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9" r:id="rId2"/>
    <p:sldId id="313" r:id="rId3"/>
    <p:sldId id="311" r:id="rId4"/>
    <p:sldId id="312" r:id="rId5"/>
    <p:sldId id="356" r:id="rId6"/>
    <p:sldId id="353" r:id="rId7"/>
    <p:sldId id="354" r:id="rId8"/>
    <p:sldId id="355" r:id="rId9"/>
    <p:sldId id="359" r:id="rId10"/>
    <p:sldId id="360" r:id="rId11"/>
    <p:sldId id="361" r:id="rId12"/>
    <p:sldId id="362" r:id="rId13"/>
    <p:sldId id="363" r:id="rId14"/>
    <p:sldId id="366" r:id="rId15"/>
    <p:sldId id="365" r:id="rId16"/>
    <p:sldId id="364" r:id="rId17"/>
    <p:sldId id="367" r:id="rId18"/>
    <p:sldId id="368" r:id="rId19"/>
    <p:sldId id="369" r:id="rId20"/>
    <p:sldId id="299" r:id="rId21"/>
    <p:sldId id="315" r:id="rId22"/>
    <p:sldId id="316" r:id="rId23"/>
    <p:sldId id="314" r:id="rId24"/>
    <p:sldId id="317" r:id="rId25"/>
    <p:sldId id="318" r:id="rId26"/>
    <p:sldId id="322" r:id="rId27"/>
    <p:sldId id="323" r:id="rId28"/>
    <p:sldId id="340" r:id="rId29"/>
    <p:sldId id="319" r:id="rId30"/>
    <p:sldId id="321" r:id="rId31"/>
    <p:sldId id="324" r:id="rId32"/>
    <p:sldId id="325" r:id="rId33"/>
    <p:sldId id="326" r:id="rId34"/>
    <p:sldId id="327" r:id="rId35"/>
    <p:sldId id="332" r:id="rId36"/>
    <p:sldId id="328" r:id="rId37"/>
    <p:sldId id="333" r:id="rId38"/>
    <p:sldId id="329" r:id="rId39"/>
    <p:sldId id="334" r:id="rId40"/>
    <p:sldId id="330" r:id="rId41"/>
    <p:sldId id="335" r:id="rId42"/>
    <p:sldId id="331" r:id="rId43"/>
    <p:sldId id="336" r:id="rId44"/>
    <p:sldId id="338" r:id="rId45"/>
    <p:sldId id="339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7" r:id="rId59"/>
    <p:sldId id="358" r:id="rId60"/>
    <p:sldId id="370" r:id="rId61"/>
    <p:sldId id="371" r:id="rId62"/>
    <p:sldId id="320" r:id="rId63"/>
    <p:sldId id="258" r:id="rId64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9A9A7"/>
    <a:srgbClr val="F3F3FA"/>
    <a:srgbClr val="C6C7CA"/>
    <a:srgbClr val="909290"/>
    <a:srgbClr val="44464B"/>
    <a:srgbClr val="A19F9F"/>
    <a:srgbClr val="AAA8A7"/>
    <a:srgbClr val="A9A7A8"/>
    <a:srgbClr val="8F9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5"/>
    <p:restoredTop sz="92410"/>
  </p:normalViewPr>
  <p:slideViewPr>
    <p:cSldViewPr showGuides="1">
      <p:cViewPr varScale="1">
        <p:scale>
          <a:sx n="58" d="100"/>
          <a:sy n="58" d="100"/>
        </p:scale>
        <p:origin x="648" y="224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Company2019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AD-E347-95F9-8DEA6444A3E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AD-E347-95F9-8DEA6444A3EF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AD-E347-95F9-8DEA6444A3EF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AD-E347-95F9-8DEA6444A3EF}"/>
              </c:ext>
            </c:extLst>
          </c:dPt>
          <c:cat>
            <c:strRef>
              <c:f>Лист1!$A$2:$A$5</c:f>
              <c:strCache>
                <c:ptCount val="4"/>
                <c:pt idx="0">
                  <c:v>Sale1</c:v>
                </c:pt>
                <c:pt idx="1">
                  <c:v>Sale2</c:v>
                </c:pt>
                <c:pt idx="2">
                  <c:v>Sale3</c:v>
                </c:pt>
                <c:pt idx="3">
                  <c:v>Sale4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AD-E347-95F9-8DEA6444A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Company2019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84-8849-B94B-1401182F05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84-8849-B94B-1401182F052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84-8849-B94B-1401182F0528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084-8849-B94B-1401182F0528}"/>
              </c:ext>
            </c:extLst>
          </c:dPt>
          <c:cat>
            <c:strRef>
              <c:f>Лист1!$A$2:$A$5</c:f>
              <c:strCache>
                <c:ptCount val="4"/>
                <c:pt idx="0">
                  <c:v>Sale1</c:v>
                </c:pt>
                <c:pt idx="1">
                  <c:v>Sale2</c:v>
                </c:pt>
                <c:pt idx="2">
                  <c:v>Sale3</c:v>
                </c:pt>
                <c:pt idx="3">
                  <c:v>Sale4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84-8849-B94B-1401182F0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Company2019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A6-7747-A42E-E984F55AB3E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A6-7747-A42E-E984F55AB3E9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A6-7747-A42E-E984F55AB3E9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A6-7747-A42E-E984F55AB3E9}"/>
              </c:ext>
            </c:extLst>
          </c:dPt>
          <c:cat>
            <c:strRef>
              <c:f>Лист1!$A$2:$A$5</c:f>
              <c:strCache>
                <c:ptCount val="4"/>
                <c:pt idx="0">
                  <c:v>Sale1</c:v>
                </c:pt>
                <c:pt idx="1">
                  <c:v>Sale2</c:v>
                </c:pt>
                <c:pt idx="2">
                  <c:v>Sale3</c:v>
                </c:pt>
                <c:pt idx="3">
                  <c:v>Sale4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A6-7747-A42E-E984F55AB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Company2019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84-8849-B94B-1401182F0528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84-8849-B94B-1401182F052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84-8849-B94B-1401182F0528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084-8849-B94B-1401182F0528}"/>
              </c:ext>
            </c:extLst>
          </c:dPt>
          <c:cat>
            <c:strRef>
              <c:f>Лист1!$A$2:$A$5</c:f>
              <c:strCache>
                <c:ptCount val="4"/>
                <c:pt idx="0">
                  <c:v>Sale1</c:v>
                </c:pt>
                <c:pt idx="1">
                  <c:v>Sale2</c:v>
                </c:pt>
                <c:pt idx="2">
                  <c:v>Sale3</c:v>
                </c:pt>
                <c:pt idx="3">
                  <c:v>Sale4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84-8849-B94B-1401182F0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9/7/18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2177480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0" i="0">
                <a:solidFill>
                  <a:srgbClr val="2E364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569842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1pPr>
            <a:lvl2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2pPr>
            <a:lvl3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3pPr>
            <a:lvl4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4pPr>
            <a:lvl5pPr algn="just">
              <a:lnSpc>
                <a:spcPct val="180000"/>
              </a:lnSpc>
              <a:defRPr sz="2200" b="0" i="0">
                <a:solidFill>
                  <a:srgbClr val="2E36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  <a:prstGeom prst="rect">
            <a:avLst/>
          </a:prstGeom>
        </p:spPr>
        <p:txBody>
          <a:bodyPr/>
          <a:lstStyle>
            <a:lvl1pPr algn="ctr">
              <a:defRPr sz="3000" b="0" i="0">
                <a:solidFill>
                  <a:schemeClr val="bg1"/>
                </a:solidFill>
                <a:latin typeface="Montserrat" charset="0"/>
                <a:ea typeface="Titillium Regular Upright" pitchFamily="2" charset="0"/>
                <a:cs typeface="Titillium Regular Upright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75BCDB18-561C-EB4B-881B-7836AE20A69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0899" y="12396939"/>
            <a:ext cx="5364347" cy="6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30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LOGISTIC</a:t>
            </a:r>
            <a:r>
              <a:rPr lang="en-US" altLang="x-none" sz="3000" b="1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 </a:t>
            </a:r>
            <a:r>
              <a:rPr lang="en-US" altLang="x-none" sz="30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PowerPoint Template</a:t>
            </a:r>
            <a:endParaRPr lang="x-none" altLang="x-none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  <a:prstGeom prst="rect">
            <a:avLst/>
          </a:prstGeom>
        </p:spPr>
        <p:txBody>
          <a:bodyPr/>
          <a:lstStyle>
            <a:lvl1pPr algn="ctr">
              <a:defRPr sz="3000" b="0" i="0">
                <a:solidFill>
                  <a:schemeClr val="bg1"/>
                </a:solidFill>
                <a:latin typeface="Montserrat" charset="0"/>
                <a:ea typeface="Titillium" pitchFamily="2" charset="0"/>
                <a:cs typeface="Titillium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4AADB0FA-1BA7-5B4F-8805-67ABD05C657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0899" y="12396939"/>
            <a:ext cx="5364347" cy="6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30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LOGISTIC</a:t>
            </a:r>
            <a:r>
              <a:rPr lang="en-US" altLang="x-none" sz="3000" b="1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 </a:t>
            </a:r>
            <a:r>
              <a:rPr lang="en-US" altLang="x-none" sz="30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PowerPoint Template</a:t>
            </a:r>
            <a:endParaRPr lang="x-none" altLang="x-none" sz="3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AB072-58F2-4D4E-BFD6-86C5281D0C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82813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2C01BC4D-9970-7847-AC1E-6D9E803BC9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1974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D1E22731-FD82-7643-93A2-F2E3225309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21135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D72DC876-40F4-B442-9EEA-FD735E4639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40296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CB72D776-896E-0442-A25D-6BE41CE83C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059456" y="2490581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2B8F17F2-F5E5-BD4E-B4F1-D4838C1774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82813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E26A81BE-EFF3-B645-B69E-77CE399969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01974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B5089FCF-599D-F346-9FB6-6963A8F5053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621135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26" name="Рисунок 2">
            <a:extLst>
              <a:ext uri="{FF2B5EF4-FFF2-40B4-BE49-F238E27FC236}">
                <a16:creationId xmlns:a16="http://schemas.microsoft.com/office/drawing/2014/main" id="{1401761D-E6AD-4046-8F0E-582290FDABA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840296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/>
          </a:p>
        </p:txBody>
      </p:sp>
      <p:sp>
        <p:nvSpPr>
          <p:cNvPr id="27" name="Рисунок 2">
            <a:extLst>
              <a:ext uri="{FF2B5EF4-FFF2-40B4-BE49-F238E27FC236}">
                <a16:creationId xmlns:a16="http://schemas.microsoft.com/office/drawing/2014/main" id="{4AC4D9C1-E528-8C44-86EA-9F6802A698F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9059456" y="6641976"/>
            <a:ext cx="3671887" cy="3671888"/>
          </a:xfrm>
          <a:solidFill>
            <a:schemeClr val="tx2"/>
          </a:solidFill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59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8" r:id="rId2"/>
    <p:sldLayoutId id="2147483874" r:id="rId3"/>
    <p:sldLayoutId id="2147483875" r:id="rId4"/>
  </p:sldLayoutIdLst>
  <p:hf hdr="0" ftr="0" dt="0"/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Titillium+Web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3FD5E15-6FD8-8442-9787-7BA9781FF9FB}"/>
              </a:ext>
            </a:extLst>
          </p:cNvPr>
          <p:cNvGrpSpPr/>
          <p:nvPr/>
        </p:nvGrpSpPr>
        <p:grpSpPr>
          <a:xfrm>
            <a:off x="6713468" y="6833362"/>
            <a:ext cx="10179394" cy="1746019"/>
            <a:chOff x="6713468" y="6833362"/>
            <a:chExt cx="10179394" cy="1746019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953082A-CBC0-5649-AC42-0B5FC36BEDD1}"/>
                </a:ext>
              </a:extLst>
            </p:cNvPr>
            <p:cNvSpPr/>
            <p:nvPr/>
          </p:nvSpPr>
          <p:spPr>
            <a:xfrm>
              <a:off x="6719392" y="6833362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104FD494-83F0-6D4E-B05B-457AB704E839}"/>
                </a:ext>
              </a:extLst>
            </p:cNvPr>
            <p:cNvSpPr/>
            <p:nvPr/>
          </p:nvSpPr>
          <p:spPr>
            <a:xfrm>
              <a:off x="6713468" y="7663040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130433B-B4F0-0442-91F1-8B391229BD75}"/>
              </a:ext>
            </a:extLst>
          </p:cNvPr>
          <p:cNvGrpSpPr/>
          <p:nvPr/>
        </p:nvGrpSpPr>
        <p:grpSpPr>
          <a:xfrm>
            <a:off x="2264799" y="3567978"/>
            <a:ext cx="16433961" cy="3243173"/>
            <a:chOff x="2264799" y="3567978"/>
            <a:chExt cx="16433961" cy="3243173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35631211-429D-EA4C-B6CA-E3F68B9DC2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73424" y="4538611"/>
              <a:ext cx="12025336" cy="227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30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LOGISTIC</a:t>
              </a:r>
              <a:endParaRPr lang="x-none" altLang="x-none" sz="13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8E940E44-34D4-2B4A-A620-6BD2A724C868}"/>
                </a:ext>
              </a:extLst>
            </p:cNvPr>
            <p:cNvGrpSpPr/>
            <p:nvPr/>
          </p:nvGrpSpPr>
          <p:grpSpPr>
            <a:xfrm>
              <a:off x="2264799" y="3567978"/>
              <a:ext cx="3917985" cy="2809701"/>
              <a:chOff x="5901639" y="954556"/>
              <a:chExt cx="14381248" cy="10313210"/>
            </a:xfrm>
          </p:grpSpPr>
          <p:sp>
            <p:nvSpPr>
              <p:cNvPr id="20" name="Фигура">
                <a:extLst>
                  <a:ext uri="{FF2B5EF4-FFF2-40B4-BE49-F238E27FC236}">
                    <a16:creationId xmlns:a16="http://schemas.microsoft.com/office/drawing/2014/main" id="{BA734682-C50E-6A41-A0B1-BE3847E8BE65}"/>
                  </a:ext>
                </a:extLst>
              </p:cNvPr>
              <p:cNvSpPr/>
              <p:nvPr/>
            </p:nvSpPr>
            <p:spPr>
              <a:xfrm>
                <a:off x="5910692" y="961369"/>
                <a:ext cx="14372195" cy="8568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9" h="21600" extrusionOk="0">
                    <a:moveTo>
                      <a:pt x="20238" y="21600"/>
                    </a:moveTo>
                    <a:lnTo>
                      <a:pt x="21222" y="19899"/>
                    </a:lnTo>
                    <a:cubicBezTo>
                      <a:pt x="21486" y="19432"/>
                      <a:pt x="21600" y="18779"/>
                      <a:pt x="21528" y="18146"/>
                    </a:cubicBezTo>
                    <a:cubicBezTo>
                      <a:pt x="21455" y="17507"/>
                      <a:pt x="21203" y="16967"/>
                      <a:pt x="20850" y="16699"/>
                    </a:cubicBezTo>
                    <a:lnTo>
                      <a:pt x="0" y="0"/>
                    </a:lnTo>
                    <a:cubicBezTo>
                      <a:pt x="3093" y="4026"/>
                      <a:pt x="6293" y="7813"/>
                      <a:pt x="9591" y="11349"/>
                    </a:cubicBezTo>
                    <a:cubicBezTo>
                      <a:pt x="13041" y="15048"/>
                      <a:pt x="16594" y="18469"/>
                      <a:pt x="20238" y="216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21" name="Фигура">
                <a:extLst>
                  <a:ext uri="{FF2B5EF4-FFF2-40B4-BE49-F238E27FC236}">
                    <a16:creationId xmlns:a16="http://schemas.microsoft.com/office/drawing/2014/main" id="{537B976B-146B-CC4C-8D1D-B436B6770711}"/>
                  </a:ext>
                </a:extLst>
              </p:cNvPr>
              <p:cNvSpPr/>
              <p:nvPr/>
            </p:nvSpPr>
            <p:spPr>
              <a:xfrm>
                <a:off x="5901639" y="954556"/>
                <a:ext cx="13520006" cy="8579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8976" y="13474"/>
                    </a:lnTo>
                    <a:cubicBezTo>
                      <a:pt x="6874" y="11967"/>
                      <a:pt x="4966" y="9868"/>
                      <a:pt x="3345" y="7278"/>
                    </a:cubicBezTo>
                    <a:cubicBezTo>
                      <a:pt x="2003" y="5133"/>
                      <a:pt x="875" y="2679"/>
                      <a:pt x="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2" name="Фигура">
                <a:extLst>
                  <a:ext uri="{FF2B5EF4-FFF2-40B4-BE49-F238E27FC236}">
                    <a16:creationId xmlns:a16="http://schemas.microsoft.com/office/drawing/2014/main" id="{63EC7185-3666-1A49-B6C5-606D0ED33985}"/>
                  </a:ext>
                </a:extLst>
              </p:cNvPr>
              <p:cNvSpPr/>
              <p:nvPr/>
            </p:nvSpPr>
            <p:spPr>
              <a:xfrm>
                <a:off x="7818228" y="5869840"/>
                <a:ext cx="11162826" cy="5397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41"/>
                    </a:moveTo>
                    <a:lnTo>
                      <a:pt x="0" y="0"/>
                    </a:lnTo>
                    <a:cubicBezTo>
                      <a:pt x="2254" y="3326"/>
                      <a:pt x="4588" y="6416"/>
                      <a:pt x="6991" y="9260"/>
                    </a:cubicBezTo>
                    <a:cubicBezTo>
                      <a:pt x="9492" y="12219"/>
                      <a:pt x="12065" y="14908"/>
                      <a:pt x="14700" y="17314"/>
                    </a:cubicBezTo>
                    <a:lnTo>
                      <a:pt x="3633" y="14564"/>
                    </a:lnTo>
                    <a:cubicBezTo>
                      <a:pt x="6029" y="16399"/>
                      <a:pt x="8482" y="17903"/>
                      <a:pt x="10974" y="19065"/>
                    </a:cubicBezTo>
                    <a:cubicBezTo>
                      <a:pt x="13631" y="20303"/>
                      <a:pt x="16326" y="21150"/>
                      <a:pt x="19040" y="21600"/>
                    </a:cubicBezTo>
                    <a:lnTo>
                      <a:pt x="21600" y="1634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" name="Фигура">
                <a:extLst>
                  <a:ext uri="{FF2B5EF4-FFF2-40B4-BE49-F238E27FC236}">
                    <a16:creationId xmlns:a16="http://schemas.microsoft.com/office/drawing/2014/main" id="{AE9BEC6F-3636-CE45-BF93-6274216C093B}"/>
                  </a:ext>
                </a:extLst>
              </p:cNvPr>
              <p:cNvSpPr/>
              <p:nvPr/>
            </p:nvSpPr>
            <p:spPr>
              <a:xfrm>
                <a:off x="9704724" y="9506737"/>
                <a:ext cx="7966008" cy="1759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79" y="5940"/>
                      <a:pt x="1504" y="11057"/>
                      <a:pt x="2675" y="14805"/>
                    </a:cubicBezTo>
                    <a:cubicBezTo>
                      <a:pt x="3990" y="19015"/>
                      <a:pt x="5558" y="21316"/>
                      <a:pt x="7169" y="21401"/>
                    </a:cubicBez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" name="Фигура">
                <a:extLst>
                  <a:ext uri="{FF2B5EF4-FFF2-40B4-BE49-F238E27FC236}">
                    <a16:creationId xmlns:a16="http://schemas.microsoft.com/office/drawing/2014/main" id="{93A9F5AE-8BBA-BB40-85A9-CF818C076FF6}"/>
                  </a:ext>
                </a:extLst>
              </p:cNvPr>
              <p:cNvSpPr/>
              <p:nvPr/>
            </p:nvSpPr>
            <p:spPr>
              <a:xfrm>
                <a:off x="7814032" y="5864197"/>
                <a:ext cx="7605177" cy="4332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3508" y="18461"/>
                    </a:lnTo>
                    <a:cubicBezTo>
                      <a:pt x="10329" y="17180"/>
                      <a:pt x="7372" y="14571"/>
                      <a:pt x="4889" y="10857"/>
                    </a:cubicBezTo>
                    <a:cubicBezTo>
                      <a:pt x="2869" y="7836"/>
                      <a:pt x="1208" y="4147"/>
                      <a:pt x="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10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DE384C2-4037-8945-B5C3-3A34F0F41B33}"/>
              </a:ext>
            </a:extLst>
          </p:cNvPr>
          <p:cNvGrpSpPr/>
          <p:nvPr/>
        </p:nvGrpSpPr>
        <p:grpSpPr>
          <a:xfrm>
            <a:off x="7613547" y="2032541"/>
            <a:ext cx="9619013" cy="9622539"/>
            <a:chOff x="7613547" y="2032541"/>
            <a:chExt cx="9619013" cy="9622539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5394489A-D822-AE47-AD8A-F2F837A3722D}"/>
                </a:ext>
              </a:extLst>
            </p:cNvPr>
            <p:cNvSpPr/>
            <p:nvPr/>
          </p:nvSpPr>
          <p:spPr>
            <a:xfrm>
              <a:off x="7613547" y="2036067"/>
              <a:ext cx="9619013" cy="9619013"/>
            </a:xfrm>
            <a:prstGeom prst="ellipse">
              <a:avLst/>
            </a:prstGeom>
            <a:ln w="38100">
              <a:solidFill>
                <a:schemeClr val="tx2"/>
              </a:solidFill>
              <a:prstDash val="dash"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3BD5DB09-AE3E-8946-9C0A-01CEA2F8E03F}"/>
                </a:ext>
              </a:extLst>
            </p:cNvPr>
            <p:cNvGrpSpPr/>
            <p:nvPr/>
          </p:nvGrpSpPr>
          <p:grpSpPr>
            <a:xfrm rot="12351586">
              <a:off x="10068294" y="10838951"/>
              <a:ext cx="789443" cy="788633"/>
              <a:chOff x="15578351" y="-120852"/>
              <a:chExt cx="3279533" cy="3276167"/>
            </a:xfrm>
          </p:grpSpPr>
          <p:sp>
            <p:nvSpPr>
              <p:cNvPr id="19" name="Полилиния 18">
                <a:extLst>
                  <a:ext uri="{FF2B5EF4-FFF2-40B4-BE49-F238E27FC236}">
                    <a16:creationId xmlns:a16="http://schemas.microsoft.com/office/drawing/2014/main" id="{C014481E-67AF-F949-A729-3C3520C7855F}"/>
                  </a:ext>
                </a:extLst>
              </p:cNvPr>
              <p:cNvSpPr/>
              <p:nvPr/>
            </p:nvSpPr>
            <p:spPr>
              <a:xfrm>
                <a:off x="15636240" y="1243584"/>
                <a:ext cx="3172968" cy="548640"/>
              </a:xfrm>
              <a:custGeom>
                <a:avLst/>
                <a:gdLst>
                  <a:gd name="connsiteX0" fmla="*/ 2720340 w 3172968"/>
                  <a:gd name="connsiteY0" fmla="*/ 9144 h 548640"/>
                  <a:gd name="connsiteX1" fmla="*/ 0 w 3172968"/>
                  <a:gd name="connsiteY1" fmla="*/ 0 h 548640"/>
                  <a:gd name="connsiteX2" fmla="*/ 0 w 3172968"/>
                  <a:gd name="connsiteY2" fmla="*/ 219456 h 548640"/>
                  <a:gd name="connsiteX3" fmla="*/ 694944 w 3172968"/>
                  <a:gd name="connsiteY3" fmla="*/ 544068 h 548640"/>
                  <a:gd name="connsiteX4" fmla="*/ 3022092 w 3172968"/>
                  <a:gd name="connsiteY4" fmla="*/ 548640 h 548640"/>
                  <a:gd name="connsiteX5" fmla="*/ 3136392 w 3172968"/>
                  <a:gd name="connsiteY5" fmla="*/ 489204 h 548640"/>
                  <a:gd name="connsiteX6" fmla="*/ 3172968 w 3172968"/>
                  <a:gd name="connsiteY6" fmla="*/ 342900 h 548640"/>
                  <a:gd name="connsiteX7" fmla="*/ 2720340 w 3172968"/>
                  <a:gd name="connsiteY7" fmla="*/ 9144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72968" h="548640">
                    <a:moveTo>
                      <a:pt x="2720340" y="9144"/>
                    </a:moveTo>
                    <a:lnTo>
                      <a:pt x="0" y="0"/>
                    </a:lnTo>
                    <a:lnTo>
                      <a:pt x="0" y="219456"/>
                    </a:lnTo>
                    <a:lnTo>
                      <a:pt x="694944" y="544068"/>
                    </a:lnTo>
                    <a:lnTo>
                      <a:pt x="3022092" y="548640"/>
                    </a:lnTo>
                    <a:lnTo>
                      <a:pt x="3136392" y="489204"/>
                    </a:lnTo>
                    <a:lnTo>
                      <a:pt x="3172968" y="342900"/>
                    </a:lnTo>
                    <a:lnTo>
                      <a:pt x="2720340" y="9144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Фигура">
                <a:extLst>
                  <a:ext uri="{FF2B5EF4-FFF2-40B4-BE49-F238E27FC236}">
                    <a16:creationId xmlns:a16="http://schemas.microsoft.com/office/drawing/2014/main" id="{056A5215-8934-114C-998C-0587EF2DDE71}"/>
                  </a:ext>
                </a:extLst>
              </p:cNvPr>
              <p:cNvSpPr/>
              <p:nvPr/>
            </p:nvSpPr>
            <p:spPr>
              <a:xfrm>
                <a:off x="15578351" y="-120852"/>
                <a:ext cx="3279533" cy="3276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5" h="21590" extrusionOk="0">
                    <a:moveTo>
                      <a:pt x="4613" y="1"/>
                    </a:moveTo>
                    <a:cubicBezTo>
                      <a:pt x="4501" y="-5"/>
                      <a:pt x="4393" y="50"/>
                      <a:pt x="4330" y="144"/>
                    </a:cubicBezTo>
                    <a:cubicBezTo>
                      <a:pt x="4264" y="243"/>
                      <a:pt x="4257" y="370"/>
                      <a:pt x="4312" y="476"/>
                    </a:cubicBezTo>
                    <a:lnTo>
                      <a:pt x="8375" y="8666"/>
                    </a:lnTo>
                    <a:lnTo>
                      <a:pt x="3470" y="8666"/>
                    </a:lnTo>
                    <a:lnTo>
                      <a:pt x="2111" y="5232"/>
                    </a:lnTo>
                    <a:cubicBezTo>
                      <a:pt x="2093" y="5178"/>
                      <a:pt x="2058" y="5130"/>
                      <a:pt x="2011" y="5096"/>
                    </a:cubicBezTo>
                    <a:cubicBezTo>
                      <a:pt x="1963" y="5060"/>
                      <a:pt x="1905" y="5042"/>
                      <a:pt x="1845" y="5042"/>
                    </a:cubicBezTo>
                    <a:lnTo>
                      <a:pt x="330" y="5042"/>
                    </a:lnTo>
                    <a:cubicBezTo>
                      <a:pt x="228" y="5043"/>
                      <a:pt x="131" y="5092"/>
                      <a:pt x="68" y="5173"/>
                    </a:cubicBezTo>
                    <a:cubicBezTo>
                      <a:pt x="24" y="5231"/>
                      <a:pt x="1" y="5302"/>
                      <a:pt x="0" y="5374"/>
                    </a:cubicBezTo>
                    <a:lnTo>
                      <a:pt x="0" y="9038"/>
                    </a:lnTo>
                    <a:lnTo>
                      <a:pt x="4" y="9038"/>
                    </a:lnTo>
                    <a:lnTo>
                      <a:pt x="4" y="10422"/>
                    </a:lnTo>
                    <a:cubicBezTo>
                      <a:pt x="1" y="10493"/>
                      <a:pt x="20" y="10563"/>
                      <a:pt x="57" y="10623"/>
                    </a:cubicBezTo>
                    <a:cubicBezTo>
                      <a:pt x="92" y="10678"/>
                      <a:pt x="142" y="10723"/>
                      <a:pt x="200" y="10751"/>
                    </a:cubicBezTo>
                    <a:lnTo>
                      <a:pt x="4947" y="12946"/>
                    </a:lnTo>
                    <a:lnTo>
                      <a:pt x="8364" y="12946"/>
                    </a:lnTo>
                    <a:lnTo>
                      <a:pt x="4312" y="21114"/>
                    </a:lnTo>
                    <a:cubicBezTo>
                      <a:pt x="4257" y="21220"/>
                      <a:pt x="4264" y="21347"/>
                      <a:pt x="4330" y="21446"/>
                    </a:cubicBezTo>
                    <a:cubicBezTo>
                      <a:pt x="4393" y="21540"/>
                      <a:pt x="4501" y="21595"/>
                      <a:pt x="4613" y="21589"/>
                    </a:cubicBezTo>
                    <a:lnTo>
                      <a:pt x="7514" y="21589"/>
                    </a:lnTo>
                    <a:cubicBezTo>
                      <a:pt x="7568" y="21585"/>
                      <a:pt x="7622" y="21569"/>
                      <a:pt x="7669" y="21541"/>
                    </a:cubicBezTo>
                    <a:cubicBezTo>
                      <a:pt x="7717" y="21514"/>
                      <a:pt x="7759" y="21476"/>
                      <a:pt x="7790" y="21430"/>
                    </a:cubicBezTo>
                    <a:lnTo>
                      <a:pt x="8901" y="19762"/>
                    </a:lnTo>
                    <a:lnTo>
                      <a:pt x="10389" y="19762"/>
                    </a:lnTo>
                    <a:cubicBezTo>
                      <a:pt x="10976" y="19762"/>
                      <a:pt x="11452" y="19284"/>
                      <a:pt x="11452" y="18694"/>
                    </a:cubicBezTo>
                    <a:cubicBezTo>
                      <a:pt x="11452" y="18104"/>
                      <a:pt x="10976" y="17626"/>
                      <a:pt x="10389" y="17626"/>
                    </a:cubicBezTo>
                    <a:lnTo>
                      <a:pt x="10323" y="17626"/>
                    </a:lnTo>
                    <a:lnTo>
                      <a:pt x="11055" y="16527"/>
                    </a:lnTo>
                    <a:lnTo>
                      <a:pt x="12175" y="16527"/>
                    </a:lnTo>
                    <a:cubicBezTo>
                      <a:pt x="12761" y="16527"/>
                      <a:pt x="13237" y="16048"/>
                      <a:pt x="13237" y="15459"/>
                    </a:cubicBezTo>
                    <a:cubicBezTo>
                      <a:pt x="13237" y="14965"/>
                      <a:pt x="12903" y="14554"/>
                      <a:pt x="12451" y="14431"/>
                    </a:cubicBezTo>
                    <a:lnTo>
                      <a:pt x="13439" y="12946"/>
                    </a:lnTo>
                    <a:lnTo>
                      <a:pt x="20255" y="12946"/>
                    </a:lnTo>
                    <a:cubicBezTo>
                      <a:pt x="20811" y="12926"/>
                      <a:pt x="21291" y="12549"/>
                      <a:pt x="21445" y="12011"/>
                    </a:cubicBezTo>
                    <a:cubicBezTo>
                      <a:pt x="21600" y="11467"/>
                      <a:pt x="21385" y="10885"/>
                      <a:pt x="20915" y="10574"/>
                    </a:cubicBezTo>
                    <a:lnTo>
                      <a:pt x="18720" y="8935"/>
                    </a:lnTo>
                    <a:cubicBezTo>
                      <a:pt x="18609" y="8841"/>
                      <a:pt x="18481" y="8769"/>
                      <a:pt x="18343" y="8723"/>
                    </a:cubicBezTo>
                    <a:cubicBezTo>
                      <a:pt x="18211" y="8679"/>
                      <a:pt x="18072" y="8660"/>
                      <a:pt x="17932" y="8666"/>
                    </a:cubicBezTo>
                    <a:lnTo>
                      <a:pt x="13454" y="8666"/>
                    </a:lnTo>
                    <a:lnTo>
                      <a:pt x="12451" y="7159"/>
                    </a:lnTo>
                    <a:cubicBezTo>
                      <a:pt x="12903" y="7036"/>
                      <a:pt x="13237" y="6625"/>
                      <a:pt x="13237" y="6131"/>
                    </a:cubicBezTo>
                    <a:cubicBezTo>
                      <a:pt x="13237" y="5542"/>
                      <a:pt x="12761" y="5063"/>
                      <a:pt x="12175" y="5063"/>
                    </a:cubicBezTo>
                    <a:lnTo>
                      <a:pt x="11055" y="5063"/>
                    </a:lnTo>
                    <a:lnTo>
                      <a:pt x="10323" y="3964"/>
                    </a:lnTo>
                    <a:lnTo>
                      <a:pt x="10389" y="3964"/>
                    </a:lnTo>
                    <a:cubicBezTo>
                      <a:pt x="10976" y="3964"/>
                      <a:pt x="11452" y="3486"/>
                      <a:pt x="11452" y="2896"/>
                    </a:cubicBezTo>
                    <a:cubicBezTo>
                      <a:pt x="11452" y="2306"/>
                      <a:pt x="10976" y="1828"/>
                      <a:pt x="10389" y="1828"/>
                    </a:cubicBezTo>
                    <a:lnTo>
                      <a:pt x="8901" y="1828"/>
                    </a:lnTo>
                    <a:lnTo>
                      <a:pt x="7790" y="160"/>
                    </a:lnTo>
                    <a:cubicBezTo>
                      <a:pt x="7759" y="114"/>
                      <a:pt x="7717" y="76"/>
                      <a:pt x="7669" y="49"/>
                    </a:cubicBezTo>
                    <a:cubicBezTo>
                      <a:pt x="7622" y="21"/>
                      <a:pt x="7568" y="5"/>
                      <a:pt x="7514" y="1"/>
                    </a:cubicBezTo>
                    <a:lnTo>
                      <a:pt x="4613" y="1"/>
                    </a:lnTo>
                    <a:close/>
                    <a:moveTo>
                      <a:pt x="5182" y="712"/>
                    </a:moveTo>
                    <a:lnTo>
                      <a:pt x="7334" y="712"/>
                    </a:lnTo>
                    <a:lnTo>
                      <a:pt x="12578" y="8666"/>
                    </a:lnTo>
                    <a:lnTo>
                      <a:pt x="9167" y="8666"/>
                    </a:lnTo>
                    <a:lnTo>
                      <a:pt x="5182" y="712"/>
                    </a:lnTo>
                    <a:close/>
                    <a:moveTo>
                      <a:pt x="9367" y="2528"/>
                    </a:moveTo>
                    <a:lnTo>
                      <a:pt x="10381" y="2528"/>
                    </a:lnTo>
                    <a:cubicBezTo>
                      <a:pt x="10583" y="2528"/>
                      <a:pt x="10746" y="2693"/>
                      <a:pt x="10746" y="2896"/>
                    </a:cubicBezTo>
                    <a:cubicBezTo>
                      <a:pt x="10746" y="3099"/>
                      <a:pt x="10583" y="3263"/>
                      <a:pt x="10381" y="3263"/>
                    </a:cubicBezTo>
                    <a:lnTo>
                      <a:pt x="9857" y="3263"/>
                    </a:lnTo>
                    <a:lnTo>
                      <a:pt x="9367" y="2528"/>
                    </a:lnTo>
                    <a:close/>
                    <a:moveTo>
                      <a:pt x="698" y="5746"/>
                    </a:moveTo>
                    <a:lnTo>
                      <a:pt x="1546" y="5746"/>
                    </a:lnTo>
                    <a:lnTo>
                      <a:pt x="2696" y="8666"/>
                    </a:lnTo>
                    <a:lnTo>
                      <a:pt x="698" y="8666"/>
                    </a:lnTo>
                    <a:lnTo>
                      <a:pt x="698" y="5746"/>
                    </a:lnTo>
                    <a:close/>
                    <a:moveTo>
                      <a:pt x="11522" y="5764"/>
                    </a:moveTo>
                    <a:lnTo>
                      <a:pt x="12166" y="5764"/>
                    </a:lnTo>
                    <a:cubicBezTo>
                      <a:pt x="12368" y="5764"/>
                      <a:pt x="12531" y="5928"/>
                      <a:pt x="12531" y="6131"/>
                    </a:cubicBezTo>
                    <a:cubicBezTo>
                      <a:pt x="12531" y="6334"/>
                      <a:pt x="12368" y="6499"/>
                      <a:pt x="12166" y="6499"/>
                    </a:cubicBezTo>
                    <a:lnTo>
                      <a:pt x="12012" y="6499"/>
                    </a:lnTo>
                    <a:lnTo>
                      <a:pt x="11522" y="5764"/>
                    </a:lnTo>
                    <a:close/>
                    <a:moveTo>
                      <a:pt x="716" y="9362"/>
                    </a:moveTo>
                    <a:lnTo>
                      <a:pt x="17799" y="9363"/>
                    </a:lnTo>
                    <a:cubicBezTo>
                      <a:pt x="17900" y="9364"/>
                      <a:pt x="18000" y="9378"/>
                      <a:pt x="18097" y="9405"/>
                    </a:cubicBezTo>
                    <a:cubicBezTo>
                      <a:pt x="18203" y="9435"/>
                      <a:pt x="18303" y="9479"/>
                      <a:pt x="18396" y="9537"/>
                    </a:cubicBezTo>
                    <a:lnTo>
                      <a:pt x="19130" y="10094"/>
                    </a:lnTo>
                    <a:lnTo>
                      <a:pt x="17951" y="10094"/>
                    </a:lnTo>
                    <a:lnTo>
                      <a:pt x="17951" y="10790"/>
                    </a:lnTo>
                    <a:lnTo>
                      <a:pt x="20046" y="10790"/>
                    </a:lnTo>
                    <a:lnTo>
                      <a:pt x="20561" y="11180"/>
                    </a:lnTo>
                    <a:cubicBezTo>
                      <a:pt x="20761" y="11320"/>
                      <a:pt x="20853" y="11571"/>
                      <a:pt x="20791" y="11808"/>
                    </a:cubicBezTo>
                    <a:cubicBezTo>
                      <a:pt x="20724" y="12069"/>
                      <a:pt x="20489" y="12251"/>
                      <a:pt x="20221" y="12251"/>
                    </a:cubicBezTo>
                    <a:lnTo>
                      <a:pt x="5059" y="12251"/>
                    </a:lnTo>
                    <a:lnTo>
                      <a:pt x="716" y="10232"/>
                    </a:lnTo>
                    <a:lnTo>
                      <a:pt x="716" y="9362"/>
                    </a:lnTo>
                    <a:close/>
                    <a:moveTo>
                      <a:pt x="6413" y="10094"/>
                    </a:moveTo>
                    <a:lnTo>
                      <a:pt x="6413" y="10790"/>
                    </a:lnTo>
                    <a:lnTo>
                      <a:pt x="7091" y="10790"/>
                    </a:lnTo>
                    <a:lnTo>
                      <a:pt x="7091" y="10094"/>
                    </a:lnTo>
                    <a:lnTo>
                      <a:pt x="6413" y="10094"/>
                    </a:lnTo>
                    <a:close/>
                    <a:moveTo>
                      <a:pt x="7855" y="10094"/>
                    </a:moveTo>
                    <a:lnTo>
                      <a:pt x="7855" y="10790"/>
                    </a:lnTo>
                    <a:lnTo>
                      <a:pt x="8534" y="10790"/>
                    </a:lnTo>
                    <a:lnTo>
                      <a:pt x="8534" y="10094"/>
                    </a:lnTo>
                    <a:lnTo>
                      <a:pt x="7855" y="10094"/>
                    </a:lnTo>
                    <a:close/>
                    <a:moveTo>
                      <a:pt x="9297" y="10094"/>
                    </a:moveTo>
                    <a:lnTo>
                      <a:pt x="9297" y="10790"/>
                    </a:lnTo>
                    <a:lnTo>
                      <a:pt x="9975" y="10790"/>
                    </a:lnTo>
                    <a:lnTo>
                      <a:pt x="9975" y="10094"/>
                    </a:lnTo>
                    <a:lnTo>
                      <a:pt x="9297" y="10094"/>
                    </a:lnTo>
                    <a:close/>
                    <a:moveTo>
                      <a:pt x="10739" y="10094"/>
                    </a:moveTo>
                    <a:lnTo>
                      <a:pt x="10739" y="10790"/>
                    </a:lnTo>
                    <a:lnTo>
                      <a:pt x="11417" y="10790"/>
                    </a:lnTo>
                    <a:lnTo>
                      <a:pt x="11417" y="10094"/>
                    </a:lnTo>
                    <a:lnTo>
                      <a:pt x="10739" y="10094"/>
                    </a:lnTo>
                    <a:close/>
                    <a:moveTo>
                      <a:pt x="12180" y="10094"/>
                    </a:moveTo>
                    <a:lnTo>
                      <a:pt x="12180" y="10790"/>
                    </a:lnTo>
                    <a:lnTo>
                      <a:pt x="12859" y="10790"/>
                    </a:lnTo>
                    <a:lnTo>
                      <a:pt x="12859" y="10094"/>
                    </a:lnTo>
                    <a:lnTo>
                      <a:pt x="12180" y="10094"/>
                    </a:lnTo>
                    <a:close/>
                    <a:moveTo>
                      <a:pt x="13622" y="10094"/>
                    </a:moveTo>
                    <a:lnTo>
                      <a:pt x="13622" y="10790"/>
                    </a:lnTo>
                    <a:lnTo>
                      <a:pt x="14301" y="10790"/>
                    </a:lnTo>
                    <a:lnTo>
                      <a:pt x="14301" y="10094"/>
                    </a:lnTo>
                    <a:lnTo>
                      <a:pt x="13622" y="10094"/>
                    </a:lnTo>
                    <a:close/>
                    <a:moveTo>
                      <a:pt x="15064" y="10094"/>
                    </a:moveTo>
                    <a:lnTo>
                      <a:pt x="15064" y="10790"/>
                    </a:lnTo>
                    <a:lnTo>
                      <a:pt x="15743" y="10790"/>
                    </a:lnTo>
                    <a:lnTo>
                      <a:pt x="15743" y="10094"/>
                    </a:lnTo>
                    <a:lnTo>
                      <a:pt x="15064" y="10094"/>
                    </a:lnTo>
                    <a:close/>
                    <a:moveTo>
                      <a:pt x="16506" y="10094"/>
                    </a:moveTo>
                    <a:lnTo>
                      <a:pt x="16506" y="10790"/>
                    </a:lnTo>
                    <a:lnTo>
                      <a:pt x="17184" y="10790"/>
                    </a:lnTo>
                    <a:lnTo>
                      <a:pt x="17184" y="10094"/>
                    </a:lnTo>
                    <a:lnTo>
                      <a:pt x="16506" y="10094"/>
                    </a:lnTo>
                    <a:close/>
                    <a:moveTo>
                      <a:pt x="9156" y="12946"/>
                    </a:moveTo>
                    <a:lnTo>
                      <a:pt x="12563" y="12946"/>
                    </a:lnTo>
                    <a:lnTo>
                      <a:pt x="7334" y="20878"/>
                    </a:lnTo>
                    <a:lnTo>
                      <a:pt x="5182" y="20878"/>
                    </a:lnTo>
                    <a:lnTo>
                      <a:pt x="9156" y="12946"/>
                    </a:lnTo>
                    <a:close/>
                    <a:moveTo>
                      <a:pt x="12012" y="15091"/>
                    </a:moveTo>
                    <a:lnTo>
                      <a:pt x="12166" y="15091"/>
                    </a:lnTo>
                    <a:cubicBezTo>
                      <a:pt x="12368" y="15091"/>
                      <a:pt x="12531" y="15256"/>
                      <a:pt x="12531" y="15459"/>
                    </a:cubicBezTo>
                    <a:cubicBezTo>
                      <a:pt x="12531" y="15662"/>
                      <a:pt x="12368" y="15826"/>
                      <a:pt x="12166" y="15826"/>
                    </a:cubicBezTo>
                    <a:lnTo>
                      <a:pt x="11522" y="15826"/>
                    </a:lnTo>
                    <a:lnTo>
                      <a:pt x="12012" y="15091"/>
                    </a:lnTo>
                    <a:close/>
                    <a:moveTo>
                      <a:pt x="9857" y="18327"/>
                    </a:moveTo>
                    <a:lnTo>
                      <a:pt x="10381" y="18327"/>
                    </a:lnTo>
                    <a:cubicBezTo>
                      <a:pt x="10583" y="18327"/>
                      <a:pt x="10746" y="18491"/>
                      <a:pt x="10746" y="18694"/>
                    </a:cubicBezTo>
                    <a:cubicBezTo>
                      <a:pt x="10746" y="18897"/>
                      <a:pt x="10583" y="19062"/>
                      <a:pt x="10381" y="19062"/>
                    </a:cubicBezTo>
                    <a:lnTo>
                      <a:pt x="9367" y="19062"/>
                    </a:lnTo>
                    <a:lnTo>
                      <a:pt x="9857" y="18327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AABAA382-D0B6-BD48-B174-A712DF32387A}"/>
                </a:ext>
              </a:extLst>
            </p:cNvPr>
            <p:cNvGrpSpPr/>
            <p:nvPr/>
          </p:nvGrpSpPr>
          <p:grpSpPr>
            <a:xfrm rot="1452516">
              <a:off x="13908360" y="2032541"/>
              <a:ext cx="789443" cy="788633"/>
              <a:chOff x="15578351" y="-120852"/>
              <a:chExt cx="3279533" cy="3276167"/>
            </a:xfrm>
          </p:grpSpPr>
          <p:sp>
            <p:nvSpPr>
              <p:cNvPr id="55" name="Полилиния 54">
                <a:extLst>
                  <a:ext uri="{FF2B5EF4-FFF2-40B4-BE49-F238E27FC236}">
                    <a16:creationId xmlns:a16="http://schemas.microsoft.com/office/drawing/2014/main" id="{466F85F3-9E9A-D945-8764-F6FD784F3EB9}"/>
                  </a:ext>
                </a:extLst>
              </p:cNvPr>
              <p:cNvSpPr/>
              <p:nvPr/>
            </p:nvSpPr>
            <p:spPr>
              <a:xfrm>
                <a:off x="15636240" y="1243584"/>
                <a:ext cx="3172968" cy="548640"/>
              </a:xfrm>
              <a:custGeom>
                <a:avLst/>
                <a:gdLst>
                  <a:gd name="connsiteX0" fmla="*/ 2720340 w 3172968"/>
                  <a:gd name="connsiteY0" fmla="*/ 9144 h 548640"/>
                  <a:gd name="connsiteX1" fmla="*/ 0 w 3172968"/>
                  <a:gd name="connsiteY1" fmla="*/ 0 h 548640"/>
                  <a:gd name="connsiteX2" fmla="*/ 0 w 3172968"/>
                  <a:gd name="connsiteY2" fmla="*/ 219456 h 548640"/>
                  <a:gd name="connsiteX3" fmla="*/ 694944 w 3172968"/>
                  <a:gd name="connsiteY3" fmla="*/ 544068 h 548640"/>
                  <a:gd name="connsiteX4" fmla="*/ 3022092 w 3172968"/>
                  <a:gd name="connsiteY4" fmla="*/ 548640 h 548640"/>
                  <a:gd name="connsiteX5" fmla="*/ 3136392 w 3172968"/>
                  <a:gd name="connsiteY5" fmla="*/ 489204 h 548640"/>
                  <a:gd name="connsiteX6" fmla="*/ 3172968 w 3172968"/>
                  <a:gd name="connsiteY6" fmla="*/ 342900 h 548640"/>
                  <a:gd name="connsiteX7" fmla="*/ 2720340 w 3172968"/>
                  <a:gd name="connsiteY7" fmla="*/ 9144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72968" h="548640">
                    <a:moveTo>
                      <a:pt x="2720340" y="9144"/>
                    </a:moveTo>
                    <a:lnTo>
                      <a:pt x="0" y="0"/>
                    </a:lnTo>
                    <a:lnTo>
                      <a:pt x="0" y="219456"/>
                    </a:lnTo>
                    <a:lnTo>
                      <a:pt x="694944" y="544068"/>
                    </a:lnTo>
                    <a:lnTo>
                      <a:pt x="3022092" y="548640"/>
                    </a:lnTo>
                    <a:lnTo>
                      <a:pt x="3136392" y="489204"/>
                    </a:lnTo>
                    <a:lnTo>
                      <a:pt x="3172968" y="342900"/>
                    </a:lnTo>
                    <a:lnTo>
                      <a:pt x="2720340" y="9144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6" name="Фигура">
                <a:extLst>
                  <a:ext uri="{FF2B5EF4-FFF2-40B4-BE49-F238E27FC236}">
                    <a16:creationId xmlns:a16="http://schemas.microsoft.com/office/drawing/2014/main" id="{607C4007-1FF3-0E4F-9F7D-AB97B4873017}"/>
                  </a:ext>
                </a:extLst>
              </p:cNvPr>
              <p:cNvSpPr/>
              <p:nvPr/>
            </p:nvSpPr>
            <p:spPr>
              <a:xfrm>
                <a:off x="15578351" y="-120852"/>
                <a:ext cx="3279533" cy="3276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5" h="21590" extrusionOk="0">
                    <a:moveTo>
                      <a:pt x="4613" y="1"/>
                    </a:moveTo>
                    <a:cubicBezTo>
                      <a:pt x="4501" y="-5"/>
                      <a:pt x="4393" y="50"/>
                      <a:pt x="4330" y="144"/>
                    </a:cubicBezTo>
                    <a:cubicBezTo>
                      <a:pt x="4264" y="243"/>
                      <a:pt x="4257" y="370"/>
                      <a:pt x="4312" y="476"/>
                    </a:cubicBezTo>
                    <a:lnTo>
                      <a:pt x="8375" y="8666"/>
                    </a:lnTo>
                    <a:lnTo>
                      <a:pt x="3470" y="8666"/>
                    </a:lnTo>
                    <a:lnTo>
                      <a:pt x="2111" y="5232"/>
                    </a:lnTo>
                    <a:cubicBezTo>
                      <a:pt x="2093" y="5178"/>
                      <a:pt x="2058" y="5130"/>
                      <a:pt x="2011" y="5096"/>
                    </a:cubicBezTo>
                    <a:cubicBezTo>
                      <a:pt x="1963" y="5060"/>
                      <a:pt x="1905" y="5042"/>
                      <a:pt x="1845" y="5042"/>
                    </a:cubicBezTo>
                    <a:lnTo>
                      <a:pt x="330" y="5042"/>
                    </a:lnTo>
                    <a:cubicBezTo>
                      <a:pt x="228" y="5043"/>
                      <a:pt x="131" y="5092"/>
                      <a:pt x="68" y="5173"/>
                    </a:cubicBezTo>
                    <a:cubicBezTo>
                      <a:pt x="24" y="5231"/>
                      <a:pt x="1" y="5302"/>
                      <a:pt x="0" y="5374"/>
                    </a:cubicBezTo>
                    <a:lnTo>
                      <a:pt x="0" y="9038"/>
                    </a:lnTo>
                    <a:lnTo>
                      <a:pt x="4" y="9038"/>
                    </a:lnTo>
                    <a:lnTo>
                      <a:pt x="4" y="10422"/>
                    </a:lnTo>
                    <a:cubicBezTo>
                      <a:pt x="1" y="10493"/>
                      <a:pt x="20" y="10563"/>
                      <a:pt x="57" y="10623"/>
                    </a:cubicBezTo>
                    <a:cubicBezTo>
                      <a:pt x="92" y="10678"/>
                      <a:pt x="142" y="10723"/>
                      <a:pt x="200" y="10751"/>
                    </a:cubicBezTo>
                    <a:lnTo>
                      <a:pt x="4947" y="12946"/>
                    </a:lnTo>
                    <a:lnTo>
                      <a:pt x="8364" y="12946"/>
                    </a:lnTo>
                    <a:lnTo>
                      <a:pt x="4312" y="21114"/>
                    </a:lnTo>
                    <a:cubicBezTo>
                      <a:pt x="4257" y="21220"/>
                      <a:pt x="4264" y="21347"/>
                      <a:pt x="4330" y="21446"/>
                    </a:cubicBezTo>
                    <a:cubicBezTo>
                      <a:pt x="4393" y="21540"/>
                      <a:pt x="4501" y="21595"/>
                      <a:pt x="4613" y="21589"/>
                    </a:cubicBezTo>
                    <a:lnTo>
                      <a:pt x="7514" y="21589"/>
                    </a:lnTo>
                    <a:cubicBezTo>
                      <a:pt x="7568" y="21585"/>
                      <a:pt x="7622" y="21569"/>
                      <a:pt x="7669" y="21541"/>
                    </a:cubicBezTo>
                    <a:cubicBezTo>
                      <a:pt x="7717" y="21514"/>
                      <a:pt x="7759" y="21476"/>
                      <a:pt x="7790" y="21430"/>
                    </a:cubicBezTo>
                    <a:lnTo>
                      <a:pt x="8901" y="19762"/>
                    </a:lnTo>
                    <a:lnTo>
                      <a:pt x="10389" y="19762"/>
                    </a:lnTo>
                    <a:cubicBezTo>
                      <a:pt x="10976" y="19762"/>
                      <a:pt x="11452" y="19284"/>
                      <a:pt x="11452" y="18694"/>
                    </a:cubicBezTo>
                    <a:cubicBezTo>
                      <a:pt x="11452" y="18104"/>
                      <a:pt x="10976" y="17626"/>
                      <a:pt x="10389" y="17626"/>
                    </a:cubicBezTo>
                    <a:lnTo>
                      <a:pt x="10323" y="17626"/>
                    </a:lnTo>
                    <a:lnTo>
                      <a:pt x="11055" y="16527"/>
                    </a:lnTo>
                    <a:lnTo>
                      <a:pt x="12175" y="16527"/>
                    </a:lnTo>
                    <a:cubicBezTo>
                      <a:pt x="12761" y="16527"/>
                      <a:pt x="13237" y="16048"/>
                      <a:pt x="13237" y="15459"/>
                    </a:cubicBezTo>
                    <a:cubicBezTo>
                      <a:pt x="13237" y="14965"/>
                      <a:pt x="12903" y="14554"/>
                      <a:pt x="12451" y="14431"/>
                    </a:cubicBezTo>
                    <a:lnTo>
                      <a:pt x="13439" y="12946"/>
                    </a:lnTo>
                    <a:lnTo>
                      <a:pt x="20255" y="12946"/>
                    </a:lnTo>
                    <a:cubicBezTo>
                      <a:pt x="20811" y="12926"/>
                      <a:pt x="21291" y="12549"/>
                      <a:pt x="21445" y="12011"/>
                    </a:cubicBezTo>
                    <a:cubicBezTo>
                      <a:pt x="21600" y="11467"/>
                      <a:pt x="21385" y="10885"/>
                      <a:pt x="20915" y="10574"/>
                    </a:cubicBezTo>
                    <a:lnTo>
                      <a:pt x="18720" y="8935"/>
                    </a:lnTo>
                    <a:cubicBezTo>
                      <a:pt x="18609" y="8841"/>
                      <a:pt x="18481" y="8769"/>
                      <a:pt x="18343" y="8723"/>
                    </a:cubicBezTo>
                    <a:cubicBezTo>
                      <a:pt x="18211" y="8679"/>
                      <a:pt x="18072" y="8660"/>
                      <a:pt x="17932" y="8666"/>
                    </a:cubicBezTo>
                    <a:lnTo>
                      <a:pt x="13454" y="8666"/>
                    </a:lnTo>
                    <a:lnTo>
                      <a:pt x="12451" y="7159"/>
                    </a:lnTo>
                    <a:cubicBezTo>
                      <a:pt x="12903" y="7036"/>
                      <a:pt x="13237" y="6625"/>
                      <a:pt x="13237" y="6131"/>
                    </a:cubicBezTo>
                    <a:cubicBezTo>
                      <a:pt x="13237" y="5542"/>
                      <a:pt x="12761" y="5063"/>
                      <a:pt x="12175" y="5063"/>
                    </a:cubicBezTo>
                    <a:lnTo>
                      <a:pt x="11055" y="5063"/>
                    </a:lnTo>
                    <a:lnTo>
                      <a:pt x="10323" y="3964"/>
                    </a:lnTo>
                    <a:lnTo>
                      <a:pt x="10389" y="3964"/>
                    </a:lnTo>
                    <a:cubicBezTo>
                      <a:pt x="10976" y="3964"/>
                      <a:pt x="11452" y="3486"/>
                      <a:pt x="11452" y="2896"/>
                    </a:cubicBezTo>
                    <a:cubicBezTo>
                      <a:pt x="11452" y="2306"/>
                      <a:pt x="10976" y="1828"/>
                      <a:pt x="10389" y="1828"/>
                    </a:cubicBezTo>
                    <a:lnTo>
                      <a:pt x="8901" y="1828"/>
                    </a:lnTo>
                    <a:lnTo>
                      <a:pt x="7790" y="160"/>
                    </a:lnTo>
                    <a:cubicBezTo>
                      <a:pt x="7759" y="114"/>
                      <a:pt x="7717" y="76"/>
                      <a:pt x="7669" y="49"/>
                    </a:cubicBezTo>
                    <a:cubicBezTo>
                      <a:pt x="7622" y="21"/>
                      <a:pt x="7568" y="5"/>
                      <a:pt x="7514" y="1"/>
                    </a:cubicBezTo>
                    <a:lnTo>
                      <a:pt x="4613" y="1"/>
                    </a:lnTo>
                    <a:close/>
                    <a:moveTo>
                      <a:pt x="5182" y="712"/>
                    </a:moveTo>
                    <a:lnTo>
                      <a:pt x="7334" y="712"/>
                    </a:lnTo>
                    <a:lnTo>
                      <a:pt x="12578" y="8666"/>
                    </a:lnTo>
                    <a:lnTo>
                      <a:pt x="9167" y="8666"/>
                    </a:lnTo>
                    <a:lnTo>
                      <a:pt x="5182" y="712"/>
                    </a:lnTo>
                    <a:close/>
                    <a:moveTo>
                      <a:pt x="9367" y="2528"/>
                    </a:moveTo>
                    <a:lnTo>
                      <a:pt x="10381" y="2528"/>
                    </a:lnTo>
                    <a:cubicBezTo>
                      <a:pt x="10583" y="2528"/>
                      <a:pt x="10746" y="2693"/>
                      <a:pt x="10746" y="2896"/>
                    </a:cubicBezTo>
                    <a:cubicBezTo>
                      <a:pt x="10746" y="3099"/>
                      <a:pt x="10583" y="3263"/>
                      <a:pt x="10381" y="3263"/>
                    </a:cubicBezTo>
                    <a:lnTo>
                      <a:pt x="9857" y="3263"/>
                    </a:lnTo>
                    <a:lnTo>
                      <a:pt x="9367" y="2528"/>
                    </a:lnTo>
                    <a:close/>
                    <a:moveTo>
                      <a:pt x="698" y="5746"/>
                    </a:moveTo>
                    <a:lnTo>
                      <a:pt x="1546" y="5746"/>
                    </a:lnTo>
                    <a:lnTo>
                      <a:pt x="2696" y="8666"/>
                    </a:lnTo>
                    <a:lnTo>
                      <a:pt x="698" y="8666"/>
                    </a:lnTo>
                    <a:lnTo>
                      <a:pt x="698" y="5746"/>
                    </a:lnTo>
                    <a:close/>
                    <a:moveTo>
                      <a:pt x="11522" y="5764"/>
                    </a:moveTo>
                    <a:lnTo>
                      <a:pt x="12166" y="5764"/>
                    </a:lnTo>
                    <a:cubicBezTo>
                      <a:pt x="12368" y="5764"/>
                      <a:pt x="12531" y="5928"/>
                      <a:pt x="12531" y="6131"/>
                    </a:cubicBezTo>
                    <a:cubicBezTo>
                      <a:pt x="12531" y="6334"/>
                      <a:pt x="12368" y="6499"/>
                      <a:pt x="12166" y="6499"/>
                    </a:cubicBezTo>
                    <a:lnTo>
                      <a:pt x="12012" y="6499"/>
                    </a:lnTo>
                    <a:lnTo>
                      <a:pt x="11522" y="5764"/>
                    </a:lnTo>
                    <a:close/>
                    <a:moveTo>
                      <a:pt x="716" y="9362"/>
                    </a:moveTo>
                    <a:lnTo>
                      <a:pt x="17799" y="9363"/>
                    </a:lnTo>
                    <a:cubicBezTo>
                      <a:pt x="17900" y="9364"/>
                      <a:pt x="18000" y="9378"/>
                      <a:pt x="18097" y="9405"/>
                    </a:cubicBezTo>
                    <a:cubicBezTo>
                      <a:pt x="18203" y="9435"/>
                      <a:pt x="18303" y="9479"/>
                      <a:pt x="18396" y="9537"/>
                    </a:cubicBezTo>
                    <a:lnTo>
                      <a:pt x="19130" y="10094"/>
                    </a:lnTo>
                    <a:lnTo>
                      <a:pt x="17951" y="10094"/>
                    </a:lnTo>
                    <a:lnTo>
                      <a:pt x="17951" y="10790"/>
                    </a:lnTo>
                    <a:lnTo>
                      <a:pt x="20046" y="10790"/>
                    </a:lnTo>
                    <a:lnTo>
                      <a:pt x="20561" y="11180"/>
                    </a:lnTo>
                    <a:cubicBezTo>
                      <a:pt x="20761" y="11320"/>
                      <a:pt x="20853" y="11571"/>
                      <a:pt x="20791" y="11808"/>
                    </a:cubicBezTo>
                    <a:cubicBezTo>
                      <a:pt x="20724" y="12069"/>
                      <a:pt x="20489" y="12251"/>
                      <a:pt x="20221" y="12251"/>
                    </a:cubicBezTo>
                    <a:lnTo>
                      <a:pt x="5059" y="12251"/>
                    </a:lnTo>
                    <a:lnTo>
                      <a:pt x="716" y="10232"/>
                    </a:lnTo>
                    <a:lnTo>
                      <a:pt x="716" y="9362"/>
                    </a:lnTo>
                    <a:close/>
                    <a:moveTo>
                      <a:pt x="6413" y="10094"/>
                    </a:moveTo>
                    <a:lnTo>
                      <a:pt x="6413" y="10790"/>
                    </a:lnTo>
                    <a:lnTo>
                      <a:pt x="7091" y="10790"/>
                    </a:lnTo>
                    <a:lnTo>
                      <a:pt x="7091" y="10094"/>
                    </a:lnTo>
                    <a:lnTo>
                      <a:pt x="6413" y="10094"/>
                    </a:lnTo>
                    <a:close/>
                    <a:moveTo>
                      <a:pt x="7855" y="10094"/>
                    </a:moveTo>
                    <a:lnTo>
                      <a:pt x="7855" y="10790"/>
                    </a:lnTo>
                    <a:lnTo>
                      <a:pt x="8534" y="10790"/>
                    </a:lnTo>
                    <a:lnTo>
                      <a:pt x="8534" y="10094"/>
                    </a:lnTo>
                    <a:lnTo>
                      <a:pt x="7855" y="10094"/>
                    </a:lnTo>
                    <a:close/>
                    <a:moveTo>
                      <a:pt x="9297" y="10094"/>
                    </a:moveTo>
                    <a:lnTo>
                      <a:pt x="9297" y="10790"/>
                    </a:lnTo>
                    <a:lnTo>
                      <a:pt x="9975" y="10790"/>
                    </a:lnTo>
                    <a:lnTo>
                      <a:pt x="9975" y="10094"/>
                    </a:lnTo>
                    <a:lnTo>
                      <a:pt x="9297" y="10094"/>
                    </a:lnTo>
                    <a:close/>
                    <a:moveTo>
                      <a:pt x="10739" y="10094"/>
                    </a:moveTo>
                    <a:lnTo>
                      <a:pt x="10739" y="10790"/>
                    </a:lnTo>
                    <a:lnTo>
                      <a:pt x="11417" y="10790"/>
                    </a:lnTo>
                    <a:lnTo>
                      <a:pt x="11417" y="10094"/>
                    </a:lnTo>
                    <a:lnTo>
                      <a:pt x="10739" y="10094"/>
                    </a:lnTo>
                    <a:close/>
                    <a:moveTo>
                      <a:pt x="12180" y="10094"/>
                    </a:moveTo>
                    <a:lnTo>
                      <a:pt x="12180" y="10790"/>
                    </a:lnTo>
                    <a:lnTo>
                      <a:pt x="12859" y="10790"/>
                    </a:lnTo>
                    <a:lnTo>
                      <a:pt x="12859" y="10094"/>
                    </a:lnTo>
                    <a:lnTo>
                      <a:pt x="12180" y="10094"/>
                    </a:lnTo>
                    <a:close/>
                    <a:moveTo>
                      <a:pt x="13622" y="10094"/>
                    </a:moveTo>
                    <a:lnTo>
                      <a:pt x="13622" y="10790"/>
                    </a:lnTo>
                    <a:lnTo>
                      <a:pt x="14301" y="10790"/>
                    </a:lnTo>
                    <a:lnTo>
                      <a:pt x="14301" y="10094"/>
                    </a:lnTo>
                    <a:lnTo>
                      <a:pt x="13622" y="10094"/>
                    </a:lnTo>
                    <a:close/>
                    <a:moveTo>
                      <a:pt x="15064" y="10094"/>
                    </a:moveTo>
                    <a:lnTo>
                      <a:pt x="15064" y="10790"/>
                    </a:lnTo>
                    <a:lnTo>
                      <a:pt x="15743" y="10790"/>
                    </a:lnTo>
                    <a:lnTo>
                      <a:pt x="15743" y="10094"/>
                    </a:lnTo>
                    <a:lnTo>
                      <a:pt x="15064" y="10094"/>
                    </a:lnTo>
                    <a:close/>
                    <a:moveTo>
                      <a:pt x="16506" y="10094"/>
                    </a:moveTo>
                    <a:lnTo>
                      <a:pt x="16506" y="10790"/>
                    </a:lnTo>
                    <a:lnTo>
                      <a:pt x="17184" y="10790"/>
                    </a:lnTo>
                    <a:lnTo>
                      <a:pt x="17184" y="10094"/>
                    </a:lnTo>
                    <a:lnTo>
                      <a:pt x="16506" y="10094"/>
                    </a:lnTo>
                    <a:close/>
                    <a:moveTo>
                      <a:pt x="9156" y="12946"/>
                    </a:moveTo>
                    <a:lnTo>
                      <a:pt x="12563" y="12946"/>
                    </a:lnTo>
                    <a:lnTo>
                      <a:pt x="7334" y="20878"/>
                    </a:lnTo>
                    <a:lnTo>
                      <a:pt x="5182" y="20878"/>
                    </a:lnTo>
                    <a:lnTo>
                      <a:pt x="9156" y="12946"/>
                    </a:lnTo>
                    <a:close/>
                    <a:moveTo>
                      <a:pt x="12012" y="15091"/>
                    </a:moveTo>
                    <a:lnTo>
                      <a:pt x="12166" y="15091"/>
                    </a:lnTo>
                    <a:cubicBezTo>
                      <a:pt x="12368" y="15091"/>
                      <a:pt x="12531" y="15256"/>
                      <a:pt x="12531" y="15459"/>
                    </a:cubicBezTo>
                    <a:cubicBezTo>
                      <a:pt x="12531" y="15662"/>
                      <a:pt x="12368" y="15826"/>
                      <a:pt x="12166" y="15826"/>
                    </a:cubicBezTo>
                    <a:lnTo>
                      <a:pt x="11522" y="15826"/>
                    </a:lnTo>
                    <a:lnTo>
                      <a:pt x="12012" y="15091"/>
                    </a:lnTo>
                    <a:close/>
                    <a:moveTo>
                      <a:pt x="9857" y="18327"/>
                    </a:moveTo>
                    <a:lnTo>
                      <a:pt x="10381" y="18327"/>
                    </a:lnTo>
                    <a:cubicBezTo>
                      <a:pt x="10583" y="18327"/>
                      <a:pt x="10746" y="18491"/>
                      <a:pt x="10746" y="18694"/>
                    </a:cubicBezTo>
                    <a:cubicBezTo>
                      <a:pt x="10746" y="18897"/>
                      <a:pt x="10583" y="19062"/>
                      <a:pt x="10381" y="19062"/>
                    </a:cubicBezTo>
                    <a:lnTo>
                      <a:pt x="9367" y="19062"/>
                    </a:lnTo>
                    <a:lnTo>
                      <a:pt x="9857" y="18327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D6C1A3D-8ACE-164E-937F-3B2624CFCC88}"/>
              </a:ext>
            </a:extLst>
          </p:cNvPr>
          <p:cNvGrpSpPr/>
          <p:nvPr/>
        </p:nvGrpSpPr>
        <p:grpSpPr>
          <a:xfrm>
            <a:off x="8369060" y="2789865"/>
            <a:ext cx="8107987" cy="8111417"/>
            <a:chOff x="8369060" y="2789865"/>
            <a:chExt cx="8107987" cy="8111417"/>
          </a:xfrm>
        </p:grpSpPr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A65005BC-AFFE-8F46-8E25-7E36A9D615F7}"/>
                </a:ext>
              </a:extLst>
            </p:cNvPr>
            <p:cNvGrpSpPr/>
            <p:nvPr/>
          </p:nvGrpSpPr>
          <p:grpSpPr>
            <a:xfrm>
              <a:off x="8369060" y="2789865"/>
              <a:ext cx="8107987" cy="8111417"/>
              <a:chOff x="915670" y="1856875"/>
              <a:chExt cx="6751637" cy="6754494"/>
            </a:xfrm>
          </p:grpSpPr>
          <p:sp>
            <p:nvSpPr>
              <p:cNvPr id="58" name="Oval 2">
                <a:extLst>
                  <a:ext uri="{FF2B5EF4-FFF2-40B4-BE49-F238E27FC236}">
                    <a16:creationId xmlns:a16="http://schemas.microsoft.com/office/drawing/2014/main" id="{9DDF4952-B431-F148-A881-6BE74FBB9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670" y="1859571"/>
                <a:ext cx="6751637" cy="6751798"/>
              </a:xfrm>
              <a:prstGeom prst="ellipse">
                <a:avLst/>
              </a:prstGeom>
              <a:noFill/>
              <a:ln w="63500">
                <a:solidFill>
                  <a:schemeClr val="bg1"/>
                </a:solidFill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/>
                <a:endParaRPr lang="ru-RU" altLang="ru-RU" sz="11600" b="0">
                  <a:solidFill>
                    <a:srgbClr val="77716C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Open Sans Light" panose="020B0306030504020204" pitchFamily="34" charset="0"/>
                </a:endParaRPr>
              </a:p>
            </p:txBody>
          </p:sp>
          <p:sp>
            <p:nvSpPr>
              <p:cNvPr id="59" name="AutoShape 3">
                <a:extLst>
                  <a:ext uri="{FF2B5EF4-FFF2-40B4-BE49-F238E27FC236}">
                    <a16:creationId xmlns:a16="http://schemas.microsoft.com/office/drawing/2014/main" id="{6F2E8237-1802-8041-B1D7-940793CFD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94" y="1856875"/>
                <a:ext cx="6163023" cy="6404493"/>
              </a:xfrm>
              <a:custGeom>
                <a:avLst/>
                <a:gdLst>
                  <a:gd name="T0" fmla="*/ 10800 w 21600"/>
                  <a:gd name="T1" fmla="+- 0 10817 35"/>
                  <a:gd name="T2" fmla="*/ 10817 h 21565"/>
                  <a:gd name="T3" fmla="*/ 10800 w 21600"/>
                  <a:gd name="T4" fmla="+- 0 10817 35"/>
                  <a:gd name="T5" fmla="*/ 10817 h 21565"/>
                  <a:gd name="T6" fmla="*/ 10800 w 21600"/>
                  <a:gd name="T7" fmla="+- 0 10817 35"/>
                  <a:gd name="T8" fmla="*/ 10817 h 21565"/>
                  <a:gd name="T9" fmla="*/ 10800 w 21600"/>
                  <a:gd name="T10" fmla="+- 0 10817 35"/>
                  <a:gd name="T11" fmla="*/ 10817 h 21565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565">
                    <a:moveTo>
                      <a:pt x="9086" y="23"/>
                    </a:moveTo>
                    <a:cubicBezTo>
                      <a:pt x="8136" y="82"/>
                      <a:pt x="7198" y="250"/>
                      <a:pt x="6290" y="525"/>
                    </a:cubicBezTo>
                    <a:cubicBezTo>
                      <a:pt x="5430" y="777"/>
                      <a:pt x="4603" y="1125"/>
                      <a:pt x="3828" y="1563"/>
                    </a:cubicBezTo>
                    <a:cubicBezTo>
                      <a:pt x="3152" y="1944"/>
                      <a:pt x="2520" y="2392"/>
                      <a:pt x="1939" y="2898"/>
                    </a:cubicBezTo>
                    <a:lnTo>
                      <a:pt x="2269" y="3153"/>
                    </a:lnTo>
                    <a:lnTo>
                      <a:pt x="2301" y="3271"/>
                    </a:lnTo>
                    <a:lnTo>
                      <a:pt x="2323" y="3390"/>
                    </a:lnTo>
                    <a:lnTo>
                      <a:pt x="2472" y="3487"/>
                    </a:lnTo>
                    <a:lnTo>
                      <a:pt x="2559" y="3376"/>
                    </a:lnTo>
                    <a:lnTo>
                      <a:pt x="2422" y="3429"/>
                    </a:lnTo>
                    <a:lnTo>
                      <a:pt x="2452" y="3362"/>
                    </a:lnTo>
                    <a:lnTo>
                      <a:pt x="2337" y="3335"/>
                    </a:lnTo>
                    <a:lnTo>
                      <a:pt x="2394" y="3275"/>
                    </a:lnTo>
                    <a:lnTo>
                      <a:pt x="2326" y="3196"/>
                    </a:lnTo>
                    <a:lnTo>
                      <a:pt x="2363" y="3143"/>
                    </a:lnTo>
                    <a:lnTo>
                      <a:pt x="2352" y="3068"/>
                    </a:lnTo>
                    <a:lnTo>
                      <a:pt x="2493" y="3000"/>
                    </a:lnTo>
                    <a:lnTo>
                      <a:pt x="2633" y="2917"/>
                    </a:lnTo>
                    <a:lnTo>
                      <a:pt x="2801" y="2806"/>
                    </a:lnTo>
                    <a:lnTo>
                      <a:pt x="2889" y="2658"/>
                    </a:lnTo>
                    <a:lnTo>
                      <a:pt x="3025" y="2567"/>
                    </a:lnTo>
                    <a:lnTo>
                      <a:pt x="3130" y="2504"/>
                    </a:lnTo>
                    <a:lnTo>
                      <a:pt x="3141" y="2583"/>
                    </a:lnTo>
                    <a:lnTo>
                      <a:pt x="2992" y="2644"/>
                    </a:lnTo>
                    <a:lnTo>
                      <a:pt x="3059" y="2671"/>
                    </a:lnTo>
                    <a:lnTo>
                      <a:pt x="3380" y="2523"/>
                    </a:lnTo>
                    <a:lnTo>
                      <a:pt x="3623" y="2428"/>
                    </a:lnTo>
                    <a:lnTo>
                      <a:pt x="3917" y="2369"/>
                    </a:lnTo>
                    <a:lnTo>
                      <a:pt x="4000" y="2309"/>
                    </a:lnTo>
                    <a:lnTo>
                      <a:pt x="3856" y="2309"/>
                    </a:lnTo>
                    <a:lnTo>
                      <a:pt x="3853" y="2239"/>
                    </a:lnTo>
                    <a:lnTo>
                      <a:pt x="3962" y="2183"/>
                    </a:lnTo>
                    <a:lnTo>
                      <a:pt x="4183" y="2047"/>
                    </a:lnTo>
                    <a:lnTo>
                      <a:pt x="4190" y="1984"/>
                    </a:lnTo>
                    <a:lnTo>
                      <a:pt x="4283" y="1979"/>
                    </a:lnTo>
                    <a:lnTo>
                      <a:pt x="4441" y="1939"/>
                    </a:lnTo>
                    <a:lnTo>
                      <a:pt x="4453" y="1840"/>
                    </a:lnTo>
                    <a:lnTo>
                      <a:pt x="4510" y="1868"/>
                    </a:lnTo>
                    <a:lnTo>
                      <a:pt x="4533" y="1968"/>
                    </a:lnTo>
                    <a:lnTo>
                      <a:pt x="4543" y="2070"/>
                    </a:lnTo>
                    <a:lnTo>
                      <a:pt x="4592" y="2115"/>
                    </a:lnTo>
                    <a:lnTo>
                      <a:pt x="4656" y="2175"/>
                    </a:lnTo>
                    <a:lnTo>
                      <a:pt x="4585" y="2303"/>
                    </a:lnTo>
                    <a:lnTo>
                      <a:pt x="4482" y="2396"/>
                    </a:lnTo>
                    <a:lnTo>
                      <a:pt x="4471" y="2458"/>
                    </a:lnTo>
                    <a:lnTo>
                      <a:pt x="4369" y="2605"/>
                    </a:lnTo>
                    <a:lnTo>
                      <a:pt x="4398" y="2668"/>
                    </a:lnTo>
                    <a:lnTo>
                      <a:pt x="4262" y="2803"/>
                    </a:lnTo>
                    <a:lnTo>
                      <a:pt x="4191" y="2746"/>
                    </a:lnTo>
                    <a:lnTo>
                      <a:pt x="4116" y="2905"/>
                    </a:lnTo>
                    <a:lnTo>
                      <a:pt x="4057" y="2992"/>
                    </a:lnTo>
                    <a:lnTo>
                      <a:pt x="4098" y="3042"/>
                    </a:lnTo>
                    <a:lnTo>
                      <a:pt x="4178" y="2992"/>
                    </a:lnTo>
                    <a:lnTo>
                      <a:pt x="4258" y="2972"/>
                    </a:lnTo>
                    <a:lnTo>
                      <a:pt x="4459" y="3139"/>
                    </a:lnTo>
                    <a:lnTo>
                      <a:pt x="4436" y="3209"/>
                    </a:lnTo>
                    <a:lnTo>
                      <a:pt x="4351" y="3259"/>
                    </a:lnTo>
                    <a:lnTo>
                      <a:pt x="4251" y="3315"/>
                    </a:lnTo>
                    <a:lnTo>
                      <a:pt x="4185" y="3368"/>
                    </a:lnTo>
                    <a:lnTo>
                      <a:pt x="4295" y="3423"/>
                    </a:lnTo>
                    <a:lnTo>
                      <a:pt x="4269" y="3486"/>
                    </a:lnTo>
                    <a:lnTo>
                      <a:pt x="4473" y="3505"/>
                    </a:lnTo>
                    <a:lnTo>
                      <a:pt x="4369" y="3522"/>
                    </a:lnTo>
                    <a:lnTo>
                      <a:pt x="4201" y="3552"/>
                    </a:lnTo>
                    <a:lnTo>
                      <a:pt x="4152" y="3499"/>
                    </a:lnTo>
                    <a:lnTo>
                      <a:pt x="4089" y="3441"/>
                    </a:lnTo>
                    <a:lnTo>
                      <a:pt x="4019" y="3390"/>
                    </a:lnTo>
                    <a:lnTo>
                      <a:pt x="3891" y="3344"/>
                    </a:lnTo>
                    <a:lnTo>
                      <a:pt x="3803" y="3300"/>
                    </a:lnTo>
                    <a:lnTo>
                      <a:pt x="3868" y="3220"/>
                    </a:lnTo>
                    <a:lnTo>
                      <a:pt x="3806" y="3207"/>
                    </a:lnTo>
                    <a:lnTo>
                      <a:pt x="3678" y="3168"/>
                    </a:lnTo>
                    <a:lnTo>
                      <a:pt x="3512" y="3208"/>
                    </a:lnTo>
                    <a:lnTo>
                      <a:pt x="3259" y="3298"/>
                    </a:lnTo>
                    <a:lnTo>
                      <a:pt x="3088" y="3347"/>
                    </a:lnTo>
                    <a:lnTo>
                      <a:pt x="2900" y="3438"/>
                    </a:lnTo>
                    <a:lnTo>
                      <a:pt x="2768" y="3517"/>
                    </a:lnTo>
                    <a:lnTo>
                      <a:pt x="2753" y="3443"/>
                    </a:lnTo>
                    <a:lnTo>
                      <a:pt x="2648" y="3431"/>
                    </a:lnTo>
                    <a:lnTo>
                      <a:pt x="2583" y="3483"/>
                    </a:lnTo>
                    <a:lnTo>
                      <a:pt x="2715" y="3613"/>
                    </a:lnTo>
                    <a:lnTo>
                      <a:pt x="2833" y="3625"/>
                    </a:lnTo>
                    <a:lnTo>
                      <a:pt x="2906" y="3685"/>
                    </a:lnTo>
                    <a:cubicBezTo>
                      <a:pt x="2911" y="3684"/>
                      <a:pt x="2916" y="3682"/>
                      <a:pt x="2921" y="3681"/>
                    </a:cubicBezTo>
                    <a:cubicBezTo>
                      <a:pt x="2927" y="3679"/>
                      <a:pt x="2932" y="3677"/>
                      <a:pt x="2938" y="3676"/>
                    </a:cubicBezTo>
                    <a:cubicBezTo>
                      <a:pt x="2943" y="3674"/>
                      <a:pt x="2948" y="3672"/>
                      <a:pt x="2953" y="3670"/>
                    </a:cubicBezTo>
                    <a:cubicBezTo>
                      <a:pt x="2959" y="3669"/>
                      <a:pt x="2964" y="3667"/>
                      <a:pt x="2970" y="3665"/>
                    </a:cubicBezTo>
                    <a:lnTo>
                      <a:pt x="3075" y="3642"/>
                    </a:lnTo>
                    <a:lnTo>
                      <a:pt x="3110" y="3699"/>
                    </a:lnTo>
                    <a:lnTo>
                      <a:pt x="3121" y="3779"/>
                    </a:lnTo>
                    <a:lnTo>
                      <a:pt x="3184" y="3751"/>
                    </a:lnTo>
                    <a:lnTo>
                      <a:pt x="3226" y="3695"/>
                    </a:lnTo>
                    <a:lnTo>
                      <a:pt x="3375" y="3677"/>
                    </a:lnTo>
                    <a:lnTo>
                      <a:pt x="3302" y="3735"/>
                    </a:lnTo>
                    <a:lnTo>
                      <a:pt x="3337" y="3785"/>
                    </a:lnTo>
                    <a:lnTo>
                      <a:pt x="3464" y="3740"/>
                    </a:lnTo>
                    <a:lnTo>
                      <a:pt x="3605" y="3697"/>
                    </a:lnTo>
                    <a:lnTo>
                      <a:pt x="3685" y="3634"/>
                    </a:lnTo>
                    <a:lnTo>
                      <a:pt x="3767" y="3570"/>
                    </a:lnTo>
                    <a:lnTo>
                      <a:pt x="3866" y="3605"/>
                    </a:lnTo>
                    <a:lnTo>
                      <a:pt x="3970" y="3570"/>
                    </a:lnTo>
                    <a:lnTo>
                      <a:pt x="3935" y="3717"/>
                    </a:lnTo>
                    <a:lnTo>
                      <a:pt x="3900" y="3796"/>
                    </a:lnTo>
                    <a:lnTo>
                      <a:pt x="4031" y="3819"/>
                    </a:lnTo>
                    <a:lnTo>
                      <a:pt x="4013" y="3931"/>
                    </a:lnTo>
                    <a:lnTo>
                      <a:pt x="3902" y="4039"/>
                    </a:lnTo>
                    <a:lnTo>
                      <a:pt x="3870" y="4120"/>
                    </a:lnTo>
                    <a:lnTo>
                      <a:pt x="4006" y="4081"/>
                    </a:lnTo>
                    <a:lnTo>
                      <a:pt x="4160" y="4204"/>
                    </a:lnTo>
                    <a:lnTo>
                      <a:pt x="4272" y="4300"/>
                    </a:lnTo>
                    <a:lnTo>
                      <a:pt x="4380" y="4419"/>
                    </a:lnTo>
                    <a:lnTo>
                      <a:pt x="4313" y="4482"/>
                    </a:lnTo>
                    <a:lnTo>
                      <a:pt x="4315" y="4548"/>
                    </a:lnTo>
                    <a:lnTo>
                      <a:pt x="4404" y="4548"/>
                    </a:lnTo>
                    <a:lnTo>
                      <a:pt x="4505" y="4482"/>
                    </a:lnTo>
                    <a:lnTo>
                      <a:pt x="4601" y="4419"/>
                    </a:lnTo>
                    <a:lnTo>
                      <a:pt x="4685" y="4321"/>
                    </a:lnTo>
                    <a:lnTo>
                      <a:pt x="4793" y="4379"/>
                    </a:lnTo>
                    <a:lnTo>
                      <a:pt x="4875" y="4412"/>
                    </a:lnTo>
                    <a:lnTo>
                      <a:pt x="5081" y="4312"/>
                    </a:lnTo>
                    <a:lnTo>
                      <a:pt x="5053" y="4389"/>
                    </a:lnTo>
                    <a:lnTo>
                      <a:pt x="4952" y="4427"/>
                    </a:lnTo>
                    <a:lnTo>
                      <a:pt x="5017" y="4524"/>
                    </a:lnTo>
                    <a:lnTo>
                      <a:pt x="5023" y="4586"/>
                    </a:lnTo>
                    <a:lnTo>
                      <a:pt x="4945" y="4631"/>
                    </a:lnTo>
                    <a:lnTo>
                      <a:pt x="4863" y="4721"/>
                    </a:lnTo>
                    <a:lnTo>
                      <a:pt x="4845" y="4785"/>
                    </a:lnTo>
                    <a:lnTo>
                      <a:pt x="4832" y="4875"/>
                    </a:lnTo>
                    <a:lnTo>
                      <a:pt x="4882" y="4928"/>
                    </a:lnTo>
                    <a:lnTo>
                      <a:pt x="4927" y="4888"/>
                    </a:lnTo>
                    <a:lnTo>
                      <a:pt x="5049" y="4859"/>
                    </a:lnTo>
                    <a:lnTo>
                      <a:pt x="5133" y="4920"/>
                    </a:lnTo>
                    <a:lnTo>
                      <a:pt x="5201" y="4925"/>
                    </a:lnTo>
                    <a:lnTo>
                      <a:pt x="5294" y="4915"/>
                    </a:lnTo>
                    <a:lnTo>
                      <a:pt x="5330" y="4816"/>
                    </a:lnTo>
                    <a:lnTo>
                      <a:pt x="5400" y="4753"/>
                    </a:lnTo>
                    <a:lnTo>
                      <a:pt x="5430" y="4677"/>
                    </a:lnTo>
                    <a:lnTo>
                      <a:pt x="5376" y="4574"/>
                    </a:lnTo>
                    <a:lnTo>
                      <a:pt x="5359" y="4504"/>
                    </a:lnTo>
                    <a:lnTo>
                      <a:pt x="5451" y="4447"/>
                    </a:lnTo>
                    <a:lnTo>
                      <a:pt x="5511" y="4355"/>
                    </a:lnTo>
                    <a:lnTo>
                      <a:pt x="5558" y="4240"/>
                    </a:lnTo>
                    <a:lnTo>
                      <a:pt x="5632" y="4133"/>
                    </a:lnTo>
                    <a:lnTo>
                      <a:pt x="5671" y="4063"/>
                    </a:lnTo>
                    <a:lnTo>
                      <a:pt x="5759" y="3948"/>
                    </a:lnTo>
                    <a:lnTo>
                      <a:pt x="5792" y="3827"/>
                    </a:lnTo>
                    <a:lnTo>
                      <a:pt x="5807" y="3736"/>
                    </a:lnTo>
                    <a:lnTo>
                      <a:pt x="5856" y="3649"/>
                    </a:lnTo>
                    <a:lnTo>
                      <a:pt x="5831" y="3569"/>
                    </a:lnTo>
                    <a:lnTo>
                      <a:pt x="5770" y="3601"/>
                    </a:lnTo>
                    <a:lnTo>
                      <a:pt x="5657" y="3558"/>
                    </a:lnTo>
                    <a:lnTo>
                      <a:pt x="5697" y="3495"/>
                    </a:lnTo>
                    <a:lnTo>
                      <a:pt x="5774" y="3495"/>
                    </a:lnTo>
                    <a:lnTo>
                      <a:pt x="5846" y="3458"/>
                    </a:lnTo>
                    <a:lnTo>
                      <a:pt x="5834" y="3390"/>
                    </a:lnTo>
                    <a:lnTo>
                      <a:pt x="5763" y="3366"/>
                    </a:lnTo>
                    <a:lnTo>
                      <a:pt x="5763" y="3275"/>
                    </a:lnTo>
                    <a:lnTo>
                      <a:pt x="5754" y="3184"/>
                    </a:lnTo>
                    <a:lnTo>
                      <a:pt x="5788" y="3070"/>
                    </a:lnTo>
                    <a:lnTo>
                      <a:pt x="5948" y="3025"/>
                    </a:lnTo>
                    <a:lnTo>
                      <a:pt x="6106" y="3002"/>
                    </a:lnTo>
                    <a:lnTo>
                      <a:pt x="6182" y="2933"/>
                    </a:lnTo>
                    <a:lnTo>
                      <a:pt x="6223" y="2853"/>
                    </a:lnTo>
                    <a:lnTo>
                      <a:pt x="6276" y="2714"/>
                    </a:lnTo>
                    <a:lnTo>
                      <a:pt x="6304" y="2625"/>
                    </a:lnTo>
                    <a:lnTo>
                      <a:pt x="6386" y="2573"/>
                    </a:lnTo>
                    <a:lnTo>
                      <a:pt x="6558" y="2545"/>
                    </a:lnTo>
                    <a:lnTo>
                      <a:pt x="6670" y="2513"/>
                    </a:lnTo>
                    <a:lnTo>
                      <a:pt x="6806" y="2370"/>
                    </a:lnTo>
                    <a:lnTo>
                      <a:pt x="6948" y="2275"/>
                    </a:lnTo>
                    <a:lnTo>
                      <a:pt x="6933" y="2207"/>
                    </a:lnTo>
                    <a:lnTo>
                      <a:pt x="6985" y="2152"/>
                    </a:lnTo>
                    <a:lnTo>
                      <a:pt x="6810" y="2131"/>
                    </a:lnTo>
                    <a:lnTo>
                      <a:pt x="6933" y="2039"/>
                    </a:lnTo>
                    <a:lnTo>
                      <a:pt x="6992" y="1961"/>
                    </a:lnTo>
                    <a:lnTo>
                      <a:pt x="7130" y="1910"/>
                    </a:lnTo>
                    <a:lnTo>
                      <a:pt x="7036" y="1841"/>
                    </a:lnTo>
                    <a:lnTo>
                      <a:pt x="7084" y="1808"/>
                    </a:lnTo>
                    <a:lnTo>
                      <a:pt x="7301" y="1836"/>
                    </a:lnTo>
                    <a:lnTo>
                      <a:pt x="7394" y="1898"/>
                    </a:lnTo>
                    <a:lnTo>
                      <a:pt x="7525" y="1886"/>
                    </a:lnTo>
                    <a:lnTo>
                      <a:pt x="7625" y="1837"/>
                    </a:lnTo>
                    <a:lnTo>
                      <a:pt x="7769" y="1808"/>
                    </a:lnTo>
                    <a:lnTo>
                      <a:pt x="7803" y="1735"/>
                    </a:lnTo>
                    <a:lnTo>
                      <a:pt x="7739" y="1695"/>
                    </a:lnTo>
                    <a:lnTo>
                      <a:pt x="7920" y="1618"/>
                    </a:lnTo>
                    <a:lnTo>
                      <a:pt x="8000" y="1631"/>
                    </a:lnTo>
                    <a:lnTo>
                      <a:pt x="8201" y="1543"/>
                    </a:lnTo>
                    <a:lnTo>
                      <a:pt x="8282" y="1542"/>
                    </a:lnTo>
                    <a:lnTo>
                      <a:pt x="8333" y="1495"/>
                    </a:lnTo>
                    <a:lnTo>
                      <a:pt x="8407" y="1500"/>
                    </a:lnTo>
                    <a:lnTo>
                      <a:pt x="8475" y="1531"/>
                    </a:lnTo>
                    <a:lnTo>
                      <a:pt x="8385" y="1575"/>
                    </a:lnTo>
                    <a:lnTo>
                      <a:pt x="8397" y="1694"/>
                    </a:lnTo>
                    <a:lnTo>
                      <a:pt x="8477" y="1689"/>
                    </a:lnTo>
                    <a:lnTo>
                      <a:pt x="8584" y="1717"/>
                    </a:lnTo>
                    <a:lnTo>
                      <a:pt x="8606" y="1767"/>
                    </a:lnTo>
                    <a:lnTo>
                      <a:pt x="8695" y="1726"/>
                    </a:lnTo>
                    <a:lnTo>
                      <a:pt x="8826" y="1682"/>
                    </a:lnTo>
                    <a:lnTo>
                      <a:pt x="8888" y="1717"/>
                    </a:lnTo>
                    <a:lnTo>
                      <a:pt x="8995" y="1745"/>
                    </a:lnTo>
                    <a:lnTo>
                      <a:pt x="9107" y="1710"/>
                    </a:lnTo>
                    <a:lnTo>
                      <a:pt x="9143" y="1654"/>
                    </a:lnTo>
                    <a:lnTo>
                      <a:pt x="9185" y="1568"/>
                    </a:lnTo>
                    <a:lnTo>
                      <a:pt x="9304" y="1550"/>
                    </a:lnTo>
                    <a:lnTo>
                      <a:pt x="9374" y="1586"/>
                    </a:lnTo>
                    <a:lnTo>
                      <a:pt x="9432" y="1592"/>
                    </a:lnTo>
                    <a:lnTo>
                      <a:pt x="9463" y="1500"/>
                    </a:lnTo>
                    <a:lnTo>
                      <a:pt x="9548" y="1451"/>
                    </a:lnTo>
                    <a:lnTo>
                      <a:pt x="9703" y="1396"/>
                    </a:lnTo>
                    <a:lnTo>
                      <a:pt x="9820" y="1356"/>
                    </a:lnTo>
                    <a:lnTo>
                      <a:pt x="9897" y="1345"/>
                    </a:lnTo>
                    <a:lnTo>
                      <a:pt x="9901" y="1284"/>
                    </a:lnTo>
                    <a:lnTo>
                      <a:pt x="9792" y="1212"/>
                    </a:lnTo>
                    <a:lnTo>
                      <a:pt x="9927" y="1206"/>
                    </a:lnTo>
                    <a:lnTo>
                      <a:pt x="10044" y="1229"/>
                    </a:lnTo>
                    <a:lnTo>
                      <a:pt x="10153" y="1224"/>
                    </a:lnTo>
                    <a:lnTo>
                      <a:pt x="10213" y="1143"/>
                    </a:lnTo>
                    <a:lnTo>
                      <a:pt x="10129" y="1063"/>
                    </a:lnTo>
                    <a:lnTo>
                      <a:pt x="10189" y="1054"/>
                    </a:lnTo>
                    <a:lnTo>
                      <a:pt x="10295" y="1106"/>
                    </a:lnTo>
                    <a:lnTo>
                      <a:pt x="10396" y="1106"/>
                    </a:lnTo>
                    <a:lnTo>
                      <a:pt x="10452" y="1077"/>
                    </a:lnTo>
                    <a:lnTo>
                      <a:pt x="10539" y="1019"/>
                    </a:lnTo>
                    <a:lnTo>
                      <a:pt x="10545" y="1091"/>
                    </a:lnTo>
                    <a:lnTo>
                      <a:pt x="10514" y="1161"/>
                    </a:lnTo>
                    <a:lnTo>
                      <a:pt x="10590" y="1194"/>
                    </a:lnTo>
                    <a:lnTo>
                      <a:pt x="10623" y="1094"/>
                    </a:lnTo>
                    <a:lnTo>
                      <a:pt x="10705" y="1043"/>
                    </a:lnTo>
                    <a:lnTo>
                      <a:pt x="10724" y="959"/>
                    </a:lnTo>
                    <a:lnTo>
                      <a:pt x="10741" y="860"/>
                    </a:lnTo>
                    <a:lnTo>
                      <a:pt x="10745" y="748"/>
                    </a:lnTo>
                    <a:lnTo>
                      <a:pt x="10830" y="692"/>
                    </a:lnTo>
                    <a:lnTo>
                      <a:pt x="10923" y="669"/>
                    </a:lnTo>
                    <a:lnTo>
                      <a:pt x="11046" y="676"/>
                    </a:lnTo>
                    <a:lnTo>
                      <a:pt x="10996" y="718"/>
                    </a:lnTo>
                    <a:lnTo>
                      <a:pt x="10926" y="730"/>
                    </a:lnTo>
                    <a:lnTo>
                      <a:pt x="10809" y="796"/>
                    </a:lnTo>
                    <a:lnTo>
                      <a:pt x="10822" y="880"/>
                    </a:lnTo>
                    <a:lnTo>
                      <a:pt x="10780" y="1004"/>
                    </a:lnTo>
                    <a:lnTo>
                      <a:pt x="10773" y="1057"/>
                    </a:lnTo>
                    <a:lnTo>
                      <a:pt x="10726" y="1110"/>
                    </a:lnTo>
                    <a:lnTo>
                      <a:pt x="10695" y="1170"/>
                    </a:lnTo>
                    <a:lnTo>
                      <a:pt x="10854" y="1228"/>
                    </a:lnTo>
                    <a:lnTo>
                      <a:pt x="10934" y="1193"/>
                    </a:lnTo>
                    <a:lnTo>
                      <a:pt x="10996" y="1175"/>
                    </a:lnTo>
                    <a:lnTo>
                      <a:pt x="11055" y="1115"/>
                    </a:lnTo>
                    <a:lnTo>
                      <a:pt x="11171" y="1081"/>
                    </a:lnTo>
                    <a:lnTo>
                      <a:pt x="11235" y="1049"/>
                    </a:lnTo>
                    <a:lnTo>
                      <a:pt x="11245" y="988"/>
                    </a:lnTo>
                    <a:lnTo>
                      <a:pt x="11214" y="895"/>
                    </a:lnTo>
                    <a:lnTo>
                      <a:pt x="11309" y="918"/>
                    </a:lnTo>
                    <a:lnTo>
                      <a:pt x="11442" y="1015"/>
                    </a:lnTo>
                    <a:lnTo>
                      <a:pt x="11487" y="1063"/>
                    </a:lnTo>
                    <a:lnTo>
                      <a:pt x="11615" y="1114"/>
                    </a:lnTo>
                    <a:lnTo>
                      <a:pt x="11833" y="1289"/>
                    </a:lnTo>
                    <a:lnTo>
                      <a:pt x="11757" y="1340"/>
                    </a:lnTo>
                    <a:cubicBezTo>
                      <a:pt x="11734" y="1353"/>
                      <a:pt x="11710" y="1365"/>
                      <a:pt x="11686" y="1375"/>
                    </a:cubicBezTo>
                    <a:cubicBezTo>
                      <a:pt x="11643" y="1391"/>
                      <a:pt x="11600" y="1403"/>
                      <a:pt x="11555" y="1408"/>
                    </a:cubicBezTo>
                    <a:lnTo>
                      <a:pt x="11462" y="1448"/>
                    </a:lnTo>
                    <a:cubicBezTo>
                      <a:pt x="11416" y="1468"/>
                      <a:pt x="11368" y="1486"/>
                      <a:pt x="11320" y="1500"/>
                    </a:cubicBezTo>
                    <a:cubicBezTo>
                      <a:pt x="11300" y="1506"/>
                      <a:pt x="11281" y="1511"/>
                      <a:pt x="11261" y="1516"/>
                    </a:cubicBezTo>
                    <a:lnTo>
                      <a:pt x="11181" y="1507"/>
                    </a:lnTo>
                    <a:lnTo>
                      <a:pt x="11030" y="1507"/>
                    </a:lnTo>
                    <a:lnTo>
                      <a:pt x="10934" y="1503"/>
                    </a:lnTo>
                    <a:lnTo>
                      <a:pt x="10809" y="1515"/>
                    </a:lnTo>
                    <a:lnTo>
                      <a:pt x="10747" y="1614"/>
                    </a:lnTo>
                    <a:lnTo>
                      <a:pt x="10819" y="1631"/>
                    </a:lnTo>
                    <a:lnTo>
                      <a:pt x="10969" y="1619"/>
                    </a:lnTo>
                    <a:lnTo>
                      <a:pt x="11157" y="1625"/>
                    </a:lnTo>
                    <a:lnTo>
                      <a:pt x="11217" y="1614"/>
                    </a:lnTo>
                    <a:lnTo>
                      <a:pt x="11367" y="1614"/>
                    </a:lnTo>
                    <a:lnTo>
                      <a:pt x="11444" y="1637"/>
                    </a:lnTo>
                    <a:lnTo>
                      <a:pt x="11524" y="1637"/>
                    </a:lnTo>
                    <a:lnTo>
                      <a:pt x="11612" y="1580"/>
                    </a:lnTo>
                    <a:lnTo>
                      <a:pt x="11712" y="1523"/>
                    </a:lnTo>
                    <a:lnTo>
                      <a:pt x="11819" y="1471"/>
                    </a:lnTo>
                    <a:lnTo>
                      <a:pt x="11946" y="1465"/>
                    </a:lnTo>
                    <a:lnTo>
                      <a:pt x="12061" y="1443"/>
                    </a:lnTo>
                    <a:lnTo>
                      <a:pt x="12136" y="1357"/>
                    </a:lnTo>
                    <a:lnTo>
                      <a:pt x="12043" y="1285"/>
                    </a:lnTo>
                    <a:lnTo>
                      <a:pt x="11919" y="1210"/>
                    </a:lnTo>
                    <a:lnTo>
                      <a:pt x="11819" y="1205"/>
                    </a:lnTo>
                    <a:lnTo>
                      <a:pt x="11706" y="1174"/>
                    </a:lnTo>
                    <a:lnTo>
                      <a:pt x="11777" y="1143"/>
                    </a:lnTo>
                    <a:lnTo>
                      <a:pt x="11750" y="1051"/>
                    </a:lnTo>
                    <a:lnTo>
                      <a:pt x="11825" y="1016"/>
                    </a:lnTo>
                    <a:lnTo>
                      <a:pt x="11846" y="1077"/>
                    </a:lnTo>
                    <a:lnTo>
                      <a:pt x="11928" y="1117"/>
                    </a:lnTo>
                    <a:lnTo>
                      <a:pt x="12159" y="1117"/>
                    </a:lnTo>
                    <a:lnTo>
                      <a:pt x="12136" y="1175"/>
                    </a:lnTo>
                    <a:lnTo>
                      <a:pt x="12345" y="1232"/>
                    </a:lnTo>
                    <a:lnTo>
                      <a:pt x="12516" y="1260"/>
                    </a:lnTo>
                    <a:lnTo>
                      <a:pt x="12410" y="1269"/>
                    </a:lnTo>
                    <a:lnTo>
                      <a:pt x="12377" y="1343"/>
                    </a:lnTo>
                    <a:lnTo>
                      <a:pt x="12484" y="1372"/>
                    </a:lnTo>
                    <a:lnTo>
                      <a:pt x="12555" y="1355"/>
                    </a:lnTo>
                    <a:lnTo>
                      <a:pt x="12565" y="1284"/>
                    </a:lnTo>
                    <a:lnTo>
                      <a:pt x="12747" y="1256"/>
                    </a:lnTo>
                    <a:lnTo>
                      <a:pt x="12841" y="1250"/>
                    </a:lnTo>
                    <a:lnTo>
                      <a:pt x="12901" y="1278"/>
                    </a:lnTo>
                    <a:lnTo>
                      <a:pt x="12864" y="1328"/>
                    </a:lnTo>
                    <a:lnTo>
                      <a:pt x="12746" y="1364"/>
                    </a:lnTo>
                    <a:lnTo>
                      <a:pt x="12797" y="1425"/>
                    </a:lnTo>
                    <a:lnTo>
                      <a:pt x="12864" y="1482"/>
                    </a:lnTo>
                    <a:lnTo>
                      <a:pt x="12914" y="1448"/>
                    </a:lnTo>
                    <a:lnTo>
                      <a:pt x="13008" y="1431"/>
                    </a:lnTo>
                    <a:lnTo>
                      <a:pt x="13050" y="1368"/>
                    </a:lnTo>
                    <a:lnTo>
                      <a:pt x="13121" y="1351"/>
                    </a:lnTo>
                    <a:lnTo>
                      <a:pt x="13164" y="1395"/>
                    </a:lnTo>
                    <a:lnTo>
                      <a:pt x="13267" y="1387"/>
                    </a:lnTo>
                    <a:lnTo>
                      <a:pt x="13470" y="1475"/>
                    </a:lnTo>
                    <a:lnTo>
                      <a:pt x="13581" y="1528"/>
                    </a:lnTo>
                    <a:lnTo>
                      <a:pt x="13644" y="1571"/>
                    </a:lnTo>
                    <a:lnTo>
                      <a:pt x="13707" y="1588"/>
                    </a:lnTo>
                    <a:lnTo>
                      <a:pt x="13776" y="1583"/>
                    </a:lnTo>
                    <a:lnTo>
                      <a:pt x="13849" y="1548"/>
                    </a:lnTo>
                    <a:lnTo>
                      <a:pt x="13889" y="1674"/>
                    </a:lnTo>
                    <a:lnTo>
                      <a:pt x="13754" y="1658"/>
                    </a:lnTo>
                    <a:lnTo>
                      <a:pt x="13712" y="1733"/>
                    </a:lnTo>
                    <a:lnTo>
                      <a:pt x="13587" y="1707"/>
                    </a:lnTo>
                    <a:lnTo>
                      <a:pt x="13509" y="1604"/>
                    </a:lnTo>
                    <a:lnTo>
                      <a:pt x="13433" y="1532"/>
                    </a:lnTo>
                    <a:lnTo>
                      <a:pt x="13378" y="1440"/>
                    </a:lnTo>
                    <a:lnTo>
                      <a:pt x="13225" y="1451"/>
                    </a:lnTo>
                    <a:lnTo>
                      <a:pt x="13129" y="1479"/>
                    </a:lnTo>
                    <a:lnTo>
                      <a:pt x="13141" y="1552"/>
                    </a:lnTo>
                    <a:lnTo>
                      <a:pt x="13195" y="1653"/>
                    </a:lnTo>
                    <a:lnTo>
                      <a:pt x="13228" y="1725"/>
                    </a:lnTo>
                    <a:lnTo>
                      <a:pt x="13280" y="1806"/>
                    </a:lnTo>
                    <a:lnTo>
                      <a:pt x="13280" y="1882"/>
                    </a:lnTo>
                    <a:lnTo>
                      <a:pt x="13349" y="1898"/>
                    </a:lnTo>
                    <a:lnTo>
                      <a:pt x="13351" y="1980"/>
                    </a:lnTo>
                    <a:lnTo>
                      <a:pt x="13274" y="2009"/>
                    </a:lnTo>
                    <a:lnTo>
                      <a:pt x="13302" y="2116"/>
                    </a:lnTo>
                    <a:lnTo>
                      <a:pt x="13367" y="2160"/>
                    </a:lnTo>
                    <a:lnTo>
                      <a:pt x="13406" y="2245"/>
                    </a:lnTo>
                    <a:lnTo>
                      <a:pt x="13448" y="2311"/>
                    </a:lnTo>
                    <a:lnTo>
                      <a:pt x="13605" y="2329"/>
                    </a:lnTo>
                    <a:lnTo>
                      <a:pt x="13626" y="2378"/>
                    </a:lnTo>
                    <a:lnTo>
                      <a:pt x="13716" y="2434"/>
                    </a:lnTo>
                    <a:lnTo>
                      <a:pt x="13858" y="2509"/>
                    </a:lnTo>
                    <a:lnTo>
                      <a:pt x="13978" y="2589"/>
                    </a:lnTo>
                    <a:lnTo>
                      <a:pt x="14085" y="2640"/>
                    </a:lnTo>
                    <a:lnTo>
                      <a:pt x="14196" y="2686"/>
                    </a:lnTo>
                    <a:lnTo>
                      <a:pt x="14385" y="2735"/>
                    </a:lnTo>
                    <a:lnTo>
                      <a:pt x="14340" y="2658"/>
                    </a:lnTo>
                    <a:lnTo>
                      <a:pt x="14480" y="2708"/>
                    </a:lnTo>
                    <a:lnTo>
                      <a:pt x="14693" y="2827"/>
                    </a:lnTo>
                    <a:lnTo>
                      <a:pt x="15071" y="2950"/>
                    </a:lnTo>
                    <a:lnTo>
                      <a:pt x="15184" y="3053"/>
                    </a:lnTo>
                    <a:lnTo>
                      <a:pt x="15252" y="3112"/>
                    </a:lnTo>
                    <a:lnTo>
                      <a:pt x="15319" y="3208"/>
                    </a:lnTo>
                    <a:lnTo>
                      <a:pt x="15419" y="3260"/>
                    </a:lnTo>
                    <a:cubicBezTo>
                      <a:pt x="15459" y="3288"/>
                      <a:pt x="15499" y="3314"/>
                      <a:pt x="15540" y="3339"/>
                    </a:cubicBezTo>
                    <a:cubicBezTo>
                      <a:pt x="15589" y="3369"/>
                      <a:pt x="15639" y="3399"/>
                      <a:pt x="15693" y="3419"/>
                    </a:cubicBezTo>
                    <a:cubicBezTo>
                      <a:pt x="15721" y="3430"/>
                      <a:pt x="15749" y="3438"/>
                      <a:pt x="15779" y="3443"/>
                    </a:cubicBezTo>
                    <a:cubicBezTo>
                      <a:pt x="15814" y="3451"/>
                      <a:pt x="15848" y="3459"/>
                      <a:pt x="15882" y="3466"/>
                    </a:cubicBezTo>
                    <a:cubicBezTo>
                      <a:pt x="15934" y="3477"/>
                      <a:pt x="15986" y="3488"/>
                      <a:pt x="16038" y="3499"/>
                    </a:cubicBezTo>
                    <a:lnTo>
                      <a:pt x="16174" y="3511"/>
                    </a:lnTo>
                    <a:lnTo>
                      <a:pt x="16267" y="3471"/>
                    </a:lnTo>
                    <a:lnTo>
                      <a:pt x="16286" y="3409"/>
                    </a:lnTo>
                    <a:lnTo>
                      <a:pt x="16267" y="3352"/>
                    </a:lnTo>
                    <a:lnTo>
                      <a:pt x="16185" y="3296"/>
                    </a:lnTo>
                    <a:lnTo>
                      <a:pt x="16135" y="3263"/>
                    </a:lnTo>
                    <a:cubicBezTo>
                      <a:pt x="16068" y="3293"/>
                      <a:pt x="15996" y="3234"/>
                      <a:pt x="16016" y="3165"/>
                    </a:cubicBezTo>
                    <a:cubicBezTo>
                      <a:pt x="16023" y="3142"/>
                      <a:pt x="16043" y="3123"/>
                      <a:pt x="16067" y="3117"/>
                    </a:cubicBezTo>
                    <a:lnTo>
                      <a:pt x="16127" y="3096"/>
                    </a:lnTo>
                    <a:lnTo>
                      <a:pt x="16277" y="3112"/>
                    </a:lnTo>
                    <a:lnTo>
                      <a:pt x="16487" y="3137"/>
                    </a:lnTo>
                    <a:lnTo>
                      <a:pt x="16500" y="3050"/>
                    </a:lnTo>
                    <a:lnTo>
                      <a:pt x="16465" y="2984"/>
                    </a:lnTo>
                    <a:lnTo>
                      <a:pt x="16382" y="2957"/>
                    </a:lnTo>
                    <a:lnTo>
                      <a:pt x="16291" y="2881"/>
                    </a:lnTo>
                    <a:lnTo>
                      <a:pt x="16234" y="2854"/>
                    </a:lnTo>
                    <a:lnTo>
                      <a:pt x="16167" y="2787"/>
                    </a:lnTo>
                    <a:lnTo>
                      <a:pt x="16084" y="2718"/>
                    </a:lnTo>
                    <a:lnTo>
                      <a:pt x="15999" y="2707"/>
                    </a:lnTo>
                    <a:lnTo>
                      <a:pt x="15924" y="2718"/>
                    </a:lnTo>
                    <a:lnTo>
                      <a:pt x="15797" y="2730"/>
                    </a:lnTo>
                    <a:lnTo>
                      <a:pt x="15718" y="2654"/>
                    </a:lnTo>
                    <a:lnTo>
                      <a:pt x="15676" y="2573"/>
                    </a:lnTo>
                    <a:lnTo>
                      <a:pt x="15625" y="2512"/>
                    </a:lnTo>
                    <a:lnTo>
                      <a:pt x="15454" y="2512"/>
                    </a:lnTo>
                    <a:lnTo>
                      <a:pt x="15437" y="2430"/>
                    </a:lnTo>
                    <a:lnTo>
                      <a:pt x="15359" y="2441"/>
                    </a:lnTo>
                    <a:lnTo>
                      <a:pt x="15342" y="2493"/>
                    </a:lnTo>
                    <a:lnTo>
                      <a:pt x="15411" y="2559"/>
                    </a:lnTo>
                    <a:lnTo>
                      <a:pt x="15387" y="2628"/>
                    </a:lnTo>
                    <a:lnTo>
                      <a:pt x="15287" y="2599"/>
                    </a:lnTo>
                    <a:lnTo>
                      <a:pt x="15183" y="2539"/>
                    </a:lnTo>
                    <a:lnTo>
                      <a:pt x="15055" y="2494"/>
                    </a:lnTo>
                    <a:lnTo>
                      <a:pt x="14993" y="2437"/>
                    </a:lnTo>
                    <a:lnTo>
                      <a:pt x="14865" y="2404"/>
                    </a:lnTo>
                    <a:lnTo>
                      <a:pt x="14733" y="2397"/>
                    </a:lnTo>
                    <a:lnTo>
                      <a:pt x="14605" y="2333"/>
                    </a:lnTo>
                    <a:lnTo>
                      <a:pt x="14509" y="2283"/>
                    </a:lnTo>
                    <a:lnTo>
                      <a:pt x="14417" y="2254"/>
                    </a:lnTo>
                    <a:lnTo>
                      <a:pt x="14347" y="2143"/>
                    </a:lnTo>
                    <a:lnTo>
                      <a:pt x="14461" y="2143"/>
                    </a:lnTo>
                    <a:cubicBezTo>
                      <a:pt x="14516" y="2180"/>
                      <a:pt x="14578" y="2208"/>
                      <a:pt x="14643" y="2225"/>
                    </a:cubicBezTo>
                    <a:cubicBezTo>
                      <a:pt x="14676" y="2233"/>
                      <a:pt x="14709" y="2239"/>
                      <a:pt x="14743" y="2242"/>
                    </a:cubicBezTo>
                    <a:lnTo>
                      <a:pt x="14838" y="2310"/>
                    </a:lnTo>
                    <a:lnTo>
                      <a:pt x="14928" y="2366"/>
                    </a:lnTo>
                    <a:lnTo>
                      <a:pt x="15020" y="2384"/>
                    </a:lnTo>
                    <a:lnTo>
                      <a:pt x="15170" y="2377"/>
                    </a:lnTo>
                    <a:lnTo>
                      <a:pt x="15242" y="2404"/>
                    </a:lnTo>
                    <a:lnTo>
                      <a:pt x="15348" y="2307"/>
                    </a:lnTo>
                    <a:lnTo>
                      <a:pt x="15281" y="2250"/>
                    </a:lnTo>
                    <a:lnTo>
                      <a:pt x="15004" y="2045"/>
                    </a:lnTo>
                    <a:lnTo>
                      <a:pt x="14874" y="1985"/>
                    </a:lnTo>
                    <a:lnTo>
                      <a:pt x="14885" y="1908"/>
                    </a:lnTo>
                    <a:cubicBezTo>
                      <a:pt x="14953" y="1927"/>
                      <a:pt x="15016" y="1959"/>
                      <a:pt x="15070" y="2003"/>
                    </a:cubicBezTo>
                    <a:cubicBezTo>
                      <a:pt x="15110" y="2035"/>
                      <a:pt x="15145" y="2073"/>
                      <a:pt x="15183" y="2107"/>
                    </a:cubicBezTo>
                    <a:cubicBezTo>
                      <a:pt x="15212" y="2133"/>
                      <a:pt x="15243" y="2158"/>
                      <a:pt x="15276" y="2180"/>
                    </a:cubicBezTo>
                    <a:lnTo>
                      <a:pt x="15366" y="2215"/>
                    </a:lnTo>
                    <a:lnTo>
                      <a:pt x="15412" y="2307"/>
                    </a:lnTo>
                    <a:lnTo>
                      <a:pt x="15544" y="2372"/>
                    </a:lnTo>
                    <a:lnTo>
                      <a:pt x="15614" y="2372"/>
                    </a:lnTo>
                    <a:lnTo>
                      <a:pt x="15786" y="2417"/>
                    </a:lnTo>
                    <a:lnTo>
                      <a:pt x="15929" y="2462"/>
                    </a:lnTo>
                    <a:lnTo>
                      <a:pt x="16039" y="2485"/>
                    </a:lnTo>
                    <a:lnTo>
                      <a:pt x="16158" y="2513"/>
                    </a:lnTo>
                    <a:lnTo>
                      <a:pt x="16265" y="2593"/>
                    </a:lnTo>
                    <a:lnTo>
                      <a:pt x="16270" y="2674"/>
                    </a:lnTo>
                    <a:lnTo>
                      <a:pt x="16270" y="2730"/>
                    </a:lnTo>
                    <a:lnTo>
                      <a:pt x="16377" y="2810"/>
                    </a:lnTo>
                    <a:lnTo>
                      <a:pt x="16484" y="2873"/>
                    </a:lnTo>
                    <a:lnTo>
                      <a:pt x="16539" y="2970"/>
                    </a:lnTo>
                    <a:lnTo>
                      <a:pt x="16585" y="3030"/>
                    </a:lnTo>
                    <a:lnTo>
                      <a:pt x="16562" y="3111"/>
                    </a:lnTo>
                    <a:lnTo>
                      <a:pt x="16532" y="3173"/>
                    </a:lnTo>
                    <a:lnTo>
                      <a:pt x="16498" y="3250"/>
                    </a:lnTo>
                    <a:lnTo>
                      <a:pt x="16409" y="3204"/>
                    </a:lnTo>
                    <a:lnTo>
                      <a:pt x="16356" y="3145"/>
                    </a:lnTo>
                    <a:lnTo>
                      <a:pt x="16252" y="3177"/>
                    </a:lnTo>
                    <a:cubicBezTo>
                      <a:pt x="16293" y="3217"/>
                      <a:pt x="16329" y="3260"/>
                      <a:pt x="16361" y="3307"/>
                    </a:cubicBezTo>
                    <a:cubicBezTo>
                      <a:pt x="16382" y="3339"/>
                      <a:pt x="16401" y="3373"/>
                      <a:pt x="16418" y="3409"/>
                    </a:cubicBezTo>
                    <a:lnTo>
                      <a:pt x="16564" y="3451"/>
                    </a:lnTo>
                    <a:lnTo>
                      <a:pt x="16681" y="3471"/>
                    </a:lnTo>
                    <a:lnTo>
                      <a:pt x="16852" y="3529"/>
                    </a:lnTo>
                    <a:lnTo>
                      <a:pt x="16941" y="3574"/>
                    </a:lnTo>
                    <a:lnTo>
                      <a:pt x="16994" y="3654"/>
                    </a:lnTo>
                    <a:lnTo>
                      <a:pt x="17084" y="3772"/>
                    </a:lnTo>
                    <a:lnTo>
                      <a:pt x="17117" y="3813"/>
                    </a:lnTo>
                    <a:lnTo>
                      <a:pt x="17128" y="3903"/>
                    </a:lnTo>
                    <a:lnTo>
                      <a:pt x="17212" y="3943"/>
                    </a:lnTo>
                    <a:lnTo>
                      <a:pt x="17401" y="4112"/>
                    </a:lnTo>
                    <a:lnTo>
                      <a:pt x="17571" y="4292"/>
                    </a:lnTo>
                    <a:lnTo>
                      <a:pt x="17472" y="4250"/>
                    </a:lnTo>
                    <a:lnTo>
                      <a:pt x="17387" y="4222"/>
                    </a:lnTo>
                    <a:lnTo>
                      <a:pt x="17322" y="4142"/>
                    </a:lnTo>
                    <a:lnTo>
                      <a:pt x="17230" y="4186"/>
                    </a:lnTo>
                    <a:lnTo>
                      <a:pt x="17230" y="4254"/>
                    </a:lnTo>
                    <a:lnTo>
                      <a:pt x="17176" y="4283"/>
                    </a:lnTo>
                    <a:lnTo>
                      <a:pt x="17058" y="4250"/>
                    </a:lnTo>
                    <a:lnTo>
                      <a:pt x="16952" y="4238"/>
                    </a:lnTo>
                    <a:lnTo>
                      <a:pt x="16789" y="4288"/>
                    </a:lnTo>
                    <a:lnTo>
                      <a:pt x="16696" y="4250"/>
                    </a:lnTo>
                    <a:lnTo>
                      <a:pt x="16593" y="4116"/>
                    </a:lnTo>
                    <a:lnTo>
                      <a:pt x="16515" y="4102"/>
                    </a:lnTo>
                    <a:lnTo>
                      <a:pt x="16551" y="4182"/>
                    </a:lnTo>
                    <a:lnTo>
                      <a:pt x="16510" y="4250"/>
                    </a:lnTo>
                    <a:lnTo>
                      <a:pt x="16452" y="4201"/>
                    </a:lnTo>
                    <a:lnTo>
                      <a:pt x="16312" y="4026"/>
                    </a:lnTo>
                    <a:lnTo>
                      <a:pt x="16222" y="4086"/>
                    </a:lnTo>
                    <a:lnTo>
                      <a:pt x="16302" y="4141"/>
                    </a:lnTo>
                    <a:cubicBezTo>
                      <a:pt x="16314" y="4155"/>
                      <a:pt x="16326" y="4169"/>
                      <a:pt x="16337" y="4184"/>
                    </a:cubicBezTo>
                    <a:cubicBezTo>
                      <a:pt x="16349" y="4198"/>
                      <a:pt x="16360" y="4213"/>
                      <a:pt x="16372" y="4228"/>
                    </a:cubicBezTo>
                    <a:lnTo>
                      <a:pt x="16372" y="4296"/>
                    </a:lnTo>
                    <a:lnTo>
                      <a:pt x="16420" y="4320"/>
                    </a:lnTo>
                    <a:lnTo>
                      <a:pt x="16551" y="4430"/>
                    </a:lnTo>
                    <a:lnTo>
                      <a:pt x="16427" y="4418"/>
                    </a:lnTo>
                    <a:lnTo>
                      <a:pt x="16427" y="4498"/>
                    </a:lnTo>
                    <a:lnTo>
                      <a:pt x="16521" y="4581"/>
                    </a:lnTo>
                    <a:lnTo>
                      <a:pt x="16639" y="4667"/>
                    </a:lnTo>
                    <a:lnTo>
                      <a:pt x="16735" y="4683"/>
                    </a:lnTo>
                    <a:cubicBezTo>
                      <a:pt x="16717" y="4664"/>
                      <a:pt x="16699" y="4645"/>
                      <a:pt x="16681" y="4626"/>
                    </a:cubicBezTo>
                    <a:cubicBezTo>
                      <a:pt x="16663" y="4607"/>
                      <a:pt x="16644" y="4588"/>
                      <a:pt x="16626" y="4569"/>
                    </a:cubicBezTo>
                    <a:lnTo>
                      <a:pt x="16781" y="4649"/>
                    </a:lnTo>
                    <a:lnTo>
                      <a:pt x="16853" y="4618"/>
                    </a:lnTo>
                    <a:lnTo>
                      <a:pt x="16941" y="4702"/>
                    </a:lnTo>
                    <a:lnTo>
                      <a:pt x="16941" y="4765"/>
                    </a:lnTo>
                    <a:lnTo>
                      <a:pt x="16988" y="4851"/>
                    </a:lnTo>
                    <a:lnTo>
                      <a:pt x="17056" y="4936"/>
                    </a:lnTo>
                    <a:lnTo>
                      <a:pt x="17127" y="4994"/>
                    </a:lnTo>
                    <a:lnTo>
                      <a:pt x="17158" y="5048"/>
                    </a:lnTo>
                    <a:lnTo>
                      <a:pt x="17215" y="5165"/>
                    </a:lnTo>
                    <a:lnTo>
                      <a:pt x="17320" y="5194"/>
                    </a:lnTo>
                    <a:lnTo>
                      <a:pt x="17372" y="5209"/>
                    </a:lnTo>
                    <a:lnTo>
                      <a:pt x="17437" y="5289"/>
                    </a:lnTo>
                    <a:lnTo>
                      <a:pt x="17507" y="5364"/>
                    </a:lnTo>
                    <a:lnTo>
                      <a:pt x="17597" y="5392"/>
                    </a:lnTo>
                    <a:lnTo>
                      <a:pt x="17628" y="5325"/>
                    </a:lnTo>
                    <a:lnTo>
                      <a:pt x="17615" y="5239"/>
                    </a:lnTo>
                    <a:lnTo>
                      <a:pt x="17599" y="5171"/>
                    </a:lnTo>
                    <a:lnTo>
                      <a:pt x="17556" y="5087"/>
                    </a:lnTo>
                    <a:lnTo>
                      <a:pt x="17505" y="5010"/>
                    </a:lnTo>
                    <a:lnTo>
                      <a:pt x="17409" y="4885"/>
                    </a:lnTo>
                    <a:lnTo>
                      <a:pt x="17302" y="4785"/>
                    </a:lnTo>
                    <a:lnTo>
                      <a:pt x="17109" y="4700"/>
                    </a:lnTo>
                    <a:lnTo>
                      <a:pt x="17030" y="4629"/>
                    </a:lnTo>
                    <a:lnTo>
                      <a:pt x="17106" y="4621"/>
                    </a:lnTo>
                    <a:lnTo>
                      <a:pt x="17027" y="4519"/>
                    </a:lnTo>
                    <a:cubicBezTo>
                      <a:pt x="17045" y="4521"/>
                      <a:pt x="17064" y="4523"/>
                      <a:pt x="17083" y="4524"/>
                    </a:cubicBezTo>
                    <a:cubicBezTo>
                      <a:pt x="17101" y="4526"/>
                      <a:pt x="17120" y="4528"/>
                      <a:pt x="17138" y="4530"/>
                    </a:cubicBezTo>
                    <a:lnTo>
                      <a:pt x="17244" y="4631"/>
                    </a:lnTo>
                    <a:lnTo>
                      <a:pt x="17354" y="4700"/>
                    </a:lnTo>
                    <a:lnTo>
                      <a:pt x="17437" y="4752"/>
                    </a:lnTo>
                    <a:lnTo>
                      <a:pt x="17464" y="4810"/>
                    </a:lnTo>
                    <a:lnTo>
                      <a:pt x="17575" y="4845"/>
                    </a:lnTo>
                    <a:cubicBezTo>
                      <a:pt x="17580" y="4850"/>
                      <a:pt x="17585" y="4855"/>
                      <a:pt x="17590" y="4859"/>
                    </a:cubicBezTo>
                    <a:cubicBezTo>
                      <a:pt x="17594" y="4864"/>
                      <a:pt x="17599" y="4869"/>
                      <a:pt x="17604" y="4873"/>
                    </a:cubicBezTo>
                    <a:cubicBezTo>
                      <a:pt x="17609" y="4878"/>
                      <a:pt x="17614" y="4883"/>
                      <a:pt x="17619" y="4887"/>
                    </a:cubicBezTo>
                    <a:cubicBezTo>
                      <a:pt x="17624" y="4892"/>
                      <a:pt x="17629" y="4897"/>
                      <a:pt x="17633" y="4901"/>
                    </a:cubicBezTo>
                    <a:lnTo>
                      <a:pt x="17674" y="4956"/>
                    </a:lnTo>
                    <a:lnTo>
                      <a:pt x="17820" y="5100"/>
                    </a:lnTo>
                    <a:lnTo>
                      <a:pt x="17838" y="5027"/>
                    </a:lnTo>
                    <a:lnTo>
                      <a:pt x="17761" y="4888"/>
                    </a:lnTo>
                    <a:lnTo>
                      <a:pt x="17710" y="4737"/>
                    </a:lnTo>
                    <a:lnTo>
                      <a:pt x="17675" y="4606"/>
                    </a:lnTo>
                    <a:lnTo>
                      <a:pt x="17657" y="4532"/>
                    </a:lnTo>
                    <a:lnTo>
                      <a:pt x="17603" y="4436"/>
                    </a:lnTo>
                    <a:lnTo>
                      <a:pt x="17568" y="4351"/>
                    </a:lnTo>
                    <a:lnTo>
                      <a:pt x="17657" y="4408"/>
                    </a:lnTo>
                    <a:lnTo>
                      <a:pt x="17711" y="4512"/>
                    </a:lnTo>
                    <a:lnTo>
                      <a:pt x="17789" y="4638"/>
                    </a:lnTo>
                    <a:lnTo>
                      <a:pt x="17788" y="4710"/>
                    </a:lnTo>
                    <a:lnTo>
                      <a:pt x="17845" y="4768"/>
                    </a:lnTo>
                    <a:lnTo>
                      <a:pt x="17949" y="4814"/>
                    </a:lnTo>
                    <a:lnTo>
                      <a:pt x="17983" y="4859"/>
                    </a:lnTo>
                    <a:lnTo>
                      <a:pt x="18023" y="4972"/>
                    </a:lnTo>
                    <a:lnTo>
                      <a:pt x="18053" y="5075"/>
                    </a:lnTo>
                    <a:lnTo>
                      <a:pt x="18095" y="5155"/>
                    </a:lnTo>
                    <a:lnTo>
                      <a:pt x="18181" y="5150"/>
                    </a:lnTo>
                    <a:lnTo>
                      <a:pt x="18222" y="5030"/>
                    </a:lnTo>
                    <a:lnTo>
                      <a:pt x="18279" y="5012"/>
                    </a:lnTo>
                    <a:lnTo>
                      <a:pt x="18369" y="5012"/>
                    </a:lnTo>
                    <a:lnTo>
                      <a:pt x="18461" y="5040"/>
                    </a:lnTo>
                    <a:lnTo>
                      <a:pt x="18595" y="5199"/>
                    </a:lnTo>
                    <a:lnTo>
                      <a:pt x="18720" y="5308"/>
                    </a:lnTo>
                    <a:lnTo>
                      <a:pt x="18773" y="5439"/>
                    </a:lnTo>
                    <a:lnTo>
                      <a:pt x="18774" y="5667"/>
                    </a:lnTo>
                    <a:lnTo>
                      <a:pt x="18739" y="5855"/>
                    </a:lnTo>
                    <a:lnTo>
                      <a:pt x="18739" y="5958"/>
                    </a:lnTo>
                    <a:lnTo>
                      <a:pt x="18787" y="6061"/>
                    </a:lnTo>
                    <a:lnTo>
                      <a:pt x="18849" y="6162"/>
                    </a:lnTo>
                    <a:lnTo>
                      <a:pt x="18966" y="6208"/>
                    </a:lnTo>
                    <a:cubicBezTo>
                      <a:pt x="18998" y="6228"/>
                      <a:pt x="19028" y="6250"/>
                      <a:pt x="19056" y="6275"/>
                    </a:cubicBezTo>
                    <a:cubicBezTo>
                      <a:pt x="19081" y="6296"/>
                      <a:pt x="19106" y="6321"/>
                      <a:pt x="19127" y="6345"/>
                    </a:cubicBezTo>
                    <a:cubicBezTo>
                      <a:pt x="19144" y="6362"/>
                      <a:pt x="19160" y="6379"/>
                      <a:pt x="19177" y="6397"/>
                    </a:cubicBezTo>
                    <a:cubicBezTo>
                      <a:pt x="19193" y="6414"/>
                      <a:pt x="19209" y="6432"/>
                      <a:pt x="19225" y="6450"/>
                    </a:cubicBezTo>
                    <a:cubicBezTo>
                      <a:pt x="19237" y="6464"/>
                      <a:pt x="19248" y="6478"/>
                      <a:pt x="19260" y="6492"/>
                    </a:cubicBezTo>
                    <a:cubicBezTo>
                      <a:pt x="19271" y="6506"/>
                      <a:pt x="19283" y="6520"/>
                      <a:pt x="19294" y="6534"/>
                    </a:cubicBezTo>
                    <a:cubicBezTo>
                      <a:pt x="19309" y="6573"/>
                      <a:pt x="19335" y="6607"/>
                      <a:pt x="19369" y="6632"/>
                    </a:cubicBezTo>
                    <a:cubicBezTo>
                      <a:pt x="19389" y="6647"/>
                      <a:pt x="19412" y="6658"/>
                      <a:pt x="19436" y="6665"/>
                    </a:cubicBezTo>
                    <a:lnTo>
                      <a:pt x="19497" y="6660"/>
                    </a:lnTo>
                    <a:lnTo>
                      <a:pt x="19572" y="6763"/>
                    </a:lnTo>
                    <a:cubicBezTo>
                      <a:pt x="19574" y="6756"/>
                      <a:pt x="19575" y="6750"/>
                      <a:pt x="19576" y="6743"/>
                    </a:cubicBezTo>
                    <a:cubicBezTo>
                      <a:pt x="19576" y="6736"/>
                      <a:pt x="19577" y="6730"/>
                      <a:pt x="19578" y="6723"/>
                    </a:cubicBezTo>
                    <a:cubicBezTo>
                      <a:pt x="19579" y="6716"/>
                      <a:pt x="19579" y="6710"/>
                      <a:pt x="19580" y="6703"/>
                    </a:cubicBezTo>
                    <a:cubicBezTo>
                      <a:pt x="19581" y="6697"/>
                      <a:pt x="19581" y="6690"/>
                      <a:pt x="19582" y="6684"/>
                    </a:cubicBezTo>
                    <a:lnTo>
                      <a:pt x="19611" y="6526"/>
                    </a:lnTo>
                    <a:lnTo>
                      <a:pt x="19689" y="6564"/>
                    </a:lnTo>
                    <a:lnTo>
                      <a:pt x="19681" y="6421"/>
                    </a:lnTo>
                    <a:lnTo>
                      <a:pt x="19648" y="6317"/>
                    </a:lnTo>
                    <a:lnTo>
                      <a:pt x="19618" y="6222"/>
                    </a:lnTo>
                    <a:lnTo>
                      <a:pt x="19600" y="6117"/>
                    </a:lnTo>
                    <a:lnTo>
                      <a:pt x="19570" y="6056"/>
                    </a:lnTo>
                    <a:lnTo>
                      <a:pt x="19559" y="5977"/>
                    </a:lnTo>
                    <a:lnTo>
                      <a:pt x="19475" y="5869"/>
                    </a:lnTo>
                    <a:lnTo>
                      <a:pt x="19380" y="5754"/>
                    </a:lnTo>
                    <a:lnTo>
                      <a:pt x="19321" y="5638"/>
                    </a:lnTo>
                    <a:lnTo>
                      <a:pt x="19261" y="5500"/>
                    </a:lnTo>
                    <a:lnTo>
                      <a:pt x="19168" y="5500"/>
                    </a:lnTo>
                    <a:lnTo>
                      <a:pt x="19084" y="5372"/>
                    </a:lnTo>
                    <a:lnTo>
                      <a:pt x="19022" y="5261"/>
                    </a:lnTo>
                    <a:lnTo>
                      <a:pt x="19098" y="5227"/>
                    </a:lnTo>
                    <a:lnTo>
                      <a:pt x="19102" y="5112"/>
                    </a:lnTo>
                    <a:lnTo>
                      <a:pt x="19108" y="4987"/>
                    </a:lnTo>
                    <a:lnTo>
                      <a:pt x="19009" y="4923"/>
                    </a:lnTo>
                    <a:lnTo>
                      <a:pt x="19051" y="5066"/>
                    </a:lnTo>
                    <a:lnTo>
                      <a:pt x="19022" y="5187"/>
                    </a:lnTo>
                    <a:lnTo>
                      <a:pt x="18933" y="5110"/>
                    </a:lnTo>
                    <a:lnTo>
                      <a:pt x="18877" y="4935"/>
                    </a:lnTo>
                    <a:lnTo>
                      <a:pt x="18788" y="4842"/>
                    </a:lnTo>
                    <a:lnTo>
                      <a:pt x="18710" y="4769"/>
                    </a:lnTo>
                    <a:lnTo>
                      <a:pt x="18604" y="4693"/>
                    </a:lnTo>
                    <a:lnTo>
                      <a:pt x="18586" y="4540"/>
                    </a:lnTo>
                    <a:lnTo>
                      <a:pt x="18511" y="4430"/>
                    </a:lnTo>
                    <a:lnTo>
                      <a:pt x="18411" y="4305"/>
                    </a:lnTo>
                    <a:lnTo>
                      <a:pt x="18289" y="4146"/>
                    </a:lnTo>
                    <a:lnTo>
                      <a:pt x="18194" y="4030"/>
                    </a:lnTo>
                    <a:lnTo>
                      <a:pt x="18343" y="4009"/>
                    </a:lnTo>
                    <a:cubicBezTo>
                      <a:pt x="18379" y="4046"/>
                      <a:pt x="18413" y="4085"/>
                      <a:pt x="18443" y="4128"/>
                    </a:cubicBezTo>
                    <a:cubicBezTo>
                      <a:pt x="18474" y="4171"/>
                      <a:pt x="18501" y="4216"/>
                      <a:pt x="18524" y="4264"/>
                    </a:cubicBezTo>
                    <a:lnTo>
                      <a:pt x="18589" y="4304"/>
                    </a:lnTo>
                    <a:cubicBezTo>
                      <a:pt x="18595" y="4362"/>
                      <a:pt x="18637" y="4411"/>
                      <a:pt x="18695" y="4430"/>
                    </a:cubicBezTo>
                    <a:cubicBezTo>
                      <a:pt x="18736" y="4443"/>
                      <a:pt x="18781" y="4439"/>
                      <a:pt x="18819" y="4419"/>
                    </a:cubicBezTo>
                    <a:lnTo>
                      <a:pt x="18956" y="4618"/>
                    </a:lnTo>
                    <a:lnTo>
                      <a:pt x="19177" y="4905"/>
                    </a:lnTo>
                    <a:lnTo>
                      <a:pt x="19401" y="5199"/>
                    </a:lnTo>
                    <a:lnTo>
                      <a:pt x="19575" y="5603"/>
                    </a:lnTo>
                    <a:lnTo>
                      <a:pt x="19705" y="6087"/>
                    </a:lnTo>
                    <a:lnTo>
                      <a:pt x="19759" y="6415"/>
                    </a:lnTo>
                    <a:lnTo>
                      <a:pt x="19741" y="6540"/>
                    </a:lnTo>
                    <a:lnTo>
                      <a:pt x="19867" y="6764"/>
                    </a:lnTo>
                    <a:lnTo>
                      <a:pt x="20008" y="7029"/>
                    </a:lnTo>
                    <a:lnTo>
                      <a:pt x="20043" y="7114"/>
                    </a:lnTo>
                    <a:lnTo>
                      <a:pt x="20070" y="7237"/>
                    </a:lnTo>
                    <a:lnTo>
                      <a:pt x="20101" y="7402"/>
                    </a:lnTo>
                    <a:lnTo>
                      <a:pt x="20239" y="7634"/>
                    </a:lnTo>
                    <a:lnTo>
                      <a:pt x="20383" y="7756"/>
                    </a:lnTo>
                    <a:lnTo>
                      <a:pt x="20470" y="7999"/>
                    </a:lnTo>
                    <a:lnTo>
                      <a:pt x="20529" y="8190"/>
                    </a:lnTo>
                    <a:lnTo>
                      <a:pt x="20517" y="8317"/>
                    </a:lnTo>
                    <a:lnTo>
                      <a:pt x="20556" y="8429"/>
                    </a:lnTo>
                    <a:lnTo>
                      <a:pt x="20589" y="8586"/>
                    </a:lnTo>
                    <a:lnTo>
                      <a:pt x="20663" y="8838"/>
                    </a:lnTo>
                    <a:lnTo>
                      <a:pt x="20838" y="9251"/>
                    </a:lnTo>
                    <a:lnTo>
                      <a:pt x="20891" y="9461"/>
                    </a:lnTo>
                    <a:cubicBezTo>
                      <a:pt x="20895" y="9489"/>
                      <a:pt x="20898" y="9517"/>
                      <a:pt x="20899" y="9545"/>
                    </a:cubicBezTo>
                    <a:cubicBezTo>
                      <a:pt x="20901" y="9573"/>
                      <a:pt x="20902" y="9601"/>
                      <a:pt x="20902" y="9629"/>
                    </a:cubicBezTo>
                    <a:cubicBezTo>
                      <a:pt x="20903" y="9649"/>
                      <a:pt x="20902" y="9668"/>
                      <a:pt x="20904" y="9688"/>
                    </a:cubicBezTo>
                    <a:cubicBezTo>
                      <a:pt x="20905" y="9707"/>
                      <a:pt x="20906" y="9726"/>
                      <a:pt x="20909" y="9746"/>
                    </a:cubicBezTo>
                    <a:cubicBezTo>
                      <a:pt x="20913" y="9766"/>
                      <a:pt x="20918" y="9785"/>
                      <a:pt x="20926" y="9804"/>
                    </a:cubicBezTo>
                    <a:cubicBezTo>
                      <a:pt x="20933" y="9823"/>
                      <a:pt x="20943" y="9841"/>
                      <a:pt x="20954" y="9858"/>
                    </a:cubicBezTo>
                    <a:lnTo>
                      <a:pt x="21077" y="9917"/>
                    </a:lnTo>
                    <a:lnTo>
                      <a:pt x="21114" y="9969"/>
                    </a:lnTo>
                    <a:lnTo>
                      <a:pt x="21179" y="10100"/>
                    </a:lnTo>
                    <a:lnTo>
                      <a:pt x="21232" y="10177"/>
                    </a:lnTo>
                    <a:lnTo>
                      <a:pt x="21383" y="10257"/>
                    </a:lnTo>
                    <a:lnTo>
                      <a:pt x="21600" y="10337"/>
                    </a:lnTo>
                    <a:cubicBezTo>
                      <a:pt x="21560" y="9854"/>
                      <a:pt x="21486" y="9373"/>
                      <a:pt x="21377" y="8899"/>
                    </a:cubicBezTo>
                    <a:cubicBezTo>
                      <a:pt x="21256" y="8371"/>
                      <a:pt x="21093" y="7851"/>
                      <a:pt x="20889" y="7347"/>
                    </a:cubicBezTo>
                    <a:cubicBezTo>
                      <a:pt x="20669" y="6791"/>
                      <a:pt x="20403" y="6253"/>
                      <a:pt x="20096" y="5737"/>
                    </a:cubicBezTo>
                    <a:cubicBezTo>
                      <a:pt x="19772" y="5191"/>
                      <a:pt x="19402" y="4671"/>
                      <a:pt x="18988" y="4184"/>
                    </a:cubicBezTo>
                    <a:cubicBezTo>
                      <a:pt x="18566" y="3686"/>
                      <a:pt x="18099" y="3224"/>
                      <a:pt x="17594" y="2802"/>
                    </a:cubicBezTo>
                    <a:cubicBezTo>
                      <a:pt x="17098" y="2388"/>
                      <a:pt x="16566" y="2013"/>
                      <a:pt x="16004" y="1684"/>
                    </a:cubicBezTo>
                    <a:cubicBezTo>
                      <a:pt x="15707" y="1500"/>
                      <a:pt x="15398" y="1333"/>
                      <a:pt x="15081" y="1183"/>
                    </a:cubicBezTo>
                    <a:cubicBezTo>
                      <a:pt x="14738" y="1020"/>
                      <a:pt x="14385" y="878"/>
                      <a:pt x="14027" y="749"/>
                    </a:cubicBezTo>
                    <a:cubicBezTo>
                      <a:pt x="13699" y="630"/>
                      <a:pt x="13366" y="522"/>
                      <a:pt x="13028" y="429"/>
                    </a:cubicBezTo>
                    <a:cubicBezTo>
                      <a:pt x="12665" y="328"/>
                      <a:pt x="12297" y="246"/>
                      <a:pt x="11925" y="181"/>
                    </a:cubicBezTo>
                    <a:cubicBezTo>
                      <a:pt x="10989" y="17"/>
                      <a:pt x="10035" y="-35"/>
                      <a:pt x="9086" y="23"/>
                    </a:cubicBezTo>
                    <a:close/>
                    <a:moveTo>
                      <a:pt x="10080" y="1329"/>
                    </a:moveTo>
                    <a:lnTo>
                      <a:pt x="10051" y="1416"/>
                    </a:lnTo>
                    <a:lnTo>
                      <a:pt x="10118" y="1495"/>
                    </a:lnTo>
                    <a:lnTo>
                      <a:pt x="10154" y="1408"/>
                    </a:lnTo>
                    <a:lnTo>
                      <a:pt x="10080" y="1329"/>
                    </a:lnTo>
                    <a:close/>
                    <a:moveTo>
                      <a:pt x="9269" y="1695"/>
                    </a:moveTo>
                    <a:lnTo>
                      <a:pt x="9225" y="1735"/>
                    </a:lnTo>
                    <a:lnTo>
                      <a:pt x="9080" y="1777"/>
                    </a:lnTo>
                    <a:lnTo>
                      <a:pt x="9089" y="1840"/>
                    </a:lnTo>
                    <a:lnTo>
                      <a:pt x="9157" y="1892"/>
                    </a:lnTo>
                    <a:lnTo>
                      <a:pt x="9274" y="1892"/>
                    </a:lnTo>
                    <a:lnTo>
                      <a:pt x="9338" y="1837"/>
                    </a:lnTo>
                    <a:lnTo>
                      <a:pt x="9439" y="1925"/>
                    </a:lnTo>
                    <a:lnTo>
                      <a:pt x="9492" y="1971"/>
                    </a:lnTo>
                    <a:lnTo>
                      <a:pt x="9534" y="2021"/>
                    </a:lnTo>
                    <a:lnTo>
                      <a:pt x="9610" y="2056"/>
                    </a:lnTo>
                    <a:lnTo>
                      <a:pt x="9694" y="2024"/>
                    </a:lnTo>
                    <a:lnTo>
                      <a:pt x="9688" y="1940"/>
                    </a:lnTo>
                    <a:lnTo>
                      <a:pt x="9773" y="1902"/>
                    </a:lnTo>
                    <a:lnTo>
                      <a:pt x="9749" y="1813"/>
                    </a:lnTo>
                    <a:lnTo>
                      <a:pt x="9669" y="1796"/>
                    </a:lnTo>
                    <a:lnTo>
                      <a:pt x="9609" y="1840"/>
                    </a:lnTo>
                    <a:lnTo>
                      <a:pt x="9518" y="1786"/>
                    </a:lnTo>
                    <a:lnTo>
                      <a:pt x="9453" y="1749"/>
                    </a:lnTo>
                    <a:lnTo>
                      <a:pt x="9386" y="1785"/>
                    </a:lnTo>
                    <a:lnTo>
                      <a:pt x="9357" y="1710"/>
                    </a:lnTo>
                    <a:lnTo>
                      <a:pt x="9269" y="1695"/>
                    </a:lnTo>
                    <a:close/>
                    <a:moveTo>
                      <a:pt x="10353" y="1786"/>
                    </a:moveTo>
                    <a:lnTo>
                      <a:pt x="10270" y="1833"/>
                    </a:lnTo>
                    <a:lnTo>
                      <a:pt x="10314" y="1921"/>
                    </a:lnTo>
                    <a:lnTo>
                      <a:pt x="10373" y="1884"/>
                    </a:lnTo>
                    <a:lnTo>
                      <a:pt x="10353" y="1786"/>
                    </a:lnTo>
                    <a:close/>
                    <a:moveTo>
                      <a:pt x="10982" y="1967"/>
                    </a:moveTo>
                    <a:lnTo>
                      <a:pt x="10882" y="1989"/>
                    </a:lnTo>
                    <a:lnTo>
                      <a:pt x="10800" y="2045"/>
                    </a:lnTo>
                    <a:lnTo>
                      <a:pt x="10743" y="1980"/>
                    </a:lnTo>
                    <a:lnTo>
                      <a:pt x="10656" y="2008"/>
                    </a:lnTo>
                    <a:lnTo>
                      <a:pt x="10619" y="2104"/>
                    </a:lnTo>
                    <a:lnTo>
                      <a:pt x="10783" y="2104"/>
                    </a:lnTo>
                    <a:lnTo>
                      <a:pt x="10763" y="2164"/>
                    </a:lnTo>
                    <a:lnTo>
                      <a:pt x="10762" y="2223"/>
                    </a:lnTo>
                    <a:lnTo>
                      <a:pt x="10851" y="2190"/>
                    </a:lnTo>
                    <a:lnTo>
                      <a:pt x="10929" y="2186"/>
                    </a:lnTo>
                    <a:lnTo>
                      <a:pt x="10968" y="2138"/>
                    </a:lnTo>
                    <a:lnTo>
                      <a:pt x="11051" y="2138"/>
                    </a:lnTo>
                    <a:lnTo>
                      <a:pt x="11050" y="2196"/>
                    </a:lnTo>
                    <a:lnTo>
                      <a:pt x="11133" y="2202"/>
                    </a:lnTo>
                    <a:lnTo>
                      <a:pt x="11213" y="2235"/>
                    </a:lnTo>
                    <a:lnTo>
                      <a:pt x="11318" y="2227"/>
                    </a:lnTo>
                    <a:lnTo>
                      <a:pt x="11279" y="2172"/>
                    </a:lnTo>
                    <a:lnTo>
                      <a:pt x="11318" y="2112"/>
                    </a:lnTo>
                    <a:lnTo>
                      <a:pt x="11278" y="2056"/>
                    </a:lnTo>
                    <a:lnTo>
                      <a:pt x="11202" y="2048"/>
                    </a:lnTo>
                    <a:lnTo>
                      <a:pt x="11104" y="2053"/>
                    </a:lnTo>
                    <a:lnTo>
                      <a:pt x="11029" y="2003"/>
                    </a:lnTo>
                    <a:lnTo>
                      <a:pt x="10982" y="1967"/>
                    </a:lnTo>
                    <a:close/>
                    <a:moveTo>
                      <a:pt x="10196" y="1971"/>
                    </a:moveTo>
                    <a:lnTo>
                      <a:pt x="10143" y="2007"/>
                    </a:lnTo>
                    <a:lnTo>
                      <a:pt x="10207" y="2078"/>
                    </a:lnTo>
                    <a:lnTo>
                      <a:pt x="10261" y="2007"/>
                    </a:lnTo>
                    <a:lnTo>
                      <a:pt x="10196" y="1971"/>
                    </a:lnTo>
                    <a:close/>
                    <a:moveTo>
                      <a:pt x="7559" y="2194"/>
                    </a:moveTo>
                    <a:lnTo>
                      <a:pt x="7397" y="2195"/>
                    </a:lnTo>
                    <a:lnTo>
                      <a:pt x="7264" y="2215"/>
                    </a:lnTo>
                    <a:lnTo>
                      <a:pt x="7290" y="2301"/>
                    </a:lnTo>
                    <a:lnTo>
                      <a:pt x="7234" y="2346"/>
                    </a:lnTo>
                    <a:lnTo>
                      <a:pt x="7205" y="2424"/>
                    </a:lnTo>
                    <a:lnTo>
                      <a:pt x="7292" y="2462"/>
                    </a:lnTo>
                    <a:lnTo>
                      <a:pt x="7396" y="2405"/>
                    </a:lnTo>
                    <a:lnTo>
                      <a:pt x="7499" y="2364"/>
                    </a:lnTo>
                    <a:lnTo>
                      <a:pt x="7582" y="2293"/>
                    </a:lnTo>
                    <a:lnTo>
                      <a:pt x="7559" y="2194"/>
                    </a:lnTo>
                    <a:close/>
                    <a:moveTo>
                      <a:pt x="7052" y="2215"/>
                    </a:moveTo>
                    <a:lnTo>
                      <a:pt x="7002" y="2269"/>
                    </a:lnTo>
                    <a:lnTo>
                      <a:pt x="6933" y="2322"/>
                    </a:lnTo>
                    <a:lnTo>
                      <a:pt x="6953" y="2388"/>
                    </a:lnTo>
                    <a:lnTo>
                      <a:pt x="7052" y="2369"/>
                    </a:lnTo>
                    <a:lnTo>
                      <a:pt x="7147" y="2341"/>
                    </a:lnTo>
                    <a:lnTo>
                      <a:pt x="7207" y="2266"/>
                    </a:lnTo>
                    <a:lnTo>
                      <a:pt x="7118" y="2255"/>
                    </a:lnTo>
                    <a:lnTo>
                      <a:pt x="7052" y="2215"/>
                    </a:lnTo>
                    <a:close/>
                    <a:moveTo>
                      <a:pt x="12312" y="2414"/>
                    </a:moveTo>
                    <a:lnTo>
                      <a:pt x="12236" y="2466"/>
                    </a:lnTo>
                    <a:lnTo>
                      <a:pt x="12213" y="2557"/>
                    </a:lnTo>
                    <a:lnTo>
                      <a:pt x="12167" y="2611"/>
                    </a:lnTo>
                    <a:lnTo>
                      <a:pt x="12100" y="2551"/>
                    </a:lnTo>
                    <a:lnTo>
                      <a:pt x="11989" y="2494"/>
                    </a:lnTo>
                    <a:lnTo>
                      <a:pt x="11889" y="2477"/>
                    </a:lnTo>
                    <a:lnTo>
                      <a:pt x="11776" y="2536"/>
                    </a:lnTo>
                    <a:lnTo>
                      <a:pt x="11784" y="2600"/>
                    </a:lnTo>
                    <a:lnTo>
                      <a:pt x="11848" y="2617"/>
                    </a:lnTo>
                    <a:lnTo>
                      <a:pt x="11829" y="2668"/>
                    </a:lnTo>
                    <a:lnTo>
                      <a:pt x="11834" y="2724"/>
                    </a:lnTo>
                    <a:lnTo>
                      <a:pt x="11971" y="2707"/>
                    </a:lnTo>
                    <a:lnTo>
                      <a:pt x="12018" y="2763"/>
                    </a:lnTo>
                    <a:lnTo>
                      <a:pt x="12110" y="2782"/>
                    </a:lnTo>
                    <a:lnTo>
                      <a:pt x="12143" y="2891"/>
                    </a:lnTo>
                    <a:lnTo>
                      <a:pt x="12246" y="2891"/>
                    </a:lnTo>
                    <a:lnTo>
                      <a:pt x="12323" y="2869"/>
                    </a:lnTo>
                    <a:lnTo>
                      <a:pt x="12462" y="2831"/>
                    </a:lnTo>
                    <a:lnTo>
                      <a:pt x="12421" y="2762"/>
                    </a:lnTo>
                    <a:lnTo>
                      <a:pt x="12541" y="2746"/>
                    </a:lnTo>
                    <a:lnTo>
                      <a:pt x="12618" y="2710"/>
                    </a:lnTo>
                    <a:lnTo>
                      <a:pt x="12688" y="2678"/>
                    </a:lnTo>
                    <a:lnTo>
                      <a:pt x="12769" y="2627"/>
                    </a:lnTo>
                    <a:lnTo>
                      <a:pt x="12711" y="2581"/>
                    </a:lnTo>
                    <a:lnTo>
                      <a:pt x="12567" y="2616"/>
                    </a:lnTo>
                    <a:lnTo>
                      <a:pt x="12421" y="2644"/>
                    </a:lnTo>
                    <a:lnTo>
                      <a:pt x="12342" y="2593"/>
                    </a:lnTo>
                    <a:lnTo>
                      <a:pt x="12458" y="2565"/>
                    </a:lnTo>
                    <a:lnTo>
                      <a:pt x="12406" y="2516"/>
                    </a:lnTo>
                    <a:lnTo>
                      <a:pt x="12545" y="2496"/>
                    </a:lnTo>
                    <a:lnTo>
                      <a:pt x="12465" y="2416"/>
                    </a:lnTo>
                    <a:lnTo>
                      <a:pt x="12312" y="2414"/>
                    </a:lnTo>
                    <a:close/>
                    <a:moveTo>
                      <a:pt x="7251" y="2501"/>
                    </a:moveTo>
                    <a:lnTo>
                      <a:pt x="7152" y="2503"/>
                    </a:lnTo>
                    <a:lnTo>
                      <a:pt x="7068" y="2525"/>
                    </a:lnTo>
                    <a:lnTo>
                      <a:pt x="7019" y="2560"/>
                    </a:lnTo>
                    <a:lnTo>
                      <a:pt x="7037" y="2616"/>
                    </a:lnTo>
                    <a:lnTo>
                      <a:pt x="7097" y="2633"/>
                    </a:lnTo>
                    <a:lnTo>
                      <a:pt x="7201" y="2583"/>
                    </a:lnTo>
                    <a:lnTo>
                      <a:pt x="7289" y="2544"/>
                    </a:lnTo>
                    <a:lnTo>
                      <a:pt x="7251" y="2501"/>
                    </a:lnTo>
                    <a:close/>
                    <a:moveTo>
                      <a:pt x="15754" y="2532"/>
                    </a:moveTo>
                    <a:lnTo>
                      <a:pt x="15785" y="2597"/>
                    </a:lnTo>
                    <a:lnTo>
                      <a:pt x="15888" y="2668"/>
                    </a:lnTo>
                    <a:lnTo>
                      <a:pt x="16007" y="2659"/>
                    </a:lnTo>
                    <a:lnTo>
                      <a:pt x="15921" y="2575"/>
                    </a:lnTo>
                    <a:lnTo>
                      <a:pt x="15842" y="2544"/>
                    </a:lnTo>
                    <a:lnTo>
                      <a:pt x="15754" y="2532"/>
                    </a:lnTo>
                    <a:close/>
                    <a:moveTo>
                      <a:pt x="11880" y="3387"/>
                    </a:moveTo>
                    <a:lnTo>
                      <a:pt x="11793" y="3394"/>
                    </a:lnTo>
                    <a:lnTo>
                      <a:pt x="11780" y="3505"/>
                    </a:lnTo>
                    <a:lnTo>
                      <a:pt x="11751" y="3577"/>
                    </a:lnTo>
                    <a:lnTo>
                      <a:pt x="11601" y="3554"/>
                    </a:lnTo>
                    <a:lnTo>
                      <a:pt x="11499" y="3544"/>
                    </a:lnTo>
                    <a:lnTo>
                      <a:pt x="11470" y="3606"/>
                    </a:lnTo>
                    <a:lnTo>
                      <a:pt x="11391" y="3606"/>
                    </a:lnTo>
                    <a:lnTo>
                      <a:pt x="11266" y="3681"/>
                    </a:lnTo>
                    <a:lnTo>
                      <a:pt x="11229" y="3752"/>
                    </a:lnTo>
                    <a:lnTo>
                      <a:pt x="11193" y="3831"/>
                    </a:lnTo>
                    <a:lnTo>
                      <a:pt x="11206" y="3915"/>
                    </a:lnTo>
                    <a:lnTo>
                      <a:pt x="11277" y="3959"/>
                    </a:lnTo>
                    <a:lnTo>
                      <a:pt x="11242" y="4054"/>
                    </a:lnTo>
                    <a:lnTo>
                      <a:pt x="11175" y="4051"/>
                    </a:lnTo>
                    <a:lnTo>
                      <a:pt x="11153" y="4109"/>
                    </a:lnTo>
                    <a:lnTo>
                      <a:pt x="11119" y="4190"/>
                    </a:lnTo>
                    <a:lnTo>
                      <a:pt x="11138" y="4284"/>
                    </a:lnTo>
                    <a:lnTo>
                      <a:pt x="11101" y="4347"/>
                    </a:lnTo>
                    <a:lnTo>
                      <a:pt x="11062" y="4237"/>
                    </a:lnTo>
                    <a:lnTo>
                      <a:pt x="11062" y="4180"/>
                    </a:lnTo>
                    <a:lnTo>
                      <a:pt x="10968" y="4124"/>
                    </a:lnTo>
                    <a:lnTo>
                      <a:pt x="10720" y="4128"/>
                    </a:lnTo>
                    <a:lnTo>
                      <a:pt x="10599" y="4142"/>
                    </a:lnTo>
                    <a:lnTo>
                      <a:pt x="10487" y="4245"/>
                    </a:lnTo>
                    <a:lnTo>
                      <a:pt x="10478" y="4325"/>
                    </a:lnTo>
                    <a:lnTo>
                      <a:pt x="10389" y="4327"/>
                    </a:lnTo>
                    <a:lnTo>
                      <a:pt x="10238" y="4458"/>
                    </a:lnTo>
                    <a:lnTo>
                      <a:pt x="10156" y="4530"/>
                    </a:lnTo>
                    <a:lnTo>
                      <a:pt x="10092" y="4654"/>
                    </a:lnTo>
                    <a:lnTo>
                      <a:pt x="10092" y="4776"/>
                    </a:lnTo>
                    <a:lnTo>
                      <a:pt x="10115" y="4905"/>
                    </a:lnTo>
                    <a:lnTo>
                      <a:pt x="10171" y="4932"/>
                    </a:lnTo>
                    <a:lnTo>
                      <a:pt x="10204" y="5014"/>
                    </a:lnTo>
                    <a:lnTo>
                      <a:pt x="10250" y="5062"/>
                    </a:lnTo>
                    <a:lnTo>
                      <a:pt x="10302" y="5111"/>
                    </a:lnTo>
                    <a:lnTo>
                      <a:pt x="10406" y="5122"/>
                    </a:lnTo>
                    <a:lnTo>
                      <a:pt x="10463" y="5104"/>
                    </a:lnTo>
                    <a:lnTo>
                      <a:pt x="10544" y="5107"/>
                    </a:lnTo>
                    <a:lnTo>
                      <a:pt x="10496" y="5197"/>
                    </a:lnTo>
                    <a:lnTo>
                      <a:pt x="10402" y="5316"/>
                    </a:lnTo>
                    <a:lnTo>
                      <a:pt x="10296" y="5338"/>
                    </a:lnTo>
                    <a:lnTo>
                      <a:pt x="10158" y="5298"/>
                    </a:lnTo>
                    <a:lnTo>
                      <a:pt x="10272" y="5229"/>
                    </a:lnTo>
                    <a:lnTo>
                      <a:pt x="10238" y="5150"/>
                    </a:lnTo>
                    <a:lnTo>
                      <a:pt x="10158" y="5054"/>
                    </a:lnTo>
                    <a:lnTo>
                      <a:pt x="10028" y="4980"/>
                    </a:lnTo>
                    <a:lnTo>
                      <a:pt x="9979" y="5086"/>
                    </a:lnTo>
                    <a:lnTo>
                      <a:pt x="10022" y="5131"/>
                    </a:lnTo>
                    <a:lnTo>
                      <a:pt x="10079" y="5209"/>
                    </a:lnTo>
                    <a:lnTo>
                      <a:pt x="10055" y="5290"/>
                    </a:lnTo>
                    <a:lnTo>
                      <a:pt x="10050" y="5388"/>
                    </a:lnTo>
                    <a:lnTo>
                      <a:pt x="10114" y="5421"/>
                    </a:lnTo>
                    <a:lnTo>
                      <a:pt x="10142" y="5488"/>
                    </a:lnTo>
                    <a:lnTo>
                      <a:pt x="10094" y="5525"/>
                    </a:lnTo>
                    <a:lnTo>
                      <a:pt x="10014" y="5532"/>
                    </a:lnTo>
                    <a:lnTo>
                      <a:pt x="9984" y="5340"/>
                    </a:lnTo>
                    <a:lnTo>
                      <a:pt x="9872" y="5318"/>
                    </a:lnTo>
                    <a:lnTo>
                      <a:pt x="9811" y="5374"/>
                    </a:lnTo>
                    <a:lnTo>
                      <a:pt x="9701" y="5370"/>
                    </a:lnTo>
                    <a:lnTo>
                      <a:pt x="9705" y="5219"/>
                    </a:lnTo>
                    <a:lnTo>
                      <a:pt x="9671" y="5130"/>
                    </a:lnTo>
                    <a:lnTo>
                      <a:pt x="9599" y="5118"/>
                    </a:lnTo>
                    <a:lnTo>
                      <a:pt x="9614" y="5246"/>
                    </a:lnTo>
                    <a:lnTo>
                      <a:pt x="9634" y="5336"/>
                    </a:lnTo>
                    <a:lnTo>
                      <a:pt x="9641" y="5439"/>
                    </a:lnTo>
                    <a:lnTo>
                      <a:pt x="9628" y="5533"/>
                    </a:lnTo>
                    <a:lnTo>
                      <a:pt x="9605" y="5600"/>
                    </a:lnTo>
                    <a:lnTo>
                      <a:pt x="9592" y="5658"/>
                    </a:lnTo>
                    <a:lnTo>
                      <a:pt x="9670" y="5680"/>
                    </a:lnTo>
                    <a:lnTo>
                      <a:pt x="9691" y="5583"/>
                    </a:lnTo>
                    <a:lnTo>
                      <a:pt x="9787" y="5547"/>
                    </a:lnTo>
                    <a:lnTo>
                      <a:pt x="9834" y="5635"/>
                    </a:lnTo>
                    <a:lnTo>
                      <a:pt x="9929" y="5700"/>
                    </a:lnTo>
                    <a:lnTo>
                      <a:pt x="9993" y="5723"/>
                    </a:lnTo>
                    <a:lnTo>
                      <a:pt x="10032" y="5655"/>
                    </a:lnTo>
                    <a:lnTo>
                      <a:pt x="10100" y="5731"/>
                    </a:lnTo>
                    <a:lnTo>
                      <a:pt x="10228" y="5749"/>
                    </a:lnTo>
                    <a:lnTo>
                      <a:pt x="10272" y="5654"/>
                    </a:lnTo>
                    <a:lnTo>
                      <a:pt x="10220" y="5547"/>
                    </a:lnTo>
                    <a:lnTo>
                      <a:pt x="10204" y="5475"/>
                    </a:lnTo>
                    <a:lnTo>
                      <a:pt x="10304" y="5455"/>
                    </a:lnTo>
                    <a:lnTo>
                      <a:pt x="10322" y="5540"/>
                    </a:lnTo>
                    <a:cubicBezTo>
                      <a:pt x="10273" y="5586"/>
                      <a:pt x="10275" y="5664"/>
                      <a:pt x="10328" y="5707"/>
                    </a:cubicBezTo>
                    <a:cubicBezTo>
                      <a:pt x="10365" y="5737"/>
                      <a:pt x="10418" y="5741"/>
                      <a:pt x="10459" y="5716"/>
                    </a:cubicBezTo>
                    <a:lnTo>
                      <a:pt x="10576" y="5723"/>
                    </a:lnTo>
                    <a:lnTo>
                      <a:pt x="10641" y="5746"/>
                    </a:lnTo>
                    <a:cubicBezTo>
                      <a:pt x="10689" y="5740"/>
                      <a:pt x="10736" y="5736"/>
                      <a:pt x="10784" y="5733"/>
                    </a:cubicBezTo>
                    <a:cubicBezTo>
                      <a:pt x="10825" y="5730"/>
                      <a:pt x="10865" y="5727"/>
                      <a:pt x="10905" y="5726"/>
                    </a:cubicBezTo>
                    <a:lnTo>
                      <a:pt x="10978" y="5706"/>
                    </a:lnTo>
                    <a:lnTo>
                      <a:pt x="11043" y="5612"/>
                    </a:lnTo>
                    <a:lnTo>
                      <a:pt x="11001" y="5439"/>
                    </a:lnTo>
                    <a:lnTo>
                      <a:pt x="10908" y="5445"/>
                    </a:lnTo>
                    <a:cubicBezTo>
                      <a:pt x="10864" y="5428"/>
                      <a:pt x="10816" y="5429"/>
                      <a:pt x="10773" y="5445"/>
                    </a:cubicBezTo>
                    <a:cubicBezTo>
                      <a:pt x="10732" y="5461"/>
                      <a:pt x="10697" y="5490"/>
                      <a:pt x="10677" y="5528"/>
                    </a:cubicBezTo>
                    <a:lnTo>
                      <a:pt x="10594" y="5540"/>
                    </a:lnTo>
                    <a:lnTo>
                      <a:pt x="10474" y="5517"/>
                    </a:lnTo>
                    <a:lnTo>
                      <a:pt x="10480" y="5439"/>
                    </a:lnTo>
                    <a:lnTo>
                      <a:pt x="10559" y="5418"/>
                    </a:lnTo>
                    <a:lnTo>
                      <a:pt x="10649" y="5424"/>
                    </a:lnTo>
                    <a:lnTo>
                      <a:pt x="10756" y="5389"/>
                    </a:lnTo>
                    <a:lnTo>
                      <a:pt x="10886" y="5326"/>
                    </a:lnTo>
                    <a:lnTo>
                      <a:pt x="10989" y="5356"/>
                    </a:lnTo>
                    <a:lnTo>
                      <a:pt x="11051" y="5293"/>
                    </a:lnTo>
                    <a:lnTo>
                      <a:pt x="11044" y="5226"/>
                    </a:lnTo>
                    <a:lnTo>
                      <a:pt x="10973" y="5154"/>
                    </a:lnTo>
                    <a:lnTo>
                      <a:pt x="10991" y="5080"/>
                    </a:lnTo>
                    <a:lnTo>
                      <a:pt x="11026" y="4995"/>
                    </a:lnTo>
                    <a:lnTo>
                      <a:pt x="11049" y="4911"/>
                    </a:lnTo>
                    <a:lnTo>
                      <a:pt x="11015" y="4809"/>
                    </a:lnTo>
                    <a:lnTo>
                      <a:pt x="11064" y="4679"/>
                    </a:lnTo>
                    <a:lnTo>
                      <a:pt x="11074" y="4583"/>
                    </a:lnTo>
                    <a:lnTo>
                      <a:pt x="11081" y="4474"/>
                    </a:lnTo>
                    <a:lnTo>
                      <a:pt x="11119" y="4411"/>
                    </a:lnTo>
                    <a:lnTo>
                      <a:pt x="11167" y="4591"/>
                    </a:lnTo>
                    <a:lnTo>
                      <a:pt x="11264" y="4597"/>
                    </a:lnTo>
                    <a:lnTo>
                      <a:pt x="11300" y="4653"/>
                    </a:lnTo>
                    <a:lnTo>
                      <a:pt x="11218" y="4721"/>
                    </a:lnTo>
                    <a:lnTo>
                      <a:pt x="11196" y="4798"/>
                    </a:lnTo>
                    <a:lnTo>
                      <a:pt x="11121" y="4953"/>
                    </a:lnTo>
                    <a:lnTo>
                      <a:pt x="11221" y="4981"/>
                    </a:lnTo>
                    <a:lnTo>
                      <a:pt x="11232" y="5040"/>
                    </a:lnTo>
                    <a:lnTo>
                      <a:pt x="11268" y="5111"/>
                    </a:lnTo>
                    <a:lnTo>
                      <a:pt x="11325" y="5139"/>
                    </a:lnTo>
                    <a:lnTo>
                      <a:pt x="11409" y="5202"/>
                    </a:lnTo>
                    <a:cubicBezTo>
                      <a:pt x="11439" y="5217"/>
                      <a:pt x="11471" y="5228"/>
                      <a:pt x="11503" y="5235"/>
                    </a:cubicBezTo>
                    <a:cubicBezTo>
                      <a:pt x="11545" y="5245"/>
                      <a:pt x="11587" y="5249"/>
                      <a:pt x="11630" y="5247"/>
                    </a:cubicBezTo>
                    <a:cubicBezTo>
                      <a:pt x="11656" y="5226"/>
                      <a:pt x="11682" y="5205"/>
                      <a:pt x="11708" y="5185"/>
                    </a:cubicBezTo>
                    <a:cubicBezTo>
                      <a:pt x="11746" y="5154"/>
                      <a:pt x="11785" y="5124"/>
                      <a:pt x="11825" y="5095"/>
                    </a:cubicBezTo>
                    <a:cubicBezTo>
                      <a:pt x="11877" y="5067"/>
                      <a:pt x="11940" y="5065"/>
                      <a:pt x="11994" y="5090"/>
                    </a:cubicBezTo>
                    <a:cubicBezTo>
                      <a:pt x="12027" y="5105"/>
                      <a:pt x="12054" y="5128"/>
                      <a:pt x="12072" y="5158"/>
                    </a:cubicBezTo>
                    <a:lnTo>
                      <a:pt x="12256" y="5261"/>
                    </a:lnTo>
                    <a:lnTo>
                      <a:pt x="12352" y="5332"/>
                    </a:lnTo>
                    <a:lnTo>
                      <a:pt x="12410" y="5381"/>
                    </a:lnTo>
                    <a:lnTo>
                      <a:pt x="12535" y="5491"/>
                    </a:lnTo>
                    <a:lnTo>
                      <a:pt x="12570" y="5548"/>
                    </a:lnTo>
                    <a:lnTo>
                      <a:pt x="12651" y="5635"/>
                    </a:lnTo>
                    <a:lnTo>
                      <a:pt x="12807" y="5658"/>
                    </a:lnTo>
                    <a:lnTo>
                      <a:pt x="12818" y="5515"/>
                    </a:lnTo>
                    <a:lnTo>
                      <a:pt x="12865" y="5591"/>
                    </a:lnTo>
                    <a:lnTo>
                      <a:pt x="12947" y="5635"/>
                    </a:lnTo>
                    <a:lnTo>
                      <a:pt x="12894" y="5690"/>
                    </a:lnTo>
                    <a:lnTo>
                      <a:pt x="13004" y="5751"/>
                    </a:lnTo>
                    <a:lnTo>
                      <a:pt x="13143" y="5778"/>
                    </a:lnTo>
                    <a:lnTo>
                      <a:pt x="13298" y="5853"/>
                    </a:lnTo>
                    <a:lnTo>
                      <a:pt x="13367" y="5917"/>
                    </a:lnTo>
                    <a:lnTo>
                      <a:pt x="13310" y="5966"/>
                    </a:lnTo>
                    <a:cubicBezTo>
                      <a:pt x="13284" y="5934"/>
                      <a:pt x="13233" y="5931"/>
                      <a:pt x="13203" y="5961"/>
                    </a:cubicBezTo>
                    <a:cubicBezTo>
                      <a:pt x="13171" y="5992"/>
                      <a:pt x="13177" y="6042"/>
                      <a:pt x="13207" y="6077"/>
                    </a:cubicBezTo>
                    <a:cubicBezTo>
                      <a:pt x="13239" y="6114"/>
                      <a:pt x="13289" y="6128"/>
                      <a:pt x="13330" y="6155"/>
                    </a:cubicBezTo>
                    <a:cubicBezTo>
                      <a:pt x="13373" y="6183"/>
                      <a:pt x="13406" y="6224"/>
                      <a:pt x="13420" y="6272"/>
                    </a:cubicBezTo>
                    <a:lnTo>
                      <a:pt x="13513" y="6385"/>
                    </a:lnTo>
                    <a:lnTo>
                      <a:pt x="13641" y="6454"/>
                    </a:lnTo>
                    <a:lnTo>
                      <a:pt x="13751" y="6514"/>
                    </a:lnTo>
                    <a:lnTo>
                      <a:pt x="13967" y="6581"/>
                    </a:lnTo>
                    <a:lnTo>
                      <a:pt x="14022" y="6693"/>
                    </a:lnTo>
                    <a:lnTo>
                      <a:pt x="14075" y="6733"/>
                    </a:lnTo>
                    <a:cubicBezTo>
                      <a:pt x="14101" y="6743"/>
                      <a:pt x="14126" y="6754"/>
                      <a:pt x="14150" y="6766"/>
                    </a:cubicBezTo>
                    <a:cubicBezTo>
                      <a:pt x="14185" y="6782"/>
                      <a:pt x="14219" y="6800"/>
                      <a:pt x="14252" y="6819"/>
                    </a:cubicBezTo>
                    <a:lnTo>
                      <a:pt x="14344" y="6868"/>
                    </a:lnTo>
                    <a:cubicBezTo>
                      <a:pt x="14385" y="6900"/>
                      <a:pt x="14430" y="6929"/>
                      <a:pt x="14477" y="6953"/>
                    </a:cubicBezTo>
                    <a:cubicBezTo>
                      <a:pt x="14528" y="6979"/>
                      <a:pt x="14582" y="7000"/>
                      <a:pt x="14637" y="7015"/>
                    </a:cubicBezTo>
                    <a:lnTo>
                      <a:pt x="14691" y="6970"/>
                    </a:lnTo>
                    <a:cubicBezTo>
                      <a:pt x="14695" y="6941"/>
                      <a:pt x="14715" y="6915"/>
                      <a:pt x="14743" y="6903"/>
                    </a:cubicBezTo>
                    <a:cubicBezTo>
                      <a:pt x="14777" y="6889"/>
                      <a:pt x="14815" y="6897"/>
                      <a:pt x="14851" y="6903"/>
                    </a:cubicBezTo>
                    <a:cubicBezTo>
                      <a:pt x="14891" y="6910"/>
                      <a:pt x="14930" y="6915"/>
                      <a:pt x="14970" y="6918"/>
                    </a:cubicBezTo>
                    <a:lnTo>
                      <a:pt x="15039" y="6886"/>
                    </a:lnTo>
                    <a:lnTo>
                      <a:pt x="15039" y="6779"/>
                    </a:lnTo>
                    <a:lnTo>
                      <a:pt x="15021" y="6729"/>
                    </a:lnTo>
                    <a:lnTo>
                      <a:pt x="14988" y="6661"/>
                    </a:lnTo>
                    <a:lnTo>
                      <a:pt x="14920" y="6558"/>
                    </a:lnTo>
                    <a:lnTo>
                      <a:pt x="14813" y="6458"/>
                    </a:lnTo>
                    <a:lnTo>
                      <a:pt x="14753" y="6385"/>
                    </a:lnTo>
                    <a:lnTo>
                      <a:pt x="14725" y="6260"/>
                    </a:lnTo>
                    <a:lnTo>
                      <a:pt x="14660" y="6107"/>
                    </a:lnTo>
                    <a:lnTo>
                      <a:pt x="14523" y="6037"/>
                    </a:lnTo>
                    <a:lnTo>
                      <a:pt x="14398" y="5924"/>
                    </a:lnTo>
                    <a:lnTo>
                      <a:pt x="14411" y="5842"/>
                    </a:lnTo>
                    <a:lnTo>
                      <a:pt x="14479" y="5753"/>
                    </a:lnTo>
                    <a:lnTo>
                      <a:pt x="14515" y="5662"/>
                    </a:lnTo>
                    <a:lnTo>
                      <a:pt x="14469" y="5544"/>
                    </a:lnTo>
                    <a:lnTo>
                      <a:pt x="14491" y="5453"/>
                    </a:lnTo>
                    <a:cubicBezTo>
                      <a:pt x="14473" y="5421"/>
                      <a:pt x="14451" y="5390"/>
                      <a:pt x="14426" y="5362"/>
                    </a:cubicBezTo>
                    <a:cubicBezTo>
                      <a:pt x="14393" y="5327"/>
                      <a:pt x="14356" y="5295"/>
                      <a:pt x="14315" y="5270"/>
                    </a:cubicBezTo>
                    <a:cubicBezTo>
                      <a:pt x="14310" y="5207"/>
                      <a:pt x="14312" y="5143"/>
                      <a:pt x="14319" y="5080"/>
                    </a:cubicBezTo>
                    <a:cubicBezTo>
                      <a:pt x="14328" y="4998"/>
                      <a:pt x="14346" y="4917"/>
                      <a:pt x="14345" y="4834"/>
                    </a:cubicBezTo>
                    <a:cubicBezTo>
                      <a:pt x="14344" y="4763"/>
                      <a:pt x="14328" y="4691"/>
                      <a:pt x="14291" y="4629"/>
                    </a:cubicBezTo>
                    <a:cubicBezTo>
                      <a:pt x="14249" y="4557"/>
                      <a:pt x="14183" y="4501"/>
                      <a:pt x="14103" y="4470"/>
                    </a:cubicBezTo>
                    <a:lnTo>
                      <a:pt x="13935" y="4367"/>
                    </a:lnTo>
                    <a:lnTo>
                      <a:pt x="13888" y="4332"/>
                    </a:lnTo>
                    <a:lnTo>
                      <a:pt x="13757" y="4291"/>
                    </a:lnTo>
                    <a:lnTo>
                      <a:pt x="13680" y="4263"/>
                    </a:lnTo>
                    <a:lnTo>
                      <a:pt x="13593" y="4205"/>
                    </a:lnTo>
                    <a:lnTo>
                      <a:pt x="13505" y="4165"/>
                    </a:lnTo>
                    <a:lnTo>
                      <a:pt x="13452" y="4057"/>
                    </a:lnTo>
                    <a:lnTo>
                      <a:pt x="13348" y="4013"/>
                    </a:lnTo>
                    <a:lnTo>
                      <a:pt x="13275" y="3919"/>
                    </a:lnTo>
                    <a:lnTo>
                      <a:pt x="13177" y="3862"/>
                    </a:lnTo>
                    <a:lnTo>
                      <a:pt x="13099" y="3876"/>
                    </a:lnTo>
                    <a:lnTo>
                      <a:pt x="13152" y="3952"/>
                    </a:lnTo>
                    <a:lnTo>
                      <a:pt x="13217" y="4009"/>
                    </a:lnTo>
                    <a:lnTo>
                      <a:pt x="13081" y="3963"/>
                    </a:lnTo>
                    <a:lnTo>
                      <a:pt x="12993" y="3930"/>
                    </a:lnTo>
                    <a:lnTo>
                      <a:pt x="12899" y="3912"/>
                    </a:lnTo>
                    <a:lnTo>
                      <a:pt x="12965" y="3868"/>
                    </a:lnTo>
                    <a:lnTo>
                      <a:pt x="13031" y="3835"/>
                    </a:lnTo>
                    <a:lnTo>
                      <a:pt x="12928" y="3767"/>
                    </a:lnTo>
                    <a:lnTo>
                      <a:pt x="12846" y="3757"/>
                    </a:lnTo>
                    <a:lnTo>
                      <a:pt x="12712" y="3775"/>
                    </a:lnTo>
                    <a:cubicBezTo>
                      <a:pt x="12681" y="3777"/>
                      <a:pt x="12650" y="3769"/>
                      <a:pt x="12625" y="3752"/>
                    </a:cubicBezTo>
                    <a:cubicBezTo>
                      <a:pt x="12597" y="3734"/>
                      <a:pt x="12577" y="3708"/>
                      <a:pt x="12554" y="3685"/>
                    </a:cubicBezTo>
                    <a:cubicBezTo>
                      <a:pt x="12507" y="3640"/>
                      <a:pt x="12447" y="3609"/>
                      <a:pt x="12381" y="3598"/>
                    </a:cubicBezTo>
                    <a:cubicBezTo>
                      <a:pt x="12358" y="3592"/>
                      <a:pt x="12333" y="3604"/>
                      <a:pt x="12325" y="3626"/>
                    </a:cubicBezTo>
                    <a:cubicBezTo>
                      <a:pt x="12314" y="3657"/>
                      <a:pt x="12338" y="3689"/>
                      <a:pt x="12371" y="3689"/>
                    </a:cubicBezTo>
                    <a:lnTo>
                      <a:pt x="12252" y="3673"/>
                    </a:lnTo>
                    <a:lnTo>
                      <a:pt x="12185" y="3594"/>
                    </a:lnTo>
                    <a:lnTo>
                      <a:pt x="12110" y="3515"/>
                    </a:lnTo>
                    <a:cubicBezTo>
                      <a:pt x="12084" y="3484"/>
                      <a:pt x="12052" y="3458"/>
                      <a:pt x="12017" y="3437"/>
                    </a:cubicBezTo>
                    <a:cubicBezTo>
                      <a:pt x="11975" y="3412"/>
                      <a:pt x="11929" y="3395"/>
                      <a:pt x="11880" y="3387"/>
                    </a:cubicBezTo>
                    <a:close/>
                    <a:moveTo>
                      <a:pt x="14047" y="3692"/>
                    </a:moveTo>
                    <a:lnTo>
                      <a:pt x="14098" y="3788"/>
                    </a:lnTo>
                    <a:lnTo>
                      <a:pt x="14189" y="3811"/>
                    </a:lnTo>
                    <a:lnTo>
                      <a:pt x="14162" y="3728"/>
                    </a:lnTo>
                    <a:lnTo>
                      <a:pt x="14047" y="3692"/>
                    </a:lnTo>
                    <a:close/>
                    <a:moveTo>
                      <a:pt x="6065" y="3862"/>
                    </a:moveTo>
                    <a:lnTo>
                      <a:pt x="5934" y="3911"/>
                    </a:lnTo>
                    <a:lnTo>
                      <a:pt x="5965" y="3994"/>
                    </a:lnTo>
                    <a:lnTo>
                      <a:pt x="6094" y="4077"/>
                    </a:lnTo>
                    <a:lnTo>
                      <a:pt x="6163" y="4026"/>
                    </a:lnTo>
                    <a:lnTo>
                      <a:pt x="6186" y="3939"/>
                    </a:lnTo>
                    <a:lnTo>
                      <a:pt x="6123" y="3883"/>
                    </a:lnTo>
                    <a:lnTo>
                      <a:pt x="6065" y="3862"/>
                    </a:lnTo>
                    <a:close/>
                    <a:moveTo>
                      <a:pt x="15931" y="3867"/>
                    </a:moveTo>
                    <a:lnTo>
                      <a:pt x="15986" y="3930"/>
                    </a:lnTo>
                    <a:lnTo>
                      <a:pt x="16070" y="3974"/>
                    </a:lnTo>
                    <a:lnTo>
                      <a:pt x="16159" y="3952"/>
                    </a:lnTo>
                    <a:lnTo>
                      <a:pt x="16099" y="3882"/>
                    </a:lnTo>
                    <a:lnTo>
                      <a:pt x="16013" y="3872"/>
                    </a:lnTo>
                    <a:lnTo>
                      <a:pt x="15931" y="3867"/>
                    </a:lnTo>
                    <a:close/>
                    <a:moveTo>
                      <a:pt x="3298" y="4033"/>
                    </a:moveTo>
                    <a:lnTo>
                      <a:pt x="3158" y="4051"/>
                    </a:lnTo>
                    <a:lnTo>
                      <a:pt x="3068" y="4124"/>
                    </a:lnTo>
                    <a:lnTo>
                      <a:pt x="3089" y="4229"/>
                    </a:lnTo>
                    <a:lnTo>
                      <a:pt x="3173" y="4150"/>
                    </a:lnTo>
                    <a:lnTo>
                      <a:pt x="3298" y="4033"/>
                    </a:lnTo>
                    <a:close/>
                    <a:moveTo>
                      <a:pt x="15750" y="4130"/>
                    </a:moveTo>
                    <a:lnTo>
                      <a:pt x="15689" y="4177"/>
                    </a:lnTo>
                    <a:lnTo>
                      <a:pt x="15729" y="4241"/>
                    </a:lnTo>
                    <a:lnTo>
                      <a:pt x="15782" y="4275"/>
                    </a:lnTo>
                    <a:lnTo>
                      <a:pt x="15847" y="4275"/>
                    </a:lnTo>
                    <a:lnTo>
                      <a:pt x="15904" y="4297"/>
                    </a:lnTo>
                    <a:lnTo>
                      <a:pt x="15956" y="4234"/>
                    </a:lnTo>
                    <a:lnTo>
                      <a:pt x="15815" y="4168"/>
                    </a:lnTo>
                    <a:lnTo>
                      <a:pt x="15750" y="4130"/>
                    </a:lnTo>
                    <a:close/>
                    <a:moveTo>
                      <a:pt x="14922" y="4347"/>
                    </a:moveTo>
                    <a:lnTo>
                      <a:pt x="14907" y="4447"/>
                    </a:lnTo>
                    <a:lnTo>
                      <a:pt x="14854" y="4479"/>
                    </a:lnTo>
                    <a:lnTo>
                      <a:pt x="14952" y="4582"/>
                    </a:lnTo>
                    <a:lnTo>
                      <a:pt x="14918" y="4635"/>
                    </a:lnTo>
                    <a:lnTo>
                      <a:pt x="14906" y="4718"/>
                    </a:lnTo>
                    <a:lnTo>
                      <a:pt x="14998" y="4781"/>
                    </a:lnTo>
                    <a:lnTo>
                      <a:pt x="14982" y="4848"/>
                    </a:lnTo>
                    <a:lnTo>
                      <a:pt x="14896" y="4809"/>
                    </a:lnTo>
                    <a:lnTo>
                      <a:pt x="14774" y="4809"/>
                    </a:lnTo>
                    <a:lnTo>
                      <a:pt x="14772" y="4889"/>
                    </a:lnTo>
                    <a:lnTo>
                      <a:pt x="14843" y="4963"/>
                    </a:lnTo>
                    <a:lnTo>
                      <a:pt x="14918" y="5048"/>
                    </a:lnTo>
                    <a:lnTo>
                      <a:pt x="14984" y="4985"/>
                    </a:lnTo>
                    <a:lnTo>
                      <a:pt x="15048" y="4943"/>
                    </a:lnTo>
                    <a:lnTo>
                      <a:pt x="15046" y="5055"/>
                    </a:lnTo>
                    <a:lnTo>
                      <a:pt x="15082" y="5137"/>
                    </a:lnTo>
                    <a:lnTo>
                      <a:pt x="15174" y="5142"/>
                    </a:lnTo>
                    <a:lnTo>
                      <a:pt x="15157" y="4988"/>
                    </a:lnTo>
                    <a:lnTo>
                      <a:pt x="15294" y="5044"/>
                    </a:lnTo>
                    <a:cubicBezTo>
                      <a:pt x="15270" y="5073"/>
                      <a:pt x="15279" y="5116"/>
                      <a:pt x="15313" y="5134"/>
                    </a:cubicBezTo>
                    <a:cubicBezTo>
                      <a:pt x="15377" y="5166"/>
                      <a:pt x="15445" y="5099"/>
                      <a:pt x="15411" y="5039"/>
                    </a:cubicBezTo>
                    <a:lnTo>
                      <a:pt x="15398" y="4960"/>
                    </a:lnTo>
                    <a:lnTo>
                      <a:pt x="15431" y="4888"/>
                    </a:lnTo>
                    <a:lnTo>
                      <a:pt x="15398" y="4764"/>
                    </a:lnTo>
                    <a:lnTo>
                      <a:pt x="15369" y="4651"/>
                    </a:lnTo>
                    <a:lnTo>
                      <a:pt x="15351" y="4581"/>
                    </a:lnTo>
                    <a:cubicBezTo>
                      <a:pt x="15340" y="4552"/>
                      <a:pt x="15324" y="4525"/>
                      <a:pt x="15304" y="4500"/>
                    </a:cubicBezTo>
                    <a:cubicBezTo>
                      <a:pt x="15281" y="4473"/>
                      <a:pt x="15254" y="4450"/>
                      <a:pt x="15223" y="4432"/>
                    </a:cubicBezTo>
                    <a:lnTo>
                      <a:pt x="15092" y="4379"/>
                    </a:lnTo>
                    <a:lnTo>
                      <a:pt x="15011" y="4379"/>
                    </a:lnTo>
                    <a:lnTo>
                      <a:pt x="14922" y="4347"/>
                    </a:lnTo>
                    <a:close/>
                    <a:moveTo>
                      <a:pt x="9948" y="4679"/>
                    </a:moveTo>
                    <a:lnTo>
                      <a:pt x="9912" y="4794"/>
                    </a:lnTo>
                    <a:lnTo>
                      <a:pt x="9952" y="4842"/>
                    </a:lnTo>
                    <a:lnTo>
                      <a:pt x="10021" y="4820"/>
                    </a:lnTo>
                    <a:lnTo>
                      <a:pt x="10008" y="4732"/>
                    </a:lnTo>
                    <a:lnTo>
                      <a:pt x="9948" y="4679"/>
                    </a:lnTo>
                    <a:close/>
                    <a:moveTo>
                      <a:pt x="5806" y="4837"/>
                    </a:moveTo>
                    <a:lnTo>
                      <a:pt x="5760" y="4921"/>
                    </a:lnTo>
                    <a:lnTo>
                      <a:pt x="5742" y="5099"/>
                    </a:lnTo>
                    <a:lnTo>
                      <a:pt x="5704" y="5185"/>
                    </a:lnTo>
                    <a:lnTo>
                      <a:pt x="5684" y="5324"/>
                    </a:lnTo>
                    <a:lnTo>
                      <a:pt x="5654" y="5396"/>
                    </a:lnTo>
                    <a:lnTo>
                      <a:pt x="5549" y="5361"/>
                    </a:lnTo>
                    <a:lnTo>
                      <a:pt x="5597" y="5265"/>
                    </a:lnTo>
                    <a:lnTo>
                      <a:pt x="5551" y="5198"/>
                    </a:lnTo>
                    <a:lnTo>
                      <a:pt x="5499" y="5149"/>
                    </a:lnTo>
                    <a:lnTo>
                      <a:pt x="5443" y="5102"/>
                    </a:lnTo>
                    <a:lnTo>
                      <a:pt x="5286" y="5067"/>
                    </a:lnTo>
                    <a:lnTo>
                      <a:pt x="5213" y="5092"/>
                    </a:lnTo>
                    <a:lnTo>
                      <a:pt x="5162" y="5157"/>
                    </a:lnTo>
                    <a:lnTo>
                      <a:pt x="5117" y="5262"/>
                    </a:lnTo>
                    <a:cubicBezTo>
                      <a:pt x="5104" y="5302"/>
                      <a:pt x="5104" y="5344"/>
                      <a:pt x="5117" y="5384"/>
                    </a:cubicBezTo>
                    <a:cubicBezTo>
                      <a:pt x="5129" y="5419"/>
                      <a:pt x="5150" y="5450"/>
                      <a:pt x="5180" y="5473"/>
                    </a:cubicBezTo>
                    <a:lnTo>
                      <a:pt x="5257" y="5552"/>
                    </a:lnTo>
                    <a:lnTo>
                      <a:pt x="5300" y="5622"/>
                    </a:lnTo>
                    <a:lnTo>
                      <a:pt x="5269" y="5671"/>
                    </a:lnTo>
                    <a:lnTo>
                      <a:pt x="5158" y="5722"/>
                    </a:lnTo>
                    <a:lnTo>
                      <a:pt x="5124" y="5663"/>
                    </a:lnTo>
                    <a:lnTo>
                      <a:pt x="4999" y="5658"/>
                    </a:lnTo>
                    <a:lnTo>
                      <a:pt x="4970" y="5606"/>
                    </a:lnTo>
                    <a:lnTo>
                      <a:pt x="4855" y="5606"/>
                    </a:lnTo>
                    <a:lnTo>
                      <a:pt x="4718" y="5635"/>
                    </a:lnTo>
                    <a:lnTo>
                      <a:pt x="4579" y="5698"/>
                    </a:lnTo>
                    <a:lnTo>
                      <a:pt x="4483" y="5839"/>
                    </a:lnTo>
                    <a:lnTo>
                      <a:pt x="4434" y="5757"/>
                    </a:lnTo>
                    <a:lnTo>
                      <a:pt x="4419" y="5676"/>
                    </a:lnTo>
                    <a:lnTo>
                      <a:pt x="4244" y="5699"/>
                    </a:lnTo>
                    <a:lnTo>
                      <a:pt x="4241" y="5823"/>
                    </a:lnTo>
                    <a:lnTo>
                      <a:pt x="4352" y="5880"/>
                    </a:lnTo>
                    <a:lnTo>
                      <a:pt x="4441" y="5898"/>
                    </a:lnTo>
                    <a:lnTo>
                      <a:pt x="4408" y="6006"/>
                    </a:lnTo>
                    <a:lnTo>
                      <a:pt x="4405" y="6075"/>
                    </a:lnTo>
                    <a:lnTo>
                      <a:pt x="4490" y="6157"/>
                    </a:lnTo>
                    <a:lnTo>
                      <a:pt x="4382" y="6227"/>
                    </a:lnTo>
                    <a:lnTo>
                      <a:pt x="4255" y="6287"/>
                    </a:lnTo>
                    <a:lnTo>
                      <a:pt x="4315" y="6397"/>
                    </a:lnTo>
                    <a:lnTo>
                      <a:pt x="4380" y="6485"/>
                    </a:lnTo>
                    <a:lnTo>
                      <a:pt x="4393" y="6560"/>
                    </a:lnTo>
                    <a:lnTo>
                      <a:pt x="4457" y="6549"/>
                    </a:lnTo>
                    <a:lnTo>
                      <a:pt x="4469" y="6632"/>
                    </a:lnTo>
                    <a:lnTo>
                      <a:pt x="4407" y="6705"/>
                    </a:lnTo>
                    <a:lnTo>
                      <a:pt x="4295" y="6711"/>
                    </a:lnTo>
                    <a:lnTo>
                      <a:pt x="4102" y="6691"/>
                    </a:lnTo>
                    <a:lnTo>
                      <a:pt x="3981" y="6652"/>
                    </a:lnTo>
                    <a:lnTo>
                      <a:pt x="3906" y="6647"/>
                    </a:lnTo>
                    <a:lnTo>
                      <a:pt x="3758" y="6647"/>
                    </a:lnTo>
                    <a:lnTo>
                      <a:pt x="3719" y="6590"/>
                    </a:lnTo>
                    <a:lnTo>
                      <a:pt x="3560" y="6590"/>
                    </a:lnTo>
                    <a:lnTo>
                      <a:pt x="3516" y="6538"/>
                    </a:lnTo>
                    <a:lnTo>
                      <a:pt x="3429" y="6549"/>
                    </a:lnTo>
                    <a:lnTo>
                      <a:pt x="3292" y="6530"/>
                    </a:lnTo>
                    <a:lnTo>
                      <a:pt x="3217" y="6473"/>
                    </a:lnTo>
                    <a:lnTo>
                      <a:pt x="3148" y="6425"/>
                    </a:lnTo>
                    <a:lnTo>
                      <a:pt x="3077" y="6345"/>
                    </a:lnTo>
                    <a:lnTo>
                      <a:pt x="3006" y="6322"/>
                    </a:lnTo>
                    <a:lnTo>
                      <a:pt x="2918" y="6347"/>
                    </a:lnTo>
                    <a:lnTo>
                      <a:pt x="2941" y="6379"/>
                    </a:lnTo>
                    <a:lnTo>
                      <a:pt x="3010" y="6464"/>
                    </a:lnTo>
                    <a:lnTo>
                      <a:pt x="3042" y="6520"/>
                    </a:lnTo>
                    <a:lnTo>
                      <a:pt x="3139" y="6525"/>
                    </a:lnTo>
                    <a:lnTo>
                      <a:pt x="3196" y="6604"/>
                    </a:lnTo>
                    <a:lnTo>
                      <a:pt x="3327" y="6655"/>
                    </a:lnTo>
                    <a:lnTo>
                      <a:pt x="3422" y="6679"/>
                    </a:lnTo>
                    <a:lnTo>
                      <a:pt x="3529" y="6679"/>
                    </a:lnTo>
                    <a:lnTo>
                      <a:pt x="3551" y="6750"/>
                    </a:lnTo>
                    <a:lnTo>
                      <a:pt x="3568" y="6818"/>
                    </a:lnTo>
                    <a:lnTo>
                      <a:pt x="3623" y="6802"/>
                    </a:lnTo>
                    <a:lnTo>
                      <a:pt x="3722" y="6812"/>
                    </a:lnTo>
                    <a:lnTo>
                      <a:pt x="3800" y="6830"/>
                    </a:lnTo>
                    <a:lnTo>
                      <a:pt x="3781" y="6927"/>
                    </a:lnTo>
                    <a:lnTo>
                      <a:pt x="3810" y="6979"/>
                    </a:lnTo>
                    <a:lnTo>
                      <a:pt x="3906" y="7003"/>
                    </a:lnTo>
                    <a:lnTo>
                      <a:pt x="3895" y="6901"/>
                    </a:lnTo>
                    <a:lnTo>
                      <a:pt x="4000" y="6882"/>
                    </a:lnTo>
                    <a:lnTo>
                      <a:pt x="4063" y="6882"/>
                    </a:lnTo>
                    <a:cubicBezTo>
                      <a:pt x="4078" y="6901"/>
                      <a:pt x="4095" y="6918"/>
                      <a:pt x="4114" y="6932"/>
                    </a:cubicBezTo>
                    <a:cubicBezTo>
                      <a:pt x="4133" y="6947"/>
                      <a:pt x="4153" y="6959"/>
                      <a:pt x="4176" y="6969"/>
                    </a:cubicBezTo>
                    <a:cubicBezTo>
                      <a:pt x="4189" y="6974"/>
                      <a:pt x="4202" y="6979"/>
                      <a:pt x="4216" y="6982"/>
                    </a:cubicBezTo>
                    <a:cubicBezTo>
                      <a:pt x="4230" y="6986"/>
                      <a:pt x="4244" y="6988"/>
                      <a:pt x="4258" y="6990"/>
                    </a:cubicBezTo>
                    <a:lnTo>
                      <a:pt x="4315" y="6929"/>
                    </a:lnTo>
                    <a:lnTo>
                      <a:pt x="4432" y="6918"/>
                    </a:lnTo>
                    <a:lnTo>
                      <a:pt x="4621" y="6895"/>
                    </a:lnTo>
                    <a:lnTo>
                      <a:pt x="4806" y="6828"/>
                    </a:lnTo>
                    <a:lnTo>
                      <a:pt x="4880" y="6784"/>
                    </a:lnTo>
                    <a:lnTo>
                      <a:pt x="4978" y="6704"/>
                    </a:lnTo>
                    <a:lnTo>
                      <a:pt x="5161" y="6664"/>
                    </a:lnTo>
                    <a:lnTo>
                      <a:pt x="5081" y="6747"/>
                    </a:lnTo>
                    <a:lnTo>
                      <a:pt x="4981" y="6842"/>
                    </a:lnTo>
                    <a:lnTo>
                      <a:pt x="4788" y="6907"/>
                    </a:lnTo>
                    <a:cubicBezTo>
                      <a:pt x="4710" y="6934"/>
                      <a:pt x="4629" y="6952"/>
                      <a:pt x="4547" y="6963"/>
                    </a:cubicBezTo>
                    <a:cubicBezTo>
                      <a:pt x="4501" y="6969"/>
                      <a:pt x="4455" y="6972"/>
                      <a:pt x="4408" y="6974"/>
                    </a:cubicBezTo>
                    <a:lnTo>
                      <a:pt x="4295" y="7076"/>
                    </a:lnTo>
                    <a:lnTo>
                      <a:pt x="4344" y="7132"/>
                    </a:lnTo>
                    <a:lnTo>
                      <a:pt x="4532" y="7144"/>
                    </a:lnTo>
                    <a:cubicBezTo>
                      <a:pt x="4572" y="7131"/>
                      <a:pt x="4613" y="7118"/>
                      <a:pt x="4653" y="7104"/>
                    </a:cubicBezTo>
                    <a:cubicBezTo>
                      <a:pt x="4698" y="7088"/>
                      <a:pt x="4744" y="7071"/>
                      <a:pt x="4789" y="7054"/>
                    </a:cubicBezTo>
                    <a:lnTo>
                      <a:pt x="4857" y="6983"/>
                    </a:lnTo>
                    <a:lnTo>
                      <a:pt x="4907" y="6903"/>
                    </a:lnTo>
                    <a:lnTo>
                      <a:pt x="5003" y="6955"/>
                    </a:lnTo>
                    <a:lnTo>
                      <a:pt x="5180" y="6978"/>
                    </a:lnTo>
                    <a:lnTo>
                      <a:pt x="5252" y="7049"/>
                    </a:lnTo>
                    <a:lnTo>
                      <a:pt x="5334" y="7037"/>
                    </a:lnTo>
                    <a:lnTo>
                      <a:pt x="5436" y="7042"/>
                    </a:lnTo>
                    <a:lnTo>
                      <a:pt x="5489" y="7098"/>
                    </a:lnTo>
                    <a:lnTo>
                      <a:pt x="5503" y="7172"/>
                    </a:lnTo>
                    <a:lnTo>
                      <a:pt x="5522" y="7241"/>
                    </a:lnTo>
                    <a:lnTo>
                      <a:pt x="5582" y="7255"/>
                    </a:lnTo>
                    <a:lnTo>
                      <a:pt x="5690" y="7320"/>
                    </a:lnTo>
                    <a:cubicBezTo>
                      <a:pt x="5690" y="7366"/>
                      <a:pt x="5715" y="7408"/>
                      <a:pt x="5756" y="7432"/>
                    </a:cubicBezTo>
                    <a:cubicBezTo>
                      <a:pt x="5785" y="7450"/>
                      <a:pt x="5821" y="7456"/>
                      <a:pt x="5855" y="7448"/>
                    </a:cubicBezTo>
                    <a:lnTo>
                      <a:pt x="5860" y="7541"/>
                    </a:lnTo>
                    <a:lnTo>
                      <a:pt x="5877" y="7664"/>
                    </a:lnTo>
                    <a:lnTo>
                      <a:pt x="5919" y="7796"/>
                    </a:lnTo>
                    <a:cubicBezTo>
                      <a:pt x="5919" y="7812"/>
                      <a:pt x="5919" y="7827"/>
                      <a:pt x="5917" y="7843"/>
                    </a:cubicBezTo>
                    <a:cubicBezTo>
                      <a:pt x="5916" y="7859"/>
                      <a:pt x="5914" y="7874"/>
                      <a:pt x="5912" y="7889"/>
                    </a:cubicBezTo>
                    <a:cubicBezTo>
                      <a:pt x="5909" y="7904"/>
                      <a:pt x="5907" y="7919"/>
                      <a:pt x="5903" y="7934"/>
                    </a:cubicBezTo>
                    <a:cubicBezTo>
                      <a:pt x="5900" y="7949"/>
                      <a:pt x="5896" y="7963"/>
                      <a:pt x="5891" y="7978"/>
                    </a:cubicBezTo>
                    <a:cubicBezTo>
                      <a:pt x="5898" y="8023"/>
                      <a:pt x="5902" y="8070"/>
                      <a:pt x="5902" y="8115"/>
                    </a:cubicBezTo>
                    <a:cubicBezTo>
                      <a:pt x="5902" y="8165"/>
                      <a:pt x="5898" y="8215"/>
                      <a:pt x="5889" y="8262"/>
                    </a:cubicBezTo>
                    <a:lnTo>
                      <a:pt x="5930" y="8330"/>
                    </a:lnTo>
                    <a:lnTo>
                      <a:pt x="5895" y="8472"/>
                    </a:lnTo>
                    <a:lnTo>
                      <a:pt x="5874" y="8539"/>
                    </a:lnTo>
                    <a:cubicBezTo>
                      <a:pt x="5853" y="8558"/>
                      <a:pt x="5842" y="8584"/>
                      <a:pt x="5842" y="8610"/>
                    </a:cubicBezTo>
                    <a:cubicBezTo>
                      <a:pt x="5842" y="8637"/>
                      <a:pt x="5853" y="8663"/>
                      <a:pt x="5874" y="8682"/>
                    </a:cubicBezTo>
                    <a:cubicBezTo>
                      <a:pt x="5889" y="8695"/>
                      <a:pt x="5906" y="8703"/>
                      <a:pt x="5925" y="8706"/>
                    </a:cubicBezTo>
                    <a:cubicBezTo>
                      <a:pt x="5944" y="8709"/>
                      <a:pt x="5964" y="8706"/>
                      <a:pt x="5983" y="8698"/>
                    </a:cubicBezTo>
                    <a:lnTo>
                      <a:pt x="6095" y="8722"/>
                    </a:lnTo>
                    <a:lnTo>
                      <a:pt x="6059" y="8881"/>
                    </a:lnTo>
                    <a:lnTo>
                      <a:pt x="6017" y="8965"/>
                    </a:lnTo>
                    <a:lnTo>
                      <a:pt x="6028" y="9020"/>
                    </a:lnTo>
                    <a:lnTo>
                      <a:pt x="6069" y="9226"/>
                    </a:lnTo>
                    <a:lnTo>
                      <a:pt x="6092" y="9361"/>
                    </a:lnTo>
                    <a:lnTo>
                      <a:pt x="6105" y="9478"/>
                    </a:lnTo>
                    <a:lnTo>
                      <a:pt x="6092" y="9536"/>
                    </a:lnTo>
                    <a:lnTo>
                      <a:pt x="6006" y="9600"/>
                    </a:lnTo>
                    <a:lnTo>
                      <a:pt x="5960" y="9664"/>
                    </a:lnTo>
                    <a:lnTo>
                      <a:pt x="6015" y="9750"/>
                    </a:lnTo>
                    <a:lnTo>
                      <a:pt x="6026" y="9816"/>
                    </a:lnTo>
                    <a:lnTo>
                      <a:pt x="6066" y="9917"/>
                    </a:lnTo>
                    <a:lnTo>
                      <a:pt x="6122" y="10018"/>
                    </a:lnTo>
                    <a:lnTo>
                      <a:pt x="6215" y="10120"/>
                    </a:lnTo>
                    <a:lnTo>
                      <a:pt x="6244" y="10185"/>
                    </a:lnTo>
                    <a:lnTo>
                      <a:pt x="6179" y="10307"/>
                    </a:lnTo>
                    <a:lnTo>
                      <a:pt x="6215" y="10403"/>
                    </a:lnTo>
                    <a:lnTo>
                      <a:pt x="6232" y="10499"/>
                    </a:lnTo>
                    <a:lnTo>
                      <a:pt x="6197" y="10634"/>
                    </a:lnTo>
                    <a:lnTo>
                      <a:pt x="6077" y="10837"/>
                    </a:lnTo>
                    <a:cubicBezTo>
                      <a:pt x="6069" y="10882"/>
                      <a:pt x="6055" y="10925"/>
                      <a:pt x="6037" y="10966"/>
                    </a:cubicBezTo>
                    <a:cubicBezTo>
                      <a:pt x="6018" y="11009"/>
                      <a:pt x="5995" y="11048"/>
                      <a:pt x="5967" y="11085"/>
                    </a:cubicBezTo>
                    <a:lnTo>
                      <a:pt x="5931" y="11164"/>
                    </a:lnTo>
                    <a:lnTo>
                      <a:pt x="5862" y="11299"/>
                    </a:lnTo>
                    <a:lnTo>
                      <a:pt x="5834" y="11384"/>
                    </a:lnTo>
                    <a:lnTo>
                      <a:pt x="5821" y="11516"/>
                    </a:lnTo>
                    <a:lnTo>
                      <a:pt x="5798" y="11622"/>
                    </a:lnTo>
                    <a:lnTo>
                      <a:pt x="5714" y="11748"/>
                    </a:lnTo>
                    <a:lnTo>
                      <a:pt x="5752" y="11829"/>
                    </a:lnTo>
                    <a:lnTo>
                      <a:pt x="5785" y="12098"/>
                    </a:lnTo>
                    <a:lnTo>
                      <a:pt x="5766" y="12225"/>
                    </a:lnTo>
                    <a:lnTo>
                      <a:pt x="5761" y="12400"/>
                    </a:lnTo>
                    <a:lnTo>
                      <a:pt x="5842" y="12602"/>
                    </a:lnTo>
                    <a:lnTo>
                      <a:pt x="5920" y="12767"/>
                    </a:lnTo>
                    <a:cubicBezTo>
                      <a:pt x="5925" y="12797"/>
                      <a:pt x="5929" y="12826"/>
                      <a:pt x="5931" y="12856"/>
                    </a:cubicBezTo>
                    <a:cubicBezTo>
                      <a:pt x="5934" y="12885"/>
                      <a:pt x="5935" y="12915"/>
                      <a:pt x="5935" y="12945"/>
                    </a:cubicBezTo>
                    <a:cubicBezTo>
                      <a:pt x="5936" y="12958"/>
                      <a:pt x="5936" y="12971"/>
                      <a:pt x="5936" y="12984"/>
                    </a:cubicBezTo>
                    <a:cubicBezTo>
                      <a:pt x="5935" y="12997"/>
                      <a:pt x="5935" y="13011"/>
                      <a:pt x="5934" y="13024"/>
                    </a:cubicBezTo>
                    <a:lnTo>
                      <a:pt x="5934" y="13108"/>
                    </a:lnTo>
                    <a:cubicBezTo>
                      <a:pt x="5977" y="13125"/>
                      <a:pt x="6020" y="13143"/>
                      <a:pt x="6063" y="13160"/>
                    </a:cubicBezTo>
                    <a:cubicBezTo>
                      <a:pt x="6120" y="13182"/>
                      <a:pt x="6177" y="13205"/>
                      <a:pt x="6220" y="13246"/>
                    </a:cubicBezTo>
                    <a:cubicBezTo>
                      <a:pt x="6232" y="13257"/>
                      <a:pt x="6242" y="13269"/>
                      <a:pt x="6252" y="13282"/>
                    </a:cubicBezTo>
                    <a:cubicBezTo>
                      <a:pt x="6261" y="13294"/>
                      <a:pt x="6270" y="13308"/>
                      <a:pt x="6277" y="13322"/>
                    </a:cubicBezTo>
                    <a:cubicBezTo>
                      <a:pt x="6286" y="13336"/>
                      <a:pt x="6293" y="13349"/>
                      <a:pt x="6300" y="13364"/>
                    </a:cubicBezTo>
                    <a:cubicBezTo>
                      <a:pt x="6307" y="13378"/>
                      <a:pt x="6313" y="13393"/>
                      <a:pt x="6319" y="13407"/>
                    </a:cubicBezTo>
                    <a:lnTo>
                      <a:pt x="6373" y="13488"/>
                    </a:lnTo>
                    <a:lnTo>
                      <a:pt x="6419" y="13565"/>
                    </a:lnTo>
                    <a:lnTo>
                      <a:pt x="6454" y="13685"/>
                    </a:lnTo>
                    <a:lnTo>
                      <a:pt x="6472" y="13765"/>
                    </a:lnTo>
                    <a:lnTo>
                      <a:pt x="6483" y="13874"/>
                    </a:lnTo>
                    <a:lnTo>
                      <a:pt x="6529" y="14041"/>
                    </a:lnTo>
                    <a:lnTo>
                      <a:pt x="6603" y="14225"/>
                    </a:lnTo>
                    <a:cubicBezTo>
                      <a:pt x="6646" y="14244"/>
                      <a:pt x="6685" y="14271"/>
                      <a:pt x="6717" y="14305"/>
                    </a:cubicBezTo>
                    <a:cubicBezTo>
                      <a:pt x="6762" y="14353"/>
                      <a:pt x="6791" y="14413"/>
                      <a:pt x="6800" y="14476"/>
                    </a:cubicBezTo>
                    <a:lnTo>
                      <a:pt x="6777" y="14602"/>
                    </a:lnTo>
                    <a:lnTo>
                      <a:pt x="6646" y="14590"/>
                    </a:lnTo>
                    <a:lnTo>
                      <a:pt x="6586" y="14635"/>
                    </a:lnTo>
                    <a:lnTo>
                      <a:pt x="6688" y="14745"/>
                    </a:lnTo>
                    <a:lnTo>
                      <a:pt x="6883" y="14871"/>
                    </a:lnTo>
                    <a:cubicBezTo>
                      <a:pt x="6904" y="14890"/>
                      <a:pt x="6924" y="14910"/>
                      <a:pt x="6942" y="14931"/>
                    </a:cubicBezTo>
                    <a:cubicBezTo>
                      <a:pt x="6961" y="14952"/>
                      <a:pt x="6979" y="14973"/>
                      <a:pt x="6995" y="14996"/>
                    </a:cubicBezTo>
                    <a:cubicBezTo>
                      <a:pt x="7005" y="15010"/>
                      <a:pt x="7015" y="15025"/>
                      <a:pt x="7024" y="15039"/>
                    </a:cubicBezTo>
                    <a:cubicBezTo>
                      <a:pt x="7033" y="15054"/>
                      <a:pt x="7041" y="15068"/>
                      <a:pt x="7049" y="15083"/>
                    </a:cubicBezTo>
                    <a:cubicBezTo>
                      <a:pt x="7053" y="15105"/>
                      <a:pt x="7055" y="15127"/>
                      <a:pt x="7055" y="15149"/>
                    </a:cubicBezTo>
                    <a:cubicBezTo>
                      <a:pt x="7055" y="15171"/>
                      <a:pt x="7053" y="15194"/>
                      <a:pt x="7049" y="15215"/>
                    </a:cubicBezTo>
                    <a:cubicBezTo>
                      <a:pt x="7047" y="15230"/>
                      <a:pt x="7044" y="15245"/>
                      <a:pt x="7040" y="15259"/>
                    </a:cubicBezTo>
                    <a:cubicBezTo>
                      <a:pt x="7036" y="15273"/>
                      <a:pt x="7031" y="15287"/>
                      <a:pt x="7026" y="15301"/>
                    </a:cubicBezTo>
                    <a:lnTo>
                      <a:pt x="7073" y="15362"/>
                    </a:lnTo>
                    <a:lnTo>
                      <a:pt x="7161" y="15421"/>
                    </a:lnTo>
                    <a:lnTo>
                      <a:pt x="7237" y="15461"/>
                    </a:lnTo>
                    <a:lnTo>
                      <a:pt x="7283" y="15521"/>
                    </a:lnTo>
                    <a:lnTo>
                      <a:pt x="7392" y="15654"/>
                    </a:lnTo>
                    <a:lnTo>
                      <a:pt x="7520" y="15727"/>
                    </a:lnTo>
                    <a:lnTo>
                      <a:pt x="7578" y="15687"/>
                    </a:lnTo>
                    <a:lnTo>
                      <a:pt x="7578" y="15599"/>
                    </a:lnTo>
                    <a:lnTo>
                      <a:pt x="7520" y="15511"/>
                    </a:lnTo>
                    <a:lnTo>
                      <a:pt x="7433" y="15417"/>
                    </a:lnTo>
                    <a:lnTo>
                      <a:pt x="7342" y="15385"/>
                    </a:lnTo>
                    <a:lnTo>
                      <a:pt x="7342" y="15320"/>
                    </a:lnTo>
                    <a:lnTo>
                      <a:pt x="7318" y="15218"/>
                    </a:lnTo>
                    <a:lnTo>
                      <a:pt x="7265" y="15074"/>
                    </a:lnTo>
                    <a:lnTo>
                      <a:pt x="7255" y="14986"/>
                    </a:lnTo>
                    <a:lnTo>
                      <a:pt x="7176" y="14864"/>
                    </a:lnTo>
                    <a:lnTo>
                      <a:pt x="7105" y="14761"/>
                    </a:lnTo>
                    <a:lnTo>
                      <a:pt x="7041" y="14672"/>
                    </a:lnTo>
                    <a:lnTo>
                      <a:pt x="7047" y="14569"/>
                    </a:lnTo>
                    <a:lnTo>
                      <a:pt x="6984" y="14467"/>
                    </a:lnTo>
                    <a:lnTo>
                      <a:pt x="6901" y="14351"/>
                    </a:lnTo>
                    <a:lnTo>
                      <a:pt x="6866" y="14283"/>
                    </a:lnTo>
                    <a:lnTo>
                      <a:pt x="6806" y="14141"/>
                    </a:lnTo>
                    <a:lnTo>
                      <a:pt x="6782" y="14017"/>
                    </a:lnTo>
                    <a:lnTo>
                      <a:pt x="6784" y="13891"/>
                    </a:lnTo>
                    <a:lnTo>
                      <a:pt x="6915" y="13943"/>
                    </a:lnTo>
                    <a:lnTo>
                      <a:pt x="7049" y="14055"/>
                    </a:lnTo>
                    <a:lnTo>
                      <a:pt x="7109" y="14172"/>
                    </a:lnTo>
                    <a:lnTo>
                      <a:pt x="7127" y="14360"/>
                    </a:lnTo>
                    <a:cubicBezTo>
                      <a:pt x="7111" y="14372"/>
                      <a:pt x="7098" y="14387"/>
                      <a:pt x="7090" y="14405"/>
                    </a:cubicBezTo>
                    <a:cubicBezTo>
                      <a:pt x="7081" y="14423"/>
                      <a:pt x="7077" y="14442"/>
                      <a:pt x="7079" y="14462"/>
                    </a:cubicBezTo>
                    <a:cubicBezTo>
                      <a:pt x="7080" y="14484"/>
                      <a:pt x="7088" y="14505"/>
                      <a:pt x="7102" y="14523"/>
                    </a:cubicBezTo>
                    <a:cubicBezTo>
                      <a:pt x="7115" y="14541"/>
                      <a:pt x="7134" y="14555"/>
                      <a:pt x="7157" y="14563"/>
                    </a:cubicBezTo>
                    <a:lnTo>
                      <a:pt x="7248" y="14652"/>
                    </a:lnTo>
                    <a:lnTo>
                      <a:pt x="7315" y="14737"/>
                    </a:lnTo>
                    <a:cubicBezTo>
                      <a:pt x="7345" y="14771"/>
                      <a:pt x="7374" y="14805"/>
                      <a:pt x="7401" y="14841"/>
                    </a:cubicBezTo>
                    <a:cubicBezTo>
                      <a:pt x="7438" y="14890"/>
                      <a:pt x="7471" y="14941"/>
                      <a:pt x="7503" y="14994"/>
                    </a:cubicBezTo>
                    <a:lnTo>
                      <a:pt x="7604" y="15074"/>
                    </a:lnTo>
                    <a:lnTo>
                      <a:pt x="7616" y="15150"/>
                    </a:lnTo>
                    <a:lnTo>
                      <a:pt x="7616" y="15258"/>
                    </a:lnTo>
                    <a:lnTo>
                      <a:pt x="7643" y="15310"/>
                    </a:lnTo>
                    <a:lnTo>
                      <a:pt x="7713" y="15366"/>
                    </a:lnTo>
                    <a:lnTo>
                      <a:pt x="7784" y="15436"/>
                    </a:lnTo>
                    <a:lnTo>
                      <a:pt x="7862" y="15503"/>
                    </a:lnTo>
                    <a:lnTo>
                      <a:pt x="7917" y="15579"/>
                    </a:lnTo>
                    <a:lnTo>
                      <a:pt x="8013" y="15698"/>
                    </a:lnTo>
                    <a:lnTo>
                      <a:pt x="8197" y="15946"/>
                    </a:lnTo>
                    <a:lnTo>
                      <a:pt x="8268" y="16104"/>
                    </a:lnTo>
                    <a:lnTo>
                      <a:pt x="8279" y="16187"/>
                    </a:lnTo>
                    <a:lnTo>
                      <a:pt x="8228" y="16239"/>
                    </a:lnTo>
                    <a:lnTo>
                      <a:pt x="8240" y="16387"/>
                    </a:lnTo>
                    <a:lnTo>
                      <a:pt x="8286" y="16461"/>
                    </a:lnTo>
                    <a:lnTo>
                      <a:pt x="8410" y="16565"/>
                    </a:lnTo>
                    <a:lnTo>
                      <a:pt x="8503" y="16647"/>
                    </a:lnTo>
                    <a:lnTo>
                      <a:pt x="8688" y="16724"/>
                    </a:lnTo>
                    <a:lnTo>
                      <a:pt x="8858" y="16736"/>
                    </a:lnTo>
                    <a:cubicBezTo>
                      <a:pt x="8879" y="16792"/>
                      <a:pt x="8918" y="16841"/>
                      <a:pt x="8970" y="16874"/>
                    </a:cubicBezTo>
                    <a:cubicBezTo>
                      <a:pt x="9001" y="16893"/>
                      <a:pt x="9035" y="16906"/>
                      <a:pt x="9071" y="16913"/>
                    </a:cubicBezTo>
                    <a:lnTo>
                      <a:pt x="9153" y="16941"/>
                    </a:lnTo>
                    <a:lnTo>
                      <a:pt x="9289" y="17005"/>
                    </a:lnTo>
                    <a:lnTo>
                      <a:pt x="9378" y="17050"/>
                    </a:lnTo>
                    <a:lnTo>
                      <a:pt x="9459" y="17085"/>
                    </a:lnTo>
                    <a:lnTo>
                      <a:pt x="9542" y="17090"/>
                    </a:lnTo>
                    <a:lnTo>
                      <a:pt x="9594" y="17118"/>
                    </a:lnTo>
                    <a:lnTo>
                      <a:pt x="9749" y="17176"/>
                    </a:lnTo>
                    <a:cubicBezTo>
                      <a:pt x="9771" y="17203"/>
                      <a:pt x="9799" y="17223"/>
                      <a:pt x="9831" y="17237"/>
                    </a:cubicBezTo>
                    <a:cubicBezTo>
                      <a:pt x="9859" y="17250"/>
                      <a:pt x="9890" y="17256"/>
                      <a:pt x="9920" y="17256"/>
                    </a:cubicBezTo>
                    <a:cubicBezTo>
                      <a:pt x="9948" y="17252"/>
                      <a:pt x="9976" y="17248"/>
                      <a:pt x="10004" y="17243"/>
                    </a:cubicBezTo>
                    <a:cubicBezTo>
                      <a:pt x="10031" y="17238"/>
                      <a:pt x="10059" y="17233"/>
                      <a:pt x="10086" y="17227"/>
                    </a:cubicBezTo>
                    <a:cubicBezTo>
                      <a:pt x="10115" y="17220"/>
                      <a:pt x="10145" y="17213"/>
                      <a:pt x="10174" y="17206"/>
                    </a:cubicBezTo>
                    <a:cubicBezTo>
                      <a:pt x="10203" y="17198"/>
                      <a:pt x="10232" y="17190"/>
                      <a:pt x="10261" y="17181"/>
                    </a:cubicBezTo>
                    <a:lnTo>
                      <a:pt x="10485" y="17181"/>
                    </a:lnTo>
                    <a:lnTo>
                      <a:pt x="10590" y="17211"/>
                    </a:lnTo>
                    <a:lnTo>
                      <a:pt x="10724" y="17283"/>
                    </a:lnTo>
                    <a:lnTo>
                      <a:pt x="10819" y="17351"/>
                    </a:lnTo>
                    <a:lnTo>
                      <a:pt x="10915" y="17454"/>
                    </a:lnTo>
                    <a:lnTo>
                      <a:pt x="11057" y="17517"/>
                    </a:lnTo>
                    <a:lnTo>
                      <a:pt x="11264" y="17534"/>
                    </a:lnTo>
                    <a:lnTo>
                      <a:pt x="11453" y="17557"/>
                    </a:lnTo>
                    <a:lnTo>
                      <a:pt x="11538" y="17600"/>
                    </a:lnTo>
                    <a:lnTo>
                      <a:pt x="11793" y="17624"/>
                    </a:lnTo>
                    <a:lnTo>
                      <a:pt x="11914" y="17625"/>
                    </a:lnTo>
                    <a:lnTo>
                      <a:pt x="12033" y="17674"/>
                    </a:lnTo>
                    <a:lnTo>
                      <a:pt x="12146" y="17753"/>
                    </a:lnTo>
                    <a:lnTo>
                      <a:pt x="12320" y="17904"/>
                    </a:lnTo>
                    <a:lnTo>
                      <a:pt x="12353" y="17971"/>
                    </a:lnTo>
                    <a:lnTo>
                      <a:pt x="12403" y="18093"/>
                    </a:lnTo>
                    <a:lnTo>
                      <a:pt x="12480" y="18115"/>
                    </a:lnTo>
                    <a:lnTo>
                      <a:pt x="12606" y="18139"/>
                    </a:lnTo>
                    <a:lnTo>
                      <a:pt x="12701" y="18145"/>
                    </a:lnTo>
                    <a:lnTo>
                      <a:pt x="12783" y="18157"/>
                    </a:lnTo>
                    <a:lnTo>
                      <a:pt x="12823" y="18252"/>
                    </a:lnTo>
                    <a:lnTo>
                      <a:pt x="12946" y="18269"/>
                    </a:lnTo>
                    <a:lnTo>
                      <a:pt x="13071" y="18286"/>
                    </a:lnTo>
                    <a:cubicBezTo>
                      <a:pt x="13099" y="18295"/>
                      <a:pt x="13128" y="18302"/>
                      <a:pt x="13157" y="18307"/>
                    </a:cubicBezTo>
                    <a:cubicBezTo>
                      <a:pt x="13187" y="18312"/>
                      <a:pt x="13216" y="18314"/>
                      <a:pt x="13246" y="18315"/>
                    </a:cubicBezTo>
                    <a:cubicBezTo>
                      <a:pt x="13262" y="18315"/>
                      <a:pt x="13278" y="18315"/>
                      <a:pt x="13294" y="18314"/>
                    </a:cubicBezTo>
                    <a:cubicBezTo>
                      <a:pt x="13310" y="18313"/>
                      <a:pt x="13325" y="18311"/>
                      <a:pt x="13341" y="18309"/>
                    </a:cubicBezTo>
                    <a:lnTo>
                      <a:pt x="13438" y="18309"/>
                    </a:lnTo>
                    <a:lnTo>
                      <a:pt x="13540" y="18297"/>
                    </a:lnTo>
                    <a:lnTo>
                      <a:pt x="13605" y="18225"/>
                    </a:lnTo>
                    <a:lnTo>
                      <a:pt x="13609" y="18129"/>
                    </a:lnTo>
                    <a:lnTo>
                      <a:pt x="13697" y="18095"/>
                    </a:lnTo>
                    <a:lnTo>
                      <a:pt x="13735" y="18035"/>
                    </a:lnTo>
                    <a:lnTo>
                      <a:pt x="13889" y="18065"/>
                    </a:lnTo>
                    <a:lnTo>
                      <a:pt x="13936" y="18161"/>
                    </a:lnTo>
                    <a:cubicBezTo>
                      <a:pt x="13955" y="18174"/>
                      <a:pt x="13975" y="18187"/>
                      <a:pt x="13994" y="18200"/>
                    </a:cubicBezTo>
                    <a:cubicBezTo>
                      <a:pt x="14013" y="18213"/>
                      <a:pt x="14032" y="18226"/>
                      <a:pt x="14052" y="18240"/>
                    </a:cubicBezTo>
                    <a:cubicBezTo>
                      <a:pt x="14070" y="18253"/>
                      <a:pt x="14088" y="18266"/>
                      <a:pt x="14107" y="18278"/>
                    </a:cubicBezTo>
                    <a:cubicBezTo>
                      <a:pt x="14125" y="18291"/>
                      <a:pt x="14143" y="18304"/>
                      <a:pt x="14162" y="18317"/>
                    </a:cubicBezTo>
                    <a:lnTo>
                      <a:pt x="14167" y="18466"/>
                    </a:lnTo>
                    <a:lnTo>
                      <a:pt x="14156" y="18574"/>
                    </a:lnTo>
                    <a:lnTo>
                      <a:pt x="14145" y="18630"/>
                    </a:lnTo>
                    <a:lnTo>
                      <a:pt x="14150" y="18705"/>
                    </a:lnTo>
                    <a:lnTo>
                      <a:pt x="14150" y="18780"/>
                    </a:lnTo>
                    <a:lnTo>
                      <a:pt x="14057" y="18903"/>
                    </a:lnTo>
                    <a:lnTo>
                      <a:pt x="13943" y="19084"/>
                    </a:lnTo>
                    <a:lnTo>
                      <a:pt x="13785" y="19223"/>
                    </a:lnTo>
                    <a:cubicBezTo>
                      <a:pt x="13753" y="19237"/>
                      <a:pt x="13723" y="19253"/>
                      <a:pt x="13696" y="19273"/>
                    </a:cubicBezTo>
                    <a:cubicBezTo>
                      <a:pt x="13664" y="19295"/>
                      <a:pt x="13636" y="19320"/>
                      <a:pt x="13611" y="19349"/>
                    </a:cubicBezTo>
                    <a:lnTo>
                      <a:pt x="13598" y="19422"/>
                    </a:lnTo>
                    <a:lnTo>
                      <a:pt x="13556" y="19480"/>
                    </a:lnTo>
                    <a:lnTo>
                      <a:pt x="13499" y="19560"/>
                    </a:lnTo>
                    <a:lnTo>
                      <a:pt x="13459" y="19740"/>
                    </a:lnTo>
                    <a:lnTo>
                      <a:pt x="13491" y="19830"/>
                    </a:lnTo>
                    <a:lnTo>
                      <a:pt x="13577" y="19870"/>
                    </a:lnTo>
                    <a:lnTo>
                      <a:pt x="13502" y="19932"/>
                    </a:lnTo>
                    <a:lnTo>
                      <a:pt x="13409" y="19996"/>
                    </a:lnTo>
                    <a:lnTo>
                      <a:pt x="13320" y="20046"/>
                    </a:lnTo>
                    <a:lnTo>
                      <a:pt x="13320" y="20111"/>
                    </a:lnTo>
                    <a:lnTo>
                      <a:pt x="13373" y="20234"/>
                    </a:lnTo>
                    <a:lnTo>
                      <a:pt x="13326" y="20266"/>
                    </a:lnTo>
                    <a:lnTo>
                      <a:pt x="13330" y="20332"/>
                    </a:lnTo>
                    <a:lnTo>
                      <a:pt x="13476" y="20355"/>
                    </a:lnTo>
                    <a:lnTo>
                      <a:pt x="13581" y="20343"/>
                    </a:lnTo>
                    <a:lnTo>
                      <a:pt x="13686" y="20401"/>
                    </a:lnTo>
                    <a:lnTo>
                      <a:pt x="13744" y="20435"/>
                    </a:lnTo>
                    <a:lnTo>
                      <a:pt x="13826" y="20566"/>
                    </a:lnTo>
                    <a:lnTo>
                      <a:pt x="13968" y="20697"/>
                    </a:lnTo>
                    <a:cubicBezTo>
                      <a:pt x="13997" y="20725"/>
                      <a:pt x="14027" y="20751"/>
                      <a:pt x="14057" y="20777"/>
                    </a:cubicBezTo>
                    <a:cubicBezTo>
                      <a:pt x="14084" y="20800"/>
                      <a:pt x="14111" y="20822"/>
                      <a:pt x="14138" y="20844"/>
                    </a:cubicBezTo>
                    <a:lnTo>
                      <a:pt x="14138" y="20899"/>
                    </a:lnTo>
                    <a:lnTo>
                      <a:pt x="14121" y="20955"/>
                    </a:lnTo>
                    <a:lnTo>
                      <a:pt x="14170" y="21029"/>
                    </a:lnTo>
                    <a:lnTo>
                      <a:pt x="14319" y="21041"/>
                    </a:lnTo>
                    <a:cubicBezTo>
                      <a:pt x="14367" y="21039"/>
                      <a:pt x="14415" y="21036"/>
                      <a:pt x="14463" y="21034"/>
                    </a:cubicBezTo>
                    <a:cubicBezTo>
                      <a:pt x="14502" y="21032"/>
                      <a:pt x="14541" y="21031"/>
                      <a:pt x="14579" y="21029"/>
                    </a:cubicBezTo>
                    <a:lnTo>
                      <a:pt x="14700" y="21014"/>
                    </a:lnTo>
                    <a:lnTo>
                      <a:pt x="14813" y="21002"/>
                    </a:lnTo>
                    <a:lnTo>
                      <a:pt x="14872" y="20985"/>
                    </a:lnTo>
                    <a:lnTo>
                      <a:pt x="14968" y="20995"/>
                    </a:lnTo>
                    <a:lnTo>
                      <a:pt x="15098" y="21005"/>
                    </a:lnTo>
                    <a:lnTo>
                      <a:pt x="15062" y="21565"/>
                    </a:lnTo>
                    <a:cubicBezTo>
                      <a:pt x="16404" y="20933"/>
                      <a:pt x="17609" y="20061"/>
                      <a:pt x="18611" y="18995"/>
                    </a:cubicBezTo>
                    <a:cubicBezTo>
                      <a:pt x="19108" y="18466"/>
                      <a:pt x="19551" y="17895"/>
                      <a:pt x="19935" y="17289"/>
                    </a:cubicBezTo>
                    <a:cubicBezTo>
                      <a:pt x="20319" y="16683"/>
                      <a:pt x="20645" y="16044"/>
                      <a:pt x="20908" y="15377"/>
                    </a:cubicBezTo>
                    <a:lnTo>
                      <a:pt x="20621" y="15695"/>
                    </a:lnTo>
                    <a:lnTo>
                      <a:pt x="20310" y="15905"/>
                    </a:lnTo>
                    <a:lnTo>
                      <a:pt x="20261" y="16007"/>
                    </a:lnTo>
                    <a:cubicBezTo>
                      <a:pt x="20254" y="16034"/>
                      <a:pt x="20246" y="16061"/>
                      <a:pt x="20237" y="16088"/>
                    </a:cubicBezTo>
                    <a:cubicBezTo>
                      <a:pt x="20227" y="16114"/>
                      <a:pt x="20216" y="16140"/>
                      <a:pt x="20204" y="16166"/>
                    </a:cubicBezTo>
                    <a:cubicBezTo>
                      <a:pt x="20192" y="16189"/>
                      <a:pt x="20179" y="16212"/>
                      <a:pt x="20165" y="16235"/>
                    </a:cubicBezTo>
                    <a:cubicBezTo>
                      <a:pt x="20151" y="16257"/>
                      <a:pt x="20136" y="16279"/>
                      <a:pt x="20120" y="16301"/>
                    </a:cubicBezTo>
                    <a:cubicBezTo>
                      <a:pt x="20088" y="16337"/>
                      <a:pt x="20053" y="16372"/>
                      <a:pt x="20015" y="16403"/>
                    </a:cubicBezTo>
                    <a:cubicBezTo>
                      <a:pt x="19983" y="16430"/>
                      <a:pt x="19950" y="16454"/>
                      <a:pt x="19915" y="16477"/>
                    </a:cubicBezTo>
                    <a:lnTo>
                      <a:pt x="19655" y="16727"/>
                    </a:lnTo>
                    <a:lnTo>
                      <a:pt x="19533" y="16710"/>
                    </a:lnTo>
                    <a:lnTo>
                      <a:pt x="19429" y="16746"/>
                    </a:lnTo>
                    <a:lnTo>
                      <a:pt x="19308" y="16819"/>
                    </a:lnTo>
                    <a:lnTo>
                      <a:pt x="19257" y="16854"/>
                    </a:lnTo>
                    <a:lnTo>
                      <a:pt x="19119" y="16933"/>
                    </a:lnTo>
                    <a:lnTo>
                      <a:pt x="19054" y="16994"/>
                    </a:lnTo>
                    <a:cubicBezTo>
                      <a:pt x="19025" y="17000"/>
                      <a:pt x="18995" y="17000"/>
                      <a:pt x="18966" y="16994"/>
                    </a:cubicBezTo>
                    <a:cubicBezTo>
                      <a:pt x="18935" y="16988"/>
                      <a:pt x="18905" y="16975"/>
                      <a:pt x="18880" y="16957"/>
                    </a:cubicBezTo>
                    <a:cubicBezTo>
                      <a:pt x="18880" y="16942"/>
                      <a:pt x="18880" y="16927"/>
                      <a:pt x="18880" y="16912"/>
                    </a:cubicBezTo>
                    <a:cubicBezTo>
                      <a:pt x="18880" y="16897"/>
                      <a:pt x="18880" y="16882"/>
                      <a:pt x="18880" y="16867"/>
                    </a:cubicBezTo>
                    <a:cubicBezTo>
                      <a:pt x="18879" y="16857"/>
                      <a:pt x="18879" y="16846"/>
                      <a:pt x="18878" y="16835"/>
                    </a:cubicBezTo>
                    <a:cubicBezTo>
                      <a:pt x="18878" y="16824"/>
                      <a:pt x="18877" y="16814"/>
                      <a:pt x="18877" y="16803"/>
                    </a:cubicBezTo>
                    <a:lnTo>
                      <a:pt x="18807" y="16792"/>
                    </a:lnTo>
                    <a:lnTo>
                      <a:pt x="18757" y="16748"/>
                    </a:lnTo>
                    <a:lnTo>
                      <a:pt x="18780" y="16655"/>
                    </a:lnTo>
                    <a:lnTo>
                      <a:pt x="18677" y="16569"/>
                    </a:lnTo>
                    <a:lnTo>
                      <a:pt x="18589" y="16580"/>
                    </a:lnTo>
                    <a:cubicBezTo>
                      <a:pt x="18568" y="16578"/>
                      <a:pt x="18547" y="16579"/>
                      <a:pt x="18527" y="16581"/>
                    </a:cubicBezTo>
                    <a:cubicBezTo>
                      <a:pt x="18506" y="16583"/>
                      <a:pt x="18485" y="16586"/>
                      <a:pt x="18465" y="16592"/>
                    </a:cubicBezTo>
                    <a:cubicBezTo>
                      <a:pt x="18429" y="16603"/>
                      <a:pt x="18393" y="16618"/>
                      <a:pt x="18358" y="16633"/>
                    </a:cubicBezTo>
                    <a:cubicBezTo>
                      <a:pt x="18321" y="16650"/>
                      <a:pt x="18284" y="16666"/>
                      <a:pt x="18245" y="16681"/>
                    </a:cubicBezTo>
                    <a:cubicBezTo>
                      <a:pt x="18191" y="16695"/>
                      <a:pt x="18137" y="16715"/>
                      <a:pt x="18087" y="16740"/>
                    </a:cubicBezTo>
                    <a:cubicBezTo>
                      <a:pt x="18042" y="16763"/>
                      <a:pt x="18001" y="16789"/>
                      <a:pt x="17955" y="16808"/>
                    </a:cubicBezTo>
                    <a:cubicBezTo>
                      <a:pt x="17939" y="16815"/>
                      <a:pt x="17922" y="16821"/>
                      <a:pt x="17906" y="16826"/>
                    </a:cubicBezTo>
                    <a:cubicBezTo>
                      <a:pt x="17889" y="16831"/>
                      <a:pt x="17872" y="16835"/>
                      <a:pt x="17855" y="16838"/>
                    </a:cubicBezTo>
                    <a:cubicBezTo>
                      <a:pt x="17787" y="16842"/>
                      <a:pt x="17720" y="16836"/>
                      <a:pt x="17654" y="16820"/>
                    </a:cubicBezTo>
                    <a:cubicBezTo>
                      <a:pt x="17600" y="16808"/>
                      <a:pt x="17547" y="16788"/>
                      <a:pt x="17498" y="16763"/>
                    </a:cubicBezTo>
                    <a:lnTo>
                      <a:pt x="17344" y="16743"/>
                    </a:lnTo>
                    <a:lnTo>
                      <a:pt x="17255" y="16743"/>
                    </a:lnTo>
                    <a:lnTo>
                      <a:pt x="17208" y="16671"/>
                    </a:lnTo>
                    <a:lnTo>
                      <a:pt x="17062" y="16676"/>
                    </a:lnTo>
                    <a:lnTo>
                      <a:pt x="16943" y="16680"/>
                    </a:lnTo>
                    <a:lnTo>
                      <a:pt x="16969" y="16567"/>
                    </a:lnTo>
                    <a:cubicBezTo>
                      <a:pt x="16918" y="16568"/>
                      <a:pt x="16869" y="16582"/>
                      <a:pt x="16825" y="16607"/>
                    </a:cubicBezTo>
                    <a:cubicBezTo>
                      <a:pt x="16792" y="16626"/>
                      <a:pt x="16763" y="16650"/>
                      <a:pt x="16740" y="16680"/>
                    </a:cubicBezTo>
                    <a:cubicBezTo>
                      <a:pt x="16728" y="16701"/>
                      <a:pt x="16715" y="16720"/>
                      <a:pt x="16700" y="16739"/>
                    </a:cubicBezTo>
                    <a:cubicBezTo>
                      <a:pt x="16685" y="16758"/>
                      <a:pt x="16668" y="16775"/>
                      <a:pt x="16650" y="16791"/>
                    </a:cubicBezTo>
                    <a:cubicBezTo>
                      <a:pt x="16630" y="16808"/>
                      <a:pt x="16610" y="16823"/>
                      <a:pt x="16587" y="16837"/>
                    </a:cubicBezTo>
                    <a:cubicBezTo>
                      <a:pt x="16565" y="16851"/>
                      <a:pt x="16542" y="16863"/>
                      <a:pt x="16518" y="16873"/>
                    </a:cubicBezTo>
                    <a:cubicBezTo>
                      <a:pt x="16499" y="16882"/>
                      <a:pt x="16480" y="16891"/>
                      <a:pt x="16460" y="16897"/>
                    </a:cubicBezTo>
                    <a:cubicBezTo>
                      <a:pt x="16440" y="16904"/>
                      <a:pt x="16419" y="16908"/>
                      <a:pt x="16398" y="16911"/>
                    </a:cubicBezTo>
                    <a:cubicBezTo>
                      <a:pt x="16376" y="16914"/>
                      <a:pt x="16354" y="16915"/>
                      <a:pt x="16332" y="16914"/>
                    </a:cubicBezTo>
                    <a:cubicBezTo>
                      <a:pt x="16309" y="16913"/>
                      <a:pt x="16288" y="16910"/>
                      <a:pt x="16266" y="16905"/>
                    </a:cubicBezTo>
                    <a:cubicBezTo>
                      <a:pt x="16242" y="16901"/>
                      <a:pt x="16217" y="16902"/>
                      <a:pt x="16192" y="16907"/>
                    </a:cubicBezTo>
                    <a:cubicBezTo>
                      <a:pt x="16168" y="16912"/>
                      <a:pt x="16145" y="16921"/>
                      <a:pt x="16124" y="16934"/>
                    </a:cubicBezTo>
                    <a:cubicBezTo>
                      <a:pt x="16115" y="16940"/>
                      <a:pt x="16107" y="16946"/>
                      <a:pt x="16099" y="16953"/>
                    </a:cubicBezTo>
                    <a:cubicBezTo>
                      <a:pt x="16091" y="16960"/>
                      <a:pt x="16084" y="16967"/>
                      <a:pt x="16077" y="16975"/>
                    </a:cubicBezTo>
                    <a:lnTo>
                      <a:pt x="15916" y="17038"/>
                    </a:lnTo>
                    <a:cubicBezTo>
                      <a:pt x="15911" y="17021"/>
                      <a:pt x="15902" y="17006"/>
                      <a:pt x="15889" y="16994"/>
                    </a:cubicBezTo>
                    <a:cubicBezTo>
                      <a:pt x="15876" y="16981"/>
                      <a:pt x="15860" y="16973"/>
                      <a:pt x="15842" y="16969"/>
                    </a:cubicBezTo>
                    <a:cubicBezTo>
                      <a:pt x="15800" y="16958"/>
                      <a:pt x="15757" y="16976"/>
                      <a:pt x="15714" y="16969"/>
                    </a:cubicBezTo>
                    <a:cubicBezTo>
                      <a:pt x="15665" y="16961"/>
                      <a:pt x="15626" y="16924"/>
                      <a:pt x="15576" y="16919"/>
                    </a:cubicBezTo>
                    <a:cubicBezTo>
                      <a:pt x="15545" y="16916"/>
                      <a:pt x="15516" y="16925"/>
                      <a:pt x="15494" y="16946"/>
                    </a:cubicBezTo>
                    <a:lnTo>
                      <a:pt x="15476" y="17100"/>
                    </a:lnTo>
                    <a:lnTo>
                      <a:pt x="15398" y="17200"/>
                    </a:lnTo>
                    <a:cubicBezTo>
                      <a:pt x="15367" y="17268"/>
                      <a:pt x="15266" y="17259"/>
                      <a:pt x="15246" y="17188"/>
                    </a:cubicBezTo>
                    <a:cubicBezTo>
                      <a:pt x="15239" y="17159"/>
                      <a:pt x="15253" y="17128"/>
                      <a:pt x="15281" y="17114"/>
                    </a:cubicBezTo>
                    <a:lnTo>
                      <a:pt x="15366" y="17044"/>
                    </a:lnTo>
                    <a:lnTo>
                      <a:pt x="15319" y="16943"/>
                    </a:lnTo>
                    <a:lnTo>
                      <a:pt x="15195" y="16992"/>
                    </a:lnTo>
                    <a:lnTo>
                      <a:pt x="15119" y="17056"/>
                    </a:lnTo>
                    <a:lnTo>
                      <a:pt x="15049" y="17181"/>
                    </a:lnTo>
                    <a:lnTo>
                      <a:pt x="14945" y="17231"/>
                    </a:lnTo>
                    <a:lnTo>
                      <a:pt x="14853" y="17280"/>
                    </a:lnTo>
                    <a:lnTo>
                      <a:pt x="14786" y="17338"/>
                    </a:lnTo>
                    <a:lnTo>
                      <a:pt x="14715" y="17403"/>
                    </a:lnTo>
                    <a:lnTo>
                      <a:pt x="14614" y="17434"/>
                    </a:lnTo>
                    <a:lnTo>
                      <a:pt x="14547" y="17505"/>
                    </a:lnTo>
                    <a:lnTo>
                      <a:pt x="14487" y="17605"/>
                    </a:lnTo>
                    <a:cubicBezTo>
                      <a:pt x="14487" y="17646"/>
                      <a:pt x="14479" y="17685"/>
                      <a:pt x="14463" y="17722"/>
                    </a:cubicBezTo>
                    <a:cubicBezTo>
                      <a:pt x="14446" y="17763"/>
                      <a:pt x="14421" y="17799"/>
                      <a:pt x="14388" y="17829"/>
                    </a:cubicBezTo>
                    <a:cubicBezTo>
                      <a:pt x="14378" y="17849"/>
                      <a:pt x="14366" y="17867"/>
                      <a:pt x="14351" y="17883"/>
                    </a:cubicBezTo>
                    <a:cubicBezTo>
                      <a:pt x="14337" y="17900"/>
                      <a:pt x="14320" y="17914"/>
                      <a:pt x="14302" y="17927"/>
                    </a:cubicBezTo>
                    <a:cubicBezTo>
                      <a:pt x="14294" y="17932"/>
                      <a:pt x="14286" y="17937"/>
                      <a:pt x="14278" y="17942"/>
                    </a:cubicBezTo>
                    <a:cubicBezTo>
                      <a:pt x="14269" y="17946"/>
                      <a:pt x="14261" y="17950"/>
                      <a:pt x="14252" y="17954"/>
                    </a:cubicBezTo>
                    <a:cubicBezTo>
                      <a:pt x="14180" y="17942"/>
                      <a:pt x="14107" y="17932"/>
                      <a:pt x="14035" y="17922"/>
                    </a:cubicBezTo>
                    <a:cubicBezTo>
                      <a:pt x="13958" y="17911"/>
                      <a:pt x="13881" y="17901"/>
                      <a:pt x="13804" y="17892"/>
                    </a:cubicBezTo>
                    <a:cubicBezTo>
                      <a:pt x="13781" y="17888"/>
                      <a:pt x="13758" y="17888"/>
                      <a:pt x="13735" y="17890"/>
                    </a:cubicBezTo>
                    <a:cubicBezTo>
                      <a:pt x="13712" y="17892"/>
                      <a:pt x="13689" y="17897"/>
                      <a:pt x="13668" y="17904"/>
                    </a:cubicBezTo>
                    <a:cubicBezTo>
                      <a:pt x="13642" y="17913"/>
                      <a:pt x="13617" y="17926"/>
                      <a:pt x="13595" y="17942"/>
                    </a:cubicBezTo>
                    <a:cubicBezTo>
                      <a:pt x="13573" y="17958"/>
                      <a:pt x="13554" y="17977"/>
                      <a:pt x="13538" y="17999"/>
                    </a:cubicBezTo>
                    <a:cubicBezTo>
                      <a:pt x="13517" y="18016"/>
                      <a:pt x="13493" y="18031"/>
                      <a:pt x="13468" y="18042"/>
                    </a:cubicBezTo>
                    <a:cubicBezTo>
                      <a:pt x="13442" y="18054"/>
                      <a:pt x="13416" y="18062"/>
                      <a:pt x="13388" y="18067"/>
                    </a:cubicBezTo>
                    <a:cubicBezTo>
                      <a:pt x="13376" y="18070"/>
                      <a:pt x="13364" y="18071"/>
                      <a:pt x="13352" y="18072"/>
                    </a:cubicBezTo>
                    <a:cubicBezTo>
                      <a:pt x="13339" y="18073"/>
                      <a:pt x="13327" y="18073"/>
                      <a:pt x="13314" y="18073"/>
                    </a:cubicBezTo>
                    <a:lnTo>
                      <a:pt x="13202" y="18039"/>
                    </a:lnTo>
                    <a:lnTo>
                      <a:pt x="13039" y="17934"/>
                    </a:lnTo>
                    <a:lnTo>
                      <a:pt x="12951" y="17861"/>
                    </a:lnTo>
                    <a:lnTo>
                      <a:pt x="12892" y="17771"/>
                    </a:lnTo>
                    <a:lnTo>
                      <a:pt x="12878" y="17681"/>
                    </a:lnTo>
                    <a:lnTo>
                      <a:pt x="12855" y="17542"/>
                    </a:lnTo>
                    <a:lnTo>
                      <a:pt x="12878" y="17340"/>
                    </a:lnTo>
                    <a:cubicBezTo>
                      <a:pt x="12899" y="17329"/>
                      <a:pt x="12917" y="17314"/>
                      <a:pt x="12933" y="17297"/>
                    </a:cubicBezTo>
                    <a:cubicBezTo>
                      <a:pt x="12949" y="17279"/>
                      <a:pt x="12962" y="17259"/>
                      <a:pt x="12971" y="17237"/>
                    </a:cubicBezTo>
                    <a:cubicBezTo>
                      <a:pt x="12979" y="17219"/>
                      <a:pt x="12984" y="17200"/>
                      <a:pt x="12985" y="17180"/>
                    </a:cubicBezTo>
                    <a:cubicBezTo>
                      <a:pt x="12987" y="17160"/>
                      <a:pt x="12986" y="17141"/>
                      <a:pt x="12982" y="17121"/>
                    </a:cubicBezTo>
                    <a:lnTo>
                      <a:pt x="12887" y="17053"/>
                    </a:lnTo>
                    <a:lnTo>
                      <a:pt x="12702" y="17040"/>
                    </a:lnTo>
                    <a:lnTo>
                      <a:pt x="12506" y="17057"/>
                    </a:lnTo>
                    <a:lnTo>
                      <a:pt x="12298" y="17057"/>
                    </a:lnTo>
                    <a:lnTo>
                      <a:pt x="12312" y="16962"/>
                    </a:lnTo>
                    <a:cubicBezTo>
                      <a:pt x="12335" y="17011"/>
                      <a:pt x="12394" y="17024"/>
                      <a:pt x="12437" y="16998"/>
                    </a:cubicBezTo>
                    <a:cubicBezTo>
                      <a:pt x="12461" y="16984"/>
                      <a:pt x="12476" y="16959"/>
                      <a:pt x="12478" y="16930"/>
                    </a:cubicBezTo>
                    <a:cubicBezTo>
                      <a:pt x="12481" y="16902"/>
                      <a:pt x="12470" y="16874"/>
                      <a:pt x="12448" y="16854"/>
                    </a:cubicBezTo>
                    <a:cubicBezTo>
                      <a:pt x="12416" y="16851"/>
                      <a:pt x="12384" y="16853"/>
                      <a:pt x="12353" y="16862"/>
                    </a:cubicBezTo>
                    <a:cubicBezTo>
                      <a:pt x="12323" y="16871"/>
                      <a:pt x="12294" y="16885"/>
                      <a:pt x="12270" y="16905"/>
                    </a:cubicBezTo>
                    <a:cubicBezTo>
                      <a:pt x="12258" y="16914"/>
                      <a:pt x="12246" y="16925"/>
                      <a:pt x="12236" y="16936"/>
                    </a:cubicBezTo>
                    <a:cubicBezTo>
                      <a:pt x="12226" y="16948"/>
                      <a:pt x="12217" y="16961"/>
                      <a:pt x="12210" y="16974"/>
                    </a:cubicBezTo>
                    <a:lnTo>
                      <a:pt x="12017" y="17065"/>
                    </a:lnTo>
                    <a:cubicBezTo>
                      <a:pt x="11994" y="17147"/>
                      <a:pt x="11890" y="17177"/>
                      <a:pt x="11823" y="17121"/>
                    </a:cubicBezTo>
                    <a:cubicBezTo>
                      <a:pt x="11798" y="17100"/>
                      <a:pt x="11785" y="17066"/>
                      <a:pt x="11794" y="17034"/>
                    </a:cubicBezTo>
                    <a:cubicBezTo>
                      <a:pt x="11797" y="17023"/>
                      <a:pt x="11803" y="17013"/>
                      <a:pt x="11811" y="17004"/>
                    </a:cubicBezTo>
                    <a:cubicBezTo>
                      <a:pt x="11819" y="16996"/>
                      <a:pt x="11829" y="16989"/>
                      <a:pt x="11840" y="16985"/>
                    </a:cubicBezTo>
                    <a:cubicBezTo>
                      <a:pt x="11929" y="16993"/>
                      <a:pt x="11993" y="16906"/>
                      <a:pt x="11957" y="16828"/>
                    </a:cubicBezTo>
                    <a:cubicBezTo>
                      <a:pt x="11946" y="16806"/>
                      <a:pt x="11927" y="16788"/>
                      <a:pt x="11903" y="16779"/>
                    </a:cubicBezTo>
                    <a:cubicBezTo>
                      <a:pt x="11948" y="16749"/>
                      <a:pt x="11982" y="16707"/>
                      <a:pt x="11997" y="16656"/>
                    </a:cubicBezTo>
                    <a:cubicBezTo>
                      <a:pt x="12013" y="16605"/>
                      <a:pt x="12009" y="16550"/>
                      <a:pt x="12007" y="16497"/>
                    </a:cubicBezTo>
                    <a:cubicBezTo>
                      <a:pt x="12005" y="16448"/>
                      <a:pt x="12005" y="16399"/>
                      <a:pt x="12007" y="16350"/>
                    </a:cubicBezTo>
                    <a:cubicBezTo>
                      <a:pt x="12056" y="16331"/>
                      <a:pt x="12097" y="16299"/>
                      <a:pt x="12128" y="16258"/>
                    </a:cubicBezTo>
                    <a:cubicBezTo>
                      <a:pt x="12145" y="16235"/>
                      <a:pt x="12158" y="16209"/>
                      <a:pt x="12167" y="16182"/>
                    </a:cubicBezTo>
                    <a:lnTo>
                      <a:pt x="12143" y="16085"/>
                    </a:lnTo>
                    <a:lnTo>
                      <a:pt x="12014" y="16052"/>
                    </a:lnTo>
                    <a:lnTo>
                      <a:pt x="11816" y="16068"/>
                    </a:lnTo>
                    <a:lnTo>
                      <a:pt x="11644" y="16092"/>
                    </a:lnTo>
                    <a:lnTo>
                      <a:pt x="11399" y="16183"/>
                    </a:lnTo>
                    <a:lnTo>
                      <a:pt x="11325" y="16341"/>
                    </a:lnTo>
                    <a:cubicBezTo>
                      <a:pt x="11326" y="16372"/>
                      <a:pt x="11324" y="16403"/>
                      <a:pt x="11319" y="16433"/>
                    </a:cubicBezTo>
                    <a:cubicBezTo>
                      <a:pt x="11314" y="16464"/>
                      <a:pt x="11307" y="16494"/>
                      <a:pt x="11296" y="16524"/>
                    </a:cubicBezTo>
                    <a:cubicBezTo>
                      <a:pt x="11289" y="16545"/>
                      <a:pt x="11279" y="16567"/>
                      <a:pt x="11269" y="16587"/>
                    </a:cubicBezTo>
                    <a:cubicBezTo>
                      <a:pt x="11259" y="16608"/>
                      <a:pt x="11247" y="16628"/>
                      <a:pt x="11234" y="16647"/>
                    </a:cubicBezTo>
                    <a:cubicBezTo>
                      <a:pt x="11162" y="16670"/>
                      <a:pt x="11089" y="16691"/>
                      <a:pt x="11015" y="16711"/>
                    </a:cubicBezTo>
                    <a:cubicBezTo>
                      <a:pt x="10884" y="16746"/>
                      <a:pt x="10749" y="16773"/>
                      <a:pt x="10613" y="16759"/>
                    </a:cubicBezTo>
                    <a:cubicBezTo>
                      <a:pt x="10561" y="16754"/>
                      <a:pt x="10510" y="16742"/>
                      <a:pt x="10463" y="16722"/>
                    </a:cubicBezTo>
                    <a:cubicBezTo>
                      <a:pt x="10424" y="16705"/>
                      <a:pt x="10389" y="16682"/>
                      <a:pt x="10352" y="16665"/>
                    </a:cubicBezTo>
                    <a:cubicBezTo>
                      <a:pt x="10325" y="16653"/>
                      <a:pt x="10296" y="16644"/>
                      <a:pt x="10267" y="16639"/>
                    </a:cubicBezTo>
                    <a:cubicBezTo>
                      <a:pt x="10238" y="16633"/>
                      <a:pt x="10209" y="16630"/>
                      <a:pt x="10179" y="16631"/>
                    </a:cubicBezTo>
                    <a:lnTo>
                      <a:pt x="10079" y="16470"/>
                    </a:lnTo>
                    <a:lnTo>
                      <a:pt x="10012" y="16355"/>
                    </a:lnTo>
                    <a:cubicBezTo>
                      <a:pt x="9944" y="16261"/>
                      <a:pt x="9890" y="16158"/>
                      <a:pt x="9852" y="16049"/>
                    </a:cubicBezTo>
                    <a:cubicBezTo>
                      <a:pt x="9830" y="15985"/>
                      <a:pt x="9812" y="15920"/>
                      <a:pt x="9802" y="15853"/>
                    </a:cubicBezTo>
                    <a:cubicBezTo>
                      <a:pt x="9821" y="15823"/>
                      <a:pt x="9838" y="15792"/>
                      <a:pt x="9852" y="15760"/>
                    </a:cubicBezTo>
                    <a:cubicBezTo>
                      <a:pt x="9866" y="15727"/>
                      <a:pt x="9879" y="15694"/>
                      <a:pt x="9888" y="15660"/>
                    </a:cubicBezTo>
                    <a:cubicBezTo>
                      <a:pt x="9898" y="15627"/>
                      <a:pt x="9905" y="15592"/>
                      <a:pt x="9909" y="15558"/>
                    </a:cubicBezTo>
                    <a:cubicBezTo>
                      <a:pt x="9913" y="15523"/>
                      <a:pt x="9915" y="15488"/>
                      <a:pt x="9915" y="15453"/>
                    </a:cubicBezTo>
                    <a:lnTo>
                      <a:pt x="9920" y="15317"/>
                    </a:lnTo>
                    <a:cubicBezTo>
                      <a:pt x="9933" y="15272"/>
                      <a:pt x="9946" y="15226"/>
                      <a:pt x="9958" y="15181"/>
                    </a:cubicBezTo>
                    <a:cubicBezTo>
                      <a:pt x="9968" y="15142"/>
                      <a:pt x="9977" y="15103"/>
                      <a:pt x="9987" y="15064"/>
                    </a:cubicBezTo>
                    <a:cubicBezTo>
                      <a:pt x="9997" y="15027"/>
                      <a:pt x="10018" y="14994"/>
                      <a:pt x="10048" y="14968"/>
                    </a:cubicBezTo>
                    <a:cubicBezTo>
                      <a:pt x="10105" y="14920"/>
                      <a:pt x="10183" y="14908"/>
                      <a:pt x="10249" y="14873"/>
                    </a:cubicBezTo>
                    <a:cubicBezTo>
                      <a:pt x="10263" y="14866"/>
                      <a:pt x="10276" y="14857"/>
                      <a:pt x="10289" y="14848"/>
                    </a:cubicBezTo>
                    <a:cubicBezTo>
                      <a:pt x="10302" y="14839"/>
                      <a:pt x="10314" y="14828"/>
                      <a:pt x="10325" y="14817"/>
                    </a:cubicBezTo>
                    <a:cubicBezTo>
                      <a:pt x="10397" y="14800"/>
                      <a:pt x="10467" y="14778"/>
                      <a:pt x="10534" y="14749"/>
                    </a:cubicBezTo>
                    <a:cubicBezTo>
                      <a:pt x="10580" y="14729"/>
                      <a:pt x="10625" y="14706"/>
                      <a:pt x="10667" y="14681"/>
                    </a:cubicBezTo>
                    <a:lnTo>
                      <a:pt x="10784" y="14653"/>
                    </a:lnTo>
                    <a:lnTo>
                      <a:pt x="10948" y="14646"/>
                    </a:lnTo>
                    <a:lnTo>
                      <a:pt x="11266" y="14733"/>
                    </a:lnTo>
                    <a:cubicBezTo>
                      <a:pt x="11313" y="14705"/>
                      <a:pt x="11372" y="14700"/>
                      <a:pt x="11424" y="14721"/>
                    </a:cubicBezTo>
                    <a:cubicBezTo>
                      <a:pt x="11455" y="14733"/>
                      <a:pt x="11483" y="14755"/>
                      <a:pt x="11516" y="14756"/>
                    </a:cubicBezTo>
                    <a:cubicBezTo>
                      <a:pt x="11535" y="14756"/>
                      <a:pt x="11553" y="14750"/>
                      <a:pt x="11567" y="14738"/>
                    </a:cubicBezTo>
                    <a:cubicBezTo>
                      <a:pt x="11581" y="14726"/>
                      <a:pt x="11591" y="14711"/>
                      <a:pt x="11594" y="14693"/>
                    </a:cubicBezTo>
                    <a:cubicBezTo>
                      <a:pt x="11498" y="14676"/>
                      <a:pt x="11448" y="14574"/>
                      <a:pt x="11496" y="14492"/>
                    </a:cubicBezTo>
                    <a:cubicBezTo>
                      <a:pt x="11537" y="14423"/>
                      <a:pt x="11633" y="14405"/>
                      <a:pt x="11698" y="14454"/>
                    </a:cubicBezTo>
                    <a:lnTo>
                      <a:pt x="11954" y="14424"/>
                    </a:lnTo>
                    <a:lnTo>
                      <a:pt x="12146" y="14396"/>
                    </a:lnTo>
                    <a:cubicBezTo>
                      <a:pt x="12154" y="14457"/>
                      <a:pt x="12203" y="14505"/>
                      <a:pt x="12266" y="14515"/>
                    </a:cubicBezTo>
                    <a:cubicBezTo>
                      <a:pt x="12312" y="14523"/>
                      <a:pt x="12358" y="14508"/>
                      <a:pt x="12389" y="14476"/>
                    </a:cubicBezTo>
                    <a:cubicBezTo>
                      <a:pt x="12451" y="14452"/>
                      <a:pt x="12517" y="14444"/>
                      <a:pt x="12581" y="14455"/>
                    </a:cubicBezTo>
                    <a:cubicBezTo>
                      <a:pt x="12666" y="14469"/>
                      <a:pt x="12742" y="14513"/>
                      <a:pt x="12786" y="14585"/>
                    </a:cubicBezTo>
                    <a:cubicBezTo>
                      <a:pt x="12814" y="14631"/>
                      <a:pt x="12825" y="14686"/>
                      <a:pt x="12836" y="14740"/>
                    </a:cubicBezTo>
                    <a:cubicBezTo>
                      <a:pt x="12847" y="14797"/>
                      <a:pt x="12860" y="14855"/>
                      <a:pt x="12872" y="14912"/>
                    </a:cubicBezTo>
                    <a:lnTo>
                      <a:pt x="12954" y="15015"/>
                    </a:lnTo>
                    <a:cubicBezTo>
                      <a:pt x="12978" y="15034"/>
                      <a:pt x="13001" y="15055"/>
                      <a:pt x="13021" y="15077"/>
                    </a:cubicBezTo>
                    <a:cubicBezTo>
                      <a:pt x="13042" y="15100"/>
                      <a:pt x="13060" y="15124"/>
                      <a:pt x="13077" y="15150"/>
                    </a:cubicBezTo>
                    <a:cubicBezTo>
                      <a:pt x="13082" y="15159"/>
                      <a:pt x="13087" y="15168"/>
                      <a:pt x="13092" y="15177"/>
                    </a:cubicBezTo>
                    <a:cubicBezTo>
                      <a:pt x="13097" y="15186"/>
                      <a:pt x="13101" y="15195"/>
                      <a:pt x="13106" y="15205"/>
                    </a:cubicBezTo>
                    <a:cubicBezTo>
                      <a:pt x="13052" y="15223"/>
                      <a:pt x="13023" y="15279"/>
                      <a:pt x="13039" y="15332"/>
                    </a:cubicBezTo>
                    <a:cubicBezTo>
                      <a:pt x="13044" y="15349"/>
                      <a:pt x="13054" y="15365"/>
                      <a:pt x="13068" y="15377"/>
                    </a:cubicBezTo>
                    <a:cubicBezTo>
                      <a:pt x="13105" y="15368"/>
                      <a:pt x="13140" y="15352"/>
                      <a:pt x="13172" y="15331"/>
                    </a:cubicBezTo>
                    <a:cubicBezTo>
                      <a:pt x="13203" y="15309"/>
                      <a:pt x="13229" y="15282"/>
                      <a:pt x="13250" y="15252"/>
                    </a:cubicBezTo>
                    <a:cubicBezTo>
                      <a:pt x="13297" y="15185"/>
                      <a:pt x="13312" y="15105"/>
                      <a:pt x="13314" y="15026"/>
                    </a:cubicBezTo>
                    <a:cubicBezTo>
                      <a:pt x="13317" y="14942"/>
                      <a:pt x="13307" y="14857"/>
                      <a:pt x="13273" y="14780"/>
                    </a:cubicBezTo>
                    <a:cubicBezTo>
                      <a:pt x="13252" y="14732"/>
                      <a:pt x="13224" y="14688"/>
                      <a:pt x="13189" y="14649"/>
                    </a:cubicBezTo>
                    <a:lnTo>
                      <a:pt x="13095" y="14436"/>
                    </a:lnTo>
                    <a:lnTo>
                      <a:pt x="13006" y="14245"/>
                    </a:lnTo>
                    <a:lnTo>
                      <a:pt x="12969" y="14124"/>
                    </a:lnTo>
                    <a:cubicBezTo>
                      <a:pt x="12927" y="14062"/>
                      <a:pt x="12931" y="13981"/>
                      <a:pt x="12979" y="13923"/>
                    </a:cubicBezTo>
                    <a:cubicBezTo>
                      <a:pt x="13037" y="13853"/>
                      <a:pt x="13142" y="13840"/>
                      <a:pt x="13207" y="13778"/>
                    </a:cubicBezTo>
                    <a:cubicBezTo>
                      <a:pt x="13253" y="13734"/>
                      <a:pt x="13273" y="13672"/>
                      <a:pt x="13301" y="13616"/>
                    </a:cubicBezTo>
                    <a:cubicBezTo>
                      <a:pt x="13343" y="13527"/>
                      <a:pt x="13406" y="13448"/>
                      <a:pt x="13462" y="13367"/>
                    </a:cubicBezTo>
                    <a:cubicBezTo>
                      <a:pt x="13499" y="13313"/>
                      <a:pt x="13534" y="13259"/>
                      <a:pt x="13577" y="13210"/>
                    </a:cubicBezTo>
                    <a:cubicBezTo>
                      <a:pt x="13638" y="13140"/>
                      <a:pt x="13713" y="13085"/>
                      <a:pt x="13797" y="13047"/>
                    </a:cubicBezTo>
                    <a:lnTo>
                      <a:pt x="13844" y="12944"/>
                    </a:lnTo>
                    <a:lnTo>
                      <a:pt x="13797" y="12749"/>
                    </a:lnTo>
                    <a:lnTo>
                      <a:pt x="13700" y="12551"/>
                    </a:lnTo>
                    <a:lnTo>
                      <a:pt x="13733" y="12398"/>
                    </a:lnTo>
                    <a:lnTo>
                      <a:pt x="13769" y="12263"/>
                    </a:lnTo>
                    <a:cubicBezTo>
                      <a:pt x="13791" y="12215"/>
                      <a:pt x="13820" y="12168"/>
                      <a:pt x="13851" y="12124"/>
                    </a:cubicBezTo>
                    <a:cubicBezTo>
                      <a:pt x="13880" y="12086"/>
                      <a:pt x="13911" y="12050"/>
                      <a:pt x="13936" y="12009"/>
                    </a:cubicBezTo>
                    <a:cubicBezTo>
                      <a:pt x="13948" y="11990"/>
                      <a:pt x="13957" y="11969"/>
                      <a:pt x="13967" y="11948"/>
                    </a:cubicBezTo>
                    <a:cubicBezTo>
                      <a:pt x="13976" y="11927"/>
                      <a:pt x="13984" y="11906"/>
                      <a:pt x="13993" y="11885"/>
                    </a:cubicBezTo>
                    <a:cubicBezTo>
                      <a:pt x="14018" y="11831"/>
                      <a:pt x="14047" y="11777"/>
                      <a:pt x="14096" y="11740"/>
                    </a:cubicBezTo>
                    <a:cubicBezTo>
                      <a:pt x="14129" y="11714"/>
                      <a:pt x="14169" y="11698"/>
                      <a:pt x="14212" y="11694"/>
                    </a:cubicBezTo>
                    <a:cubicBezTo>
                      <a:pt x="14242" y="11689"/>
                      <a:pt x="14270" y="11676"/>
                      <a:pt x="14291" y="11655"/>
                    </a:cubicBezTo>
                    <a:cubicBezTo>
                      <a:pt x="14313" y="11635"/>
                      <a:pt x="14328" y="11609"/>
                      <a:pt x="14333" y="11579"/>
                    </a:cubicBezTo>
                    <a:cubicBezTo>
                      <a:pt x="14336" y="11559"/>
                      <a:pt x="14335" y="11539"/>
                      <a:pt x="14329" y="11520"/>
                    </a:cubicBezTo>
                    <a:cubicBezTo>
                      <a:pt x="14324" y="11500"/>
                      <a:pt x="14313" y="11482"/>
                      <a:pt x="14299" y="11467"/>
                    </a:cubicBezTo>
                    <a:lnTo>
                      <a:pt x="14175" y="11454"/>
                    </a:lnTo>
                    <a:cubicBezTo>
                      <a:pt x="14169" y="11431"/>
                      <a:pt x="14165" y="11407"/>
                      <a:pt x="14163" y="11383"/>
                    </a:cubicBezTo>
                    <a:cubicBezTo>
                      <a:pt x="14162" y="11360"/>
                      <a:pt x="14162" y="11336"/>
                      <a:pt x="14164" y="11312"/>
                    </a:cubicBezTo>
                    <a:cubicBezTo>
                      <a:pt x="14166" y="11291"/>
                      <a:pt x="14170" y="11271"/>
                      <a:pt x="14174" y="11251"/>
                    </a:cubicBezTo>
                    <a:cubicBezTo>
                      <a:pt x="14179" y="11231"/>
                      <a:pt x="14186" y="11212"/>
                      <a:pt x="14194" y="11193"/>
                    </a:cubicBezTo>
                    <a:cubicBezTo>
                      <a:pt x="14243" y="11133"/>
                      <a:pt x="14296" y="11074"/>
                      <a:pt x="14349" y="11017"/>
                    </a:cubicBezTo>
                    <a:cubicBezTo>
                      <a:pt x="14395" y="10968"/>
                      <a:pt x="14443" y="10921"/>
                      <a:pt x="14490" y="10874"/>
                    </a:cubicBezTo>
                    <a:cubicBezTo>
                      <a:pt x="14503" y="10861"/>
                      <a:pt x="14516" y="10848"/>
                      <a:pt x="14529" y="10835"/>
                    </a:cubicBezTo>
                    <a:cubicBezTo>
                      <a:pt x="14542" y="10823"/>
                      <a:pt x="14555" y="10810"/>
                      <a:pt x="14568" y="10797"/>
                    </a:cubicBezTo>
                    <a:lnTo>
                      <a:pt x="14669" y="10596"/>
                    </a:lnTo>
                    <a:cubicBezTo>
                      <a:pt x="14693" y="10636"/>
                      <a:pt x="14702" y="10685"/>
                      <a:pt x="14694" y="10732"/>
                    </a:cubicBezTo>
                    <a:cubicBezTo>
                      <a:pt x="14687" y="10775"/>
                      <a:pt x="14666" y="10814"/>
                      <a:pt x="14634" y="10846"/>
                    </a:cubicBezTo>
                    <a:cubicBezTo>
                      <a:pt x="14594" y="10887"/>
                      <a:pt x="14594" y="10952"/>
                      <a:pt x="14634" y="10994"/>
                    </a:cubicBezTo>
                    <a:cubicBezTo>
                      <a:pt x="14676" y="11037"/>
                      <a:pt x="14746" y="11041"/>
                      <a:pt x="14793" y="11002"/>
                    </a:cubicBezTo>
                    <a:cubicBezTo>
                      <a:pt x="14847" y="11002"/>
                      <a:pt x="14899" y="10978"/>
                      <a:pt x="14932" y="10936"/>
                    </a:cubicBezTo>
                    <a:cubicBezTo>
                      <a:pt x="14961" y="10901"/>
                      <a:pt x="14974" y="10856"/>
                      <a:pt x="14967" y="10811"/>
                    </a:cubicBezTo>
                    <a:lnTo>
                      <a:pt x="15009" y="10705"/>
                    </a:lnTo>
                    <a:lnTo>
                      <a:pt x="15066" y="10682"/>
                    </a:lnTo>
                    <a:lnTo>
                      <a:pt x="15105" y="10527"/>
                    </a:lnTo>
                    <a:lnTo>
                      <a:pt x="15194" y="10441"/>
                    </a:lnTo>
                    <a:lnTo>
                      <a:pt x="15233" y="10362"/>
                    </a:lnTo>
                    <a:cubicBezTo>
                      <a:pt x="15261" y="10354"/>
                      <a:pt x="15285" y="10338"/>
                      <a:pt x="15303" y="10316"/>
                    </a:cubicBezTo>
                    <a:cubicBezTo>
                      <a:pt x="15321" y="10294"/>
                      <a:pt x="15332" y="10267"/>
                      <a:pt x="15333" y="10239"/>
                    </a:cubicBezTo>
                    <a:cubicBezTo>
                      <a:pt x="15334" y="10219"/>
                      <a:pt x="15329" y="10199"/>
                      <a:pt x="15320" y="10181"/>
                    </a:cubicBezTo>
                    <a:cubicBezTo>
                      <a:pt x="15311" y="10163"/>
                      <a:pt x="15298" y="10147"/>
                      <a:pt x="15281" y="10135"/>
                    </a:cubicBezTo>
                    <a:lnTo>
                      <a:pt x="15210" y="10057"/>
                    </a:lnTo>
                    <a:lnTo>
                      <a:pt x="15155" y="9994"/>
                    </a:lnTo>
                    <a:lnTo>
                      <a:pt x="15088" y="9994"/>
                    </a:lnTo>
                    <a:lnTo>
                      <a:pt x="15052" y="10096"/>
                    </a:lnTo>
                    <a:lnTo>
                      <a:pt x="15055" y="10240"/>
                    </a:lnTo>
                    <a:lnTo>
                      <a:pt x="14882" y="10208"/>
                    </a:lnTo>
                    <a:lnTo>
                      <a:pt x="14774" y="10208"/>
                    </a:lnTo>
                    <a:cubicBezTo>
                      <a:pt x="14811" y="10279"/>
                      <a:pt x="14716" y="10346"/>
                      <a:pt x="14657" y="10290"/>
                    </a:cubicBezTo>
                    <a:cubicBezTo>
                      <a:pt x="14637" y="10271"/>
                      <a:pt x="14635" y="10241"/>
                      <a:pt x="14651" y="10220"/>
                    </a:cubicBezTo>
                    <a:lnTo>
                      <a:pt x="14644" y="10145"/>
                    </a:lnTo>
                    <a:lnTo>
                      <a:pt x="14568" y="10013"/>
                    </a:lnTo>
                    <a:cubicBezTo>
                      <a:pt x="14573" y="9989"/>
                      <a:pt x="14572" y="9965"/>
                      <a:pt x="14564" y="9943"/>
                    </a:cubicBezTo>
                    <a:cubicBezTo>
                      <a:pt x="14556" y="9921"/>
                      <a:pt x="14541" y="9902"/>
                      <a:pt x="14522" y="9887"/>
                    </a:cubicBezTo>
                    <a:cubicBezTo>
                      <a:pt x="14513" y="9881"/>
                      <a:pt x="14504" y="9875"/>
                      <a:pt x="14494" y="9871"/>
                    </a:cubicBezTo>
                    <a:cubicBezTo>
                      <a:pt x="14484" y="9867"/>
                      <a:pt x="14474" y="9864"/>
                      <a:pt x="14463" y="9862"/>
                    </a:cubicBezTo>
                    <a:lnTo>
                      <a:pt x="14340" y="9874"/>
                    </a:lnTo>
                    <a:lnTo>
                      <a:pt x="14253" y="9942"/>
                    </a:lnTo>
                    <a:lnTo>
                      <a:pt x="14114" y="10068"/>
                    </a:lnTo>
                    <a:lnTo>
                      <a:pt x="14006" y="10141"/>
                    </a:lnTo>
                    <a:lnTo>
                      <a:pt x="14032" y="10074"/>
                    </a:lnTo>
                    <a:cubicBezTo>
                      <a:pt x="14040" y="10058"/>
                      <a:pt x="14050" y="10043"/>
                      <a:pt x="14061" y="10028"/>
                    </a:cubicBezTo>
                    <a:cubicBezTo>
                      <a:pt x="14072" y="10014"/>
                      <a:pt x="14084" y="10000"/>
                      <a:pt x="14098" y="9988"/>
                    </a:cubicBezTo>
                    <a:cubicBezTo>
                      <a:pt x="14106" y="9979"/>
                      <a:pt x="14115" y="9971"/>
                      <a:pt x="14125" y="9964"/>
                    </a:cubicBezTo>
                    <a:cubicBezTo>
                      <a:pt x="14135" y="9956"/>
                      <a:pt x="14145" y="9950"/>
                      <a:pt x="14156" y="9943"/>
                    </a:cubicBezTo>
                    <a:lnTo>
                      <a:pt x="14171" y="9823"/>
                    </a:lnTo>
                    <a:lnTo>
                      <a:pt x="14219" y="9759"/>
                    </a:lnTo>
                    <a:lnTo>
                      <a:pt x="14283" y="9732"/>
                    </a:lnTo>
                    <a:lnTo>
                      <a:pt x="14404" y="9698"/>
                    </a:lnTo>
                    <a:lnTo>
                      <a:pt x="14469" y="9760"/>
                    </a:lnTo>
                    <a:lnTo>
                      <a:pt x="14557" y="9766"/>
                    </a:lnTo>
                    <a:lnTo>
                      <a:pt x="14715" y="9783"/>
                    </a:lnTo>
                    <a:lnTo>
                      <a:pt x="14796" y="9698"/>
                    </a:lnTo>
                    <a:cubicBezTo>
                      <a:pt x="14778" y="9687"/>
                      <a:pt x="14759" y="9678"/>
                      <a:pt x="14739" y="9671"/>
                    </a:cubicBezTo>
                    <a:cubicBezTo>
                      <a:pt x="14720" y="9663"/>
                      <a:pt x="14699" y="9657"/>
                      <a:pt x="14679" y="9652"/>
                    </a:cubicBezTo>
                    <a:cubicBezTo>
                      <a:pt x="14663" y="9648"/>
                      <a:pt x="14646" y="9646"/>
                      <a:pt x="14630" y="9644"/>
                    </a:cubicBezTo>
                    <a:cubicBezTo>
                      <a:pt x="14613" y="9642"/>
                      <a:pt x="14597" y="9641"/>
                      <a:pt x="14580" y="9641"/>
                    </a:cubicBezTo>
                    <a:lnTo>
                      <a:pt x="14523" y="9587"/>
                    </a:lnTo>
                    <a:cubicBezTo>
                      <a:pt x="14542" y="9576"/>
                      <a:pt x="14561" y="9567"/>
                      <a:pt x="14580" y="9559"/>
                    </a:cubicBezTo>
                    <a:cubicBezTo>
                      <a:pt x="14600" y="9551"/>
                      <a:pt x="14620" y="9543"/>
                      <a:pt x="14640" y="9537"/>
                    </a:cubicBezTo>
                    <a:cubicBezTo>
                      <a:pt x="14666" y="9529"/>
                      <a:pt x="14693" y="9522"/>
                      <a:pt x="14720" y="9513"/>
                    </a:cubicBezTo>
                    <a:cubicBezTo>
                      <a:pt x="14746" y="9505"/>
                      <a:pt x="14772" y="9495"/>
                      <a:pt x="14796" y="9481"/>
                    </a:cubicBezTo>
                    <a:cubicBezTo>
                      <a:pt x="14809" y="9473"/>
                      <a:pt x="14822" y="9465"/>
                      <a:pt x="14834" y="9454"/>
                    </a:cubicBezTo>
                    <a:cubicBezTo>
                      <a:pt x="14845" y="9444"/>
                      <a:pt x="14856" y="9433"/>
                      <a:pt x="14865" y="9421"/>
                    </a:cubicBezTo>
                    <a:lnTo>
                      <a:pt x="14917" y="9335"/>
                    </a:lnTo>
                    <a:lnTo>
                      <a:pt x="14953" y="9200"/>
                    </a:lnTo>
                    <a:lnTo>
                      <a:pt x="15038" y="9100"/>
                    </a:lnTo>
                    <a:lnTo>
                      <a:pt x="15048" y="9171"/>
                    </a:lnTo>
                    <a:lnTo>
                      <a:pt x="15096" y="9279"/>
                    </a:lnTo>
                    <a:cubicBezTo>
                      <a:pt x="15099" y="9342"/>
                      <a:pt x="15104" y="9405"/>
                      <a:pt x="15112" y="9468"/>
                    </a:cubicBezTo>
                    <a:cubicBezTo>
                      <a:pt x="15115" y="9495"/>
                      <a:pt x="15119" y="9523"/>
                      <a:pt x="15123" y="9551"/>
                    </a:cubicBezTo>
                    <a:lnTo>
                      <a:pt x="15123" y="9657"/>
                    </a:lnTo>
                    <a:lnTo>
                      <a:pt x="15139" y="9712"/>
                    </a:lnTo>
                    <a:lnTo>
                      <a:pt x="15157" y="9791"/>
                    </a:lnTo>
                    <a:lnTo>
                      <a:pt x="15157" y="9863"/>
                    </a:lnTo>
                    <a:lnTo>
                      <a:pt x="15269" y="9869"/>
                    </a:lnTo>
                    <a:lnTo>
                      <a:pt x="15358" y="9829"/>
                    </a:lnTo>
                    <a:lnTo>
                      <a:pt x="15427" y="9766"/>
                    </a:lnTo>
                    <a:lnTo>
                      <a:pt x="15589" y="9703"/>
                    </a:lnTo>
                    <a:cubicBezTo>
                      <a:pt x="15584" y="9709"/>
                      <a:pt x="15580" y="9715"/>
                      <a:pt x="15575" y="9722"/>
                    </a:cubicBezTo>
                    <a:cubicBezTo>
                      <a:pt x="15571" y="9728"/>
                      <a:pt x="15566" y="9734"/>
                      <a:pt x="15562" y="9740"/>
                    </a:cubicBezTo>
                    <a:cubicBezTo>
                      <a:pt x="15558" y="9747"/>
                      <a:pt x="15553" y="9753"/>
                      <a:pt x="15549" y="9759"/>
                    </a:cubicBezTo>
                    <a:cubicBezTo>
                      <a:pt x="15545" y="9765"/>
                      <a:pt x="15540" y="9772"/>
                      <a:pt x="15536" y="9778"/>
                    </a:cubicBezTo>
                    <a:lnTo>
                      <a:pt x="15571" y="9829"/>
                    </a:lnTo>
                    <a:lnTo>
                      <a:pt x="15675" y="9837"/>
                    </a:lnTo>
                    <a:lnTo>
                      <a:pt x="15721" y="9738"/>
                    </a:lnTo>
                    <a:lnTo>
                      <a:pt x="15770" y="9680"/>
                    </a:lnTo>
                    <a:lnTo>
                      <a:pt x="15867" y="9680"/>
                    </a:lnTo>
                    <a:lnTo>
                      <a:pt x="15991" y="9635"/>
                    </a:lnTo>
                    <a:lnTo>
                      <a:pt x="15967" y="9535"/>
                    </a:lnTo>
                    <a:lnTo>
                      <a:pt x="15956" y="9474"/>
                    </a:lnTo>
                    <a:lnTo>
                      <a:pt x="15923" y="9414"/>
                    </a:lnTo>
                    <a:lnTo>
                      <a:pt x="15886" y="9362"/>
                    </a:lnTo>
                    <a:lnTo>
                      <a:pt x="15836" y="9270"/>
                    </a:lnTo>
                    <a:lnTo>
                      <a:pt x="15756" y="9266"/>
                    </a:lnTo>
                    <a:lnTo>
                      <a:pt x="15655" y="9246"/>
                    </a:lnTo>
                    <a:lnTo>
                      <a:pt x="15614" y="9178"/>
                    </a:lnTo>
                    <a:lnTo>
                      <a:pt x="15516" y="9158"/>
                    </a:lnTo>
                    <a:lnTo>
                      <a:pt x="15443" y="9227"/>
                    </a:lnTo>
                    <a:cubicBezTo>
                      <a:pt x="15413" y="9238"/>
                      <a:pt x="15379" y="9238"/>
                      <a:pt x="15349" y="9227"/>
                    </a:cubicBezTo>
                    <a:cubicBezTo>
                      <a:pt x="15311" y="9213"/>
                      <a:pt x="15281" y="9183"/>
                      <a:pt x="15269" y="9146"/>
                    </a:cubicBezTo>
                    <a:lnTo>
                      <a:pt x="15274" y="9056"/>
                    </a:lnTo>
                    <a:lnTo>
                      <a:pt x="15240" y="9001"/>
                    </a:lnTo>
                    <a:cubicBezTo>
                      <a:pt x="15182" y="8941"/>
                      <a:pt x="15128" y="8877"/>
                      <a:pt x="15080" y="8810"/>
                    </a:cubicBezTo>
                    <a:cubicBezTo>
                      <a:pt x="15061" y="8784"/>
                      <a:pt x="15043" y="8758"/>
                      <a:pt x="15025" y="8731"/>
                    </a:cubicBezTo>
                    <a:lnTo>
                      <a:pt x="14938" y="8636"/>
                    </a:lnTo>
                    <a:lnTo>
                      <a:pt x="14872" y="8624"/>
                    </a:lnTo>
                    <a:lnTo>
                      <a:pt x="14740" y="8579"/>
                    </a:lnTo>
                    <a:lnTo>
                      <a:pt x="14750" y="8492"/>
                    </a:lnTo>
                    <a:lnTo>
                      <a:pt x="14637" y="8471"/>
                    </a:lnTo>
                    <a:lnTo>
                      <a:pt x="14466" y="8476"/>
                    </a:lnTo>
                    <a:lnTo>
                      <a:pt x="14384" y="8459"/>
                    </a:lnTo>
                    <a:lnTo>
                      <a:pt x="14231" y="8428"/>
                    </a:lnTo>
                    <a:lnTo>
                      <a:pt x="14155" y="8384"/>
                    </a:lnTo>
                    <a:lnTo>
                      <a:pt x="14028" y="8246"/>
                    </a:lnTo>
                    <a:lnTo>
                      <a:pt x="13953" y="8165"/>
                    </a:lnTo>
                    <a:lnTo>
                      <a:pt x="13842" y="8075"/>
                    </a:lnTo>
                    <a:lnTo>
                      <a:pt x="13733" y="8003"/>
                    </a:lnTo>
                    <a:cubicBezTo>
                      <a:pt x="13716" y="7994"/>
                      <a:pt x="13699" y="7985"/>
                      <a:pt x="13682" y="7976"/>
                    </a:cubicBezTo>
                    <a:cubicBezTo>
                      <a:pt x="13665" y="7966"/>
                      <a:pt x="13648" y="7957"/>
                      <a:pt x="13632" y="7947"/>
                    </a:cubicBezTo>
                    <a:cubicBezTo>
                      <a:pt x="13612" y="7935"/>
                      <a:pt x="13593" y="7922"/>
                      <a:pt x="13574" y="7908"/>
                    </a:cubicBezTo>
                    <a:cubicBezTo>
                      <a:pt x="13555" y="7895"/>
                      <a:pt x="13537" y="7881"/>
                      <a:pt x="13519" y="7867"/>
                    </a:cubicBezTo>
                    <a:lnTo>
                      <a:pt x="13466" y="7832"/>
                    </a:lnTo>
                    <a:lnTo>
                      <a:pt x="13367" y="7781"/>
                    </a:lnTo>
                    <a:lnTo>
                      <a:pt x="13352" y="7836"/>
                    </a:lnTo>
                    <a:lnTo>
                      <a:pt x="13352" y="7948"/>
                    </a:lnTo>
                    <a:cubicBezTo>
                      <a:pt x="13367" y="7981"/>
                      <a:pt x="13377" y="8016"/>
                      <a:pt x="13380" y="8052"/>
                    </a:cubicBezTo>
                    <a:cubicBezTo>
                      <a:pt x="13383" y="8088"/>
                      <a:pt x="13380" y="8124"/>
                      <a:pt x="13370" y="8159"/>
                    </a:cubicBezTo>
                    <a:cubicBezTo>
                      <a:pt x="13366" y="8173"/>
                      <a:pt x="13361" y="8187"/>
                      <a:pt x="13355" y="8200"/>
                    </a:cubicBezTo>
                    <a:cubicBezTo>
                      <a:pt x="13348" y="8214"/>
                      <a:pt x="13342" y="8227"/>
                      <a:pt x="13334" y="8240"/>
                    </a:cubicBezTo>
                    <a:lnTo>
                      <a:pt x="13241" y="8269"/>
                    </a:lnTo>
                    <a:lnTo>
                      <a:pt x="13124" y="8245"/>
                    </a:lnTo>
                    <a:lnTo>
                      <a:pt x="13022" y="8149"/>
                    </a:lnTo>
                    <a:lnTo>
                      <a:pt x="12986" y="7975"/>
                    </a:lnTo>
                    <a:lnTo>
                      <a:pt x="12950" y="7877"/>
                    </a:lnTo>
                    <a:lnTo>
                      <a:pt x="12797" y="7875"/>
                    </a:lnTo>
                    <a:lnTo>
                      <a:pt x="12684" y="7851"/>
                    </a:lnTo>
                    <a:lnTo>
                      <a:pt x="12618" y="7811"/>
                    </a:lnTo>
                    <a:lnTo>
                      <a:pt x="12544" y="7756"/>
                    </a:lnTo>
                    <a:lnTo>
                      <a:pt x="12366" y="7718"/>
                    </a:lnTo>
                    <a:lnTo>
                      <a:pt x="12310" y="7741"/>
                    </a:lnTo>
                    <a:lnTo>
                      <a:pt x="12264" y="7809"/>
                    </a:lnTo>
                    <a:lnTo>
                      <a:pt x="12089" y="7799"/>
                    </a:lnTo>
                    <a:lnTo>
                      <a:pt x="12022" y="7809"/>
                    </a:lnTo>
                    <a:lnTo>
                      <a:pt x="12017" y="7940"/>
                    </a:lnTo>
                    <a:lnTo>
                      <a:pt x="12076" y="8074"/>
                    </a:lnTo>
                    <a:lnTo>
                      <a:pt x="12053" y="8154"/>
                    </a:lnTo>
                    <a:lnTo>
                      <a:pt x="12076" y="8224"/>
                    </a:lnTo>
                    <a:lnTo>
                      <a:pt x="12146" y="8264"/>
                    </a:lnTo>
                    <a:lnTo>
                      <a:pt x="12193" y="8309"/>
                    </a:lnTo>
                    <a:lnTo>
                      <a:pt x="12186" y="8480"/>
                    </a:lnTo>
                    <a:lnTo>
                      <a:pt x="12181" y="8558"/>
                    </a:lnTo>
                    <a:lnTo>
                      <a:pt x="12199" y="8657"/>
                    </a:lnTo>
                    <a:lnTo>
                      <a:pt x="12325" y="8689"/>
                    </a:lnTo>
                    <a:lnTo>
                      <a:pt x="12434" y="8794"/>
                    </a:lnTo>
                    <a:lnTo>
                      <a:pt x="12483" y="8924"/>
                    </a:lnTo>
                    <a:lnTo>
                      <a:pt x="12474" y="9081"/>
                    </a:lnTo>
                    <a:cubicBezTo>
                      <a:pt x="12492" y="9103"/>
                      <a:pt x="12501" y="9130"/>
                      <a:pt x="12501" y="9156"/>
                    </a:cubicBezTo>
                    <a:cubicBezTo>
                      <a:pt x="12501" y="9182"/>
                      <a:pt x="12492" y="9208"/>
                      <a:pt x="12474" y="9230"/>
                    </a:cubicBezTo>
                    <a:cubicBezTo>
                      <a:pt x="12466" y="9240"/>
                      <a:pt x="12456" y="9248"/>
                      <a:pt x="12445" y="9255"/>
                    </a:cubicBezTo>
                    <a:cubicBezTo>
                      <a:pt x="12434" y="9262"/>
                      <a:pt x="12422" y="9267"/>
                      <a:pt x="12409" y="9270"/>
                    </a:cubicBezTo>
                    <a:lnTo>
                      <a:pt x="12362" y="9215"/>
                    </a:lnTo>
                    <a:lnTo>
                      <a:pt x="12318" y="9152"/>
                    </a:lnTo>
                    <a:lnTo>
                      <a:pt x="12309" y="9075"/>
                    </a:lnTo>
                    <a:lnTo>
                      <a:pt x="12273" y="9007"/>
                    </a:lnTo>
                    <a:lnTo>
                      <a:pt x="12202" y="8968"/>
                    </a:lnTo>
                    <a:lnTo>
                      <a:pt x="12145" y="8968"/>
                    </a:lnTo>
                    <a:lnTo>
                      <a:pt x="12096" y="9025"/>
                    </a:lnTo>
                    <a:lnTo>
                      <a:pt x="12113" y="9156"/>
                    </a:lnTo>
                    <a:lnTo>
                      <a:pt x="12232" y="9218"/>
                    </a:lnTo>
                    <a:lnTo>
                      <a:pt x="12314" y="9263"/>
                    </a:lnTo>
                    <a:lnTo>
                      <a:pt x="12327" y="9337"/>
                    </a:lnTo>
                    <a:lnTo>
                      <a:pt x="12286" y="9422"/>
                    </a:lnTo>
                    <a:lnTo>
                      <a:pt x="12286" y="9493"/>
                    </a:lnTo>
                    <a:cubicBezTo>
                      <a:pt x="12339" y="9558"/>
                      <a:pt x="12384" y="9625"/>
                      <a:pt x="12426" y="9696"/>
                    </a:cubicBezTo>
                    <a:cubicBezTo>
                      <a:pt x="12449" y="9736"/>
                      <a:pt x="12471" y="9776"/>
                      <a:pt x="12490" y="9818"/>
                    </a:cubicBezTo>
                    <a:cubicBezTo>
                      <a:pt x="12554" y="9876"/>
                      <a:pt x="12545" y="9980"/>
                      <a:pt x="12469" y="10025"/>
                    </a:cubicBezTo>
                    <a:cubicBezTo>
                      <a:pt x="12437" y="10044"/>
                      <a:pt x="12399" y="10048"/>
                      <a:pt x="12363" y="10036"/>
                    </a:cubicBezTo>
                    <a:lnTo>
                      <a:pt x="12239" y="9958"/>
                    </a:lnTo>
                    <a:lnTo>
                      <a:pt x="12177" y="9870"/>
                    </a:lnTo>
                    <a:lnTo>
                      <a:pt x="12171" y="9768"/>
                    </a:lnTo>
                    <a:lnTo>
                      <a:pt x="12160" y="9651"/>
                    </a:lnTo>
                    <a:cubicBezTo>
                      <a:pt x="12144" y="9647"/>
                      <a:pt x="12128" y="9643"/>
                      <a:pt x="12112" y="9639"/>
                    </a:cubicBezTo>
                    <a:cubicBezTo>
                      <a:pt x="12096" y="9634"/>
                      <a:pt x="12080" y="9629"/>
                      <a:pt x="12064" y="9624"/>
                    </a:cubicBezTo>
                    <a:cubicBezTo>
                      <a:pt x="12044" y="9617"/>
                      <a:pt x="12024" y="9610"/>
                      <a:pt x="12006" y="9600"/>
                    </a:cubicBezTo>
                    <a:cubicBezTo>
                      <a:pt x="11988" y="9591"/>
                      <a:pt x="11972" y="9579"/>
                      <a:pt x="11958" y="9564"/>
                    </a:cubicBezTo>
                    <a:cubicBezTo>
                      <a:pt x="11948" y="9553"/>
                      <a:pt x="11941" y="9540"/>
                      <a:pt x="11935" y="9526"/>
                    </a:cubicBezTo>
                    <a:cubicBezTo>
                      <a:pt x="11930" y="9513"/>
                      <a:pt x="11927" y="9498"/>
                      <a:pt x="11926" y="9484"/>
                    </a:cubicBezTo>
                    <a:cubicBezTo>
                      <a:pt x="11907" y="9428"/>
                      <a:pt x="11875" y="9378"/>
                      <a:pt x="11830" y="9337"/>
                    </a:cubicBezTo>
                    <a:cubicBezTo>
                      <a:pt x="11799" y="9308"/>
                      <a:pt x="11760" y="9283"/>
                      <a:pt x="11718" y="9271"/>
                    </a:cubicBezTo>
                    <a:cubicBezTo>
                      <a:pt x="11704" y="9268"/>
                      <a:pt x="11690" y="9265"/>
                      <a:pt x="11676" y="9265"/>
                    </a:cubicBezTo>
                    <a:cubicBezTo>
                      <a:pt x="11662" y="9264"/>
                      <a:pt x="11648" y="9264"/>
                      <a:pt x="11634" y="9266"/>
                    </a:cubicBezTo>
                    <a:lnTo>
                      <a:pt x="11488" y="9262"/>
                    </a:lnTo>
                    <a:lnTo>
                      <a:pt x="11402" y="9257"/>
                    </a:lnTo>
                    <a:lnTo>
                      <a:pt x="11253" y="9191"/>
                    </a:lnTo>
                    <a:lnTo>
                      <a:pt x="11138" y="9126"/>
                    </a:lnTo>
                    <a:lnTo>
                      <a:pt x="11058" y="9120"/>
                    </a:lnTo>
                    <a:lnTo>
                      <a:pt x="11018" y="9045"/>
                    </a:lnTo>
                    <a:lnTo>
                      <a:pt x="10875" y="9017"/>
                    </a:lnTo>
                    <a:cubicBezTo>
                      <a:pt x="10826" y="8966"/>
                      <a:pt x="10743" y="8963"/>
                      <a:pt x="10691" y="9011"/>
                    </a:cubicBezTo>
                    <a:cubicBezTo>
                      <a:pt x="10671" y="9029"/>
                      <a:pt x="10658" y="9054"/>
                      <a:pt x="10655" y="9080"/>
                    </a:cubicBezTo>
                    <a:lnTo>
                      <a:pt x="10574" y="9023"/>
                    </a:lnTo>
                    <a:lnTo>
                      <a:pt x="10516" y="8898"/>
                    </a:lnTo>
                    <a:cubicBezTo>
                      <a:pt x="10497" y="8838"/>
                      <a:pt x="10466" y="8783"/>
                      <a:pt x="10424" y="8735"/>
                    </a:cubicBezTo>
                    <a:cubicBezTo>
                      <a:pt x="10406" y="8715"/>
                      <a:pt x="10386" y="8696"/>
                      <a:pt x="10364" y="8679"/>
                    </a:cubicBezTo>
                    <a:cubicBezTo>
                      <a:pt x="10358" y="8665"/>
                      <a:pt x="10352" y="8651"/>
                      <a:pt x="10347" y="8636"/>
                    </a:cubicBezTo>
                    <a:cubicBezTo>
                      <a:pt x="10341" y="8622"/>
                      <a:pt x="10336" y="8607"/>
                      <a:pt x="10331" y="8592"/>
                    </a:cubicBezTo>
                    <a:cubicBezTo>
                      <a:pt x="10326" y="8579"/>
                      <a:pt x="10322" y="8566"/>
                      <a:pt x="10318" y="8553"/>
                    </a:cubicBezTo>
                    <a:cubicBezTo>
                      <a:pt x="10314" y="8540"/>
                      <a:pt x="10311" y="8527"/>
                      <a:pt x="10307" y="8514"/>
                    </a:cubicBezTo>
                    <a:cubicBezTo>
                      <a:pt x="10310" y="8491"/>
                      <a:pt x="10314" y="8469"/>
                      <a:pt x="10318" y="8447"/>
                    </a:cubicBezTo>
                    <a:cubicBezTo>
                      <a:pt x="10321" y="8425"/>
                      <a:pt x="10325" y="8403"/>
                      <a:pt x="10329" y="8381"/>
                    </a:cubicBezTo>
                    <a:cubicBezTo>
                      <a:pt x="10332" y="8367"/>
                      <a:pt x="10335" y="8352"/>
                      <a:pt x="10338" y="8337"/>
                    </a:cubicBezTo>
                    <a:cubicBezTo>
                      <a:pt x="10341" y="8323"/>
                      <a:pt x="10344" y="8308"/>
                      <a:pt x="10347" y="8293"/>
                    </a:cubicBezTo>
                    <a:lnTo>
                      <a:pt x="10413" y="8238"/>
                    </a:lnTo>
                    <a:lnTo>
                      <a:pt x="10442" y="8139"/>
                    </a:lnTo>
                    <a:cubicBezTo>
                      <a:pt x="10461" y="8126"/>
                      <a:pt x="10479" y="8110"/>
                      <a:pt x="10495" y="8092"/>
                    </a:cubicBezTo>
                    <a:cubicBezTo>
                      <a:pt x="10510" y="8075"/>
                      <a:pt x="10524" y="8056"/>
                      <a:pt x="10535" y="8035"/>
                    </a:cubicBezTo>
                    <a:cubicBezTo>
                      <a:pt x="10541" y="8026"/>
                      <a:pt x="10546" y="8016"/>
                      <a:pt x="10550" y="8006"/>
                    </a:cubicBezTo>
                    <a:cubicBezTo>
                      <a:pt x="10554" y="7996"/>
                      <a:pt x="10558" y="7985"/>
                      <a:pt x="10562" y="7975"/>
                    </a:cubicBezTo>
                    <a:cubicBezTo>
                      <a:pt x="10584" y="7968"/>
                      <a:pt x="10606" y="7958"/>
                      <a:pt x="10626" y="7945"/>
                    </a:cubicBezTo>
                    <a:cubicBezTo>
                      <a:pt x="10646" y="7932"/>
                      <a:pt x="10663" y="7917"/>
                      <a:pt x="10679" y="7899"/>
                    </a:cubicBezTo>
                    <a:cubicBezTo>
                      <a:pt x="10689" y="7886"/>
                      <a:pt x="10698" y="7872"/>
                      <a:pt x="10706" y="7858"/>
                    </a:cubicBezTo>
                    <a:cubicBezTo>
                      <a:pt x="10714" y="7844"/>
                      <a:pt x="10720" y="7829"/>
                      <a:pt x="10724" y="7813"/>
                    </a:cubicBezTo>
                    <a:lnTo>
                      <a:pt x="10813" y="7773"/>
                    </a:lnTo>
                    <a:lnTo>
                      <a:pt x="10894" y="7678"/>
                    </a:lnTo>
                    <a:lnTo>
                      <a:pt x="10946" y="7565"/>
                    </a:lnTo>
                    <a:cubicBezTo>
                      <a:pt x="10821" y="7514"/>
                      <a:pt x="10911" y="7331"/>
                      <a:pt x="11032" y="7390"/>
                    </a:cubicBezTo>
                    <a:cubicBezTo>
                      <a:pt x="11053" y="7400"/>
                      <a:pt x="11067" y="7421"/>
                      <a:pt x="11068" y="7444"/>
                    </a:cubicBezTo>
                    <a:cubicBezTo>
                      <a:pt x="11044" y="7478"/>
                      <a:pt x="11026" y="7515"/>
                      <a:pt x="11015" y="7554"/>
                    </a:cubicBezTo>
                    <a:cubicBezTo>
                      <a:pt x="11004" y="7593"/>
                      <a:pt x="10999" y="7634"/>
                      <a:pt x="11001" y="7674"/>
                    </a:cubicBezTo>
                    <a:cubicBezTo>
                      <a:pt x="11002" y="7689"/>
                      <a:pt x="11003" y="7704"/>
                      <a:pt x="11006" y="7719"/>
                    </a:cubicBezTo>
                    <a:cubicBezTo>
                      <a:pt x="11009" y="7734"/>
                      <a:pt x="11012" y="7749"/>
                      <a:pt x="11017" y="7764"/>
                    </a:cubicBezTo>
                    <a:lnTo>
                      <a:pt x="11129" y="7758"/>
                    </a:lnTo>
                    <a:lnTo>
                      <a:pt x="11222" y="7799"/>
                    </a:lnTo>
                    <a:cubicBezTo>
                      <a:pt x="11266" y="7801"/>
                      <a:pt x="11307" y="7785"/>
                      <a:pt x="11335" y="7753"/>
                    </a:cubicBezTo>
                    <a:cubicBezTo>
                      <a:pt x="11356" y="7730"/>
                      <a:pt x="11366" y="7700"/>
                      <a:pt x="11366" y="7669"/>
                    </a:cubicBezTo>
                    <a:lnTo>
                      <a:pt x="11483" y="7658"/>
                    </a:lnTo>
                    <a:lnTo>
                      <a:pt x="11601" y="7698"/>
                    </a:lnTo>
                    <a:lnTo>
                      <a:pt x="11670" y="7694"/>
                    </a:lnTo>
                    <a:lnTo>
                      <a:pt x="11706" y="7625"/>
                    </a:lnTo>
                    <a:lnTo>
                      <a:pt x="11642" y="7542"/>
                    </a:lnTo>
                    <a:lnTo>
                      <a:pt x="11542" y="7460"/>
                    </a:lnTo>
                    <a:lnTo>
                      <a:pt x="11464" y="7438"/>
                    </a:lnTo>
                    <a:lnTo>
                      <a:pt x="11346" y="7392"/>
                    </a:lnTo>
                    <a:lnTo>
                      <a:pt x="11278" y="7334"/>
                    </a:lnTo>
                    <a:lnTo>
                      <a:pt x="11284" y="7271"/>
                    </a:lnTo>
                    <a:lnTo>
                      <a:pt x="11325" y="7168"/>
                    </a:lnTo>
                    <a:lnTo>
                      <a:pt x="11350" y="7102"/>
                    </a:lnTo>
                    <a:lnTo>
                      <a:pt x="11374" y="7023"/>
                    </a:lnTo>
                    <a:lnTo>
                      <a:pt x="11374" y="6938"/>
                    </a:lnTo>
                    <a:lnTo>
                      <a:pt x="11368" y="6847"/>
                    </a:lnTo>
                    <a:lnTo>
                      <a:pt x="11331" y="6713"/>
                    </a:lnTo>
                    <a:lnTo>
                      <a:pt x="11298" y="6619"/>
                    </a:lnTo>
                    <a:lnTo>
                      <a:pt x="11336" y="6556"/>
                    </a:lnTo>
                    <a:lnTo>
                      <a:pt x="11402" y="6573"/>
                    </a:lnTo>
                    <a:lnTo>
                      <a:pt x="11437" y="6651"/>
                    </a:lnTo>
                    <a:lnTo>
                      <a:pt x="11467" y="6713"/>
                    </a:lnTo>
                    <a:lnTo>
                      <a:pt x="11587" y="6767"/>
                    </a:lnTo>
                    <a:lnTo>
                      <a:pt x="11583" y="6700"/>
                    </a:lnTo>
                    <a:lnTo>
                      <a:pt x="11560" y="6631"/>
                    </a:lnTo>
                    <a:lnTo>
                      <a:pt x="11513" y="6580"/>
                    </a:lnTo>
                    <a:lnTo>
                      <a:pt x="11483" y="6472"/>
                    </a:lnTo>
                    <a:lnTo>
                      <a:pt x="11553" y="6517"/>
                    </a:lnTo>
                    <a:lnTo>
                      <a:pt x="11626" y="6561"/>
                    </a:lnTo>
                    <a:lnTo>
                      <a:pt x="11708" y="6589"/>
                    </a:lnTo>
                    <a:lnTo>
                      <a:pt x="11751" y="6633"/>
                    </a:lnTo>
                    <a:lnTo>
                      <a:pt x="11708" y="6685"/>
                    </a:lnTo>
                    <a:lnTo>
                      <a:pt x="11686" y="6763"/>
                    </a:lnTo>
                    <a:lnTo>
                      <a:pt x="11740" y="6886"/>
                    </a:lnTo>
                    <a:lnTo>
                      <a:pt x="11780" y="6938"/>
                    </a:lnTo>
                    <a:lnTo>
                      <a:pt x="11846" y="6909"/>
                    </a:lnTo>
                    <a:lnTo>
                      <a:pt x="11894" y="6836"/>
                    </a:lnTo>
                    <a:lnTo>
                      <a:pt x="11940" y="6692"/>
                    </a:lnTo>
                    <a:lnTo>
                      <a:pt x="12064" y="6719"/>
                    </a:lnTo>
                    <a:lnTo>
                      <a:pt x="12085" y="6831"/>
                    </a:lnTo>
                    <a:lnTo>
                      <a:pt x="12064" y="6942"/>
                    </a:lnTo>
                    <a:lnTo>
                      <a:pt x="12033" y="7022"/>
                    </a:lnTo>
                    <a:lnTo>
                      <a:pt x="12061" y="7068"/>
                    </a:lnTo>
                    <a:cubicBezTo>
                      <a:pt x="12102" y="7085"/>
                      <a:pt x="12118" y="7132"/>
                      <a:pt x="12097" y="7169"/>
                    </a:cubicBezTo>
                    <a:cubicBezTo>
                      <a:pt x="12075" y="7210"/>
                      <a:pt x="12018" y="7222"/>
                      <a:pt x="11980" y="7193"/>
                    </a:cubicBezTo>
                    <a:lnTo>
                      <a:pt x="11833" y="7215"/>
                    </a:lnTo>
                    <a:lnTo>
                      <a:pt x="11786" y="7312"/>
                    </a:lnTo>
                    <a:lnTo>
                      <a:pt x="11843" y="7438"/>
                    </a:lnTo>
                    <a:cubicBezTo>
                      <a:pt x="11877" y="7455"/>
                      <a:pt x="11896" y="7494"/>
                      <a:pt x="11889" y="7531"/>
                    </a:cubicBezTo>
                    <a:cubicBezTo>
                      <a:pt x="11882" y="7566"/>
                      <a:pt x="11853" y="7595"/>
                      <a:pt x="11859" y="7630"/>
                    </a:cubicBezTo>
                    <a:cubicBezTo>
                      <a:pt x="11862" y="7646"/>
                      <a:pt x="11872" y="7660"/>
                      <a:pt x="11885" y="7669"/>
                    </a:cubicBezTo>
                    <a:cubicBezTo>
                      <a:pt x="11898" y="7677"/>
                      <a:pt x="11914" y="7681"/>
                      <a:pt x="11930" y="7678"/>
                    </a:cubicBezTo>
                    <a:lnTo>
                      <a:pt x="12043" y="7654"/>
                    </a:lnTo>
                    <a:lnTo>
                      <a:pt x="12043" y="7581"/>
                    </a:lnTo>
                    <a:lnTo>
                      <a:pt x="11964" y="7549"/>
                    </a:lnTo>
                    <a:lnTo>
                      <a:pt x="12022" y="7464"/>
                    </a:lnTo>
                    <a:lnTo>
                      <a:pt x="12170" y="7431"/>
                    </a:lnTo>
                    <a:cubicBezTo>
                      <a:pt x="12196" y="7426"/>
                      <a:pt x="12222" y="7424"/>
                      <a:pt x="12248" y="7427"/>
                    </a:cubicBezTo>
                    <a:cubicBezTo>
                      <a:pt x="12275" y="7430"/>
                      <a:pt x="12300" y="7436"/>
                      <a:pt x="12324" y="7447"/>
                    </a:cubicBezTo>
                    <a:cubicBezTo>
                      <a:pt x="12344" y="7456"/>
                      <a:pt x="12362" y="7467"/>
                      <a:pt x="12379" y="7480"/>
                    </a:cubicBezTo>
                    <a:cubicBezTo>
                      <a:pt x="12395" y="7494"/>
                      <a:pt x="12410" y="7509"/>
                      <a:pt x="12423" y="7526"/>
                    </a:cubicBezTo>
                    <a:lnTo>
                      <a:pt x="12552" y="7599"/>
                    </a:lnTo>
                    <a:lnTo>
                      <a:pt x="12704" y="7599"/>
                    </a:lnTo>
                    <a:lnTo>
                      <a:pt x="12893" y="7621"/>
                    </a:lnTo>
                    <a:lnTo>
                      <a:pt x="13081" y="7614"/>
                    </a:lnTo>
                    <a:lnTo>
                      <a:pt x="13057" y="7531"/>
                    </a:lnTo>
                    <a:lnTo>
                      <a:pt x="13029" y="7443"/>
                    </a:lnTo>
                    <a:lnTo>
                      <a:pt x="13141" y="7517"/>
                    </a:lnTo>
                    <a:lnTo>
                      <a:pt x="13225" y="7439"/>
                    </a:lnTo>
                    <a:cubicBezTo>
                      <a:pt x="13221" y="7423"/>
                      <a:pt x="13216" y="7406"/>
                      <a:pt x="13210" y="7390"/>
                    </a:cubicBezTo>
                    <a:cubicBezTo>
                      <a:pt x="13204" y="7375"/>
                      <a:pt x="13198" y="7359"/>
                      <a:pt x="13191" y="7344"/>
                    </a:cubicBezTo>
                    <a:cubicBezTo>
                      <a:pt x="13184" y="7332"/>
                      <a:pt x="13178" y="7319"/>
                      <a:pt x="13170" y="7307"/>
                    </a:cubicBezTo>
                    <a:cubicBezTo>
                      <a:pt x="13163" y="7295"/>
                      <a:pt x="13156" y="7284"/>
                      <a:pt x="13148" y="7272"/>
                    </a:cubicBezTo>
                    <a:lnTo>
                      <a:pt x="13141" y="7199"/>
                    </a:lnTo>
                    <a:cubicBezTo>
                      <a:pt x="13129" y="7180"/>
                      <a:pt x="13115" y="7163"/>
                      <a:pt x="13100" y="7146"/>
                    </a:cubicBezTo>
                    <a:cubicBezTo>
                      <a:pt x="13085" y="7130"/>
                      <a:pt x="13068" y="7115"/>
                      <a:pt x="13050" y="7102"/>
                    </a:cubicBezTo>
                    <a:cubicBezTo>
                      <a:pt x="13030" y="7089"/>
                      <a:pt x="13009" y="7077"/>
                      <a:pt x="12987" y="7068"/>
                    </a:cubicBezTo>
                    <a:cubicBezTo>
                      <a:pt x="12964" y="7059"/>
                      <a:pt x="12941" y="7052"/>
                      <a:pt x="12917" y="7048"/>
                    </a:cubicBezTo>
                    <a:lnTo>
                      <a:pt x="12812" y="7026"/>
                    </a:lnTo>
                    <a:lnTo>
                      <a:pt x="12701" y="6977"/>
                    </a:lnTo>
                    <a:lnTo>
                      <a:pt x="12637" y="6895"/>
                    </a:lnTo>
                    <a:lnTo>
                      <a:pt x="12669" y="6838"/>
                    </a:lnTo>
                    <a:lnTo>
                      <a:pt x="12746" y="6848"/>
                    </a:lnTo>
                    <a:cubicBezTo>
                      <a:pt x="12764" y="6872"/>
                      <a:pt x="12784" y="6893"/>
                      <a:pt x="12807" y="6913"/>
                    </a:cubicBezTo>
                    <a:cubicBezTo>
                      <a:pt x="12830" y="6932"/>
                      <a:pt x="12854" y="6949"/>
                      <a:pt x="12880" y="6963"/>
                    </a:cubicBezTo>
                    <a:cubicBezTo>
                      <a:pt x="12895" y="6972"/>
                      <a:pt x="12911" y="6979"/>
                      <a:pt x="12926" y="6986"/>
                    </a:cubicBezTo>
                    <a:cubicBezTo>
                      <a:pt x="12942" y="6993"/>
                      <a:pt x="12959" y="6999"/>
                      <a:pt x="12975" y="7003"/>
                    </a:cubicBezTo>
                    <a:lnTo>
                      <a:pt x="13050" y="6966"/>
                    </a:lnTo>
                    <a:lnTo>
                      <a:pt x="13011" y="6876"/>
                    </a:lnTo>
                    <a:lnTo>
                      <a:pt x="13022" y="6762"/>
                    </a:lnTo>
                    <a:lnTo>
                      <a:pt x="13046" y="6645"/>
                    </a:lnTo>
                    <a:cubicBezTo>
                      <a:pt x="13060" y="6601"/>
                      <a:pt x="13043" y="6553"/>
                      <a:pt x="13004" y="6526"/>
                    </a:cubicBezTo>
                    <a:cubicBezTo>
                      <a:pt x="12977" y="6507"/>
                      <a:pt x="12942" y="6501"/>
                      <a:pt x="12910" y="6510"/>
                    </a:cubicBezTo>
                    <a:lnTo>
                      <a:pt x="12768" y="6488"/>
                    </a:lnTo>
                    <a:lnTo>
                      <a:pt x="12565" y="6447"/>
                    </a:lnTo>
                    <a:lnTo>
                      <a:pt x="12467" y="6427"/>
                    </a:lnTo>
                    <a:lnTo>
                      <a:pt x="12327" y="6403"/>
                    </a:lnTo>
                    <a:lnTo>
                      <a:pt x="12281" y="6338"/>
                    </a:lnTo>
                    <a:lnTo>
                      <a:pt x="12234" y="6230"/>
                    </a:lnTo>
                    <a:lnTo>
                      <a:pt x="12164" y="6171"/>
                    </a:lnTo>
                    <a:cubicBezTo>
                      <a:pt x="12152" y="6160"/>
                      <a:pt x="12139" y="6150"/>
                      <a:pt x="12126" y="6141"/>
                    </a:cubicBezTo>
                    <a:cubicBezTo>
                      <a:pt x="12112" y="6133"/>
                      <a:pt x="12097" y="6125"/>
                      <a:pt x="12082" y="6119"/>
                    </a:cubicBezTo>
                    <a:cubicBezTo>
                      <a:pt x="12071" y="6115"/>
                      <a:pt x="12060" y="6111"/>
                      <a:pt x="12049" y="6108"/>
                    </a:cubicBezTo>
                    <a:cubicBezTo>
                      <a:pt x="12038" y="6105"/>
                      <a:pt x="12027" y="6103"/>
                      <a:pt x="12015" y="6101"/>
                    </a:cubicBezTo>
                    <a:lnTo>
                      <a:pt x="11932" y="6087"/>
                    </a:lnTo>
                    <a:lnTo>
                      <a:pt x="11865" y="6037"/>
                    </a:lnTo>
                    <a:lnTo>
                      <a:pt x="11812" y="5998"/>
                    </a:lnTo>
                    <a:lnTo>
                      <a:pt x="11681" y="5998"/>
                    </a:lnTo>
                    <a:lnTo>
                      <a:pt x="11616" y="5992"/>
                    </a:lnTo>
                    <a:lnTo>
                      <a:pt x="11492" y="5918"/>
                    </a:lnTo>
                    <a:lnTo>
                      <a:pt x="11423" y="5893"/>
                    </a:lnTo>
                    <a:lnTo>
                      <a:pt x="11313" y="5823"/>
                    </a:lnTo>
                    <a:lnTo>
                      <a:pt x="11220" y="5773"/>
                    </a:lnTo>
                    <a:lnTo>
                      <a:pt x="11114" y="5773"/>
                    </a:lnTo>
                    <a:lnTo>
                      <a:pt x="11030" y="5807"/>
                    </a:lnTo>
                    <a:lnTo>
                      <a:pt x="10908" y="5837"/>
                    </a:lnTo>
                    <a:lnTo>
                      <a:pt x="10851" y="5814"/>
                    </a:lnTo>
                    <a:lnTo>
                      <a:pt x="10738" y="5819"/>
                    </a:lnTo>
                    <a:lnTo>
                      <a:pt x="10648" y="5842"/>
                    </a:lnTo>
                    <a:lnTo>
                      <a:pt x="10619" y="5904"/>
                    </a:lnTo>
                    <a:lnTo>
                      <a:pt x="10567" y="6009"/>
                    </a:lnTo>
                    <a:lnTo>
                      <a:pt x="10562" y="6097"/>
                    </a:lnTo>
                    <a:lnTo>
                      <a:pt x="10573" y="6196"/>
                    </a:lnTo>
                    <a:lnTo>
                      <a:pt x="10615" y="6327"/>
                    </a:lnTo>
                    <a:lnTo>
                      <a:pt x="10656" y="6373"/>
                    </a:lnTo>
                    <a:lnTo>
                      <a:pt x="10719" y="6474"/>
                    </a:lnTo>
                    <a:lnTo>
                      <a:pt x="10795" y="6542"/>
                    </a:lnTo>
                    <a:lnTo>
                      <a:pt x="10934" y="6561"/>
                    </a:lnTo>
                    <a:lnTo>
                      <a:pt x="10975" y="6616"/>
                    </a:lnTo>
                    <a:lnTo>
                      <a:pt x="10980" y="6747"/>
                    </a:lnTo>
                    <a:lnTo>
                      <a:pt x="10922" y="6826"/>
                    </a:lnTo>
                    <a:lnTo>
                      <a:pt x="10946" y="7005"/>
                    </a:lnTo>
                    <a:lnTo>
                      <a:pt x="10880" y="7037"/>
                    </a:lnTo>
                    <a:lnTo>
                      <a:pt x="10838" y="6947"/>
                    </a:lnTo>
                    <a:cubicBezTo>
                      <a:pt x="10830" y="6929"/>
                      <a:pt x="10822" y="6911"/>
                      <a:pt x="10813" y="6893"/>
                    </a:cubicBezTo>
                    <a:cubicBezTo>
                      <a:pt x="10805" y="6874"/>
                      <a:pt x="10796" y="6855"/>
                      <a:pt x="10787" y="6836"/>
                    </a:cubicBezTo>
                    <a:cubicBezTo>
                      <a:pt x="10780" y="6819"/>
                      <a:pt x="10771" y="6801"/>
                      <a:pt x="10761" y="6785"/>
                    </a:cubicBezTo>
                    <a:cubicBezTo>
                      <a:pt x="10750" y="6769"/>
                      <a:pt x="10739" y="6753"/>
                      <a:pt x="10726" y="6739"/>
                    </a:cubicBezTo>
                    <a:cubicBezTo>
                      <a:pt x="10717" y="6729"/>
                      <a:pt x="10707" y="6719"/>
                      <a:pt x="10696" y="6710"/>
                    </a:cubicBezTo>
                    <a:cubicBezTo>
                      <a:pt x="10686" y="6701"/>
                      <a:pt x="10675" y="6693"/>
                      <a:pt x="10663" y="6685"/>
                    </a:cubicBezTo>
                    <a:lnTo>
                      <a:pt x="10599" y="6636"/>
                    </a:lnTo>
                    <a:lnTo>
                      <a:pt x="10528" y="6631"/>
                    </a:lnTo>
                    <a:cubicBezTo>
                      <a:pt x="10523" y="6602"/>
                      <a:pt x="10514" y="6575"/>
                      <a:pt x="10500" y="6549"/>
                    </a:cubicBezTo>
                    <a:cubicBezTo>
                      <a:pt x="10480" y="6511"/>
                      <a:pt x="10450" y="6479"/>
                      <a:pt x="10413" y="6456"/>
                    </a:cubicBezTo>
                    <a:lnTo>
                      <a:pt x="10353" y="6375"/>
                    </a:lnTo>
                    <a:lnTo>
                      <a:pt x="10353" y="6275"/>
                    </a:lnTo>
                    <a:lnTo>
                      <a:pt x="10341" y="6099"/>
                    </a:lnTo>
                    <a:lnTo>
                      <a:pt x="10421" y="6045"/>
                    </a:lnTo>
                    <a:lnTo>
                      <a:pt x="10480" y="5922"/>
                    </a:lnTo>
                    <a:lnTo>
                      <a:pt x="10514" y="5857"/>
                    </a:lnTo>
                    <a:lnTo>
                      <a:pt x="10438" y="5806"/>
                    </a:lnTo>
                    <a:cubicBezTo>
                      <a:pt x="10421" y="5807"/>
                      <a:pt x="10405" y="5807"/>
                      <a:pt x="10388" y="5807"/>
                    </a:cubicBezTo>
                    <a:cubicBezTo>
                      <a:pt x="10371" y="5807"/>
                      <a:pt x="10354" y="5807"/>
                      <a:pt x="10338" y="5806"/>
                    </a:cubicBezTo>
                    <a:cubicBezTo>
                      <a:pt x="10316" y="5805"/>
                      <a:pt x="10293" y="5804"/>
                      <a:pt x="10270" y="5806"/>
                    </a:cubicBezTo>
                    <a:cubicBezTo>
                      <a:pt x="10248" y="5808"/>
                      <a:pt x="10227" y="5812"/>
                      <a:pt x="10208" y="5823"/>
                    </a:cubicBezTo>
                    <a:cubicBezTo>
                      <a:pt x="10199" y="5829"/>
                      <a:pt x="10190" y="5837"/>
                      <a:pt x="10183" y="5845"/>
                    </a:cubicBezTo>
                    <a:cubicBezTo>
                      <a:pt x="10176" y="5854"/>
                      <a:pt x="10170" y="5864"/>
                      <a:pt x="10167" y="5874"/>
                    </a:cubicBezTo>
                    <a:lnTo>
                      <a:pt x="10172" y="5994"/>
                    </a:lnTo>
                    <a:cubicBezTo>
                      <a:pt x="10172" y="6014"/>
                      <a:pt x="10172" y="6033"/>
                      <a:pt x="10171" y="6052"/>
                    </a:cubicBezTo>
                    <a:cubicBezTo>
                      <a:pt x="10170" y="6071"/>
                      <a:pt x="10168" y="6090"/>
                      <a:pt x="10167" y="6109"/>
                    </a:cubicBezTo>
                    <a:cubicBezTo>
                      <a:pt x="10165" y="6133"/>
                      <a:pt x="10163" y="6156"/>
                      <a:pt x="10160" y="6180"/>
                    </a:cubicBezTo>
                    <a:cubicBezTo>
                      <a:pt x="10157" y="6203"/>
                      <a:pt x="10154" y="6226"/>
                      <a:pt x="10150" y="6250"/>
                    </a:cubicBezTo>
                    <a:lnTo>
                      <a:pt x="10103" y="6317"/>
                    </a:lnTo>
                    <a:lnTo>
                      <a:pt x="10093" y="6403"/>
                    </a:lnTo>
                    <a:lnTo>
                      <a:pt x="10114" y="6516"/>
                    </a:lnTo>
                    <a:lnTo>
                      <a:pt x="10087" y="6631"/>
                    </a:lnTo>
                    <a:lnTo>
                      <a:pt x="10028" y="6581"/>
                    </a:lnTo>
                    <a:lnTo>
                      <a:pt x="9955" y="6581"/>
                    </a:lnTo>
                    <a:lnTo>
                      <a:pt x="9926" y="6636"/>
                    </a:lnTo>
                    <a:lnTo>
                      <a:pt x="9872" y="6724"/>
                    </a:lnTo>
                    <a:lnTo>
                      <a:pt x="9784" y="6695"/>
                    </a:lnTo>
                    <a:cubicBezTo>
                      <a:pt x="9765" y="6695"/>
                      <a:pt x="9749" y="6701"/>
                      <a:pt x="9736" y="6708"/>
                    </a:cubicBezTo>
                    <a:cubicBezTo>
                      <a:pt x="9723" y="6716"/>
                      <a:pt x="9712" y="6728"/>
                      <a:pt x="9703" y="6740"/>
                    </a:cubicBezTo>
                    <a:lnTo>
                      <a:pt x="9710" y="6724"/>
                    </a:lnTo>
                    <a:lnTo>
                      <a:pt x="9728" y="6596"/>
                    </a:lnTo>
                    <a:lnTo>
                      <a:pt x="9748" y="6536"/>
                    </a:lnTo>
                    <a:lnTo>
                      <a:pt x="9811" y="6548"/>
                    </a:lnTo>
                    <a:lnTo>
                      <a:pt x="9851" y="6473"/>
                    </a:lnTo>
                    <a:lnTo>
                      <a:pt x="9783" y="6457"/>
                    </a:lnTo>
                    <a:lnTo>
                      <a:pt x="9713" y="6468"/>
                    </a:lnTo>
                    <a:lnTo>
                      <a:pt x="9651" y="6433"/>
                    </a:lnTo>
                    <a:lnTo>
                      <a:pt x="9603" y="6390"/>
                    </a:lnTo>
                    <a:lnTo>
                      <a:pt x="9549" y="6263"/>
                    </a:lnTo>
                    <a:lnTo>
                      <a:pt x="9573" y="6178"/>
                    </a:lnTo>
                    <a:lnTo>
                      <a:pt x="9538" y="6099"/>
                    </a:lnTo>
                    <a:lnTo>
                      <a:pt x="9548" y="6027"/>
                    </a:lnTo>
                    <a:lnTo>
                      <a:pt x="9596" y="5965"/>
                    </a:lnTo>
                    <a:lnTo>
                      <a:pt x="9602" y="5894"/>
                    </a:lnTo>
                    <a:lnTo>
                      <a:pt x="9543" y="5818"/>
                    </a:lnTo>
                    <a:lnTo>
                      <a:pt x="9460" y="5823"/>
                    </a:lnTo>
                    <a:lnTo>
                      <a:pt x="9389" y="5846"/>
                    </a:lnTo>
                    <a:lnTo>
                      <a:pt x="9338" y="5926"/>
                    </a:lnTo>
                    <a:lnTo>
                      <a:pt x="9343" y="6023"/>
                    </a:lnTo>
                    <a:cubicBezTo>
                      <a:pt x="9389" y="6064"/>
                      <a:pt x="9353" y="6138"/>
                      <a:pt x="9290" y="6129"/>
                    </a:cubicBezTo>
                    <a:cubicBezTo>
                      <a:pt x="9250" y="6124"/>
                      <a:pt x="9227" y="6080"/>
                      <a:pt x="9249" y="6047"/>
                    </a:cubicBezTo>
                    <a:lnTo>
                      <a:pt x="9203" y="6005"/>
                    </a:lnTo>
                    <a:lnTo>
                      <a:pt x="9141" y="5980"/>
                    </a:lnTo>
                    <a:lnTo>
                      <a:pt x="9040" y="5958"/>
                    </a:lnTo>
                    <a:lnTo>
                      <a:pt x="8995" y="5905"/>
                    </a:lnTo>
                    <a:lnTo>
                      <a:pt x="8995" y="5837"/>
                    </a:lnTo>
                    <a:lnTo>
                      <a:pt x="8930" y="5771"/>
                    </a:lnTo>
                    <a:lnTo>
                      <a:pt x="8897" y="5675"/>
                    </a:lnTo>
                    <a:lnTo>
                      <a:pt x="8856" y="5624"/>
                    </a:lnTo>
                    <a:lnTo>
                      <a:pt x="8758" y="5607"/>
                    </a:lnTo>
                    <a:lnTo>
                      <a:pt x="8735" y="5540"/>
                    </a:lnTo>
                    <a:lnTo>
                      <a:pt x="8681" y="5472"/>
                    </a:lnTo>
                    <a:lnTo>
                      <a:pt x="8592" y="5480"/>
                    </a:lnTo>
                    <a:lnTo>
                      <a:pt x="8465" y="5475"/>
                    </a:lnTo>
                    <a:lnTo>
                      <a:pt x="8396" y="5544"/>
                    </a:lnTo>
                    <a:lnTo>
                      <a:pt x="8420" y="5644"/>
                    </a:lnTo>
                    <a:lnTo>
                      <a:pt x="8404" y="5743"/>
                    </a:lnTo>
                    <a:lnTo>
                      <a:pt x="8319" y="5837"/>
                    </a:lnTo>
                    <a:lnTo>
                      <a:pt x="8210" y="5914"/>
                    </a:lnTo>
                    <a:lnTo>
                      <a:pt x="8228" y="6000"/>
                    </a:lnTo>
                    <a:lnTo>
                      <a:pt x="8282" y="6056"/>
                    </a:lnTo>
                    <a:lnTo>
                      <a:pt x="8275" y="6170"/>
                    </a:lnTo>
                    <a:lnTo>
                      <a:pt x="8372" y="6155"/>
                    </a:lnTo>
                    <a:lnTo>
                      <a:pt x="8481" y="6081"/>
                    </a:lnTo>
                    <a:lnTo>
                      <a:pt x="8649" y="6017"/>
                    </a:lnTo>
                    <a:lnTo>
                      <a:pt x="8612" y="6148"/>
                    </a:lnTo>
                    <a:lnTo>
                      <a:pt x="8627" y="6215"/>
                    </a:lnTo>
                    <a:lnTo>
                      <a:pt x="8578" y="6260"/>
                    </a:lnTo>
                    <a:lnTo>
                      <a:pt x="8634" y="6326"/>
                    </a:lnTo>
                    <a:lnTo>
                      <a:pt x="8787" y="6371"/>
                    </a:lnTo>
                    <a:cubicBezTo>
                      <a:pt x="8820" y="6309"/>
                      <a:pt x="8919" y="6331"/>
                      <a:pt x="8919" y="6402"/>
                    </a:cubicBezTo>
                    <a:cubicBezTo>
                      <a:pt x="8919" y="6424"/>
                      <a:pt x="8905" y="6444"/>
                      <a:pt x="8883" y="6451"/>
                    </a:cubicBezTo>
                    <a:lnTo>
                      <a:pt x="8733" y="6484"/>
                    </a:lnTo>
                    <a:lnTo>
                      <a:pt x="8574" y="6489"/>
                    </a:lnTo>
                    <a:lnTo>
                      <a:pt x="8621" y="6589"/>
                    </a:lnTo>
                    <a:lnTo>
                      <a:pt x="8625" y="6647"/>
                    </a:lnTo>
                    <a:lnTo>
                      <a:pt x="8557" y="6629"/>
                    </a:lnTo>
                    <a:lnTo>
                      <a:pt x="8503" y="6585"/>
                    </a:lnTo>
                    <a:lnTo>
                      <a:pt x="8461" y="6534"/>
                    </a:lnTo>
                    <a:lnTo>
                      <a:pt x="8386" y="6482"/>
                    </a:lnTo>
                    <a:lnTo>
                      <a:pt x="8315" y="6431"/>
                    </a:lnTo>
                    <a:lnTo>
                      <a:pt x="8250" y="6373"/>
                    </a:lnTo>
                    <a:lnTo>
                      <a:pt x="8159" y="6345"/>
                    </a:lnTo>
                    <a:lnTo>
                      <a:pt x="8197" y="6255"/>
                    </a:lnTo>
                    <a:lnTo>
                      <a:pt x="8159" y="6191"/>
                    </a:lnTo>
                    <a:lnTo>
                      <a:pt x="8107" y="6240"/>
                    </a:lnTo>
                    <a:lnTo>
                      <a:pt x="8037" y="6329"/>
                    </a:lnTo>
                    <a:lnTo>
                      <a:pt x="7979" y="6283"/>
                    </a:lnTo>
                    <a:lnTo>
                      <a:pt x="7983" y="6200"/>
                    </a:lnTo>
                    <a:lnTo>
                      <a:pt x="8023" y="6116"/>
                    </a:lnTo>
                    <a:lnTo>
                      <a:pt x="7979" y="6039"/>
                    </a:lnTo>
                    <a:lnTo>
                      <a:pt x="7931" y="6139"/>
                    </a:lnTo>
                    <a:lnTo>
                      <a:pt x="7869" y="6188"/>
                    </a:lnTo>
                    <a:lnTo>
                      <a:pt x="7815" y="6121"/>
                    </a:lnTo>
                    <a:lnTo>
                      <a:pt x="7752" y="6133"/>
                    </a:lnTo>
                    <a:lnTo>
                      <a:pt x="7653" y="6140"/>
                    </a:lnTo>
                    <a:lnTo>
                      <a:pt x="7546" y="6145"/>
                    </a:lnTo>
                    <a:lnTo>
                      <a:pt x="7510" y="6073"/>
                    </a:lnTo>
                    <a:lnTo>
                      <a:pt x="7406" y="6061"/>
                    </a:lnTo>
                    <a:lnTo>
                      <a:pt x="7308" y="6144"/>
                    </a:lnTo>
                    <a:lnTo>
                      <a:pt x="7244" y="6048"/>
                    </a:lnTo>
                    <a:lnTo>
                      <a:pt x="7244" y="5948"/>
                    </a:lnTo>
                    <a:lnTo>
                      <a:pt x="7152" y="5926"/>
                    </a:lnTo>
                    <a:lnTo>
                      <a:pt x="7116" y="5803"/>
                    </a:lnTo>
                    <a:lnTo>
                      <a:pt x="7081" y="5718"/>
                    </a:lnTo>
                    <a:lnTo>
                      <a:pt x="7012" y="5636"/>
                    </a:lnTo>
                    <a:lnTo>
                      <a:pt x="6924" y="5531"/>
                    </a:lnTo>
                    <a:lnTo>
                      <a:pt x="6870" y="5452"/>
                    </a:lnTo>
                    <a:lnTo>
                      <a:pt x="6748" y="5377"/>
                    </a:lnTo>
                    <a:lnTo>
                      <a:pt x="6759" y="5314"/>
                    </a:lnTo>
                    <a:lnTo>
                      <a:pt x="6803" y="5274"/>
                    </a:lnTo>
                    <a:lnTo>
                      <a:pt x="6746" y="5217"/>
                    </a:lnTo>
                    <a:lnTo>
                      <a:pt x="6716" y="5142"/>
                    </a:lnTo>
                    <a:lnTo>
                      <a:pt x="6734" y="5078"/>
                    </a:lnTo>
                    <a:lnTo>
                      <a:pt x="6666" y="5032"/>
                    </a:lnTo>
                    <a:lnTo>
                      <a:pt x="6586" y="5044"/>
                    </a:lnTo>
                    <a:lnTo>
                      <a:pt x="6531" y="4961"/>
                    </a:lnTo>
                    <a:lnTo>
                      <a:pt x="6436" y="4917"/>
                    </a:lnTo>
                    <a:cubicBezTo>
                      <a:pt x="6420" y="4909"/>
                      <a:pt x="6404" y="4903"/>
                      <a:pt x="6386" y="4898"/>
                    </a:cubicBezTo>
                    <a:cubicBezTo>
                      <a:pt x="6369" y="4894"/>
                      <a:pt x="6351" y="4891"/>
                      <a:pt x="6333" y="4891"/>
                    </a:cubicBezTo>
                    <a:cubicBezTo>
                      <a:pt x="6316" y="4890"/>
                      <a:pt x="6298" y="4891"/>
                      <a:pt x="6281" y="4894"/>
                    </a:cubicBezTo>
                    <a:cubicBezTo>
                      <a:pt x="6264" y="4897"/>
                      <a:pt x="6248" y="4902"/>
                      <a:pt x="6232" y="4908"/>
                    </a:cubicBezTo>
                    <a:lnTo>
                      <a:pt x="6134" y="4953"/>
                    </a:lnTo>
                    <a:lnTo>
                      <a:pt x="6052" y="4976"/>
                    </a:lnTo>
                    <a:lnTo>
                      <a:pt x="6010" y="4897"/>
                    </a:lnTo>
                    <a:lnTo>
                      <a:pt x="5939" y="4861"/>
                    </a:lnTo>
                    <a:lnTo>
                      <a:pt x="5806" y="4837"/>
                    </a:lnTo>
                    <a:close/>
                    <a:moveTo>
                      <a:pt x="2918" y="6347"/>
                    </a:moveTo>
                    <a:lnTo>
                      <a:pt x="2881" y="6294"/>
                    </a:lnTo>
                    <a:lnTo>
                      <a:pt x="2852" y="6367"/>
                    </a:lnTo>
                    <a:lnTo>
                      <a:pt x="2918" y="6347"/>
                    </a:lnTo>
                    <a:close/>
                    <a:moveTo>
                      <a:pt x="2881" y="6294"/>
                    </a:moveTo>
                    <a:lnTo>
                      <a:pt x="2918" y="6202"/>
                    </a:lnTo>
                    <a:lnTo>
                      <a:pt x="2839" y="6109"/>
                    </a:lnTo>
                    <a:lnTo>
                      <a:pt x="2754" y="6010"/>
                    </a:lnTo>
                    <a:lnTo>
                      <a:pt x="2754" y="5948"/>
                    </a:lnTo>
                    <a:lnTo>
                      <a:pt x="2714" y="5863"/>
                    </a:lnTo>
                    <a:lnTo>
                      <a:pt x="2566" y="5646"/>
                    </a:lnTo>
                    <a:lnTo>
                      <a:pt x="2671" y="5123"/>
                    </a:lnTo>
                    <a:lnTo>
                      <a:pt x="2732" y="4945"/>
                    </a:lnTo>
                    <a:lnTo>
                      <a:pt x="2633" y="4940"/>
                    </a:lnTo>
                    <a:lnTo>
                      <a:pt x="2615" y="5080"/>
                    </a:lnTo>
                    <a:lnTo>
                      <a:pt x="2568" y="5198"/>
                    </a:lnTo>
                    <a:lnTo>
                      <a:pt x="2597" y="5300"/>
                    </a:lnTo>
                    <a:lnTo>
                      <a:pt x="2573" y="5455"/>
                    </a:lnTo>
                    <a:lnTo>
                      <a:pt x="2516" y="5500"/>
                    </a:lnTo>
                    <a:lnTo>
                      <a:pt x="2511" y="5586"/>
                    </a:lnTo>
                    <a:lnTo>
                      <a:pt x="2504" y="5654"/>
                    </a:lnTo>
                    <a:lnTo>
                      <a:pt x="2504" y="5754"/>
                    </a:lnTo>
                    <a:lnTo>
                      <a:pt x="2557" y="5794"/>
                    </a:lnTo>
                    <a:lnTo>
                      <a:pt x="2619" y="5868"/>
                    </a:lnTo>
                    <a:lnTo>
                      <a:pt x="2623" y="5949"/>
                    </a:lnTo>
                    <a:lnTo>
                      <a:pt x="2664" y="6016"/>
                    </a:lnTo>
                    <a:cubicBezTo>
                      <a:pt x="2687" y="6054"/>
                      <a:pt x="2715" y="6089"/>
                      <a:pt x="2749" y="6120"/>
                    </a:cubicBezTo>
                    <a:cubicBezTo>
                      <a:pt x="2771" y="6141"/>
                      <a:pt x="2796" y="6160"/>
                      <a:pt x="2822" y="6176"/>
                    </a:cubicBezTo>
                    <a:lnTo>
                      <a:pt x="2870" y="6276"/>
                    </a:lnTo>
                    <a:lnTo>
                      <a:pt x="2881" y="6294"/>
                    </a:lnTo>
                    <a:close/>
                    <a:moveTo>
                      <a:pt x="9730" y="4842"/>
                    </a:moveTo>
                    <a:lnTo>
                      <a:pt x="9677" y="4875"/>
                    </a:lnTo>
                    <a:lnTo>
                      <a:pt x="9694" y="4944"/>
                    </a:lnTo>
                    <a:lnTo>
                      <a:pt x="9669" y="5050"/>
                    </a:lnTo>
                    <a:lnTo>
                      <a:pt x="9756" y="5118"/>
                    </a:lnTo>
                    <a:lnTo>
                      <a:pt x="9813" y="5191"/>
                    </a:lnTo>
                    <a:lnTo>
                      <a:pt x="9897" y="5177"/>
                    </a:lnTo>
                    <a:lnTo>
                      <a:pt x="9959" y="5154"/>
                    </a:lnTo>
                    <a:lnTo>
                      <a:pt x="9955" y="5022"/>
                    </a:lnTo>
                    <a:lnTo>
                      <a:pt x="9904" y="4909"/>
                    </a:lnTo>
                    <a:lnTo>
                      <a:pt x="9833" y="4879"/>
                    </a:lnTo>
                    <a:lnTo>
                      <a:pt x="9730" y="4842"/>
                    </a:lnTo>
                    <a:close/>
                    <a:moveTo>
                      <a:pt x="9506" y="4881"/>
                    </a:moveTo>
                    <a:lnTo>
                      <a:pt x="9410" y="4896"/>
                    </a:lnTo>
                    <a:lnTo>
                      <a:pt x="9310" y="4943"/>
                    </a:lnTo>
                    <a:lnTo>
                      <a:pt x="9210" y="4994"/>
                    </a:lnTo>
                    <a:lnTo>
                      <a:pt x="9224" y="5063"/>
                    </a:lnTo>
                    <a:lnTo>
                      <a:pt x="9276" y="5074"/>
                    </a:lnTo>
                    <a:lnTo>
                      <a:pt x="9295" y="5210"/>
                    </a:lnTo>
                    <a:lnTo>
                      <a:pt x="9378" y="5210"/>
                    </a:lnTo>
                    <a:lnTo>
                      <a:pt x="9471" y="5104"/>
                    </a:lnTo>
                    <a:lnTo>
                      <a:pt x="9518" y="5026"/>
                    </a:lnTo>
                    <a:lnTo>
                      <a:pt x="9518" y="4949"/>
                    </a:lnTo>
                    <a:lnTo>
                      <a:pt x="9506" y="4881"/>
                    </a:lnTo>
                    <a:close/>
                    <a:moveTo>
                      <a:pt x="4857" y="5048"/>
                    </a:moveTo>
                    <a:lnTo>
                      <a:pt x="4779" y="5066"/>
                    </a:lnTo>
                    <a:lnTo>
                      <a:pt x="4703" y="5100"/>
                    </a:lnTo>
                    <a:lnTo>
                      <a:pt x="4739" y="5187"/>
                    </a:lnTo>
                    <a:lnTo>
                      <a:pt x="4676" y="5326"/>
                    </a:lnTo>
                    <a:lnTo>
                      <a:pt x="4753" y="5349"/>
                    </a:lnTo>
                    <a:lnTo>
                      <a:pt x="4823" y="5304"/>
                    </a:lnTo>
                    <a:lnTo>
                      <a:pt x="4846" y="5191"/>
                    </a:lnTo>
                    <a:lnTo>
                      <a:pt x="4874" y="5123"/>
                    </a:lnTo>
                    <a:lnTo>
                      <a:pt x="4857" y="5048"/>
                    </a:lnTo>
                    <a:close/>
                    <a:moveTo>
                      <a:pt x="9002" y="5066"/>
                    </a:moveTo>
                    <a:lnTo>
                      <a:pt x="8908" y="5119"/>
                    </a:lnTo>
                    <a:lnTo>
                      <a:pt x="8815" y="5170"/>
                    </a:lnTo>
                    <a:lnTo>
                      <a:pt x="8674" y="5227"/>
                    </a:lnTo>
                    <a:lnTo>
                      <a:pt x="8698" y="5309"/>
                    </a:lnTo>
                    <a:lnTo>
                      <a:pt x="8823" y="5408"/>
                    </a:lnTo>
                    <a:lnTo>
                      <a:pt x="8883" y="5448"/>
                    </a:lnTo>
                    <a:lnTo>
                      <a:pt x="9036" y="5344"/>
                    </a:lnTo>
                    <a:lnTo>
                      <a:pt x="8941" y="5496"/>
                    </a:lnTo>
                    <a:lnTo>
                      <a:pt x="8968" y="5568"/>
                    </a:lnTo>
                    <a:lnTo>
                      <a:pt x="9073" y="5568"/>
                    </a:lnTo>
                    <a:lnTo>
                      <a:pt x="9040" y="5650"/>
                    </a:lnTo>
                    <a:lnTo>
                      <a:pt x="9186" y="5690"/>
                    </a:lnTo>
                    <a:cubicBezTo>
                      <a:pt x="9213" y="5685"/>
                      <a:pt x="9241" y="5681"/>
                      <a:pt x="9268" y="5678"/>
                    </a:cubicBezTo>
                    <a:cubicBezTo>
                      <a:pt x="9309" y="5673"/>
                      <a:pt x="9350" y="5669"/>
                      <a:pt x="9390" y="5667"/>
                    </a:cubicBezTo>
                    <a:cubicBezTo>
                      <a:pt x="9419" y="5672"/>
                      <a:pt x="9449" y="5667"/>
                      <a:pt x="9475" y="5655"/>
                    </a:cubicBezTo>
                    <a:cubicBezTo>
                      <a:pt x="9503" y="5642"/>
                      <a:pt x="9525" y="5622"/>
                      <a:pt x="9539" y="5596"/>
                    </a:cubicBezTo>
                    <a:lnTo>
                      <a:pt x="9591" y="5496"/>
                    </a:lnTo>
                    <a:lnTo>
                      <a:pt x="9573" y="5408"/>
                    </a:lnTo>
                    <a:lnTo>
                      <a:pt x="9473" y="5413"/>
                    </a:lnTo>
                    <a:lnTo>
                      <a:pt x="9436" y="5322"/>
                    </a:lnTo>
                    <a:lnTo>
                      <a:pt x="9343" y="5341"/>
                    </a:lnTo>
                    <a:lnTo>
                      <a:pt x="9297" y="5448"/>
                    </a:lnTo>
                    <a:lnTo>
                      <a:pt x="9256" y="5368"/>
                    </a:lnTo>
                    <a:lnTo>
                      <a:pt x="9232" y="5300"/>
                    </a:lnTo>
                    <a:lnTo>
                      <a:pt x="9250" y="5207"/>
                    </a:lnTo>
                    <a:lnTo>
                      <a:pt x="9244" y="5146"/>
                    </a:lnTo>
                    <a:lnTo>
                      <a:pt x="9133" y="5253"/>
                    </a:lnTo>
                    <a:lnTo>
                      <a:pt x="9098" y="5203"/>
                    </a:lnTo>
                    <a:lnTo>
                      <a:pt x="9146" y="5163"/>
                    </a:lnTo>
                    <a:lnTo>
                      <a:pt x="9180" y="5092"/>
                    </a:lnTo>
                    <a:lnTo>
                      <a:pt x="9104" y="5068"/>
                    </a:lnTo>
                    <a:lnTo>
                      <a:pt x="9002" y="5066"/>
                    </a:lnTo>
                    <a:close/>
                    <a:moveTo>
                      <a:pt x="4204" y="5286"/>
                    </a:moveTo>
                    <a:lnTo>
                      <a:pt x="4160" y="5344"/>
                    </a:lnTo>
                    <a:lnTo>
                      <a:pt x="4147" y="5426"/>
                    </a:lnTo>
                    <a:lnTo>
                      <a:pt x="4237" y="5394"/>
                    </a:lnTo>
                    <a:lnTo>
                      <a:pt x="4272" y="5308"/>
                    </a:lnTo>
                    <a:lnTo>
                      <a:pt x="4204" y="5286"/>
                    </a:lnTo>
                    <a:close/>
                    <a:moveTo>
                      <a:pt x="9925" y="5786"/>
                    </a:moveTo>
                    <a:cubicBezTo>
                      <a:pt x="9899" y="5789"/>
                      <a:pt x="9873" y="5797"/>
                      <a:pt x="9850" y="5809"/>
                    </a:cubicBezTo>
                    <a:cubicBezTo>
                      <a:pt x="9827" y="5820"/>
                      <a:pt x="9805" y="5834"/>
                      <a:pt x="9787" y="5851"/>
                    </a:cubicBezTo>
                    <a:cubicBezTo>
                      <a:pt x="9831" y="5876"/>
                      <a:pt x="9867" y="5914"/>
                      <a:pt x="9888" y="5958"/>
                    </a:cubicBezTo>
                    <a:cubicBezTo>
                      <a:pt x="9902" y="5987"/>
                      <a:pt x="9906" y="6020"/>
                      <a:pt x="9881" y="6037"/>
                    </a:cubicBezTo>
                    <a:cubicBezTo>
                      <a:pt x="9855" y="6056"/>
                      <a:pt x="9817" y="6038"/>
                      <a:pt x="9816" y="6006"/>
                    </a:cubicBezTo>
                    <a:cubicBezTo>
                      <a:pt x="9782" y="5972"/>
                      <a:pt x="9726" y="5968"/>
                      <a:pt x="9688" y="5998"/>
                    </a:cubicBezTo>
                    <a:cubicBezTo>
                      <a:pt x="9666" y="6016"/>
                      <a:pt x="9653" y="6044"/>
                      <a:pt x="9655" y="6072"/>
                    </a:cubicBezTo>
                    <a:lnTo>
                      <a:pt x="9698" y="6212"/>
                    </a:lnTo>
                    <a:lnTo>
                      <a:pt x="9815" y="6212"/>
                    </a:lnTo>
                    <a:cubicBezTo>
                      <a:pt x="9773" y="6277"/>
                      <a:pt x="9814" y="6362"/>
                      <a:pt x="9893" y="6373"/>
                    </a:cubicBezTo>
                    <a:cubicBezTo>
                      <a:pt x="9926" y="6377"/>
                      <a:pt x="9959" y="6364"/>
                      <a:pt x="9980" y="6339"/>
                    </a:cubicBezTo>
                    <a:lnTo>
                      <a:pt x="10053" y="6284"/>
                    </a:lnTo>
                    <a:lnTo>
                      <a:pt x="10065" y="6198"/>
                    </a:lnTo>
                    <a:lnTo>
                      <a:pt x="10107" y="6095"/>
                    </a:lnTo>
                    <a:lnTo>
                      <a:pt x="10119" y="6001"/>
                    </a:lnTo>
                    <a:lnTo>
                      <a:pt x="10060" y="5916"/>
                    </a:lnTo>
                    <a:lnTo>
                      <a:pt x="10055" y="5839"/>
                    </a:lnTo>
                    <a:lnTo>
                      <a:pt x="10001" y="5789"/>
                    </a:lnTo>
                    <a:cubicBezTo>
                      <a:pt x="9975" y="5784"/>
                      <a:pt x="9950" y="5783"/>
                      <a:pt x="9925" y="5786"/>
                    </a:cubicBezTo>
                    <a:close/>
                    <a:moveTo>
                      <a:pt x="3757" y="5803"/>
                    </a:moveTo>
                    <a:lnTo>
                      <a:pt x="3690" y="5815"/>
                    </a:lnTo>
                    <a:lnTo>
                      <a:pt x="3679" y="5893"/>
                    </a:lnTo>
                    <a:lnTo>
                      <a:pt x="3751" y="5932"/>
                    </a:lnTo>
                    <a:lnTo>
                      <a:pt x="3793" y="5855"/>
                    </a:lnTo>
                    <a:lnTo>
                      <a:pt x="3757" y="5803"/>
                    </a:lnTo>
                    <a:close/>
                    <a:moveTo>
                      <a:pt x="9507" y="6787"/>
                    </a:moveTo>
                    <a:lnTo>
                      <a:pt x="9601" y="6831"/>
                    </a:lnTo>
                    <a:lnTo>
                      <a:pt x="9658" y="6854"/>
                    </a:lnTo>
                    <a:lnTo>
                      <a:pt x="9684" y="6790"/>
                    </a:lnTo>
                    <a:cubicBezTo>
                      <a:pt x="9683" y="6808"/>
                      <a:pt x="9685" y="6828"/>
                      <a:pt x="9694" y="6844"/>
                    </a:cubicBezTo>
                    <a:cubicBezTo>
                      <a:pt x="9703" y="6861"/>
                      <a:pt x="9717" y="6877"/>
                      <a:pt x="9738" y="6887"/>
                    </a:cubicBezTo>
                    <a:cubicBezTo>
                      <a:pt x="9754" y="6894"/>
                      <a:pt x="9771" y="6897"/>
                      <a:pt x="9788" y="6895"/>
                    </a:cubicBezTo>
                    <a:cubicBezTo>
                      <a:pt x="9805" y="6892"/>
                      <a:pt x="9820" y="6885"/>
                      <a:pt x="9833" y="6874"/>
                    </a:cubicBezTo>
                    <a:lnTo>
                      <a:pt x="9901" y="6868"/>
                    </a:lnTo>
                    <a:lnTo>
                      <a:pt x="9877" y="6929"/>
                    </a:lnTo>
                    <a:cubicBezTo>
                      <a:pt x="9855" y="6960"/>
                      <a:pt x="9822" y="6982"/>
                      <a:pt x="9783" y="6990"/>
                    </a:cubicBezTo>
                    <a:cubicBezTo>
                      <a:pt x="9743" y="6998"/>
                      <a:pt x="9702" y="6989"/>
                      <a:pt x="9663" y="6978"/>
                    </a:cubicBezTo>
                    <a:cubicBezTo>
                      <a:pt x="9636" y="6970"/>
                      <a:pt x="9610" y="6962"/>
                      <a:pt x="9584" y="6951"/>
                    </a:cubicBezTo>
                    <a:cubicBezTo>
                      <a:pt x="9558" y="6941"/>
                      <a:pt x="9533" y="6929"/>
                      <a:pt x="9509" y="6917"/>
                    </a:cubicBezTo>
                    <a:lnTo>
                      <a:pt x="9441" y="6838"/>
                    </a:lnTo>
                    <a:lnTo>
                      <a:pt x="9507" y="6787"/>
                    </a:lnTo>
                    <a:close/>
                    <a:moveTo>
                      <a:pt x="13191" y="7578"/>
                    </a:moveTo>
                    <a:lnTo>
                      <a:pt x="13171" y="7633"/>
                    </a:lnTo>
                    <a:lnTo>
                      <a:pt x="13214" y="7682"/>
                    </a:lnTo>
                    <a:lnTo>
                      <a:pt x="13281" y="7705"/>
                    </a:lnTo>
                    <a:lnTo>
                      <a:pt x="13291" y="7605"/>
                    </a:lnTo>
                    <a:lnTo>
                      <a:pt x="13191" y="7578"/>
                    </a:lnTo>
                    <a:close/>
                    <a:moveTo>
                      <a:pt x="11396" y="7840"/>
                    </a:moveTo>
                    <a:lnTo>
                      <a:pt x="11361" y="7963"/>
                    </a:lnTo>
                    <a:lnTo>
                      <a:pt x="11412" y="8031"/>
                    </a:lnTo>
                    <a:lnTo>
                      <a:pt x="11548" y="8032"/>
                    </a:lnTo>
                    <a:lnTo>
                      <a:pt x="11608" y="7899"/>
                    </a:lnTo>
                    <a:lnTo>
                      <a:pt x="11508" y="7852"/>
                    </a:lnTo>
                    <a:lnTo>
                      <a:pt x="11396" y="7840"/>
                    </a:lnTo>
                    <a:close/>
                    <a:moveTo>
                      <a:pt x="13131" y="7861"/>
                    </a:moveTo>
                    <a:lnTo>
                      <a:pt x="13071" y="7880"/>
                    </a:lnTo>
                    <a:lnTo>
                      <a:pt x="13065" y="7975"/>
                    </a:lnTo>
                    <a:lnTo>
                      <a:pt x="13110" y="8050"/>
                    </a:lnTo>
                    <a:lnTo>
                      <a:pt x="13185" y="7928"/>
                    </a:lnTo>
                    <a:lnTo>
                      <a:pt x="13131" y="7861"/>
                    </a:lnTo>
                    <a:close/>
                    <a:moveTo>
                      <a:pt x="11855" y="7863"/>
                    </a:moveTo>
                    <a:lnTo>
                      <a:pt x="11777" y="7900"/>
                    </a:lnTo>
                    <a:lnTo>
                      <a:pt x="11780" y="7979"/>
                    </a:lnTo>
                    <a:lnTo>
                      <a:pt x="11800" y="8079"/>
                    </a:lnTo>
                    <a:lnTo>
                      <a:pt x="11886" y="8119"/>
                    </a:lnTo>
                    <a:lnTo>
                      <a:pt x="11933" y="8019"/>
                    </a:lnTo>
                    <a:lnTo>
                      <a:pt x="11904" y="7918"/>
                    </a:lnTo>
                    <a:lnTo>
                      <a:pt x="11855" y="7863"/>
                    </a:lnTo>
                    <a:close/>
                    <a:moveTo>
                      <a:pt x="11950" y="8361"/>
                    </a:moveTo>
                    <a:lnTo>
                      <a:pt x="11907" y="8453"/>
                    </a:lnTo>
                    <a:lnTo>
                      <a:pt x="11926" y="8528"/>
                    </a:lnTo>
                    <a:lnTo>
                      <a:pt x="11994" y="8510"/>
                    </a:lnTo>
                    <a:lnTo>
                      <a:pt x="12011" y="8375"/>
                    </a:lnTo>
                    <a:lnTo>
                      <a:pt x="11950" y="8361"/>
                    </a:lnTo>
                    <a:close/>
                    <a:moveTo>
                      <a:pt x="136" y="11760"/>
                    </a:moveTo>
                    <a:lnTo>
                      <a:pt x="0" y="11772"/>
                    </a:lnTo>
                    <a:lnTo>
                      <a:pt x="107" y="11943"/>
                    </a:lnTo>
                    <a:lnTo>
                      <a:pt x="146" y="12062"/>
                    </a:lnTo>
                    <a:lnTo>
                      <a:pt x="175" y="12183"/>
                    </a:lnTo>
                    <a:cubicBezTo>
                      <a:pt x="185" y="12229"/>
                      <a:pt x="196" y="12274"/>
                      <a:pt x="211" y="12318"/>
                    </a:cubicBezTo>
                    <a:cubicBezTo>
                      <a:pt x="227" y="12362"/>
                      <a:pt x="245" y="12405"/>
                      <a:pt x="267" y="12446"/>
                    </a:cubicBezTo>
                    <a:lnTo>
                      <a:pt x="291" y="12666"/>
                    </a:lnTo>
                    <a:lnTo>
                      <a:pt x="351" y="12797"/>
                    </a:lnTo>
                    <a:lnTo>
                      <a:pt x="421" y="12749"/>
                    </a:lnTo>
                    <a:lnTo>
                      <a:pt x="392" y="12632"/>
                    </a:lnTo>
                    <a:lnTo>
                      <a:pt x="353" y="12496"/>
                    </a:lnTo>
                    <a:lnTo>
                      <a:pt x="353" y="12406"/>
                    </a:lnTo>
                    <a:lnTo>
                      <a:pt x="316" y="12324"/>
                    </a:lnTo>
                    <a:lnTo>
                      <a:pt x="314" y="12229"/>
                    </a:lnTo>
                    <a:lnTo>
                      <a:pt x="282" y="12078"/>
                    </a:lnTo>
                    <a:lnTo>
                      <a:pt x="230" y="11968"/>
                    </a:lnTo>
                    <a:lnTo>
                      <a:pt x="145" y="11866"/>
                    </a:lnTo>
                    <a:lnTo>
                      <a:pt x="136" y="11760"/>
                    </a:lnTo>
                    <a:close/>
                    <a:moveTo>
                      <a:pt x="13716" y="14689"/>
                    </a:moveTo>
                    <a:lnTo>
                      <a:pt x="13691" y="14756"/>
                    </a:lnTo>
                    <a:lnTo>
                      <a:pt x="13597" y="14778"/>
                    </a:lnTo>
                    <a:lnTo>
                      <a:pt x="13547" y="14827"/>
                    </a:lnTo>
                    <a:cubicBezTo>
                      <a:pt x="13518" y="14834"/>
                      <a:pt x="13503" y="14863"/>
                      <a:pt x="13513" y="14889"/>
                    </a:cubicBezTo>
                    <a:cubicBezTo>
                      <a:pt x="13525" y="14918"/>
                      <a:pt x="13562" y="14930"/>
                      <a:pt x="13588" y="14912"/>
                    </a:cubicBezTo>
                    <a:lnTo>
                      <a:pt x="13673" y="14883"/>
                    </a:lnTo>
                    <a:lnTo>
                      <a:pt x="13762" y="14855"/>
                    </a:lnTo>
                    <a:lnTo>
                      <a:pt x="13775" y="14909"/>
                    </a:lnTo>
                    <a:lnTo>
                      <a:pt x="13817" y="14950"/>
                    </a:lnTo>
                    <a:lnTo>
                      <a:pt x="13881" y="14960"/>
                    </a:lnTo>
                    <a:lnTo>
                      <a:pt x="13954" y="15044"/>
                    </a:lnTo>
                    <a:lnTo>
                      <a:pt x="14043" y="15111"/>
                    </a:lnTo>
                    <a:lnTo>
                      <a:pt x="14121" y="15106"/>
                    </a:lnTo>
                    <a:lnTo>
                      <a:pt x="14217" y="15134"/>
                    </a:lnTo>
                    <a:lnTo>
                      <a:pt x="14296" y="15237"/>
                    </a:lnTo>
                    <a:lnTo>
                      <a:pt x="14177" y="15193"/>
                    </a:lnTo>
                    <a:lnTo>
                      <a:pt x="14036" y="15209"/>
                    </a:lnTo>
                    <a:lnTo>
                      <a:pt x="14127" y="15336"/>
                    </a:lnTo>
                    <a:lnTo>
                      <a:pt x="14220" y="15318"/>
                    </a:lnTo>
                    <a:lnTo>
                      <a:pt x="14356" y="15381"/>
                    </a:lnTo>
                    <a:lnTo>
                      <a:pt x="14431" y="15378"/>
                    </a:lnTo>
                    <a:lnTo>
                      <a:pt x="14416" y="15298"/>
                    </a:lnTo>
                    <a:lnTo>
                      <a:pt x="14374" y="15238"/>
                    </a:lnTo>
                    <a:lnTo>
                      <a:pt x="14411" y="15175"/>
                    </a:lnTo>
                    <a:lnTo>
                      <a:pt x="14319" y="15150"/>
                    </a:lnTo>
                    <a:lnTo>
                      <a:pt x="14277" y="15078"/>
                    </a:lnTo>
                    <a:lnTo>
                      <a:pt x="14159" y="15050"/>
                    </a:lnTo>
                    <a:lnTo>
                      <a:pt x="14102" y="15028"/>
                    </a:lnTo>
                    <a:lnTo>
                      <a:pt x="14070" y="14956"/>
                    </a:lnTo>
                    <a:lnTo>
                      <a:pt x="13990" y="14952"/>
                    </a:lnTo>
                    <a:lnTo>
                      <a:pt x="13885" y="14901"/>
                    </a:lnTo>
                    <a:lnTo>
                      <a:pt x="13945" y="14772"/>
                    </a:lnTo>
                    <a:lnTo>
                      <a:pt x="13875" y="14718"/>
                    </a:lnTo>
                    <a:lnTo>
                      <a:pt x="13782" y="14693"/>
                    </a:lnTo>
                    <a:lnTo>
                      <a:pt x="13716" y="14689"/>
                    </a:lnTo>
                    <a:close/>
                    <a:moveTo>
                      <a:pt x="13744" y="14967"/>
                    </a:moveTo>
                    <a:lnTo>
                      <a:pt x="13737" y="15051"/>
                    </a:lnTo>
                    <a:lnTo>
                      <a:pt x="13669" y="15141"/>
                    </a:lnTo>
                    <a:lnTo>
                      <a:pt x="13665" y="15203"/>
                    </a:lnTo>
                    <a:lnTo>
                      <a:pt x="13719" y="15272"/>
                    </a:lnTo>
                    <a:lnTo>
                      <a:pt x="13798" y="15338"/>
                    </a:lnTo>
                    <a:lnTo>
                      <a:pt x="13860" y="15383"/>
                    </a:lnTo>
                    <a:lnTo>
                      <a:pt x="13903" y="15314"/>
                    </a:lnTo>
                    <a:lnTo>
                      <a:pt x="13903" y="15206"/>
                    </a:lnTo>
                    <a:lnTo>
                      <a:pt x="13869" y="15150"/>
                    </a:lnTo>
                    <a:lnTo>
                      <a:pt x="13830" y="15090"/>
                    </a:lnTo>
                    <a:lnTo>
                      <a:pt x="13825" y="15035"/>
                    </a:lnTo>
                    <a:lnTo>
                      <a:pt x="13744" y="14967"/>
                    </a:lnTo>
                    <a:close/>
                    <a:moveTo>
                      <a:pt x="14572" y="15236"/>
                    </a:moveTo>
                    <a:lnTo>
                      <a:pt x="14536" y="15304"/>
                    </a:lnTo>
                    <a:lnTo>
                      <a:pt x="14484" y="15338"/>
                    </a:lnTo>
                    <a:lnTo>
                      <a:pt x="14484" y="15423"/>
                    </a:lnTo>
                    <a:lnTo>
                      <a:pt x="14520" y="15492"/>
                    </a:lnTo>
                    <a:cubicBezTo>
                      <a:pt x="14551" y="15501"/>
                      <a:pt x="14584" y="15495"/>
                      <a:pt x="14609" y="15476"/>
                    </a:cubicBezTo>
                    <a:cubicBezTo>
                      <a:pt x="14638" y="15454"/>
                      <a:pt x="14651" y="15418"/>
                      <a:pt x="14644" y="15384"/>
                    </a:cubicBezTo>
                    <a:lnTo>
                      <a:pt x="14628" y="15280"/>
                    </a:lnTo>
                    <a:lnTo>
                      <a:pt x="14572" y="15236"/>
                    </a:lnTo>
                    <a:close/>
                    <a:moveTo>
                      <a:pt x="14911" y="15333"/>
                    </a:moveTo>
                    <a:lnTo>
                      <a:pt x="14840" y="15364"/>
                    </a:lnTo>
                    <a:lnTo>
                      <a:pt x="14831" y="15469"/>
                    </a:lnTo>
                    <a:lnTo>
                      <a:pt x="14922" y="15463"/>
                    </a:lnTo>
                    <a:lnTo>
                      <a:pt x="15028" y="15447"/>
                    </a:lnTo>
                    <a:cubicBezTo>
                      <a:pt x="15038" y="15485"/>
                      <a:pt x="15080" y="15505"/>
                      <a:pt x="15119" y="15492"/>
                    </a:cubicBezTo>
                    <a:cubicBezTo>
                      <a:pt x="15180" y="15471"/>
                      <a:pt x="15188" y="15390"/>
                      <a:pt x="15131" y="15358"/>
                    </a:cubicBezTo>
                    <a:lnTo>
                      <a:pt x="15059" y="15336"/>
                    </a:lnTo>
                    <a:lnTo>
                      <a:pt x="14911" y="15333"/>
                    </a:lnTo>
                    <a:close/>
                    <a:moveTo>
                      <a:pt x="14232" y="15447"/>
                    </a:moveTo>
                    <a:lnTo>
                      <a:pt x="14181" y="15499"/>
                    </a:lnTo>
                    <a:lnTo>
                      <a:pt x="14219" y="15587"/>
                    </a:lnTo>
                    <a:lnTo>
                      <a:pt x="14285" y="15525"/>
                    </a:lnTo>
                    <a:lnTo>
                      <a:pt x="14232" y="15447"/>
                    </a:lnTo>
                    <a:close/>
                    <a:moveTo>
                      <a:pt x="14717" y="15496"/>
                    </a:moveTo>
                    <a:lnTo>
                      <a:pt x="14683" y="15547"/>
                    </a:lnTo>
                    <a:lnTo>
                      <a:pt x="14597" y="15583"/>
                    </a:lnTo>
                    <a:lnTo>
                      <a:pt x="14614" y="15655"/>
                    </a:lnTo>
                    <a:cubicBezTo>
                      <a:pt x="14636" y="15664"/>
                      <a:pt x="14661" y="15669"/>
                      <a:pt x="14686" y="15667"/>
                    </a:cubicBezTo>
                    <a:cubicBezTo>
                      <a:pt x="14732" y="15665"/>
                      <a:pt x="14775" y="15644"/>
                      <a:pt x="14804" y="15610"/>
                    </a:cubicBezTo>
                    <a:lnTo>
                      <a:pt x="14717" y="15496"/>
                    </a:lnTo>
                    <a:close/>
                    <a:moveTo>
                      <a:pt x="13396" y="15505"/>
                    </a:moveTo>
                    <a:lnTo>
                      <a:pt x="13214" y="15554"/>
                    </a:lnTo>
                    <a:lnTo>
                      <a:pt x="13064" y="15578"/>
                    </a:lnTo>
                    <a:lnTo>
                      <a:pt x="12961" y="15615"/>
                    </a:lnTo>
                    <a:lnTo>
                      <a:pt x="12812" y="15678"/>
                    </a:lnTo>
                    <a:lnTo>
                      <a:pt x="12683" y="15705"/>
                    </a:lnTo>
                    <a:lnTo>
                      <a:pt x="12520" y="15830"/>
                    </a:lnTo>
                    <a:lnTo>
                      <a:pt x="12459" y="15960"/>
                    </a:lnTo>
                    <a:lnTo>
                      <a:pt x="12470" y="16031"/>
                    </a:lnTo>
                    <a:lnTo>
                      <a:pt x="12587" y="16008"/>
                    </a:lnTo>
                    <a:lnTo>
                      <a:pt x="12652" y="15985"/>
                    </a:lnTo>
                    <a:cubicBezTo>
                      <a:pt x="12673" y="15960"/>
                      <a:pt x="12707" y="15949"/>
                      <a:pt x="12739" y="15957"/>
                    </a:cubicBezTo>
                    <a:cubicBezTo>
                      <a:pt x="12773" y="15966"/>
                      <a:pt x="12797" y="15994"/>
                      <a:pt x="12804" y="16028"/>
                    </a:cubicBezTo>
                    <a:cubicBezTo>
                      <a:pt x="12809" y="16054"/>
                      <a:pt x="12804" y="16082"/>
                      <a:pt x="12816" y="16105"/>
                    </a:cubicBezTo>
                    <a:cubicBezTo>
                      <a:pt x="12864" y="16196"/>
                      <a:pt x="13006" y="16147"/>
                      <a:pt x="12982" y="16048"/>
                    </a:cubicBezTo>
                    <a:lnTo>
                      <a:pt x="13065" y="16011"/>
                    </a:lnTo>
                    <a:lnTo>
                      <a:pt x="13184" y="15961"/>
                    </a:lnTo>
                    <a:lnTo>
                      <a:pt x="13025" y="15884"/>
                    </a:lnTo>
                    <a:lnTo>
                      <a:pt x="12786" y="15893"/>
                    </a:lnTo>
                    <a:lnTo>
                      <a:pt x="12886" y="15811"/>
                    </a:lnTo>
                    <a:cubicBezTo>
                      <a:pt x="12905" y="15811"/>
                      <a:pt x="12923" y="15811"/>
                      <a:pt x="12942" y="15811"/>
                    </a:cubicBezTo>
                    <a:cubicBezTo>
                      <a:pt x="12960" y="15811"/>
                      <a:pt x="12979" y="15811"/>
                      <a:pt x="12997" y="15811"/>
                    </a:cubicBezTo>
                    <a:lnTo>
                      <a:pt x="13163" y="15822"/>
                    </a:lnTo>
                    <a:lnTo>
                      <a:pt x="13269" y="15822"/>
                    </a:lnTo>
                    <a:lnTo>
                      <a:pt x="13358" y="15845"/>
                    </a:lnTo>
                    <a:lnTo>
                      <a:pt x="13480" y="15862"/>
                    </a:lnTo>
                    <a:lnTo>
                      <a:pt x="13637" y="15807"/>
                    </a:lnTo>
                    <a:lnTo>
                      <a:pt x="13773" y="15807"/>
                    </a:lnTo>
                    <a:lnTo>
                      <a:pt x="13711" y="15873"/>
                    </a:lnTo>
                    <a:lnTo>
                      <a:pt x="13568" y="15880"/>
                    </a:lnTo>
                    <a:lnTo>
                      <a:pt x="13597" y="15948"/>
                    </a:lnTo>
                    <a:cubicBezTo>
                      <a:pt x="13651" y="15967"/>
                      <a:pt x="13708" y="15979"/>
                      <a:pt x="13765" y="15983"/>
                    </a:cubicBezTo>
                    <a:cubicBezTo>
                      <a:pt x="13791" y="15984"/>
                      <a:pt x="13816" y="15984"/>
                      <a:pt x="13842" y="15983"/>
                    </a:cubicBezTo>
                    <a:lnTo>
                      <a:pt x="13963" y="15942"/>
                    </a:lnTo>
                    <a:lnTo>
                      <a:pt x="13896" y="16075"/>
                    </a:lnTo>
                    <a:cubicBezTo>
                      <a:pt x="13927" y="16100"/>
                      <a:pt x="13970" y="16107"/>
                      <a:pt x="14007" y="16092"/>
                    </a:cubicBezTo>
                    <a:cubicBezTo>
                      <a:pt x="14051" y="16075"/>
                      <a:pt x="14077" y="16032"/>
                      <a:pt x="14116" y="16007"/>
                    </a:cubicBezTo>
                    <a:cubicBezTo>
                      <a:pt x="14158" y="15978"/>
                      <a:pt x="14212" y="15972"/>
                      <a:pt x="14260" y="15989"/>
                    </a:cubicBezTo>
                    <a:lnTo>
                      <a:pt x="14373" y="15949"/>
                    </a:lnTo>
                    <a:lnTo>
                      <a:pt x="14533" y="15894"/>
                    </a:lnTo>
                    <a:lnTo>
                      <a:pt x="14601" y="15861"/>
                    </a:lnTo>
                    <a:lnTo>
                      <a:pt x="14616" y="15785"/>
                    </a:lnTo>
                    <a:lnTo>
                      <a:pt x="14495" y="15730"/>
                    </a:lnTo>
                    <a:lnTo>
                      <a:pt x="14366" y="15706"/>
                    </a:lnTo>
                    <a:lnTo>
                      <a:pt x="14252" y="15695"/>
                    </a:lnTo>
                    <a:cubicBezTo>
                      <a:pt x="14195" y="15689"/>
                      <a:pt x="14139" y="15673"/>
                      <a:pt x="14086" y="15650"/>
                    </a:cubicBezTo>
                    <a:cubicBezTo>
                      <a:pt x="14040" y="15629"/>
                      <a:pt x="13998" y="15602"/>
                      <a:pt x="13960" y="15570"/>
                    </a:cubicBezTo>
                    <a:lnTo>
                      <a:pt x="13894" y="15552"/>
                    </a:lnTo>
                    <a:lnTo>
                      <a:pt x="13712" y="15548"/>
                    </a:lnTo>
                    <a:cubicBezTo>
                      <a:pt x="13652" y="15533"/>
                      <a:pt x="13591" y="15522"/>
                      <a:pt x="13530" y="15515"/>
                    </a:cubicBezTo>
                    <a:cubicBezTo>
                      <a:pt x="13486" y="15510"/>
                      <a:pt x="13441" y="15506"/>
                      <a:pt x="13396" y="15505"/>
                    </a:cubicBezTo>
                    <a:close/>
                    <a:moveTo>
                      <a:pt x="15489" y="15560"/>
                    </a:moveTo>
                    <a:cubicBezTo>
                      <a:pt x="15442" y="15577"/>
                      <a:pt x="15396" y="15595"/>
                      <a:pt x="15351" y="15614"/>
                    </a:cubicBezTo>
                    <a:cubicBezTo>
                      <a:pt x="15305" y="15632"/>
                      <a:pt x="15259" y="15651"/>
                      <a:pt x="15213" y="15671"/>
                    </a:cubicBezTo>
                    <a:lnTo>
                      <a:pt x="15152" y="15630"/>
                    </a:lnTo>
                    <a:lnTo>
                      <a:pt x="15025" y="15718"/>
                    </a:lnTo>
                    <a:lnTo>
                      <a:pt x="14928" y="15710"/>
                    </a:lnTo>
                    <a:lnTo>
                      <a:pt x="14851" y="15715"/>
                    </a:lnTo>
                    <a:lnTo>
                      <a:pt x="14761" y="15775"/>
                    </a:lnTo>
                    <a:lnTo>
                      <a:pt x="14723" y="15853"/>
                    </a:lnTo>
                    <a:lnTo>
                      <a:pt x="14787" y="15877"/>
                    </a:lnTo>
                    <a:lnTo>
                      <a:pt x="14835" y="15954"/>
                    </a:lnTo>
                    <a:lnTo>
                      <a:pt x="14764" y="16011"/>
                    </a:lnTo>
                    <a:lnTo>
                      <a:pt x="14754" y="16071"/>
                    </a:lnTo>
                    <a:lnTo>
                      <a:pt x="14619" y="16093"/>
                    </a:lnTo>
                    <a:lnTo>
                      <a:pt x="14569" y="16190"/>
                    </a:lnTo>
                    <a:lnTo>
                      <a:pt x="14676" y="16224"/>
                    </a:lnTo>
                    <a:cubicBezTo>
                      <a:pt x="14707" y="16206"/>
                      <a:pt x="14738" y="16189"/>
                      <a:pt x="14769" y="16172"/>
                    </a:cubicBezTo>
                    <a:cubicBezTo>
                      <a:pt x="14822" y="16144"/>
                      <a:pt x="14876" y="16119"/>
                      <a:pt x="14931" y="16095"/>
                    </a:cubicBezTo>
                    <a:cubicBezTo>
                      <a:pt x="14951" y="16042"/>
                      <a:pt x="15015" y="16017"/>
                      <a:pt x="15067" y="16043"/>
                    </a:cubicBezTo>
                    <a:cubicBezTo>
                      <a:pt x="15109" y="16063"/>
                      <a:pt x="15129" y="16111"/>
                      <a:pt x="15114" y="16154"/>
                    </a:cubicBezTo>
                    <a:lnTo>
                      <a:pt x="15220" y="16048"/>
                    </a:lnTo>
                    <a:cubicBezTo>
                      <a:pt x="15214" y="16012"/>
                      <a:pt x="15225" y="15976"/>
                      <a:pt x="15249" y="15948"/>
                    </a:cubicBezTo>
                    <a:cubicBezTo>
                      <a:pt x="15292" y="15900"/>
                      <a:pt x="15363" y="15888"/>
                      <a:pt x="15420" y="15918"/>
                    </a:cubicBezTo>
                    <a:lnTo>
                      <a:pt x="15553" y="15822"/>
                    </a:lnTo>
                    <a:cubicBezTo>
                      <a:pt x="15595" y="15866"/>
                      <a:pt x="15668" y="15866"/>
                      <a:pt x="15711" y="15822"/>
                    </a:cubicBezTo>
                    <a:cubicBezTo>
                      <a:pt x="15741" y="15791"/>
                      <a:pt x="15747" y="15745"/>
                      <a:pt x="15726" y="15707"/>
                    </a:cubicBezTo>
                    <a:lnTo>
                      <a:pt x="15489" y="15560"/>
                    </a:lnTo>
                    <a:close/>
                    <a:moveTo>
                      <a:pt x="16012" y="15618"/>
                    </a:moveTo>
                    <a:lnTo>
                      <a:pt x="15925" y="15628"/>
                    </a:lnTo>
                    <a:lnTo>
                      <a:pt x="15831" y="15705"/>
                    </a:lnTo>
                    <a:lnTo>
                      <a:pt x="15897" y="15791"/>
                    </a:lnTo>
                    <a:lnTo>
                      <a:pt x="16048" y="15714"/>
                    </a:lnTo>
                    <a:lnTo>
                      <a:pt x="16110" y="15670"/>
                    </a:lnTo>
                    <a:lnTo>
                      <a:pt x="16012" y="15618"/>
                    </a:lnTo>
                    <a:close/>
                    <a:moveTo>
                      <a:pt x="13609" y="16119"/>
                    </a:moveTo>
                    <a:lnTo>
                      <a:pt x="13515" y="16123"/>
                    </a:lnTo>
                    <a:lnTo>
                      <a:pt x="13422" y="16154"/>
                    </a:lnTo>
                    <a:lnTo>
                      <a:pt x="13423" y="16228"/>
                    </a:lnTo>
                    <a:lnTo>
                      <a:pt x="13561" y="16194"/>
                    </a:lnTo>
                    <a:lnTo>
                      <a:pt x="13609" y="16119"/>
                    </a:lnTo>
                    <a:close/>
                    <a:moveTo>
                      <a:pt x="13211" y="16220"/>
                    </a:moveTo>
                    <a:lnTo>
                      <a:pt x="13148" y="16271"/>
                    </a:lnTo>
                    <a:lnTo>
                      <a:pt x="13180" y="16342"/>
                    </a:lnTo>
                    <a:lnTo>
                      <a:pt x="13270" y="16314"/>
                    </a:lnTo>
                    <a:lnTo>
                      <a:pt x="13310" y="16240"/>
                    </a:lnTo>
                    <a:lnTo>
                      <a:pt x="13211" y="16220"/>
                    </a:lnTo>
                    <a:close/>
                    <a:moveTo>
                      <a:pt x="14212" y="16228"/>
                    </a:moveTo>
                    <a:lnTo>
                      <a:pt x="14052" y="16283"/>
                    </a:lnTo>
                    <a:lnTo>
                      <a:pt x="13945" y="16286"/>
                    </a:lnTo>
                    <a:lnTo>
                      <a:pt x="13828" y="16322"/>
                    </a:lnTo>
                    <a:lnTo>
                      <a:pt x="13950" y="16442"/>
                    </a:lnTo>
                    <a:lnTo>
                      <a:pt x="14123" y="16442"/>
                    </a:lnTo>
                    <a:lnTo>
                      <a:pt x="14212" y="16379"/>
                    </a:lnTo>
                    <a:lnTo>
                      <a:pt x="14342" y="16327"/>
                    </a:lnTo>
                    <a:cubicBezTo>
                      <a:pt x="14346" y="16291"/>
                      <a:pt x="14328" y="16255"/>
                      <a:pt x="14295" y="16236"/>
                    </a:cubicBezTo>
                    <a:cubicBezTo>
                      <a:pt x="14270" y="16222"/>
                      <a:pt x="14239" y="16219"/>
                      <a:pt x="14212" y="16228"/>
                    </a:cubicBezTo>
                    <a:close/>
                    <a:moveTo>
                      <a:pt x="11367" y="19660"/>
                    </a:moveTo>
                    <a:cubicBezTo>
                      <a:pt x="11349" y="19662"/>
                      <a:pt x="11332" y="19665"/>
                      <a:pt x="11314" y="19667"/>
                    </a:cubicBezTo>
                    <a:cubicBezTo>
                      <a:pt x="11296" y="19669"/>
                      <a:pt x="11278" y="19671"/>
                      <a:pt x="11260" y="19674"/>
                    </a:cubicBezTo>
                    <a:lnTo>
                      <a:pt x="11122" y="19763"/>
                    </a:lnTo>
                    <a:lnTo>
                      <a:pt x="11156" y="19834"/>
                    </a:lnTo>
                    <a:lnTo>
                      <a:pt x="11142" y="19914"/>
                    </a:lnTo>
                    <a:lnTo>
                      <a:pt x="11231" y="19950"/>
                    </a:lnTo>
                    <a:lnTo>
                      <a:pt x="11302" y="19897"/>
                    </a:lnTo>
                    <a:lnTo>
                      <a:pt x="11427" y="19851"/>
                    </a:lnTo>
                    <a:lnTo>
                      <a:pt x="11503" y="19905"/>
                    </a:lnTo>
                    <a:cubicBezTo>
                      <a:pt x="11535" y="19928"/>
                      <a:pt x="11577" y="19930"/>
                      <a:pt x="11610" y="19911"/>
                    </a:cubicBezTo>
                    <a:cubicBezTo>
                      <a:pt x="11668" y="19881"/>
                      <a:pt x="11683" y="19809"/>
                      <a:pt x="11642" y="19759"/>
                    </a:cubicBezTo>
                    <a:lnTo>
                      <a:pt x="11389" y="19767"/>
                    </a:lnTo>
                    <a:lnTo>
                      <a:pt x="11367" y="19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>
                  <a:lnSpc>
                    <a:spcPct val="90000"/>
                  </a:lnSpc>
                </a:pPr>
                <a:endParaRPr lang="ru-RU" altLang="ru-RU" sz="8400" b="0">
                  <a:solidFill>
                    <a:srgbClr val="07070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FB680EC5-2A04-4748-800F-94F2A4DDEACF}"/>
                </a:ext>
              </a:extLst>
            </p:cNvPr>
            <p:cNvGrpSpPr/>
            <p:nvPr/>
          </p:nvGrpSpPr>
          <p:grpSpPr>
            <a:xfrm>
              <a:off x="11388421" y="4580716"/>
              <a:ext cx="681588" cy="681588"/>
              <a:chOff x="8748610" y="2340090"/>
              <a:chExt cx="681588" cy="681588"/>
            </a:xfrm>
          </p:grpSpPr>
          <p:sp>
            <p:nvSpPr>
              <p:cNvPr id="61" name="Овал 60">
                <a:extLst>
                  <a:ext uri="{FF2B5EF4-FFF2-40B4-BE49-F238E27FC236}">
                    <a16:creationId xmlns:a16="http://schemas.microsoft.com/office/drawing/2014/main" id="{81C2F5F9-E2EE-D349-A0D0-8071AB8CAA8D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62" name="Text Box 3">
                <a:extLst>
                  <a:ext uri="{FF2B5EF4-FFF2-40B4-BE49-F238E27FC236}">
                    <a16:creationId xmlns:a16="http://schemas.microsoft.com/office/drawing/2014/main" id="{BBF75AC9-C9B9-7F44-8EB6-4A100BDB9ED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2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CB1A4CED-A8BB-0140-B7D5-548C3B7D652B}"/>
                </a:ext>
              </a:extLst>
            </p:cNvPr>
            <p:cNvGrpSpPr/>
            <p:nvPr/>
          </p:nvGrpSpPr>
          <p:grpSpPr>
            <a:xfrm>
              <a:off x="13461061" y="6439996"/>
              <a:ext cx="681588" cy="681588"/>
              <a:chOff x="8748610" y="2340090"/>
              <a:chExt cx="681588" cy="681588"/>
            </a:xfrm>
          </p:grpSpPr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D22A7A1A-66C1-8346-B492-A429FED65D10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9CE8C33C-4419-6647-8272-6C533624731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1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C6C52466-44DC-BE42-9B7F-1AC7CCC121EF}"/>
                </a:ext>
              </a:extLst>
            </p:cNvPr>
            <p:cNvGrpSpPr/>
            <p:nvPr/>
          </p:nvGrpSpPr>
          <p:grpSpPr>
            <a:xfrm>
              <a:off x="13064821" y="7293436"/>
              <a:ext cx="681588" cy="681588"/>
              <a:chOff x="8748610" y="2340090"/>
              <a:chExt cx="681588" cy="681588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CB901A8-D8BD-BA41-97F3-1D1606DBAD7D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68" name="Text Box 3">
                <a:extLst>
                  <a:ext uri="{FF2B5EF4-FFF2-40B4-BE49-F238E27FC236}">
                    <a16:creationId xmlns:a16="http://schemas.microsoft.com/office/drawing/2014/main" id="{56DBE162-C44E-DB4D-B1E4-6838098FA1F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3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94A38B8C-E029-AC42-AB46-27E1EA21A74A}"/>
                </a:ext>
              </a:extLst>
            </p:cNvPr>
            <p:cNvGrpSpPr/>
            <p:nvPr/>
          </p:nvGrpSpPr>
          <p:grpSpPr>
            <a:xfrm>
              <a:off x="10870261" y="7019116"/>
              <a:ext cx="681588" cy="681588"/>
              <a:chOff x="8748610" y="2340090"/>
              <a:chExt cx="681588" cy="681588"/>
            </a:xfrm>
          </p:grpSpPr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BA12948-3F0A-9143-9F19-F70CC50C40CD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71" name="Text Box 3">
                <a:extLst>
                  <a:ext uri="{FF2B5EF4-FFF2-40B4-BE49-F238E27FC236}">
                    <a16:creationId xmlns:a16="http://schemas.microsoft.com/office/drawing/2014/main" id="{54072CAE-AB2D-B546-A63F-1CF283F993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4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9BE11303-0A75-ED47-A87B-0520E63EC333}"/>
                </a:ext>
              </a:extLst>
            </p:cNvPr>
            <p:cNvGrpSpPr/>
            <p:nvPr/>
          </p:nvGrpSpPr>
          <p:grpSpPr>
            <a:xfrm>
              <a:off x="10931221" y="5952316"/>
              <a:ext cx="681588" cy="681588"/>
              <a:chOff x="8748610" y="2340090"/>
              <a:chExt cx="681588" cy="681588"/>
            </a:xfrm>
          </p:grpSpPr>
          <p:sp>
            <p:nvSpPr>
              <p:cNvPr id="73" name="Овал 72">
                <a:extLst>
                  <a:ext uri="{FF2B5EF4-FFF2-40B4-BE49-F238E27FC236}">
                    <a16:creationId xmlns:a16="http://schemas.microsoft.com/office/drawing/2014/main" id="{197BBEEA-9838-A347-BD97-6CE3FFB6C71E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74" name="Text Box 3">
                <a:extLst>
                  <a:ext uri="{FF2B5EF4-FFF2-40B4-BE49-F238E27FC236}">
                    <a16:creationId xmlns:a16="http://schemas.microsoft.com/office/drawing/2014/main" id="{AD39D739-DFD5-6E4E-926A-5705BB6D3A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5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BC77A19E-2E85-D245-A50C-BEC2FBE011D6}"/>
                </a:ext>
              </a:extLst>
            </p:cNvPr>
            <p:cNvGrpSpPr/>
            <p:nvPr/>
          </p:nvGrpSpPr>
          <p:grpSpPr>
            <a:xfrm>
              <a:off x="12060923" y="6882140"/>
              <a:ext cx="681588" cy="681588"/>
              <a:chOff x="8748610" y="2340090"/>
              <a:chExt cx="681588" cy="681588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A272F75B-44EA-5342-A7DF-D813AB7FA9E6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77" name="Text Box 3">
                <a:extLst>
                  <a:ext uri="{FF2B5EF4-FFF2-40B4-BE49-F238E27FC236}">
                    <a16:creationId xmlns:a16="http://schemas.microsoft.com/office/drawing/2014/main" id="{138508CF-2C0D-604D-98C4-CA7AE2AF3FB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6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760DC778-EA10-BF48-8652-AE1389D484B4}"/>
                </a:ext>
              </a:extLst>
            </p:cNvPr>
            <p:cNvGrpSpPr/>
            <p:nvPr/>
          </p:nvGrpSpPr>
          <p:grpSpPr>
            <a:xfrm>
              <a:off x="13613461" y="9000316"/>
              <a:ext cx="681588" cy="681588"/>
              <a:chOff x="8748610" y="2340090"/>
              <a:chExt cx="681588" cy="681588"/>
            </a:xfrm>
          </p:grpSpPr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DC973849-FF99-1D46-9E8C-30A2AB9C7CC4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80" name="Text Box 3">
                <a:extLst>
                  <a:ext uri="{FF2B5EF4-FFF2-40B4-BE49-F238E27FC236}">
                    <a16:creationId xmlns:a16="http://schemas.microsoft.com/office/drawing/2014/main" id="{DF00769A-90BE-4641-9078-A1B80C92D9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7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9D8237-20D0-CF43-89C5-1595DBBE0F41}"/>
              </a:ext>
            </a:extLst>
          </p:cNvPr>
          <p:cNvGrpSpPr/>
          <p:nvPr/>
        </p:nvGrpSpPr>
        <p:grpSpPr>
          <a:xfrm>
            <a:off x="16944528" y="3293587"/>
            <a:ext cx="5904656" cy="6483865"/>
            <a:chOff x="17145490" y="3398471"/>
            <a:chExt cx="5904656" cy="6483865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0C9139B2-7AA8-2144-84C8-E367F492F1B8}"/>
                </a:ext>
              </a:extLst>
            </p:cNvPr>
            <p:cNvSpPr/>
            <p:nvPr/>
          </p:nvSpPr>
          <p:spPr>
            <a:xfrm>
              <a:off x="17145490" y="4546848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F251385A-7F9E-614B-BA95-2E1815762C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45490" y="3398471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72E14EC8-31DB-FF4E-9AA9-C5CC64E2B68D}"/>
                </a:ext>
              </a:extLst>
            </p:cNvPr>
            <p:cNvGrpSpPr/>
            <p:nvPr/>
          </p:nvGrpSpPr>
          <p:grpSpPr>
            <a:xfrm>
              <a:off x="17151442" y="6726443"/>
              <a:ext cx="5424252" cy="1350255"/>
              <a:chOff x="17151442" y="6227825"/>
              <a:chExt cx="5424252" cy="1350255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2EF6D28-80FB-7145-8B9B-B37872F382B6}"/>
                  </a:ext>
                </a:extLst>
              </p:cNvPr>
              <p:cNvSpPr/>
              <p:nvPr/>
            </p:nvSpPr>
            <p:spPr>
              <a:xfrm>
                <a:off x="17247694" y="7146032"/>
                <a:ext cx="5328000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DD75636-0C8B-AF4C-8969-E7D85E73CE2D}"/>
                  </a:ext>
                </a:extLst>
              </p:cNvPr>
              <p:cNvSpPr/>
              <p:nvPr/>
            </p:nvSpPr>
            <p:spPr>
              <a:xfrm>
                <a:off x="17247695" y="7146032"/>
                <a:ext cx="3456000" cy="43204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64A2C3E-C234-A04E-822F-8970523C3851}"/>
                  </a:ext>
                </a:extLst>
              </p:cNvPr>
              <p:cNvSpPr/>
              <p:nvPr/>
            </p:nvSpPr>
            <p:spPr>
              <a:xfrm>
                <a:off x="17151442" y="6227825"/>
                <a:ext cx="4379119" cy="601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Progress</a:t>
                </a:r>
                <a:endParaRPr lang="ru-RU" sz="2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F08A92DE-6EEF-E84A-A8EE-7276E8B41413}"/>
                </a:ext>
              </a:extLst>
            </p:cNvPr>
            <p:cNvGrpSpPr/>
            <p:nvPr/>
          </p:nvGrpSpPr>
          <p:grpSpPr>
            <a:xfrm>
              <a:off x="17160821" y="8532081"/>
              <a:ext cx="5424252" cy="1350255"/>
              <a:chOff x="17151442" y="6227825"/>
              <a:chExt cx="5424252" cy="1350255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A92ACF3-A7C5-3848-851D-0B17FD48E873}"/>
                  </a:ext>
                </a:extLst>
              </p:cNvPr>
              <p:cNvSpPr/>
              <p:nvPr/>
            </p:nvSpPr>
            <p:spPr>
              <a:xfrm>
                <a:off x="17247694" y="7146032"/>
                <a:ext cx="5328000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3CFE3E-2D2F-FE4F-A799-874EB5057CF7}"/>
                  </a:ext>
                </a:extLst>
              </p:cNvPr>
              <p:cNvSpPr/>
              <p:nvPr/>
            </p:nvSpPr>
            <p:spPr>
              <a:xfrm>
                <a:off x="17247695" y="7146032"/>
                <a:ext cx="2052000" cy="432048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011CAC6-5D8E-EA4F-9119-1ECCEC5F7A24}"/>
                  </a:ext>
                </a:extLst>
              </p:cNvPr>
              <p:cNvSpPr/>
              <p:nvPr/>
            </p:nvSpPr>
            <p:spPr>
              <a:xfrm>
                <a:off x="17151442" y="6227825"/>
                <a:ext cx="4379119" cy="601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Progress</a:t>
                </a:r>
                <a:endParaRPr lang="ru-RU" sz="2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481DBEA-1000-0D43-B897-1845940E72EE}"/>
              </a:ext>
            </a:extLst>
          </p:cNvPr>
          <p:cNvGrpSpPr/>
          <p:nvPr/>
        </p:nvGrpSpPr>
        <p:grpSpPr>
          <a:xfrm>
            <a:off x="2110880" y="3293587"/>
            <a:ext cx="5904656" cy="6483865"/>
            <a:chOff x="1058486" y="3398471"/>
            <a:chExt cx="5904656" cy="6483865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DDE6B93F-4636-0548-BE46-532BDD9BD513}"/>
                </a:ext>
              </a:extLst>
            </p:cNvPr>
            <p:cNvSpPr/>
            <p:nvPr/>
          </p:nvSpPr>
          <p:spPr>
            <a:xfrm>
              <a:off x="1058486" y="4546848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C0A4200D-6B57-E84C-82AD-05DC2D221F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44489" y="3398471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A59CD882-11BC-484D-9D9B-43753DBECB07}"/>
                </a:ext>
              </a:extLst>
            </p:cNvPr>
            <p:cNvSpPr/>
            <p:nvPr/>
          </p:nvSpPr>
          <p:spPr>
            <a:xfrm>
              <a:off x="1536673" y="7644650"/>
              <a:ext cx="5328000" cy="432048"/>
            </a:xfrm>
            <a:prstGeom prst="rect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869CE2CA-4215-944F-BE18-7DD4763D7D35}"/>
                </a:ext>
              </a:extLst>
            </p:cNvPr>
            <p:cNvSpPr/>
            <p:nvPr/>
          </p:nvSpPr>
          <p:spPr>
            <a:xfrm>
              <a:off x="5502269" y="7644650"/>
              <a:ext cx="1404000" cy="432048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4A1761C3-921F-CE42-BF87-571A76F87758}"/>
                </a:ext>
              </a:extLst>
            </p:cNvPr>
            <p:cNvSpPr/>
            <p:nvPr/>
          </p:nvSpPr>
          <p:spPr>
            <a:xfrm>
              <a:off x="2584023" y="6726443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B0F7BA54-5C31-B549-A53D-69F38D4631AC}"/>
                </a:ext>
              </a:extLst>
            </p:cNvPr>
            <p:cNvSpPr/>
            <p:nvPr/>
          </p:nvSpPr>
          <p:spPr>
            <a:xfrm>
              <a:off x="1546052" y="9450288"/>
              <a:ext cx="5328000" cy="432048"/>
            </a:xfrm>
            <a:prstGeom prst="rect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6720953F-915B-F648-A2BB-766DAC8D6E70}"/>
                </a:ext>
              </a:extLst>
            </p:cNvPr>
            <p:cNvSpPr/>
            <p:nvPr/>
          </p:nvSpPr>
          <p:spPr>
            <a:xfrm>
              <a:off x="3558269" y="9450288"/>
              <a:ext cx="3348000" cy="432048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0A0253BA-9B8A-354A-9DA6-17F89E0E4496}"/>
                </a:ext>
              </a:extLst>
            </p:cNvPr>
            <p:cNvSpPr/>
            <p:nvPr/>
          </p:nvSpPr>
          <p:spPr>
            <a:xfrm>
              <a:off x="2584023" y="8532081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53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11</a:t>
            </a:fld>
            <a:endParaRPr lang="x-none" altLang="x-none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02EFE08-F5D2-6A45-AE04-4EAC991E8231}"/>
              </a:ext>
            </a:extLst>
          </p:cNvPr>
          <p:cNvGrpSpPr/>
          <p:nvPr/>
        </p:nvGrpSpPr>
        <p:grpSpPr>
          <a:xfrm>
            <a:off x="2589509" y="1673424"/>
            <a:ext cx="20259675" cy="10069760"/>
            <a:chOff x="2589509" y="1673424"/>
            <a:chExt cx="20259675" cy="10069760"/>
          </a:xfrm>
        </p:grpSpPr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1E079B84-F3D4-3643-8997-BD0D399AE9C3}"/>
                </a:ext>
              </a:extLst>
            </p:cNvPr>
            <p:cNvGrpSpPr/>
            <p:nvPr/>
          </p:nvGrpSpPr>
          <p:grpSpPr>
            <a:xfrm>
              <a:off x="2589509" y="1989584"/>
              <a:ext cx="20259675" cy="9753600"/>
              <a:chOff x="3068891" y="2033464"/>
              <a:chExt cx="20259675" cy="9753600"/>
            </a:xfrm>
            <a:solidFill>
              <a:schemeClr val="bg1"/>
            </a:solidFill>
          </p:grpSpPr>
          <p:sp>
            <p:nvSpPr>
              <p:cNvPr id="82" name="Shape 1486">
                <a:extLst>
                  <a:ext uri="{FF2B5EF4-FFF2-40B4-BE49-F238E27FC236}">
                    <a16:creationId xmlns:a16="http://schemas.microsoft.com/office/drawing/2014/main" id="{93D5ADEB-C13B-CA49-9F37-DD0A4D046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891" y="2664389"/>
                <a:ext cx="5832119" cy="451925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3471" y="862"/>
                    </a:moveTo>
                    <a:lnTo>
                      <a:pt x="3355" y="857"/>
                    </a:lnTo>
                    <a:lnTo>
                      <a:pt x="3271" y="882"/>
                    </a:lnTo>
                    <a:lnTo>
                      <a:pt x="3183" y="953"/>
                    </a:lnTo>
                    <a:lnTo>
                      <a:pt x="3184" y="1042"/>
                    </a:lnTo>
                    <a:lnTo>
                      <a:pt x="3333" y="1224"/>
                    </a:lnTo>
                    <a:lnTo>
                      <a:pt x="3405" y="1341"/>
                    </a:lnTo>
                    <a:lnTo>
                      <a:pt x="3390" y="1464"/>
                    </a:lnTo>
                    <a:lnTo>
                      <a:pt x="3242" y="1537"/>
                    </a:lnTo>
                    <a:lnTo>
                      <a:pt x="3142" y="1593"/>
                    </a:lnTo>
                    <a:lnTo>
                      <a:pt x="3051" y="1629"/>
                    </a:lnTo>
                    <a:lnTo>
                      <a:pt x="2932" y="1629"/>
                    </a:lnTo>
                    <a:lnTo>
                      <a:pt x="2859" y="1585"/>
                    </a:lnTo>
                    <a:lnTo>
                      <a:pt x="2789" y="1563"/>
                    </a:lnTo>
                    <a:lnTo>
                      <a:pt x="2709" y="1563"/>
                    </a:lnTo>
                    <a:lnTo>
                      <a:pt x="2538" y="1534"/>
                    </a:lnTo>
                    <a:lnTo>
                      <a:pt x="2466" y="1563"/>
                    </a:lnTo>
                    <a:lnTo>
                      <a:pt x="2365" y="1607"/>
                    </a:lnTo>
                    <a:lnTo>
                      <a:pt x="2298" y="1641"/>
                    </a:lnTo>
                    <a:lnTo>
                      <a:pt x="2170" y="1699"/>
                    </a:lnTo>
                    <a:lnTo>
                      <a:pt x="2067" y="1750"/>
                    </a:lnTo>
                    <a:lnTo>
                      <a:pt x="1990" y="1821"/>
                    </a:lnTo>
                    <a:lnTo>
                      <a:pt x="1951" y="1874"/>
                    </a:lnTo>
                    <a:lnTo>
                      <a:pt x="1983" y="1939"/>
                    </a:lnTo>
                    <a:lnTo>
                      <a:pt x="2111" y="2002"/>
                    </a:lnTo>
                    <a:lnTo>
                      <a:pt x="2233" y="2014"/>
                    </a:lnTo>
                    <a:lnTo>
                      <a:pt x="2276" y="2084"/>
                    </a:lnTo>
                    <a:lnTo>
                      <a:pt x="2346" y="2091"/>
                    </a:lnTo>
                    <a:lnTo>
                      <a:pt x="2437" y="2062"/>
                    </a:lnTo>
                    <a:lnTo>
                      <a:pt x="2540" y="1999"/>
                    </a:lnTo>
                    <a:lnTo>
                      <a:pt x="2612" y="1957"/>
                    </a:lnTo>
                    <a:lnTo>
                      <a:pt x="2743" y="1921"/>
                    </a:lnTo>
                    <a:lnTo>
                      <a:pt x="2857" y="1964"/>
                    </a:lnTo>
                    <a:lnTo>
                      <a:pt x="2857" y="2077"/>
                    </a:lnTo>
                    <a:lnTo>
                      <a:pt x="2787" y="2146"/>
                    </a:lnTo>
                    <a:lnTo>
                      <a:pt x="2684" y="2233"/>
                    </a:lnTo>
                    <a:lnTo>
                      <a:pt x="2588" y="2379"/>
                    </a:lnTo>
                    <a:lnTo>
                      <a:pt x="2406" y="2517"/>
                    </a:lnTo>
                    <a:lnTo>
                      <a:pt x="2207" y="2539"/>
                    </a:lnTo>
                    <a:lnTo>
                      <a:pt x="1909" y="2568"/>
                    </a:lnTo>
                    <a:lnTo>
                      <a:pt x="1651" y="2627"/>
                    </a:lnTo>
                    <a:lnTo>
                      <a:pt x="1469" y="2721"/>
                    </a:lnTo>
                    <a:lnTo>
                      <a:pt x="1322" y="2843"/>
                    </a:lnTo>
                    <a:lnTo>
                      <a:pt x="1251" y="2882"/>
                    </a:lnTo>
                    <a:lnTo>
                      <a:pt x="1186" y="3000"/>
                    </a:lnTo>
                    <a:lnTo>
                      <a:pt x="1231" y="3090"/>
                    </a:lnTo>
                    <a:lnTo>
                      <a:pt x="1253" y="3243"/>
                    </a:lnTo>
                    <a:lnTo>
                      <a:pt x="1206" y="3386"/>
                    </a:lnTo>
                    <a:lnTo>
                      <a:pt x="1138" y="3503"/>
                    </a:lnTo>
                    <a:lnTo>
                      <a:pt x="1047" y="3568"/>
                    </a:lnTo>
                    <a:lnTo>
                      <a:pt x="990" y="3598"/>
                    </a:lnTo>
                    <a:lnTo>
                      <a:pt x="895" y="3671"/>
                    </a:lnTo>
                    <a:lnTo>
                      <a:pt x="846" y="3748"/>
                    </a:lnTo>
                    <a:lnTo>
                      <a:pt x="900" y="3817"/>
                    </a:lnTo>
                    <a:lnTo>
                      <a:pt x="1049" y="3874"/>
                    </a:lnTo>
                    <a:lnTo>
                      <a:pt x="1159" y="3952"/>
                    </a:lnTo>
                    <a:lnTo>
                      <a:pt x="1272" y="3905"/>
                    </a:lnTo>
                    <a:lnTo>
                      <a:pt x="1375" y="3811"/>
                    </a:lnTo>
                    <a:lnTo>
                      <a:pt x="1500" y="3789"/>
                    </a:lnTo>
                    <a:lnTo>
                      <a:pt x="1562" y="3898"/>
                    </a:lnTo>
                    <a:lnTo>
                      <a:pt x="1479" y="4034"/>
                    </a:lnTo>
                    <a:lnTo>
                      <a:pt x="1276" y="4180"/>
                    </a:lnTo>
                    <a:lnTo>
                      <a:pt x="967" y="4357"/>
                    </a:lnTo>
                    <a:lnTo>
                      <a:pt x="603" y="4579"/>
                    </a:lnTo>
                    <a:lnTo>
                      <a:pt x="227" y="4739"/>
                    </a:lnTo>
                    <a:lnTo>
                      <a:pt x="77" y="4776"/>
                    </a:lnTo>
                    <a:lnTo>
                      <a:pt x="0" y="4852"/>
                    </a:lnTo>
                    <a:lnTo>
                      <a:pt x="90" y="4896"/>
                    </a:lnTo>
                    <a:lnTo>
                      <a:pt x="253" y="4896"/>
                    </a:lnTo>
                    <a:lnTo>
                      <a:pt x="574" y="4762"/>
                    </a:lnTo>
                    <a:lnTo>
                      <a:pt x="1090" y="4512"/>
                    </a:lnTo>
                    <a:lnTo>
                      <a:pt x="1721" y="4146"/>
                    </a:lnTo>
                    <a:lnTo>
                      <a:pt x="1947" y="4061"/>
                    </a:lnTo>
                    <a:lnTo>
                      <a:pt x="2151" y="4010"/>
                    </a:lnTo>
                    <a:lnTo>
                      <a:pt x="2424" y="3876"/>
                    </a:lnTo>
                    <a:lnTo>
                      <a:pt x="2669" y="3694"/>
                    </a:lnTo>
                    <a:lnTo>
                      <a:pt x="2845" y="3589"/>
                    </a:lnTo>
                    <a:lnTo>
                      <a:pt x="3007" y="3485"/>
                    </a:lnTo>
                    <a:lnTo>
                      <a:pt x="3144" y="3448"/>
                    </a:lnTo>
                    <a:lnTo>
                      <a:pt x="3223" y="3477"/>
                    </a:lnTo>
                    <a:lnTo>
                      <a:pt x="3316" y="3526"/>
                    </a:lnTo>
                    <a:lnTo>
                      <a:pt x="3468" y="3467"/>
                    </a:lnTo>
                    <a:lnTo>
                      <a:pt x="3802" y="3365"/>
                    </a:lnTo>
                    <a:lnTo>
                      <a:pt x="3944" y="3233"/>
                    </a:lnTo>
                    <a:lnTo>
                      <a:pt x="4086" y="3138"/>
                    </a:lnTo>
                    <a:lnTo>
                      <a:pt x="4204" y="3181"/>
                    </a:lnTo>
                    <a:lnTo>
                      <a:pt x="4397" y="3244"/>
                    </a:lnTo>
                    <a:lnTo>
                      <a:pt x="4521" y="3281"/>
                    </a:lnTo>
                    <a:lnTo>
                      <a:pt x="4639" y="3339"/>
                    </a:lnTo>
                    <a:lnTo>
                      <a:pt x="4775" y="3368"/>
                    </a:lnTo>
                    <a:lnTo>
                      <a:pt x="4854" y="3425"/>
                    </a:lnTo>
                    <a:lnTo>
                      <a:pt x="5019" y="3462"/>
                    </a:lnTo>
                    <a:lnTo>
                      <a:pt x="5175" y="3517"/>
                    </a:lnTo>
                    <a:lnTo>
                      <a:pt x="5355" y="3539"/>
                    </a:lnTo>
                    <a:lnTo>
                      <a:pt x="5417" y="3626"/>
                    </a:lnTo>
                    <a:lnTo>
                      <a:pt x="5565" y="3719"/>
                    </a:lnTo>
                    <a:lnTo>
                      <a:pt x="5597" y="3852"/>
                    </a:lnTo>
                    <a:lnTo>
                      <a:pt x="5745" y="3981"/>
                    </a:lnTo>
                    <a:lnTo>
                      <a:pt x="5908" y="3981"/>
                    </a:lnTo>
                    <a:lnTo>
                      <a:pt x="6085" y="4147"/>
                    </a:lnTo>
                    <a:lnTo>
                      <a:pt x="6174" y="4375"/>
                    </a:lnTo>
                    <a:lnTo>
                      <a:pt x="6176" y="4532"/>
                    </a:lnTo>
                    <a:lnTo>
                      <a:pt x="6104" y="4646"/>
                    </a:lnTo>
                    <a:lnTo>
                      <a:pt x="6105" y="4760"/>
                    </a:lnTo>
                    <a:lnTo>
                      <a:pt x="6133" y="4859"/>
                    </a:lnTo>
                    <a:lnTo>
                      <a:pt x="6182" y="4992"/>
                    </a:lnTo>
                    <a:lnTo>
                      <a:pt x="6142" y="5132"/>
                    </a:lnTo>
                    <a:lnTo>
                      <a:pt x="6087" y="5256"/>
                    </a:lnTo>
                    <a:lnTo>
                      <a:pt x="6047" y="5423"/>
                    </a:lnTo>
                    <a:lnTo>
                      <a:pt x="5980" y="5547"/>
                    </a:lnTo>
                    <a:lnTo>
                      <a:pt x="5974" y="5648"/>
                    </a:lnTo>
                    <a:lnTo>
                      <a:pt x="5991" y="5729"/>
                    </a:lnTo>
                    <a:lnTo>
                      <a:pt x="6063" y="5807"/>
                    </a:lnTo>
                    <a:lnTo>
                      <a:pt x="6052" y="5953"/>
                    </a:lnTo>
                    <a:lnTo>
                      <a:pt x="5940" y="6067"/>
                    </a:lnTo>
                    <a:lnTo>
                      <a:pt x="5904" y="6154"/>
                    </a:lnTo>
                    <a:lnTo>
                      <a:pt x="5939" y="6241"/>
                    </a:lnTo>
                    <a:lnTo>
                      <a:pt x="6058" y="6365"/>
                    </a:lnTo>
                    <a:lnTo>
                      <a:pt x="6223" y="6556"/>
                    </a:lnTo>
                    <a:lnTo>
                      <a:pt x="6343" y="6699"/>
                    </a:lnTo>
                    <a:lnTo>
                      <a:pt x="6434" y="6845"/>
                    </a:lnTo>
                    <a:lnTo>
                      <a:pt x="6500" y="7107"/>
                    </a:lnTo>
                    <a:lnTo>
                      <a:pt x="6489" y="7297"/>
                    </a:lnTo>
                    <a:lnTo>
                      <a:pt x="6460" y="7435"/>
                    </a:lnTo>
                    <a:lnTo>
                      <a:pt x="6404" y="7536"/>
                    </a:lnTo>
                    <a:lnTo>
                      <a:pt x="6347" y="7646"/>
                    </a:lnTo>
                    <a:lnTo>
                      <a:pt x="6233" y="7774"/>
                    </a:lnTo>
                    <a:lnTo>
                      <a:pt x="6155" y="7825"/>
                    </a:lnTo>
                    <a:lnTo>
                      <a:pt x="6116" y="7774"/>
                    </a:lnTo>
                    <a:lnTo>
                      <a:pt x="6099" y="7686"/>
                    </a:lnTo>
                    <a:lnTo>
                      <a:pt x="6184" y="7556"/>
                    </a:lnTo>
                    <a:lnTo>
                      <a:pt x="6118" y="7534"/>
                    </a:lnTo>
                    <a:lnTo>
                      <a:pt x="5937" y="7519"/>
                    </a:lnTo>
                    <a:lnTo>
                      <a:pt x="5869" y="7534"/>
                    </a:lnTo>
                    <a:lnTo>
                      <a:pt x="5847" y="7626"/>
                    </a:lnTo>
                    <a:lnTo>
                      <a:pt x="5773" y="7891"/>
                    </a:lnTo>
                    <a:lnTo>
                      <a:pt x="5640" y="8226"/>
                    </a:lnTo>
                    <a:lnTo>
                      <a:pt x="5551" y="8409"/>
                    </a:lnTo>
                    <a:lnTo>
                      <a:pt x="5477" y="8496"/>
                    </a:lnTo>
                    <a:lnTo>
                      <a:pt x="5437" y="8605"/>
                    </a:lnTo>
                    <a:lnTo>
                      <a:pt x="5358" y="8684"/>
                    </a:lnTo>
                    <a:lnTo>
                      <a:pt x="5286" y="8789"/>
                    </a:lnTo>
                    <a:lnTo>
                      <a:pt x="5207" y="8896"/>
                    </a:lnTo>
                    <a:lnTo>
                      <a:pt x="5129" y="8983"/>
                    </a:lnTo>
                    <a:lnTo>
                      <a:pt x="5067" y="9121"/>
                    </a:lnTo>
                    <a:lnTo>
                      <a:pt x="4998" y="9301"/>
                    </a:lnTo>
                    <a:lnTo>
                      <a:pt x="4938" y="9544"/>
                    </a:lnTo>
                    <a:lnTo>
                      <a:pt x="4887" y="9705"/>
                    </a:lnTo>
                    <a:lnTo>
                      <a:pt x="4728" y="9947"/>
                    </a:lnTo>
                    <a:lnTo>
                      <a:pt x="4614" y="10032"/>
                    </a:lnTo>
                    <a:lnTo>
                      <a:pt x="4588" y="10124"/>
                    </a:lnTo>
                    <a:lnTo>
                      <a:pt x="4607" y="10221"/>
                    </a:lnTo>
                    <a:lnTo>
                      <a:pt x="4667" y="10298"/>
                    </a:lnTo>
                    <a:lnTo>
                      <a:pt x="4646" y="10400"/>
                    </a:lnTo>
                    <a:lnTo>
                      <a:pt x="4578" y="10466"/>
                    </a:lnTo>
                    <a:lnTo>
                      <a:pt x="4533" y="10596"/>
                    </a:lnTo>
                    <a:lnTo>
                      <a:pt x="4533" y="10730"/>
                    </a:lnTo>
                    <a:lnTo>
                      <a:pt x="4564" y="10866"/>
                    </a:lnTo>
                    <a:lnTo>
                      <a:pt x="4615" y="10975"/>
                    </a:lnTo>
                    <a:lnTo>
                      <a:pt x="4687" y="11050"/>
                    </a:lnTo>
                    <a:lnTo>
                      <a:pt x="4672" y="11124"/>
                    </a:lnTo>
                    <a:lnTo>
                      <a:pt x="4602" y="11167"/>
                    </a:lnTo>
                    <a:lnTo>
                      <a:pt x="4575" y="11232"/>
                    </a:lnTo>
                    <a:lnTo>
                      <a:pt x="4638" y="11310"/>
                    </a:lnTo>
                    <a:lnTo>
                      <a:pt x="4658" y="11489"/>
                    </a:lnTo>
                    <a:lnTo>
                      <a:pt x="4708" y="11732"/>
                    </a:lnTo>
                    <a:lnTo>
                      <a:pt x="4757" y="12031"/>
                    </a:lnTo>
                    <a:lnTo>
                      <a:pt x="4809" y="12198"/>
                    </a:lnTo>
                    <a:lnTo>
                      <a:pt x="4889" y="12242"/>
                    </a:lnTo>
                    <a:lnTo>
                      <a:pt x="4983" y="12307"/>
                    </a:lnTo>
                    <a:lnTo>
                      <a:pt x="5074" y="12365"/>
                    </a:lnTo>
                    <a:lnTo>
                      <a:pt x="5182" y="12551"/>
                    </a:lnTo>
                    <a:lnTo>
                      <a:pt x="5257" y="12784"/>
                    </a:lnTo>
                    <a:lnTo>
                      <a:pt x="5291" y="13051"/>
                    </a:lnTo>
                    <a:lnTo>
                      <a:pt x="5251" y="13252"/>
                    </a:lnTo>
                    <a:lnTo>
                      <a:pt x="5228" y="13427"/>
                    </a:lnTo>
                    <a:lnTo>
                      <a:pt x="5243" y="13556"/>
                    </a:lnTo>
                    <a:lnTo>
                      <a:pt x="5361" y="13731"/>
                    </a:lnTo>
                    <a:lnTo>
                      <a:pt x="5475" y="14018"/>
                    </a:lnTo>
                    <a:lnTo>
                      <a:pt x="5549" y="14237"/>
                    </a:lnTo>
                    <a:lnTo>
                      <a:pt x="5534" y="14380"/>
                    </a:lnTo>
                    <a:lnTo>
                      <a:pt x="5455" y="14489"/>
                    </a:lnTo>
                    <a:lnTo>
                      <a:pt x="5444" y="14620"/>
                    </a:lnTo>
                    <a:lnTo>
                      <a:pt x="5538" y="14705"/>
                    </a:lnTo>
                    <a:lnTo>
                      <a:pt x="5553" y="14790"/>
                    </a:lnTo>
                    <a:lnTo>
                      <a:pt x="5597" y="14873"/>
                    </a:lnTo>
                    <a:lnTo>
                      <a:pt x="5705" y="14957"/>
                    </a:lnTo>
                    <a:lnTo>
                      <a:pt x="5832" y="15137"/>
                    </a:lnTo>
                    <a:lnTo>
                      <a:pt x="5849" y="15280"/>
                    </a:lnTo>
                    <a:lnTo>
                      <a:pt x="5806" y="15409"/>
                    </a:lnTo>
                    <a:lnTo>
                      <a:pt x="5785" y="15479"/>
                    </a:lnTo>
                    <a:lnTo>
                      <a:pt x="5785" y="15568"/>
                    </a:lnTo>
                    <a:lnTo>
                      <a:pt x="5876" y="15690"/>
                    </a:lnTo>
                    <a:lnTo>
                      <a:pt x="5983" y="15842"/>
                    </a:lnTo>
                    <a:lnTo>
                      <a:pt x="6074" y="15973"/>
                    </a:lnTo>
                    <a:lnTo>
                      <a:pt x="6165" y="16095"/>
                    </a:lnTo>
                    <a:lnTo>
                      <a:pt x="6241" y="16141"/>
                    </a:lnTo>
                    <a:lnTo>
                      <a:pt x="6223" y="16045"/>
                    </a:lnTo>
                    <a:lnTo>
                      <a:pt x="6167" y="15916"/>
                    </a:lnTo>
                    <a:lnTo>
                      <a:pt x="6083" y="15746"/>
                    </a:lnTo>
                    <a:lnTo>
                      <a:pt x="6049" y="15645"/>
                    </a:lnTo>
                    <a:lnTo>
                      <a:pt x="6033" y="15535"/>
                    </a:lnTo>
                    <a:lnTo>
                      <a:pt x="6033" y="15389"/>
                    </a:lnTo>
                    <a:lnTo>
                      <a:pt x="6006" y="15260"/>
                    </a:lnTo>
                    <a:lnTo>
                      <a:pt x="5944" y="15173"/>
                    </a:lnTo>
                    <a:lnTo>
                      <a:pt x="5928" y="15052"/>
                    </a:lnTo>
                    <a:lnTo>
                      <a:pt x="5923" y="14877"/>
                    </a:lnTo>
                    <a:lnTo>
                      <a:pt x="5917" y="14782"/>
                    </a:lnTo>
                    <a:lnTo>
                      <a:pt x="5826" y="14534"/>
                    </a:lnTo>
                    <a:lnTo>
                      <a:pt x="5720" y="14254"/>
                    </a:lnTo>
                    <a:lnTo>
                      <a:pt x="5646" y="13909"/>
                    </a:lnTo>
                    <a:lnTo>
                      <a:pt x="5549" y="13654"/>
                    </a:lnTo>
                    <a:lnTo>
                      <a:pt x="5538" y="13489"/>
                    </a:lnTo>
                    <a:lnTo>
                      <a:pt x="5583" y="13314"/>
                    </a:lnTo>
                    <a:lnTo>
                      <a:pt x="5657" y="13214"/>
                    </a:lnTo>
                    <a:lnTo>
                      <a:pt x="5739" y="13178"/>
                    </a:lnTo>
                    <a:lnTo>
                      <a:pt x="5837" y="13204"/>
                    </a:lnTo>
                    <a:lnTo>
                      <a:pt x="6002" y="13298"/>
                    </a:lnTo>
                    <a:lnTo>
                      <a:pt x="6041" y="13466"/>
                    </a:lnTo>
                    <a:lnTo>
                      <a:pt x="6021" y="13669"/>
                    </a:lnTo>
                    <a:lnTo>
                      <a:pt x="6083" y="13842"/>
                    </a:lnTo>
                    <a:lnTo>
                      <a:pt x="6123" y="14044"/>
                    </a:lnTo>
                    <a:lnTo>
                      <a:pt x="6214" y="14248"/>
                    </a:lnTo>
                    <a:lnTo>
                      <a:pt x="6284" y="14430"/>
                    </a:lnTo>
                    <a:lnTo>
                      <a:pt x="6364" y="14595"/>
                    </a:lnTo>
                    <a:lnTo>
                      <a:pt x="6436" y="14724"/>
                    </a:lnTo>
                    <a:lnTo>
                      <a:pt x="6560" y="14862"/>
                    </a:lnTo>
                    <a:lnTo>
                      <a:pt x="6578" y="15043"/>
                    </a:lnTo>
                    <a:lnTo>
                      <a:pt x="6534" y="15102"/>
                    </a:lnTo>
                    <a:lnTo>
                      <a:pt x="6506" y="15225"/>
                    </a:lnTo>
                    <a:lnTo>
                      <a:pt x="6626" y="15313"/>
                    </a:lnTo>
                    <a:lnTo>
                      <a:pt x="6758" y="15490"/>
                    </a:lnTo>
                    <a:lnTo>
                      <a:pt x="6832" y="15660"/>
                    </a:lnTo>
                    <a:lnTo>
                      <a:pt x="6946" y="15755"/>
                    </a:lnTo>
                    <a:lnTo>
                      <a:pt x="7001" y="15932"/>
                    </a:lnTo>
                    <a:lnTo>
                      <a:pt x="7069" y="16078"/>
                    </a:lnTo>
                    <a:lnTo>
                      <a:pt x="7141" y="16216"/>
                    </a:lnTo>
                    <a:lnTo>
                      <a:pt x="7193" y="16447"/>
                    </a:lnTo>
                    <a:lnTo>
                      <a:pt x="7230" y="16668"/>
                    </a:lnTo>
                    <a:lnTo>
                      <a:pt x="7224" y="16870"/>
                    </a:lnTo>
                    <a:lnTo>
                      <a:pt x="7174" y="17029"/>
                    </a:lnTo>
                    <a:lnTo>
                      <a:pt x="7125" y="17173"/>
                    </a:lnTo>
                    <a:lnTo>
                      <a:pt x="7142" y="17291"/>
                    </a:lnTo>
                    <a:lnTo>
                      <a:pt x="7204" y="17363"/>
                    </a:lnTo>
                    <a:lnTo>
                      <a:pt x="7292" y="17443"/>
                    </a:lnTo>
                    <a:lnTo>
                      <a:pt x="7417" y="17611"/>
                    </a:lnTo>
                    <a:lnTo>
                      <a:pt x="7500" y="17756"/>
                    </a:lnTo>
                    <a:lnTo>
                      <a:pt x="7591" y="17820"/>
                    </a:lnTo>
                    <a:lnTo>
                      <a:pt x="7800" y="17893"/>
                    </a:lnTo>
                    <a:lnTo>
                      <a:pt x="7925" y="18009"/>
                    </a:lnTo>
                    <a:lnTo>
                      <a:pt x="8090" y="18111"/>
                    </a:lnTo>
                    <a:lnTo>
                      <a:pt x="8241" y="18220"/>
                    </a:lnTo>
                    <a:lnTo>
                      <a:pt x="8372" y="18315"/>
                    </a:lnTo>
                    <a:lnTo>
                      <a:pt x="8507" y="18400"/>
                    </a:lnTo>
                    <a:lnTo>
                      <a:pt x="8706" y="18516"/>
                    </a:lnTo>
                    <a:lnTo>
                      <a:pt x="8842" y="18596"/>
                    </a:lnTo>
                    <a:lnTo>
                      <a:pt x="8943" y="18660"/>
                    </a:lnTo>
                    <a:lnTo>
                      <a:pt x="9047" y="18713"/>
                    </a:lnTo>
                    <a:lnTo>
                      <a:pt x="9142" y="18769"/>
                    </a:lnTo>
                    <a:lnTo>
                      <a:pt x="9212" y="18725"/>
                    </a:lnTo>
                    <a:lnTo>
                      <a:pt x="9284" y="18698"/>
                    </a:lnTo>
                    <a:lnTo>
                      <a:pt x="9443" y="18618"/>
                    </a:lnTo>
                    <a:lnTo>
                      <a:pt x="9551" y="18567"/>
                    </a:lnTo>
                    <a:lnTo>
                      <a:pt x="9694" y="18567"/>
                    </a:lnTo>
                    <a:lnTo>
                      <a:pt x="9830" y="18670"/>
                    </a:lnTo>
                    <a:lnTo>
                      <a:pt x="10001" y="18799"/>
                    </a:lnTo>
                    <a:lnTo>
                      <a:pt x="10103" y="18897"/>
                    </a:lnTo>
                    <a:lnTo>
                      <a:pt x="10183" y="19065"/>
                    </a:lnTo>
                    <a:lnTo>
                      <a:pt x="10280" y="19194"/>
                    </a:lnTo>
                    <a:lnTo>
                      <a:pt x="10399" y="19279"/>
                    </a:lnTo>
                    <a:lnTo>
                      <a:pt x="10524" y="19345"/>
                    </a:lnTo>
                    <a:lnTo>
                      <a:pt x="10621" y="19420"/>
                    </a:lnTo>
                    <a:lnTo>
                      <a:pt x="10755" y="19493"/>
                    </a:lnTo>
                    <a:lnTo>
                      <a:pt x="10877" y="19578"/>
                    </a:lnTo>
                    <a:lnTo>
                      <a:pt x="11002" y="19607"/>
                    </a:lnTo>
                    <a:lnTo>
                      <a:pt x="11156" y="19612"/>
                    </a:lnTo>
                    <a:lnTo>
                      <a:pt x="11241" y="19532"/>
                    </a:lnTo>
                    <a:lnTo>
                      <a:pt x="11335" y="19547"/>
                    </a:lnTo>
                    <a:lnTo>
                      <a:pt x="11364" y="19707"/>
                    </a:lnTo>
                    <a:lnTo>
                      <a:pt x="11392" y="19855"/>
                    </a:lnTo>
                    <a:lnTo>
                      <a:pt x="11426" y="19991"/>
                    </a:lnTo>
                    <a:lnTo>
                      <a:pt x="11500" y="20114"/>
                    </a:lnTo>
                    <a:lnTo>
                      <a:pt x="11589" y="20243"/>
                    </a:lnTo>
                    <a:lnTo>
                      <a:pt x="11653" y="20382"/>
                    </a:lnTo>
                    <a:lnTo>
                      <a:pt x="11664" y="20506"/>
                    </a:lnTo>
                    <a:lnTo>
                      <a:pt x="11682" y="20676"/>
                    </a:lnTo>
                    <a:lnTo>
                      <a:pt x="11772" y="20819"/>
                    </a:lnTo>
                    <a:lnTo>
                      <a:pt x="11902" y="20848"/>
                    </a:lnTo>
                    <a:lnTo>
                      <a:pt x="12025" y="20953"/>
                    </a:lnTo>
                    <a:lnTo>
                      <a:pt x="12094" y="21084"/>
                    </a:lnTo>
                    <a:lnTo>
                      <a:pt x="12179" y="21177"/>
                    </a:lnTo>
                    <a:lnTo>
                      <a:pt x="12295" y="21296"/>
                    </a:lnTo>
                    <a:lnTo>
                      <a:pt x="12435" y="21310"/>
                    </a:lnTo>
                    <a:lnTo>
                      <a:pt x="12549" y="21391"/>
                    </a:lnTo>
                    <a:lnTo>
                      <a:pt x="12667" y="21461"/>
                    </a:lnTo>
                    <a:lnTo>
                      <a:pt x="12729" y="21510"/>
                    </a:lnTo>
                    <a:lnTo>
                      <a:pt x="12864" y="21571"/>
                    </a:lnTo>
                    <a:lnTo>
                      <a:pt x="12989" y="21600"/>
                    </a:lnTo>
                    <a:lnTo>
                      <a:pt x="13033" y="21529"/>
                    </a:lnTo>
                    <a:lnTo>
                      <a:pt x="12995" y="21406"/>
                    </a:lnTo>
                    <a:lnTo>
                      <a:pt x="13103" y="21304"/>
                    </a:lnTo>
                    <a:lnTo>
                      <a:pt x="13183" y="21223"/>
                    </a:lnTo>
                    <a:lnTo>
                      <a:pt x="13268" y="21158"/>
                    </a:lnTo>
                    <a:lnTo>
                      <a:pt x="13213" y="21056"/>
                    </a:lnTo>
                    <a:lnTo>
                      <a:pt x="13081" y="21093"/>
                    </a:lnTo>
                    <a:lnTo>
                      <a:pt x="12971" y="21149"/>
                    </a:lnTo>
                    <a:lnTo>
                      <a:pt x="12887" y="21241"/>
                    </a:lnTo>
                    <a:lnTo>
                      <a:pt x="12803" y="21285"/>
                    </a:lnTo>
                    <a:lnTo>
                      <a:pt x="12762" y="21202"/>
                    </a:lnTo>
                    <a:lnTo>
                      <a:pt x="12656" y="21154"/>
                    </a:lnTo>
                    <a:lnTo>
                      <a:pt x="12537" y="21095"/>
                    </a:lnTo>
                    <a:lnTo>
                      <a:pt x="12412" y="20986"/>
                    </a:lnTo>
                    <a:lnTo>
                      <a:pt x="12350" y="20797"/>
                    </a:lnTo>
                    <a:lnTo>
                      <a:pt x="12262" y="20656"/>
                    </a:lnTo>
                    <a:lnTo>
                      <a:pt x="12209" y="20570"/>
                    </a:lnTo>
                    <a:lnTo>
                      <a:pt x="12187" y="20410"/>
                    </a:lnTo>
                    <a:lnTo>
                      <a:pt x="12198" y="20249"/>
                    </a:lnTo>
                    <a:lnTo>
                      <a:pt x="12225" y="20028"/>
                    </a:lnTo>
                    <a:lnTo>
                      <a:pt x="12236" y="19853"/>
                    </a:lnTo>
                    <a:lnTo>
                      <a:pt x="12264" y="19692"/>
                    </a:lnTo>
                    <a:lnTo>
                      <a:pt x="12287" y="19534"/>
                    </a:lnTo>
                    <a:lnTo>
                      <a:pt x="12302" y="19376"/>
                    </a:lnTo>
                    <a:lnTo>
                      <a:pt x="12330" y="19230"/>
                    </a:lnTo>
                    <a:lnTo>
                      <a:pt x="12364" y="19073"/>
                    </a:lnTo>
                    <a:lnTo>
                      <a:pt x="12324" y="18924"/>
                    </a:lnTo>
                    <a:lnTo>
                      <a:pt x="12279" y="18783"/>
                    </a:lnTo>
                    <a:lnTo>
                      <a:pt x="12107" y="18728"/>
                    </a:lnTo>
                    <a:lnTo>
                      <a:pt x="11924" y="18714"/>
                    </a:lnTo>
                    <a:lnTo>
                      <a:pt x="11751" y="18714"/>
                    </a:lnTo>
                    <a:lnTo>
                      <a:pt x="11628" y="18765"/>
                    </a:lnTo>
                    <a:lnTo>
                      <a:pt x="11406" y="18816"/>
                    </a:lnTo>
                    <a:lnTo>
                      <a:pt x="11165" y="18816"/>
                    </a:lnTo>
                    <a:lnTo>
                      <a:pt x="11133" y="18658"/>
                    </a:lnTo>
                    <a:lnTo>
                      <a:pt x="11154" y="18467"/>
                    </a:lnTo>
                    <a:lnTo>
                      <a:pt x="11237" y="18145"/>
                    </a:lnTo>
                    <a:lnTo>
                      <a:pt x="11347" y="17912"/>
                    </a:lnTo>
                    <a:lnTo>
                      <a:pt x="11460" y="17663"/>
                    </a:lnTo>
                    <a:lnTo>
                      <a:pt x="11505" y="17483"/>
                    </a:lnTo>
                    <a:lnTo>
                      <a:pt x="11604" y="17196"/>
                    </a:lnTo>
                    <a:lnTo>
                      <a:pt x="11683" y="17024"/>
                    </a:lnTo>
                    <a:lnTo>
                      <a:pt x="11689" y="16887"/>
                    </a:lnTo>
                    <a:lnTo>
                      <a:pt x="11632" y="16817"/>
                    </a:lnTo>
                    <a:lnTo>
                      <a:pt x="11551" y="16802"/>
                    </a:lnTo>
                    <a:lnTo>
                      <a:pt x="11477" y="16780"/>
                    </a:lnTo>
                    <a:lnTo>
                      <a:pt x="11365" y="16780"/>
                    </a:lnTo>
                    <a:lnTo>
                      <a:pt x="11234" y="16802"/>
                    </a:lnTo>
                    <a:lnTo>
                      <a:pt x="11104" y="16839"/>
                    </a:lnTo>
                    <a:lnTo>
                      <a:pt x="11028" y="16887"/>
                    </a:lnTo>
                    <a:lnTo>
                      <a:pt x="10924" y="16956"/>
                    </a:lnTo>
                    <a:lnTo>
                      <a:pt x="10890" y="17029"/>
                    </a:lnTo>
                    <a:lnTo>
                      <a:pt x="10884" y="17157"/>
                    </a:lnTo>
                    <a:lnTo>
                      <a:pt x="10833" y="17347"/>
                    </a:lnTo>
                    <a:lnTo>
                      <a:pt x="10751" y="17509"/>
                    </a:lnTo>
                    <a:lnTo>
                      <a:pt x="10649" y="17596"/>
                    </a:lnTo>
                    <a:lnTo>
                      <a:pt x="10454" y="17759"/>
                    </a:lnTo>
                    <a:lnTo>
                      <a:pt x="10312" y="17818"/>
                    </a:lnTo>
                    <a:lnTo>
                      <a:pt x="10135" y="17898"/>
                    </a:lnTo>
                    <a:lnTo>
                      <a:pt x="9999" y="17898"/>
                    </a:lnTo>
                    <a:lnTo>
                      <a:pt x="9792" y="17879"/>
                    </a:lnTo>
                    <a:lnTo>
                      <a:pt x="9606" y="17831"/>
                    </a:lnTo>
                    <a:lnTo>
                      <a:pt x="9447" y="17654"/>
                    </a:lnTo>
                    <a:lnTo>
                      <a:pt x="9334" y="17487"/>
                    </a:lnTo>
                    <a:lnTo>
                      <a:pt x="9279" y="17285"/>
                    </a:lnTo>
                    <a:lnTo>
                      <a:pt x="9196" y="16914"/>
                    </a:lnTo>
                    <a:lnTo>
                      <a:pt x="9146" y="16624"/>
                    </a:lnTo>
                    <a:lnTo>
                      <a:pt x="9129" y="16345"/>
                    </a:lnTo>
                    <a:lnTo>
                      <a:pt x="9167" y="16032"/>
                    </a:lnTo>
                    <a:lnTo>
                      <a:pt x="9286" y="15655"/>
                    </a:lnTo>
                    <a:lnTo>
                      <a:pt x="9383" y="15401"/>
                    </a:lnTo>
                    <a:lnTo>
                      <a:pt x="9400" y="15183"/>
                    </a:lnTo>
                    <a:lnTo>
                      <a:pt x="9406" y="14977"/>
                    </a:lnTo>
                    <a:lnTo>
                      <a:pt x="9444" y="14790"/>
                    </a:lnTo>
                    <a:lnTo>
                      <a:pt x="9506" y="14595"/>
                    </a:lnTo>
                    <a:lnTo>
                      <a:pt x="9635" y="14457"/>
                    </a:lnTo>
                    <a:lnTo>
                      <a:pt x="9806" y="14284"/>
                    </a:lnTo>
                    <a:lnTo>
                      <a:pt x="10189" y="14050"/>
                    </a:lnTo>
                    <a:lnTo>
                      <a:pt x="10354" y="13911"/>
                    </a:lnTo>
                    <a:lnTo>
                      <a:pt x="10480" y="13836"/>
                    </a:lnTo>
                    <a:lnTo>
                      <a:pt x="10603" y="13720"/>
                    </a:lnTo>
                    <a:lnTo>
                      <a:pt x="10739" y="13684"/>
                    </a:lnTo>
                    <a:lnTo>
                      <a:pt x="10870" y="13684"/>
                    </a:lnTo>
                    <a:lnTo>
                      <a:pt x="10993" y="13742"/>
                    </a:lnTo>
                    <a:lnTo>
                      <a:pt x="11150" y="13886"/>
                    </a:lnTo>
                    <a:lnTo>
                      <a:pt x="11296" y="13993"/>
                    </a:lnTo>
                    <a:lnTo>
                      <a:pt x="11413" y="14043"/>
                    </a:lnTo>
                    <a:lnTo>
                      <a:pt x="11504" y="14043"/>
                    </a:lnTo>
                    <a:lnTo>
                      <a:pt x="11606" y="13970"/>
                    </a:lnTo>
                    <a:lnTo>
                      <a:pt x="11711" y="13735"/>
                    </a:lnTo>
                    <a:lnTo>
                      <a:pt x="11875" y="13611"/>
                    </a:lnTo>
                    <a:lnTo>
                      <a:pt x="12014" y="13548"/>
                    </a:lnTo>
                    <a:lnTo>
                      <a:pt x="12178" y="13504"/>
                    </a:lnTo>
                    <a:lnTo>
                      <a:pt x="12297" y="13548"/>
                    </a:lnTo>
                    <a:lnTo>
                      <a:pt x="12373" y="13646"/>
                    </a:lnTo>
                    <a:lnTo>
                      <a:pt x="12497" y="13704"/>
                    </a:lnTo>
                    <a:lnTo>
                      <a:pt x="12604" y="13781"/>
                    </a:lnTo>
                    <a:lnTo>
                      <a:pt x="12701" y="13812"/>
                    </a:lnTo>
                    <a:lnTo>
                      <a:pt x="12778" y="13740"/>
                    </a:lnTo>
                    <a:lnTo>
                      <a:pt x="12875" y="13710"/>
                    </a:lnTo>
                    <a:lnTo>
                      <a:pt x="12998" y="13746"/>
                    </a:lnTo>
                    <a:lnTo>
                      <a:pt x="13081" y="13890"/>
                    </a:lnTo>
                    <a:lnTo>
                      <a:pt x="13168" y="13996"/>
                    </a:lnTo>
                    <a:lnTo>
                      <a:pt x="13228" y="14124"/>
                    </a:lnTo>
                    <a:lnTo>
                      <a:pt x="13245" y="14260"/>
                    </a:lnTo>
                    <a:lnTo>
                      <a:pt x="13188" y="14382"/>
                    </a:lnTo>
                    <a:lnTo>
                      <a:pt x="13150" y="14515"/>
                    </a:lnTo>
                    <a:lnTo>
                      <a:pt x="13150" y="14661"/>
                    </a:lnTo>
                    <a:lnTo>
                      <a:pt x="13213" y="14744"/>
                    </a:lnTo>
                    <a:lnTo>
                      <a:pt x="13265" y="14853"/>
                    </a:lnTo>
                    <a:lnTo>
                      <a:pt x="13283" y="15108"/>
                    </a:lnTo>
                    <a:lnTo>
                      <a:pt x="13334" y="15290"/>
                    </a:lnTo>
                    <a:lnTo>
                      <a:pt x="13452" y="15424"/>
                    </a:lnTo>
                    <a:lnTo>
                      <a:pt x="13548" y="15365"/>
                    </a:lnTo>
                    <a:lnTo>
                      <a:pt x="13603" y="15222"/>
                    </a:lnTo>
                    <a:lnTo>
                      <a:pt x="13654" y="15037"/>
                    </a:lnTo>
                    <a:lnTo>
                      <a:pt x="13654" y="14814"/>
                    </a:lnTo>
                    <a:lnTo>
                      <a:pt x="13681" y="14602"/>
                    </a:lnTo>
                    <a:lnTo>
                      <a:pt x="13650" y="14293"/>
                    </a:lnTo>
                    <a:lnTo>
                      <a:pt x="13616" y="14170"/>
                    </a:lnTo>
                    <a:lnTo>
                      <a:pt x="13599" y="13973"/>
                    </a:lnTo>
                    <a:lnTo>
                      <a:pt x="13582" y="13688"/>
                    </a:lnTo>
                    <a:lnTo>
                      <a:pt x="13593" y="13506"/>
                    </a:lnTo>
                    <a:lnTo>
                      <a:pt x="13658" y="13353"/>
                    </a:lnTo>
                    <a:lnTo>
                      <a:pt x="13728" y="13200"/>
                    </a:lnTo>
                    <a:lnTo>
                      <a:pt x="13825" y="13091"/>
                    </a:lnTo>
                    <a:lnTo>
                      <a:pt x="13927" y="12967"/>
                    </a:lnTo>
                    <a:lnTo>
                      <a:pt x="14218" y="12701"/>
                    </a:lnTo>
                    <a:lnTo>
                      <a:pt x="14326" y="12563"/>
                    </a:lnTo>
                    <a:lnTo>
                      <a:pt x="14453" y="12468"/>
                    </a:lnTo>
                    <a:lnTo>
                      <a:pt x="14577" y="12404"/>
                    </a:lnTo>
                    <a:lnTo>
                      <a:pt x="14723" y="12341"/>
                    </a:lnTo>
                    <a:lnTo>
                      <a:pt x="14852" y="12246"/>
                    </a:lnTo>
                    <a:lnTo>
                      <a:pt x="14935" y="12127"/>
                    </a:lnTo>
                    <a:lnTo>
                      <a:pt x="15055" y="12032"/>
                    </a:lnTo>
                    <a:lnTo>
                      <a:pt x="15152" y="11945"/>
                    </a:lnTo>
                    <a:lnTo>
                      <a:pt x="15263" y="11753"/>
                    </a:lnTo>
                    <a:lnTo>
                      <a:pt x="15280" y="11595"/>
                    </a:lnTo>
                    <a:lnTo>
                      <a:pt x="15303" y="11434"/>
                    </a:lnTo>
                    <a:lnTo>
                      <a:pt x="15281" y="11276"/>
                    </a:lnTo>
                    <a:lnTo>
                      <a:pt x="15281" y="11116"/>
                    </a:lnTo>
                    <a:lnTo>
                      <a:pt x="15303" y="10934"/>
                    </a:lnTo>
                    <a:lnTo>
                      <a:pt x="15389" y="10761"/>
                    </a:lnTo>
                    <a:lnTo>
                      <a:pt x="15482" y="10761"/>
                    </a:lnTo>
                    <a:lnTo>
                      <a:pt x="15499" y="10880"/>
                    </a:lnTo>
                    <a:lnTo>
                      <a:pt x="15546" y="11021"/>
                    </a:lnTo>
                    <a:lnTo>
                      <a:pt x="15614" y="10967"/>
                    </a:lnTo>
                    <a:lnTo>
                      <a:pt x="15535" y="10727"/>
                    </a:lnTo>
                    <a:lnTo>
                      <a:pt x="15650" y="10569"/>
                    </a:lnTo>
                    <a:lnTo>
                      <a:pt x="15762" y="10432"/>
                    </a:lnTo>
                    <a:lnTo>
                      <a:pt x="16024" y="10381"/>
                    </a:lnTo>
                    <a:lnTo>
                      <a:pt x="16117" y="10289"/>
                    </a:lnTo>
                    <a:lnTo>
                      <a:pt x="16183" y="10120"/>
                    </a:lnTo>
                    <a:lnTo>
                      <a:pt x="16253" y="10035"/>
                    </a:lnTo>
                    <a:lnTo>
                      <a:pt x="16440" y="9841"/>
                    </a:lnTo>
                    <a:lnTo>
                      <a:pt x="16600" y="9797"/>
                    </a:lnTo>
                    <a:lnTo>
                      <a:pt x="16827" y="9761"/>
                    </a:lnTo>
                    <a:lnTo>
                      <a:pt x="16975" y="9680"/>
                    </a:lnTo>
                    <a:lnTo>
                      <a:pt x="17100" y="9613"/>
                    </a:lnTo>
                    <a:lnTo>
                      <a:pt x="17191" y="9547"/>
                    </a:lnTo>
                    <a:lnTo>
                      <a:pt x="17242" y="9250"/>
                    </a:lnTo>
                    <a:lnTo>
                      <a:pt x="17356" y="9134"/>
                    </a:lnTo>
                    <a:lnTo>
                      <a:pt x="17482" y="9045"/>
                    </a:lnTo>
                    <a:lnTo>
                      <a:pt x="17579" y="8965"/>
                    </a:lnTo>
                    <a:lnTo>
                      <a:pt x="17788" y="8827"/>
                    </a:lnTo>
                    <a:lnTo>
                      <a:pt x="17966" y="8684"/>
                    </a:lnTo>
                    <a:lnTo>
                      <a:pt x="18192" y="8613"/>
                    </a:lnTo>
                    <a:lnTo>
                      <a:pt x="18339" y="8516"/>
                    </a:lnTo>
                    <a:lnTo>
                      <a:pt x="18489" y="8428"/>
                    </a:lnTo>
                    <a:lnTo>
                      <a:pt x="18633" y="8365"/>
                    </a:lnTo>
                    <a:lnTo>
                      <a:pt x="18762" y="8309"/>
                    </a:lnTo>
                    <a:lnTo>
                      <a:pt x="18913" y="8309"/>
                    </a:lnTo>
                    <a:lnTo>
                      <a:pt x="19010" y="8350"/>
                    </a:lnTo>
                    <a:lnTo>
                      <a:pt x="19016" y="8472"/>
                    </a:lnTo>
                    <a:lnTo>
                      <a:pt x="18873" y="8513"/>
                    </a:lnTo>
                    <a:lnTo>
                      <a:pt x="18706" y="8635"/>
                    </a:lnTo>
                    <a:lnTo>
                      <a:pt x="18595" y="8691"/>
                    </a:lnTo>
                    <a:lnTo>
                      <a:pt x="18495" y="8751"/>
                    </a:lnTo>
                    <a:lnTo>
                      <a:pt x="18450" y="8839"/>
                    </a:lnTo>
                    <a:lnTo>
                      <a:pt x="18511" y="8931"/>
                    </a:lnTo>
                    <a:lnTo>
                      <a:pt x="18611" y="8931"/>
                    </a:lnTo>
                    <a:lnTo>
                      <a:pt x="18791" y="8827"/>
                    </a:lnTo>
                    <a:lnTo>
                      <a:pt x="18930" y="8727"/>
                    </a:lnTo>
                    <a:lnTo>
                      <a:pt x="19074" y="8650"/>
                    </a:lnTo>
                    <a:lnTo>
                      <a:pt x="19244" y="8635"/>
                    </a:lnTo>
                    <a:cubicBezTo>
                      <a:pt x="19290" y="8619"/>
                      <a:pt x="19335" y="8600"/>
                      <a:pt x="19379" y="8579"/>
                    </a:cubicBezTo>
                    <a:cubicBezTo>
                      <a:pt x="19434" y="8553"/>
                      <a:pt x="19488" y="8523"/>
                      <a:pt x="19541" y="8489"/>
                    </a:cubicBezTo>
                    <a:lnTo>
                      <a:pt x="19653" y="8409"/>
                    </a:lnTo>
                    <a:lnTo>
                      <a:pt x="19869" y="8294"/>
                    </a:lnTo>
                    <a:lnTo>
                      <a:pt x="19833" y="8195"/>
                    </a:lnTo>
                    <a:lnTo>
                      <a:pt x="19698" y="8202"/>
                    </a:lnTo>
                    <a:lnTo>
                      <a:pt x="19554" y="8292"/>
                    </a:lnTo>
                    <a:lnTo>
                      <a:pt x="19488" y="8314"/>
                    </a:lnTo>
                    <a:lnTo>
                      <a:pt x="19341" y="8314"/>
                    </a:lnTo>
                    <a:lnTo>
                      <a:pt x="19174" y="8207"/>
                    </a:lnTo>
                    <a:lnTo>
                      <a:pt x="18993" y="8112"/>
                    </a:lnTo>
                    <a:lnTo>
                      <a:pt x="18933" y="7978"/>
                    </a:lnTo>
                    <a:lnTo>
                      <a:pt x="18938" y="7840"/>
                    </a:lnTo>
                    <a:lnTo>
                      <a:pt x="18944" y="7690"/>
                    </a:lnTo>
                    <a:lnTo>
                      <a:pt x="19006" y="7610"/>
                    </a:lnTo>
                    <a:lnTo>
                      <a:pt x="19140" y="7428"/>
                    </a:lnTo>
                    <a:lnTo>
                      <a:pt x="19187" y="7345"/>
                    </a:lnTo>
                    <a:lnTo>
                      <a:pt x="19237" y="7180"/>
                    </a:lnTo>
                    <a:lnTo>
                      <a:pt x="19106" y="7144"/>
                    </a:lnTo>
                    <a:lnTo>
                      <a:pt x="18892" y="7163"/>
                    </a:lnTo>
                    <a:lnTo>
                      <a:pt x="18659" y="7228"/>
                    </a:lnTo>
                    <a:lnTo>
                      <a:pt x="18407" y="7344"/>
                    </a:lnTo>
                    <a:lnTo>
                      <a:pt x="18286" y="7459"/>
                    </a:lnTo>
                    <a:lnTo>
                      <a:pt x="18115" y="7495"/>
                    </a:lnTo>
                    <a:lnTo>
                      <a:pt x="18053" y="7522"/>
                    </a:lnTo>
                    <a:lnTo>
                      <a:pt x="17997" y="7406"/>
                    </a:lnTo>
                    <a:lnTo>
                      <a:pt x="18048" y="7304"/>
                    </a:lnTo>
                    <a:lnTo>
                      <a:pt x="18150" y="7238"/>
                    </a:lnTo>
                    <a:lnTo>
                      <a:pt x="18577" y="7007"/>
                    </a:lnTo>
                    <a:lnTo>
                      <a:pt x="18765" y="6862"/>
                    </a:lnTo>
                    <a:cubicBezTo>
                      <a:pt x="18809" y="6831"/>
                      <a:pt x="18854" y="6805"/>
                      <a:pt x="18901" y="6781"/>
                    </a:cubicBezTo>
                    <a:cubicBezTo>
                      <a:pt x="18965" y="6749"/>
                      <a:pt x="19031" y="6724"/>
                      <a:pt x="19098" y="6706"/>
                    </a:cubicBezTo>
                    <a:lnTo>
                      <a:pt x="19233" y="6665"/>
                    </a:lnTo>
                    <a:lnTo>
                      <a:pt x="19413" y="6636"/>
                    </a:lnTo>
                    <a:lnTo>
                      <a:pt x="19652" y="6658"/>
                    </a:lnTo>
                    <a:lnTo>
                      <a:pt x="19921" y="6687"/>
                    </a:lnTo>
                    <a:lnTo>
                      <a:pt x="20075" y="6660"/>
                    </a:lnTo>
                    <a:lnTo>
                      <a:pt x="20242" y="6618"/>
                    </a:lnTo>
                    <a:lnTo>
                      <a:pt x="20490" y="6615"/>
                    </a:lnTo>
                    <a:lnTo>
                      <a:pt x="20803" y="6477"/>
                    </a:lnTo>
                    <a:lnTo>
                      <a:pt x="20930" y="6409"/>
                    </a:lnTo>
                    <a:cubicBezTo>
                      <a:pt x="20988" y="6390"/>
                      <a:pt x="21045" y="6366"/>
                      <a:pt x="21099" y="6336"/>
                    </a:cubicBezTo>
                    <a:cubicBezTo>
                      <a:pt x="21140" y="6313"/>
                      <a:pt x="21179" y="6288"/>
                      <a:pt x="21217" y="6260"/>
                    </a:cubicBezTo>
                    <a:lnTo>
                      <a:pt x="21276" y="6209"/>
                    </a:lnTo>
                    <a:lnTo>
                      <a:pt x="21373" y="6131"/>
                    </a:lnTo>
                    <a:cubicBezTo>
                      <a:pt x="21397" y="6115"/>
                      <a:pt x="21420" y="6096"/>
                      <a:pt x="21441" y="6073"/>
                    </a:cubicBezTo>
                    <a:cubicBezTo>
                      <a:pt x="21471" y="6042"/>
                      <a:pt x="21497" y="6005"/>
                      <a:pt x="21518" y="5964"/>
                    </a:cubicBezTo>
                    <a:lnTo>
                      <a:pt x="21583" y="5842"/>
                    </a:lnTo>
                    <a:lnTo>
                      <a:pt x="21600" y="5716"/>
                    </a:lnTo>
                    <a:lnTo>
                      <a:pt x="21594" y="5645"/>
                    </a:lnTo>
                    <a:lnTo>
                      <a:pt x="21471" y="5526"/>
                    </a:lnTo>
                    <a:lnTo>
                      <a:pt x="21403" y="5467"/>
                    </a:lnTo>
                    <a:lnTo>
                      <a:pt x="21327" y="5446"/>
                    </a:lnTo>
                    <a:lnTo>
                      <a:pt x="21196" y="5446"/>
                    </a:lnTo>
                    <a:lnTo>
                      <a:pt x="21091" y="5453"/>
                    </a:lnTo>
                    <a:lnTo>
                      <a:pt x="20995" y="5547"/>
                    </a:lnTo>
                    <a:lnTo>
                      <a:pt x="20900" y="5567"/>
                    </a:lnTo>
                    <a:lnTo>
                      <a:pt x="20828" y="5523"/>
                    </a:lnTo>
                    <a:lnTo>
                      <a:pt x="20828" y="5416"/>
                    </a:lnTo>
                    <a:cubicBezTo>
                      <a:pt x="20860" y="5376"/>
                      <a:pt x="20896" y="5339"/>
                      <a:pt x="20934" y="5307"/>
                    </a:cubicBezTo>
                    <a:cubicBezTo>
                      <a:pt x="20959" y="5286"/>
                      <a:pt x="20985" y="5266"/>
                      <a:pt x="21011" y="5249"/>
                    </a:cubicBezTo>
                    <a:lnTo>
                      <a:pt x="20920" y="5120"/>
                    </a:lnTo>
                    <a:lnTo>
                      <a:pt x="20871" y="4942"/>
                    </a:lnTo>
                    <a:lnTo>
                      <a:pt x="20814" y="4814"/>
                    </a:lnTo>
                    <a:lnTo>
                      <a:pt x="20734" y="4712"/>
                    </a:lnTo>
                    <a:lnTo>
                      <a:pt x="20746" y="4563"/>
                    </a:lnTo>
                    <a:lnTo>
                      <a:pt x="20846" y="4476"/>
                    </a:lnTo>
                    <a:lnTo>
                      <a:pt x="20856" y="4345"/>
                    </a:lnTo>
                    <a:lnTo>
                      <a:pt x="20833" y="4183"/>
                    </a:lnTo>
                    <a:lnTo>
                      <a:pt x="20762" y="4113"/>
                    </a:lnTo>
                    <a:lnTo>
                      <a:pt x="20722" y="4001"/>
                    </a:lnTo>
                    <a:cubicBezTo>
                      <a:pt x="20752" y="3980"/>
                      <a:pt x="20776" y="3947"/>
                      <a:pt x="20790" y="3907"/>
                    </a:cubicBezTo>
                    <a:cubicBezTo>
                      <a:pt x="20808" y="3857"/>
                      <a:pt x="20810" y="3800"/>
                      <a:pt x="20796" y="3749"/>
                    </a:cubicBezTo>
                    <a:lnTo>
                      <a:pt x="20745" y="3647"/>
                    </a:lnTo>
                    <a:lnTo>
                      <a:pt x="20720" y="3537"/>
                    </a:lnTo>
                    <a:lnTo>
                      <a:pt x="20625" y="3493"/>
                    </a:lnTo>
                    <a:lnTo>
                      <a:pt x="20528" y="3632"/>
                    </a:lnTo>
                    <a:lnTo>
                      <a:pt x="20392" y="3756"/>
                    </a:lnTo>
                    <a:lnTo>
                      <a:pt x="20250" y="3892"/>
                    </a:lnTo>
                    <a:lnTo>
                      <a:pt x="20115" y="4018"/>
                    </a:lnTo>
                    <a:lnTo>
                      <a:pt x="19946" y="4098"/>
                    </a:lnTo>
                    <a:lnTo>
                      <a:pt x="19822" y="4091"/>
                    </a:lnTo>
                    <a:lnTo>
                      <a:pt x="19744" y="4074"/>
                    </a:lnTo>
                    <a:lnTo>
                      <a:pt x="19649" y="3952"/>
                    </a:lnTo>
                    <a:lnTo>
                      <a:pt x="19564" y="3858"/>
                    </a:lnTo>
                    <a:lnTo>
                      <a:pt x="19617" y="3705"/>
                    </a:lnTo>
                    <a:lnTo>
                      <a:pt x="19691" y="3562"/>
                    </a:lnTo>
                    <a:lnTo>
                      <a:pt x="19670" y="3362"/>
                    </a:lnTo>
                    <a:lnTo>
                      <a:pt x="19615" y="3265"/>
                    </a:lnTo>
                    <a:lnTo>
                      <a:pt x="19484" y="3118"/>
                    </a:lnTo>
                    <a:lnTo>
                      <a:pt x="19382" y="3053"/>
                    </a:lnTo>
                    <a:lnTo>
                      <a:pt x="19268" y="2958"/>
                    </a:lnTo>
                    <a:lnTo>
                      <a:pt x="19145" y="2912"/>
                    </a:lnTo>
                    <a:lnTo>
                      <a:pt x="19014" y="2919"/>
                    </a:lnTo>
                    <a:lnTo>
                      <a:pt x="18924" y="2834"/>
                    </a:lnTo>
                    <a:lnTo>
                      <a:pt x="18793" y="2819"/>
                    </a:lnTo>
                    <a:lnTo>
                      <a:pt x="18658" y="2819"/>
                    </a:lnTo>
                    <a:lnTo>
                      <a:pt x="18524" y="2863"/>
                    </a:lnTo>
                    <a:lnTo>
                      <a:pt x="18416" y="2934"/>
                    </a:lnTo>
                    <a:lnTo>
                      <a:pt x="18334" y="2997"/>
                    </a:lnTo>
                    <a:lnTo>
                      <a:pt x="18277" y="3133"/>
                    </a:lnTo>
                    <a:lnTo>
                      <a:pt x="18228" y="3344"/>
                    </a:lnTo>
                    <a:lnTo>
                      <a:pt x="18114" y="3556"/>
                    </a:lnTo>
                    <a:lnTo>
                      <a:pt x="18057" y="3665"/>
                    </a:lnTo>
                    <a:lnTo>
                      <a:pt x="17966" y="3765"/>
                    </a:lnTo>
                    <a:lnTo>
                      <a:pt x="17864" y="3806"/>
                    </a:lnTo>
                    <a:lnTo>
                      <a:pt x="17813" y="3908"/>
                    </a:lnTo>
                    <a:lnTo>
                      <a:pt x="17790" y="3988"/>
                    </a:lnTo>
                    <a:lnTo>
                      <a:pt x="17790" y="4105"/>
                    </a:lnTo>
                    <a:lnTo>
                      <a:pt x="17807" y="4220"/>
                    </a:lnTo>
                    <a:lnTo>
                      <a:pt x="17813" y="4330"/>
                    </a:lnTo>
                    <a:lnTo>
                      <a:pt x="17807" y="4419"/>
                    </a:lnTo>
                    <a:lnTo>
                      <a:pt x="17727" y="4570"/>
                    </a:lnTo>
                    <a:lnTo>
                      <a:pt x="17608" y="4723"/>
                    </a:lnTo>
                    <a:lnTo>
                      <a:pt x="17570" y="4807"/>
                    </a:lnTo>
                    <a:lnTo>
                      <a:pt x="17479" y="4941"/>
                    </a:lnTo>
                    <a:lnTo>
                      <a:pt x="17394" y="5028"/>
                    </a:lnTo>
                    <a:lnTo>
                      <a:pt x="17345" y="5072"/>
                    </a:lnTo>
                    <a:lnTo>
                      <a:pt x="17172" y="5175"/>
                    </a:lnTo>
                    <a:lnTo>
                      <a:pt x="17093" y="5197"/>
                    </a:lnTo>
                    <a:lnTo>
                      <a:pt x="16951" y="5269"/>
                    </a:lnTo>
                    <a:lnTo>
                      <a:pt x="16873" y="5378"/>
                    </a:lnTo>
                    <a:lnTo>
                      <a:pt x="16811" y="5487"/>
                    </a:lnTo>
                    <a:lnTo>
                      <a:pt x="16771" y="5592"/>
                    </a:lnTo>
                    <a:lnTo>
                      <a:pt x="16743" y="5750"/>
                    </a:lnTo>
                    <a:lnTo>
                      <a:pt x="16726" y="5871"/>
                    </a:lnTo>
                    <a:lnTo>
                      <a:pt x="16709" y="5944"/>
                    </a:lnTo>
                    <a:lnTo>
                      <a:pt x="16652" y="6076"/>
                    </a:lnTo>
                    <a:lnTo>
                      <a:pt x="16601" y="6191"/>
                    </a:lnTo>
                    <a:lnTo>
                      <a:pt x="16482" y="6279"/>
                    </a:lnTo>
                    <a:lnTo>
                      <a:pt x="16345" y="6351"/>
                    </a:lnTo>
                    <a:lnTo>
                      <a:pt x="16220" y="6410"/>
                    </a:lnTo>
                    <a:lnTo>
                      <a:pt x="16108" y="6417"/>
                    </a:lnTo>
                    <a:lnTo>
                      <a:pt x="16026" y="6249"/>
                    </a:lnTo>
                    <a:lnTo>
                      <a:pt x="15965" y="6129"/>
                    </a:lnTo>
                    <a:lnTo>
                      <a:pt x="15948" y="6014"/>
                    </a:lnTo>
                    <a:lnTo>
                      <a:pt x="15982" y="5833"/>
                    </a:lnTo>
                    <a:lnTo>
                      <a:pt x="16056" y="5667"/>
                    </a:lnTo>
                    <a:lnTo>
                      <a:pt x="16079" y="5551"/>
                    </a:lnTo>
                    <a:lnTo>
                      <a:pt x="16130" y="5398"/>
                    </a:lnTo>
                    <a:lnTo>
                      <a:pt x="16168" y="5299"/>
                    </a:lnTo>
                    <a:lnTo>
                      <a:pt x="16158" y="5212"/>
                    </a:lnTo>
                    <a:lnTo>
                      <a:pt x="16120" y="5149"/>
                    </a:lnTo>
                    <a:lnTo>
                      <a:pt x="16044" y="5134"/>
                    </a:lnTo>
                    <a:lnTo>
                      <a:pt x="15842" y="5066"/>
                    </a:lnTo>
                    <a:lnTo>
                      <a:pt x="15649" y="5016"/>
                    </a:lnTo>
                    <a:lnTo>
                      <a:pt x="15519" y="4899"/>
                    </a:lnTo>
                    <a:lnTo>
                      <a:pt x="15428" y="4807"/>
                    </a:lnTo>
                    <a:lnTo>
                      <a:pt x="15295" y="4703"/>
                    </a:lnTo>
                    <a:lnTo>
                      <a:pt x="15101" y="4615"/>
                    </a:lnTo>
                    <a:lnTo>
                      <a:pt x="15030" y="4608"/>
                    </a:lnTo>
                    <a:lnTo>
                      <a:pt x="14853" y="4596"/>
                    </a:lnTo>
                    <a:lnTo>
                      <a:pt x="14711" y="4533"/>
                    </a:lnTo>
                    <a:lnTo>
                      <a:pt x="14656" y="4441"/>
                    </a:lnTo>
                    <a:lnTo>
                      <a:pt x="14613" y="4335"/>
                    </a:lnTo>
                    <a:lnTo>
                      <a:pt x="14581" y="4174"/>
                    </a:lnTo>
                    <a:lnTo>
                      <a:pt x="14534" y="4070"/>
                    </a:lnTo>
                    <a:lnTo>
                      <a:pt x="14451" y="4048"/>
                    </a:lnTo>
                    <a:lnTo>
                      <a:pt x="14384" y="3982"/>
                    </a:lnTo>
                    <a:lnTo>
                      <a:pt x="14380" y="3875"/>
                    </a:lnTo>
                    <a:lnTo>
                      <a:pt x="14437" y="3743"/>
                    </a:lnTo>
                    <a:lnTo>
                      <a:pt x="14496" y="3639"/>
                    </a:lnTo>
                    <a:lnTo>
                      <a:pt x="14589" y="3529"/>
                    </a:lnTo>
                    <a:lnTo>
                      <a:pt x="14644" y="3420"/>
                    </a:lnTo>
                    <a:lnTo>
                      <a:pt x="14712" y="3355"/>
                    </a:lnTo>
                    <a:lnTo>
                      <a:pt x="14846" y="3290"/>
                    </a:lnTo>
                    <a:lnTo>
                      <a:pt x="14960" y="3224"/>
                    </a:lnTo>
                    <a:lnTo>
                      <a:pt x="15117" y="3068"/>
                    </a:lnTo>
                    <a:lnTo>
                      <a:pt x="15265" y="2971"/>
                    </a:lnTo>
                    <a:lnTo>
                      <a:pt x="15367" y="2891"/>
                    </a:lnTo>
                    <a:lnTo>
                      <a:pt x="15479" y="2833"/>
                    </a:lnTo>
                    <a:lnTo>
                      <a:pt x="15627" y="2760"/>
                    </a:lnTo>
                    <a:lnTo>
                      <a:pt x="15801" y="2672"/>
                    </a:lnTo>
                    <a:lnTo>
                      <a:pt x="15902" y="2616"/>
                    </a:lnTo>
                    <a:lnTo>
                      <a:pt x="15953" y="2544"/>
                    </a:lnTo>
                    <a:lnTo>
                      <a:pt x="15902" y="2480"/>
                    </a:lnTo>
                    <a:lnTo>
                      <a:pt x="15942" y="2320"/>
                    </a:lnTo>
                    <a:lnTo>
                      <a:pt x="16029" y="2276"/>
                    </a:lnTo>
                    <a:lnTo>
                      <a:pt x="16111" y="2336"/>
                    </a:lnTo>
                    <a:lnTo>
                      <a:pt x="16338" y="2329"/>
                    </a:lnTo>
                    <a:lnTo>
                      <a:pt x="16515" y="2242"/>
                    </a:lnTo>
                    <a:lnTo>
                      <a:pt x="16662" y="2213"/>
                    </a:lnTo>
                    <a:lnTo>
                      <a:pt x="16803" y="2154"/>
                    </a:lnTo>
                    <a:lnTo>
                      <a:pt x="16958" y="2088"/>
                    </a:lnTo>
                    <a:lnTo>
                      <a:pt x="16928" y="1994"/>
                    </a:lnTo>
                    <a:lnTo>
                      <a:pt x="16828" y="1852"/>
                    </a:lnTo>
                    <a:lnTo>
                      <a:pt x="16746" y="1775"/>
                    </a:lnTo>
                    <a:lnTo>
                      <a:pt x="16786" y="1685"/>
                    </a:lnTo>
                    <a:lnTo>
                      <a:pt x="16894" y="1649"/>
                    </a:lnTo>
                    <a:lnTo>
                      <a:pt x="17022" y="1728"/>
                    </a:lnTo>
                    <a:cubicBezTo>
                      <a:pt x="17065" y="1745"/>
                      <a:pt x="17109" y="1754"/>
                      <a:pt x="17154" y="1754"/>
                    </a:cubicBezTo>
                    <a:cubicBezTo>
                      <a:pt x="17193" y="1754"/>
                      <a:pt x="17232" y="1748"/>
                      <a:pt x="17270" y="1735"/>
                    </a:cubicBezTo>
                    <a:lnTo>
                      <a:pt x="17369" y="1675"/>
                    </a:lnTo>
                    <a:lnTo>
                      <a:pt x="17463" y="1580"/>
                    </a:lnTo>
                    <a:lnTo>
                      <a:pt x="17617" y="1551"/>
                    </a:lnTo>
                    <a:lnTo>
                      <a:pt x="17797" y="1546"/>
                    </a:lnTo>
                    <a:lnTo>
                      <a:pt x="17945" y="1517"/>
                    </a:lnTo>
                    <a:cubicBezTo>
                      <a:pt x="18025" y="1530"/>
                      <a:pt x="18106" y="1530"/>
                      <a:pt x="18186" y="1517"/>
                    </a:cubicBezTo>
                    <a:cubicBezTo>
                      <a:pt x="18230" y="1510"/>
                      <a:pt x="18274" y="1499"/>
                      <a:pt x="18316" y="1480"/>
                    </a:cubicBezTo>
                    <a:cubicBezTo>
                      <a:pt x="18379" y="1453"/>
                      <a:pt x="18437" y="1411"/>
                      <a:pt x="18487" y="1357"/>
                    </a:cubicBezTo>
                    <a:lnTo>
                      <a:pt x="18576" y="1269"/>
                    </a:lnTo>
                    <a:lnTo>
                      <a:pt x="18679" y="1133"/>
                    </a:lnTo>
                    <a:lnTo>
                      <a:pt x="18740" y="1033"/>
                    </a:lnTo>
                    <a:lnTo>
                      <a:pt x="18827" y="887"/>
                    </a:lnTo>
                    <a:lnTo>
                      <a:pt x="18865" y="773"/>
                    </a:lnTo>
                    <a:lnTo>
                      <a:pt x="18842" y="683"/>
                    </a:lnTo>
                    <a:lnTo>
                      <a:pt x="18706" y="662"/>
                    </a:lnTo>
                    <a:lnTo>
                      <a:pt x="18611" y="642"/>
                    </a:lnTo>
                    <a:lnTo>
                      <a:pt x="18371" y="642"/>
                    </a:lnTo>
                    <a:lnTo>
                      <a:pt x="18303" y="678"/>
                    </a:lnTo>
                    <a:lnTo>
                      <a:pt x="18196" y="812"/>
                    </a:lnTo>
                    <a:lnTo>
                      <a:pt x="18035" y="1029"/>
                    </a:lnTo>
                    <a:lnTo>
                      <a:pt x="17939" y="1072"/>
                    </a:lnTo>
                    <a:lnTo>
                      <a:pt x="17774" y="1203"/>
                    </a:lnTo>
                    <a:lnTo>
                      <a:pt x="17708" y="1283"/>
                    </a:lnTo>
                    <a:lnTo>
                      <a:pt x="17630" y="1324"/>
                    </a:lnTo>
                    <a:lnTo>
                      <a:pt x="17575" y="1297"/>
                    </a:lnTo>
                    <a:lnTo>
                      <a:pt x="17456" y="1210"/>
                    </a:lnTo>
                    <a:lnTo>
                      <a:pt x="17478" y="1123"/>
                    </a:lnTo>
                    <a:lnTo>
                      <a:pt x="17579" y="987"/>
                    </a:lnTo>
                    <a:lnTo>
                      <a:pt x="17620" y="848"/>
                    </a:lnTo>
                    <a:lnTo>
                      <a:pt x="17580" y="746"/>
                    </a:lnTo>
                    <a:lnTo>
                      <a:pt x="17480" y="713"/>
                    </a:lnTo>
                    <a:lnTo>
                      <a:pt x="17389" y="669"/>
                    </a:lnTo>
                    <a:lnTo>
                      <a:pt x="17377" y="770"/>
                    </a:lnTo>
                    <a:lnTo>
                      <a:pt x="17275" y="843"/>
                    </a:lnTo>
                    <a:lnTo>
                      <a:pt x="17223" y="719"/>
                    </a:lnTo>
                    <a:lnTo>
                      <a:pt x="17188" y="550"/>
                    </a:lnTo>
                    <a:lnTo>
                      <a:pt x="17158" y="474"/>
                    </a:lnTo>
                    <a:lnTo>
                      <a:pt x="17158" y="393"/>
                    </a:lnTo>
                    <a:lnTo>
                      <a:pt x="17262" y="250"/>
                    </a:lnTo>
                    <a:lnTo>
                      <a:pt x="17279" y="137"/>
                    </a:lnTo>
                    <a:lnTo>
                      <a:pt x="17211" y="42"/>
                    </a:lnTo>
                    <a:lnTo>
                      <a:pt x="17121" y="0"/>
                    </a:lnTo>
                    <a:lnTo>
                      <a:pt x="16997" y="69"/>
                    </a:lnTo>
                    <a:lnTo>
                      <a:pt x="16878" y="193"/>
                    </a:lnTo>
                    <a:lnTo>
                      <a:pt x="16739" y="264"/>
                    </a:lnTo>
                    <a:lnTo>
                      <a:pt x="16601" y="308"/>
                    </a:lnTo>
                    <a:lnTo>
                      <a:pt x="16495" y="385"/>
                    </a:lnTo>
                    <a:lnTo>
                      <a:pt x="16478" y="478"/>
                    </a:lnTo>
                    <a:lnTo>
                      <a:pt x="16580" y="499"/>
                    </a:lnTo>
                    <a:lnTo>
                      <a:pt x="16696" y="652"/>
                    </a:lnTo>
                    <a:lnTo>
                      <a:pt x="16774" y="698"/>
                    </a:lnTo>
                    <a:lnTo>
                      <a:pt x="16711" y="834"/>
                    </a:lnTo>
                    <a:lnTo>
                      <a:pt x="16611" y="914"/>
                    </a:lnTo>
                    <a:lnTo>
                      <a:pt x="16484" y="970"/>
                    </a:lnTo>
                    <a:lnTo>
                      <a:pt x="16336" y="992"/>
                    </a:lnTo>
                    <a:lnTo>
                      <a:pt x="16211" y="1072"/>
                    </a:lnTo>
                    <a:lnTo>
                      <a:pt x="16065" y="1208"/>
                    </a:lnTo>
                    <a:lnTo>
                      <a:pt x="15938" y="1300"/>
                    </a:lnTo>
                    <a:lnTo>
                      <a:pt x="15900" y="1403"/>
                    </a:lnTo>
                    <a:lnTo>
                      <a:pt x="15840" y="1405"/>
                    </a:lnTo>
                    <a:lnTo>
                      <a:pt x="15806" y="1296"/>
                    </a:lnTo>
                    <a:lnTo>
                      <a:pt x="15726" y="1252"/>
                    </a:lnTo>
                    <a:lnTo>
                      <a:pt x="15631" y="1267"/>
                    </a:lnTo>
                    <a:lnTo>
                      <a:pt x="15605" y="1192"/>
                    </a:lnTo>
                    <a:cubicBezTo>
                      <a:pt x="15584" y="1165"/>
                      <a:pt x="15559" y="1144"/>
                      <a:pt x="15531" y="1131"/>
                    </a:cubicBezTo>
                    <a:cubicBezTo>
                      <a:pt x="15512" y="1122"/>
                      <a:pt x="15491" y="1117"/>
                      <a:pt x="15471" y="1117"/>
                    </a:cubicBezTo>
                    <a:lnTo>
                      <a:pt x="15344" y="1117"/>
                    </a:lnTo>
                    <a:lnTo>
                      <a:pt x="15199" y="1177"/>
                    </a:lnTo>
                    <a:lnTo>
                      <a:pt x="15108" y="1170"/>
                    </a:lnTo>
                    <a:lnTo>
                      <a:pt x="14956" y="1162"/>
                    </a:lnTo>
                    <a:lnTo>
                      <a:pt x="14865" y="1119"/>
                    </a:lnTo>
                    <a:cubicBezTo>
                      <a:pt x="14833" y="1105"/>
                      <a:pt x="14801" y="1091"/>
                      <a:pt x="14769" y="1075"/>
                    </a:cubicBezTo>
                    <a:cubicBezTo>
                      <a:pt x="14722" y="1053"/>
                      <a:pt x="14676" y="1028"/>
                      <a:pt x="14628" y="1010"/>
                    </a:cubicBezTo>
                    <a:cubicBezTo>
                      <a:pt x="14586" y="993"/>
                      <a:pt x="14542" y="981"/>
                      <a:pt x="14498" y="973"/>
                    </a:cubicBezTo>
                    <a:lnTo>
                      <a:pt x="14362" y="995"/>
                    </a:lnTo>
                    <a:lnTo>
                      <a:pt x="14227" y="1051"/>
                    </a:lnTo>
                    <a:lnTo>
                      <a:pt x="14126" y="1073"/>
                    </a:lnTo>
                    <a:lnTo>
                      <a:pt x="14007" y="1095"/>
                    </a:lnTo>
                    <a:lnTo>
                      <a:pt x="13915" y="1160"/>
                    </a:lnTo>
                    <a:lnTo>
                      <a:pt x="13864" y="1223"/>
                    </a:lnTo>
                    <a:lnTo>
                      <a:pt x="13791" y="1318"/>
                    </a:lnTo>
                    <a:cubicBezTo>
                      <a:pt x="13779" y="1341"/>
                      <a:pt x="13766" y="1364"/>
                      <a:pt x="13753" y="1386"/>
                    </a:cubicBezTo>
                    <a:cubicBezTo>
                      <a:pt x="13728" y="1427"/>
                      <a:pt x="13701" y="1467"/>
                      <a:pt x="13670" y="1500"/>
                    </a:cubicBezTo>
                    <a:cubicBezTo>
                      <a:pt x="13638" y="1533"/>
                      <a:pt x="13603" y="1560"/>
                      <a:pt x="13565" y="1580"/>
                    </a:cubicBezTo>
                    <a:lnTo>
                      <a:pt x="13469" y="1480"/>
                    </a:lnTo>
                    <a:lnTo>
                      <a:pt x="13459" y="1310"/>
                    </a:lnTo>
                    <a:lnTo>
                      <a:pt x="13425" y="1176"/>
                    </a:lnTo>
                    <a:lnTo>
                      <a:pt x="13378" y="1120"/>
                    </a:lnTo>
                    <a:lnTo>
                      <a:pt x="13268" y="1101"/>
                    </a:lnTo>
                    <a:lnTo>
                      <a:pt x="13148" y="1115"/>
                    </a:lnTo>
                    <a:lnTo>
                      <a:pt x="13089" y="1183"/>
                    </a:lnTo>
                    <a:lnTo>
                      <a:pt x="13018" y="1183"/>
                    </a:lnTo>
                    <a:lnTo>
                      <a:pt x="12818" y="1192"/>
                    </a:lnTo>
                    <a:lnTo>
                      <a:pt x="12642" y="1192"/>
                    </a:lnTo>
                    <a:lnTo>
                      <a:pt x="12500" y="1104"/>
                    </a:lnTo>
                    <a:lnTo>
                      <a:pt x="12494" y="1027"/>
                    </a:lnTo>
                    <a:lnTo>
                      <a:pt x="12560" y="956"/>
                    </a:lnTo>
                    <a:lnTo>
                      <a:pt x="12650" y="915"/>
                    </a:lnTo>
                    <a:lnTo>
                      <a:pt x="12674" y="840"/>
                    </a:lnTo>
                    <a:lnTo>
                      <a:pt x="12555" y="840"/>
                    </a:lnTo>
                    <a:lnTo>
                      <a:pt x="12364" y="876"/>
                    </a:lnTo>
                    <a:lnTo>
                      <a:pt x="12266" y="825"/>
                    </a:lnTo>
                    <a:lnTo>
                      <a:pt x="12129" y="723"/>
                    </a:lnTo>
                    <a:lnTo>
                      <a:pt x="11999" y="650"/>
                    </a:lnTo>
                    <a:lnTo>
                      <a:pt x="11913" y="614"/>
                    </a:lnTo>
                    <a:lnTo>
                      <a:pt x="11760" y="572"/>
                    </a:lnTo>
                    <a:lnTo>
                      <a:pt x="11642" y="550"/>
                    </a:lnTo>
                    <a:lnTo>
                      <a:pt x="11514" y="550"/>
                    </a:lnTo>
                    <a:lnTo>
                      <a:pt x="11415" y="558"/>
                    </a:lnTo>
                    <a:lnTo>
                      <a:pt x="11319" y="601"/>
                    </a:lnTo>
                    <a:lnTo>
                      <a:pt x="11143" y="637"/>
                    </a:lnTo>
                    <a:lnTo>
                      <a:pt x="11018" y="616"/>
                    </a:lnTo>
                    <a:lnTo>
                      <a:pt x="10847" y="514"/>
                    </a:lnTo>
                    <a:lnTo>
                      <a:pt x="10762" y="449"/>
                    </a:lnTo>
                    <a:lnTo>
                      <a:pt x="10681" y="458"/>
                    </a:lnTo>
                    <a:lnTo>
                      <a:pt x="10573" y="509"/>
                    </a:lnTo>
                    <a:lnTo>
                      <a:pt x="10499" y="546"/>
                    </a:lnTo>
                    <a:lnTo>
                      <a:pt x="10376" y="524"/>
                    </a:lnTo>
                    <a:lnTo>
                      <a:pt x="10291" y="502"/>
                    </a:lnTo>
                    <a:lnTo>
                      <a:pt x="10121" y="517"/>
                    </a:lnTo>
                    <a:lnTo>
                      <a:pt x="9918" y="575"/>
                    </a:lnTo>
                    <a:lnTo>
                      <a:pt x="9714" y="655"/>
                    </a:lnTo>
                    <a:lnTo>
                      <a:pt x="9448" y="747"/>
                    </a:lnTo>
                    <a:lnTo>
                      <a:pt x="9329" y="769"/>
                    </a:lnTo>
                    <a:lnTo>
                      <a:pt x="8951" y="819"/>
                    </a:lnTo>
                    <a:lnTo>
                      <a:pt x="8616" y="776"/>
                    </a:lnTo>
                    <a:lnTo>
                      <a:pt x="8127" y="613"/>
                    </a:lnTo>
                    <a:lnTo>
                      <a:pt x="7941" y="509"/>
                    </a:lnTo>
                    <a:lnTo>
                      <a:pt x="7648" y="483"/>
                    </a:lnTo>
                    <a:lnTo>
                      <a:pt x="7075" y="407"/>
                    </a:lnTo>
                    <a:lnTo>
                      <a:pt x="6936" y="356"/>
                    </a:lnTo>
                    <a:lnTo>
                      <a:pt x="6817" y="290"/>
                    </a:lnTo>
                    <a:lnTo>
                      <a:pt x="6682" y="254"/>
                    </a:lnTo>
                    <a:lnTo>
                      <a:pt x="6466" y="217"/>
                    </a:lnTo>
                    <a:lnTo>
                      <a:pt x="6284" y="195"/>
                    </a:lnTo>
                    <a:lnTo>
                      <a:pt x="6126" y="188"/>
                    </a:lnTo>
                    <a:lnTo>
                      <a:pt x="5969" y="188"/>
                    </a:lnTo>
                    <a:lnTo>
                      <a:pt x="5690" y="225"/>
                    </a:lnTo>
                    <a:lnTo>
                      <a:pt x="5320" y="268"/>
                    </a:lnTo>
                    <a:lnTo>
                      <a:pt x="5074" y="361"/>
                    </a:lnTo>
                    <a:lnTo>
                      <a:pt x="4688" y="433"/>
                    </a:lnTo>
                    <a:lnTo>
                      <a:pt x="4586" y="477"/>
                    </a:lnTo>
                    <a:lnTo>
                      <a:pt x="4348" y="572"/>
                    </a:lnTo>
                    <a:lnTo>
                      <a:pt x="4054" y="701"/>
                    </a:lnTo>
                    <a:lnTo>
                      <a:pt x="3823" y="793"/>
                    </a:lnTo>
                    <a:lnTo>
                      <a:pt x="3588" y="866"/>
                    </a:lnTo>
                    <a:lnTo>
                      <a:pt x="3471" y="862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83" name="Shape 1487">
                <a:extLst>
                  <a:ext uri="{FF2B5EF4-FFF2-40B4-BE49-F238E27FC236}">
                    <a16:creationId xmlns:a16="http://schemas.microsoft.com/office/drawing/2014/main" id="{C30108F3-CA6C-B940-9F6D-771C2F267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0434" y="2489631"/>
                <a:ext cx="980438" cy="35348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634" y="1167"/>
                    </a:moveTo>
                    <a:lnTo>
                      <a:pt x="4811" y="2252"/>
                    </a:lnTo>
                    <a:lnTo>
                      <a:pt x="2967" y="4498"/>
                    </a:lnTo>
                    <a:lnTo>
                      <a:pt x="1963" y="5618"/>
                    </a:lnTo>
                    <a:lnTo>
                      <a:pt x="576" y="7014"/>
                    </a:lnTo>
                    <a:lnTo>
                      <a:pt x="80" y="8227"/>
                    </a:lnTo>
                    <a:lnTo>
                      <a:pt x="0" y="9312"/>
                    </a:lnTo>
                    <a:lnTo>
                      <a:pt x="451" y="10588"/>
                    </a:lnTo>
                    <a:lnTo>
                      <a:pt x="1016" y="11735"/>
                    </a:lnTo>
                    <a:cubicBezTo>
                      <a:pt x="1189" y="11851"/>
                      <a:pt x="1367" y="11914"/>
                      <a:pt x="1545" y="11921"/>
                    </a:cubicBezTo>
                    <a:cubicBezTo>
                      <a:pt x="2101" y="11944"/>
                      <a:pt x="2642" y="11441"/>
                      <a:pt x="3079" y="10495"/>
                    </a:cubicBezTo>
                    <a:lnTo>
                      <a:pt x="3970" y="9406"/>
                    </a:lnTo>
                    <a:lnTo>
                      <a:pt x="5427" y="8286"/>
                    </a:lnTo>
                    <a:lnTo>
                      <a:pt x="6330" y="8286"/>
                    </a:lnTo>
                    <a:lnTo>
                      <a:pt x="7392" y="10183"/>
                    </a:lnTo>
                    <a:lnTo>
                      <a:pt x="7965" y="10836"/>
                    </a:lnTo>
                    <a:lnTo>
                      <a:pt x="7774" y="11797"/>
                    </a:lnTo>
                    <a:lnTo>
                      <a:pt x="7111" y="12073"/>
                    </a:lnTo>
                    <a:cubicBezTo>
                      <a:pt x="6813" y="12042"/>
                      <a:pt x="6516" y="12011"/>
                      <a:pt x="6219" y="11980"/>
                    </a:cubicBezTo>
                    <a:cubicBezTo>
                      <a:pt x="5914" y="11948"/>
                      <a:pt x="5609" y="11917"/>
                      <a:pt x="5304" y="11886"/>
                    </a:cubicBezTo>
                    <a:lnTo>
                      <a:pt x="5201" y="13473"/>
                    </a:lnTo>
                    <a:lnTo>
                      <a:pt x="6409" y="14126"/>
                    </a:lnTo>
                    <a:cubicBezTo>
                      <a:pt x="6963" y="14051"/>
                      <a:pt x="7516" y="13958"/>
                      <a:pt x="8069" y="13846"/>
                    </a:cubicBezTo>
                    <a:cubicBezTo>
                      <a:pt x="8714" y="13716"/>
                      <a:pt x="9358" y="13560"/>
                      <a:pt x="10001" y="13380"/>
                    </a:cubicBezTo>
                    <a:lnTo>
                      <a:pt x="10642" y="15239"/>
                    </a:lnTo>
                    <a:lnTo>
                      <a:pt x="9896" y="15981"/>
                    </a:lnTo>
                    <a:cubicBezTo>
                      <a:pt x="9546" y="16191"/>
                      <a:pt x="9192" y="16347"/>
                      <a:pt x="8836" y="16448"/>
                    </a:cubicBezTo>
                    <a:cubicBezTo>
                      <a:pt x="7951" y="16697"/>
                      <a:pt x="7059" y="16604"/>
                      <a:pt x="6183" y="16172"/>
                    </a:cubicBezTo>
                    <a:lnTo>
                      <a:pt x="4831" y="16172"/>
                    </a:lnTo>
                    <a:lnTo>
                      <a:pt x="4764" y="17467"/>
                    </a:lnTo>
                    <a:lnTo>
                      <a:pt x="5860" y="18555"/>
                    </a:lnTo>
                    <a:lnTo>
                      <a:pt x="7450" y="19951"/>
                    </a:lnTo>
                    <a:lnTo>
                      <a:pt x="9207" y="21320"/>
                    </a:lnTo>
                    <a:lnTo>
                      <a:pt x="10369" y="21600"/>
                    </a:lnTo>
                    <a:lnTo>
                      <a:pt x="11950" y="21507"/>
                    </a:lnTo>
                    <a:lnTo>
                      <a:pt x="13656" y="20231"/>
                    </a:lnTo>
                    <a:cubicBezTo>
                      <a:pt x="13887" y="19682"/>
                      <a:pt x="14168" y="19316"/>
                      <a:pt x="14469" y="19174"/>
                    </a:cubicBezTo>
                    <a:cubicBezTo>
                      <a:pt x="14818" y="19009"/>
                      <a:pt x="15172" y="19150"/>
                      <a:pt x="15519" y="19329"/>
                    </a:cubicBezTo>
                    <a:cubicBezTo>
                      <a:pt x="15975" y="19564"/>
                      <a:pt x="16427" y="19863"/>
                      <a:pt x="16872" y="20224"/>
                    </a:cubicBezTo>
                    <a:lnTo>
                      <a:pt x="18689" y="19850"/>
                    </a:lnTo>
                    <a:lnTo>
                      <a:pt x="20146" y="18544"/>
                    </a:lnTo>
                    <a:lnTo>
                      <a:pt x="21195" y="17237"/>
                    </a:lnTo>
                    <a:lnTo>
                      <a:pt x="21600" y="15873"/>
                    </a:lnTo>
                    <a:lnTo>
                      <a:pt x="21374" y="15130"/>
                    </a:lnTo>
                    <a:cubicBezTo>
                      <a:pt x="21049" y="15131"/>
                      <a:pt x="20734" y="14814"/>
                      <a:pt x="20486" y="14235"/>
                    </a:cubicBezTo>
                    <a:cubicBezTo>
                      <a:pt x="20325" y="13859"/>
                      <a:pt x="20198" y="13383"/>
                      <a:pt x="20115" y="12847"/>
                    </a:cubicBezTo>
                    <a:cubicBezTo>
                      <a:pt x="20094" y="12509"/>
                      <a:pt x="20094" y="12163"/>
                      <a:pt x="20115" y="11824"/>
                    </a:cubicBezTo>
                    <a:cubicBezTo>
                      <a:pt x="20168" y="10953"/>
                      <a:pt x="20353" y="10185"/>
                      <a:pt x="20623" y="9709"/>
                    </a:cubicBezTo>
                    <a:lnTo>
                      <a:pt x="21199" y="6443"/>
                    </a:lnTo>
                    <a:lnTo>
                      <a:pt x="21301" y="5513"/>
                    </a:lnTo>
                    <a:cubicBezTo>
                      <a:pt x="21336" y="5080"/>
                      <a:pt x="21268" y="4633"/>
                      <a:pt x="21131" y="4397"/>
                    </a:cubicBezTo>
                    <a:cubicBezTo>
                      <a:pt x="20903" y="4004"/>
                      <a:pt x="20627" y="4349"/>
                      <a:pt x="20376" y="4646"/>
                    </a:cubicBezTo>
                    <a:cubicBezTo>
                      <a:pt x="20058" y="5024"/>
                      <a:pt x="19716" y="5284"/>
                      <a:pt x="19439" y="5860"/>
                    </a:cubicBezTo>
                    <a:cubicBezTo>
                      <a:pt x="19169" y="6418"/>
                      <a:pt x="18986" y="7219"/>
                      <a:pt x="18761" y="7909"/>
                    </a:cubicBezTo>
                    <a:cubicBezTo>
                      <a:pt x="18530" y="8617"/>
                      <a:pt x="18255" y="9207"/>
                      <a:pt x="17949" y="9651"/>
                    </a:cubicBezTo>
                    <a:lnTo>
                      <a:pt x="17192" y="8997"/>
                    </a:lnTo>
                    <a:cubicBezTo>
                      <a:pt x="17245" y="8451"/>
                      <a:pt x="17264" y="7885"/>
                      <a:pt x="17249" y="7321"/>
                    </a:cubicBezTo>
                    <a:cubicBezTo>
                      <a:pt x="17234" y="6788"/>
                      <a:pt x="17188" y="6264"/>
                      <a:pt x="17113" y="5770"/>
                    </a:cubicBezTo>
                    <a:lnTo>
                      <a:pt x="16235" y="5863"/>
                    </a:lnTo>
                    <a:lnTo>
                      <a:pt x="15637" y="7539"/>
                    </a:lnTo>
                    <a:lnTo>
                      <a:pt x="14936" y="7349"/>
                    </a:lnTo>
                    <a:lnTo>
                      <a:pt x="14394" y="6820"/>
                    </a:lnTo>
                    <a:lnTo>
                      <a:pt x="13160" y="5925"/>
                    </a:lnTo>
                    <a:lnTo>
                      <a:pt x="12891" y="4996"/>
                    </a:lnTo>
                    <a:lnTo>
                      <a:pt x="12371" y="3658"/>
                    </a:lnTo>
                    <a:lnTo>
                      <a:pt x="11460" y="2356"/>
                    </a:lnTo>
                    <a:lnTo>
                      <a:pt x="10150" y="1298"/>
                    </a:lnTo>
                    <a:lnTo>
                      <a:pt x="9103" y="649"/>
                    </a:lnTo>
                    <a:lnTo>
                      <a:pt x="8371" y="2"/>
                    </a:lnTo>
                    <a:lnTo>
                      <a:pt x="7461" y="0"/>
                    </a:lnTo>
                    <a:lnTo>
                      <a:pt x="6933" y="376"/>
                    </a:lnTo>
                    <a:lnTo>
                      <a:pt x="5634" y="1167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84" name="Shape 1488">
                <a:extLst>
                  <a:ext uri="{FF2B5EF4-FFF2-40B4-BE49-F238E27FC236}">
                    <a16:creationId xmlns:a16="http://schemas.microsoft.com/office/drawing/2014/main" id="{3A55E20A-4B29-1C4B-9AF9-83149CAAA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8381" y="2775436"/>
                <a:ext cx="169970" cy="8445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0670" y="2473"/>
                    </a:moveTo>
                    <a:lnTo>
                      <a:pt x="5361" y="4164"/>
                    </a:lnTo>
                    <a:lnTo>
                      <a:pt x="2017" y="7047"/>
                    </a:lnTo>
                    <a:lnTo>
                      <a:pt x="0" y="10954"/>
                    </a:lnTo>
                    <a:lnTo>
                      <a:pt x="2552" y="17693"/>
                    </a:lnTo>
                    <a:lnTo>
                      <a:pt x="5850" y="21600"/>
                    </a:lnTo>
                    <a:cubicBezTo>
                      <a:pt x="7389" y="21202"/>
                      <a:pt x="8897" y="20415"/>
                      <a:pt x="10337" y="19256"/>
                    </a:cubicBezTo>
                    <a:cubicBezTo>
                      <a:pt x="12339" y="17645"/>
                      <a:pt x="14178" y="15341"/>
                      <a:pt x="16135" y="13527"/>
                    </a:cubicBezTo>
                    <a:cubicBezTo>
                      <a:pt x="17883" y="11907"/>
                      <a:pt x="19716" y="10684"/>
                      <a:pt x="21600" y="9880"/>
                    </a:cubicBezTo>
                    <a:lnTo>
                      <a:pt x="21014" y="4151"/>
                    </a:lnTo>
                    <a:lnTo>
                      <a:pt x="17112" y="2719"/>
                    </a:lnTo>
                    <a:lnTo>
                      <a:pt x="14661" y="0"/>
                    </a:lnTo>
                    <a:lnTo>
                      <a:pt x="10670" y="2473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85" name="Shape 1489">
                <a:extLst>
                  <a:ext uri="{FF2B5EF4-FFF2-40B4-BE49-F238E27FC236}">
                    <a16:creationId xmlns:a16="http://schemas.microsoft.com/office/drawing/2014/main" id="{F8AC3A97-C352-2D47-BE88-411926FF0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312" y="2511665"/>
                <a:ext cx="303991" cy="155124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855" y="8070"/>
                    </a:moveTo>
                    <a:lnTo>
                      <a:pt x="7801" y="11552"/>
                    </a:lnTo>
                    <a:lnTo>
                      <a:pt x="5516" y="10656"/>
                    </a:lnTo>
                    <a:lnTo>
                      <a:pt x="2915" y="8883"/>
                    </a:lnTo>
                    <a:lnTo>
                      <a:pt x="484" y="9938"/>
                    </a:lnTo>
                    <a:lnTo>
                      <a:pt x="0" y="12339"/>
                    </a:lnTo>
                    <a:lnTo>
                      <a:pt x="2322" y="13819"/>
                    </a:lnTo>
                    <a:lnTo>
                      <a:pt x="4989" y="16372"/>
                    </a:lnTo>
                    <a:lnTo>
                      <a:pt x="6259" y="21600"/>
                    </a:lnTo>
                    <a:lnTo>
                      <a:pt x="8764" y="21166"/>
                    </a:lnTo>
                    <a:lnTo>
                      <a:pt x="11419" y="18835"/>
                    </a:lnTo>
                    <a:lnTo>
                      <a:pt x="13595" y="17559"/>
                    </a:lnTo>
                    <a:lnTo>
                      <a:pt x="16209" y="16717"/>
                    </a:lnTo>
                    <a:lnTo>
                      <a:pt x="18103" y="12039"/>
                    </a:lnTo>
                    <a:lnTo>
                      <a:pt x="18868" y="8289"/>
                    </a:lnTo>
                    <a:lnTo>
                      <a:pt x="21600" y="2573"/>
                    </a:lnTo>
                    <a:lnTo>
                      <a:pt x="21345" y="797"/>
                    </a:lnTo>
                    <a:lnTo>
                      <a:pt x="19965" y="0"/>
                    </a:lnTo>
                    <a:lnTo>
                      <a:pt x="18121" y="1761"/>
                    </a:lnTo>
                    <a:lnTo>
                      <a:pt x="15430" y="3083"/>
                    </a:lnTo>
                    <a:cubicBezTo>
                      <a:pt x="14909" y="2790"/>
                      <a:pt x="14357" y="2790"/>
                      <a:pt x="13836" y="3083"/>
                    </a:cubicBezTo>
                    <a:cubicBezTo>
                      <a:pt x="13246" y="3416"/>
                      <a:pt x="12725" y="4109"/>
                      <a:pt x="12352" y="5060"/>
                    </a:cubicBezTo>
                    <a:lnTo>
                      <a:pt x="9855" y="807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86" name="Shape 1490">
                <a:extLst>
                  <a:ext uri="{FF2B5EF4-FFF2-40B4-BE49-F238E27FC236}">
                    <a16:creationId xmlns:a16="http://schemas.microsoft.com/office/drawing/2014/main" id="{45A7306D-485B-D64F-B467-881811FBB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8304" y="2510721"/>
                <a:ext cx="236475" cy="10335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6283" y="0"/>
                    </a:moveTo>
                    <a:lnTo>
                      <a:pt x="11928" y="3126"/>
                    </a:lnTo>
                    <a:lnTo>
                      <a:pt x="8108" y="3244"/>
                    </a:lnTo>
                    <a:lnTo>
                      <a:pt x="5428" y="5147"/>
                    </a:lnTo>
                    <a:lnTo>
                      <a:pt x="1745" y="9615"/>
                    </a:lnTo>
                    <a:lnTo>
                      <a:pt x="0" y="15547"/>
                    </a:lnTo>
                    <a:lnTo>
                      <a:pt x="588" y="20642"/>
                    </a:lnTo>
                    <a:lnTo>
                      <a:pt x="3255" y="21600"/>
                    </a:lnTo>
                    <a:lnTo>
                      <a:pt x="5550" y="17130"/>
                    </a:lnTo>
                    <a:lnTo>
                      <a:pt x="11731" y="15960"/>
                    </a:lnTo>
                    <a:lnTo>
                      <a:pt x="16226" y="17237"/>
                    </a:lnTo>
                    <a:lnTo>
                      <a:pt x="19914" y="14058"/>
                    </a:lnTo>
                    <a:lnTo>
                      <a:pt x="21459" y="10547"/>
                    </a:lnTo>
                    <a:lnTo>
                      <a:pt x="21600" y="3750"/>
                    </a:lnTo>
                    <a:lnTo>
                      <a:pt x="20248" y="1848"/>
                    </a:lnTo>
                    <a:lnTo>
                      <a:pt x="16283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87" name="Shape 1491">
                <a:extLst>
                  <a:ext uri="{FF2B5EF4-FFF2-40B4-BE49-F238E27FC236}">
                    <a16:creationId xmlns:a16="http://schemas.microsoft.com/office/drawing/2014/main" id="{76611455-B5A2-7D42-BCCF-BD6DB1A0F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0020" y="2377982"/>
                <a:ext cx="582999" cy="13358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3838" y="93"/>
                    </a:moveTo>
                    <a:lnTo>
                      <a:pt x="2736" y="1503"/>
                    </a:lnTo>
                    <a:lnTo>
                      <a:pt x="1623" y="3591"/>
                    </a:lnTo>
                    <a:lnTo>
                      <a:pt x="622" y="6051"/>
                    </a:lnTo>
                    <a:lnTo>
                      <a:pt x="0" y="11309"/>
                    </a:lnTo>
                    <a:cubicBezTo>
                      <a:pt x="23" y="12625"/>
                      <a:pt x="147" y="13870"/>
                      <a:pt x="350" y="14850"/>
                    </a:cubicBezTo>
                    <a:cubicBezTo>
                      <a:pt x="1005" y="17999"/>
                      <a:pt x="2162" y="17761"/>
                      <a:pt x="2744" y="14356"/>
                    </a:cubicBezTo>
                    <a:lnTo>
                      <a:pt x="5745" y="14109"/>
                    </a:lnTo>
                    <a:lnTo>
                      <a:pt x="6941" y="15344"/>
                    </a:lnTo>
                    <a:lnTo>
                      <a:pt x="7732" y="17545"/>
                    </a:lnTo>
                    <a:lnTo>
                      <a:pt x="11998" y="18080"/>
                    </a:lnTo>
                    <a:lnTo>
                      <a:pt x="14484" y="17092"/>
                    </a:lnTo>
                    <a:lnTo>
                      <a:pt x="15087" y="21600"/>
                    </a:lnTo>
                    <a:lnTo>
                      <a:pt x="16550" y="21600"/>
                    </a:lnTo>
                    <a:lnTo>
                      <a:pt x="17231" y="19140"/>
                    </a:lnTo>
                    <a:lnTo>
                      <a:pt x="18865" y="15518"/>
                    </a:lnTo>
                    <a:lnTo>
                      <a:pt x="20308" y="14036"/>
                    </a:lnTo>
                    <a:lnTo>
                      <a:pt x="21600" y="11412"/>
                    </a:lnTo>
                    <a:cubicBezTo>
                      <a:pt x="21334" y="10787"/>
                      <a:pt x="21058" y="10251"/>
                      <a:pt x="20774" y="9806"/>
                    </a:cubicBezTo>
                    <a:cubicBezTo>
                      <a:pt x="20288" y="9047"/>
                      <a:pt x="19783" y="8563"/>
                      <a:pt x="19275" y="8160"/>
                    </a:cubicBezTo>
                    <a:cubicBezTo>
                      <a:pt x="18598" y="7622"/>
                      <a:pt x="17913" y="7228"/>
                      <a:pt x="17224" y="7172"/>
                    </a:cubicBezTo>
                    <a:cubicBezTo>
                      <a:pt x="16485" y="7113"/>
                      <a:pt x="15746" y="7444"/>
                      <a:pt x="15026" y="8160"/>
                    </a:cubicBezTo>
                    <a:lnTo>
                      <a:pt x="12369" y="8407"/>
                    </a:lnTo>
                    <a:lnTo>
                      <a:pt x="10911" y="9394"/>
                    </a:lnTo>
                    <a:lnTo>
                      <a:pt x="8883" y="10619"/>
                    </a:lnTo>
                    <a:lnTo>
                      <a:pt x="7915" y="8232"/>
                    </a:lnTo>
                    <a:lnTo>
                      <a:pt x="5806" y="3786"/>
                    </a:lnTo>
                    <a:lnTo>
                      <a:pt x="5241" y="0"/>
                    </a:lnTo>
                    <a:lnTo>
                      <a:pt x="3838" y="93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88" name="Shape 1492">
                <a:extLst>
                  <a:ext uri="{FF2B5EF4-FFF2-40B4-BE49-F238E27FC236}">
                    <a16:creationId xmlns:a16="http://schemas.microsoft.com/office/drawing/2014/main" id="{4EAB35C2-B885-CB4A-9FF4-473F9864F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3496" y="2033464"/>
                <a:ext cx="1335754" cy="37870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561" y="13378"/>
                    </a:moveTo>
                    <a:lnTo>
                      <a:pt x="5088" y="13526"/>
                    </a:lnTo>
                    <a:lnTo>
                      <a:pt x="4669" y="12962"/>
                    </a:lnTo>
                    <a:lnTo>
                      <a:pt x="4219" y="12959"/>
                    </a:lnTo>
                    <a:lnTo>
                      <a:pt x="3753" y="12614"/>
                    </a:lnTo>
                    <a:lnTo>
                      <a:pt x="3243" y="12700"/>
                    </a:lnTo>
                    <a:lnTo>
                      <a:pt x="3001" y="13654"/>
                    </a:lnTo>
                    <a:lnTo>
                      <a:pt x="3447" y="14348"/>
                    </a:lnTo>
                    <a:lnTo>
                      <a:pt x="4117" y="13825"/>
                    </a:lnTo>
                    <a:lnTo>
                      <a:pt x="4612" y="14954"/>
                    </a:lnTo>
                    <a:lnTo>
                      <a:pt x="4247" y="16144"/>
                    </a:lnTo>
                    <a:lnTo>
                      <a:pt x="3401" y="16493"/>
                    </a:lnTo>
                    <a:lnTo>
                      <a:pt x="3037" y="17070"/>
                    </a:lnTo>
                    <a:lnTo>
                      <a:pt x="2338" y="17502"/>
                    </a:lnTo>
                    <a:lnTo>
                      <a:pt x="1089" y="17154"/>
                    </a:lnTo>
                    <a:lnTo>
                      <a:pt x="368" y="16144"/>
                    </a:lnTo>
                    <a:lnTo>
                      <a:pt x="0" y="16754"/>
                    </a:lnTo>
                    <a:lnTo>
                      <a:pt x="473" y="17680"/>
                    </a:lnTo>
                    <a:lnTo>
                      <a:pt x="1410" y="19248"/>
                    </a:lnTo>
                    <a:cubicBezTo>
                      <a:pt x="1564" y="19437"/>
                      <a:pt x="1722" y="19583"/>
                      <a:pt x="1882" y="19684"/>
                    </a:cubicBezTo>
                    <a:cubicBezTo>
                      <a:pt x="2315" y="19954"/>
                      <a:pt x="2758" y="19895"/>
                      <a:pt x="3184" y="19509"/>
                    </a:cubicBezTo>
                    <a:lnTo>
                      <a:pt x="4003" y="18899"/>
                    </a:lnTo>
                    <a:lnTo>
                      <a:pt x="4865" y="19684"/>
                    </a:lnTo>
                    <a:lnTo>
                      <a:pt x="5810" y="21600"/>
                    </a:lnTo>
                    <a:lnTo>
                      <a:pt x="6299" y="20087"/>
                    </a:lnTo>
                    <a:cubicBezTo>
                      <a:pt x="6564" y="19546"/>
                      <a:pt x="6838" y="19061"/>
                      <a:pt x="7119" y="18634"/>
                    </a:cubicBezTo>
                    <a:cubicBezTo>
                      <a:pt x="7498" y="18061"/>
                      <a:pt x="7889" y="17595"/>
                      <a:pt x="8288" y="17241"/>
                    </a:cubicBezTo>
                    <a:lnTo>
                      <a:pt x="8943" y="16573"/>
                    </a:lnTo>
                    <a:cubicBezTo>
                      <a:pt x="9325" y="16367"/>
                      <a:pt x="9696" y="15967"/>
                      <a:pt x="10045" y="15386"/>
                    </a:cubicBezTo>
                    <a:cubicBezTo>
                      <a:pt x="10339" y="14896"/>
                      <a:pt x="10614" y="14282"/>
                      <a:pt x="10865" y="13557"/>
                    </a:cubicBezTo>
                    <a:lnTo>
                      <a:pt x="11910" y="11553"/>
                    </a:lnTo>
                    <a:lnTo>
                      <a:pt x="12755" y="10329"/>
                    </a:lnTo>
                    <a:lnTo>
                      <a:pt x="14123" y="9460"/>
                    </a:lnTo>
                    <a:lnTo>
                      <a:pt x="15016" y="8853"/>
                    </a:lnTo>
                    <a:lnTo>
                      <a:pt x="16306" y="7600"/>
                    </a:lnTo>
                    <a:lnTo>
                      <a:pt x="17582" y="6587"/>
                    </a:lnTo>
                    <a:lnTo>
                      <a:pt x="19014" y="5139"/>
                    </a:lnTo>
                    <a:lnTo>
                      <a:pt x="20556" y="3047"/>
                    </a:lnTo>
                    <a:lnTo>
                      <a:pt x="21202" y="1453"/>
                    </a:lnTo>
                    <a:lnTo>
                      <a:pt x="21600" y="174"/>
                    </a:lnTo>
                    <a:lnTo>
                      <a:pt x="21294" y="0"/>
                    </a:lnTo>
                    <a:lnTo>
                      <a:pt x="20633" y="10"/>
                    </a:lnTo>
                    <a:lnTo>
                      <a:pt x="19151" y="1139"/>
                    </a:lnTo>
                    <a:cubicBezTo>
                      <a:pt x="18849" y="1367"/>
                      <a:pt x="18545" y="1570"/>
                      <a:pt x="18239" y="1749"/>
                    </a:cubicBezTo>
                    <a:cubicBezTo>
                      <a:pt x="17545" y="2156"/>
                      <a:pt x="16846" y="2436"/>
                      <a:pt x="16143" y="2588"/>
                    </a:cubicBezTo>
                    <a:lnTo>
                      <a:pt x="14478" y="2326"/>
                    </a:lnTo>
                    <a:lnTo>
                      <a:pt x="13302" y="2239"/>
                    </a:lnTo>
                    <a:lnTo>
                      <a:pt x="12681" y="2239"/>
                    </a:lnTo>
                    <a:lnTo>
                      <a:pt x="11912" y="2497"/>
                    </a:lnTo>
                    <a:lnTo>
                      <a:pt x="10970" y="2932"/>
                    </a:lnTo>
                    <a:cubicBezTo>
                      <a:pt x="10552" y="3620"/>
                      <a:pt x="10097" y="3995"/>
                      <a:pt x="9635" y="4036"/>
                    </a:cubicBezTo>
                    <a:cubicBezTo>
                      <a:pt x="9179" y="4076"/>
                      <a:pt x="8728" y="3788"/>
                      <a:pt x="8276" y="3600"/>
                    </a:cubicBezTo>
                    <a:cubicBezTo>
                      <a:pt x="7888" y="3439"/>
                      <a:pt x="7498" y="3352"/>
                      <a:pt x="7108" y="3339"/>
                    </a:cubicBezTo>
                    <a:lnTo>
                      <a:pt x="6305" y="3339"/>
                    </a:lnTo>
                    <a:lnTo>
                      <a:pt x="5909" y="3945"/>
                    </a:lnTo>
                    <a:lnTo>
                      <a:pt x="6356" y="4864"/>
                    </a:lnTo>
                    <a:lnTo>
                      <a:pt x="6967" y="5096"/>
                    </a:lnTo>
                    <a:cubicBezTo>
                      <a:pt x="7229" y="5258"/>
                      <a:pt x="7491" y="5403"/>
                      <a:pt x="7755" y="5531"/>
                    </a:cubicBezTo>
                    <a:cubicBezTo>
                      <a:pt x="8151" y="5725"/>
                      <a:pt x="8549" y="5880"/>
                      <a:pt x="8948" y="5996"/>
                    </a:cubicBezTo>
                    <a:cubicBezTo>
                      <a:pt x="9130" y="6050"/>
                      <a:pt x="9312" y="6050"/>
                      <a:pt x="9493" y="5996"/>
                    </a:cubicBezTo>
                    <a:cubicBezTo>
                      <a:pt x="9721" y="5928"/>
                      <a:pt x="9946" y="5776"/>
                      <a:pt x="10171" y="5648"/>
                    </a:cubicBezTo>
                    <a:cubicBezTo>
                      <a:pt x="10400" y="5517"/>
                      <a:pt x="10629" y="5411"/>
                      <a:pt x="10859" y="5328"/>
                    </a:cubicBezTo>
                    <a:lnTo>
                      <a:pt x="11646" y="6374"/>
                    </a:lnTo>
                    <a:lnTo>
                      <a:pt x="11398" y="7992"/>
                    </a:lnTo>
                    <a:lnTo>
                      <a:pt x="10289" y="8686"/>
                    </a:lnTo>
                    <a:cubicBezTo>
                      <a:pt x="9973" y="8994"/>
                      <a:pt x="9649" y="9198"/>
                      <a:pt x="9321" y="9296"/>
                    </a:cubicBezTo>
                    <a:cubicBezTo>
                      <a:pt x="8943" y="9409"/>
                      <a:pt x="8562" y="9380"/>
                      <a:pt x="8186" y="9209"/>
                    </a:cubicBezTo>
                    <a:lnTo>
                      <a:pt x="7166" y="9034"/>
                    </a:lnTo>
                    <a:cubicBezTo>
                      <a:pt x="6949" y="8622"/>
                      <a:pt x="6715" y="8329"/>
                      <a:pt x="6473" y="8167"/>
                    </a:cubicBezTo>
                    <a:cubicBezTo>
                      <a:pt x="6175" y="7967"/>
                      <a:pt x="5868" y="7967"/>
                      <a:pt x="5570" y="8167"/>
                    </a:cubicBezTo>
                    <a:lnTo>
                      <a:pt x="4985" y="8744"/>
                    </a:lnTo>
                    <a:lnTo>
                      <a:pt x="5399" y="10189"/>
                    </a:lnTo>
                    <a:lnTo>
                      <a:pt x="5614" y="11056"/>
                    </a:lnTo>
                    <a:lnTo>
                      <a:pt x="5762" y="12595"/>
                    </a:lnTo>
                    <a:lnTo>
                      <a:pt x="5561" y="1337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89" name="Shape 1493">
                <a:extLst>
                  <a:ext uri="{FF2B5EF4-FFF2-40B4-BE49-F238E27FC236}">
                    <a16:creationId xmlns:a16="http://schemas.microsoft.com/office/drawing/2014/main" id="{E560710B-5299-8043-82D2-F4789B6C0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8161" y="2044612"/>
                <a:ext cx="2601423" cy="133358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570" y="1596"/>
                    </a:moveTo>
                    <a:lnTo>
                      <a:pt x="3927" y="2113"/>
                    </a:lnTo>
                    <a:lnTo>
                      <a:pt x="2963" y="3015"/>
                    </a:lnTo>
                    <a:lnTo>
                      <a:pt x="2197" y="3378"/>
                    </a:lnTo>
                    <a:cubicBezTo>
                      <a:pt x="1959" y="3423"/>
                      <a:pt x="1720" y="3456"/>
                      <a:pt x="1481" y="3477"/>
                    </a:cubicBezTo>
                    <a:cubicBezTo>
                      <a:pt x="1325" y="3490"/>
                      <a:pt x="1168" y="3498"/>
                      <a:pt x="1012" y="3501"/>
                    </a:cubicBezTo>
                    <a:lnTo>
                      <a:pt x="480" y="3625"/>
                    </a:lnTo>
                    <a:lnTo>
                      <a:pt x="0" y="4046"/>
                    </a:lnTo>
                    <a:lnTo>
                      <a:pt x="205" y="4266"/>
                    </a:lnTo>
                    <a:lnTo>
                      <a:pt x="192" y="4578"/>
                    </a:lnTo>
                    <a:lnTo>
                      <a:pt x="145" y="4873"/>
                    </a:lnTo>
                    <a:lnTo>
                      <a:pt x="366" y="5235"/>
                    </a:lnTo>
                    <a:cubicBezTo>
                      <a:pt x="483" y="5325"/>
                      <a:pt x="606" y="5381"/>
                      <a:pt x="731" y="5399"/>
                    </a:cubicBezTo>
                    <a:cubicBezTo>
                      <a:pt x="871" y="5420"/>
                      <a:pt x="1012" y="5394"/>
                      <a:pt x="1152" y="5399"/>
                    </a:cubicBezTo>
                    <a:cubicBezTo>
                      <a:pt x="1276" y="5404"/>
                      <a:pt x="1400" y="5432"/>
                      <a:pt x="1522" y="5399"/>
                    </a:cubicBezTo>
                    <a:cubicBezTo>
                      <a:pt x="1649" y="5365"/>
                      <a:pt x="1769" y="5267"/>
                      <a:pt x="1892" y="5202"/>
                    </a:cubicBezTo>
                    <a:cubicBezTo>
                      <a:pt x="2058" y="5116"/>
                      <a:pt x="2231" y="5090"/>
                      <a:pt x="2402" y="5128"/>
                    </a:cubicBezTo>
                    <a:lnTo>
                      <a:pt x="2767" y="5276"/>
                    </a:lnTo>
                    <a:cubicBezTo>
                      <a:pt x="2900" y="5352"/>
                      <a:pt x="3033" y="5420"/>
                      <a:pt x="3167" y="5482"/>
                    </a:cubicBezTo>
                    <a:cubicBezTo>
                      <a:pt x="3243" y="5518"/>
                      <a:pt x="3319" y="5551"/>
                      <a:pt x="3395" y="5581"/>
                    </a:cubicBezTo>
                    <a:lnTo>
                      <a:pt x="3650" y="5902"/>
                    </a:lnTo>
                    <a:lnTo>
                      <a:pt x="4020" y="6514"/>
                    </a:lnTo>
                    <a:lnTo>
                      <a:pt x="4415" y="7659"/>
                    </a:lnTo>
                    <a:lnTo>
                      <a:pt x="4440" y="8450"/>
                    </a:lnTo>
                    <a:lnTo>
                      <a:pt x="4352" y="9024"/>
                    </a:lnTo>
                    <a:lnTo>
                      <a:pt x="4531" y="9485"/>
                    </a:lnTo>
                    <a:lnTo>
                      <a:pt x="4876" y="9749"/>
                    </a:lnTo>
                    <a:lnTo>
                      <a:pt x="5054" y="10490"/>
                    </a:lnTo>
                    <a:lnTo>
                      <a:pt x="5054" y="11980"/>
                    </a:lnTo>
                    <a:lnTo>
                      <a:pt x="4876" y="12838"/>
                    </a:lnTo>
                    <a:lnTo>
                      <a:pt x="4638" y="13183"/>
                    </a:lnTo>
                    <a:lnTo>
                      <a:pt x="3903" y="13807"/>
                    </a:lnTo>
                    <a:lnTo>
                      <a:pt x="3525" y="14343"/>
                    </a:lnTo>
                    <a:lnTo>
                      <a:pt x="3368" y="15002"/>
                    </a:lnTo>
                    <a:lnTo>
                      <a:pt x="3321" y="15677"/>
                    </a:lnTo>
                    <a:cubicBezTo>
                      <a:pt x="3404" y="15780"/>
                      <a:pt x="3470" y="15925"/>
                      <a:pt x="3512" y="16096"/>
                    </a:cubicBezTo>
                    <a:cubicBezTo>
                      <a:pt x="3580" y="16367"/>
                      <a:pt x="3585" y="16682"/>
                      <a:pt x="3525" y="16960"/>
                    </a:cubicBezTo>
                    <a:lnTo>
                      <a:pt x="3385" y="17619"/>
                    </a:lnTo>
                    <a:lnTo>
                      <a:pt x="3351" y="18130"/>
                    </a:lnTo>
                    <a:lnTo>
                      <a:pt x="3444" y="18881"/>
                    </a:lnTo>
                    <a:lnTo>
                      <a:pt x="3708" y="19400"/>
                    </a:lnTo>
                    <a:lnTo>
                      <a:pt x="4236" y="20174"/>
                    </a:lnTo>
                    <a:lnTo>
                      <a:pt x="4376" y="20719"/>
                    </a:lnTo>
                    <a:lnTo>
                      <a:pt x="4670" y="21057"/>
                    </a:lnTo>
                    <a:lnTo>
                      <a:pt x="4900" y="21337"/>
                    </a:lnTo>
                    <a:lnTo>
                      <a:pt x="5157" y="21600"/>
                    </a:lnTo>
                    <a:lnTo>
                      <a:pt x="5715" y="21600"/>
                    </a:lnTo>
                    <a:lnTo>
                      <a:pt x="6033" y="21031"/>
                    </a:lnTo>
                    <a:lnTo>
                      <a:pt x="6548" y="20355"/>
                    </a:lnTo>
                    <a:lnTo>
                      <a:pt x="6705" y="19796"/>
                    </a:lnTo>
                    <a:lnTo>
                      <a:pt x="6910" y="19062"/>
                    </a:lnTo>
                    <a:lnTo>
                      <a:pt x="7139" y="18519"/>
                    </a:lnTo>
                    <a:lnTo>
                      <a:pt x="7301" y="17868"/>
                    </a:lnTo>
                    <a:lnTo>
                      <a:pt x="7390" y="17406"/>
                    </a:lnTo>
                    <a:lnTo>
                      <a:pt x="7761" y="16591"/>
                    </a:lnTo>
                    <a:cubicBezTo>
                      <a:pt x="7873" y="16404"/>
                      <a:pt x="7997" y="16246"/>
                      <a:pt x="8131" y="16121"/>
                    </a:cubicBezTo>
                    <a:cubicBezTo>
                      <a:pt x="8328" y="15937"/>
                      <a:pt x="8542" y="15828"/>
                      <a:pt x="8761" y="15801"/>
                    </a:cubicBezTo>
                    <a:lnTo>
                      <a:pt x="9305" y="15727"/>
                    </a:lnTo>
                    <a:cubicBezTo>
                      <a:pt x="9405" y="15710"/>
                      <a:pt x="9504" y="15685"/>
                      <a:pt x="9603" y="15652"/>
                    </a:cubicBezTo>
                    <a:cubicBezTo>
                      <a:pt x="9812" y="15583"/>
                      <a:pt x="10017" y="15478"/>
                      <a:pt x="10216" y="15339"/>
                    </a:cubicBezTo>
                    <a:cubicBezTo>
                      <a:pt x="10289" y="15303"/>
                      <a:pt x="10361" y="15262"/>
                      <a:pt x="10433" y="15215"/>
                    </a:cubicBezTo>
                    <a:cubicBezTo>
                      <a:pt x="10645" y="15077"/>
                      <a:pt x="10849" y="14891"/>
                      <a:pt x="11040" y="14663"/>
                    </a:cubicBezTo>
                    <a:lnTo>
                      <a:pt x="11355" y="14177"/>
                    </a:lnTo>
                    <a:lnTo>
                      <a:pt x="11891" y="13522"/>
                    </a:lnTo>
                    <a:lnTo>
                      <a:pt x="12235" y="13078"/>
                    </a:lnTo>
                    <a:lnTo>
                      <a:pt x="12847" y="13004"/>
                    </a:lnTo>
                    <a:lnTo>
                      <a:pt x="13102" y="13144"/>
                    </a:lnTo>
                    <a:lnTo>
                      <a:pt x="13519" y="13218"/>
                    </a:lnTo>
                    <a:lnTo>
                      <a:pt x="13829" y="13053"/>
                    </a:lnTo>
                    <a:lnTo>
                      <a:pt x="14271" y="12814"/>
                    </a:lnTo>
                    <a:lnTo>
                      <a:pt x="14663" y="12566"/>
                    </a:lnTo>
                    <a:lnTo>
                      <a:pt x="15084" y="12467"/>
                    </a:lnTo>
                    <a:lnTo>
                      <a:pt x="15497" y="12402"/>
                    </a:lnTo>
                    <a:lnTo>
                      <a:pt x="15854" y="12327"/>
                    </a:lnTo>
                    <a:lnTo>
                      <a:pt x="16108" y="12327"/>
                    </a:lnTo>
                    <a:lnTo>
                      <a:pt x="16138" y="11701"/>
                    </a:lnTo>
                    <a:lnTo>
                      <a:pt x="15849" y="11379"/>
                    </a:lnTo>
                    <a:cubicBezTo>
                      <a:pt x="15736" y="11393"/>
                      <a:pt x="15622" y="11407"/>
                      <a:pt x="15509" y="11420"/>
                    </a:cubicBezTo>
                    <a:cubicBezTo>
                      <a:pt x="15303" y="11445"/>
                      <a:pt x="15098" y="11470"/>
                      <a:pt x="14892" y="11494"/>
                    </a:cubicBezTo>
                    <a:lnTo>
                      <a:pt x="14740" y="11123"/>
                    </a:lnTo>
                    <a:cubicBezTo>
                      <a:pt x="14769" y="10919"/>
                      <a:pt x="14851" y="10760"/>
                      <a:pt x="14956" y="10703"/>
                    </a:cubicBezTo>
                    <a:cubicBezTo>
                      <a:pt x="15099" y="10626"/>
                      <a:pt x="15250" y="10749"/>
                      <a:pt x="15322" y="11000"/>
                    </a:cubicBezTo>
                    <a:cubicBezTo>
                      <a:pt x="15374" y="10900"/>
                      <a:pt x="15405" y="10769"/>
                      <a:pt x="15412" y="10629"/>
                    </a:cubicBezTo>
                    <a:cubicBezTo>
                      <a:pt x="15424" y="10350"/>
                      <a:pt x="15341" y="10089"/>
                      <a:pt x="15207" y="9985"/>
                    </a:cubicBezTo>
                    <a:lnTo>
                      <a:pt x="15493" y="9515"/>
                    </a:lnTo>
                    <a:cubicBezTo>
                      <a:pt x="15637" y="9640"/>
                      <a:pt x="15768" y="9813"/>
                      <a:pt x="15880" y="10027"/>
                    </a:cubicBezTo>
                    <a:cubicBezTo>
                      <a:pt x="15998" y="10251"/>
                      <a:pt x="16093" y="10517"/>
                      <a:pt x="16160" y="10810"/>
                    </a:cubicBezTo>
                    <a:lnTo>
                      <a:pt x="16658" y="11082"/>
                    </a:lnTo>
                    <a:lnTo>
                      <a:pt x="16895" y="10959"/>
                    </a:lnTo>
                    <a:lnTo>
                      <a:pt x="17018" y="10515"/>
                    </a:lnTo>
                    <a:lnTo>
                      <a:pt x="16294" y="9855"/>
                    </a:lnTo>
                    <a:lnTo>
                      <a:pt x="16103" y="9419"/>
                    </a:lnTo>
                    <a:lnTo>
                      <a:pt x="15695" y="8999"/>
                    </a:lnTo>
                    <a:lnTo>
                      <a:pt x="15487" y="8406"/>
                    </a:lnTo>
                    <a:lnTo>
                      <a:pt x="15870" y="8134"/>
                    </a:lnTo>
                    <a:lnTo>
                      <a:pt x="16533" y="8547"/>
                    </a:lnTo>
                    <a:cubicBezTo>
                      <a:pt x="16596" y="8499"/>
                      <a:pt x="16659" y="8450"/>
                      <a:pt x="16721" y="8398"/>
                    </a:cubicBezTo>
                    <a:cubicBezTo>
                      <a:pt x="16929" y="8224"/>
                      <a:pt x="17132" y="8026"/>
                      <a:pt x="17328" y="7805"/>
                    </a:cubicBezTo>
                    <a:lnTo>
                      <a:pt x="17788" y="7319"/>
                    </a:lnTo>
                    <a:lnTo>
                      <a:pt x="18210" y="6429"/>
                    </a:lnTo>
                    <a:lnTo>
                      <a:pt x="18235" y="5884"/>
                    </a:lnTo>
                    <a:cubicBezTo>
                      <a:pt x="18303" y="5655"/>
                      <a:pt x="18399" y="5463"/>
                      <a:pt x="18515" y="5325"/>
                    </a:cubicBezTo>
                    <a:cubicBezTo>
                      <a:pt x="18632" y="5186"/>
                      <a:pt x="18765" y="5106"/>
                      <a:pt x="18902" y="5094"/>
                    </a:cubicBezTo>
                    <a:lnTo>
                      <a:pt x="18902" y="4509"/>
                    </a:lnTo>
                    <a:lnTo>
                      <a:pt x="18817" y="4263"/>
                    </a:lnTo>
                    <a:lnTo>
                      <a:pt x="18746" y="3869"/>
                    </a:lnTo>
                    <a:lnTo>
                      <a:pt x="18880" y="3190"/>
                    </a:lnTo>
                    <a:lnTo>
                      <a:pt x="19186" y="2499"/>
                    </a:lnTo>
                    <a:lnTo>
                      <a:pt x="19696" y="2178"/>
                    </a:lnTo>
                    <a:lnTo>
                      <a:pt x="20121" y="2202"/>
                    </a:lnTo>
                    <a:lnTo>
                      <a:pt x="20414" y="1856"/>
                    </a:lnTo>
                    <a:lnTo>
                      <a:pt x="21001" y="1881"/>
                    </a:lnTo>
                    <a:cubicBezTo>
                      <a:pt x="21065" y="1886"/>
                      <a:pt x="21130" y="1860"/>
                      <a:pt x="21188" y="1807"/>
                    </a:cubicBezTo>
                    <a:cubicBezTo>
                      <a:pt x="21269" y="1732"/>
                      <a:pt x="21335" y="1607"/>
                      <a:pt x="21375" y="1452"/>
                    </a:cubicBezTo>
                    <a:lnTo>
                      <a:pt x="21591" y="1348"/>
                    </a:lnTo>
                    <a:lnTo>
                      <a:pt x="21600" y="1011"/>
                    </a:lnTo>
                    <a:lnTo>
                      <a:pt x="21150" y="975"/>
                    </a:lnTo>
                    <a:cubicBezTo>
                      <a:pt x="20995" y="1003"/>
                      <a:pt x="20843" y="1062"/>
                      <a:pt x="20694" y="1151"/>
                    </a:cubicBezTo>
                    <a:cubicBezTo>
                      <a:pt x="20557" y="1233"/>
                      <a:pt x="20423" y="1342"/>
                      <a:pt x="20282" y="1390"/>
                    </a:cubicBezTo>
                    <a:cubicBezTo>
                      <a:pt x="20093" y="1454"/>
                      <a:pt x="19900" y="1411"/>
                      <a:pt x="19724" y="1265"/>
                    </a:cubicBezTo>
                    <a:cubicBezTo>
                      <a:pt x="19577" y="1262"/>
                      <a:pt x="19430" y="1212"/>
                      <a:pt x="19291" y="1117"/>
                    </a:cubicBezTo>
                    <a:cubicBezTo>
                      <a:pt x="19095" y="983"/>
                      <a:pt x="18917" y="763"/>
                      <a:pt x="18772" y="474"/>
                    </a:cubicBezTo>
                    <a:lnTo>
                      <a:pt x="18083" y="0"/>
                    </a:lnTo>
                    <a:lnTo>
                      <a:pt x="16508" y="3"/>
                    </a:lnTo>
                    <a:lnTo>
                      <a:pt x="15693" y="275"/>
                    </a:lnTo>
                    <a:lnTo>
                      <a:pt x="14944" y="531"/>
                    </a:lnTo>
                    <a:lnTo>
                      <a:pt x="14463" y="291"/>
                    </a:lnTo>
                    <a:lnTo>
                      <a:pt x="13875" y="143"/>
                    </a:lnTo>
                    <a:lnTo>
                      <a:pt x="13340" y="291"/>
                    </a:lnTo>
                    <a:lnTo>
                      <a:pt x="12195" y="653"/>
                    </a:lnTo>
                    <a:lnTo>
                      <a:pt x="10633" y="1133"/>
                    </a:lnTo>
                    <a:lnTo>
                      <a:pt x="9702" y="1133"/>
                    </a:lnTo>
                    <a:lnTo>
                      <a:pt x="8978" y="1388"/>
                    </a:lnTo>
                    <a:lnTo>
                      <a:pt x="8396" y="1388"/>
                    </a:lnTo>
                    <a:lnTo>
                      <a:pt x="7809" y="1141"/>
                    </a:lnTo>
                    <a:lnTo>
                      <a:pt x="7009" y="1092"/>
                    </a:lnTo>
                    <a:lnTo>
                      <a:pt x="6559" y="1002"/>
                    </a:lnTo>
                    <a:lnTo>
                      <a:pt x="5776" y="1002"/>
                    </a:lnTo>
                    <a:lnTo>
                      <a:pt x="5285" y="1142"/>
                    </a:lnTo>
                    <a:lnTo>
                      <a:pt x="4570" y="159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0" name="Shape 1494">
                <a:extLst>
                  <a:ext uri="{FF2B5EF4-FFF2-40B4-BE49-F238E27FC236}">
                    <a16:creationId xmlns:a16="http://schemas.microsoft.com/office/drawing/2014/main" id="{5900E34C-F5C1-F04B-9A30-1FF82373C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728" y="2532476"/>
                <a:ext cx="1070367" cy="743864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8021" y="593"/>
                    </a:moveTo>
                    <a:lnTo>
                      <a:pt x="7339" y="943"/>
                    </a:lnTo>
                    <a:lnTo>
                      <a:pt x="6138" y="1776"/>
                    </a:lnTo>
                    <a:lnTo>
                      <a:pt x="5808" y="2763"/>
                    </a:lnTo>
                    <a:lnTo>
                      <a:pt x="5092" y="3323"/>
                    </a:lnTo>
                    <a:cubicBezTo>
                      <a:pt x="4981" y="3552"/>
                      <a:pt x="4794" y="3681"/>
                      <a:pt x="4600" y="3663"/>
                    </a:cubicBezTo>
                    <a:cubicBezTo>
                      <a:pt x="4347" y="3639"/>
                      <a:pt x="4136" y="3380"/>
                      <a:pt x="4082" y="3027"/>
                    </a:cubicBezTo>
                    <a:lnTo>
                      <a:pt x="4399" y="1979"/>
                    </a:lnTo>
                    <a:lnTo>
                      <a:pt x="5690" y="798"/>
                    </a:lnTo>
                    <a:lnTo>
                      <a:pt x="5100" y="0"/>
                    </a:lnTo>
                    <a:cubicBezTo>
                      <a:pt x="4899" y="133"/>
                      <a:pt x="4693" y="250"/>
                      <a:pt x="4483" y="350"/>
                    </a:cubicBezTo>
                    <a:cubicBezTo>
                      <a:pt x="4069" y="547"/>
                      <a:pt x="3640" y="676"/>
                      <a:pt x="3206" y="735"/>
                    </a:cubicBezTo>
                    <a:lnTo>
                      <a:pt x="2729" y="1223"/>
                    </a:lnTo>
                    <a:lnTo>
                      <a:pt x="1867" y="1975"/>
                    </a:lnTo>
                    <a:lnTo>
                      <a:pt x="1287" y="3024"/>
                    </a:lnTo>
                    <a:lnTo>
                      <a:pt x="765" y="3246"/>
                    </a:lnTo>
                    <a:lnTo>
                      <a:pt x="240" y="4131"/>
                    </a:lnTo>
                    <a:lnTo>
                      <a:pt x="0" y="4706"/>
                    </a:lnTo>
                    <a:lnTo>
                      <a:pt x="488" y="5355"/>
                    </a:lnTo>
                    <a:lnTo>
                      <a:pt x="1157" y="5843"/>
                    </a:lnTo>
                    <a:lnTo>
                      <a:pt x="1737" y="6153"/>
                    </a:lnTo>
                    <a:lnTo>
                      <a:pt x="2377" y="6286"/>
                    </a:lnTo>
                    <a:lnTo>
                      <a:pt x="3276" y="6064"/>
                    </a:lnTo>
                    <a:lnTo>
                      <a:pt x="4259" y="5754"/>
                    </a:lnTo>
                    <a:lnTo>
                      <a:pt x="5354" y="6094"/>
                    </a:lnTo>
                    <a:lnTo>
                      <a:pt x="6511" y="6183"/>
                    </a:lnTo>
                    <a:lnTo>
                      <a:pt x="7184" y="6626"/>
                    </a:lnTo>
                    <a:cubicBezTo>
                      <a:pt x="7405" y="6541"/>
                      <a:pt x="7623" y="6437"/>
                      <a:pt x="7835" y="6316"/>
                    </a:cubicBezTo>
                    <a:cubicBezTo>
                      <a:pt x="8220" y="6096"/>
                      <a:pt x="8587" y="5819"/>
                      <a:pt x="8931" y="5490"/>
                    </a:cubicBezTo>
                    <a:lnTo>
                      <a:pt x="9355" y="5312"/>
                    </a:lnTo>
                    <a:lnTo>
                      <a:pt x="9932" y="5575"/>
                    </a:lnTo>
                    <a:lnTo>
                      <a:pt x="10644" y="6240"/>
                    </a:lnTo>
                    <a:lnTo>
                      <a:pt x="11141" y="6846"/>
                    </a:lnTo>
                    <a:lnTo>
                      <a:pt x="12060" y="7539"/>
                    </a:lnTo>
                    <a:lnTo>
                      <a:pt x="12619" y="8736"/>
                    </a:lnTo>
                    <a:lnTo>
                      <a:pt x="13095" y="10006"/>
                    </a:lnTo>
                    <a:lnTo>
                      <a:pt x="13435" y="11054"/>
                    </a:lnTo>
                    <a:lnTo>
                      <a:pt x="14056" y="11586"/>
                    </a:lnTo>
                    <a:lnTo>
                      <a:pt x="14914" y="12148"/>
                    </a:lnTo>
                    <a:lnTo>
                      <a:pt x="14833" y="12869"/>
                    </a:lnTo>
                    <a:lnTo>
                      <a:pt x="14379" y="13177"/>
                    </a:lnTo>
                    <a:lnTo>
                      <a:pt x="13740" y="13602"/>
                    </a:lnTo>
                    <a:lnTo>
                      <a:pt x="12986" y="13647"/>
                    </a:lnTo>
                    <a:lnTo>
                      <a:pt x="12638" y="13264"/>
                    </a:lnTo>
                    <a:lnTo>
                      <a:pt x="11587" y="13042"/>
                    </a:lnTo>
                    <a:lnTo>
                      <a:pt x="10513" y="13484"/>
                    </a:lnTo>
                    <a:lnTo>
                      <a:pt x="9841" y="14502"/>
                    </a:lnTo>
                    <a:lnTo>
                      <a:pt x="9564" y="15162"/>
                    </a:lnTo>
                    <a:lnTo>
                      <a:pt x="9078" y="15545"/>
                    </a:lnTo>
                    <a:lnTo>
                      <a:pt x="7809" y="15678"/>
                    </a:lnTo>
                    <a:lnTo>
                      <a:pt x="6983" y="15367"/>
                    </a:lnTo>
                    <a:lnTo>
                      <a:pt x="6084" y="15147"/>
                    </a:lnTo>
                    <a:lnTo>
                      <a:pt x="5096" y="15369"/>
                    </a:lnTo>
                    <a:lnTo>
                      <a:pt x="4413" y="16019"/>
                    </a:lnTo>
                    <a:lnTo>
                      <a:pt x="5045" y="16668"/>
                    </a:lnTo>
                    <a:lnTo>
                      <a:pt x="6285" y="16934"/>
                    </a:lnTo>
                    <a:lnTo>
                      <a:pt x="7287" y="16420"/>
                    </a:lnTo>
                    <a:lnTo>
                      <a:pt x="8059" y="16243"/>
                    </a:lnTo>
                    <a:lnTo>
                      <a:pt x="9091" y="16300"/>
                    </a:lnTo>
                    <a:lnTo>
                      <a:pt x="9462" y="16921"/>
                    </a:lnTo>
                    <a:lnTo>
                      <a:pt x="9564" y="17355"/>
                    </a:lnTo>
                    <a:lnTo>
                      <a:pt x="9891" y="18150"/>
                    </a:lnTo>
                    <a:lnTo>
                      <a:pt x="10014" y="18797"/>
                    </a:lnTo>
                    <a:lnTo>
                      <a:pt x="10439" y="19327"/>
                    </a:lnTo>
                    <a:lnTo>
                      <a:pt x="10902" y="19443"/>
                    </a:lnTo>
                    <a:lnTo>
                      <a:pt x="12019" y="20417"/>
                    </a:lnTo>
                    <a:lnTo>
                      <a:pt x="12722" y="21245"/>
                    </a:lnTo>
                    <a:lnTo>
                      <a:pt x="14241" y="21600"/>
                    </a:lnTo>
                    <a:lnTo>
                      <a:pt x="14643" y="21336"/>
                    </a:lnTo>
                    <a:lnTo>
                      <a:pt x="15294" y="20804"/>
                    </a:lnTo>
                    <a:cubicBezTo>
                      <a:pt x="15170" y="20619"/>
                      <a:pt x="15023" y="20469"/>
                      <a:pt x="14861" y="20360"/>
                    </a:cubicBezTo>
                    <a:cubicBezTo>
                      <a:pt x="14623" y="20200"/>
                      <a:pt x="14358" y="20132"/>
                      <a:pt x="14128" y="19948"/>
                    </a:cubicBezTo>
                    <a:cubicBezTo>
                      <a:pt x="13879" y="19749"/>
                      <a:pt x="13688" y="19429"/>
                      <a:pt x="13590" y="19046"/>
                    </a:cubicBezTo>
                    <a:lnTo>
                      <a:pt x="13158" y="18532"/>
                    </a:lnTo>
                    <a:lnTo>
                      <a:pt x="13427" y="18017"/>
                    </a:lnTo>
                    <a:lnTo>
                      <a:pt x="14110" y="18105"/>
                    </a:lnTo>
                    <a:lnTo>
                      <a:pt x="14793" y="18460"/>
                    </a:lnTo>
                    <a:lnTo>
                      <a:pt x="15377" y="18697"/>
                    </a:lnTo>
                    <a:lnTo>
                      <a:pt x="15778" y="19005"/>
                    </a:lnTo>
                    <a:lnTo>
                      <a:pt x="16295" y="19094"/>
                    </a:lnTo>
                    <a:lnTo>
                      <a:pt x="16532" y="18785"/>
                    </a:lnTo>
                    <a:lnTo>
                      <a:pt x="16863" y="17974"/>
                    </a:lnTo>
                    <a:lnTo>
                      <a:pt x="16832" y="16720"/>
                    </a:lnTo>
                    <a:lnTo>
                      <a:pt x="16410" y="15436"/>
                    </a:lnTo>
                    <a:lnTo>
                      <a:pt x="16038" y="14519"/>
                    </a:lnTo>
                    <a:lnTo>
                      <a:pt x="16348" y="13987"/>
                    </a:lnTo>
                    <a:lnTo>
                      <a:pt x="17092" y="13263"/>
                    </a:lnTo>
                    <a:lnTo>
                      <a:pt x="17959" y="13751"/>
                    </a:lnTo>
                    <a:cubicBezTo>
                      <a:pt x="18224" y="13919"/>
                      <a:pt x="18489" y="14087"/>
                      <a:pt x="18755" y="14253"/>
                    </a:cubicBezTo>
                    <a:cubicBezTo>
                      <a:pt x="19010" y="14412"/>
                      <a:pt x="19265" y="14570"/>
                      <a:pt x="19521" y="14726"/>
                    </a:cubicBezTo>
                    <a:lnTo>
                      <a:pt x="20059" y="14800"/>
                    </a:lnTo>
                    <a:cubicBezTo>
                      <a:pt x="20261" y="14738"/>
                      <a:pt x="20456" y="14633"/>
                      <a:pt x="20638" y="14490"/>
                    </a:cubicBezTo>
                    <a:cubicBezTo>
                      <a:pt x="21053" y="14162"/>
                      <a:pt x="21380" y="13647"/>
                      <a:pt x="21569" y="13026"/>
                    </a:cubicBezTo>
                    <a:lnTo>
                      <a:pt x="21600" y="12364"/>
                    </a:lnTo>
                    <a:lnTo>
                      <a:pt x="20876" y="11537"/>
                    </a:lnTo>
                    <a:lnTo>
                      <a:pt x="20172" y="11271"/>
                    </a:lnTo>
                    <a:cubicBezTo>
                      <a:pt x="19977" y="10989"/>
                      <a:pt x="19782" y="10709"/>
                      <a:pt x="19585" y="10430"/>
                    </a:cubicBezTo>
                    <a:cubicBezTo>
                      <a:pt x="19314" y="10044"/>
                      <a:pt x="19041" y="9659"/>
                      <a:pt x="18768" y="9277"/>
                    </a:cubicBezTo>
                    <a:lnTo>
                      <a:pt x="18552" y="8352"/>
                    </a:lnTo>
                    <a:lnTo>
                      <a:pt x="18707" y="7850"/>
                    </a:lnTo>
                    <a:lnTo>
                      <a:pt x="18707" y="7053"/>
                    </a:lnTo>
                    <a:lnTo>
                      <a:pt x="18460" y="6506"/>
                    </a:lnTo>
                    <a:lnTo>
                      <a:pt x="17665" y="6018"/>
                    </a:lnTo>
                    <a:lnTo>
                      <a:pt x="16139" y="5357"/>
                    </a:lnTo>
                    <a:lnTo>
                      <a:pt x="15519" y="4734"/>
                    </a:lnTo>
                    <a:lnTo>
                      <a:pt x="14962" y="3542"/>
                    </a:lnTo>
                    <a:lnTo>
                      <a:pt x="14662" y="2965"/>
                    </a:lnTo>
                    <a:lnTo>
                      <a:pt x="14176" y="2226"/>
                    </a:lnTo>
                    <a:lnTo>
                      <a:pt x="13369" y="2581"/>
                    </a:lnTo>
                    <a:lnTo>
                      <a:pt x="12408" y="3126"/>
                    </a:lnTo>
                    <a:lnTo>
                      <a:pt x="11913" y="2771"/>
                    </a:lnTo>
                    <a:cubicBezTo>
                      <a:pt x="11698" y="2567"/>
                      <a:pt x="11484" y="2360"/>
                      <a:pt x="11271" y="2150"/>
                    </a:cubicBezTo>
                    <a:cubicBezTo>
                      <a:pt x="11036" y="1918"/>
                      <a:pt x="10801" y="1682"/>
                      <a:pt x="10569" y="1443"/>
                    </a:cubicBezTo>
                    <a:lnTo>
                      <a:pt x="9607" y="777"/>
                    </a:lnTo>
                    <a:lnTo>
                      <a:pt x="9009" y="497"/>
                    </a:lnTo>
                    <a:lnTo>
                      <a:pt x="8021" y="593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1" name="Shape 1495">
                <a:extLst>
                  <a:ext uri="{FF2B5EF4-FFF2-40B4-BE49-F238E27FC236}">
                    <a16:creationId xmlns:a16="http://schemas.microsoft.com/office/drawing/2014/main" id="{0B953111-54B9-0843-A79E-1DFD6DF91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8556" y="3056942"/>
                <a:ext cx="270819" cy="127474"/>
              </a:xfrm>
              <a:custGeom>
                <a:avLst/>
                <a:gdLst>
                  <a:gd name="T0" fmla="*/ 2147483646 w 21486"/>
                  <a:gd name="T1" fmla="*/ 2147483646 h 21600"/>
                  <a:gd name="T2" fmla="*/ 2147483646 w 21486"/>
                  <a:gd name="T3" fmla="*/ 2147483646 h 21600"/>
                  <a:gd name="T4" fmla="*/ 2147483646 w 21486"/>
                  <a:gd name="T5" fmla="*/ 2147483646 h 21600"/>
                  <a:gd name="T6" fmla="*/ 2147483646 w 21486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486" h="21600" extrusionOk="0">
                    <a:moveTo>
                      <a:pt x="14288" y="2825"/>
                    </a:moveTo>
                    <a:lnTo>
                      <a:pt x="10337" y="0"/>
                    </a:lnTo>
                    <a:lnTo>
                      <a:pt x="6944" y="635"/>
                    </a:lnTo>
                    <a:lnTo>
                      <a:pt x="4261" y="5531"/>
                    </a:lnTo>
                    <a:lnTo>
                      <a:pt x="923" y="10880"/>
                    </a:lnTo>
                    <a:lnTo>
                      <a:pt x="0" y="13544"/>
                    </a:lnTo>
                    <a:lnTo>
                      <a:pt x="505" y="17480"/>
                    </a:lnTo>
                    <a:lnTo>
                      <a:pt x="3926" y="18763"/>
                    </a:lnTo>
                    <a:lnTo>
                      <a:pt x="6234" y="16694"/>
                    </a:lnTo>
                    <a:lnTo>
                      <a:pt x="9366" y="14882"/>
                    </a:lnTo>
                    <a:cubicBezTo>
                      <a:pt x="10482" y="14254"/>
                      <a:pt x="11657" y="14254"/>
                      <a:pt x="12773" y="14882"/>
                    </a:cubicBezTo>
                    <a:cubicBezTo>
                      <a:pt x="14008" y="15576"/>
                      <a:pt x="15124" y="17010"/>
                      <a:pt x="15986" y="19012"/>
                    </a:cubicBezTo>
                    <a:lnTo>
                      <a:pt x="19647" y="21600"/>
                    </a:lnTo>
                    <a:cubicBezTo>
                      <a:pt x="20643" y="20974"/>
                      <a:pt x="21364" y="19135"/>
                      <a:pt x="21472" y="16942"/>
                    </a:cubicBezTo>
                    <a:cubicBezTo>
                      <a:pt x="21600" y="14339"/>
                      <a:pt x="20855" y="11900"/>
                      <a:pt x="19682" y="11085"/>
                    </a:cubicBezTo>
                    <a:lnTo>
                      <a:pt x="16154" y="7063"/>
                    </a:lnTo>
                    <a:lnTo>
                      <a:pt x="14288" y="2825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2" name="Shape 1496">
                <a:extLst>
                  <a:ext uri="{FF2B5EF4-FFF2-40B4-BE49-F238E27FC236}">
                    <a16:creationId xmlns:a16="http://schemas.microsoft.com/office/drawing/2014/main" id="{E27E81D7-0072-4C46-AC7C-6C11B2942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5999" y="4020302"/>
                <a:ext cx="386216" cy="30714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3617" y="713"/>
                    </a:moveTo>
                    <a:lnTo>
                      <a:pt x="12158" y="1430"/>
                    </a:lnTo>
                    <a:lnTo>
                      <a:pt x="10460" y="3510"/>
                    </a:lnTo>
                    <a:lnTo>
                      <a:pt x="9735" y="5219"/>
                    </a:lnTo>
                    <a:lnTo>
                      <a:pt x="8711" y="7368"/>
                    </a:lnTo>
                    <a:lnTo>
                      <a:pt x="6506" y="9587"/>
                    </a:lnTo>
                    <a:lnTo>
                      <a:pt x="4116" y="10124"/>
                    </a:lnTo>
                    <a:lnTo>
                      <a:pt x="3238" y="12590"/>
                    </a:lnTo>
                    <a:lnTo>
                      <a:pt x="2264" y="14703"/>
                    </a:lnTo>
                    <a:lnTo>
                      <a:pt x="112" y="15347"/>
                    </a:lnTo>
                    <a:lnTo>
                      <a:pt x="0" y="16883"/>
                    </a:lnTo>
                    <a:lnTo>
                      <a:pt x="2956" y="16668"/>
                    </a:lnTo>
                    <a:lnTo>
                      <a:pt x="4669" y="16668"/>
                    </a:lnTo>
                    <a:lnTo>
                      <a:pt x="6963" y="17384"/>
                    </a:lnTo>
                    <a:lnTo>
                      <a:pt x="8339" y="17778"/>
                    </a:lnTo>
                    <a:lnTo>
                      <a:pt x="7794" y="19707"/>
                    </a:lnTo>
                    <a:lnTo>
                      <a:pt x="8250" y="21600"/>
                    </a:lnTo>
                    <a:lnTo>
                      <a:pt x="9877" y="20459"/>
                    </a:lnTo>
                    <a:lnTo>
                      <a:pt x="9307" y="17997"/>
                    </a:lnTo>
                    <a:lnTo>
                      <a:pt x="11744" y="17389"/>
                    </a:lnTo>
                    <a:lnTo>
                      <a:pt x="13751" y="17389"/>
                    </a:lnTo>
                    <a:lnTo>
                      <a:pt x="15873" y="16529"/>
                    </a:lnTo>
                    <a:lnTo>
                      <a:pt x="18822" y="16207"/>
                    </a:lnTo>
                    <a:lnTo>
                      <a:pt x="20342" y="15240"/>
                    </a:lnTo>
                    <a:lnTo>
                      <a:pt x="21600" y="14632"/>
                    </a:lnTo>
                    <a:lnTo>
                      <a:pt x="18847" y="11235"/>
                    </a:lnTo>
                    <a:lnTo>
                      <a:pt x="17711" y="9945"/>
                    </a:lnTo>
                    <a:lnTo>
                      <a:pt x="15740" y="9095"/>
                    </a:lnTo>
                    <a:lnTo>
                      <a:pt x="13625" y="8379"/>
                    </a:lnTo>
                    <a:lnTo>
                      <a:pt x="12948" y="7206"/>
                    </a:lnTo>
                    <a:cubicBezTo>
                      <a:pt x="12674" y="6625"/>
                      <a:pt x="12582" y="5938"/>
                      <a:pt x="12690" y="5277"/>
                    </a:cubicBezTo>
                    <a:cubicBezTo>
                      <a:pt x="12841" y="4349"/>
                      <a:pt x="13359" y="3580"/>
                      <a:pt x="14066" y="3237"/>
                    </a:cubicBezTo>
                    <a:cubicBezTo>
                      <a:pt x="14497" y="2942"/>
                      <a:pt x="14876" y="2541"/>
                      <a:pt x="15181" y="2059"/>
                    </a:cubicBezTo>
                    <a:cubicBezTo>
                      <a:pt x="15444" y="1642"/>
                      <a:pt x="15646" y="1171"/>
                      <a:pt x="15779" y="667"/>
                    </a:cubicBezTo>
                    <a:lnTo>
                      <a:pt x="15098" y="0"/>
                    </a:lnTo>
                    <a:lnTo>
                      <a:pt x="13617" y="713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3" name="Shape 1497">
                <a:extLst>
                  <a:ext uri="{FF2B5EF4-FFF2-40B4-BE49-F238E27FC236}">
                    <a16:creationId xmlns:a16="http://schemas.microsoft.com/office/drawing/2014/main" id="{1F46CC7C-6277-074B-86B4-C06C1BD24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267" y="5305229"/>
                <a:ext cx="86925" cy="63554"/>
              </a:xfrm>
              <a:custGeom>
                <a:avLst/>
                <a:gdLst>
                  <a:gd name="T0" fmla="*/ 2147483646 w 21600"/>
                  <a:gd name="T1" fmla="*/ 176427018 h 21600"/>
                  <a:gd name="T2" fmla="*/ 2147483646 w 21600"/>
                  <a:gd name="T3" fmla="*/ 176427018 h 21600"/>
                  <a:gd name="T4" fmla="*/ 2147483646 w 21600"/>
                  <a:gd name="T5" fmla="*/ 176427018 h 21600"/>
                  <a:gd name="T6" fmla="*/ 2147483646 w 21600"/>
                  <a:gd name="T7" fmla="*/ 176427018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449" y="0"/>
                    </a:moveTo>
                    <a:lnTo>
                      <a:pt x="4511" y="2596"/>
                    </a:lnTo>
                    <a:lnTo>
                      <a:pt x="0" y="15912"/>
                    </a:lnTo>
                    <a:lnTo>
                      <a:pt x="12679" y="21600"/>
                    </a:lnTo>
                    <a:lnTo>
                      <a:pt x="21600" y="12688"/>
                    </a:lnTo>
                    <a:lnTo>
                      <a:pt x="944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4" name="Shape 1498">
                <a:extLst>
                  <a:ext uri="{FF2B5EF4-FFF2-40B4-BE49-F238E27FC236}">
                    <a16:creationId xmlns:a16="http://schemas.microsoft.com/office/drawing/2014/main" id="{627EC45D-1E43-E547-9ECB-87E93A108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5834" y="6048996"/>
                <a:ext cx="677450" cy="242302"/>
              </a:xfrm>
              <a:custGeom>
                <a:avLst/>
                <a:gdLst>
                  <a:gd name="T0" fmla="*/ 2147483646 w 21600"/>
                  <a:gd name="T1" fmla="*/ 2147483646 h 21424"/>
                  <a:gd name="T2" fmla="*/ 2147483646 w 21600"/>
                  <a:gd name="T3" fmla="*/ 2147483646 h 21424"/>
                  <a:gd name="T4" fmla="*/ 2147483646 w 21600"/>
                  <a:gd name="T5" fmla="*/ 2147483646 h 21424"/>
                  <a:gd name="T6" fmla="*/ 2147483646 w 21600"/>
                  <a:gd name="T7" fmla="*/ 2147483646 h 2142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424" extrusionOk="0">
                    <a:moveTo>
                      <a:pt x="6693" y="0"/>
                    </a:moveTo>
                    <a:lnTo>
                      <a:pt x="3994" y="298"/>
                    </a:lnTo>
                    <a:lnTo>
                      <a:pt x="1905" y="1849"/>
                    </a:lnTo>
                    <a:lnTo>
                      <a:pt x="0" y="4685"/>
                    </a:lnTo>
                    <a:lnTo>
                      <a:pt x="3" y="8050"/>
                    </a:lnTo>
                    <a:lnTo>
                      <a:pt x="2136" y="6609"/>
                    </a:lnTo>
                    <a:lnTo>
                      <a:pt x="5761" y="4730"/>
                    </a:lnTo>
                    <a:lnTo>
                      <a:pt x="7958" y="6075"/>
                    </a:lnTo>
                    <a:lnTo>
                      <a:pt x="10066" y="8095"/>
                    </a:lnTo>
                    <a:lnTo>
                      <a:pt x="12698" y="10886"/>
                    </a:lnTo>
                    <a:lnTo>
                      <a:pt x="13431" y="13491"/>
                    </a:lnTo>
                    <a:lnTo>
                      <a:pt x="13576" y="16728"/>
                    </a:lnTo>
                    <a:lnTo>
                      <a:pt x="13202" y="18838"/>
                    </a:lnTo>
                    <a:lnTo>
                      <a:pt x="14379" y="19732"/>
                    </a:lnTo>
                    <a:lnTo>
                      <a:pt x="15587" y="19372"/>
                    </a:lnTo>
                    <a:lnTo>
                      <a:pt x="17041" y="19372"/>
                    </a:lnTo>
                    <a:lnTo>
                      <a:pt x="17973" y="20722"/>
                    </a:lnTo>
                    <a:cubicBezTo>
                      <a:pt x="18362" y="21404"/>
                      <a:pt x="18837" y="21600"/>
                      <a:pt x="19281" y="21263"/>
                    </a:cubicBezTo>
                    <a:cubicBezTo>
                      <a:pt x="19538" y="21068"/>
                      <a:pt x="19773" y="20698"/>
                      <a:pt x="19965" y="20188"/>
                    </a:cubicBezTo>
                    <a:lnTo>
                      <a:pt x="20995" y="19018"/>
                    </a:lnTo>
                    <a:lnTo>
                      <a:pt x="21584" y="18883"/>
                    </a:lnTo>
                    <a:lnTo>
                      <a:pt x="21600" y="16502"/>
                    </a:lnTo>
                    <a:lnTo>
                      <a:pt x="20145" y="14116"/>
                    </a:lnTo>
                    <a:cubicBezTo>
                      <a:pt x="19497" y="13439"/>
                      <a:pt x="18849" y="12764"/>
                      <a:pt x="18200" y="12091"/>
                    </a:cubicBezTo>
                    <a:cubicBezTo>
                      <a:pt x="17606" y="11474"/>
                      <a:pt x="17013" y="10859"/>
                      <a:pt x="16418" y="10245"/>
                    </a:cubicBezTo>
                    <a:lnTo>
                      <a:pt x="14034" y="5974"/>
                    </a:lnTo>
                    <a:lnTo>
                      <a:pt x="11880" y="2378"/>
                    </a:lnTo>
                    <a:lnTo>
                      <a:pt x="9839" y="1348"/>
                    </a:lnTo>
                    <a:lnTo>
                      <a:pt x="8476" y="678"/>
                    </a:lnTo>
                    <a:lnTo>
                      <a:pt x="6693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5" name="Shape 1499">
                <a:extLst>
                  <a:ext uri="{FF2B5EF4-FFF2-40B4-BE49-F238E27FC236}">
                    <a16:creationId xmlns:a16="http://schemas.microsoft.com/office/drawing/2014/main" id="{2E30F324-A34D-3042-84EE-984F30F95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151" y="6294274"/>
                <a:ext cx="448506" cy="140283"/>
              </a:xfrm>
              <a:custGeom>
                <a:avLst/>
                <a:gdLst>
                  <a:gd name="T0" fmla="*/ 2147483646 w 21600"/>
                  <a:gd name="T1" fmla="*/ 2147483646 h 21321"/>
                  <a:gd name="T2" fmla="*/ 2147483646 w 21600"/>
                  <a:gd name="T3" fmla="*/ 2147483646 h 21321"/>
                  <a:gd name="T4" fmla="*/ 2147483646 w 21600"/>
                  <a:gd name="T5" fmla="*/ 2147483646 h 21321"/>
                  <a:gd name="T6" fmla="*/ 2147483646 w 21600"/>
                  <a:gd name="T7" fmla="*/ 2147483646 h 21321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321" extrusionOk="0">
                    <a:moveTo>
                      <a:pt x="8080" y="2346"/>
                    </a:moveTo>
                    <a:lnTo>
                      <a:pt x="7608" y="5248"/>
                    </a:lnTo>
                    <a:lnTo>
                      <a:pt x="9192" y="9941"/>
                    </a:lnTo>
                    <a:lnTo>
                      <a:pt x="8133" y="13268"/>
                    </a:lnTo>
                    <a:lnTo>
                      <a:pt x="6167" y="13491"/>
                    </a:lnTo>
                    <a:cubicBezTo>
                      <a:pt x="5337" y="12924"/>
                      <a:pt x="4494" y="12536"/>
                      <a:pt x="3646" y="12331"/>
                    </a:cubicBezTo>
                    <a:cubicBezTo>
                      <a:pt x="2705" y="12103"/>
                      <a:pt x="1759" y="12099"/>
                      <a:pt x="817" y="12321"/>
                    </a:cubicBezTo>
                    <a:lnTo>
                      <a:pt x="0" y="15310"/>
                    </a:lnTo>
                    <a:lnTo>
                      <a:pt x="1925" y="18019"/>
                    </a:lnTo>
                    <a:lnTo>
                      <a:pt x="4070" y="18251"/>
                    </a:lnTo>
                    <a:lnTo>
                      <a:pt x="5845" y="19877"/>
                    </a:lnTo>
                    <a:lnTo>
                      <a:pt x="7598" y="18329"/>
                    </a:lnTo>
                    <a:lnTo>
                      <a:pt x="9746" y="17400"/>
                    </a:lnTo>
                    <a:cubicBezTo>
                      <a:pt x="10130" y="18713"/>
                      <a:pt x="10602" y="19744"/>
                      <a:pt x="11128" y="20417"/>
                    </a:cubicBezTo>
                    <a:cubicBezTo>
                      <a:pt x="11927" y="21440"/>
                      <a:pt x="12812" y="21600"/>
                      <a:pt x="13644" y="20872"/>
                    </a:cubicBezTo>
                    <a:cubicBezTo>
                      <a:pt x="14104" y="19420"/>
                      <a:pt x="14627" y="18174"/>
                      <a:pt x="15196" y="17168"/>
                    </a:cubicBezTo>
                    <a:cubicBezTo>
                      <a:pt x="15866" y="15984"/>
                      <a:pt x="16591" y="15148"/>
                      <a:pt x="17341" y="14614"/>
                    </a:cubicBezTo>
                    <a:cubicBezTo>
                      <a:pt x="18005" y="14141"/>
                      <a:pt x="18684" y="13907"/>
                      <a:pt x="19365" y="13918"/>
                    </a:cubicBezTo>
                    <a:lnTo>
                      <a:pt x="20717" y="13841"/>
                    </a:lnTo>
                    <a:lnTo>
                      <a:pt x="21600" y="12215"/>
                    </a:lnTo>
                    <a:lnTo>
                      <a:pt x="21378" y="8984"/>
                    </a:lnTo>
                    <a:lnTo>
                      <a:pt x="19406" y="7282"/>
                    </a:lnTo>
                    <a:lnTo>
                      <a:pt x="18248" y="4350"/>
                    </a:lnTo>
                    <a:lnTo>
                      <a:pt x="15434" y="1333"/>
                    </a:lnTo>
                    <a:lnTo>
                      <a:pt x="12671" y="459"/>
                    </a:lnTo>
                    <a:lnTo>
                      <a:pt x="10801" y="0"/>
                    </a:lnTo>
                    <a:lnTo>
                      <a:pt x="9496" y="697"/>
                    </a:lnTo>
                    <a:lnTo>
                      <a:pt x="8080" y="234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6" name="Shape 1500">
                <a:extLst>
                  <a:ext uri="{FF2B5EF4-FFF2-40B4-BE49-F238E27FC236}">
                    <a16:creationId xmlns:a16="http://schemas.microsoft.com/office/drawing/2014/main" id="{3F9EDE6C-A606-9544-969B-806C1C821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5018" y="6377236"/>
                <a:ext cx="146767" cy="61762"/>
              </a:xfrm>
              <a:custGeom>
                <a:avLst/>
                <a:gdLst>
                  <a:gd name="T0" fmla="*/ 2147483646 w 21600"/>
                  <a:gd name="T1" fmla="*/ 132540017 h 21600"/>
                  <a:gd name="T2" fmla="*/ 2147483646 w 21600"/>
                  <a:gd name="T3" fmla="*/ 132540017 h 21600"/>
                  <a:gd name="T4" fmla="*/ 2147483646 w 21600"/>
                  <a:gd name="T5" fmla="*/ 132540017 h 21600"/>
                  <a:gd name="T6" fmla="*/ 2147483646 w 21600"/>
                  <a:gd name="T7" fmla="*/ 132540017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960" y="778"/>
                    </a:moveTo>
                    <a:lnTo>
                      <a:pt x="5952" y="0"/>
                    </a:lnTo>
                    <a:lnTo>
                      <a:pt x="0" y="4529"/>
                    </a:lnTo>
                    <a:lnTo>
                      <a:pt x="4023" y="14144"/>
                    </a:lnTo>
                    <a:lnTo>
                      <a:pt x="9924" y="18396"/>
                    </a:lnTo>
                    <a:lnTo>
                      <a:pt x="16715" y="21600"/>
                    </a:lnTo>
                    <a:lnTo>
                      <a:pt x="21157" y="18240"/>
                    </a:lnTo>
                    <a:lnTo>
                      <a:pt x="21600" y="11139"/>
                    </a:lnTo>
                    <a:lnTo>
                      <a:pt x="17129" y="5862"/>
                    </a:lnTo>
                    <a:lnTo>
                      <a:pt x="14054" y="2835"/>
                    </a:lnTo>
                    <a:lnTo>
                      <a:pt x="9960" y="77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7" name="Shape 1501">
                <a:extLst>
                  <a:ext uri="{FF2B5EF4-FFF2-40B4-BE49-F238E27FC236}">
                    <a16:creationId xmlns:a16="http://schemas.microsoft.com/office/drawing/2014/main" id="{A5736FE5-B352-744A-8BB9-3EEA6F21F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3102" y="6375067"/>
                <a:ext cx="113090" cy="59472"/>
              </a:xfrm>
              <a:custGeom>
                <a:avLst/>
                <a:gdLst>
                  <a:gd name="T0" fmla="*/ 2147483646 w 21600"/>
                  <a:gd name="T1" fmla="*/ 90840577 h 21600"/>
                  <a:gd name="T2" fmla="*/ 2147483646 w 21600"/>
                  <a:gd name="T3" fmla="*/ 90840577 h 21600"/>
                  <a:gd name="T4" fmla="*/ 2147483646 w 21600"/>
                  <a:gd name="T5" fmla="*/ 90840577 h 21600"/>
                  <a:gd name="T6" fmla="*/ 2147483646 w 21600"/>
                  <a:gd name="T7" fmla="*/ 90840577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2717" y="0"/>
                    </a:moveTo>
                    <a:lnTo>
                      <a:pt x="6904" y="785"/>
                    </a:lnTo>
                    <a:lnTo>
                      <a:pt x="2619" y="2158"/>
                    </a:lnTo>
                    <a:lnTo>
                      <a:pt x="0" y="9325"/>
                    </a:lnTo>
                    <a:lnTo>
                      <a:pt x="1145" y="14597"/>
                    </a:lnTo>
                    <a:cubicBezTo>
                      <a:pt x="2957" y="16107"/>
                      <a:pt x="4818" y="17397"/>
                      <a:pt x="6717" y="18458"/>
                    </a:cubicBezTo>
                    <a:cubicBezTo>
                      <a:pt x="9466" y="19994"/>
                      <a:pt x="12285" y="21046"/>
                      <a:pt x="15138" y="21600"/>
                    </a:cubicBezTo>
                    <a:lnTo>
                      <a:pt x="21600" y="11985"/>
                    </a:lnTo>
                    <a:lnTo>
                      <a:pt x="18686" y="4286"/>
                    </a:lnTo>
                    <a:lnTo>
                      <a:pt x="12717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8" name="Shape 1502">
                <a:extLst>
                  <a:ext uri="{FF2B5EF4-FFF2-40B4-BE49-F238E27FC236}">
                    <a16:creationId xmlns:a16="http://schemas.microsoft.com/office/drawing/2014/main" id="{FB01156A-D5E1-3B42-A41E-5FE5DEED1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8095" y="6058652"/>
                <a:ext cx="98142" cy="59734"/>
              </a:xfrm>
              <a:custGeom>
                <a:avLst/>
                <a:gdLst>
                  <a:gd name="T0" fmla="*/ 2147483646 w 21600"/>
                  <a:gd name="T1" fmla="*/ 94924583 h 21600"/>
                  <a:gd name="T2" fmla="*/ 2147483646 w 21600"/>
                  <a:gd name="T3" fmla="*/ 94924583 h 21600"/>
                  <a:gd name="T4" fmla="*/ 2147483646 w 21600"/>
                  <a:gd name="T5" fmla="*/ 94924583 h 21600"/>
                  <a:gd name="T6" fmla="*/ 2147483646 w 21600"/>
                  <a:gd name="T7" fmla="*/ 9492458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0591" y="2096"/>
                    </a:moveTo>
                    <a:lnTo>
                      <a:pt x="5726" y="2074"/>
                    </a:lnTo>
                    <a:lnTo>
                      <a:pt x="0" y="12257"/>
                    </a:lnTo>
                    <a:lnTo>
                      <a:pt x="3941" y="21600"/>
                    </a:lnTo>
                    <a:lnTo>
                      <a:pt x="9231" y="16101"/>
                    </a:lnTo>
                    <a:lnTo>
                      <a:pt x="15549" y="13362"/>
                    </a:lnTo>
                    <a:lnTo>
                      <a:pt x="21600" y="7815"/>
                    </a:lnTo>
                    <a:lnTo>
                      <a:pt x="20020" y="727"/>
                    </a:lnTo>
                    <a:lnTo>
                      <a:pt x="15874" y="0"/>
                    </a:lnTo>
                    <a:lnTo>
                      <a:pt x="10591" y="209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99" name="Shape 1503">
                <a:extLst>
                  <a:ext uri="{FF2B5EF4-FFF2-40B4-BE49-F238E27FC236}">
                    <a16:creationId xmlns:a16="http://schemas.microsoft.com/office/drawing/2014/main" id="{AD55B758-C7EC-AB4B-9E2B-A529DB416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7703" y="6118606"/>
                <a:ext cx="80612" cy="38705"/>
              </a:xfrm>
              <a:custGeom>
                <a:avLst/>
                <a:gdLst>
                  <a:gd name="T0" fmla="*/ 1901662630 w 21600"/>
                  <a:gd name="T1" fmla="*/ 1238276 h 21600"/>
                  <a:gd name="T2" fmla="*/ 1901662630 w 21600"/>
                  <a:gd name="T3" fmla="*/ 1238276 h 21600"/>
                  <a:gd name="T4" fmla="*/ 1901662630 w 21600"/>
                  <a:gd name="T5" fmla="*/ 1238276 h 21600"/>
                  <a:gd name="T6" fmla="*/ 1901662630 w 21600"/>
                  <a:gd name="T7" fmla="*/ 123827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3268" y="0"/>
                    </a:moveTo>
                    <a:lnTo>
                      <a:pt x="6280" y="4263"/>
                    </a:lnTo>
                    <a:lnTo>
                      <a:pt x="0" y="14496"/>
                    </a:lnTo>
                    <a:lnTo>
                      <a:pt x="4170" y="17941"/>
                    </a:lnTo>
                    <a:lnTo>
                      <a:pt x="13786" y="19078"/>
                    </a:lnTo>
                    <a:lnTo>
                      <a:pt x="21583" y="21600"/>
                    </a:lnTo>
                    <a:lnTo>
                      <a:pt x="21600" y="6005"/>
                    </a:lnTo>
                    <a:lnTo>
                      <a:pt x="13268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0" name="Shape 1504">
                <a:extLst>
                  <a:ext uri="{FF2B5EF4-FFF2-40B4-BE49-F238E27FC236}">
                    <a16:creationId xmlns:a16="http://schemas.microsoft.com/office/drawing/2014/main" id="{BC435F4C-831A-4540-A21D-8BC4CAE61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365" y="5851767"/>
                <a:ext cx="57123" cy="106204"/>
              </a:xfrm>
              <a:custGeom>
                <a:avLst/>
                <a:gdLst>
                  <a:gd name="T0" fmla="*/ 60712991 w 21600"/>
                  <a:gd name="T1" fmla="*/ 2147483646 h 21600"/>
                  <a:gd name="T2" fmla="*/ 60712991 w 21600"/>
                  <a:gd name="T3" fmla="*/ 2147483646 h 21600"/>
                  <a:gd name="T4" fmla="*/ 60712991 w 21600"/>
                  <a:gd name="T5" fmla="*/ 2147483646 h 21600"/>
                  <a:gd name="T6" fmla="*/ 60712991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366" y="0"/>
                    </a:moveTo>
                    <a:lnTo>
                      <a:pt x="15" y="2162"/>
                    </a:lnTo>
                    <a:lnTo>
                      <a:pt x="9987" y="9811"/>
                    </a:lnTo>
                    <a:lnTo>
                      <a:pt x="0" y="12733"/>
                    </a:lnTo>
                    <a:lnTo>
                      <a:pt x="12126" y="20150"/>
                    </a:lnTo>
                    <a:lnTo>
                      <a:pt x="19276" y="21600"/>
                    </a:lnTo>
                    <a:lnTo>
                      <a:pt x="21600" y="16009"/>
                    </a:lnTo>
                    <a:lnTo>
                      <a:pt x="14089" y="12940"/>
                    </a:lnTo>
                    <a:lnTo>
                      <a:pt x="16973" y="9329"/>
                    </a:lnTo>
                    <a:lnTo>
                      <a:pt x="16973" y="1873"/>
                    </a:lnTo>
                    <a:lnTo>
                      <a:pt x="636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1" name="Shape 1505">
                <a:extLst>
                  <a:ext uri="{FF2B5EF4-FFF2-40B4-BE49-F238E27FC236}">
                    <a16:creationId xmlns:a16="http://schemas.microsoft.com/office/drawing/2014/main" id="{37391F51-7EA5-2C4A-8EBC-7617199ED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1076" y="5752808"/>
                <a:ext cx="68260" cy="69416"/>
              </a:xfrm>
              <a:custGeom>
                <a:avLst/>
                <a:gdLst>
                  <a:gd name="T0" fmla="*/ 360434285 w 21600"/>
                  <a:gd name="T1" fmla="*/ 426303976 h 21600"/>
                  <a:gd name="T2" fmla="*/ 360434285 w 21600"/>
                  <a:gd name="T3" fmla="*/ 426303976 h 21600"/>
                  <a:gd name="T4" fmla="*/ 360434285 w 21600"/>
                  <a:gd name="T5" fmla="*/ 426303976 h 21600"/>
                  <a:gd name="T6" fmla="*/ 360434285 w 21600"/>
                  <a:gd name="T7" fmla="*/ 42630397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939" y="3032"/>
                    </a:moveTo>
                    <a:lnTo>
                      <a:pt x="13971" y="0"/>
                    </a:lnTo>
                    <a:lnTo>
                      <a:pt x="21600" y="3050"/>
                    </a:lnTo>
                    <a:lnTo>
                      <a:pt x="17401" y="7736"/>
                    </a:lnTo>
                    <a:lnTo>
                      <a:pt x="11620" y="11520"/>
                    </a:lnTo>
                    <a:lnTo>
                      <a:pt x="10649" y="17817"/>
                    </a:lnTo>
                    <a:lnTo>
                      <a:pt x="3854" y="21600"/>
                    </a:lnTo>
                    <a:lnTo>
                      <a:pt x="0" y="19243"/>
                    </a:lnTo>
                    <a:lnTo>
                      <a:pt x="2779" y="14669"/>
                    </a:lnTo>
                    <a:lnTo>
                      <a:pt x="6081" y="9182"/>
                    </a:lnTo>
                    <a:lnTo>
                      <a:pt x="2939" y="3032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2" name="Shape 1506">
                <a:extLst>
                  <a:ext uri="{FF2B5EF4-FFF2-40B4-BE49-F238E27FC236}">
                    <a16:creationId xmlns:a16="http://schemas.microsoft.com/office/drawing/2014/main" id="{68E1F460-6471-E34E-9F0E-68088D307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3517" y="5755990"/>
                <a:ext cx="50864" cy="73184"/>
              </a:xfrm>
              <a:custGeom>
                <a:avLst/>
                <a:gdLst>
                  <a:gd name="T0" fmla="*/ 19023703 w 21600"/>
                  <a:gd name="T1" fmla="*/ 723304049 h 21600"/>
                  <a:gd name="T2" fmla="*/ 19023703 w 21600"/>
                  <a:gd name="T3" fmla="*/ 723304049 h 21600"/>
                  <a:gd name="T4" fmla="*/ 19023703 w 21600"/>
                  <a:gd name="T5" fmla="*/ 723304049 h 21600"/>
                  <a:gd name="T6" fmla="*/ 19023703 w 21600"/>
                  <a:gd name="T7" fmla="*/ 72330404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070" y="0"/>
                    </a:moveTo>
                    <a:lnTo>
                      <a:pt x="14242" y="3737"/>
                    </a:lnTo>
                    <a:lnTo>
                      <a:pt x="21600" y="9259"/>
                    </a:lnTo>
                    <a:lnTo>
                      <a:pt x="18987" y="16321"/>
                    </a:lnTo>
                    <a:lnTo>
                      <a:pt x="8344" y="21600"/>
                    </a:lnTo>
                    <a:lnTo>
                      <a:pt x="5690" y="16490"/>
                    </a:lnTo>
                    <a:lnTo>
                      <a:pt x="2563" y="11082"/>
                    </a:lnTo>
                    <a:lnTo>
                      <a:pt x="0" y="2684"/>
                    </a:lnTo>
                    <a:lnTo>
                      <a:pt x="907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3" name="Shape 1507">
                <a:extLst>
                  <a:ext uri="{FF2B5EF4-FFF2-40B4-BE49-F238E27FC236}">
                    <a16:creationId xmlns:a16="http://schemas.microsoft.com/office/drawing/2014/main" id="{A45E68AD-229E-5C45-851D-D03C59A1B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5905" y="5838425"/>
                <a:ext cx="58290" cy="32984"/>
              </a:xfrm>
              <a:custGeom>
                <a:avLst/>
                <a:gdLst>
                  <a:gd name="T0" fmla="*/ 74315820 w 21600"/>
                  <a:gd name="T1" fmla="*/ 250121 h 21600"/>
                  <a:gd name="T2" fmla="*/ 74315820 w 21600"/>
                  <a:gd name="T3" fmla="*/ 250121 h 21600"/>
                  <a:gd name="T4" fmla="*/ 74315820 w 21600"/>
                  <a:gd name="T5" fmla="*/ 250121 h 21600"/>
                  <a:gd name="T6" fmla="*/ 74315820 w 21600"/>
                  <a:gd name="T7" fmla="*/ 2501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041" y="0"/>
                    </a:moveTo>
                    <a:lnTo>
                      <a:pt x="13043" y="2762"/>
                    </a:lnTo>
                    <a:lnTo>
                      <a:pt x="21600" y="12283"/>
                    </a:lnTo>
                    <a:lnTo>
                      <a:pt x="16470" y="21600"/>
                    </a:lnTo>
                    <a:lnTo>
                      <a:pt x="5285" y="18232"/>
                    </a:lnTo>
                    <a:lnTo>
                      <a:pt x="0" y="10410"/>
                    </a:lnTo>
                    <a:lnTo>
                      <a:pt x="6041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4" name="Shape 1508">
                <a:extLst>
                  <a:ext uri="{FF2B5EF4-FFF2-40B4-BE49-F238E27FC236}">
                    <a16:creationId xmlns:a16="http://schemas.microsoft.com/office/drawing/2014/main" id="{E8A9DBC0-C3A2-9B4F-99CB-14EFDC591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6766" y="5938874"/>
                <a:ext cx="32985" cy="50053"/>
              </a:xfrm>
              <a:custGeom>
                <a:avLst/>
                <a:gdLst>
                  <a:gd name="T0" fmla="*/ 250199 w 21600"/>
                  <a:gd name="T1" fmla="*/ 16196107 h 21600"/>
                  <a:gd name="T2" fmla="*/ 250199 w 21600"/>
                  <a:gd name="T3" fmla="*/ 16196107 h 21600"/>
                  <a:gd name="T4" fmla="*/ 250199 w 21600"/>
                  <a:gd name="T5" fmla="*/ 16196107 h 21600"/>
                  <a:gd name="T6" fmla="*/ 250199 w 21600"/>
                  <a:gd name="T7" fmla="*/ 16196107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704" y="0"/>
                    </a:moveTo>
                    <a:lnTo>
                      <a:pt x="0" y="5659"/>
                    </a:lnTo>
                    <a:lnTo>
                      <a:pt x="2963" y="18412"/>
                    </a:lnTo>
                    <a:lnTo>
                      <a:pt x="21600" y="21600"/>
                    </a:lnTo>
                    <a:lnTo>
                      <a:pt x="21600" y="6494"/>
                    </a:lnTo>
                    <a:lnTo>
                      <a:pt x="11704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5" name="Shape 1509">
                <a:extLst>
                  <a:ext uri="{FF2B5EF4-FFF2-40B4-BE49-F238E27FC236}">
                    <a16:creationId xmlns:a16="http://schemas.microsoft.com/office/drawing/2014/main" id="{4BA2C4C2-9491-A147-A8CD-E97723A68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5510" y="6018742"/>
                <a:ext cx="50428" cy="33005"/>
              </a:xfrm>
              <a:custGeom>
                <a:avLst/>
                <a:gdLst>
                  <a:gd name="T0" fmla="*/ 17454758 w 21600"/>
                  <a:gd name="T1" fmla="*/ 251723 h 21600"/>
                  <a:gd name="T2" fmla="*/ 17454758 w 21600"/>
                  <a:gd name="T3" fmla="*/ 251723 h 21600"/>
                  <a:gd name="T4" fmla="*/ 17454758 w 21600"/>
                  <a:gd name="T5" fmla="*/ 251723 h 21600"/>
                  <a:gd name="T6" fmla="*/ 17454758 w 21600"/>
                  <a:gd name="T7" fmla="*/ 25172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7341" y="1756"/>
                    </a:moveTo>
                    <a:lnTo>
                      <a:pt x="5869" y="0"/>
                    </a:lnTo>
                    <a:lnTo>
                      <a:pt x="0" y="5101"/>
                    </a:lnTo>
                    <a:lnTo>
                      <a:pt x="11023" y="21600"/>
                    </a:lnTo>
                    <a:lnTo>
                      <a:pt x="21600" y="19642"/>
                    </a:lnTo>
                    <a:lnTo>
                      <a:pt x="17341" y="175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6" name="Shape 1510">
                <a:extLst>
                  <a:ext uri="{FF2B5EF4-FFF2-40B4-BE49-F238E27FC236}">
                    <a16:creationId xmlns:a16="http://schemas.microsoft.com/office/drawing/2014/main" id="{1F6B3C00-C537-E348-94E3-3D713C435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3933" y="6291389"/>
                <a:ext cx="63894" cy="42645"/>
              </a:xfrm>
              <a:custGeom>
                <a:avLst/>
                <a:gdLst>
                  <a:gd name="T0" fmla="*/ 186105747 w 21600"/>
                  <a:gd name="T1" fmla="*/ 3264674 h 21600"/>
                  <a:gd name="T2" fmla="*/ 186105747 w 21600"/>
                  <a:gd name="T3" fmla="*/ 3264674 h 21600"/>
                  <a:gd name="T4" fmla="*/ 186105747 w 21600"/>
                  <a:gd name="T5" fmla="*/ 3264674 h 21600"/>
                  <a:gd name="T6" fmla="*/ 186105747 w 21600"/>
                  <a:gd name="T7" fmla="*/ 326467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3640" y="1640"/>
                    </a:moveTo>
                    <a:lnTo>
                      <a:pt x="0" y="7796"/>
                    </a:lnTo>
                    <a:lnTo>
                      <a:pt x="2602" y="18763"/>
                    </a:lnTo>
                    <a:lnTo>
                      <a:pt x="14365" y="21600"/>
                    </a:lnTo>
                    <a:lnTo>
                      <a:pt x="21600" y="10799"/>
                    </a:lnTo>
                    <a:lnTo>
                      <a:pt x="12284" y="0"/>
                    </a:lnTo>
                    <a:lnTo>
                      <a:pt x="3640" y="164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7" name="Shape 1511">
                <a:extLst>
                  <a:ext uri="{FF2B5EF4-FFF2-40B4-BE49-F238E27FC236}">
                    <a16:creationId xmlns:a16="http://schemas.microsoft.com/office/drawing/2014/main" id="{619901E2-9EFC-0D4D-9C96-13A6334B3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0751" y="6362142"/>
                <a:ext cx="67783" cy="41033"/>
              </a:xfrm>
              <a:custGeom>
                <a:avLst/>
                <a:gdLst>
                  <a:gd name="T0" fmla="*/ 336006601 w 21600"/>
                  <a:gd name="T1" fmla="*/ 2220387 h 21600"/>
                  <a:gd name="T2" fmla="*/ 336006601 w 21600"/>
                  <a:gd name="T3" fmla="*/ 2220387 h 21600"/>
                  <a:gd name="T4" fmla="*/ 336006601 w 21600"/>
                  <a:gd name="T5" fmla="*/ 2220387 h 21600"/>
                  <a:gd name="T6" fmla="*/ 336006601 w 21600"/>
                  <a:gd name="T7" fmla="*/ 2220387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3908" y="0"/>
                    </a:moveTo>
                    <a:lnTo>
                      <a:pt x="4923" y="5629"/>
                    </a:lnTo>
                    <a:lnTo>
                      <a:pt x="0" y="15233"/>
                    </a:lnTo>
                    <a:lnTo>
                      <a:pt x="11838" y="21600"/>
                    </a:lnTo>
                    <a:lnTo>
                      <a:pt x="21600" y="13561"/>
                    </a:lnTo>
                    <a:lnTo>
                      <a:pt x="13908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8" name="Shape 1512">
                <a:extLst>
                  <a:ext uri="{FF2B5EF4-FFF2-40B4-BE49-F238E27FC236}">
                    <a16:creationId xmlns:a16="http://schemas.microsoft.com/office/drawing/2014/main" id="{5A01E21F-7B69-7147-B434-825734622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5295" y="6425786"/>
                <a:ext cx="57370" cy="38380"/>
              </a:xfrm>
              <a:custGeom>
                <a:avLst/>
                <a:gdLst>
                  <a:gd name="T0" fmla="*/ 63384774 w 21600"/>
                  <a:gd name="T1" fmla="*/ 1138261 h 21600"/>
                  <a:gd name="T2" fmla="*/ 63384774 w 21600"/>
                  <a:gd name="T3" fmla="*/ 1138261 h 21600"/>
                  <a:gd name="T4" fmla="*/ 63384774 w 21600"/>
                  <a:gd name="T5" fmla="*/ 1138261 h 21600"/>
                  <a:gd name="T6" fmla="*/ 63384774 w 21600"/>
                  <a:gd name="T7" fmla="*/ 113826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631" y="0"/>
                    </a:moveTo>
                    <a:lnTo>
                      <a:pt x="0" y="4044"/>
                    </a:lnTo>
                    <a:lnTo>
                      <a:pt x="1813" y="14722"/>
                    </a:lnTo>
                    <a:lnTo>
                      <a:pt x="18125" y="21600"/>
                    </a:lnTo>
                    <a:lnTo>
                      <a:pt x="21600" y="6160"/>
                    </a:lnTo>
                    <a:lnTo>
                      <a:pt x="9631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09" name="Shape 1513">
                <a:extLst>
                  <a:ext uri="{FF2B5EF4-FFF2-40B4-BE49-F238E27FC236}">
                    <a16:creationId xmlns:a16="http://schemas.microsoft.com/office/drawing/2014/main" id="{C9CC4A04-74AC-0340-B4D8-CB2B3FFDE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9653" y="6470389"/>
                <a:ext cx="72244" cy="46148"/>
              </a:xfrm>
              <a:custGeom>
                <a:avLst/>
                <a:gdLst>
                  <a:gd name="T0" fmla="*/ 635566912 w 21600"/>
                  <a:gd name="T1" fmla="*/ 7189488 h 21600"/>
                  <a:gd name="T2" fmla="*/ 635566912 w 21600"/>
                  <a:gd name="T3" fmla="*/ 7189488 h 21600"/>
                  <a:gd name="T4" fmla="*/ 635566912 w 21600"/>
                  <a:gd name="T5" fmla="*/ 7189488 h 21600"/>
                  <a:gd name="T6" fmla="*/ 635566912 w 21600"/>
                  <a:gd name="T7" fmla="*/ 7189488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523" y="6376"/>
                    </a:moveTo>
                    <a:lnTo>
                      <a:pt x="4204" y="0"/>
                    </a:lnTo>
                    <a:lnTo>
                      <a:pt x="0" y="8047"/>
                    </a:lnTo>
                    <a:lnTo>
                      <a:pt x="10142" y="21600"/>
                    </a:lnTo>
                    <a:lnTo>
                      <a:pt x="18861" y="21123"/>
                    </a:lnTo>
                    <a:lnTo>
                      <a:pt x="21600" y="13528"/>
                    </a:lnTo>
                    <a:lnTo>
                      <a:pt x="16408" y="10012"/>
                    </a:lnTo>
                    <a:lnTo>
                      <a:pt x="11523" y="637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0" name="Shape 1514">
                <a:extLst>
                  <a:ext uri="{FF2B5EF4-FFF2-40B4-BE49-F238E27FC236}">
                    <a16:creationId xmlns:a16="http://schemas.microsoft.com/office/drawing/2014/main" id="{4A855EA8-C0F8-2D4D-B1B6-B36D0EF04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152" y="6434813"/>
                <a:ext cx="44928" cy="47424"/>
              </a:xfrm>
              <a:custGeom>
                <a:avLst/>
                <a:gdLst>
                  <a:gd name="T0" fmla="*/ 5499632 w 21600"/>
                  <a:gd name="T1" fmla="*/ 9443602 h 21600"/>
                  <a:gd name="T2" fmla="*/ 5499632 w 21600"/>
                  <a:gd name="T3" fmla="*/ 9443602 h 21600"/>
                  <a:gd name="T4" fmla="*/ 5499632 w 21600"/>
                  <a:gd name="T5" fmla="*/ 9443602 h 21600"/>
                  <a:gd name="T6" fmla="*/ 5499632 w 21600"/>
                  <a:gd name="T7" fmla="*/ 9443602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626" y="0"/>
                    </a:moveTo>
                    <a:lnTo>
                      <a:pt x="20027" y="3450"/>
                    </a:lnTo>
                    <a:lnTo>
                      <a:pt x="21600" y="15366"/>
                    </a:lnTo>
                    <a:lnTo>
                      <a:pt x="15221" y="21600"/>
                    </a:lnTo>
                    <a:lnTo>
                      <a:pt x="10567" y="15424"/>
                    </a:lnTo>
                    <a:lnTo>
                      <a:pt x="0" y="9425"/>
                    </a:lnTo>
                    <a:lnTo>
                      <a:pt x="662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1" name="Shape 1515">
                <a:extLst>
                  <a:ext uri="{FF2B5EF4-FFF2-40B4-BE49-F238E27FC236}">
                    <a16:creationId xmlns:a16="http://schemas.microsoft.com/office/drawing/2014/main" id="{947BC7D1-9C62-484D-8841-B664540C1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6519" y="6376167"/>
                <a:ext cx="32985" cy="32984"/>
              </a:xfrm>
              <a:custGeom>
                <a:avLst/>
                <a:gdLst>
                  <a:gd name="T0" fmla="*/ 250199 w 21600"/>
                  <a:gd name="T1" fmla="*/ 250121 h 21600"/>
                  <a:gd name="T2" fmla="*/ 250199 w 21600"/>
                  <a:gd name="T3" fmla="*/ 250121 h 21600"/>
                  <a:gd name="T4" fmla="*/ 250199 w 21600"/>
                  <a:gd name="T5" fmla="*/ 250121 h 21600"/>
                  <a:gd name="T6" fmla="*/ 250199 w 21600"/>
                  <a:gd name="T7" fmla="*/ 2501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4009"/>
                    </a:lnTo>
                    <a:lnTo>
                      <a:pt x="4094" y="21600"/>
                    </a:lnTo>
                    <a:lnTo>
                      <a:pt x="19333" y="19457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2" name="Shape 1516">
                <a:extLst>
                  <a:ext uri="{FF2B5EF4-FFF2-40B4-BE49-F238E27FC236}">
                    <a16:creationId xmlns:a16="http://schemas.microsoft.com/office/drawing/2014/main" id="{052D4A75-7C63-BD44-9968-EC4C370DA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6930" y="6439070"/>
                <a:ext cx="50839" cy="47995"/>
              </a:xfrm>
              <a:custGeom>
                <a:avLst/>
                <a:gdLst>
                  <a:gd name="T0" fmla="*/ 18928479 w 21600"/>
                  <a:gd name="T1" fmla="*/ 10644424 h 21600"/>
                  <a:gd name="T2" fmla="*/ 18928479 w 21600"/>
                  <a:gd name="T3" fmla="*/ 10644424 h 21600"/>
                  <a:gd name="T4" fmla="*/ 18928479 w 21600"/>
                  <a:gd name="T5" fmla="*/ 10644424 h 21600"/>
                  <a:gd name="T6" fmla="*/ 18928479 w 21600"/>
                  <a:gd name="T7" fmla="*/ 1064442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658" y="0"/>
                    </a:moveTo>
                    <a:lnTo>
                      <a:pt x="0" y="6332"/>
                    </a:lnTo>
                    <a:lnTo>
                      <a:pt x="2862" y="20225"/>
                    </a:lnTo>
                    <a:lnTo>
                      <a:pt x="16398" y="21600"/>
                    </a:lnTo>
                    <a:lnTo>
                      <a:pt x="21600" y="13406"/>
                    </a:lnTo>
                    <a:lnTo>
                      <a:pt x="12259" y="9052"/>
                    </a:lnTo>
                    <a:lnTo>
                      <a:pt x="4658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3" name="Shape 1517">
                <a:extLst>
                  <a:ext uri="{FF2B5EF4-FFF2-40B4-BE49-F238E27FC236}">
                    <a16:creationId xmlns:a16="http://schemas.microsoft.com/office/drawing/2014/main" id="{5874D962-1C9B-EF4E-8CFE-50D92E487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2931" y="6516681"/>
                <a:ext cx="32984" cy="32984"/>
              </a:xfrm>
              <a:custGeom>
                <a:avLst/>
                <a:gdLst>
                  <a:gd name="T0" fmla="*/ 250121 w 21600"/>
                  <a:gd name="T1" fmla="*/ 250121 h 21600"/>
                  <a:gd name="T2" fmla="*/ 250121 w 21600"/>
                  <a:gd name="T3" fmla="*/ 250121 h 21600"/>
                  <a:gd name="T4" fmla="*/ 250121 w 21600"/>
                  <a:gd name="T5" fmla="*/ 250121 h 21600"/>
                  <a:gd name="T6" fmla="*/ 250121 w 21600"/>
                  <a:gd name="T7" fmla="*/ 2501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2399" y="0"/>
                    </a:moveTo>
                    <a:lnTo>
                      <a:pt x="0" y="5671"/>
                    </a:lnTo>
                    <a:lnTo>
                      <a:pt x="2675" y="21600"/>
                    </a:lnTo>
                    <a:lnTo>
                      <a:pt x="21600" y="16063"/>
                    </a:lnTo>
                    <a:lnTo>
                      <a:pt x="1239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4" name="Shape 1518">
                <a:extLst>
                  <a:ext uri="{FF2B5EF4-FFF2-40B4-BE49-F238E27FC236}">
                    <a16:creationId xmlns:a16="http://schemas.microsoft.com/office/drawing/2014/main" id="{3D36717C-2EE5-9643-B251-1DA870669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002" y="6520230"/>
                <a:ext cx="41990" cy="67788"/>
              </a:xfrm>
              <a:custGeom>
                <a:avLst/>
                <a:gdLst>
                  <a:gd name="T0" fmla="*/ 2796857 w 21600"/>
                  <a:gd name="T1" fmla="*/ 336231132 h 21600"/>
                  <a:gd name="T2" fmla="*/ 2796857 w 21600"/>
                  <a:gd name="T3" fmla="*/ 336231132 h 21600"/>
                  <a:gd name="T4" fmla="*/ 2796857 w 21600"/>
                  <a:gd name="T5" fmla="*/ 336231132 h 21600"/>
                  <a:gd name="T6" fmla="*/ 2796857 w 21600"/>
                  <a:gd name="T7" fmla="*/ 336231132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991" y="1945"/>
                    </a:moveTo>
                    <a:lnTo>
                      <a:pt x="1244" y="7766"/>
                    </a:lnTo>
                    <a:lnTo>
                      <a:pt x="0" y="16103"/>
                    </a:lnTo>
                    <a:lnTo>
                      <a:pt x="7919" y="21600"/>
                    </a:lnTo>
                    <a:lnTo>
                      <a:pt x="15566" y="13365"/>
                    </a:lnTo>
                    <a:lnTo>
                      <a:pt x="21600" y="6755"/>
                    </a:lnTo>
                    <a:lnTo>
                      <a:pt x="18962" y="0"/>
                    </a:lnTo>
                    <a:lnTo>
                      <a:pt x="5991" y="1945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5" name="Shape 1519">
                <a:extLst>
                  <a:ext uri="{FF2B5EF4-FFF2-40B4-BE49-F238E27FC236}">
                    <a16:creationId xmlns:a16="http://schemas.microsoft.com/office/drawing/2014/main" id="{83D23DCF-20BB-D143-87AC-109C4992D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7437" y="6599125"/>
                <a:ext cx="37412" cy="35218"/>
              </a:xfrm>
              <a:custGeom>
                <a:avLst/>
                <a:gdLst>
                  <a:gd name="T0" fmla="*/ 881629 w 21600"/>
                  <a:gd name="T1" fmla="*/ 481662 h 21600"/>
                  <a:gd name="T2" fmla="*/ 881629 w 21600"/>
                  <a:gd name="T3" fmla="*/ 481662 h 21600"/>
                  <a:gd name="T4" fmla="*/ 881629 w 21600"/>
                  <a:gd name="T5" fmla="*/ 481662 h 21600"/>
                  <a:gd name="T6" fmla="*/ 881629 w 21600"/>
                  <a:gd name="T7" fmla="*/ 481662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4469" y="0"/>
                    </a:moveTo>
                    <a:lnTo>
                      <a:pt x="4293" y="1913"/>
                    </a:lnTo>
                    <a:lnTo>
                      <a:pt x="0" y="13206"/>
                    </a:lnTo>
                    <a:lnTo>
                      <a:pt x="8574" y="21600"/>
                    </a:lnTo>
                    <a:lnTo>
                      <a:pt x="21600" y="15041"/>
                    </a:lnTo>
                    <a:lnTo>
                      <a:pt x="1446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6" name="Shape 1520">
                <a:extLst>
                  <a:ext uri="{FF2B5EF4-FFF2-40B4-BE49-F238E27FC236}">
                    <a16:creationId xmlns:a16="http://schemas.microsoft.com/office/drawing/2014/main" id="{DF82DD60-A00D-4C45-9F18-E639CB133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3398" y="6799528"/>
                <a:ext cx="50044" cy="69176"/>
              </a:xfrm>
              <a:custGeom>
                <a:avLst/>
                <a:gdLst>
                  <a:gd name="T0" fmla="*/ 16167519 w 21600"/>
                  <a:gd name="T1" fmla="*/ 411812536 h 21600"/>
                  <a:gd name="T2" fmla="*/ 16167519 w 21600"/>
                  <a:gd name="T3" fmla="*/ 411812536 h 21600"/>
                  <a:gd name="T4" fmla="*/ 16167519 w 21600"/>
                  <a:gd name="T5" fmla="*/ 411812536 h 21600"/>
                  <a:gd name="T6" fmla="*/ 16167519 w 21600"/>
                  <a:gd name="T7" fmla="*/ 41181253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948" y="0"/>
                    </a:moveTo>
                    <a:lnTo>
                      <a:pt x="0" y="7133"/>
                    </a:lnTo>
                    <a:lnTo>
                      <a:pt x="2568" y="12598"/>
                    </a:lnTo>
                    <a:lnTo>
                      <a:pt x="10534" y="21600"/>
                    </a:lnTo>
                    <a:lnTo>
                      <a:pt x="21600" y="16991"/>
                    </a:lnTo>
                    <a:lnTo>
                      <a:pt x="13411" y="4789"/>
                    </a:lnTo>
                    <a:lnTo>
                      <a:pt x="5948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7" name="Shape 1521">
                <a:extLst>
                  <a:ext uri="{FF2B5EF4-FFF2-40B4-BE49-F238E27FC236}">
                    <a16:creationId xmlns:a16="http://schemas.microsoft.com/office/drawing/2014/main" id="{B57225B6-E904-C34B-AE1C-745784B54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6822" y="6795523"/>
                <a:ext cx="35384" cy="59513"/>
              </a:xfrm>
              <a:custGeom>
                <a:avLst/>
                <a:gdLst>
                  <a:gd name="T0" fmla="*/ 504891 w 21600"/>
                  <a:gd name="T1" fmla="*/ 91473684 h 21600"/>
                  <a:gd name="T2" fmla="*/ 504891 w 21600"/>
                  <a:gd name="T3" fmla="*/ 91473684 h 21600"/>
                  <a:gd name="T4" fmla="*/ 504891 w 21600"/>
                  <a:gd name="T5" fmla="*/ 91473684 h 21600"/>
                  <a:gd name="T6" fmla="*/ 504891 w 21600"/>
                  <a:gd name="T7" fmla="*/ 9147368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385" y="0"/>
                    </a:moveTo>
                    <a:lnTo>
                      <a:pt x="0" y="5129"/>
                    </a:lnTo>
                    <a:lnTo>
                      <a:pt x="434" y="19428"/>
                    </a:lnTo>
                    <a:lnTo>
                      <a:pt x="19135" y="21600"/>
                    </a:lnTo>
                    <a:lnTo>
                      <a:pt x="21600" y="14762"/>
                    </a:lnTo>
                    <a:lnTo>
                      <a:pt x="16043" y="5916"/>
                    </a:lnTo>
                    <a:lnTo>
                      <a:pt x="2385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8" name="Shape 1522">
                <a:extLst>
                  <a:ext uri="{FF2B5EF4-FFF2-40B4-BE49-F238E27FC236}">
                    <a16:creationId xmlns:a16="http://schemas.microsoft.com/office/drawing/2014/main" id="{FA69788D-57FD-0346-AC45-6C6B0E257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3265" y="6662781"/>
                <a:ext cx="40446" cy="37666"/>
              </a:xfrm>
              <a:custGeom>
                <a:avLst/>
                <a:gdLst>
                  <a:gd name="T0" fmla="*/ 1922578 w 21600"/>
                  <a:gd name="T1" fmla="*/ 943169 h 21600"/>
                  <a:gd name="T2" fmla="*/ 1922578 w 21600"/>
                  <a:gd name="T3" fmla="*/ 943169 h 21600"/>
                  <a:gd name="T4" fmla="*/ 1922578 w 21600"/>
                  <a:gd name="T5" fmla="*/ 943169 h 21600"/>
                  <a:gd name="T6" fmla="*/ 1922578 w 21600"/>
                  <a:gd name="T7" fmla="*/ 94316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8114" y="0"/>
                    </a:moveTo>
                    <a:lnTo>
                      <a:pt x="0" y="7264"/>
                    </a:lnTo>
                    <a:lnTo>
                      <a:pt x="3469" y="21600"/>
                    </a:lnTo>
                    <a:lnTo>
                      <a:pt x="16705" y="21600"/>
                    </a:lnTo>
                    <a:lnTo>
                      <a:pt x="21600" y="6746"/>
                    </a:lnTo>
                    <a:lnTo>
                      <a:pt x="8114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19" name="Shape 1523">
                <a:extLst>
                  <a:ext uri="{FF2B5EF4-FFF2-40B4-BE49-F238E27FC236}">
                    <a16:creationId xmlns:a16="http://schemas.microsoft.com/office/drawing/2014/main" id="{1083BF52-00CE-294D-80B3-C0F473736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747" y="6723173"/>
                <a:ext cx="32985" cy="47731"/>
              </a:xfrm>
              <a:custGeom>
                <a:avLst/>
                <a:gdLst>
                  <a:gd name="T0" fmla="*/ 250199 w 21600"/>
                  <a:gd name="T1" fmla="*/ 10072176 h 21600"/>
                  <a:gd name="T2" fmla="*/ 250199 w 21600"/>
                  <a:gd name="T3" fmla="*/ 10072176 h 21600"/>
                  <a:gd name="T4" fmla="*/ 250199 w 21600"/>
                  <a:gd name="T5" fmla="*/ 10072176 h 21600"/>
                  <a:gd name="T6" fmla="*/ 250199 w 21600"/>
                  <a:gd name="T7" fmla="*/ 1007217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562" y="0"/>
                    </a:moveTo>
                    <a:lnTo>
                      <a:pt x="0" y="10629"/>
                    </a:lnTo>
                    <a:lnTo>
                      <a:pt x="15829" y="21600"/>
                    </a:lnTo>
                    <a:lnTo>
                      <a:pt x="21600" y="10397"/>
                    </a:lnTo>
                    <a:lnTo>
                      <a:pt x="756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0" name="Shape 1524">
                <a:extLst>
                  <a:ext uri="{FF2B5EF4-FFF2-40B4-BE49-F238E27FC236}">
                    <a16:creationId xmlns:a16="http://schemas.microsoft.com/office/drawing/2014/main" id="{C684E052-9DE3-0843-B523-17BF37972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0595" y="6784212"/>
                <a:ext cx="32984" cy="37043"/>
              </a:xfrm>
              <a:custGeom>
                <a:avLst/>
                <a:gdLst>
                  <a:gd name="T0" fmla="*/ 250121 w 21600"/>
                  <a:gd name="T1" fmla="*/ 798453 h 21600"/>
                  <a:gd name="T2" fmla="*/ 250121 w 21600"/>
                  <a:gd name="T3" fmla="*/ 798453 h 21600"/>
                  <a:gd name="T4" fmla="*/ 250121 w 21600"/>
                  <a:gd name="T5" fmla="*/ 798453 h 21600"/>
                  <a:gd name="T6" fmla="*/ 250121 w 21600"/>
                  <a:gd name="T7" fmla="*/ 79845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327" y="736"/>
                    </a:moveTo>
                    <a:lnTo>
                      <a:pt x="0" y="9568"/>
                    </a:lnTo>
                    <a:lnTo>
                      <a:pt x="5961" y="21600"/>
                    </a:lnTo>
                    <a:lnTo>
                      <a:pt x="20526" y="21266"/>
                    </a:lnTo>
                    <a:lnTo>
                      <a:pt x="21600" y="0"/>
                    </a:lnTo>
                    <a:lnTo>
                      <a:pt x="5327" y="73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1" name="Shape 1525">
                <a:extLst>
                  <a:ext uri="{FF2B5EF4-FFF2-40B4-BE49-F238E27FC236}">
                    <a16:creationId xmlns:a16="http://schemas.microsoft.com/office/drawing/2014/main" id="{1F8DA152-E82D-FA4D-8D50-C57E5682B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9989" y="6855035"/>
                <a:ext cx="32984" cy="44432"/>
              </a:xfrm>
              <a:custGeom>
                <a:avLst/>
                <a:gdLst>
                  <a:gd name="T0" fmla="*/ 250121 w 21600"/>
                  <a:gd name="T1" fmla="*/ 4921260 h 21600"/>
                  <a:gd name="T2" fmla="*/ 250121 w 21600"/>
                  <a:gd name="T3" fmla="*/ 4921260 h 21600"/>
                  <a:gd name="T4" fmla="*/ 250121 w 21600"/>
                  <a:gd name="T5" fmla="*/ 4921260 h 21600"/>
                  <a:gd name="T6" fmla="*/ 250121 w 21600"/>
                  <a:gd name="T7" fmla="*/ 492126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127" y="0"/>
                    </a:moveTo>
                    <a:lnTo>
                      <a:pt x="0" y="9654"/>
                    </a:lnTo>
                    <a:lnTo>
                      <a:pt x="3308" y="20145"/>
                    </a:lnTo>
                    <a:lnTo>
                      <a:pt x="16235" y="21600"/>
                    </a:lnTo>
                    <a:lnTo>
                      <a:pt x="21600" y="6811"/>
                    </a:lnTo>
                    <a:lnTo>
                      <a:pt x="11127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2" name="Shape 1526">
                <a:extLst>
                  <a:ext uri="{FF2B5EF4-FFF2-40B4-BE49-F238E27FC236}">
                    <a16:creationId xmlns:a16="http://schemas.microsoft.com/office/drawing/2014/main" id="{8E415966-7DBA-F844-9845-EBF71902D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2917" y="6957108"/>
                <a:ext cx="78963" cy="77677"/>
              </a:xfrm>
              <a:custGeom>
                <a:avLst/>
                <a:gdLst>
                  <a:gd name="T0" fmla="*/ 1546713992 w 21600"/>
                  <a:gd name="T1" fmla="*/ 1312326619 h 21600"/>
                  <a:gd name="T2" fmla="*/ 1546713992 w 21600"/>
                  <a:gd name="T3" fmla="*/ 1312326619 h 21600"/>
                  <a:gd name="T4" fmla="*/ 1546713992 w 21600"/>
                  <a:gd name="T5" fmla="*/ 1312326619 h 21600"/>
                  <a:gd name="T6" fmla="*/ 1546713992 w 21600"/>
                  <a:gd name="T7" fmla="*/ 131232661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4904" y="867"/>
                    </a:moveTo>
                    <a:lnTo>
                      <a:pt x="8331" y="0"/>
                    </a:lnTo>
                    <a:lnTo>
                      <a:pt x="2816" y="2733"/>
                    </a:lnTo>
                    <a:lnTo>
                      <a:pt x="6666" y="6397"/>
                    </a:lnTo>
                    <a:lnTo>
                      <a:pt x="2928" y="11440"/>
                    </a:lnTo>
                    <a:lnTo>
                      <a:pt x="0" y="16520"/>
                    </a:lnTo>
                    <a:lnTo>
                      <a:pt x="4665" y="21600"/>
                    </a:lnTo>
                    <a:lnTo>
                      <a:pt x="15744" y="21600"/>
                    </a:lnTo>
                    <a:lnTo>
                      <a:pt x="16989" y="14679"/>
                    </a:lnTo>
                    <a:lnTo>
                      <a:pt x="17830" y="9194"/>
                    </a:lnTo>
                    <a:lnTo>
                      <a:pt x="21600" y="3831"/>
                    </a:lnTo>
                    <a:lnTo>
                      <a:pt x="19513" y="592"/>
                    </a:lnTo>
                    <a:lnTo>
                      <a:pt x="14904" y="867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3" name="Shape 1527">
                <a:extLst>
                  <a:ext uri="{FF2B5EF4-FFF2-40B4-BE49-F238E27FC236}">
                    <a16:creationId xmlns:a16="http://schemas.microsoft.com/office/drawing/2014/main" id="{1479276C-D550-9847-A995-1EA126459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787" y="6760217"/>
                <a:ext cx="51836" cy="44185"/>
              </a:xfrm>
              <a:custGeom>
                <a:avLst/>
                <a:gdLst>
                  <a:gd name="T0" fmla="*/ 22985865 w 21600"/>
                  <a:gd name="T1" fmla="*/ 4655179 h 21600"/>
                  <a:gd name="T2" fmla="*/ 22985865 w 21600"/>
                  <a:gd name="T3" fmla="*/ 4655179 h 21600"/>
                  <a:gd name="T4" fmla="*/ 22985865 w 21600"/>
                  <a:gd name="T5" fmla="*/ 4655179 h 21600"/>
                  <a:gd name="T6" fmla="*/ 22985865 w 21600"/>
                  <a:gd name="T7" fmla="*/ 465517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204" y="0"/>
                    </a:moveTo>
                    <a:lnTo>
                      <a:pt x="385" y="10265"/>
                    </a:lnTo>
                    <a:lnTo>
                      <a:pt x="0" y="20853"/>
                    </a:lnTo>
                    <a:lnTo>
                      <a:pt x="13483" y="21600"/>
                    </a:lnTo>
                    <a:lnTo>
                      <a:pt x="21600" y="18646"/>
                    </a:lnTo>
                    <a:lnTo>
                      <a:pt x="9663" y="9934"/>
                    </a:lnTo>
                    <a:lnTo>
                      <a:pt x="6204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4" name="Shape 1528">
                <a:extLst>
                  <a:ext uri="{FF2B5EF4-FFF2-40B4-BE49-F238E27FC236}">
                    <a16:creationId xmlns:a16="http://schemas.microsoft.com/office/drawing/2014/main" id="{4FA9CB90-ACB3-6A40-88FF-5A7834786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5437" y="6903943"/>
                <a:ext cx="43296" cy="32984"/>
              </a:xfrm>
              <a:custGeom>
                <a:avLst/>
                <a:gdLst>
                  <a:gd name="T0" fmla="*/ 3799022 w 21600"/>
                  <a:gd name="T1" fmla="*/ 250121 h 21600"/>
                  <a:gd name="T2" fmla="*/ 3799022 w 21600"/>
                  <a:gd name="T3" fmla="*/ 250121 h 21600"/>
                  <a:gd name="T4" fmla="*/ 3799022 w 21600"/>
                  <a:gd name="T5" fmla="*/ 250121 h 21600"/>
                  <a:gd name="T6" fmla="*/ 3799022 w 21600"/>
                  <a:gd name="T7" fmla="*/ 2501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7020" y="3205"/>
                    </a:moveTo>
                    <a:lnTo>
                      <a:pt x="7333" y="0"/>
                    </a:lnTo>
                    <a:lnTo>
                      <a:pt x="0" y="8914"/>
                    </a:lnTo>
                    <a:lnTo>
                      <a:pt x="4730" y="21600"/>
                    </a:lnTo>
                    <a:lnTo>
                      <a:pt x="21600" y="21600"/>
                    </a:lnTo>
                    <a:lnTo>
                      <a:pt x="17020" y="3205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5" name="Shape 1529">
                <a:extLst>
                  <a:ext uri="{FF2B5EF4-FFF2-40B4-BE49-F238E27FC236}">
                    <a16:creationId xmlns:a16="http://schemas.microsoft.com/office/drawing/2014/main" id="{CDEF82FA-F2F5-1448-81A8-A270E0B74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511" y="4043765"/>
                <a:ext cx="167754" cy="149749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117" y="146"/>
                    </a:moveTo>
                    <a:lnTo>
                      <a:pt x="3502" y="1771"/>
                    </a:lnTo>
                    <a:lnTo>
                      <a:pt x="0" y="2955"/>
                    </a:lnTo>
                    <a:lnTo>
                      <a:pt x="708" y="6398"/>
                    </a:lnTo>
                    <a:lnTo>
                      <a:pt x="4312" y="9886"/>
                    </a:lnTo>
                    <a:lnTo>
                      <a:pt x="5691" y="13614"/>
                    </a:lnTo>
                    <a:lnTo>
                      <a:pt x="8851" y="16257"/>
                    </a:lnTo>
                    <a:lnTo>
                      <a:pt x="10889" y="16698"/>
                    </a:lnTo>
                    <a:lnTo>
                      <a:pt x="13588" y="19994"/>
                    </a:lnTo>
                    <a:lnTo>
                      <a:pt x="16096" y="21600"/>
                    </a:lnTo>
                    <a:lnTo>
                      <a:pt x="19232" y="21600"/>
                    </a:lnTo>
                    <a:lnTo>
                      <a:pt x="21394" y="20279"/>
                    </a:lnTo>
                    <a:lnTo>
                      <a:pt x="21600" y="17056"/>
                    </a:lnTo>
                    <a:lnTo>
                      <a:pt x="19554" y="13017"/>
                    </a:lnTo>
                    <a:lnTo>
                      <a:pt x="19158" y="10006"/>
                    </a:lnTo>
                    <a:lnTo>
                      <a:pt x="17375" y="5389"/>
                    </a:lnTo>
                    <a:lnTo>
                      <a:pt x="14075" y="5389"/>
                    </a:lnTo>
                    <a:lnTo>
                      <a:pt x="11979" y="3782"/>
                    </a:lnTo>
                    <a:lnTo>
                      <a:pt x="10857" y="1891"/>
                    </a:lnTo>
                    <a:lnTo>
                      <a:pt x="8909" y="0"/>
                    </a:lnTo>
                    <a:lnTo>
                      <a:pt x="6117" y="14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6" name="Shape 1530">
                <a:extLst>
                  <a:ext uri="{FF2B5EF4-FFF2-40B4-BE49-F238E27FC236}">
                    <a16:creationId xmlns:a16="http://schemas.microsoft.com/office/drawing/2014/main" id="{DCE5797B-0BED-3C45-9C57-4FBE10B27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4263" y="3665524"/>
                <a:ext cx="89172" cy="98395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6460" y="0"/>
                    </a:moveTo>
                    <a:lnTo>
                      <a:pt x="9924" y="1900"/>
                    </a:lnTo>
                    <a:lnTo>
                      <a:pt x="4018" y="6719"/>
                    </a:lnTo>
                    <a:lnTo>
                      <a:pt x="0" y="11386"/>
                    </a:lnTo>
                    <a:lnTo>
                      <a:pt x="7069" y="14725"/>
                    </a:lnTo>
                    <a:lnTo>
                      <a:pt x="9537" y="18288"/>
                    </a:lnTo>
                    <a:lnTo>
                      <a:pt x="13341" y="21600"/>
                    </a:lnTo>
                    <a:lnTo>
                      <a:pt x="16742" y="19182"/>
                    </a:lnTo>
                    <a:lnTo>
                      <a:pt x="14522" y="13942"/>
                    </a:lnTo>
                    <a:lnTo>
                      <a:pt x="18621" y="10604"/>
                    </a:lnTo>
                    <a:lnTo>
                      <a:pt x="21600" y="4903"/>
                    </a:lnTo>
                    <a:lnTo>
                      <a:pt x="1646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7" name="Shape 1531">
                <a:extLst>
                  <a:ext uri="{FF2B5EF4-FFF2-40B4-BE49-F238E27FC236}">
                    <a16:creationId xmlns:a16="http://schemas.microsoft.com/office/drawing/2014/main" id="{D3289CA0-97C0-D349-962E-DEE1B231B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6038" y="3552881"/>
                <a:ext cx="56576" cy="85336"/>
              </a:xfrm>
              <a:custGeom>
                <a:avLst/>
                <a:gdLst>
                  <a:gd name="T0" fmla="*/ 55138376 w 21600"/>
                  <a:gd name="T1" fmla="*/ 2147483646 h 21600"/>
                  <a:gd name="T2" fmla="*/ 55138376 w 21600"/>
                  <a:gd name="T3" fmla="*/ 2147483646 h 21600"/>
                  <a:gd name="T4" fmla="*/ 55138376 w 21600"/>
                  <a:gd name="T5" fmla="*/ 2147483646 h 21600"/>
                  <a:gd name="T6" fmla="*/ 5513837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5900" y="0"/>
                    </a:moveTo>
                    <a:lnTo>
                      <a:pt x="5701" y="4155"/>
                    </a:lnTo>
                    <a:lnTo>
                      <a:pt x="0" y="9292"/>
                    </a:lnTo>
                    <a:lnTo>
                      <a:pt x="3627" y="15800"/>
                    </a:lnTo>
                    <a:lnTo>
                      <a:pt x="11688" y="21600"/>
                    </a:lnTo>
                    <a:lnTo>
                      <a:pt x="13818" y="14011"/>
                    </a:lnTo>
                    <a:lnTo>
                      <a:pt x="14405" y="8116"/>
                    </a:lnTo>
                    <a:lnTo>
                      <a:pt x="21600" y="3749"/>
                    </a:lnTo>
                    <a:lnTo>
                      <a:pt x="1590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8" name="Shape 1532">
                <a:extLst>
                  <a:ext uri="{FF2B5EF4-FFF2-40B4-BE49-F238E27FC236}">
                    <a16:creationId xmlns:a16="http://schemas.microsoft.com/office/drawing/2014/main" id="{2FAEE468-A595-F445-A99A-015D16649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0496" y="3593107"/>
                <a:ext cx="32985" cy="37438"/>
              </a:xfrm>
              <a:custGeom>
                <a:avLst/>
                <a:gdLst>
                  <a:gd name="T0" fmla="*/ 250199 w 21600"/>
                  <a:gd name="T1" fmla="*/ 887749 h 21600"/>
                  <a:gd name="T2" fmla="*/ 250199 w 21600"/>
                  <a:gd name="T3" fmla="*/ 887749 h 21600"/>
                  <a:gd name="T4" fmla="*/ 250199 w 21600"/>
                  <a:gd name="T5" fmla="*/ 887749 h 21600"/>
                  <a:gd name="T6" fmla="*/ 250199 w 21600"/>
                  <a:gd name="T7" fmla="*/ 88774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929" y="0"/>
                    </a:moveTo>
                    <a:lnTo>
                      <a:pt x="0" y="10904"/>
                    </a:lnTo>
                    <a:lnTo>
                      <a:pt x="10299" y="21600"/>
                    </a:lnTo>
                    <a:lnTo>
                      <a:pt x="21600" y="13776"/>
                    </a:lnTo>
                    <a:lnTo>
                      <a:pt x="19395" y="5259"/>
                    </a:lnTo>
                    <a:lnTo>
                      <a:pt x="692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29" name="Shape 1533">
                <a:extLst>
                  <a:ext uri="{FF2B5EF4-FFF2-40B4-BE49-F238E27FC236}">
                    <a16:creationId xmlns:a16="http://schemas.microsoft.com/office/drawing/2014/main" id="{CF34F607-5111-D940-84B1-C0C6CBE92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1303" y="3526518"/>
                <a:ext cx="184084" cy="8656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7537" y="2831"/>
                    </a:moveTo>
                    <a:lnTo>
                      <a:pt x="10161" y="8024"/>
                    </a:lnTo>
                    <a:lnTo>
                      <a:pt x="5271" y="9340"/>
                    </a:lnTo>
                    <a:lnTo>
                      <a:pt x="1171" y="14295"/>
                    </a:lnTo>
                    <a:lnTo>
                      <a:pt x="0" y="19330"/>
                    </a:lnTo>
                    <a:lnTo>
                      <a:pt x="3343" y="21600"/>
                    </a:lnTo>
                    <a:lnTo>
                      <a:pt x="5268" y="16011"/>
                    </a:lnTo>
                    <a:lnTo>
                      <a:pt x="8817" y="15249"/>
                    </a:lnTo>
                    <a:lnTo>
                      <a:pt x="11276" y="14486"/>
                    </a:lnTo>
                    <a:lnTo>
                      <a:pt x="14517" y="13724"/>
                    </a:lnTo>
                    <a:lnTo>
                      <a:pt x="18179" y="13089"/>
                    </a:lnTo>
                    <a:lnTo>
                      <a:pt x="21239" y="5467"/>
                    </a:lnTo>
                    <a:lnTo>
                      <a:pt x="21600" y="162"/>
                    </a:lnTo>
                    <a:lnTo>
                      <a:pt x="19638" y="0"/>
                    </a:lnTo>
                    <a:lnTo>
                      <a:pt x="17537" y="2831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0" name="Shape 1534">
                <a:extLst>
                  <a:ext uri="{FF2B5EF4-FFF2-40B4-BE49-F238E27FC236}">
                    <a16:creationId xmlns:a16="http://schemas.microsoft.com/office/drawing/2014/main" id="{59FDA9ED-FE1B-A14C-A57E-6EC2FA29A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202" y="6846312"/>
                <a:ext cx="3177095" cy="4771379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869" y="1016"/>
                    </a:moveTo>
                    <a:lnTo>
                      <a:pt x="1153" y="974"/>
                    </a:lnTo>
                    <a:lnTo>
                      <a:pt x="1415" y="1017"/>
                    </a:lnTo>
                    <a:lnTo>
                      <a:pt x="1706" y="1125"/>
                    </a:lnTo>
                    <a:lnTo>
                      <a:pt x="1964" y="1238"/>
                    </a:lnTo>
                    <a:lnTo>
                      <a:pt x="2173" y="1355"/>
                    </a:lnTo>
                    <a:lnTo>
                      <a:pt x="2350" y="1292"/>
                    </a:lnTo>
                    <a:lnTo>
                      <a:pt x="2416" y="1193"/>
                    </a:lnTo>
                    <a:lnTo>
                      <a:pt x="2643" y="1138"/>
                    </a:lnTo>
                    <a:lnTo>
                      <a:pt x="2768" y="931"/>
                    </a:lnTo>
                    <a:lnTo>
                      <a:pt x="2901" y="758"/>
                    </a:lnTo>
                    <a:lnTo>
                      <a:pt x="3075" y="584"/>
                    </a:lnTo>
                    <a:lnTo>
                      <a:pt x="3218" y="492"/>
                    </a:lnTo>
                    <a:lnTo>
                      <a:pt x="3455" y="405"/>
                    </a:lnTo>
                    <a:lnTo>
                      <a:pt x="3796" y="405"/>
                    </a:lnTo>
                    <a:lnTo>
                      <a:pt x="4006" y="344"/>
                    </a:lnTo>
                    <a:lnTo>
                      <a:pt x="4155" y="198"/>
                    </a:lnTo>
                    <a:lnTo>
                      <a:pt x="4308" y="101"/>
                    </a:lnTo>
                    <a:lnTo>
                      <a:pt x="4423" y="34"/>
                    </a:lnTo>
                    <a:lnTo>
                      <a:pt x="4684" y="0"/>
                    </a:lnTo>
                    <a:lnTo>
                      <a:pt x="4809" y="15"/>
                    </a:lnTo>
                    <a:lnTo>
                      <a:pt x="4798" y="104"/>
                    </a:lnTo>
                    <a:lnTo>
                      <a:pt x="4656" y="173"/>
                    </a:lnTo>
                    <a:lnTo>
                      <a:pt x="4518" y="268"/>
                    </a:lnTo>
                    <a:lnTo>
                      <a:pt x="4466" y="385"/>
                    </a:lnTo>
                    <a:lnTo>
                      <a:pt x="4483" y="636"/>
                    </a:lnTo>
                    <a:lnTo>
                      <a:pt x="4421" y="753"/>
                    </a:lnTo>
                    <a:lnTo>
                      <a:pt x="4365" y="838"/>
                    </a:lnTo>
                    <a:lnTo>
                      <a:pt x="4375" y="962"/>
                    </a:lnTo>
                    <a:lnTo>
                      <a:pt x="4434" y="1080"/>
                    </a:lnTo>
                    <a:lnTo>
                      <a:pt x="4626" y="1121"/>
                    </a:lnTo>
                    <a:lnTo>
                      <a:pt x="4821" y="1077"/>
                    </a:lnTo>
                    <a:lnTo>
                      <a:pt x="4911" y="964"/>
                    </a:lnTo>
                    <a:lnTo>
                      <a:pt x="5012" y="863"/>
                    </a:lnTo>
                    <a:lnTo>
                      <a:pt x="5002" y="773"/>
                    </a:lnTo>
                    <a:lnTo>
                      <a:pt x="4888" y="691"/>
                    </a:lnTo>
                    <a:lnTo>
                      <a:pt x="4815" y="594"/>
                    </a:lnTo>
                    <a:cubicBezTo>
                      <a:pt x="4810" y="569"/>
                      <a:pt x="4818" y="543"/>
                      <a:pt x="4835" y="521"/>
                    </a:cubicBezTo>
                    <a:cubicBezTo>
                      <a:pt x="4864" y="484"/>
                      <a:pt x="4917" y="459"/>
                      <a:pt x="4977" y="452"/>
                    </a:cubicBezTo>
                    <a:lnTo>
                      <a:pt x="5179" y="365"/>
                    </a:lnTo>
                    <a:lnTo>
                      <a:pt x="5325" y="234"/>
                    </a:lnTo>
                    <a:lnTo>
                      <a:pt x="5398" y="181"/>
                    </a:lnTo>
                    <a:lnTo>
                      <a:pt x="5513" y="174"/>
                    </a:lnTo>
                    <a:lnTo>
                      <a:pt x="5658" y="180"/>
                    </a:lnTo>
                    <a:lnTo>
                      <a:pt x="5845" y="279"/>
                    </a:lnTo>
                    <a:lnTo>
                      <a:pt x="6023" y="369"/>
                    </a:lnTo>
                    <a:lnTo>
                      <a:pt x="6158" y="486"/>
                    </a:lnTo>
                    <a:lnTo>
                      <a:pt x="6252" y="563"/>
                    </a:lnTo>
                    <a:lnTo>
                      <a:pt x="6423" y="602"/>
                    </a:lnTo>
                    <a:lnTo>
                      <a:pt x="6760" y="602"/>
                    </a:lnTo>
                    <a:lnTo>
                      <a:pt x="6916" y="629"/>
                    </a:lnTo>
                    <a:lnTo>
                      <a:pt x="7159" y="658"/>
                    </a:lnTo>
                    <a:lnTo>
                      <a:pt x="7344" y="698"/>
                    </a:lnTo>
                    <a:lnTo>
                      <a:pt x="7500" y="785"/>
                    </a:lnTo>
                    <a:lnTo>
                      <a:pt x="7792" y="799"/>
                    </a:lnTo>
                    <a:lnTo>
                      <a:pt x="7945" y="725"/>
                    </a:lnTo>
                    <a:lnTo>
                      <a:pt x="8130" y="720"/>
                    </a:lnTo>
                    <a:lnTo>
                      <a:pt x="8343" y="741"/>
                    </a:lnTo>
                    <a:lnTo>
                      <a:pt x="8508" y="799"/>
                    </a:lnTo>
                    <a:lnTo>
                      <a:pt x="8764" y="882"/>
                    </a:lnTo>
                    <a:lnTo>
                      <a:pt x="9015" y="958"/>
                    </a:lnTo>
                    <a:lnTo>
                      <a:pt x="9502" y="1062"/>
                    </a:lnTo>
                    <a:lnTo>
                      <a:pt x="9816" y="1193"/>
                    </a:lnTo>
                    <a:lnTo>
                      <a:pt x="9920" y="1317"/>
                    </a:lnTo>
                    <a:lnTo>
                      <a:pt x="10065" y="1399"/>
                    </a:lnTo>
                    <a:lnTo>
                      <a:pt x="10187" y="1473"/>
                    </a:lnTo>
                    <a:lnTo>
                      <a:pt x="10298" y="1576"/>
                    </a:lnTo>
                    <a:lnTo>
                      <a:pt x="10339" y="1679"/>
                    </a:lnTo>
                    <a:lnTo>
                      <a:pt x="10420" y="1769"/>
                    </a:lnTo>
                    <a:lnTo>
                      <a:pt x="10606" y="1887"/>
                    </a:lnTo>
                    <a:lnTo>
                      <a:pt x="10818" y="2000"/>
                    </a:lnTo>
                    <a:lnTo>
                      <a:pt x="11131" y="2123"/>
                    </a:lnTo>
                    <a:lnTo>
                      <a:pt x="11378" y="2178"/>
                    </a:lnTo>
                    <a:lnTo>
                      <a:pt x="11636" y="2243"/>
                    </a:lnTo>
                    <a:lnTo>
                      <a:pt x="11855" y="2243"/>
                    </a:lnTo>
                    <a:lnTo>
                      <a:pt x="11990" y="2181"/>
                    </a:lnTo>
                    <a:lnTo>
                      <a:pt x="12151" y="2160"/>
                    </a:lnTo>
                    <a:lnTo>
                      <a:pt x="12356" y="2167"/>
                    </a:lnTo>
                    <a:lnTo>
                      <a:pt x="12575" y="2208"/>
                    </a:lnTo>
                    <a:lnTo>
                      <a:pt x="12707" y="2236"/>
                    </a:lnTo>
                    <a:lnTo>
                      <a:pt x="12850" y="2254"/>
                    </a:lnTo>
                    <a:lnTo>
                      <a:pt x="12964" y="2298"/>
                    </a:lnTo>
                    <a:lnTo>
                      <a:pt x="13152" y="2421"/>
                    </a:lnTo>
                    <a:lnTo>
                      <a:pt x="13358" y="2525"/>
                    </a:lnTo>
                    <a:lnTo>
                      <a:pt x="13524" y="2594"/>
                    </a:lnTo>
                    <a:lnTo>
                      <a:pt x="13666" y="2651"/>
                    </a:lnTo>
                    <a:lnTo>
                      <a:pt x="13833" y="2742"/>
                    </a:lnTo>
                    <a:lnTo>
                      <a:pt x="13864" y="2891"/>
                    </a:lnTo>
                    <a:lnTo>
                      <a:pt x="13944" y="3025"/>
                    </a:lnTo>
                    <a:lnTo>
                      <a:pt x="14059" y="3126"/>
                    </a:lnTo>
                    <a:lnTo>
                      <a:pt x="14069" y="3246"/>
                    </a:lnTo>
                    <a:lnTo>
                      <a:pt x="14069" y="3383"/>
                    </a:lnTo>
                    <a:lnTo>
                      <a:pt x="14132" y="3485"/>
                    </a:lnTo>
                    <a:lnTo>
                      <a:pt x="14251" y="3544"/>
                    </a:lnTo>
                    <a:lnTo>
                      <a:pt x="14376" y="3565"/>
                    </a:lnTo>
                    <a:lnTo>
                      <a:pt x="14376" y="3654"/>
                    </a:lnTo>
                    <a:lnTo>
                      <a:pt x="14240" y="3723"/>
                    </a:lnTo>
                    <a:lnTo>
                      <a:pt x="14147" y="3806"/>
                    </a:lnTo>
                    <a:lnTo>
                      <a:pt x="14084" y="3898"/>
                    </a:lnTo>
                    <a:lnTo>
                      <a:pt x="14021" y="4015"/>
                    </a:lnTo>
                    <a:lnTo>
                      <a:pt x="13892" y="4050"/>
                    </a:lnTo>
                    <a:lnTo>
                      <a:pt x="13746" y="4071"/>
                    </a:lnTo>
                    <a:lnTo>
                      <a:pt x="13369" y="4317"/>
                    </a:lnTo>
                    <a:lnTo>
                      <a:pt x="13296" y="4414"/>
                    </a:lnTo>
                    <a:lnTo>
                      <a:pt x="13244" y="4544"/>
                    </a:lnTo>
                    <a:lnTo>
                      <a:pt x="13401" y="4640"/>
                    </a:lnTo>
                    <a:lnTo>
                      <a:pt x="13638" y="4623"/>
                    </a:lnTo>
                    <a:lnTo>
                      <a:pt x="13801" y="4475"/>
                    </a:lnTo>
                    <a:lnTo>
                      <a:pt x="14058" y="4319"/>
                    </a:lnTo>
                    <a:lnTo>
                      <a:pt x="14233" y="4211"/>
                    </a:lnTo>
                    <a:lnTo>
                      <a:pt x="14406" y="4124"/>
                    </a:lnTo>
                    <a:lnTo>
                      <a:pt x="14601" y="4061"/>
                    </a:lnTo>
                    <a:lnTo>
                      <a:pt x="14824" y="4068"/>
                    </a:lnTo>
                    <a:lnTo>
                      <a:pt x="14950" y="4135"/>
                    </a:lnTo>
                    <a:lnTo>
                      <a:pt x="15054" y="4245"/>
                    </a:lnTo>
                    <a:lnTo>
                      <a:pt x="15054" y="4370"/>
                    </a:lnTo>
                    <a:lnTo>
                      <a:pt x="14772" y="4500"/>
                    </a:lnTo>
                    <a:lnTo>
                      <a:pt x="14706" y="4615"/>
                    </a:lnTo>
                    <a:lnTo>
                      <a:pt x="14561" y="4643"/>
                    </a:lnTo>
                    <a:lnTo>
                      <a:pt x="14369" y="4636"/>
                    </a:lnTo>
                    <a:lnTo>
                      <a:pt x="14297" y="4713"/>
                    </a:lnTo>
                    <a:lnTo>
                      <a:pt x="14537" y="4754"/>
                    </a:lnTo>
                    <a:lnTo>
                      <a:pt x="14713" y="4770"/>
                    </a:lnTo>
                    <a:lnTo>
                      <a:pt x="14862" y="4841"/>
                    </a:lnTo>
                    <a:lnTo>
                      <a:pt x="15018" y="4770"/>
                    </a:lnTo>
                    <a:lnTo>
                      <a:pt x="15209" y="4692"/>
                    </a:lnTo>
                    <a:lnTo>
                      <a:pt x="15341" y="4566"/>
                    </a:lnTo>
                    <a:lnTo>
                      <a:pt x="15491" y="4466"/>
                    </a:lnTo>
                    <a:lnTo>
                      <a:pt x="15585" y="4369"/>
                    </a:lnTo>
                    <a:lnTo>
                      <a:pt x="15846" y="4342"/>
                    </a:lnTo>
                    <a:lnTo>
                      <a:pt x="16125" y="4370"/>
                    </a:lnTo>
                    <a:lnTo>
                      <a:pt x="16397" y="4508"/>
                    </a:lnTo>
                    <a:lnTo>
                      <a:pt x="16564" y="4666"/>
                    </a:lnTo>
                    <a:lnTo>
                      <a:pt x="16723" y="4714"/>
                    </a:lnTo>
                    <a:lnTo>
                      <a:pt x="16844" y="4787"/>
                    </a:lnTo>
                    <a:lnTo>
                      <a:pt x="16817" y="4904"/>
                    </a:lnTo>
                    <a:lnTo>
                      <a:pt x="16751" y="4982"/>
                    </a:lnTo>
                    <a:lnTo>
                      <a:pt x="16751" y="5058"/>
                    </a:lnTo>
                    <a:lnTo>
                      <a:pt x="16949" y="5154"/>
                    </a:lnTo>
                    <a:lnTo>
                      <a:pt x="17116" y="5085"/>
                    </a:lnTo>
                    <a:lnTo>
                      <a:pt x="17332" y="5023"/>
                    </a:lnTo>
                    <a:lnTo>
                      <a:pt x="17569" y="4982"/>
                    </a:lnTo>
                    <a:lnTo>
                      <a:pt x="17746" y="4988"/>
                    </a:lnTo>
                    <a:lnTo>
                      <a:pt x="18122" y="5071"/>
                    </a:lnTo>
                    <a:lnTo>
                      <a:pt x="18476" y="5071"/>
                    </a:lnTo>
                    <a:lnTo>
                      <a:pt x="18914" y="5085"/>
                    </a:lnTo>
                    <a:lnTo>
                      <a:pt x="19226" y="5085"/>
                    </a:lnTo>
                    <a:lnTo>
                      <a:pt x="19337" y="5145"/>
                    </a:lnTo>
                    <a:lnTo>
                      <a:pt x="19417" y="5245"/>
                    </a:lnTo>
                    <a:lnTo>
                      <a:pt x="19501" y="5384"/>
                    </a:lnTo>
                    <a:lnTo>
                      <a:pt x="19761" y="5515"/>
                    </a:lnTo>
                    <a:lnTo>
                      <a:pt x="20054" y="5632"/>
                    </a:lnTo>
                    <a:lnTo>
                      <a:pt x="20337" y="5763"/>
                    </a:lnTo>
                    <a:lnTo>
                      <a:pt x="20783" y="5818"/>
                    </a:lnTo>
                    <a:lnTo>
                      <a:pt x="21128" y="5832"/>
                    </a:lnTo>
                    <a:lnTo>
                      <a:pt x="21292" y="5922"/>
                    </a:lnTo>
                    <a:lnTo>
                      <a:pt x="21413" y="6000"/>
                    </a:lnTo>
                    <a:lnTo>
                      <a:pt x="21423" y="6110"/>
                    </a:lnTo>
                    <a:lnTo>
                      <a:pt x="21496" y="6233"/>
                    </a:lnTo>
                    <a:lnTo>
                      <a:pt x="21548" y="6335"/>
                    </a:lnTo>
                    <a:lnTo>
                      <a:pt x="21600" y="6459"/>
                    </a:lnTo>
                    <a:lnTo>
                      <a:pt x="21558" y="6567"/>
                    </a:lnTo>
                    <a:lnTo>
                      <a:pt x="21548" y="6744"/>
                    </a:lnTo>
                    <a:lnTo>
                      <a:pt x="21416" y="6872"/>
                    </a:lnTo>
                    <a:lnTo>
                      <a:pt x="21374" y="6999"/>
                    </a:lnTo>
                    <a:lnTo>
                      <a:pt x="21263" y="7141"/>
                    </a:lnTo>
                    <a:lnTo>
                      <a:pt x="20928" y="7257"/>
                    </a:lnTo>
                    <a:lnTo>
                      <a:pt x="20782" y="7498"/>
                    </a:lnTo>
                    <a:lnTo>
                      <a:pt x="20646" y="7643"/>
                    </a:lnTo>
                    <a:lnTo>
                      <a:pt x="20531" y="7747"/>
                    </a:lnTo>
                    <a:lnTo>
                      <a:pt x="20344" y="7910"/>
                    </a:lnTo>
                    <a:lnTo>
                      <a:pt x="20222" y="8109"/>
                    </a:lnTo>
                    <a:lnTo>
                      <a:pt x="19916" y="8196"/>
                    </a:lnTo>
                    <a:lnTo>
                      <a:pt x="19700" y="8360"/>
                    </a:lnTo>
                    <a:lnTo>
                      <a:pt x="19631" y="8498"/>
                    </a:lnTo>
                    <a:lnTo>
                      <a:pt x="19615" y="8867"/>
                    </a:lnTo>
                    <a:lnTo>
                      <a:pt x="19688" y="9089"/>
                    </a:lnTo>
                    <a:lnTo>
                      <a:pt x="19688" y="9302"/>
                    </a:lnTo>
                    <a:lnTo>
                      <a:pt x="19705" y="9546"/>
                    </a:lnTo>
                    <a:lnTo>
                      <a:pt x="19653" y="9772"/>
                    </a:lnTo>
                    <a:lnTo>
                      <a:pt x="19612" y="9950"/>
                    </a:lnTo>
                    <a:lnTo>
                      <a:pt x="19580" y="10104"/>
                    </a:lnTo>
                    <a:lnTo>
                      <a:pt x="19559" y="10281"/>
                    </a:lnTo>
                    <a:lnTo>
                      <a:pt x="19465" y="10449"/>
                    </a:lnTo>
                    <a:lnTo>
                      <a:pt x="19444" y="10661"/>
                    </a:lnTo>
                    <a:lnTo>
                      <a:pt x="19392" y="10797"/>
                    </a:lnTo>
                    <a:lnTo>
                      <a:pt x="19322" y="10935"/>
                    </a:lnTo>
                    <a:lnTo>
                      <a:pt x="19169" y="11064"/>
                    </a:lnTo>
                    <a:lnTo>
                      <a:pt x="19033" y="11278"/>
                    </a:lnTo>
                    <a:lnTo>
                      <a:pt x="18939" y="11393"/>
                    </a:lnTo>
                    <a:lnTo>
                      <a:pt x="18834" y="11511"/>
                    </a:lnTo>
                    <a:lnTo>
                      <a:pt x="18562" y="11665"/>
                    </a:lnTo>
                    <a:lnTo>
                      <a:pt x="18374" y="11762"/>
                    </a:lnTo>
                    <a:lnTo>
                      <a:pt x="18204" y="11755"/>
                    </a:lnTo>
                    <a:lnTo>
                      <a:pt x="18048" y="11735"/>
                    </a:lnTo>
                    <a:lnTo>
                      <a:pt x="17899" y="11638"/>
                    </a:lnTo>
                    <a:lnTo>
                      <a:pt x="17642" y="11707"/>
                    </a:lnTo>
                    <a:lnTo>
                      <a:pt x="17486" y="11796"/>
                    </a:lnTo>
                    <a:lnTo>
                      <a:pt x="17287" y="11941"/>
                    </a:lnTo>
                    <a:lnTo>
                      <a:pt x="17134" y="11969"/>
                    </a:lnTo>
                    <a:lnTo>
                      <a:pt x="16834" y="12015"/>
                    </a:lnTo>
                    <a:lnTo>
                      <a:pt x="16534" y="12077"/>
                    </a:lnTo>
                    <a:lnTo>
                      <a:pt x="16336" y="12167"/>
                    </a:lnTo>
                    <a:lnTo>
                      <a:pt x="16253" y="12270"/>
                    </a:lnTo>
                    <a:lnTo>
                      <a:pt x="16183" y="12325"/>
                    </a:lnTo>
                    <a:lnTo>
                      <a:pt x="16027" y="12380"/>
                    </a:lnTo>
                    <a:lnTo>
                      <a:pt x="15916" y="12449"/>
                    </a:lnTo>
                    <a:lnTo>
                      <a:pt x="15804" y="12518"/>
                    </a:lnTo>
                    <a:lnTo>
                      <a:pt x="15752" y="12629"/>
                    </a:lnTo>
                    <a:lnTo>
                      <a:pt x="15825" y="12724"/>
                    </a:lnTo>
                    <a:lnTo>
                      <a:pt x="15951" y="12849"/>
                    </a:lnTo>
                    <a:lnTo>
                      <a:pt x="15961" y="13008"/>
                    </a:lnTo>
                    <a:lnTo>
                      <a:pt x="15909" y="13192"/>
                    </a:lnTo>
                    <a:cubicBezTo>
                      <a:pt x="15880" y="13228"/>
                      <a:pt x="15856" y="13266"/>
                      <a:pt x="15840" y="13305"/>
                    </a:cubicBezTo>
                    <a:cubicBezTo>
                      <a:pt x="15812" y="13369"/>
                      <a:pt x="15801" y="13436"/>
                      <a:pt x="15809" y="13503"/>
                    </a:cubicBezTo>
                    <a:lnTo>
                      <a:pt x="15600" y="13652"/>
                    </a:lnTo>
                    <a:lnTo>
                      <a:pt x="15506" y="13742"/>
                    </a:lnTo>
                    <a:lnTo>
                      <a:pt x="15464" y="13846"/>
                    </a:lnTo>
                    <a:cubicBezTo>
                      <a:pt x="15464" y="13877"/>
                      <a:pt x="15464" y="13909"/>
                      <a:pt x="15464" y="13940"/>
                    </a:cubicBezTo>
                    <a:cubicBezTo>
                      <a:pt x="15464" y="13981"/>
                      <a:pt x="15464" y="14022"/>
                      <a:pt x="15464" y="14062"/>
                    </a:cubicBezTo>
                    <a:lnTo>
                      <a:pt x="15412" y="14177"/>
                    </a:lnTo>
                    <a:lnTo>
                      <a:pt x="15183" y="14308"/>
                    </a:lnTo>
                    <a:lnTo>
                      <a:pt x="15048" y="14443"/>
                    </a:lnTo>
                    <a:lnTo>
                      <a:pt x="14923" y="14578"/>
                    </a:lnTo>
                    <a:lnTo>
                      <a:pt x="14840" y="14707"/>
                    </a:lnTo>
                    <a:lnTo>
                      <a:pt x="14760" y="14868"/>
                    </a:lnTo>
                    <a:cubicBezTo>
                      <a:pt x="14740" y="14913"/>
                      <a:pt x="14716" y="14957"/>
                      <a:pt x="14687" y="14999"/>
                    </a:cubicBezTo>
                    <a:cubicBezTo>
                      <a:pt x="14660" y="15040"/>
                      <a:pt x="14629" y="15079"/>
                      <a:pt x="14593" y="15116"/>
                    </a:cubicBezTo>
                    <a:cubicBezTo>
                      <a:pt x="14565" y="15141"/>
                      <a:pt x="14538" y="15167"/>
                      <a:pt x="14510" y="15192"/>
                    </a:cubicBezTo>
                    <a:cubicBezTo>
                      <a:pt x="14469" y="15230"/>
                      <a:pt x="14429" y="15268"/>
                      <a:pt x="14390" y="15307"/>
                    </a:cubicBezTo>
                    <a:lnTo>
                      <a:pt x="14233" y="15431"/>
                    </a:lnTo>
                    <a:lnTo>
                      <a:pt x="14123" y="15518"/>
                    </a:lnTo>
                    <a:lnTo>
                      <a:pt x="13872" y="15628"/>
                    </a:lnTo>
                    <a:lnTo>
                      <a:pt x="13685" y="15663"/>
                    </a:lnTo>
                    <a:lnTo>
                      <a:pt x="13323" y="15670"/>
                    </a:lnTo>
                    <a:cubicBezTo>
                      <a:pt x="13286" y="15642"/>
                      <a:pt x="13245" y="15616"/>
                      <a:pt x="13201" y="15594"/>
                    </a:cubicBezTo>
                    <a:cubicBezTo>
                      <a:pt x="13122" y="15553"/>
                      <a:pt x="13034" y="15521"/>
                      <a:pt x="12939" y="15499"/>
                    </a:cubicBezTo>
                    <a:cubicBezTo>
                      <a:pt x="12851" y="15484"/>
                      <a:pt x="12764" y="15467"/>
                      <a:pt x="12678" y="15446"/>
                    </a:cubicBezTo>
                    <a:cubicBezTo>
                      <a:pt x="12585" y="15424"/>
                      <a:pt x="12495" y="15399"/>
                      <a:pt x="12406" y="15370"/>
                    </a:cubicBezTo>
                    <a:lnTo>
                      <a:pt x="12194" y="15426"/>
                    </a:lnTo>
                    <a:lnTo>
                      <a:pt x="12131" y="15541"/>
                    </a:lnTo>
                    <a:lnTo>
                      <a:pt x="12255" y="15615"/>
                    </a:lnTo>
                    <a:lnTo>
                      <a:pt x="12467" y="15700"/>
                    </a:lnTo>
                    <a:lnTo>
                      <a:pt x="12582" y="15762"/>
                    </a:lnTo>
                    <a:lnTo>
                      <a:pt x="12768" y="15886"/>
                    </a:lnTo>
                    <a:lnTo>
                      <a:pt x="12977" y="16065"/>
                    </a:lnTo>
                    <a:lnTo>
                      <a:pt x="13103" y="16201"/>
                    </a:lnTo>
                    <a:lnTo>
                      <a:pt x="13155" y="16372"/>
                    </a:lnTo>
                    <a:lnTo>
                      <a:pt x="13166" y="16545"/>
                    </a:lnTo>
                    <a:lnTo>
                      <a:pt x="13065" y="16676"/>
                    </a:lnTo>
                    <a:lnTo>
                      <a:pt x="12951" y="16779"/>
                    </a:lnTo>
                    <a:lnTo>
                      <a:pt x="12787" y="16862"/>
                    </a:lnTo>
                    <a:lnTo>
                      <a:pt x="12505" y="16924"/>
                    </a:lnTo>
                    <a:lnTo>
                      <a:pt x="12122" y="16970"/>
                    </a:lnTo>
                    <a:lnTo>
                      <a:pt x="11913" y="16977"/>
                    </a:lnTo>
                    <a:lnTo>
                      <a:pt x="11733" y="16982"/>
                    </a:lnTo>
                    <a:lnTo>
                      <a:pt x="11430" y="16982"/>
                    </a:lnTo>
                    <a:lnTo>
                      <a:pt x="11263" y="17044"/>
                    </a:lnTo>
                    <a:lnTo>
                      <a:pt x="11232" y="17116"/>
                    </a:lnTo>
                    <a:lnTo>
                      <a:pt x="11252" y="17235"/>
                    </a:lnTo>
                    <a:lnTo>
                      <a:pt x="11325" y="17332"/>
                    </a:lnTo>
                    <a:lnTo>
                      <a:pt x="11412" y="17380"/>
                    </a:lnTo>
                    <a:lnTo>
                      <a:pt x="11444" y="17498"/>
                    </a:lnTo>
                    <a:lnTo>
                      <a:pt x="11382" y="17567"/>
                    </a:lnTo>
                    <a:cubicBezTo>
                      <a:pt x="11322" y="17599"/>
                      <a:pt x="11279" y="17642"/>
                      <a:pt x="11257" y="17691"/>
                    </a:cubicBezTo>
                    <a:cubicBezTo>
                      <a:pt x="11240" y="17729"/>
                      <a:pt x="11236" y="17769"/>
                      <a:pt x="11246" y="17808"/>
                    </a:cubicBezTo>
                    <a:lnTo>
                      <a:pt x="11037" y="17802"/>
                    </a:lnTo>
                    <a:lnTo>
                      <a:pt x="10881" y="17726"/>
                    </a:lnTo>
                    <a:lnTo>
                      <a:pt x="10631" y="17622"/>
                    </a:lnTo>
                    <a:lnTo>
                      <a:pt x="10349" y="17581"/>
                    </a:lnTo>
                    <a:lnTo>
                      <a:pt x="10141" y="17677"/>
                    </a:lnTo>
                    <a:lnTo>
                      <a:pt x="10273" y="17815"/>
                    </a:lnTo>
                    <a:cubicBezTo>
                      <a:pt x="10359" y="17814"/>
                      <a:pt x="10437" y="17847"/>
                      <a:pt x="10472" y="17898"/>
                    </a:cubicBezTo>
                    <a:cubicBezTo>
                      <a:pt x="10504" y="17944"/>
                      <a:pt x="10496" y="17997"/>
                      <a:pt x="10451" y="18038"/>
                    </a:cubicBezTo>
                    <a:lnTo>
                      <a:pt x="10493" y="18142"/>
                    </a:lnTo>
                    <a:cubicBezTo>
                      <a:pt x="10535" y="18167"/>
                      <a:pt x="10583" y="18187"/>
                      <a:pt x="10636" y="18201"/>
                    </a:cubicBezTo>
                    <a:cubicBezTo>
                      <a:pt x="10678" y="18213"/>
                      <a:pt x="10723" y="18220"/>
                      <a:pt x="10768" y="18222"/>
                    </a:cubicBezTo>
                    <a:cubicBezTo>
                      <a:pt x="10824" y="18185"/>
                      <a:pt x="10918" y="18194"/>
                      <a:pt x="10956" y="18240"/>
                    </a:cubicBezTo>
                    <a:cubicBezTo>
                      <a:pt x="10983" y="18272"/>
                      <a:pt x="10969" y="18313"/>
                      <a:pt x="10925" y="18335"/>
                    </a:cubicBezTo>
                    <a:lnTo>
                      <a:pt x="10783" y="18390"/>
                    </a:lnTo>
                    <a:lnTo>
                      <a:pt x="10605" y="18448"/>
                    </a:lnTo>
                    <a:lnTo>
                      <a:pt x="10615" y="18589"/>
                    </a:lnTo>
                    <a:lnTo>
                      <a:pt x="10663" y="18651"/>
                    </a:lnTo>
                    <a:lnTo>
                      <a:pt x="10698" y="18740"/>
                    </a:lnTo>
                    <a:lnTo>
                      <a:pt x="10479" y="18860"/>
                    </a:lnTo>
                    <a:lnTo>
                      <a:pt x="10374" y="19045"/>
                    </a:lnTo>
                    <a:lnTo>
                      <a:pt x="10259" y="19180"/>
                    </a:lnTo>
                    <a:lnTo>
                      <a:pt x="10218" y="19263"/>
                    </a:lnTo>
                    <a:lnTo>
                      <a:pt x="10283" y="19367"/>
                    </a:lnTo>
                    <a:lnTo>
                      <a:pt x="10350" y="19544"/>
                    </a:lnTo>
                    <a:lnTo>
                      <a:pt x="10506" y="19579"/>
                    </a:lnTo>
                    <a:lnTo>
                      <a:pt x="10637" y="19689"/>
                    </a:lnTo>
                    <a:lnTo>
                      <a:pt x="10913" y="19767"/>
                    </a:lnTo>
                    <a:lnTo>
                      <a:pt x="11066" y="19942"/>
                    </a:lnTo>
                    <a:lnTo>
                      <a:pt x="11076" y="20069"/>
                    </a:lnTo>
                    <a:lnTo>
                      <a:pt x="10982" y="20241"/>
                    </a:lnTo>
                    <a:lnTo>
                      <a:pt x="10888" y="20363"/>
                    </a:lnTo>
                    <a:lnTo>
                      <a:pt x="10794" y="20527"/>
                    </a:lnTo>
                    <a:cubicBezTo>
                      <a:pt x="10712" y="20573"/>
                      <a:pt x="10646" y="20631"/>
                      <a:pt x="10600" y="20695"/>
                    </a:cubicBezTo>
                    <a:cubicBezTo>
                      <a:pt x="10553" y="20760"/>
                      <a:pt x="10528" y="20830"/>
                      <a:pt x="10526" y="20902"/>
                    </a:cubicBezTo>
                    <a:lnTo>
                      <a:pt x="10613" y="21051"/>
                    </a:lnTo>
                    <a:lnTo>
                      <a:pt x="10773" y="21173"/>
                    </a:lnTo>
                    <a:lnTo>
                      <a:pt x="10846" y="21254"/>
                    </a:lnTo>
                    <a:lnTo>
                      <a:pt x="10766" y="21359"/>
                    </a:lnTo>
                    <a:lnTo>
                      <a:pt x="10536" y="21440"/>
                    </a:lnTo>
                    <a:lnTo>
                      <a:pt x="10441" y="21536"/>
                    </a:lnTo>
                    <a:lnTo>
                      <a:pt x="10363" y="21600"/>
                    </a:lnTo>
                    <a:lnTo>
                      <a:pt x="10225" y="21595"/>
                    </a:lnTo>
                    <a:lnTo>
                      <a:pt x="9866" y="21480"/>
                    </a:lnTo>
                    <a:lnTo>
                      <a:pt x="9668" y="21506"/>
                    </a:lnTo>
                    <a:lnTo>
                      <a:pt x="9418" y="21531"/>
                    </a:lnTo>
                    <a:cubicBezTo>
                      <a:pt x="9428" y="21473"/>
                      <a:pt x="9417" y="21413"/>
                      <a:pt x="9386" y="21358"/>
                    </a:cubicBezTo>
                    <a:cubicBezTo>
                      <a:pt x="9350" y="21293"/>
                      <a:pt x="9286" y="21235"/>
                      <a:pt x="9202" y="21193"/>
                    </a:cubicBezTo>
                    <a:lnTo>
                      <a:pt x="8951" y="21172"/>
                    </a:lnTo>
                    <a:lnTo>
                      <a:pt x="8767" y="21096"/>
                    </a:lnTo>
                    <a:lnTo>
                      <a:pt x="8767" y="20966"/>
                    </a:lnTo>
                    <a:lnTo>
                      <a:pt x="8683" y="20814"/>
                    </a:lnTo>
                    <a:cubicBezTo>
                      <a:pt x="8625" y="20767"/>
                      <a:pt x="8560" y="20724"/>
                      <a:pt x="8489" y="20687"/>
                    </a:cubicBezTo>
                    <a:cubicBezTo>
                      <a:pt x="8402" y="20641"/>
                      <a:pt x="8307" y="20603"/>
                      <a:pt x="8206" y="20574"/>
                    </a:cubicBezTo>
                    <a:lnTo>
                      <a:pt x="8185" y="20340"/>
                    </a:lnTo>
                    <a:lnTo>
                      <a:pt x="8175" y="20091"/>
                    </a:lnTo>
                    <a:cubicBezTo>
                      <a:pt x="8118" y="20014"/>
                      <a:pt x="8052" y="19940"/>
                      <a:pt x="7977" y="19870"/>
                    </a:cubicBezTo>
                    <a:cubicBezTo>
                      <a:pt x="7874" y="19775"/>
                      <a:pt x="7755" y="19687"/>
                      <a:pt x="7622" y="19610"/>
                    </a:cubicBezTo>
                    <a:lnTo>
                      <a:pt x="7320" y="19591"/>
                    </a:lnTo>
                    <a:lnTo>
                      <a:pt x="7269" y="19491"/>
                    </a:lnTo>
                    <a:lnTo>
                      <a:pt x="7463" y="19422"/>
                    </a:lnTo>
                    <a:lnTo>
                      <a:pt x="7664" y="19293"/>
                    </a:lnTo>
                    <a:lnTo>
                      <a:pt x="7747" y="19155"/>
                    </a:lnTo>
                    <a:lnTo>
                      <a:pt x="7862" y="18947"/>
                    </a:lnTo>
                    <a:cubicBezTo>
                      <a:pt x="7859" y="18904"/>
                      <a:pt x="7841" y="18862"/>
                      <a:pt x="7810" y="18823"/>
                    </a:cubicBezTo>
                    <a:cubicBezTo>
                      <a:pt x="7763" y="18763"/>
                      <a:pt x="7687" y="18715"/>
                      <a:pt x="7594" y="18687"/>
                    </a:cubicBezTo>
                    <a:lnTo>
                      <a:pt x="7373" y="18531"/>
                    </a:lnTo>
                    <a:lnTo>
                      <a:pt x="7344" y="18427"/>
                    </a:lnTo>
                    <a:lnTo>
                      <a:pt x="7439" y="18291"/>
                    </a:lnTo>
                    <a:lnTo>
                      <a:pt x="7386" y="18128"/>
                    </a:lnTo>
                    <a:lnTo>
                      <a:pt x="7191" y="18036"/>
                    </a:lnTo>
                    <a:lnTo>
                      <a:pt x="6944" y="17872"/>
                    </a:lnTo>
                    <a:lnTo>
                      <a:pt x="6714" y="17722"/>
                    </a:lnTo>
                    <a:lnTo>
                      <a:pt x="6595" y="17655"/>
                    </a:lnTo>
                    <a:lnTo>
                      <a:pt x="6560" y="17485"/>
                    </a:lnTo>
                    <a:lnTo>
                      <a:pt x="6414" y="17372"/>
                    </a:lnTo>
                    <a:lnTo>
                      <a:pt x="6518" y="17199"/>
                    </a:lnTo>
                    <a:cubicBezTo>
                      <a:pt x="6570" y="17154"/>
                      <a:pt x="6593" y="17097"/>
                      <a:pt x="6581" y="17041"/>
                    </a:cubicBezTo>
                    <a:cubicBezTo>
                      <a:pt x="6561" y="16948"/>
                      <a:pt x="6457" y="16874"/>
                      <a:pt x="6320" y="16854"/>
                    </a:cubicBezTo>
                    <a:cubicBezTo>
                      <a:pt x="6272" y="16815"/>
                      <a:pt x="6237" y="16771"/>
                      <a:pt x="6215" y="16723"/>
                    </a:cubicBezTo>
                    <a:cubicBezTo>
                      <a:pt x="6159" y="16596"/>
                      <a:pt x="6202" y="16460"/>
                      <a:pt x="6330" y="16359"/>
                    </a:cubicBezTo>
                    <a:lnTo>
                      <a:pt x="6341" y="16207"/>
                    </a:lnTo>
                    <a:lnTo>
                      <a:pt x="6351" y="16005"/>
                    </a:lnTo>
                    <a:lnTo>
                      <a:pt x="6382" y="15534"/>
                    </a:lnTo>
                    <a:lnTo>
                      <a:pt x="6330" y="14960"/>
                    </a:lnTo>
                    <a:lnTo>
                      <a:pt x="6125" y="14624"/>
                    </a:lnTo>
                    <a:lnTo>
                      <a:pt x="6027" y="14310"/>
                    </a:lnTo>
                    <a:lnTo>
                      <a:pt x="5975" y="14131"/>
                    </a:lnTo>
                    <a:lnTo>
                      <a:pt x="5925" y="13492"/>
                    </a:lnTo>
                    <a:lnTo>
                      <a:pt x="5925" y="13243"/>
                    </a:lnTo>
                    <a:lnTo>
                      <a:pt x="6020" y="13001"/>
                    </a:lnTo>
                    <a:lnTo>
                      <a:pt x="6020" y="12755"/>
                    </a:lnTo>
                    <a:lnTo>
                      <a:pt x="5988" y="12469"/>
                    </a:lnTo>
                    <a:lnTo>
                      <a:pt x="5842" y="12317"/>
                    </a:lnTo>
                    <a:lnTo>
                      <a:pt x="5852" y="12041"/>
                    </a:lnTo>
                    <a:lnTo>
                      <a:pt x="5936" y="11755"/>
                    </a:lnTo>
                    <a:cubicBezTo>
                      <a:pt x="5963" y="11665"/>
                      <a:pt x="5977" y="11573"/>
                      <a:pt x="5978" y="11481"/>
                    </a:cubicBezTo>
                    <a:cubicBezTo>
                      <a:pt x="5979" y="11396"/>
                      <a:pt x="5968" y="11310"/>
                      <a:pt x="5946" y="11226"/>
                    </a:cubicBezTo>
                    <a:cubicBezTo>
                      <a:pt x="5920" y="11122"/>
                      <a:pt x="5877" y="11021"/>
                      <a:pt x="5817" y="10924"/>
                    </a:cubicBezTo>
                    <a:lnTo>
                      <a:pt x="5790" y="10657"/>
                    </a:lnTo>
                    <a:lnTo>
                      <a:pt x="5779" y="10588"/>
                    </a:lnTo>
                    <a:lnTo>
                      <a:pt x="5509" y="10273"/>
                    </a:lnTo>
                    <a:lnTo>
                      <a:pt x="5325" y="10025"/>
                    </a:lnTo>
                    <a:lnTo>
                      <a:pt x="5081" y="9901"/>
                    </a:lnTo>
                    <a:lnTo>
                      <a:pt x="4781" y="9783"/>
                    </a:lnTo>
                    <a:lnTo>
                      <a:pt x="4531" y="9611"/>
                    </a:lnTo>
                    <a:lnTo>
                      <a:pt x="4066" y="9506"/>
                    </a:lnTo>
                    <a:lnTo>
                      <a:pt x="3850" y="9416"/>
                    </a:lnTo>
                    <a:lnTo>
                      <a:pt x="3285" y="9256"/>
                    </a:lnTo>
                    <a:lnTo>
                      <a:pt x="3020" y="9164"/>
                    </a:lnTo>
                    <a:lnTo>
                      <a:pt x="2895" y="8913"/>
                    </a:lnTo>
                    <a:lnTo>
                      <a:pt x="2752" y="8757"/>
                    </a:lnTo>
                    <a:lnTo>
                      <a:pt x="2626" y="8512"/>
                    </a:lnTo>
                    <a:lnTo>
                      <a:pt x="2494" y="8355"/>
                    </a:lnTo>
                    <a:lnTo>
                      <a:pt x="2330" y="8219"/>
                    </a:lnTo>
                    <a:lnTo>
                      <a:pt x="2088" y="8047"/>
                    </a:lnTo>
                    <a:lnTo>
                      <a:pt x="1976" y="7929"/>
                    </a:lnTo>
                    <a:lnTo>
                      <a:pt x="1868" y="7775"/>
                    </a:lnTo>
                    <a:lnTo>
                      <a:pt x="1712" y="7713"/>
                    </a:lnTo>
                    <a:lnTo>
                      <a:pt x="1653" y="7630"/>
                    </a:lnTo>
                    <a:lnTo>
                      <a:pt x="1559" y="7481"/>
                    </a:lnTo>
                    <a:lnTo>
                      <a:pt x="1499" y="7363"/>
                    </a:lnTo>
                    <a:lnTo>
                      <a:pt x="1332" y="7016"/>
                    </a:lnTo>
                    <a:lnTo>
                      <a:pt x="1207" y="6813"/>
                    </a:lnTo>
                    <a:lnTo>
                      <a:pt x="1072" y="6654"/>
                    </a:lnTo>
                    <a:lnTo>
                      <a:pt x="958" y="6495"/>
                    </a:lnTo>
                    <a:lnTo>
                      <a:pt x="875" y="6420"/>
                    </a:lnTo>
                    <a:lnTo>
                      <a:pt x="683" y="6358"/>
                    </a:lnTo>
                    <a:lnTo>
                      <a:pt x="577" y="6210"/>
                    </a:lnTo>
                    <a:lnTo>
                      <a:pt x="392" y="6183"/>
                    </a:lnTo>
                    <a:lnTo>
                      <a:pt x="270" y="6084"/>
                    </a:lnTo>
                    <a:lnTo>
                      <a:pt x="131" y="5971"/>
                    </a:lnTo>
                    <a:lnTo>
                      <a:pt x="79" y="5813"/>
                    </a:lnTo>
                    <a:lnTo>
                      <a:pt x="38" y="5703"/>
                    </a:lnTo>
                    <a:lnTo>
                      <a:pt x="0" y="5602"/>
                    </a:lnTo>
                    <a:lnTo>
                      <a:pt x="115" y="5491"/>
                    </a:lnTo>
                    <a:lnTo>
                      <a:pt x="268" y="5348"/>
                    </a:lnTo>
                    <a:lnTo>
                      <a:pt x="330" y="5224"/>
                    </a:lnTo>
                    <a:lnTo>
                      <a:pt x="413" y="5153"/>
                    </a:lnTo>
                    <a:lnTo>
                      <a:pt x="602" y="5033"/>
                    </a:lnTo>
                    <a:lnTo>
                      <a:pt x="653" y="4916"/>
                    </a:lnTo>
                    <a:lnTo>
                      <a:pt x="542" y="4875"/>
                    </a:lnTo>
                    <a:lnTo>
                      <a:pt x="350" y="4849"/>
                    </a:lnTo>
                    <a:lnTo>
                      <a:pt x="233" y="4810"/>
                    </a:lnTo>
                    <a:lnTo>
                      <a:pt x="173" y="4693"/>
                    </a:lnTo>
                    <a:lnTo>
                      <a:pt x="132" y="4589"/>
                    </a:lnTo>
                    <a:lnTo>
                      <a:pt x="236" y="4435"/>
                    </a:lnTo>
                    <a:lnTo>
                      <a:pt x="363" y="4279"/>
                    </a:lnTo>
                    <a:lnTo>
                      <a:pt x="464" y="4141"/>
                    </a:lnTo>
                    <a:lnTo>
                      <a:pt x="722" y="3881"/>
                    </a:lnTo>
                    <a:lnTo>
                      <a:pt x="837" y="3725"/>
                    </a:lnTo>
                    <a:lnTo>
                      <a:pt x="878" y="3658"/>
                    </a:lnTo>
                    <a:lnTo>
                      <a:pt x="1105" y="3567"/>
                    </a:lnTo>
                    <a:lnTo>
                      <a:pt x="1275" y="3479"/>
                    </a:lnTo>
                    <a:lnTo>
                      <a:pt x="1338" y="3385"/>
                    </a:lnTo>
                    <a:lnTo>
                      <a:pt x="1359" y="3295"/>
                    </a:lnTo>
                    <a:lnTo>
                      <a:pt x="1523" y="3201"/>
                    </a:lnTo>
                    <a:lnTo>
                      <a:pt x="1707" y="3072"/>
                    </a:lnTo>
                    <a:cubicBezTo>
                      <a:pt x="1704" y="3016"/>
                      <a:pt x="1711" y="2960"/>
                      <a:pt x="1728" y="2906"/>
                    </a:cubicBezTo>
                    <a:cubicBezTo>
                      <a:pt x="1757" y="2814"/>
                      <a:pt x="1814" y="2727"/>
                      <a:pt x="1896" y="2650"/>
                    </a:cubicBezTo>
                    <a:cubicBezTo>
                      <a:pt x="1934" y="2572"/>
                      <a:pt x="1938" y="2488"/>
                      <a:pt x="1906" y="2408"/>
                    </a:cubicBezTo>
                    <a:cubicBezTo>
                      <a:pt x="1883" y="2352"/>
                      <a:pt x="1843" y="2298"/>
                      <a:pt x="1815" y="2242"/>
                    </a:cubicBezTo>
                    <a:cubicBezTo>
                      <a:pt x="1790" y="2191"/>
                      <a:pt x="1776" y="2138"/>
                      <a:pt x="1774" y="2083"/>
                    </a:cubicBezTo>
                    <a:lnTo>
                      <a:pt x="1774" y="1918"/>
                    </a:lnTo>
                    <a:lnTo>
                      <a:pt x="1753" y="1808"/>
                    </a:lnTo>
                    <a:lnTo>
                      <a:pt x="1638" y="1656"/>
                    </a:lnTo>
                    <a:lnTo>
                      <a:pt x="1493" y="1546"/>
                    </a:lnTo>
                    <a:lnTo>
                      <a:pt x="1587" y="1443"/>
                    </a:lnTo>
                    <a:lnTo>
                      <a:pt x="1656" y="1310"/>
                    </a:lnTo>
                    <a:lnTo>
                      <a:pt x="1459" y="1199"/>
                    </a:lnTo>
                    <a:lnTo>
                      <a:pt x="1280" y="1115"/>
                    </a:lnTo>
                    <a:lnTo>
                      <a:pt x="1083" y="1076"/>
                    </a:lnTo>
                    <a:lnTo>
                      <a:pt x="968" y="1103"/>
                    </a:lnTo>
                    <a:lnTo>
                      <a:pt x="869" y="101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1" name="Shape 1535">
                <a:extLst>
                  <a:ext uri="{FF2B5EF4-FFF2-40B4-BE49-F238E27FC236}">
                    <a16:creationId xmlns:a16="http://schemas.microsoft.com/office/drawing/2014/main" id="{B2BBF9BB-538F-5A48-82A1-13D2D22B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4539" y="11605926"/>
                <a:ext cx="355697" cy="18113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225" y="3547"/>
                    </a:moveTo>
                    <a:lnTo>
                      <a:pt x="5676" y="1626"/>
                    </a:lnTo>
                    <a:lnTo>
                      <a:pt x="3209" y="0"/>
                    </a:lnTo>
                    <a:lnTo>
                      <a:pt x="1176" y="1709"/>
                    </a:lnTo>
                    <a:lnTo>
                      <a:pt x="993" y="6809"/>
                    </a:lnTo>
                    <a:lnTo>
                      <a:pt x="0" y="9230"/>
                    </a:lnTo>
                    <a:lnTo>
                      <a:pt x="146" y="11719"/>
                    </a:lnTo>
                    <a:lnTo>
                      <a:pt x="1232" y="14861"/>
                    </a:lnTo>
                    <a:lnTo>
                      <a:pt x="2757" y="16925"/>
                    </a:lnTo>
                    <a:lnTo>
                      <a:pt x="4617" y="16204"/>
                    </a:lnTo>
                    <a:lnTo>
                      <a:pt x="6205" y="18329"/>
                    </a:lnTo>
                    <a:lnTo>
                      <a:pt x="6765" y="21054"/>
                    </a:lnTo>
                    <a:lnTo>
                      <a:pt x="9338" y="21600"/>
                    </a:lnTo>
                    <a:lnTo>
                      <a:pt x="10638" y="20386"/>
                    </a:lnTo>
                    <a:lnTo>
                      <a:pt x="12868" y="19239"/>
                    </a:lnTo>
                    <a:cubicBezTo>
                      <a:pt x="13384" y="19258"/>
                      <a:pt x="13900" y="19258"/>
                      <a:pt x="14416" y="19239"/>
                    </a:cubicBezTo>
                    <a:cubicBezTo>
                      <a:pt x="15695" y="19193"/>
                      <a:pt x="16971" y="19031"/>
                      <a:pt x="18242" y="18754"/>
                    </a:cubicBezTo>
                    <a:lnTo>
                      <a:pt x="20946" y="19118"/>
                    </a:lnTo>
                    <a:lnTo>
                      <a:pt x="21600" y="16751"/>
                    </a:lnTo>
                    <a:lnTo>
                      <a:pt x="17600" y="16751"/>
                    </a:lnTo>
                    <a:lnTo>
                      <a:pt x="14802" y="15172"/>
                    </a:lnTo>
                    <a:lnTo>
                      <a:pt x="13214" y="10808"/>
                    </a:lnTo>
                    <a:lnTo>
                      <a:pt x="11408" y="9230"/>
                    </a:lnTo>
                    <a:lnTo>
                      <a:pt x="9731" y="7773"/>
                    </a:lnTo>
                    <a:lnTo>
                      <a:pt x="9139" y="5420"/>
                    </a:lnTo>
                    <a:lnTo>
                      <a:pt x="7225" y="3547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2" name="Shape 1536">
                <a:extLst>
                  <a:ext uri="{FF2B5EF4-FFF2-40B4-BE49-F238E27FC236}">
                    <a16:creationId xmlns:a16="http://schemas.microsoft.com/office/drawing/2014/main" id="{A1EF26B5-512D-BD46-BF4D-658862A13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6368" y="11489207"/>
                <a:ext cx="221977" cy="9415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8319" y="0"/>
                    </a:moveTo>
                    <a:lnTo>
                      <a:pt x="5026" y="117"/>
                    </a:lnTo>
                    <a:cubicBezTo>
                      <a:pt x="4484" y="789"/>
                      <a:pt x="3941" y="1461"/>
                      <a:pt x="3399" y="2133"/>
                    </a:cubicBezTo>
                    <a:cubicBezTo>
                      <a:pt x="2857" y="2805"/>
                      <a:pt x="2314" y="3476"/>
                      <a:pt x="1772" y="4148"/>
                    </a:cubicBezTo>
                    <a:lnTo>
                      <a:pt x="4542" y="6577"/>
                    </a:lnTo>
                    <a:lnTo>
                      <a:pt x="3392" y="10753"/>
                    </a:lnTo>
                    <a:lnTo>
                      <a:pt x="0" y="11818"/>
                    </a:lnTo>
                    <a:lnTo>
                      <a:pt x="1581" y="16345"/>
                    </a:lnTo>
                    <a:lnTo>
                      <a:pt x="4913" y="16345"/>
                    </a:lnTo>
                    <a:lnTo>
                      <a:pt x="7757" y="19148"/>
                    </a:lnTo>
                    <a:lnTo>
                      <a:pt x="10993" y="21600"/>
                    </a:lnTo>
                    <a:lnTo>
                      <a:pt x="14223" y="19761"/>
                    </a:lnTo>
                    <a:lnTo>
                      <a:pt x="14972" y="14169"/>
                    </a:lnTo>
                    <a:lnTo>
                      <a:pt x="18108" y="8928"/>
                    </a:lnTo>
                    <a:lnTo>
                      <a:pt x="21600" y="7876"/>
                    </a:lnTo>
                    <a:lnTo>
                      <a:pt x="21600" y="3101"/>
                    </a:lnTo>
                    <a:lnTo>
                      <a:pt x="19411" y="1378"/>
                    </a:lnTo>
                    <a:lnTo>
                      <a:pt x="17621" y="692"/>
                    </a:lnTo>
                    <a:lnTo>
                      <a:pt x="12533" y="2093"/>
                    </a:lnTo>
                    <a:lnTo>
                      <a:pt x="10949" y="1393"/>
                    </a:lnTo>
                    <a:lnTo>
                      <a:pt x="831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3" name="Shape 1537">
                <a:extLst>
                  <a:ext uri="{FF2B5EF4-FFF2-40B4-BE49-F238E27FC236}">
                    <a16:creationId xmlns:a16="http://schemas.microsoft.com/office/drawing/2014/main" id="{BB055F30-E589-E942-A804-30E6D2C2D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1629" y="5021116"/>
                <a:ext cx="4594484" cy="5267824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905" y="1298"/>
                    </a:moveTo>
                    <a:lnTo>
                      <a:pt x="11748" y="1386"/>
                    </a:lnTo>
                    <a:lnTo>
                      <a:pt x="11649" y="1501"/>
                    </a:lnTo>
                    <a:lnTo>
                      <a:pt x="11657" y="1629"/>
                    </a:lnTo>
                    <a:lnTo>
                      <a:pt x="11744" y="1704"/>
                    </a:lnTo>
                    <a:lnTo>
                      <a:pt x="11765" y="1791"/>
                    </a:lnTo>
                    <a:lnTo>
                      <a:pt x="11622" y="1915"/>
                    </a:lnTo>
                    <a:lnTo>
                      <a:pt x="11470" y="2059"/>
                    </a:lnTo>
                    <a:lnTo>
                      <a:pt x="11326" y="2096"/>
                    </a:lnTo>
                    <a:lnTo>
                      <a:pt x="11204" y="2078"/>
                    </a:lnTo>
                    <a:lnTo>
                      <a:pt x="10972" y="2003"/>
                    </a:lnTo>
                    <a:lnTo>
                      <a:pt x="10824" y="1959"/>
                    </a:lnTo>
                    <a:lnTo>
                      <a:pt x="10659" y="1903"/>
                    </a:lnTo>
                    <a:lnTo>
                      <a:pt x="10370" y="1872"/>
                    </a:lnTo>
                    <a:lnTo>
                      <a:pt x="10297" y="1768"/>
                    </a:lnTo>
                    <a:lnTo>
                      <a:pt x="10194" y="1639"/>
                    </a:lnTo>
                    <a:lnTo>
                      <a:pt x="10095" y="1497"/>
                    </a:lnTo>
                    <a:lnTo>
                      <a:pt x="9893" y="1403"/>
                    </a:lnTo>
                    <a:lnTo>
                      <a:pt x="9738" y="1384"/>
                    </a:lnTo>
                    <a:lnTo>
                      <a:pt x="9487" y="1311"/>
                    </a:lnTo>
                    <a:lnTo>
                      <a:pt x="9256" y="1311"/>
                    </a:lnTo>
                    <a:lnTo>
                      <a:pt x="9130" y="1305"/>
                    </a:lnTo>
                    <a:lnTo>
                      <a:pt x="9053" y="1242"/>
                    </a:lnTo>
                    <a:lnTo>
                      <a:pt x="8911" y="1116"/>
                    </a:lnTo>
                    <a:lnTo>
                      <a:pt x="8694" y="947"/>
                    </a:lnTo>
                    <a:lnTo>
                      <a:pt x="8636" y="849"/>
                    </a:lnTo>
                    <a:lnTo>
                      <a:pt x="8687" y="761"/>
                    </a:lnTo>
                    <a:lnTo>
                      <a:pt x="8783" y="636"/>
                    </a:lnTo>
                    <a:lnTo>
                      <a:pt x="8776" y="548"/>
                    </a:lnTo>
                    <a:lnTo>
                      <a:pt x="8704" y="440"/>
                    </a:lnTo>
                    <a:lnTo>
                      <a:pt x="8651" y="369"/>
                    </a:lnTo>
                    <a:lnTo>
                      <a:pt x="8694" y="263"/>
                    </a:lnTo>
                    <a:lnTo>
                      <a:pt x="8750" y="213"/>
                    </a:lnTo>
                    <a:lnTo>
                      <a:pt x="8706" y="120"/>
                    </a:lnTo>
                    <a:lnTo>
                      <a:pt x="8574" y="53"/>
                    </a:lnTo>
                    <a:lnTo>
                      <a:pt x="8473" y="0"/>
                    </a:lnTo>
                    <a:lnTo>
                      <a:pt x="8301" y="31"/>
                    </a:lnTo>
                    <a:lnTo>
                      <a:pt x="8038" y="123"/>
                    </a:lnTo>
                    <a:lnTo>
                      <a:pt x="7831" y="167"/>
                    </a:lnTo>
                    <a:lnTo>
                      <a:pt x="7542" y="204"/>
                    </a:lnTo>
                    <a:lnTo>
                      <a:pt x="7323" y="198"/>
                    </a:lnTo>
                    <a:lnTo>
                      <a:pt x="7098" y="173"/>
                    </a:lnTo>
                    <a:lnTo>
                      <a:pt x="6861" y="167"/>
                    </a:lnTo>
                    <a:lnTo>
                      <a:pt x="6735" y="117"/>
                    </a:lnTo>
                    <a:lnTo>
                      <a:pt x="6538" y="97"/>
                    </a:lnTo>
                    <a:lnTo>
                      <a:pt x="6405" y="145"/>
                    </a:lnTo>
                    <a:lnTo>
                      <a:pt x="6221" y="214"/>
                    </a:lnTo>
                    <a:lnTo>
                      <a:pt x="6040" y="224"/>
                    </a:lnTo>
                    <a:lnTo>
                      <a:pt x="5774" y="295"/>
                    </a:lnTo>
                    <a:lnTo>
                      <a:pt x="5503" y="389"/>
                    </a:lnTo>
                    <a:lnTo>
                      <a:pt x="5346" y="481"/>
                    </a:lnTo>
                    <a:lnTo>
                      <a:pt x="5159" y="600"/>
                    </a:lnTo>
                    <a:lnTo>
                      <a:pt x="4994" y="675"/>
                    </a:lnTo>
                    <a:cubicBezTo>
                      <a:pt x="4958" y="685"/>
                      <a:pt x="4920" y="693"/>
                      <a:pt x="4883" y="698"/>
                    </a:cubicBezTo>
                    <a:cubicBezTo>
                      <a:pt x="4849" y="702"/>
                      <a:pt x="4815" y="704"/>
                      <a:pt x="4781" y="704"/>
                    </a:cubicBezTo>
                    <a:lnTo>
                      <a:pt x="4638" y="679"/>
                    </a:lnTo>
                    <a:lnTo>
                      <a:pt x="4547" y="675"/>
                    </a:lnTo>
                    <a:lnTo>
                      <a:pt x="4417" y="656"/>
                    </a:lnTo>
                    <a:lnTo>
                      <a:pt x="4244" y="637"/>
                    </a:lnTo>
                    <a:lnTo>
                      <a:pt x="4107" y="562"/>
                    </a:lnTo>
                    <a:lnTo>
                      <a:pt x="3988" y="482"/>
                    </a:lnTo>
                    <a:lnTo>
                      <a:pt x="3873" y="464"/>
                    </a:lnTo>
                    <a:lnTo>
                      <a:pt x="3807" y="533"/>
                    </a:lnTo>
                    <a:lnTo>
                      <a:pt x="3751" y="608"/>
                    </a:lnTo>
                    <a:lnTo>
                      <a:pt x="3646" y="730"/>
                    </a:lnTo>
                    <a:lnTo>
                      <a:pt x="3580" y="822"/>
                    </a:lnTo>
                    <a:lnTo>
                      <a:pt x="3480" y="939"/>
                    </a:lnTo>
                    <a:lnTo>
                      <a:pt x="3212" y="1058"/>
                    </a:lnTo>
                    <a:lnTo>
                      <a:pt x="2961" y="1162"/>
                    </a:lnTo>
                    <a:lnTo>
                      <a:pt x="2882" y="1237"/>
                    </a:lnTo>
                    <a:lnTo>
                      <a:pt x="2746" y="1325"/>
                    </a:lnTo>
                    <a:lnTo>
                      <a:pt x="2704" y="1430"/>
                    </a:lnTo>
                    <a:lnTo>
                      <a:pt x="2576" y="1610"/>
                    </a:lnTo>
                    <a:lnTo>
                      <a:pt x="2532" y="1707"/>
                    </a:lnTo>
                    <a:lnTo>
                      <a:pt x="2566" y="1826"/>
                    </a:lnTo>
                    <a:lnTo>
                      <a:pt x="2573" y="1918"/>
                    </a:lnTo>
                    <a:lnTo>
                      <a:pt x="2559" y="2012"/>
                    </a:lnTo>
                    <a:lnTo>
                      <a:pt x="2544" y="2114"/>
                    </a:lnTo>
                    <a:lnTo>
                      <a:pt x="2436" y="2195"/>
                    </a:lnTo>
                    <a:lnTo>
                      <a:pt x="2269" y="2330"/>
                    </a:lnTo>
                    <a:lnTo>
                      <a:pt x="2091" y="2512"/>
                    </a:lnTo>
                    <a:lnTo>
                      <a:pt x="1925" y="2605"/>
                    </a:lnTo>
                    <a:lnTo>
                      <a:pt x="1797" y="2653"/>
                    </a:lnTo>
                    <a:lnTo>
                      <a:pt x="1647" y="2722"/>
                    </a:lnTo>
                    <a:lnTo>
                      <a:pt x="1528" y="2808"/>
                    </a:lnTo>
                    <a:lnTo>
                      <a:pt x="1447" y="2931"/>
                    </a:lnTo>
                    <a:lnTo>
                      <a:pt x="1332" y="3038"/>
                    </a:lnTo>
                    <a:lnTo>
                      <a:pt x="1173" y="3213"/>
                    </a:lnTo>
                    <a:lnTo>
                      <a:pt x="1030" y="3388"/>
                    </a:lnTo>
                    <a:lnTo>
                      <a:pt x="1001" y="3475"/>
                    </a:lnTo>
                    <a:lnTo>
                      <a:pt x="951" y="3585"/>
                    </a:lnTo>
                    <a:lnTo>
                      <a:pt x="845" y="3723"/>
                    </a:lnTo>
                    <a:lnTo>
                      <a:pt x="700" y="3911"/>
                    </a:lnTo>
                    <a:lnTo>
                      <a:pt x="650" y="4048"/>
                    </a:lnTo>
                    <a:lnTo>
                      <a:pt x="448" y="4221"/>
                    </a:lnTo>
                    <a:lnTo>
                      <a:pt x="410" y="4305"/>
                    </a:lnTo>
                    <a:lnTo>
                      <a:pt x="349" y="4386"/>
                    </a:lnTo>
                    <a:lnTo>
                      <a:pt x="269" y="4455"/>
                    </a:lnTo>
                    <a:lnTo>
                      <a:pt x="232" y="4555"/>
                    </a:lnTo>
                    <a:lnTo>
                      <a:pt x="226" y="4651"/>
                    </a:lnTo>
                    <a:lnTo>
                      <a:pt x="176" y="4751"/>
                    </a:lnTo>
                    <a:lnTo>
                      <a:pt x="156" y="4813"/>
                    </a:lnTo>
                    <a:lnTo>
                      <a:pt x="163" y="4888"/>
                    </a:lnTo>
                    <a:lnTo>
                      <a:pt x="220" y="5002"/>
                    </a:lnTo>
                    <a:lnTo>
                      <a:pt x="292" y="5121"/>
                    </a:lnTo>
                    <a:lnTo>
                      <a:pt x="355" y="5258"/>
                    </a:lnTo>
                    <a:lnTo>
                      <a:pt x="369" y="5453"/>
                    </a:lnTo>
                    <a:lnTo>
                      <a:pt x="413" y="5578"/>
                    </a:lnTo>
                    <a:lnTo>
                      <a:pt x="477" y="5695"/>
                    </a:lnTo>
                    <a:lnTo>
                      <a:pt x="477" y="5825"/>
                    </a:lnTo>
                    <a:lnTo>
                      <a:pt x="441" y="5944"/>
                    </a:lnTo>
                    <a:lnTo>
                      <a:pt x="405" y="6019"/>
                    </a:lnTo>
                    <a:lnTo>
                      <a:pt x="391" y="6138"/>
                    </a:lnTo>
                    <a:lnTo>
                      <a:pt x="355" y="6250"/>
                    </a:lnTo>
                    <a:lnTo>
                      <a:pt x="307" y="6323"/>
                    </a:lnTo>
                    <a:lnTo>
                      <a:pt x="280" y="6392"/>
                    </a:lnTo>
                    <a:lnTo>
                      <a:pt x="215" y="6459"/>
                    </a:lnTo>
                    <a:lnTo>
                      <a:pt x="80" y="6545"/>
                    </a:lnTo>
                    <a:lnTo>
                      <a:pt x="0" y="6592"/>
                    </a:lnTo>
                    <a:lnTo>
                      <a:pt x="0" y="6680"/>
                    </a:lnTo>
                    <a:lnTo>
                      <a:pt x="74" y="6761"/>
                    </a:lnTo>
                    <a:lnTo>
                      <a:pt x="110" y="6891"/>
                    </a:lnTo>
                    <a:lnTo>
                      <a:pt x="117" y="7009"/>
                    </a:lnTo>
                    <a:lnTo>
                      <a:pt x="117" y="7138"/>
                    </a:lnTo>
                    <a:lnTo>
                      <a:pt x="61" y="7213"/>
                    </a:lnTo>
                    <a:lnTo>
                      <a:pt x="54" y="7299"/>
                    </a:lnTo>
                    <a:lnTo>
                      <a:pt x="185" y="7447"/>
                    </a:lnTo>
                    <a:lnTo>
                      <a:pt x="278" y="7578"/>
                    </a:lnTo>
                    <a:lnTo>
                      <a:pt x="459" y="7641"/>
                    </a:lnTo>
                    <a:lnTo>
                      <a:pt x="564" y="7676"/>
                    </a:lnTo>
                    <a:lnTo>
                      <a:pt x="670" y="7805"/>
                    </a:lnTo>
                    <a:lnTo>
                      <a:pt x="779" y="7951"/>
                    </a:lnTo>
                    <a:lnTo>
                      <a:pt x="880" y="8070"/>
                    </a:lnTo>
                    <a:lnTo>
                      <a:pt x="1010" y="8216"/>
                    </a:lnTo>
                    <a:lnTo>
                      <a:pt x="1152" y="8321"/>
                    </a:lnTo>
                    <a:lnTo>
                      <a:pt x="1238" y="8546"/>
                    </a:lnTo>
                    <a:lnTo>
                      <a:pt x="1195" y="8652"/>
                    </a:lnTo>
                    <a:lnTo>
                      <a:pt x="1275" y="8822"/>
                    </a:lnTo>
                    <a:lnTo>
                      <a:pt x="1378" y="8876"/>
                    </a:lnTo>
                    <a:lnTo>
                      <a:pt x="1513" y="8970"/>
                    </a:lnTo>
                    <a:lnTo>
                      <a:pt x="1679" y="9195"/>
                    </a:lnTo>
                    <a:lnTo>
                      <a:pt x="1843" y="9284"/>
                    </a:lnTo>
                    <a:lnTo>
                      <a:pt x="1963" y="9393"/>
                    </a:lnTo>
                    <a:lnTo>
                      <a:pt x="2026" y="9468"/>
                    </a:lnTo>
                    <a:lnTo>
                      <a:pt x="2137" y="9480"/>
                    </a:lnTo>
                    <a:lnTo>
                      <a:pt x="2185" y="9549"/>
                    </a:lnTo>
                    <a:lnTo>
                      <a:pt x="2387" y="9655"/>
                    </a:lnTo>
                    <a:lnTo>
                      <a:pt x="2546" y="9722"/>
                    </a:lnTo>
                    <a:lnTo>
                      <a:pt x="2676" y="9747"/>
                    </a:lnTo>
                    <a:lnTo>
                      <a:pt x="2864" y="9801"/>
                    </a:lnTo>
                    <a:lnTo>
                      <a:pt x="3059" y="9868"/>
                    </a:lnTo>
                    <a:lnTo>
                      <a:pt x="3321" y="9803"/>
                    </a:lnTo>
                    <a:lnTo>
                      <a:pt x="3355" y="9741"/>
                    </a:lnTo>
                    <a:lnTo>
                      <a:pt x="3514" y="9656"/>
                    </a:lnTo>
                    <a:lnTo>
                      <a:pt x="3671" y="9656"/>
                    </a:lnTo>
                    <a:lnTo>
                      <a:pt x="3834" y="9668"/>
                    </a:lnTo>
                    <a:lnTo>
                      <a:pt x="3928" y="9618"/>
                    </a:lnTo>
                    <a:lnTo>
                      <a:pt x="4065" y="9568"/>
                    </a:lnTo>
                    <a:lnTo>
                      <a:pt x="4183" y="9562"/>
                    </a:lnTo>
                    <a:lnTo>
                      <a:pt x="4264" y="9614"/>
                    </a:lnTo>
                    <a:lnTo>
                      <a:pt x="4399" y="9656"/>
                    </a:lnTo>
                    <a:lnTo>
                      <a:pt x="4491" y="9685"/>
                    </a:lnTo>
                    <a:lnTo>
                      <a:pt x="4570" y="9697"/>
                    </a:lnTo>
                    <a:lnTo>
                      <a:pt x="4741" y="9672"/>
                    </a:lnTo>
                    <a:lnTo>
                      <a:pt x="4835" y="9629"/>
                    </a:lnTo>
                    <a:lnTo>
                      <a:pt x="5049" y="9541"/>
                    </a:lnTo>
                    <a:lnTo>
                      <a:pt x="5236" y="9504"/>
                    </a:lnTo>
                    <a:lnTo>
                      <a:pt x="5409" y="9560"/>
                    </a:lnTo>
                    <a:lnTo>
                      <a:pt x="5568" y="9456"/>
                    </a:lnTo>
                    <a:lnTo>
                      <a:pt x="5900" y="9362"/>
                    </a:lnTo>
                    <a:lnTo>
                      <a:pt x="6211" y="9231"/>
                    </a:lnTo>
                    <a:lnTo>
                      <a:pt x="6387" y="9206"/>
                    </a:lnTo>
                    <a:lnTo>
                      <a:pt x="6552" y="9212"/>
                    </a:lnTo>
                    <a:lnTo>
                      <a:pt x="6746" y="9256"/>
                    </a:lnTo>
                    <a:lnTo>
                      <a:pt x="6865" y="9309"/>
                    </a:lnTo>
                    <a:lnTo>
                      <a:pt x="6951" y="9353"/>
                    </a:lnTo>
                    <a:lnTo>
                      <a:pt x="7023" y="9409"/>
                    </a:lnTo>
                    <a:lnTo>
                      <a:pt x="7103" y="9497"/>
                    </a:lnTo>
                    <a:lnTo>
                      <a:pt x="7134" y="9626"/>
                    </a:lnTo>
                    <a:lnTo>
                      <a:pt x="7148" y="9713"/>
                    </a:lnTo>
                    <a:lnTo>
                      <a:pt x="7170" y="9786"/>
                    </a:lnTo>
                    <a:lnTo>
                      <a:pt x="7298" y="9829"/>
                    </a:lnTo>
                    <a:lnTo>
                      <a:pt x="7435" y="9842"/>
                    </a:lnTo>
                    <a:lnTo>
                      <a:pt x="7584" y="9786"/>
                    </a:lnTo>
                    <a:lnTo>
                      <a:pt x="7980" y="9786"/>
                    </a:lnTo>
                    <a:lnTo>
                      <a:pt x="8202" y="9831"/>
                    </a:lnTo>
                    <a:lnTo>
                      <a:pt x="8289" y="9968"/>
                    </a:lnTo>
                    <a:lnTo>
                      <a:pt x="8455" y="10087"/>
                    </a:lnTo>
                    <a:lnTo>
                      <a:pt x="8491" y="10175"/>
                    </a:lnTo>
                    <a:lnTo>
                      <a:pt x="8498" y="10323"/>
                    </a:lnTo>
                    <a:lnTo>
                      <a:pt x="8534" y="10455"/>
                    </a:lnTo>
                    <a:lnTo>
                      <a:pt x="8534" y="10567"/>
                    </a:lnTo>
                    <a:lnTo>
                      <a:pt x="8486" y="10709"/>
                    </a:lnTo>
                    <a:lnTo>
                      <a:pt x="8438" y="10877"/>
                    </a:lnTo>
                    <a:lnTo>
                      <a:pt x="8421" y="11008"/>
                    </a:lnTo>
                    <a:lnTo>
                      <a:pt x="8356" y="11171"/>
                    </a:lnTo>
                    <a:lnTo>
                      <a:pt x="8236" y="11348"/>
                    </a:lnTo>
                    <a:lnTo>
                      <a:pt x="8272" y="11458"/>
                    </a:lnTo>
                    <a:lnTo>
                      <a:pt x="8279" y="11545"/>
                    </a:lnTo>
                    <a:lnTo>
                      <a:pt x="8322" y="11649"/>
                    </a:lnTo>
                    <a:lnTo>
                      <a:pt x="8387" y="11749"/>
                    </a:lnTo>
                    <a:lnTo>
                      <a:pt x="8437" y="11849"/>
                    </a:lnTo>
                    <a:lnTo>
                      <a:pt x="8567" y="11936"/>
                    </a:lnTo>
                    <a:lnTo>
                      <a:pt x="8726" y="12086"/>
                    </a:lnTo>
                    <a:lnTo>
                      <a:pt x="8935" y="12257"/>
                    </a:lnTo>
                    <a:lnTo>
                      <a:pt x="9193" y="12538"/>
                    </a:lnTo>
                    <a:lnTo>
                      <a:pt x="9222" y="12667"/>
                    </a:lnTo>
                    <a:lnTo>
                      <a:pt x="9215" y="12761"/>
                    </a:lnTo>
                    <a:lnTo>
                      <a:pt x="9229" y="12888"/>
                    </a:lnTo>
                    <a:lnTo>
                      <a:pt x="9266" y="13018"/>
                    </a:lnTo>
                    <a:lnTo>
                      <a:pt x="9302" y="13097"/>
                    </a:lnTo>
                    <a:lnTo>
                      <a:pt x="9403" y="13235"/>
                    </a:lnTo>
                    <a:lnTo>
                      <a:pt x="9453" y="13316"/>
                    </a:lnTo>
                    <a:lnTo>
                      <a:pt x="9566" y="13451"/>
                    </a:lnTo>
                    <a:lnTo>
                      <a:pt x="9766" y="13633"/>
                    </a:lnTo>
                    <a:lnTo>
                      <a:pt x="9692" y="13770"/>
                    </a:lnTo>
                    <a:lnTo>
                      <a:pt x="9591" y="13864"/>
                    </a:lnTo>
                    <a:lnTo>
                      <a:pt x="9591" y="13962"/>
                    </a:lnTo>
                    <a:lnTo>
                      <a:pt x="9620" y="14068"/>
                    </a:lnTo>
                    <a:lnTo>
                      <a:pt x="9710" y="14197"/>
                    </a:lnTo>
                    <a:lnTo>
                      <a:pt x="9780" y="14370"/>
                    </a:lnTo>
                    <a:lnTo>
                      <a:pt x="9795" y="14482"/>
                    </a:lnTo>
                    <a:lnTo>
                      <a:pt x="9802" y="14588"/>
                    </a:lnTo>
                    <a:lnTo>
                      <a:pt x="9775" y="14690"/>
                    </a:lnTo>
                    <a:lnTo>
                      <a:pt x="9739" y="14790"/>
                    </a:lnTo>
                    <a:lnTo>
                      <a:pt x="9667" y="14915"/>
                    </a:lnTo>
                    <a:lnTo>
                      <a:pt x="9609" y="15021"/>
                    </a:lnTo>
                    <a:lnTo>
                      <a:pt x="9530" y="15132"/>
                    </a:lnTo>
                    <a:lnTo>
                      <a:pt x="9479" y="15276"/>
                    </a:lnTo>
                    <a:lnTo>
                      <a:pt x="9395" y="15443"/>
                    </a:lnTo>
                    <a:lnTo>
                      <a:pt x="9345" y="15586"/>
                    </a:lnTo>
                    <a:lnTo>
                      <a:pt x="9275" y="15726"/>
                    </a:lnTo>
                    <a:lnTo>
                      <a:pt x="9162" y="15929"/>
                    </a:lnTo>
                    <a:lnTo>
                      <a:pt x="9125" y="16060"/>
                    </a:lnTo>
                    <a:lnTo>
                      <a:pt x="9118" y="16204"/>
                    </a:lnTo>
                    <a:lnTo>
                      <a:pt x="9133" y="16366"/>
                    </a:lnTo>
                    <a:lnTo>
                      <a:pt x="9145" y="16558"/>
                    </a:lnTo>
                    <a:lnTo>
                      <a:pt x="9224" y="16671"/>
                    </a:lnTo>
                    <a:lnTo>
                      <a:pt x="9275" y="16808"/>
                    </a:lnTo>
                    <a:lnTo>
                      <a:pt x="9364" y="16942"/>
                    </a:lnTo>
                    <a:lnTo>
                      <a:pt x="9448" y="17105"/>
                    </a:lnTo>
                    <a:lnTo>
                      <a:pt x="9540" y="17211"/>
                    </a:lnTo>
                    <a:lnTo>
                      <a:pt x="9663" y="17399"/>
                    </a:lnTo>
                    <a:lnTo>
                      <a:pt x="9739" y="17522"/>
                    </a:lnTo>
                    <a:lnTo>
                      <a:pt x="9826" y="17703"/>
                    </a:lnTo>
                    <a:lnTo>
                      <a:pt x="9978" y="17846"/>
                    </a:lnTo>
                    <a:lnTo>
                      <a:pt x="9978" y="17984"/>
                    </a:lnTo>
                    <a:lnTo>
                      <a:pt x="10014" y="18084"/>
                    </a:lnTo>
                    <a:lnTo>
                      <a:pt x="10050" y="18240"/>
                    </a:lnTo>
                    <a:lnTo>
                      <a:pt x="10081" y="18371"/>
                    </a:lnTo>
                    <a:lnTo>
                      <a:pt x="10146" y="18518"/>
                    </a:lnTo>
                    <a:lnTo>
                      <a:pt x="10197" y="18674"/>
                    </a:lnTo>
                    <a:lnTo>
                      <a:pt x="10223" y="18828"/>
                    </a:lnTo>
                    <a:lnTo>
                      <a:pt x="10173" y="18905"/>
                    </a:lnTo>
                    <a:cubicBezTo>
                      <a:pt x="10161" y="18932"/>
                      <a:pt x="10154" y="18960"/>
                      <a:pt x="10154" y="18989"/>
                    </a:cubicBezTo>
                    <a:cubicBezTo>
                      <a:pt x="10153" y="19050"/>
                      <a:pt x="10179" y="19109"/>
                      <a:pt x="10226" y="19154"/>
                    </a:cubicBezTo>
                    <a:lnTo>
                      <a:pt x="10226" y="19319"/>
                    </a:lnTo>
                    <a:lnTo>
                      <a:pt x="10198" y="19438"/>
                    </a:lnTo>
                    <a:lnTo>
                      <a:pt x="10205" y="19569"/>
                    </a:lnTo>
                    <a:lnTo>
                      <a:pt x="10335" y="19657"/>
                    </a:lnTo>
                    <a:cubicBezTo>
                      <a:pt x="10390" y="19680"/>
                      <a:pt x="10437" y="19714"/>
                      <a:pt x="10472" y="19757"/>
                    </a:cubicBezTo>
                    <a:cubicBezTo>
                      <a:pt x="10520" y="19816"/>
                      <a:pt x="10543" y="19887"/>
                      <a:pt x="10537" y="19959"/>
                    </a:cubicBezTo>
                    <a:cubicBezTo>
                      <a:pt x="10582" y="19972"/>
                      <a:pt x="10624" y="19991"/>
                      <a:pt x="10662" y="20015"/>
                    </a:cubicBezTo>
                    <a:cubicBezTo>
                      <a:pt x="10709" y="20045"/>
                      <a:pt x="10748" y="20083"/>
                      <a:pt x="10778" y="20126"/>
                    </a:cubicBezTo>
                    <a:lnTo>
                      <a:pt x="10833" y="20258"/>
                    </a:lnTo>
                    <a:lnTo>
                      <a:pt x="10886" y="20443"/>
                    </a:lnTo>
                    <a:lnTo>
                      <a:pt x="10987" y="20518"/>
                    </a:lnTo>
                    <a:lnTo>
                      <a:pt x="11146" y="20643"/>
                    </a:lnTo>
                    <a:lnTo>
                      <a:pt x="11228" y="20767"/>
                    </a:lnTo>
                    <a:lnTo>
                      <a:pt x="11192" y="20929"/>
                    </a:lnTo>
                    <a:lnTo>
                      <a:pt x="11116" y="20979"/>
                    </a:lnTo>
                    <a:lnTo>
                      <a:pt x="11094" y="21129"/>
                    </a:lnTo>
                    <a:lnTo>
                      <a:pt x="11138" y="21216"/>
                    </a:lnTo>
                    <a:lnTo>
                      <a:pt x="11232" y="21323"/>
                    </a:lnTo>
                    <a:lnTo>
                      <a:pt x="11296" y="21404"/>
                    </a:lnTo>
                    <a:lnTo>
                      <a:pt x="11398" y="21485"/>
                    </a:lnTo>
                    <a:lnTo>
                      <a:pt x="11510" y="21554"/>
                    </a:lnTo>
                    <a:lnTo>
                      <a:pt x="11611" y="21600"/>
                    </a:lnTo>
                    <a:lnTo>
                      <a:pt x="11710" y="21587"/>
                    </a:lnTo>
                    <a:lnTo>
                      <a:pt x="11885" y="21519"/>
                    </a:lnTo>
                    <a:lnTo>
                      <a:pt x="12056" y="21494"/>
                    </a:lnTo>
                    <a:lnTo>
                      <a:pt x="12201" y="21481"/>
                    </a:lnTo>
                    <a:lnTo>
                      <a:pt x="12338" y="21418"/>
                    </a:lnTo>
                    <a:lnTo>
                      <a:pt x="12439" y="21389"/>
                    </a:lnTo>
                    <a:lnTo>
                      <a:pt x="12576" y="21408"/>
                    </a:lnTo>
                    <a:lnTo>
                      <a:pt x="12739" y="21426"/>
                    </a:lnTo>
                    <a:lnTo>
                      <a:pt x="12983" y="21499"/>
                    </a:lnTo>
                    <a:lnTo>
                      <a:pt x="13082" y="21535"/>
                    </a:lnTo>
                    <a:lnTo>
                      <a:pt x="13262" y="21478"/>
                    </a:lnTo>
                    <a:lnTo>
                      <a:pt x="13457" y="21372"/>
                    </a:lnTo>
                    <a:lnTo>
                      <a:pt x="13645" y="21293"/>
                    </a:lnTo>
                    <a:lnTo>
                      <a:pt x="13855" y="21184"/>
                    </a:lnTo>
                    <a:lnTo>
                      <a:pt x="13917" y="21124"/>
                    </a:lnTo>
                    <a:lnTo>
                      <a:pt x="14020" y="21112"/>
                    </a:lnTo>
                    <a:lnTo>
                      <a:pt x="14140" y="20918"/>
                    </a:lnTo>
                    <a:lnTo>
                      <a:pt x="14308" y="20841"/>
                    </a:lnTo>
                    <a:lnTo>
                      <a:pt x="14496" y="20735"/>
                    </a:lnTo>
                    <a:lnTo>
                      <a:pt x="14532" y="20631"/>
                    </a:lnTo>
                    <a:cubicBezTo>
                      <a:pt x="14523" y="20597"/>
                      <a:pt x="14526" y="20563"/>
                      <a:pt x="14539" y="20531"/>
                    </a:cubicBezTo>
                    <a:cubicBezTo>
                      <a:pt x="14575" y="20440"/>
                      <a:pt x="14682" y="20384"/>
                      <a:pt x="14791" y="20399"/>
                    </a:cubicBezTo>
                    <a:lnTo>
                      <a:pt x="14996" y="20260"/>
                    </a:lnTo>
                    <a:lnTo>
                      <a:pt x="15107" y="20110"/>
                    </a:lnTo>
                    <a:lnTo>
                      <a:pt x="15150" y="19997"/>
                    </a:lnTo>
                    <a:lnTo>
                      <a:pt x="15186" y="19891"/>
                    </a:lnTo>
                    <a:lnTo>
                      <a:pt x="15369" y="19792"/>
                    </a:lnTo>
                    <a:lnTo>
                      <a:pt x="15454" y="19676"/>
                    </a:lnTo>
                    <a:lnTo>
                      <a:pt x="15576" y="19632"/>
                    </a:lnTo>
                    <a:lnTo>
                      <a:pt x="15638" y="19549"/>
                    </a:lnTo>
                    <a:lnTo>
                      <a:pt x="15609" y="19482"/>
                    </a:lnTo>
                    <a:lnTo>
                      <a:pt x="15554" y="19391"/>
                    </a:lnTo>
                    <a:lnTo>
                      <a:pt x="15540" y="19247"/>
                    </a:lnTo>
                    <a:lnTo>
                      <a:pt x="15594" y="18994"/>
                    </a:lnTo>
                    <a:lnTo>
                      <a:pt x="15680" y="18888"/>
                    </a:lnTo>
                    <a:lnTo>
                      <a:pt x="15783" y="18803"/>
                    </a:lnTo>
                    <a:lnTo>
                      <a:pt x="16108" y="18703"/>
                    </a:lnTo>
                    <a:lnTo>
                      <a:pt x="16294" y="18563"/>
                    </a:lnTo>
                    <a:lnTo>
                      <a:pt x="16356" y="18482"/>
                    </a:lnTo>
                    <a:lnTo>
                      <a:pt x="16450" y="18419"/>
                    </a:lnTo>
                    <a:lnTo>
                      <a:pt x="16505" y="18325"/>
                    </a:lnTo>
                    <a:lnTo>
                      <a:pt x="16541" y="18156"/>
                    </a:lnTo>
                    <a:lnTo>
                      <a:pt x="16548" y="18043"/>
                    </a:lnTo>
                    <a:lnTo>
                      <a:pt x="16548" y="17943"/>
                    </a:lnTo>
                    <a:lnTo>
                      <a:pt x="16457" y="17826"/>
                    </a:lnTo>
                    <a:lnTo>
                      <a:pt x="16334" y="17670"/>
                    </a:lnTo>
                    <a:lnTo>
                      <a:pt x="16240" y="17538"/>
                    </a:lnTo>
                    <a:lnTo>
                      <a:pt x="16254" y="17449"/>
                    </a:lnTo>
                    <a:lnTo>
                      <a:pt x="16304" y="17342"/>
                    </a:lnTo>
                    <a:lnTo>
                      <a:pt x="16369" y="17186"/>
                    </a:lnTo>
                    <a:lnTo>
                      <a:pt x="16451" y="17084"/>
                    </a:lnTo>
                    <a:lnTo>
                      <a:pt x="16585" y="16986"/>
                    </a:lnTo>
                    <a:lnTo>
                      <a:pt x="16672" y="16904"/>
                    </a:lnTo>
                    <a:lnTo>
                      <a:pt x="16819" y="16806"/>
                    </a:lnTo>
                    <a:lnTo>
                      <a:pt x="16908" y="16667"/>
                    </a:lnTo>
                    <a:lnTo>
                      <a:pt x="17014" y="16561"/>
                    </a:lnTo>
                    <a:lnTo>
                      <a:pt x="17093" y="16492"/>
                    </a:lnTo>
                    <a:lnTo>
                      <a:pt x="17208" y="16417"/>
                    </a:lnTo>
                    <a:lnTo>
                      <a:pt x="17512" y="16298"/>
                    </a:lnTo>
                    <a:lnTo>
                      <a:pt x="17764" y="16173"/>
                    </a:lnTo>
                    <a:lnTo>
                      <a:pt x="17834" y="16130"/>
                    </a:lnTo>
                    <a:lnTo>
                      <a:pt x="18026" y="15990"/>
                    </a:lnTo>
                    <a:cubicBezTo>
                      <a:pt x="18082" y="15956"/>
                      <a:pt x="18127" y="15911"/>
                      <a:pt x="18157" y="15859"/>
                    </a:cubicBezTo>
                    <a:cubicBezTo>
                      <a:pt x="18188" y="15803"/>
                      <a:pt x="18203" y="15741"/>
                      <a:pt x="18198" y="15679"/>
                    </a:cubicBezTo>
                    <a:lnTo>
                      <a:pt x="18246" y="15583"/>
                    </a:lnTo>
                    <a:lnTo>
                      <a:pt x="18366" y="15487"/>
                    </a:lnTo>
                    <a:lnTo>
                      <a:pt x="18345" y="15404"/>
                    </a:lnTo>
                    <a:lnTo>
                      <a:pt x="18243" y="15335"/>
                    </a:lnTo>
                    <a:lnTo>
                      <a:pt x="18279" y="15179"/>
                    </a:lnTo>
                    <a:lnTo>
                      <a:pt x="18265" y="15022"/>
                    </a:lnTo>
                    <a:lnTo>
                      <a:pt x="18188" y="14962"/>
                    </a:lnTo>
                    <a:cubicBezTo>
                      <a:pt x="18199" y="14916"/>
                      <a:pt x="18210" y="14869"/>
                      <a:pt x="18222" y="14823"/>
                    </a:cubicBezTo>
                    <a:cubicBezTo>
                      <a:pt x="18246" y="14730"/>
                      <a:pt x="18271" y="14638"/>
                      <a:pt x="18299" y="14547"/>
                    </a:cubicBezTo>
                    <a:lnTo>
                      <a:pt x="18285" y="14483"/>
                    </a:lnTo>
                    <a:lnTo>
                      <a:pt x="18215" y="14353"/>
                    </a:lnTo>
                    <a:lnTo>
                      <a:pt x="18136" y="14247"/>
                    </a:lnTo>
                    <a:lnTo>
                      <a:pt x="18078" y="14173"/>
                    </a:lnTo>
                    <a:lnTo>
                      <a:pt x="18002" y="14079"/>
                    </a:lnTo>
                    <a:lnTo>
                      <a:pt x="17843" y="13717"/>
                    </a:lnTo>
                    <a:lnTo>
                      <a:pt x="17758" y="13550"/>
                    </a:lnTo>
                    <a:lnTo>
                      <a:pt x="17758" y="13409"/>
                    </a:lnTo>
                    <a:lnTo>
                      <a:pt x="17751" y="13334"/>
                    </a:lnTo>
                    <a:lnTo>
                      <a:pt x="17751" y="13215"/>
                    </a:lnTo>
                    <a:lnTo>
                      <a:pt x="17758" y="13096"/>
                    </a:lnTo>
                    <a:lnTo>
                      <a:pt x="17763" y="12990"/>
                    </a:lnTo>
                    <a:lnTo>
                      <a:pt x="17785" y="12871"/>
                    </a:lnTo>
                    <a:lnTo>
                      <a:pt x="17806" y="12777"/>
                    </a:lnTo>
                    <a:lnTo>
                      <a:pt x="17847" y="12656"/>
                    </a:lnTo>
                    <a:lnTo>
                      <a:pt x="17869" y="12508"/>
                    </a:lnTo>
                    <a:lnTo>
                      <a:pt x="17948" y="12397"/>
                    </a:lnTo>
                    <a:lnTo>
                      <a:pt x="17975" y="12341"/>
                    </a:lnTo>
                    <a:lnTo>
                      <a:pt x="18025" y="12266"/>
                    </a:lnTo>
                    <a:lnTo>
                      <a:pt x="18119" y="12160"/>
                    </a:lnTo>
                    <a:lnTo>
                      <a:pt x="18213" y="12103"/>
                    </a:lnTo>
                    <a:lnTo>
                      <a:pt x="18266" y="11989"/>
                    </a:lnTo>
                    <a:lnTo>
                      <a:pt x="18374" y="11916"/>
                    </a:lnTo>
                    <a:lnTo>
                      <a:pt x="18483" y="11840"/>
                    </a:lnTo>
                    <a:lnTo>
                      <a:pt x="18706" y="11666"/>
                    </a:lnTo>
                    <a:lnTo>
                      <a:pt x="18844" y="11494"/>
                    </a:lnTo>
                    <a:lnTo>
                      <a:pt x="18938" y="11331"/>
                    </a:lnTo>
                    <a:lnTo>
                      <a:pt x="19010" y="11281"/>
                    </a:lnTo>
                    <a:lnTo>
                      <a:pt x="19096" y="11194"/>
                    </a:lnTo>
                    <a:lnTo>
                      <a:pt x="19175" y="11131"/>
                    </a:lnTo>
                    <a:lnTo>
                      <a:pt x="19282" y="10996"/>
                    </a:lnTo>
                    <a:lnTo>
                      <a:pt x="19324" y="10940"/>
                    </a:lnTo>
                    <a:lnTo>
                      <a:pt x="19389" y="10872"/>
                    </a:lnTo>
                    <a:lnTo>
                      <a:pt x="19524" y="10799"/>
                    </a:lnTo>
                    <a:cubicBezTo>
                      <a:pt x="19560" y="10778"/>
                      <a:pt x="19596" y="10758"/>
                      <a:pt x="19632" y="10738"/>
                    </a:cubicBezTo>
                    <a:cubicBezTo>
                      <a:pt x="19704" y="10698"/>
                      <a:pt x="19777" y="10660"/>
                      <a:pt x="19849" y="10621"/>
                    </a:cubicBezTo>
                    <a:lnTo>
                      <a:pt x="20001" y="10465"/>
                    </a:lnTo>
                    <a:lnTo>
                      <a:pt x="20044" y="10396"/>
                    </a:lnTo>
                    <a:lnTo>
                      <a:pt x="20145" y="10315"/>
                    </a:lnTo>
                    <a:lnTo>
                      <a:pt x="20246" y="10299"/>
                    </a:lnTo>
                    <a:lnTo>
                      <a:pt x="20366" y="10226"/>
                    </a:lnTo>
                    <a:cubicBezTo>
                      <a:pt x="20392" y="10200"/>
                      <a:pt x="20416" y="10173"/>
                      <a:pt x="20438" y="10144"/>
                    </a:cubicBezTo>
                    <a:cubicBezTo>
                      <a:pt x="20479" y="10093"/>
                      <a:pt x="20513" y="10038"/>
                      <a:pt x="20540" y="9980"/>
                    </a:cubicBezTo>
                    <a:lnTo>
                      <a:pt x="20669" y="9713"/>
                    </a:lnTo>
                    <a:lnTo>
                      <a:pt x="20763" y="9627"/>
                    </a:lnTo>
                    <a:lnTo>
                      <a:pt x="20850" y="9427"/>
                    </a:lnTo>
                    <a:lnTo>
                      <a:pt x="21053" y="9218"/>
                    </a:lnTo>
                    <a:lnTo>
                      <a:pt x="21106" y="9101"/>
                    </a:lnTo>
                    <a:lnTo>
                      <a:pt x="21207" y="8920"/>
                    </a:lnTo>
                    <a:lnTo>
                      <a:pt x="21270" y="8773"/>
                    </a:lnTo>
                    <a:lnTo>
                      <a:pt x="21345" y="8665"/>
                    </a:lnTo>
                    <a:lnTo>
                      <a:pt x="21410" y="8525"/>
                    </a:lnTo>
                    <a:lnTo>
                      <a:pt x="21516" y="8371"/>
                    </a:lnTo>
                    <a:lnTo>
                      <a:pt x="21542" y="8283"/>
                    </a:lnTo>
                    <a:lnTo>
                      <a:pt x="21600" y="8133"/>
                    </a:lnTo>
                    <a:lnTo>
                      <a:pt x="21600" y="8003"/>
                    </a:lnTo>
                    <a:lnTo>
                      <a:pt x="21549" y="7866"/>
                    </a:lnTo>
                    <a:lnTo>
                      <a:pt x="21537" y="7747"/>
                    </a:lnTo>
                    <a:lnTo>
                      <a:pt x="21528" y="7674"/>
                    </a:lnTo>
                    <a:lnTo>
                      <a:pt x="21417" y="7699"/>
                    </a:lnTo>
                    <a:lnTo>
                      <a:pt x="21251" y="7784"/>
                    </a:lnTo>
                    <a:lnTo>
                      <a:pt x="20953" y="7845"/>
                    </a:lnTo>
                    <a:lnTo>
                      <a:pt x="20707" y="7931"/>
                    </a:lnTo>
                    <a:lnTo>
                      <a:pt x="20477" y="7987"/>
                    </a:lnTo>
                    <a:lnTo>
                      <a:pt x="20226" y="8018"/>
                    </a:lnTo>
                    <a:lnTo>
                      <a:pt x="19987" y="8056"/>
                    </a:lnTo>
                    <a:lnTo>
                      <a:pt x="19901" y="8080"/>
                    </a:lnTo>
                    <a:lnTo>
                      <a:pt x="19803" y="8110"/>
                    </a:lnTo>
                    <a:lnTo>
                      <a:pt x="19721" y="8116"/>
                    </a:lnTo>
                    <a:lnTo>
                      <a:pt x="19490" y="8053"/>
                    </a:lnTo>
                    <a:cubicBezTo>
                      <a:pt x="19444" y="8038"/>
                      <a:pt x="19398" y="8022"/>
                      <a:pt x="19353" y="8003"/>
                    </a:cubicBezTo>
                    <a:cubicBezTo>
                      <a:pt x="19301" y="7982"/>
                      <a:pt x="19251" y="7959"/>
                      <a:pt x="19202" y="7934"/>
                    </a:cubicBezTo>
                    <a:lnTo>
                      <a:pt x="19144" y="7826"/>
                    </a:lnTo>
                    <a:lnTo>
                      <a:pt x="19151" y="7733"/>
                    </a:lnTo>
                    <a:lnTo>
                      <a:pt x="19091" y="7614"/>
                    </a:lnTo>
                    <a:lnTo>
                      <a:pt x="19062" y="7518"/>
                    </a:lnTo>
                    <a:lnTo>
                      <a:pt x="19033" y="7385"/>
                    </a:lnTo>
                    <a:lnTo>
                      <a:pt x="18862" y="7343"/>
                    </a:lnTo>
                    <a:lnTo>
                      <a:pt x="18805" y="7243"/>
                    </a:lnTo>
                    <a:lnTo>
                      <a:pt x="18783" y="7166"/>
                    </a:lnTo>
                    <a:lnTo>
                      <a:pt x="18632" y="7073"/>
                    </a:lnTo>
                    <a:lnTo>
                      <a:pt x="18605" y="6906"/>
                    </a:lnTo>
                    <a:lnTo>
                      <a:pt x="18519" y="6897"/>
                    </a:lnTo>
                    <a:cubicBezTo>
                      <a:pt x="18492" y="6901"/>
                      <a:pt x="18465" y="6899"/>
                      <a:pt x="18439" y="6891"/>
                    </a:cubicBezTo>
                    <a:cubicBezTo>
                      <a:pt x="18366" y="6870"/>
                      <a:pt x="18317" y="6810"/>
                      <a:pt x="18316" y="6743"/>
                    </a:cubicBezTo>
                    <a:cubicBezTo>
                      <a:pt x="18302" y="6716"/>
                      <a:pt x="18283" y="6691"/>
                      <a:pt x="18261" y="6668"/>
                    </a:cubicBezTo>
                    <a:cubicBezTo>
                      <a:pt x="18230" y="6636"/>
                      <a:pt x="18191" y="6609"/>
                      <a:pt x="18148" y="6589"/>
                    </a:cubicBezTo>
                    <a:lnTo>
                      <a:pt x="18030" y="6579"/>
                    </a:lnTo>
                    <a:lnTo>
                      <a:pt x="17871" y="6463"/>
                    </a:lnTo>
                    <a:lnTo>
                      <a:pt x="17771" y="6355"/>
                    </a:lnTo>
                    <a:lnTo>
                      <a:pt x="17792" y="6247"/>
                    </a:lnTo>
                    <a:lnTo>
                      <a:pt x="17721" y="6185"/>
                    </a:lnTo>
                    <a:lnTo>
                      <a:pt x="17713" y="6087"/>
                    </a:lnTo>
                    <a:lnTo>
                      <a:pt x="17711" y="6006"/>
                    </a:lnTo>
                    <a:lnTo>
                      <a:pt x="17530" y="5908"/>
                    </a:lnTo>
                    <a:lnTo>
                      <a:pt x="17460" y="5774"/>
                    </a:lnTo>
                    <a:lnTo>
                      <a:pt x="17402" y="5680"/>
                    </a:lnTo>
                    <a:lnTo>
                      <a:pt x="17258" y="5530"/>
                    </a:lnTo>
                    <a:lnTo>
                      <a:pt x="17183" y="5451"/>
                    </a:lnTo>
                    <a:lnTo>
                      <a:pt x="17082" y="5351"/>
                    </a:lnTo>
                    <a:lnTo>
                      <a:pt x="17048" y="5222"/>
                    </a:lnTo>
                    <a:lnTo>
                      <a:pt x="17048" y="5089"/>
                    </a:lnTo>
                    <a:cubicBezTo>
                      <a:pt x="17065" y="5018"/>
                      <a:pt x="17060" y="4945"/>
                      <a:pt x="17034" y="4876"/>
                    </a:cubicBezTo>
                    <a:cubicBezTo>
                      <a:pt x="17013" y="4820"/>
                      <a:pt x="16978" y="4769"/>
                      <a:pt x="16933" y="4726"/>
                    </a:cubicBezTo>
                    <a:lnTo>
                      <a:pt x="16889" y="4630"/>
                    </a:lnTo>
                    <a:lnTo>
                      <a:pt x="16775" y="4458"/>
                    </a:lnTo>
                    <a:lnTo>
                      <a:pt x="16501" y="4341"/>
                    </a:lnTo>
                    <a:lnTo>
                      <a:pt x="16472" y="4199"/>
                    </a:lnTo>
                    <a:cubicBezTo>
                      <a:pt x="16470" y="4140"/>
                      <a:pt x="16461" y="4082"/>
                      <a:pt x="16443" y="4024"/>
                    </a:cubicBezTo>
                    <a:cubicBezTo>
                      <a:pt x="16425" y="3965"/>
                      <a:pt x="16398" y="3909"/>
                      <a:pt x="16363" y="3855"/>
                    </a:cubicBezTo>
                    <a:lnTo>
                      <a:pt x="16291" y="3674"/>
                    </a:lnTo>
                    <a:cubicBezTo>
                      <a:pt x="16289" y="3647"/>
                      <a:pt x="16285" y="3621"/>
                      <a:pt x="16277" y="3595"/>
                    </a:cubicBezTo>
                    <a:cubicBezTo>
                      <a:pt x="16256" y="3522"/>
                      <a:pt x="16213" y="3455"/>
                      <a:pt x="16154" y="3401"/>
                    </a:cubicBezTo>
                    <a:lnTo>
                      <a:pt x="16039" y="3250"/>
                    </a:lnTo>
                    <a:lnTo>
                      <a:pt x="15769" y="2894"/>
                    </a:lnTo>
                    <a:lnTo>
                      <a:pt x="15611" y="2670"/>
                    </a:lnTo>
                    <a:lnTo>
                      <a:pt x="15517" y="2564"/>
                    </a:lnTo>
                    <a:lnTo>
                      <a:pt x="15445" y="2442"/>
                    </a:lnTo>
                    <a:lnTo>
                      <a:pt x="15435" y="2351"/>
                    </a:lnTo>
                    <a:lnTo>
                      <a:pt x="15507" y="2268"/>
                    </a:lnTo>
                    <a:lnTo>
                      <a:pt x="15557" y="2174"/>
                    </a:lnTo>
                    <a:lnTo>
                      <a:pt x="15579" y="2095"/>
                    </a:lnTo>
                    <a:lnTo>
                      <a:pt x="15476" y="1983"/>
                    </a:lnTo>
                    <a:lnTo>
                      <a:pt x="15276" y="1854"/>
                    </a:lnTo>
                    <a:lnTo>
                      <a:pt x="15163" y="1798"/>
                    </a:lnTo>
                    <a:lnTo>
                      <a:pt x="15004" y="1798"/>
                    </a:lnTo>
                    <a:lnTo>
                      <a:pt x="14882" y="1810"/>
                    </a:lnTo>
                    <a:lnTo>
                      <a:pt x="14680" y="1867"/>
                    </a:lnTo>
                    <a:lnTo>
                      <a:pt x="14502" y="1898"/>
                    </a:lnTo>
                    <a:lnTo>
                      <a:pt x="14335" y="1902"/>
                    </a:lnTo>
                    <a:lnTo>
                      <a:pt x="14156" y="1858"/>
                    </a:lnTo>
                    <a:lnTo>
                      <a:pt x="13954" y="1827"/>
                    </a:lnTo>
                    <a:lnTo>
                      <a:pt x="13826" y="1795"/>
                    </a:lnTo>
                    <a:lnTo>
                      <a:pt x="13650" y="1741"/>
                    </a:lnTo>
                    <a:lnTo>
                      <a:pt x="13521" y="1716"/>
                    </a:lnTo>
                    <a:lnTo>
                      <a:pt x="13389" y="1716"/>
                    </a:lnTo>
                    <a:lnTo>
                      <a:pt x="13240" y="1681"/>
                    </a:lnTo>
                    <a:lnTo>
                      <a:pt x="13103" y="1668"/>
                    </a:lnTo>
                    <a:lnTo>
                      <a:pt x="12934" y="1606"/>
                    </a:lnTo>
                    <a:lnTo>
                      <a:pt x="12749" y="1481"/>
                    </a:lnTo>
                    <a:lnTo>
                      <a:pt x="12590" y="1418"/>
                    </a:lnTo>
                    <a:lnTo>
                      <a:pt x="12457" y="1374"/>
                    </a:lnTo>
                    <a:lnTo>
                      <a:pt x="12308" y="1331"/>
                    </a:lnTo>
                    <a:lnTo>
                      <a:pt x="12072" y="1318"/>
                    </a:lnTo>
                    <a:lnTo>
                      <a:pt x="11905" y="129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4" name="Shape 1538">
                <a:extLst>
                  <a:ext uri="{FF2B5EF4-FFF2-40B4-BE49-F238E27FC236}">
                    <a16:creationId xmlns:a16="http://schemas.microsoft.com/office/drawing/2014/main" id="{772FE613-91E6-A847-A73A-89044B86E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13631" y="8114605"/>
                <a:ext cx="45307" cy="55085"/>
              </a:xfrm>
              <a:custGeom>
                <a:avLst/>
                <a:gdLst>
                  <a:gd name="T0" fmla="*/ 5981740 w 21600"/>
                  <a:gd name="T1" fmla="*/ 42214055 h 21600"/>
                  <a:gd name="T2" fmla="*/ 5981740 w 21600"/>
                  <a:gd name="T3" fmla="*/ 42214055 h 21600"/>
                  <a:gd name="T4" fmla="*/ 5981740 w 21600"/>
                  <a:gd name="T5" fmla="*/ 42214055 h 21600"/>
                  <a:gd name="T6" fmla="*/ 5981740 w 21600"/>
                  <a:gd name="T7" fmla="*/ 422140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326" y="0"/>
                    </a:moveTo>
                    <a:lnTo>
                      <a:pt x="0" y="9333"/>
                    </a:lnTo>
                    <a:lnTo>
                      <a:pt x="1832" y="16236"/>
                    </a:lnTo>
                    <a:lnTo>
                      <a:pt x="15030" y="21600"/>
                    </a:lnTo>
                    <a:lnTo>
                      <a:pt x="21600" y="15013"/>
                    </a:lnTo>
                    <a:lnTo>
                      <a:pt x="21600" y="3233"/>
                    </a:lnTo>
                    <a:lnTo>
                      <a:pt x="632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5" name="Shape 1539">
                <a:extLst>
                  <a:ext uri="{FF2B5EF4-FFF2-40B4-BE49-F238E27FC236}">
                    <a16:creationId xmlns:a16="http://schemas.microsoft.com/office/drawing/2014/main" id="{3E06269B-4A3E-6A41-86FF-4184F65F9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1958" y="8669075"/>
                <a:ext cx="500952" cy="95918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8696" y="0"/>
                    </a:moveTo>
                    <a:lnTo>
                      <a:pt x="19918" y="733"/>
                    </a:lnTo>
                    <a:lnTo>
                      <a:pt x="20738" y="1839"/>
                    </a:lnTo>
                    <a:lnTo>
                      <a:pt x="21268" y="2687"/>
                    </a:lnTo>
                    <a:lnTo>
                      <a:pt x="21600" y="3981"/>
                    </a:lnTo>
                    <a:lnTo>
                      <a:pt x="20826" y="5023"/>
                    </a:lnTo>
                    <a:cubicBezTo>
                      <a:pt x="20609" y="5376"/>
                      <a:pt x="20366" y="5724"/>
                      <a:pt x="20097" y="6066"/>
                    </a:cubicBezTo>
                    <a:cubicBezTo>
                      <a:pt x="19662" y="6621"/>
                      <a:pt x="19160" y="7160"/>
                      <a:pt x="18594" y="7681"/>
                    </a:cubicBezTo>
                    <a:lnTo>
                      <a:pt x="17802" y="9136"/>
                    </a:lnTo>
                    <a:lnTo>
                      <a:pt x="17031" y="10592"/>
                    </a:lnTo>
                    <a:cubicBezTo>
                      <a:pt x="16764" y="10920"/>
                      <a:pt x="16499" y="11249"/>
                      <a:pt x="16235" y="11578"/>
                    </a:cubicBezTo>
                    <a:cubicBezTo>
                      <a:pt x="15888" y="12012"/>
                      <a:pt x="15544" y="12446"/>
                      <a:pt x="15203" y="12881"/>
                    </a:cubicBezTo>
                    <a:lnTo>
                      <a:pt x="14606" y="13728"/>
                    </a:lnTo>
                    <a:lnTo>
                      <a:pt x="14010" y="14760"/>
                    </a:lnTo>
                    <a:lnTo>
                      <a:pt x="13215" y="16308"/>
                    </a:lnTo>
                    <a:lnTo>
                      <a:pt x="12950" y="17339"/>
                    </a:lnTo>
                    <a:lnTo>
                      <a:pt x="12553" y="18473"/>
                    </a:lnTo>
                    <a:lnTo>
                      <a:pt x="11359" y="19536"/>
                    </a:lnTo>
                    <a:lnTo>
                      <a:pt x="10161" y="20327"/>
                    </a:lnTo>
                    <a:lnTo>
                      <a:pt x="8567" y="20671"/>
                    </a:lnTo>
                    <a:lnTo>
                      <a:pt x="6435" y="21394"/>
                    </a:lnTo>
                    <a:lnTo>
                      <a:pt x="5446" y="21600"/>
                    </a:lnTo>
                    <a:cubicBezTo>
                      <a:pt x="4959" y="21573"/>
                      <a:pt x="4489" y="21491"/>
                      <a:pt x="4070" y="21359"/>
                    </a:cubicBezTo>
                    <a:cubicBezTo>
                      <a:pt x="3557" y="21198"/>
                      <a:pt x="3137" y="20969"/>
                      <a:pt x="2852" y="20696"/>
                    </a:cubicBezTo>
                    <a:cubicBezTo>
                      <a:pt x="2444" y="20653"/>
                      <a:pt x="2063" y="20558"/>
                      <a:pt x="1743" y="20420"/>
                    </a:cubicBezTo>
                    <a:cubicBezTo>
                      <a:pt x="1252" y="20209"/>
                      <a:pt x="932" y="19911"/>
                      <a:pt x="844" y="19584"/>
                    </a:cubicBezTo>
                    <a:cubicBezTo>
                      <a:pt x="905" y="19197"/>
                      <a:pt x="866" y="18807"/>
                      <a:pt x="730" y="18426"/>
                    </a:cubicBezTo>
                    <a:cubicBezTo>
                      <a:pt x="598" y="18058"/>
                      <a:pt x="376" y="17701"/>
                      <a:pt x="69" y="17362"/>
                    </a:cubicBezTo>
                    <a:lnTo>
                      <a:pt x="0" y="16892"/>
                    </a:lnTo>
                    <a:lnTo>
                      <a:pt x="534" y="16137"/>
                    </a:lnTo>
                    <a:lnTo>
                      <a:pt x="1656" y="15246"/>
                    </a:lnTo>
                    <a:lnTo>
                      <a:pt x="2695" y="14432"/>
                    </a:lnTo>
                    <a:lnTo>
                      <a:pt x="3422" y="13745"/>
                    </a:lnTo>
                    <a:lnTo>
                      <a:pt x="4350" y="12713"/>
                    </a:lnTo>
                    <a:cubicBezTo>
                      <a:pt x="4439" y="12532"/>
                      <a:pt x="4506" y="12348"/>
                      <a:pt x="4549" y="12163"/>
                    </a:cubicBezTo>
                    <a:cubicBezTo>
                      <a:pt x="4652" y="11728"/>
                      <a:pt x="4630" y="11288"/>
                      <a:pt x="4483" y="10857"/>
                    </a:cubicBezTo>
                    <a:lnTo>
                      <a:pt x="3687" y="9791"/>
                    </a:lnTo>
                    <a:cubicBezTo>
                      <a:pt x="3616" y="9483"/>
                      <a:pt x="3616" y="9171"/>
                      <a:pt x="3687" y="8862"/>
                    </a:cubicBezTo>
                    <a:cubicBezTo>
                      <a:pt x="3777" y="8475"/>
                      <a:pt x="3978" y="8097"/>
                      <a:pt x="4284" y="7740"/>
                    </a:cubicBezTo>
                    <a:lnTo>
                      <a:pt x="4594" y="6756"/>
                    </a:lnTo>
                    <a:lnTo>
                      <a:pt x="5588" y="5967"/>
                    </a:lnTo>
                    <a:cubicBezTo>
                      <a:pt x="5955" y="5974"/>
                      <a:pt x="6322" y="5974"/>
                      <a:pt x="6688" y="5967"/>
                    </a:cubicBezTo>
                    <a:cubicBezTo>
                      <a:pt x="7526" y="5953"/>
                      <a:pt x="8361" y="5907"/>
                      <a:pt x="9186" y="5830"/>
                    </a:cubicBezTo>
                    <a:lnTo>
                      <a:pt x="11131" y="5176"/>
                    </a:lnTo>
                    <a:lnTo>
                      <a:pt x="12454" y="4236"/>
                    </a:lnTo>
                    <a:cubicBezTo>
                      <a:pt x="12687" y="3853"/>
                      <a:pt x="13251" y="3548"/>
                      <a:pt x="13980" y="3411"/>
                    </a:cubicBezTo>
                    <a:cubicBezTo>
                      <a:pt x="14318" y="3347"/>
                      <a:pt x="14680" y="3324"/>
                      <a:pt x="15038" y="3342"/>
                    </a:cubicBezTo>
                    <a:cubicBezTo>
                      <a:pt x="15356" y="3221"/>
                      <a:pt x="15665" y="3095"/>
                      <a:pt x="15966" y="2964"/>
                    </a:cubicBezTo>
                    <a:cubicBezTo>
                      <a:pt x="16733" y="2629"/>
                      <a:pt x="17443" y="2261"/>
                      <a:pt x="18088" y="1863"/>
                    </a:cubicBezTo>
                    <a:lnTo>
                      <a:pt x="18685" y="866"/>
                    </a:lnTo>
                    <a:lnTo>
                      <a:pt x="18354" y="341"/>
                    </a:lnTo>
                    <a:lnTo>
                      <a:pt x="1869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6" name="Shape 1540">
                <a:extLst>
                  <a:ext uri="{FF2B5EF4-FFF2-40B4-BE49-F238E27FC236}">
                    <a16:creationId xmlns:a16="http://schemas.microsoft.com/office/drawing/2014/main" id="{3EC23735-B991-7D41-A0B2-EAF409996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53360" y="8756992"/>
                <a:ext cx="32985" cy="51748"/>
              </a:xfrm>
              <a:custGeom>
                <a:avLst/>
                <a:gdLst>
                  <a:gd name="T0" fmla="*/ 250199 w 21600"/>
                  <a:gd name="T1" fmla="*/ 22597681 h 21600"/>
                  <a:gd name="T2" fmla="*/ 250199 w 21600"/>
                  <a:gd name="T3" fmla="*/ 22597681 h 21600"/>
                  <a:gd name="T4" fmla="*/ 250199 w 21600"/>
                  <a:gd name="T5" fmla="*/ 22597681 h 21600"/>
                  <a:gd name="T6" fmla="*/ 250199 w 21600"/>
                  <a:gd name="T7" fmla="*/ 2259768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8802" y="0"/>
                    </a:moveTo>
                    <a:lnTo>
                      <a:pt x="4813" y="1913"/>
                    </a:lnTo>
                    <a:lnTo>
                      <a:pt x="0" y="12064"/>
                    </a:lnTo>
                    <a:lnTo>
                      <a:pt x="5083" y="21600"/>
                    </a:lnTo>
                    <a:lnTo>
                      <a:pt x="21600" y="9513"/>
                    </a:lnTo>
                    <a:lnTo>
                      <a:pt x="1880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7" name="Shape 1541">
                <a:extLst>
                  <a:ext uri="{FF2B5EF4-FFF2-40B4-BE49-F238E27FC236}">
                    <a16:creationId xmlns:a16="http://schemas.microsoft.com/office/drawing/2014/main" id="{5178A164-9DD8-CC46-BBF7-8FEE383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1553" y="8677279"/>
                <a:ext cx="42483" cy="41627"/>
              </a:xfrm>
              <a:custGeom>
                <a:avLst/>
                <a:gdLst>
                  <a:gd name="T0" fmla="*/ 3143101 w 21600"/>
                  <a:gd name="T1" fmla="*/ 2563889 h 21600"/>
                  <a:gd name="T2" fmla="*/ 3143101 w 21600"/>
                  <a:gd name="T3" fmla="*/ 2563889 h 21600"/>
                  <a:gd name="T4" fmla="*/ 3143101 w 21600"/>
                  <a:gd name="T5" fmla="*/ 2563889 h 21600"/>
                  <a:gd name="T6" fmla="*/ 3143101 w 21600"/>
                  <a:gd name="T7" fmla="*/ 256388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8128" y="8886"/>
                    </a:moveTo>
                    <a:lnTo>
                      <a:pt x="8318" y="0"/>
                    </a:lnTo>
                    <a:lnTo>
                      <a:pt x="0" y="6625"/>
                    </a:lnTo>
                    <a:lnTo>
                      <a:pt x="9071" y="16880"/>
                    </a:lnTo>
                    <a:lnTo>
                      <a:pt x="21600" y="21600"/>
                    </a:lnTo>
                    <a:lnTo>
                      <a:pt x="18128" y="888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8" name="Shape 1542">
                <a:extLst>
                  <a:ext uri="{FF2B5EF4-FFF2-40B4-BE49-F238E27FC236}">
                    <a16:creationId xmlns:a16="http://schemas.microsoft.com/office/drawing/2014/main" id="{65CF01B7-629D-7B44-A85F-37BA357DF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9991" y="8703510"/>
                <a:ext cx="41007" cy="33547"/>
              </a:xfrm>
              <a:custGeom>
                <a:avLst/>
                <a:gdLst>
                  <a:gd name="T0" fmla="*/ 2206552 w 21600"/>
                  <a:gd name="T1" fmla="*/ 296262 h 21600"/>
                  <a:gd name="T2" fmla="*/ 2206552 w 21600"/>
                  <a:gd name="T3" fmla="*/ 296262 h 21600"/>
                  <a:gd name="T4" fmla="*/ 2206552 w 21600"/>
                  <a:gd name="T5" fmla="*/ 296262 h 21600"/>
                  <a:gd name="T6" fmla="*/ 2206552 w 21600"/>
                  <a:gd name="T7" fmla="*/ 296262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800" y="0"/>
                    </a:moveTo>
                    <a:lnTo>
                      <a:pt x="0" y="2623"/>
                    </a:lnTo>
                    <a:lnTo>
                      <a:pt x="9524" y="21600"/>
                    </a:lnTo>
                    <a:lnTo>
                      <a:pt x="21600" y="20616"/>
                    </a:lnTo>
                    <a:lnTo>
                      <a:pt x="19979" y="3243"/>
                    </a:lnTo>
                    <a:lnTo>
                      <a:pt x="780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39" name="Shape 1543">
                <a:extLst>
                  <a:ext uri="{FF2B5EF4-FFF2-40B4-BE49-F238E27FC236}">
                    <a16:creationId xmlns:a16="http://schemas.microsoft.com/office/drawing/2014/main" id="{4A6082FD-3014-BE40-AC6F-788FD238E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2747" y="8622185"/>
                <a:ext cx="32984" cy="48468"/>
              </a:xfrm>
              <a:custGeom>
                <a:avLst/>
                <a:gdLst>
                  <a:gd name="T0" fmla="*/ 250121 w 21600"/>
                  <a:gd name="T1" fmla="*/ 11740785 h 21600"/>
                  <a:gd name="T2" fmla="*/ 250121 w 21600"/>
                  <a:gd name="T3" fmla="*/ 11740785 h 21600"/>
                  <a:gd name="T4" fmla="*/ 250121 w 21600"/>
                  <a:gd name="T5" fmla="*/ 11740785 h 21600"/>
                  <a:gd name="T6" fmla="*/ 250121 w 21600"/>
                  <a:gd name="T7" fmla="*/ 1174078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3062" y="0"/>
                    </a:moveTo>
                    <a:lnTo>
                      <a:pt x="3048" y="6808"/>
                    </a:lnTo>
                    <a:lnTo>
                      <a:pt x="0" y="16890"/>
                    </a:lnTo>
                    <a:lnTo>
                      <a:pt x="17411" y="21600"/>
                    </a:lnTo>
                    <a:lnTo>
                      <a:pt x="21600" y="12326"/>
                    </a:lnTo>
                    <a:lnTo>
                      <a:pt x="1306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0" name="Shape 1544">
                <a:extLst>
                  <a:ext uri="{FF2B5EF4-FFF2-40B4-BE49-F238E27FC236}">
                    <a16:creationId xmlns:a16="http://schemas.microsoft.com/office/drawing/2014/main" id="{645C950D-D2D2-F347-867B-8251C6C47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8805" y="9259022"/>
                <a:ext cx="53953" cy="72160"/>
              </a:xfrm>
              <a:custGeom>
                <a:avLst/>
                <a:gdLst>
                  <a:gd name="T0" fmla="*/ 34299689 w 21600"/>
                  <a:gd name="T1" fmla="*/ 628258734 h 21600"/>
                  <a:gd name="T2" fmla="*/ 34299689 w 21600"/>
                  <a:gd name="T3" fmla="*/ 628258734 h 21600"/>
                  <a:gd name="T4" fmla="*/ 34299689 w 21600"/>
                  <a:gd name="T5" fmla="*/ 628258734 h 21600"/>
                  <a:gd name="T6" fmla="*/ 34299689 w 21600"/>
                  <a:gd name="T7" fmla="*/ 62825873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532" y="0"/>
                    </a:moveTo>
                    <a:lnTo>
                      <a:pt x="1397" y="5278"/>
                    </a:lnTo>
                    <a:lnTo>
                      <a:pt x="0" y="13559"/>
                    </a:lnTo>
                    <a:lnTo>
                      <a:pt x="6822" y="21600"/>
                    </a:lnTo>
                    <a:lnTo>
                      <a:pt x="21600" y="17485"/>
                    </a:lnTo>
                    <a:lnTo>
                      <a:pt x="21600" y="7445"/>
                    </a:lnTo>
                    <a:lnTo>
                      <a:pt x="953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1" name="Shape 1545">
                <a:extLst>
                  <a:ext uri="{FF2B5EF4-FFF2-40B4-BE49-F238E27FC236}">
                    <a16:creationId xmlns:a16="http://schemas.microsoft.com/office/drawing/2014/main" id="{6E03C1CB-92C8-DE43-BEE4-BA13425B5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5755" y="9203473"/>
                <a:ext cx="32985" cy="47395"/>
              </a:xfrm>
              <a:custGeom>
                <a:avLst/>
                <a:gdLst>
                  <a:gd name="T0" fmla="*/ 250199 w 21600"/>
                  <a:gd name="T1" fmla="*/ 9385828 h 21600"/>
                  <a:gd name="T2" fmla="*/ 250199 w 21600"/>
                  <a:gd name="T3" fmla="*/ 9385828 h 21600"/>
                  <a:gd name="T4" fmla="*/ 250199 w 21600"/>
                  <a:gd name="T5" fmla="*/ 9385828 h 21600"/>
                  <a:gd name="T6" fmla="*/ 250199 w 21600"/>
                  <a:gd name="T7" fmla="*/ 9385828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7956" y="0"/>
                    </a:moveTo>
                    <a:lnTo>
                      <a:pt x="1750" y="4177"/>
                    </a:lnTo>
                    <a:lnTo>
                      <a:pt x="0" y="18148"/>
                    </a:lnTo>
                    <a:lnTo>
                      <a:pt x="21600" y="21600"/>
                    </a:lnTo>
                    <a:lnTo>
                      <a:pt x="21555" y="10257"/>
                    </a:lnTo>
                    <a:lnTo>
                      <a:pt x="1795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2" name="Shape 1546">
                <a:extLst>
                  <a:ext uri="{FF2B5EF4-FFF2-40B4-BE49-F238E27FC236}">
                    <a16:creationId xmlns:a16="http://schemas.microsoft.com/office/drawing/2014/main" id="{F0477518-58E7-D843-9C6C-D834DFA49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9756" y="8907643"/>
                <a:ext cx="64245" cy="61018"/>
              </a:xfrm>
              <a:custGeom>
                <a:avLst/>
                <a:gdLst>
                  <a:gd name="T0" fmla="*/ 196590881 w 21600"/>
                  <a:gd name="T1" fmla="*/ 117412145 h 21600"/>
                  <a:gd name="T2" fmla="*/ 196590881 w 21600"/>
                  <a:gd name="T3" fmla="*/ 117412145 h 21600"/>
                  <a:gd name="T4" fmla="*/ 196590881 w 21600"/>
                  <a:gd name="T5" fmla="*/ 117412145 h 21600"/>
                  <a:gd name="T6" fmla="*/ 196590881 w 21600"/>
                  <a:gd name="T7" fmla="*/ 11741214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397" y="0"/>
                    </a:moveTo>
                    <a:lnTo>
                      <a:pt x="0" y="19826"/>
                    </a:lnTo>
                    <a:lnTo>
                      <a:pt x="21600" y="21600"/>
                    </a:lnTo>
                    <a:lnTo>
                      <a:pt x="9397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3" name="Shape 1547">
                <a:extLst>
                  <a:ext uri="{FF2B5EF4-FFF2-40B4-BE49-F238E27FC236}">
                    <a16:creationId xmlns:a16="http://schemas.microsoft.com/office/drawing/2014/main" id="{6C920F18-B79F-D74C-9654-AAB60BD81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0040" y="7670041"/>
                <a:ext cx="46865" cy="43038"/>
              </a:xfrm>
              <a:custGeom>
                <a:avLst/>
                <a:gdLst>
                  <a:gd name="T0" fmla="*/ 8387908 w 21600"/>
                  <a:gd name="T1" fmla="*/ 3577974 h 21600"/>
                  <a:gd name="T2" fmla="*/ 8387908 w 21600"/>
                  <a:gd name="T3" fmla="*/ 3577974 h 21600"/>
                  <a:gd name="T4" fmla="*/ 8387908 w 21600"/>
                  <a:gd name="T5" fmla="*/ 3577974 h 21600"/>
                  <a:gd name="T6" fmla="*/ 8387908 w 21600"/>
                  <a:gd name="T7" fmla="*/ 357797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4824" y="4121"/>
                    </a:lnTo>
                    <a:lnTo>
                      <a:pt x="0" y="11667"/>
                    </a:lnTo>
                    <a:lnTo>
                      <a:pt x="9389" y="21600"/>
                    </a:lnTo>
                    <a:lnTo>
                      <a:pt x="20674" y="10869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4" name="Shape 1548">
                <a:extLst>
                  <a:ext uri="{FF2B5EF4-FFF2-40B4-BE49-F238E27FC236}">
                    <a16:creationId xmlns:a16="http://schemas.microsoft.com/office/drawing/2014/main" id="{769BA7FA-17C1-DF43-B2AF-86147E39B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7606" y="7481529"/>
                <a:ext cx="41736" cy="32984"/>
              </a:xfrm>
              <a:custGeom>
                <a:avLst/>
                <a:gdLst>
                  <a:gd name="T0" fmla="*/ 2631947 w 21600"/>
                  <a:gd name="T1" fmla="*/ 250121 h 21600"/>
                  <a:gd name="T2" fmla="*/ 2631947 w 21600"/>
                  <a:gd name="T3" fmla="*/ 250121 h 21600"/>
                  <a:gd name="T4" fmla="*/ 2631947 w 21600"/>
                  <a:gd name="T5" fmla="*/ 250121 h 21600"/>
                  <a:gd name="T6" fmla="*/ 2631947 w 21600"/>
                  <a:gd name="T7" fmla="*/ 2501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047" y="0"/>
                    </a:moveTo>
                    <a:lnTo>
                      <a:pt x="0" y="5982"/>
                    </a:lnTo>
                    <a:lnTo>
                      <a:pt x="2019" y="20443"/>
                    </a:lnTo>
                    <a:lnTo>
                      <a:pt x="15499" y="21600"/>
                    </a:lnTo>
                    <a:lnTo>
                      <a:pt x="21600" y="4412"/>
                    </a:lnTo>
                    <a:lnTo>
                      <a:pt x="11047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5" name="Shape 1549">
                <a:extLst>
                  <a:ext uri="{FF2B5EF4-FFF2-40B4-BE49-F238E27FC236}">
                    <a16:creationId xmlns:a16="http://schemas.microsoft.com/office/drawing/2014/main" id="{44CD4064-1A77-A64D-992B-0DE566BE0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3659" y="7598093"/>
                <a:ext cx="32985" cy="32984"/>
              </a:xfrm>
              <a:custGeom>
                <a:avLst/>
                <a:gdLst>
                  <a:gd name="T0" fmla="*/ 250199 w 21600"/>
                  <a:gd name="T1" fmla="*/ 250121 h 21600"/>
                  <a:gd name="T2" fmla="*/ 250199 w 21600"/>
                  <a:gd name="T3" fmla="*/ 250121 h 21600"/>
                  <a:gd name="T4" fmla="*/ 250199 w 21600"/>
                  <a:gd name="T5" fmla="*/ 250121 h 21600"/>
                  <a:gd name="T6" fmla="*/ 250199 w 21600"/>
                  <a:gd name="T7" fmla="*/ 2501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211" y="0"/>
                    </a:moveTo>
                    <a:lnTo>
                      <a:pt x="0" y="9014"/>
                    </a:lnTo>
                    <a:lnTo>
                      <a:pt x="7385" y="21600"/>
                    </a:lnTo>
                    <a:lnTo>
                      <a:pt x="21600" y="12069"/>
                    </a:lnTo>
                    <a:lnTo>
                      <a:pt x="17567" y="1769"/>
                    </a:lnTo>
                    <a:lnTo>
                      <a:pt x="7211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6" name="Shape 1550">
                <a:extLst>
                  <a:ext uri="{FF2B5EF4-FFF2-40B4-BE49-F238E27FC236}">
                    <a16:creationId xmlns:a16="http://schemas.microsoft.com/office/drawing/2014/main" id="{1CEAFB1A-216C-8F4B-B276-CF6FD7175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74470" y="6606923"/>
                <a:ext cx="47520" cy="42016"/>
              </a:xfrm>
              <a:custGeom>
                <a:avLst/>
                <a:gdLst>
                  <a:gd name="T0" fmla="*/ 9636270 w 21600"/>
                  <a:gd name="T1" fmla="*/ 2813889 h 21600"/>
                  <a:gd name="T2" fmla="*/ 9636270 w 21600"/>
                  <a:gd name="T3" fmla="*/ 2813889 h 21600"/>
                  <a:gd name="T4" fmla="*/ 9636270 w 21600"/>
                  <a:gd name="T5" fmla="*/ 2813889 h 21600"/>
                  <a:gd name="T6" fmla="*/ 9636270 w 21600"/>
                  <a:gd name="T7" fmla="*/ 281388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8240" y="3109"/>
                    </a:moveTo>
                    <a:lnTo>
                      <a:pt x="7082" y="0"/>
                    </a:lnTo>
                    <a:lnTo>
                      <a:pt x="0" y="4651"/>
                    </a:lnTo>
                    <a:lnTo>
                      <a:pt x="2157" y="15611"/>
                    </a:lnTo>
                    <a:lnTo>
                      <a:pt x="14637" y="21600"/>
                    </a:lnTo>
                    <a:lnTo>
                      <a:pt x="21600" y="17214"/>
                    </a:lnTo>
                    <a:lnTo>
                      <a:pt x="18240" y="3109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7" name="Shape 1551">
                <a:extLst>
                  <a:ext uri="{FF2B5EF4-FFF2-40B4-BE49-F238E27FC236}">
                    <a16:creationId xmlns:a16="http://schemas.microsoft.com/office/drawing/2014/main" id="{C984FEA0-E5BF-674D-8F97-28ED32A5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1019" y="6615323"/>
                <a:ext cx="37140" cy="36148"/>
              </a:xfrm>
              <a:custGeom>
                <a:avLst/>
                <a:gdLst>
                  <a:gd name="T0" fmla="*/ 819582 w 21600"/>
                  <a:gd name="T1" fmla="*/ 625106 h 21600"/>
                  <a:gd name="T2" fmla="*/ 819582 w 21600"/>
                  <a:gd name="T3" fmla="*/ 625106 h 21600"/>
                  <a:gd name="T4" fmla="*/ 819582 w 21600"/>
                  <a:gd name="T5" fmla="*/ 625106 h 21600"/>
                  <a:gd name="T6" fmla="*/ 819582 w 21600"/>
                  <a:gd name="T7" fmla="*/ 62510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0002" y="0"/>
                    </a:moveTo>
                    <a:lnTo>
                      <a:pt x="2249" y="4561"/>
                    </a:lnTo>
                    <a:lnTo>
                      <a:pt x="0" y="15210"/>
                    </a:lnTo>
                    <a:lnTo>
                      <a:pt x="16269" y="21600"/>
                    </a:lnTo>
                    <a:lnTo>
                      <a:pt x="21600" y="9771"/>
                    </a:lnTo>
                    <a:lnTo>
                      <a:pt x="1000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8" name="Shape 1552">
                <a:extLst>
                  <a:ext uri="{FF2B5EF4-FFF2-40B4-BE49-F238E27FC236}">
                    <a16:creationId xmlns:a16="http://schemas.microsoft.com/office/drawing/2014/main" id="{263BE865-4D74-6E47-A2EA-A07E11987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412" y="6531928"/>
                <a:ext cx="32984" cy="32985"/>
              </a:xfrm>
              <a:custGeom>
                <a:avLst/>
                <a:gdLst>
                  <a:gd name="T0" fmla="*/ 250121 w 21600"/>
                  <a:gd name="T1" fmla="*/ 250199 h 21600"/>
                  <a:gd name="T2" fmla="*/ 250121 w 21600"/>
                  <a:gd name="T3" fmla="*/ 250199 h 21600"/>
                  <a:gd name="T4" fmla="*/ 250121 w 21600"/>
                  <a:gd name="T5" fmla="*/ 250199 h 21600"/>
                  <a:gd name="T6" fmla="*/ 250121 w 21600"/>
                  <a:gd name="T7" fmla="*/ 25019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5567" y="0"/>
                    </a:moveTo>
                    <a:lnTo>
                      <a:pt x="0" y="5790"/>
                    </a:lnTo>
                    <a:lnTo>
                      <a:pt x="269" y="21257"/>
                    </a:lnTo>
                    <a:lnTo>
                      <a:pt x="21600" y="21600"/>
                    </a:lnTo>
                    <a:lnTo>
                      <a:pt x="15567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49" name="Shape 1553">
                <a:extLst>
                  <a:ext uri="{FF2B5EF4-FFF2-40B4-BE49-F238E27FC236}">
                    <a16:creationId xmlns:a16="http://schemas.microsoft.com/office/drawing/2014/main" id="{45638E0E-863E-E74E-981A-358EEAF19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92223" y="6535791"/>
                <a:ext cx="32984" cy="32984"/>
              </a:xfrm>
              <a:custGeom>
                <a:avLst/>
                <a:gdLst>
                  <a:gd name="T0" fmla="*/ 250121 w 21600"/>
                  <a:gd name="T1" fmla="*/ 250121 h 21600"/>
                  <a:gd name="T2" fmla="*/ 250121 w 21600"/>
                  <a:gd name="T3" fmla="*/ 250121 h 21600"/>
                  <a:gd name="T4" fmla="*/ 250121 w 21600"/>
                  <a:gd name="T5" fmla="*/ 250121 h 21600"/>
                  <a:gd name="T6" fmla="*/ 250121 w 21600"/>
                  <a:gd name="T7" fmla="*/ 2501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788" y="13213"/>
                    </a:lnTo>
                    <a:lnTo>
                      <a:pt x="15312" y="21600"/>
                    </a:lnTo>
                    <a:lnTo>
                      <a:pt x="21600" y="190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0" name="Shape 1554">
                <a:extLst>
                  <a:ext uri="{FF2B5EF4-FFF2-40B4-BE49-F238E27FC236}">
                    <a16:creationId xmlns:a16="http://schemas.microsoft.com/office/drawing/2014/main" id="{4B11E466-9A41-CE46-9E86-39196796C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2814" y="6468428"/>
                <a:ext cx="32985" cy="44553"/>
              </a:xfrm>
              <a:custGeom>
                <a:avLst/>
                <a:gdLst>
                  <a:gd name="T0" fmla="*/ 250199 w 21600"/>
                  <a:gd name="T1" fmla="*/ 5057823 h 21600"/>
                  <a:gd name="T2" fmla="*/ 250199 w 21600"/>
                  <a:gd name="T3" fmla="*/ 5057823 h 21600"/>
                  <a:gd name="T4" fmla="*/ 250199 w 21600"/>
                  <a:gd name="T5" fmla="*/ 5057823 h 21600"/>
                  <a:gd name="T6" fmla="*/ 250199 w 21600"/>
                  <a:gd name="T7" fmla="*/ 505782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3742"/>
                    </a:moveTo>
                    <a:lnTo>
                      <a:pt x="4329" y="14327"/>
                    </a:lnTo>
                    <a:lnTo>
                      <a:pt x="16819" y="21600"/>
                    </a:lnTo>
                    <a:lnTo>
                      <a:pt x="21600" y="10493"/>
                    </a:lnTo>
                    <a:lnTo>
                      <a:pt x="13195" y="0"/>
                    </a:lnTo>
                    <a:lnTo>
                      <a:pt x="0" y="3742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1" name="Shape 1555">
                <a:extLst>
                  <a:ext uri="{FF2B5EF4-FFF2-40B4-BE49-F238E27FC236}">
                    <a16:creationId xmlns:a16="http://schemas.microsoft.com/office/drawing/2014/main" id="{4F72F6EA-57D1-2243-BD28-464382F79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0948" y="2312370"/>
                <a:ext cx="8175651" cy="5347435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3888" y="10223"/>
                    </a:moveTo>
                    <a:lnTo>
                      <a:pt x="3759" y="10132"/>
                    </a:lnTo>
                    <a:lnTo>
                      <a:pt x="3569" y="10003"/>
                    </a:lnTo>
                    <a:lnTo>
                      <a:pt x="3374" y="9884"/>
                    </a:lnTo>
                    <a:lnTo>
                      <a:pt x="3246" y="9786"/>
                    </a:lnTo>
                    <a:lnTo>
                      <a:pt x="3076" y="9629"/>
                    </a:lnTo>
                    <a:lnTo>
                      <a:pt x="2911" y="9493"/>
                    </a:lnTo>
                    <a:lnTo>
                      <a:pt x="2761" y="9429"/>
                    </a:lnTo>
                    <a:lnTo>
                      <a:pt x="2496" y="9413"/>
                    </a:lnTo>
                    <a:lnTo>
                      <a:pt x="2488" y="9536"/>
                    </a:lnTo>
                    <a:lnTo>
                      <a:pt x="2488" y="9685"/>
                    </a:lnTo>
                    <a:lnTo>
                      <a:pt x="2440" y="9710"/>
                    </a:lnTo>
                    <a:lnTo>
                      <a:pt x="2438" y="9806"/>
                    </a:lnTo>
                    <a:lnTo>
                      <a:pt x="2404" y="9868"/>
                    </a:lnTo>
                    <a:lnTo>
                      <a:pt x="2281" y="9898"/>
                    </a:lnTo>
                    <a:lnTo>
                      <a:pt x="2204" y="9935"/>
                    </a:lnTo>
                    <a:lnTo>
                      <a:pt x="2136" y="9972"/>
                    </a:lnTo>
                    <a:lnTo>
                      <a:pt x="2027" y="9972"/>
                    </a:lnTo>
                    <a:lnTo>
                      <a:pt x="2002" y="9923"/>
                    </a:lnTo>
                    <a:lnTo>
                      <a:pt x="1910" y="9911"/>
                    </a:lnTo>
                    <a:lnTo>
                      <a:pt x="1838" y="9882"/>
                    </a:lnTo>
                    <a:lnTo>
                      <a:pt x="1737" y="9753"/>
                    </a:lnTo>
                    <a:lnTo>
                      <a:pt x="1662" y="9674"/>
                    </a:lnTo>
                    <a:lnTo>
                      <a:pt x="1566" y="9632"/>
                    </a:lnTo>
                    <a:lnTo>
                      <a:pt x="1456" y="9632"/>
                    </a:lnTo>
                    <a:lnTo>
                      <a:pt x="1311" y="9556"/>
                    </a:lnTo>
                    <a:lnTo>
                      <a:pt x="1142" y="9550"/>
                    </a:lnTo>
                    <a:lnTo>
                      <a:pt x="1029" y="9601"/>
                    </a:lnTo>
                    <a:lnTo>
                      <a:pt x="892" y="9755"/>
                    </a:lnTo>
                    <a:lnTo>
                      <a:pt x="746" y="9853"/>
                    </a:lnTo>
                    <a:lnTo>
                      <a:pt x="686" y="9775"/>
                    </a:lnTo>
                    <a:lnTo>
                      <a:pt x="637" y="9781"/>
                    </a:lnTo>
                    <a:lnTo>
                      <a:pt x="517" y="9840"/>
                    </a:lnTo>
                    <a:lnTo>
                      <a:pt x="497" y="9942"/>
                    </a:lnTo>
                    <a:lnTo>
                      <a:pt x="434" y="10016"/>
                    </a:lnTo>
                    <a:lnTo>
                      <a:pt x="372" y="10094"/>
                    </a:lnTo>
                    <a:lnTo>
                      <a:pt x="333" y="10172"/>
                    </a:lnTo>
                    <a:lnTo>
                      <a:pt x="266" y="10168"/>
                    </a:lnTo>
                    <a:lnTo>
                      <a:pt x="217" y="10086"/>
                    </a:lnTo>
                    <a:lnTo>
                      <a:pt x="134" y="10086"/>
                    </a:lnTo>
                    <a:lnTo>
                      <a:pt x="77" y="10159"/>
                    </a:lnTo>
                    <a:lnTo>
                      <a:pt x="17" y="10178"/>
                    </a:lnTo>
                    <a:lnTo>
                      <a:pt x="0" y="10303"/>
                    </a:lnTo>
                    <a:lnTo>
                      <a:pt x="78" y="10326"/>
                    </a:lnTo>
                    <a:lnTo>
                      <a:pt x="133" y="10326"/>
                    </a:lnTo>
                    <a:lnTo>
                      <a:pt x="213" y="10443"/>
                    </a:lnTo>
                    <a:lnTo>
                      <a:pt x="190" y="10662"/>
                    </a:lnTo>
                    <a:lnTo>
                      <a:pt x="231" y="10788"/>
                    </a:lnTo>
                    <a:lnTo>
                      <a:pt x="262" y="10847"/>
                    </a:lnTo>
                    <a:lnTo>
                      <a:pt x="282" y="10968"/>
                    </a:lnTo>
                    <a:lnTo>
                      <a:pt x="337" y="11040"/>
                    </a:lnTo>
                    <a:lnTo>
                      <a:pt x="424" y="11071"/>
                    </a:lnTo>
                    <a:lnTo>
                      <a:pt x="465" y="11186"/>
                    </a:lnTo>
                    <a:lnTo>
                      <a:pt x="540" y="11180"/>
                    </a:lnTo>
                    <a:lnTo>
                      <a:pt x="596" y="11201"/>
                    </a:lnTo>
                    <a:lnTo>
                      <a:pt x="645" y="11223"/>
                    </a:lnTo>
                    <a:lnTo>
                      <a:pt x="735" y="11198"/>
                    </a:lnTo>
                    <a:lnTo>
                      <a:pt x="776" y="11089"/>
                    </a:lnTo>
                    <a:lnTo>
                      <a:pt x="857" y="11047"/>
                    </a:lnTo>
                    <a:lnTo>
                      <a:pt x="954" y="11071"/>
                    </a:lnTo>
                    <a:lnTo>
                      <a:pt x="993" y="11139"/>
                    </a:lnTo>
                    <a:lnTo>
                      <a:pt x="1119" y="11238"/>
                    </a:lnTo>
                    <a:lnTo>
                      <a:pt x="1269" y="11219"/>
                    </a:lnTo>
                    <a:lnTo>
                      <a:pt x="1313" y="11207"/>
                    </a:lnTo>
                    <a:lnTo>
                      <a:pt x="1390" y="11119"/>
                    </a:lnTo>
                    <a:lnTo>
                      <a:pt x="1486" y="11040"/>
                    </a:lnTo>
                    <a:lnTo>
                      <a:pt x="1581" y="11016"/>
                    </a:lnTo>
                    <a:lnTo>
                      <a:pt x="1654" y="11065"/>
                    </a:lnTo>
                    <a:lnTo>
                      <a:pt x="1739" y="11096"/>
                    </a:lnTo>
                    <a:lnTo>
                      <a:pt x="1739" y="11260"/>
                    </a:lnTo>
                    <a:lnTo>
                      <a:pt x="1702" y="11340"/>
                    </a:lnTo>
                    <a:lnTo>
                      <a:pt x="1719" y="11558"/>
                    </a:lnTo>
                    <a:lnTo>
                      <a:pt x="1711" y="11714"/>
                    </a:lnTo>
                    <a:lnTo>
                      <a:pt x="1701" y="11890"/>
                    </a:lnTo>
                    <a:lnTo>
                      <a:pt x="1645" y="12051"/>
                    </a:lnTo>
                    <a:lnTo>
                      <a:pt x="1657" y="12205"/>
                    </a:lnTo>
                    <a:cubicBezTo>
                      <a:pt x="1663" y="12254"/>
                      <a:pt x="1664" y="12305"/>
                      <a:pt x="1661" y="12355"/>
                    </a:cubicBezTo>
                    <a:cubicBezTo>
                      <a:pt x="1657" y="12420"/>
                      <a:pt x="1645" y="12483"/>
                      <a:pt x="1626" y="12542"/>
                    </a:cubicBezTo>
                    <a:lnTo>
                      <a:pt x="1585" y="12622"/>
                    </a:lnTo>
                    <a:lnTo>
                      <a:pt x="1546" y="12708"/>
                    </a:lnTo>
                    <a:lnTo>
                      <a:pt x="1479" y="12732"/>
                    </a:lnTo>
                    <a:lnTo>
                      <a:pt x="1386" y="12744"/>
                    </a:lnTo>
                    <a:lnTo>
                      <a:pt x="1285" y="12855"/>
                    </a:lnTo>
                    <a:lnTo>
                      <a:pt x="1201" y="12825"/>
                    </a:lnTo>
                    <a:lnTo>
                      <a:pt x="1164" y="12855"/>
                    </a:lnTo>
                    <a:lnTo>
                      <a:pt x="1228" y="12954"/>
                    </a:lnTo>
                    <a:lnTo>
                      <a:pt x="1263" y="13016"/>
                    </a:lnTo>
                    <a:lnTo>
                      <a:pt x="1239" y="13122"/>
                    </a:lnTo>
                    <a:lnTo>
                      <a:pt x="1307" y="13243"/>
                    </a:lnTo>
                    <a:lnTo>
                      <a:pt x="1359" y="13286"/>
                    </a:lnTo>
                    <a:lnTo>
                      <a:pt x="1408" y="13345"/>
                    </a:lnTo>
                    <a:lnTo>
                      <a:pt x="1404" y="13429"/>
                    </a:lnTo>
                    <a:lnTo>
                      <a:pt x="1404" y="13509"/>
                    </a:lnTo>
                    <a:lnTo>
                      <a:pt x="1481" y="13572"/>
                    </a:lnTo>
                    <a:lnTo>
                      <a:pt x="1558" y="13731"/>
                    </a:lnTo>
                    <a:lnTo>
                      <a:pt x="1602" y="13657"/>
                    </a:lnTo>
                    <a:lnTo>
                      <a:pt x="1602" y="13398"/>
                    </a:lnTo>
                    <a:lnTo>
                      <a:pt x="1659" y="13331"/>
                    </a:lnTo>
                    <a:lnTo>
                      <a:pt x="1705" y="13420"/>
                    </a:lnTo>
                    <a:lnTo>
                      <a:pt x="1741" y="13555"/>
                    </a:lnTo>
                    <a:lnTo>
                      <a:pt x="1778" y="13837"/>
                    </a:lnTo>
                    <a:lnTo>
                      <a:pt x="1857" y="13946"/>
                    </a:lnTo>
                    <a:lnTo>
                      <a:pt x="1897" y="14113"/>
                    </a:lnTo>
                    <a:lnTo>
                      <a:pt x="1945" y="14215"/>
                    </a:lnTo>
                    <a:lnTo>
                      <a:pt x="1995" y="14373"/>
                    </a:lnTo>
                    <a:lnTo>
                      <a:pt x="2107" y="14477"/>
                    </a:lnTo>
                    <a:lnTo>
                      <a:pt x="2161" y="14557"/>
                    </a:lnTo>
                    <a:lnTo>
                      <a:pt x="2205" y="14753"/>
                    </a:lnTo>
                    <a:lnTo>
                      <a:pt x="2226" y="14836"/>
                    </a:lnTo>
                    <a:lnTo>
                      <a:pt x="2263" y="14879"/>
                    </a:lnTo>
                    <a:lnTo>
                      <a:pt x="2376" y="14996"/>
                    </a:lnTo>
                    <a:cubicBezTo>
                      <a:pt x="2426" y="15014"/>
                      <a:pt x="2466" y="15070"/>
                      <a:pt x="2482" y="15144"/>
                    </a:cubicBezTo>
                    <a:cubicBezTo>
                      <a:pt x="2497" y="15214"/>
                      <a:pt x="2488" y="15290"/>
                      <a:pt x="2459" y="15348"/>
                    </a:cubicBezTo>
                    <a:lnTo>
                      <a:pt x="2471" y="15538"/>
                    </a:lnTo>
                    <a:lnTo>
                      <a:pt x="2507" y="15643"/>
                    </a:lnTo>
                    <a:lnTo>
                      <a:pt x="2572" y="15815"/>
                    </a:lnTo>
                    <a:lnTo>
                      <a:pt x="2569" y="15885"/>
                    </a:lnTo>
                    <a:lnTo>
                      <a:pt x="2642" y="16007"/>
                    </a:lnTo>
                    <a:lnTo>
                      <a:pt x="2642" y="16132"/>
                    </a:lnTo>
                    <a:lnTo>
                      <a:pt x="2752" y="16182"/>
                    </a:lnTo>
                    <a:lnTo>
                      <a:pt x="2832" y="16227"/>
                    </a:lnTo>
                    <a:lnTo>
                      <a:pt x="2913" y="16387"/>
                    </a:lnTo>
                    <a:lnTo>
                      <a:pt x="2927" y="16529"/>
                    </a:lnTo>
                    <a:lnTo>
                      <a:pt x="2966" y="16723"/>
                    </a:lnTo>
                    <a:lnTo>
                      <a:pt x="3043" y="16785"/>
                    </a:lnTo>
                    <a:lnTo>
                      <a:pt x="3087" y="16846"/>
                    </a:lnTo>
                    <a:lnTo>
                      <a:pt x="3139" y="16957"/>
                    </a:lnTo>
                    <a:lnTo>
                      <a:pt x="3191" y="17089"/>
                    </a:lnTo>
                    <a:lnTo>
                      <a:pt x="3118" y="17304"/>
                    </a:lnTo>
                    <a:lnTo>
                      <a:pt x="3139" y="17419"/>
                    </a:lnTo>
                    <a:lnTo>
                      <a:pt x="3194" y="17508"/>
                    </a:lnTo>
                    <a:lnTo>
                      <a:pt x="3227" y="17680"/>
                    </a:lnTo>
                    <a:lnTo>
                      <a:pt x="3227" y="17814"/>
                    </a:lnTo>
                    <a:lnTo>
                      <a:pt x="3293" y="17911"/>
                    </a:lnTo>
                    <a:lnTo>
                      <a:pt x="3336" y="18030"/>
                    </a:lnTo>
                    <a:lnTo>
                      <a:pt x="3409" y="18178"/>
                    </a:lnTo>
                    <a:lnTo>
                      <a:pt x="3565" y="18190"/>
                    </a:lnTo>
                    <a:lnTo>
                      <a:pt x="3748" y="18135"/>
                    </a:lnTo>
                    <a:lnTo>
                      <a:pt x="3935" y="18014"/>
                    </a:lnTo>
                    <a:lnTo>
                      <a:pt x="4073" y="17896"/>
                    </a:lnTo>
                    <a:lnTo>
                      <a:pt x="4184" y="17812"/>
                    </a:lnTo>
                    <a:cubicBezTo>
                      <a:pt x="4199" y="17796"/>
                      <a:pt x="4214" y="17780"/>
                      <a:pt x="4230" y="17765"/>
                    </a:cubicBezTo>
                    <a:cubicBezTo>
                      <a:pt x="4287" y="17711"/>
                      <a:pt x="4350" y="17669"/>
                      <a:pt x="4415" y="17640"/>
                    </a:cubicBezTo>
                    <a:lnTo>
                      <a:pt x="4544" y="17598"/>
                    </a:lnTo>
                    <a:lnTo>
                      <a:pt x="4658" y="17456"/>
                    </a:lnTo>
                    <a:lnTo>
                      <a:pt x="4758" y="17382"/>
                    </a:lnTo>
                    <a:lnTo>
                      <a:pt x="4839" y="17253"/>
                    </a:lnTo>
                    <a:lnTo>
                      <a:pt x="4875" y="17128"/>
                    </a:lnTo>
                    <a:lnTo>
                      <a:pt x="4961" y="17019"/>
                    </a:lnTo>
                    <a:cubicBezTo>
                      <a:pt x="4995" y="16986"/>
                      <a:pt x="5032" y="16960"/>
                      <a:pt x="5070" y="16941"/>
                    </a:cubicBezTo>
                    <a:cubicBezTo>
                      <a:pt x="5110" y="16921"/>
                      <a:pt x="5151" y="16908"/>
                      <a:pt x="5192" y="16903"/>
                    </a:cubicBezTo>
                    <a:cubicBezTo>
                      <a:pt x="5225" y="16899"/>
                      <a:pt x="5257" y="16887"/>
                      <a:pt x="5288" y="16869"/>
                    </a:cubicBezTo>
                    <a:cubicBezTo>
                      <a:pt x="5328" y="16844"/>
                      <a:pt x="5365" y="16809"/>
                      <a:pt x="5396" y="16764"/>
                    </a:cubicBezTo>
                    <a:lnTo>
                      <a:pt x="5451" y="16651"/>
                    </a:lnTo>
                    <a:lnTo>
                      <a:pt x="5538" y="16468"/>
                    </a:lnTo>
                    <a:lnTo>
                      <a:pt x="5657" y="16322"/>
                    </a:lnTo>
                    <a:cubicBezTo>
                      <a:pt x="5670" y="16286"/>
                      <a:pt x="5682" y="16249"/>
                      <a:pt x="5694" y="16212"/>
                    </a:cubicBezTo>
                    <a:cubicBezTo>
                      <a:pt x="5710" y="16157"/>
                      <a:pt x="5726" y="16102"/>
                      <a:pt x="5740" y="16045"/>
                    </a:cubicBezTo>
                    <a:lnTo>
                      <a:pt x="5776" y="15879"/>
                    </a:lnTo>
                    <a:cubicBezTo>
                      <a:pt x="5808" y="15838"/>
                      <a:pt x="5839" y="15797"/>
                      <a:pt x="5869" y="15756"/>
                    </a:cubicBezTo>
                    <a:cubicBezTo>
                      <a:pt x="5901" y="15713"/>
                      <a:pt x="5933" y="15670"/>
                      <a:pt x="5964" y="15626"/>
                    </a:cubicBezTo>
                    <a:lnTo>
                      <a:pt x="6029" y="15553"/>
                    </a:lnTo>
                    <a:lnTo>
                      <a:pt x="6063" y="15485"/>
                    </a:lnTo>
                    <a:lnTo>
                      <a:pt x="6063" y="15401"/>
                    </a:lnTo>
                    <a:lnTo>
                      <a:pt x="5965" y="15268"/>
                    </a:lnTo>
                    <a:lnTo>
                      <a:pt x="5871" y="15159"/>
                    </a:lnTo>
                    <a:lnTo>
                      <a:pt x="5830" y="15003"/>
                    </a:lnTo>
                    <a:lnTo>
                      <a:pt x="5748" y="14940"/>
                    </a:lnTo>
                    <a:lnTo>
                      <a:pt x="5631" y="14861"/>
                    </a:lnTo>
                    <a:lnTo>
                      <a:pt x="5505" y="14786"/>
                    </a:lnTo>
                    <a:lnTo>
                      <a:pt x="5437" y="14638"/>
                    </a:lnTo>
                    <a:lnTo>
                      <a:pt x="5414" y="14547"/>
                    </a:lnTo>
                    <a:lnTo>
                      <a:pt x="5434" y="14455"/>
                    </a:lnTo>
                    <a:lnTo>
                      <a:pt x="5487" y="14377"/>
                    </a:lnTo>
                    <a:lnTo>
                      <a:pt x="5436" y="14294"/>
                    </a:lnTo>
                    <a:lnTo>
                      <a:pt x="5436" y="14214"/>
                    </a:lnTo>
                    <a:lnTo>
                      <a:pt x="5394" y="14183"/>
                    </a:lnTo>
                    <a:lnTo>
                      <a:pt x="5375" y="14243"/>
                    </a:lnTo>
                    <a:lnTo>
                      <a:pt x="5340" y="14329"/>
                    </a:lnTo>
                    <a:lnTo>
                      <a:pt x="5256" y="14499"/>
                    </a:lnTo>
                    <a:lnTo>
                      <a:pt x="5091" y="14727"/>
                    </a:lnTo>
                    <a:lnTo>
                      <a:pt x="5056" y="14801"/>
                    </a:lnTo>
                    <a:lnTo>
                      <a:pt x="4994" y="14801"/>
                    </a:lnTo>
                    <a:lnTo>
                      <a:pt x="4947" y="14807"/>
                    </a:lnTo>
                    <a:lnTo>
                      <a:pt x="4906" y="14856"/>
                    </a:lnTo>
                    <a:lnTo>
                      <a:pt x="4740" y="14875"/>
                    </a:lnTo>
                    <a:lnTo>
                      <a:pt x="4692" y="14807"/>
                    </a:lnTo>
                    <a:lnTo>
                      <a:pt x="4634" y="14766"/>
                    </a:lnTo>
                    <a:lnTo>
                      <a:pt x="4581" y="14679"/>
                    </a:lnTo>
                    <a:lnTo>
                      <a:pt x="4674" y="14568"/>
                    </a:lnTo>
                    <a:lnTo>
                      <a:pt x="4648" y="14475"/>
                    </a:lnTo>
                    <a:lnTo>
                      <a:pt x="4550" y="14438"/>
                    </a:lnTo>
                    <a:lnTo>
                      <a:pt x="4562" y="14367"/>
                    </a:lnTo>
                    <a:lnTo>
                      <a:pt x="4522" y="14348"/>
                    </a:lnTo>
                    <a:lnTo>
                      <a:pt x="4490" y="14410"/>
                    </a:lnTo>
                    <a:lnTo>
                      <a:pt x="4462" y="14502"/>
                    </a:lnTo>
                    <a:lnTo>
                      <a:pt x="4337" y="14533"/>
                    </a:lnTo>
                    <a:cubicBezTo>
                      <a:pt x="4331" y="14498"/>
                      <a:pt x="4323" y="14463"/>
                      <a:pt x="4314" y="14428"/>
                    </a:cubicBezTo>
                    <a:cubicBezTo>
                      <a:pt x="4298" y="14362"/>
                      <a:pt x="4278" y="14299"/>
                      <a:pt x="4255" y="14237"/>
                    </a:cubicBezTo>
                    <a:lnTo>
                      <a:pt x="4234" y="14018"/>
                    </a:lnTo>
                    <a:lnTo>
                      <a:pt x="4191" y="13904"/>
                    </a:lnTo>
                    <a:lnTo>
                      <a:pt x="4136" y="13783"/>
                    </a:lnTo>
                    <a:lnTo>
                      <a:pt x="4036" y="13581"/>
                    </a:lnTo>
                    <a:lnTo>
                      <a:pt x="3967" y="13457"/>
                    </a:lnTo>
                    <a:lnTo>
                      <a:pt x="3917" y="13357"/>
                    </a:lnTo>
                    <a:lnTo>
                      <a:pt x="3910" y="13265"/>
                    </a:lnTo>
                    <a:lnTo>
                      <a:pt x="3970" y="13125"/>
                    </a:lnTo>
                    <a:lnTo>
                      <a:pt x="3985" y="13013"/>
                    </a:lnTo>
                    <a:lnTo>
                      <a:pt x="4029" y="12939"/>
                    </a:lnTo>
                    <a:lnTo>
                      <a:pt x="4100" y="12939"/>
                    </a:lnTo>
                    <a:lnTo>
                      <a:pt x="4187" y="12956"/>
                    </a:lnTo>
                    <a:lnTo>
                      <a:pt x="4248" y="13017"/>
                    </a:lnTo>
                    <a:lnTo>
                      <a:pt x="4344" y="13091"/>
                    </a:lnTo>
                    <a:lnTo>
                      <a:pt x="4365" y="13162"/>
                    </a:lnTo>
                    <a:lnTo>
                      <a:pt x="4421" y="13266"/>
                    </a:lnTo>
                    <a:cubicBezTo>
                      <a:pt x="4450" y="13317"/>
                      <a:pt x="4470" y="13379"/>
                      <a:pt x="4479" y="13445"/>
                    </a:cubicBezTo>
                    <a:cubicBezTo>
                      <a:pt x="4485" y="13493"/>
                      <a:pt x="4485" y="13543"/>
                      <a:pt x="4479" y="13591"/>
                    </a:cubicBezTo>
                    <a:lnTo>
                      <a:pt x="4511" y="13696"/>
                    </a:lnTo>
                    <a:lnTo>
                      <a:pt x="4660" y="13788"/>
                    </a:lnTo>
                    <a:lnTo>
                      <a:pt x="4794" y="13899"/>
                    </a:lnTo>
                    <a:lnTo>
                      <a:pt x="4994" y="14024"/>
                    </a:lnTo>
                    <a:lnTo>
                      <a:pt x="5100" y="14092"/>
                    </a:lnTo>
                    <a:lnTo>
                      <a:pt x="5224" y="14082"/>
                    </a:lnTo>
                    <a:lnTo>
                      <a:pt x="5261" y="14033"/>
                    </a:lnTo>
                    <a:lnTo>
                      <a:pt x="5374" y="13959"/>
                    </a:lnTo>
                    <a:lnTo>
                      <a:pt x="5431" y="13947"/>
                    </a:lnTo>
                    <a:lnTo>
                      <a:pt x="5522" y="14062"/>
                    </a:lnTo>
                    <a:cubicBezTo>
                      <a:pt x="5537" y="14073"/>
                      <a:pt x="5550" y="14086"/>
                      <a:pt x="5562" y="14103"/>
                    </a:cubicBezTo>
                    <a:cubicBezTo>
                      <a:pt x="5586" y="14136"/>
                      <a:pt x="5605" y="14180"/>
                      <a:pt x="5614" y="14228"/>
                    </a:cubicBezTo>
                    <a:lnTo>
                      <a:pt x="5643" y="14331"/>
                    </a:lnTo>
                    <a:lnTo>
                      <a:pt x="5698" y="14433"/>
                    </a:lnTo>
                    <a:lnTo>
                      <a:pt x="5848" y="14477"/>
                    </a:lnTo>
                    <a:lnTo>
                      <a:pt x="6003" y="14470"/>
                    </a:lnTo>
                    <a:cubicBezTo>
                      <a:pt x="6040" y="14472"/>
                      <a:pt x="6077" y="14481"/>
                      <a:pt x="6112" y="14497"/>
                    </a:cubicBezTo>
                    <a:cubicBezTo>
                      <a:pt x="6145" y="14512"/>
                      <a:pt x="6176" y="14533"/>
                      <a:pt x="6206" y="14559"/>
                    </a:cubicBezTo>
                    <a:lnTo>
                      <a:pt x="6303" y="14547"/>
                    </a:lnTo>
                    <a:lnTo>
                      <a:pt x="6419" y="14487"/>
                    </a:lnTo>
                    <a:lnTo>
                      <a:pt x="6603" y="14487"/>
                    </a:lnTo>
                    <a:lnTo>
                      <a:pt x="6724" y="14567"/>
                    </a:lnTo>
                    <a:lnTo>
                      <a:pt x="6879" y="14555"/>
                    </a:lnTo>
                    <a:lnTo>
                      <a:pt x="6977" y="14489"/>
                    </a:lnTo>
                    <a:lnTo>
                      <a:pt x="7070" y="14403"/>
                    </a:lnTo>
                    <a:lnTo>
                      <a:pt x="7147" y="14409"/>
                    </a:lnTo>
                    <a:lnTo>
                      <a:pt x="7209" y="14502"/>
                    </a:lnTo>
                    <a:lnTo>
                      <a:pt x="7315" y="14543"/>
                    </a:lnTo>
                    <a:lnTo>
                      <a:pt x="7340" y="14604"/>
                    </a:lnTo>
                    <a:lnTo>
                      <a:pt x="7368" y="14721"/>
                    </a:lnTo>
                    <a:lnTo>
                      <a:pt x="7407" y="14857"/>
                    </a:lnTo>
                    <a:lnTo>
                      <a:pt x="7550" y="14913"/>
                    </a:lnTo>
                    <a:lnTo>
                      <a:pt x="7601" y="14995"/>
                    </a:lnTo>
                    <a:lnTo>
                      <a:pt x="7666" y="15131"/>
                    </a:lnTo>
                    <a:lnTo>
                      <a:pt x="7730" y="15227"/>
                    </a:lnTo>
                    <a:lnTo>
                      <a:pt x="7824" y="15221"/>
                    </a:lnTo>
                    <a:lnTo>
                      <a:pt x="7928" y="15166"/>
                    </a:lnTo>
                    <a:lnTo>
                      <a:pt x="7948" y="15245"/>
                    </a:lnTo>
                    <a:lnTo>
                      <a:pt x="7920" y="15356"/>
                    </a:lnTo>
                    <a:lnTo>
                      <a:pt x="7861" y="15391"/>
                    </a:lnTo>
                    <a:lnTo>
                      <a:pt x="7781" y="15366"/>
                    </a:lnTo>
                    <a:lnTo>
                      <a:pt x="7730" y="15391"/>
                    </a:lnTo>
                    <a:lnTo>
                      <a:pt x="7758" y="15489"/>
                    </a:lnTo>
                    <a:lnTo>
                      <a:pt x="7847" y="15538"/>
                    </a:lnTo>
                    <a:lnTo>
                      <a:pt x="7873" y="15682"/>
                    </a:lnTo>
                    <a:lnTo>
                      <a:pt x="7941" y="15770"/>
                    </a:lnTo>
                    <a:lnTo>
                      <a:pt x="8042" y="15801"/>
                    </a:lnTo>
                    <a:lnTo>
                      <a:pt x="8140" y="15801"/>
                    </a:lnTo>
                    <a:lnTo>
                      <a:pt x="8215" y="15735"/>
                    </a:lnTo>
                    <a:lnTo>
                      <a:pt x="8215" y="15647"/>
                    </a:lnTo>
                    <a:lnTo>
                      <a:pt x="8207" y="15558"/>
                    </a:lnTo>
                    <a:lnTo>
                      <a:pt x="8244" y="15441"/>
                    </a:lnTo>
                    <a:cubicBezTo>
                      <a:pt x="8257" y="15421"/>
                      <a:pt x="8274" y="15406"/>
                      <a:pt x="8293" y="15398"/>
                    </a:cubicBezTo>
                    <a:cubicBezTo>
                      <a:pt x="8324" y="15385"/>
                      <a:pt x="8357" y="15392"/>
                      <a:pt x="8385" y="15417"/>
                    </a:cubicBezTo>
                    <a:lnTo>
                      <a:pt x="8429" y="15521"/>
                    </a:lnTo>
                    <a:lnTo>
                      <a:pt x="8417" y="15693"/>
                    </a:lnTo>
                    <a:lnTo>
                      <a:pt x="8397" y="15792"/>
                    </a:lnTo>
                    <a:lnTo>
                      <a:pt x="8386" y="15933"/>
                    </a:lnTo>
                    <a:lnTo>
                      <a:pt x="8386" y="16079"/>
                    </a:lnTo>
                    <a:lnTo>
                      <a:pt x="8398" y="16182"/>
                    </a:lnTo>
                    <a:lnTo>
                      <a:pt x="8473" y="16441"/>
                    </a:lnTo>
                    <a:lnTo>
                      <a:pt x="8502" y="16728"/>
                    </a:lnTo>
                    <a:lnTo>
                      <a:pt x="8510" y="16868"/>
                    </a:lnTo>
                    <a:lnTo>
                      <a:pt x="8607" y="17022"/>
                    </a:lnTo>
                    <a:lnTo>
                      <a:pt x="8663" y="17133"/>
                    </a:lnTo>
                    <a:lnTo>
                      <a:pt x="8679" y="17303"/>
                    </a:lnTo>
                    <a:lnTo>
                      <a:pt x="8703" y="17418"/>
                    </a:lnTo>
                    <a:lnTo>
                      <a:pt x="8759" y="17603"/>
                    </a:lnTo>
                    <a:lnTo>
                      <a:pt x="8799" y="17688"/>
                    </a:lnTo>
                    <a:lnTo>
                      <a:pt x="8858" y="17815"/>
                    </a:lnTo>
                    <a:lnTo>
                      <a:pt x="8894" y="17957"/>
                    </a:lnTo>
                    <a:lnTo>
                      <a:pt x="8919" y="18076"/>
                    </a:lnTo>
                    <a:lnTo>
                      <a:pt x="8963" y="18226"/>
                    </a:lnTo>
                    <a:lnTo>
                      <a:pt x="9034" y="18456"/>
                    </a:lnTo>
                    <a:lnTo>
                      <a:pt x="9088" y="18673"/>
                    </a:lnTo>
                    <a:lnTo>
                      <a:pt x="9120" y="18766"/>
                    </a:lnTo>
                    <a:lnTo>
                      <a:pt x="9157" y="18876"/>
                    </a:lnTo>
                    <a:lnTo>
                      <a:pt x="9165" y="18992"/>
                    </a:lnTo>
                    <a:lnTo>
                      <a:pt x="9224" y="19229"/>
                    </a:lnTo>
                    <a:lnTo>
                      <a:pt x="9265" y="19340"/>
                    </a:lnTo>
                    <a:lnTo>
                      <a:pt x="9335" y="19401"/>
                    </a:lnTo>
                    <a:lnTo>
                      <a:pt x="9398" y="19455"/>
                    </a:lnTo>
                    <a:lnTo>
                      <a:pt x="9435" y="19534"/>
                    </a:lnTo>
                    <a:lnTo>
                      <a:pt x="9499" y="19529"/>
                    </a:lnTo>
                    <a:cubicBezTo>
                      <a:pt x="9505" y="19494"/>
                      <a:pt x="9512" y="19459"/>
                      <a:pt x="9519" y="19424"/>
                    </a:cubicBezTo>
                    <a:cubicBezTo>
                      <a:pt x="9525" y="19391"/>
                      <a:pt x="9532" y="19357"/>
                      <a:pt x="9539" y="19324"/>
                    </a:cubicBezTo>
                    <a:cubicBezTo>
                      <a:pt x="9570" y="19289"/>
                      <a:pt x="9599" y="19249"/>
                      <a:pt x="9625" y="19204"/>
                    </a:cubicBezTo>
                    <a:cubicBezTo>
                      <a:pt x="9647" y="19167"/>
                      <a:pt x="9667" y="19127"/>
                      <a:pt x="9684" y="19085"/>
                    </a:cubicBezTo>
                    <a:cubicBezTo>
                      <a:pt x="9697" y="19045"/>
                      <a:pt x="9711" y="19006"/>
                      <a:pt x="9726" y="18966"/>
                    </a:cubicBezTo>
                    <a:cubicBezTo>
                      <a:pt x="9741" y="18924"/>
                      <a:pt x="9756" y="18882"/>
                      <a:pt x="9772" y="18841"/>
                    </a:cubicBezTo>
                    <a:cubicBezTo>
                      <a:pt x="9774" y="18775"/>
                      <a:pt x="9777" y="18710"/>
                      <a:pt x="9780" y="18644"/>
                    </a:cubicBezTo>
                    <a:cubicBezTo>
                      <a:pt x="9783" y="18560"/>
                      <a:pt x="9787" y="18477"/>
                      <a:pt x="9791" y="18393"/>
                    </a:cubicBezTo>
                    <a:lnTo>
                      <a:pt x="9799" y="18288"/>
                    </a:lnTo>
                    <a:cubicBezTo>
                      <a:pt x="9805" y="18246"/>
                      <a:pt x="9812" y="18203"/>
                      <a:pt x="9819" y="18161"/>
                    </a:cubicBezTo>
                    <a:cubicBezTo>
                      <a:pt x="9829" y="18099"/>
                      <a:pt x="9840" y="18037"/>
                      <a:pt x="9852" y="17976"/>
                    </a:cubicBezTo>
                    <a:lnTo>
                      <a:pt x="9839" y="17816"/>
                    </a:lnTo>
                    <a:lnTo>
                      <a:pt x="9791" y="17643"/>
                    </a:lnTo>
                    <a:lnTo>
                      <a:pt x="9831" y="17391"/>
                    </a:lnTo>
                    <a:lnTo>
                      <a:pt x="9876" y="17301"/>
                    </a:lnTo>
                    <a:lnTo>
                      <a:pt x="10002" y="17165"/>
                    </a:lnTo>
                    <a:lnTo>
                      <a:pt x="10132" y="17023"/>
                    </a:lnTo>
                    <a:lnTo>
                      <a:pt x="10237" y="16902"/>
                    </a:lnTo>
                    <a:lnTo>
                      <a:pt x="10262" y="16723"/>
                    </a:lnTo>
                    <a:lnTo>
                      <a:pt x="10286" y="16610"/>
                    </a:lnTo>
                    <a:lnTo>
                      <a:pt x="10412" y="16555"/>
                    </a:lnTo>
                    <a:lnTo>
                      <a:pt x="10492" y="16493"/>
                    </a:lnTo>
                    <a:lnTo>
                      <a:pt x="10549" y="16327"/>
                    </a:lnTo>
                    <a:cubicBezTo>
                      <a:pt x="10554" y="16271"/>
                      <a:pt x="10568" y="16218"/>
                      <a:pt x="10590" y="16173"/>
                    </a:cubicBezTo>
                    <a:cubicBezTo>
                      <a:pt x="10626" y="16098"/>
                      <a:pt x="10680" y="16049"/>
                      <a:pt x="10740" y="16037"/>
                    </a:cubicBezTo>
                    <a:lnTo>
                      <a:pt x="10874" y="15975"/>
                    </a:lnTo>
                    <a:lnTo>
                      <a:pt x="10909" y="15840"/>
                    </a:lnTo>
                    <a:lnTo>
                      <a:pt x="10885" y="15717"/>
                    </a:lnTo>
                    <a:lnTo>
                      <a:pt x="10892" y="15606"/>
                    </a:lnTo>
                    <a:lnTo>
                      <a:pt x="11030" y="15483"/>
                    </a:lnTo>
                    <a:lnTo>
                      <a:pt x="11172" y="15422"/>
                    </a:lnTo>
                    <a:lnTo>
                      <a:pt x="11283" y="15422"/>
                    </a:lnTo>
                    <a:lnTo>
                      <a:pt x="11432" y="15358"/>
                    </a:lnTo>
                    <a:cubicBezTo>
                      <a:pt x="11441" y="15314"/>
                      <a:pt x="11462" y="15277"/>
                      <a:pt x="11490" y="15257"/>
                    </a:cubicBezTo>
                    <a:cubicBezTo>
                      <a:pt x="11517" y="15237"/>
                      <a:pt x="11549" y="15235"/>
                      <a:pt x="11578" y="15251"/>
                    </a:cubicBezTo>
                    <a:lnTo>
                      <a:pt x="11664" y="15279"/>
                    </a:lnTo>
                    <a:cubicBezTo>
                      <a:pt x="11683" y="15305"/>
                      <a:pt x="11699" y="15334"/>
                      <a:pt x="11713" y="15365"/>
                    </a:cubicBezTo>
                    <a:cubicBezTo>
                      <a:pt x="11732" y="15408"/>
                      <a:pt x="11745" y="15456"/>
                      <a:pt x="11753" y="15507"/>
                    </a:cubicBezTo>
                    <a:lnTo>
                      <a:pt x="11800" y="15701"/>
                    </a:lnTo>
                    <a:lnTo>
                      <a:pt x="11828" y="15833"/>
                    </a:lnTo>
                    <a:cubicBezTo>
                      <a:pt x="11839" y="15860"/>
                      <a:pt x="11854" y="15883"/>
                      <a:pt x="11872" y="15899"/>
                    </a:cubicBezTo>
                    <a:cubicBezTo>
                      <a:pt x="11906" y="15927"/>
                      <a:pt x="11947" y="15931"/>
                      <a:pt x="11982" y="15909"/>
                    </a:cubicBezTo>
                    <a:lnTo>
                      <a:pt x="12043" y="15981"/>
                    </a:lnTo>
                    <a:lnTo>
                      <a:pt x="12197" y="16141"/>
                    </a:lnTo>
                    <a:cubicBezTo>
                      <a:pt x="12217" y="16216"/>
                      <a:pt x="12238" y="16289"/>
                      <a:pt x="12262" y="16361"/>
                    </a:cubicBezTo>
                    <a:cubicBezTo>
                      <a:pt x="12295" y="16459"/>
                      <a:pt x="12331" y="16555"/>
                      <a:pt x="12368" y="16650"/>
                    </a:cubicBezTo>
                    <a:cubicBezTo>
                      <a:pt x="12386" y="16699"/>
                      <a:pt x="12405" y="16748"/>
                      <a:pt x="12423" y="16798"/>
                    </a:cubicBezTo>
                    <a:lnTo>
                      <a:pt x="12395" y="16894"/>
                    </a:lnTo>
                    <a:lnTo>
                      <a:pt x="12331" y="16954"/>
                    </a:lnTo>
                    <a:lnTo>
                      <a:pt x="12335" y="17094"/>
                    </a:lnTo>
                    <a:cubicBezTo>
                      <a:pt x="12355" y="17119"/>
                      <a:pt x="12375" y="17144"/>
                      <a:pt x="12396" y="17168"/>
                    </a:cubicBezTo>
                    <a:cubicBezTo>
                      <a:pt x="12423" y="17200"/>
                      <a:pt x="12450" y="17230"/>
                      <a:pt x="12478" y="17260"/>
                    </a:cubicBezTo>
                    <a:lnTo>
                      <a:pt x="12575" y="17255"/>
                    </a:lnTo>
                    <a:lnTo>
                      <a:pt x="12636" y="17120"/>
                    </a:lnTo>
                    <a:lnTo>
                      <a:pt x="12693" y="16980"/>
                    </a:lnTo>
                    <a:lnTo>
                      <a:pt x="12800" y="16904"/>
                    </a:lnTo>
                    <a:lnTo>
                      <a:pt x="12877" y="17115"/>
                    </a:lnTo>
                    <a:lnTo>
                      <a:pt x="12945" y="17317"/>
                    </a:lnTo>
                    <a:lnTo>
                      <a:pt x="12957" y="17518"/>
                    </a:lnTo>
                    <a:lnTo>
                      <a:pt x="13008" y="17691"/>
                    </a:lnTo>
                    <a:lnTo>
                      <a:pt x="13054" y="17855"/>
                    </a:lnTo>
                    <a:lnTo>
                      <a:pt x="13127" y="18014"/>
                    </a:lnTo>
                    <a:lnTo>
                      <a:pt x="13171" y="18203"/>
                    </a:lnTo>
                    <a:lnTo>
                      <a:pt x="13183" y="18371"/>
                    </a:lnTo>
                    <a:lnTo>
                      <a:pt x="13148" y="18675"/>
                    </a:lnTo>
                    <a:lnTo>
                      <a:pt x="13144" y="18870"/>
                    </a:lnTo>
                    <a:lnTo>
                      <a:pt x="13159" y="19080"/>
                    </a:lnTo>
                    <a:lnTo>
                      <a:pt x="13159" y="19174"/>
                    </a:lnTo>
                    <a:lnTo>
                      <a:pt x="13117" y="19238"/>
                    </a:lnTo>
                    <a:lnTo>
                      <a:pt x="13113" y="19347"/>
                    </a:lnTo>
                    <a:lnTo>
                      <a:pt x="13125" y="19507"/>
                    </a:lnTo>
                    <a:lnTo>
                      <a:pt x="13186" y="19549"/>
                    </a:lnTo>
                    <a:cubicBezTo>
                      <a:pt x="13215" y="19555"/>
                      <a:pt x="13242" y="19574"/>
                      <a:pt x="13263" y="19604"/>
                    </a:cubicBezTo>
                    <a:cubicBezTo>
                      <a:pt x="13285" y="19635"/>
                      <a:pt x="13300" y="19676"/>
                      <a:pt x="13306" y="19721"/>
                    </a:cubicBezTo>
                    <a:lnTo>
                      <a:pt x="13420" y="19817"/>
                    </a:lnTo>
                    <a:lnTo>
                      <a:pt x="13492" y="19981"/>
                    </a:lnTo>
                    <a:lnTo>
                      <a:pt x="13536" y="20099"/>
                    </a:lnTo>
                    <a:lnTo>
                      <a:pt x="13550" y="20266"/>
                    </a:lnTo>
                    <a:lnTo>
                      <a:pt x="13596" y="20554"/>
                    </a:lnTo>
                    <a:lnTo>
                      <a:pt x="13625" y="20775"/>
                    </a:lnTo>
                    <a:lnTo>
                      <a:pt x="13682" y="20923"/>
                    </a:lnTo>
                    <a:lnTo>
                      <a:pt x="13714" y="21021"/>
                    </a:lnTo>
                    <a:lnTo>
                      <a:pt x="13772" y="21189"/>
                    </a:lnTo>
                    <a:lnTo>
                      <a:pt x="13829" y="21220"/>
                    </a:lnTo>
                    <a:lnTo>
                      <a:pt x="13914" y="21327"/>
                    </a:lnTo>
                    <a:lnTo>
                      <a:pt x="13982" y="21385"/>
                    </a:lnTo>
                    <a:lnTo>
                      <a:pt x="14071" y="21477"/>
                    </a:lnTo>
                    <a:lnTo>
                      <a:pt x="14136" y="21600"/>
                    </a:lnTo>
                    <a:lnTo>
                      <a:pt x="14168" y="21558"/>
                    </a:lnTo>
                    <a:lnTo>
                      <a:pt x="14144" y="21461"/>
                    </a:lnTo>
                    <a:lnTo>
                      <a:pt x="14220" y="21456"/>
                    </a:lnTo>
                    <a:lnTo>
                      <a:pt x="14242" y="21376"/>
                    </a:lnTo>
                    <a:lnTo>
                      <a:pt x="14195" y="21227"/>
                    </a:lnTo>
                    <a:lnTo>
                      <a:pt x="14149" y="21028"/>
                    </a:lnTo>
                    <a:lnTo>
                      <a:pt x="14121" y="20856"/>
                    </a:lnTo>
                    <a:lnTo>
                      <a:pt x="14064" y="20706"/>
                    </a:lnTo>
                    <a:cubicBezTo>
                      <a:pt x="14060" y="20650"/>
                      <a:pt x="14051" y="20596"/>
                      <a:pt x="14037" y="20544"/>
                    </a:cubicBezTo>
                    <a:cubicBezTo>
                      <a:pt x="14023" y="20489"/>
                      <a:pt x="14004" y="20437"/>
                      <a:pt x="13980" y="20389"/>
                    </a:cubicBezTo>
                    <a:lnTo>
                      <a:pt x="13916" y="20256"/>
                    </a:lnTo>
                    <a:lnTo>
                      <a:pt x="13796" y="20153"/>
                    </a:lnTo>
                    <a:lnTo>
                      <a:pt x="13711" y="20030"/>
                    </a:lnTo>
                    <a:lnTo>
                      <a:pt x="13609" y="19920"/>
                    </a:lnTo>
                    <a:cubicBezTo>
                      <a:pt x="13556" y="19920"/>
                      <a:pt x="13507" y="19872"/>
                      <a:pt x="13485" y="19798"/>
                    </a:cubicBezTo>
                    <a:cubicBezTo>
                      <a:pt x="13470" y="19751"/>
                      <a:pt x="13469" y="19697"/>
                      <a:pt x="13481" y="19648"/>
                    </a:cubicBezTo>
                    <a:lnTo>
                      <a:pt x="13460" y="19495"/>
                    </a:lnTo>
                    <a:lnTo>
                      <a:pt x="13452" y="19396"/>
                    </a:lnTo>
                    <a:lnTo>
                      <a:pt x="13387" y="19310"/>
                    </a:lnTo>
                    <a:lnTo>
                      <a:pt x="13305" y="19191"/>
                    </a:lnTo>
                    <a:lnTo>
                      <a:pt x="13276" y="19059"/>
                    </a:lnTo>
                    <a:cubicBezTo>
                      <a:pt x="13277" y="19012"/>
                      <a:pt x="13280" y="18965"/>
                      <a:pt x="13285" y="18918"/>
                    </a:cubicBezTo>
                    <a:cubicBezTo>
                      <a:pt x="13292" y="18843"/>
                      <a:pt x="13304" y="18769"/>
                      <a:pt x="13320" y="18698"/>
                    </a:cubicBezTo>
                    <a:lnTo>
                      <a:pt x="13344" y="18550"/>
                    </a:lnTo>
                    <a:lnTo>
                      <a:pt x="13373" y="18396"/>
                    </a:lnTo>
                    <a:lnTo>
                      <a:pt x="13344" y="18289"/>
                    </a:lnTo>
                    <a:lnTo>
                      <a:pt x="13320" y="18141"/>
                    </a:lnTo>
                    <a:lnTo>
                      <a:pt x="13317" y="18024"/>
                    </a:lnTo>
                    <a:lnTo>
                      <a:pt x="13378" y="17962"/>
                    </a:lnTo>
                    <a:lnTo>
                      <a:pt x="13468" y="17956"/>
                    </a:lnTo>
                    <a:lnTo>
                      <a:pt x="13512" y="18073"/>
                    </a:lnTo>
                    <a:lnTo>
                      <a:pt x="13562" y="18139"/>
                    </a:lnTo>
                    <a:lnTo>
                      <a:pt x="13671" y="18279"/>
                    </a:lnTo>
                    <a:lnTo>
                      <a:pt x="13730" y="18310"/>
                    </a:lnTo>
                    <a:lnTo>
                      <a:pt x="13812" y="18382"/>
                    </a:lnTo>
                    <a:lnTo>
                      <a:pt x="13875" y="18423"/>
                    </a:lnTo>
                    <a:lnTo>
                      <a:pt x="13920" y="18490"/>
                    </a:lnTo>
                    <a:lnTo>
                      <a:pt x="13956" y="18648"/>
                    </a:lnTo>
                    <a:lnTo>
                      <a:pt x="14008" y="18743"/>
                    </a:lnTo>
                    <a:lnTo>
                      <a:pt x="14063" y="18771"/>
                    </a:lnTo>
                    <a:lnTo>
                      <a:pt x="14091" y="18862"/>
                    </a:lnTo>
                    <a:lnTo>
                      <a:pt x="14107" y="18940"/>
                    </a:lnTo>
                    <a:lnTo>
                      <a:pt x="14172" y="18933"/>
                    </a:lnTo>
                    <a:lnTo>
                      <a:pt x="14221" y="18872"/>
                    </a:lnTo>
                    <a:lnTo>
                      <a:pt x="14260" y="18826"/>
                    </a:lnTo>
                    <a:lnTo>
                      <a:pt x="14320" y="18833"/>
                    </a:lnTo>
                    <a:lnTo>
                      <a:pt x="14345" y="18921"/>
                    </a:lnTo>
                    <a:lnTo>
                      <a:pt x="14360" y="19056"/>
                    </a:lnTo>
                    <a:lnTo>
                      <a:pt x="14331" y="19130"/>
                    </a:lnTo>
                    <a:lnTo>
                      <a:pt x="14319" y="19343"/>
                    </a:lnTo>
                    <a:lnTo>
                      <a:pt x="14412" y="19408"/>
                    </a:lnTo>
                    <a:lnTo>
                      <a:pt x="14456" y="19286"/>
                    </a:lnTo>
                    <a:lnTo>
                      <a:pt x="14548" y="19241"/>
                    </a:lnTo>
                    <a:lnTo>
                      <a:pt x="14577" y="19051"/>
                    </a:lnTo>
                    <a:lnTo>
                      <a:pt x="14624" y="18944"/>
                    </a:lnTo>
                    <a:lnTo>
                      <a:pt x="14784" y="18882"/>
                    </a:lnTo>
                    <a:lnTo>
                      <a:pt x="14859" y="18791"/>
                    </a:lnTo>
                    <a:lnTo>
                      <a:pt x="15001" y="18675"/>
                    </a:lnTo>
                    <a:lnTo>
                      <a:pt x="15018" y="18428"/>
                    </a:lnTo>
                    <a:cubicBezTo>
                      <a:pt x="15027" y="18358"/>
                      <a:pt x="15029" y="18286"/>
                      <a:pt x="15026" y="18214"/>
                    </a:cubicBezTo>
                    <a:cubicBezTo>
                      <a:pt x="15023" y="18158"/>
                      <a:pt x="15016" y="18102"/>
                      <a:pt x="15005" y="18048"/>
                    </a:cubicBezTo>
                    <a:lnTo>
                      <a:pt x="14951" y="17795"/>
                    </a:lnTo>
                    <a:lnTo>
                      <a:pt x="14866" y="17561"/>
                    </a:lnTo>
                    <a:lnTo>
                      <a:pt x="14850" y="17352"/>
                    </a:lnTo>
                    <a:lnTo>
                      <a:pt x="14784" y="17141"/>
                    </a:lnTo>
                    <a:lnTo>
                      <a:pt x="14703" y="17036"/>
                    </a:lnTo>
                    <a:lnTo>
                      <a:pt x="14574" y="16931"/>
                    </a:lnTo>
                    <a:lnTo>
                      <a:pt x="14515" y="16866"/>
                    </a:lnTo>
                    <a:lnTo>
                      <a:pt x="14356" y="16669"/>
                    </a:lnTo>
                    <a:lnTo>
                      <a:pt x="14313" y="16504"/>
                    </a:lnTo>
                    <a:lnTo>
                      <a:pt x="14270" y="16280"/>
                    </a:lnTo>
                    <a:lnTo>
                      <a:pt x="14249" y="16054"/>
                    </a:lnTo>
                    <a:lnTo>
                      <a:pt x="14249" y="15855"/>
                    </a:lnTo>
                    <a:lnTo>
                      <a:pt x="14310" y="15701"/>
                    </a:lnTo>
                    <a:lnTo>
                      <a:pt x="14404" y="15603"/>
                    </a:lnTo>
                    <a:lnTo>
                      <a:pt x="14539" y="15572"/>
                    </a:lnTo>
                    <a:lnTo>
                      <a:pt x="14646" y="15529"/>
                    </a:lnTo>
                    <a:lnTo>
                      <a:pt x="14709" y="15498"/>
                    </a:lnTo>
                    <a:lnTo>
                      <a:pt x="14801" y="15566"/>
                    </a:lnTo>
                    <a:lnTo>
                      <a:pt x="14849" y="15613"/>
                    </a:lnTo>
                    <a:lnTo>
                      <a:pt x="14905" y="15711"/>
                    </a:lnTo>
                    <a:lnTo>
                      <a:pt x="14913" y="15816"/>
                    </a:lnTo>
                    <a:lnTo>
                      <a:pt x="14978" y="15932"/>
                    </a:lnTo>
                    <a:lnTo>
                      <a:pt x="15034" y="15903"/>
                    </a:lnTo>
                    <a:lnTo>
                      <a:pt x="15067" y="15749"/>
                    </a:lnTo>
                    <a:lnTo>
                      <a:pt x="15119" y="15621"/>
                    </a:lnTo>
                    <a:lnTo>
                      <a:pt x="15197" y="15541"/>
                    </a:lnTo>
                    <a:lnTo>
                      <a:pt x="15236" y="15492"/>
                    </a:lnTo>
                    <a:lnTo>
                      <a:pt x="15356" y="15426"/>
                    </a:lnTo>
                    <a:lnTo>
                      <a:pt x="15409" y="15420"/>
                    </a:lnTo>
                    <a:lnTo>
                      <a:pt x="15506" y="15420"/>
                    </a:lnTo>
                    <a:cubicBezTo>
                      <a:pt x="15541" y="15410"/>
                      <a:pt x="15576" y="15402"/>
                      <a:pt x="15611" y="15395"/>
                    </a:cubicBezTo>
                    <a:cubicBezTo>
                      <a:pt x="15656" y="15387"/>
                      <a:pt x="15702" y="15382"/>
                      <a:pt x="15748" y="15381"/>
                    </a:cubicBezTo>
                    <a:lnTo>
                      <a:pt x="15797" y="15264"/>
                    </a:lnTo>
                    <a:lnTo>
                      <a:pt x="15824" y="15215"/>
                    </a:lnTo>
                    <a:lnTo>
                      <a:pt x="15922" y="15247"/>
                    </a:lnTo>
                    <a:lnTo>
                      <a:pt x="16095" y="15132"/>
                    </a:lnTo>
                    <a:lnTo>
                      <a:pt x="16192" y="15009"/>
                    </a:lnTo>
                    <a:lnTo>
                      <a:pt x="16270" y="14854"/>
                    </a:lnTo>
                    <a:lnTo>
                      <a:pt x="16310" y="14737"/>
                    </a:lnTo>
                    <a:lnTo>
                      <a:pt x="16407" y="14620"/>
                    </a:lnTo>
                    <a:lnTo>
                      <a:pt x="16439" y="14464"/>
                    </a:lnTo>
                    <a:lnTo>
                      <a:pt x="16441" y="14274"/>
                    </a:lnTo>
                    <a:lnTo>
                      <a:pt x="16474" y="14063"/>
                    </a:lnTo>
                    <a:lnTo>
                      <a:pt x="16523" y="13908"/>
                    </a:lnTo>
                    <a:cubicBezTo>
                      <a:pt x="16537" y="13860"/>
                      <a:pt x="16549" y="13811"/>
                      <a:pt x="16559" y="13760"/>
                    </a:cubicBezTo>
                    <a:cubicBezTo>
                      <a:pt x="16573" y="13694"/>
                      <a:pt x="16583" y="13626"/>
                      <a:pt x="16590" y="13557"/>
                    </a:cubicBezTo>
                    <a:lnTo>
                      <a:pt x="16618" y="13434"/>
                    </a:lnTo>
                    <a:lnTo>
                      <a:pt x="16612" y="13238"/>
                    </a:lnTo>
                    <a:lnTo>
                      <a:pt x="16579" y="13087"/>
                    </a:lnTo>
                    <a:lnTo>
                      <a:pt x="16463" y="13118"/>
                    </a:lnTo>
                    <a:lnTo>
                      <a:pt x="16401" y="13023"/>
                    </a:lnTo>
                    <a:lnTo>
                      <a:pt x="16404" y="12902"/>
                    </a:lnTo>
                    <a:lnTo>
                      <a:pt x="16500" y="12877"/>
                    </a:lnTo>
                    <a:lnTo>
                      <a:pt x="16499" y="12711"/>
                    </a:lnTo>
                    <a:lnTo>
                      <a:pt x="16452" y="12608"/>
                    </a:lnTo>
                    <a:lnTo>
                      <a:pt x="16290" y="12516"/>
                    </a:lnTo>
                    <a:lnTo>
                      <a:pt x="16202" y="12414"/>
                    </a:lnTo>
                    <a:lnTo>
                      <a:pt x="16127" y="12274"/>
                    </a:lnTo>
                    <a:lnTo>
                      <a:pt x="16079" y="12031"/>
                    </a:lnTo>
                    <a:lnTo>
                      <a:pt x="16006" y="11871"/>
                    </a:lnTo>
                    <a:lnTo>
                      <a:pt x="15922" y="11816"/>
                    </a:lnTo>
                    <a:lnTo>
                      <a:pt x="15808" y="11687"/>
                    </a:lnTo>
                    <a:lnTo>
                      <a:pt x="15821" y="11475"/>
                    </a:lnTo>
                    <a:lnTo>
                      <a:pt x="15861" y="11346"/>
                    </a:lnTo>
                    <a:lnTo>
                      <a:pt x="15955" y="11253"/>
                    </a:lnTo>
                    <a:lnTo>
                      <a:pt x="16048" y="11167"/>
                    </a:lnTo>
                    <a:lnTo>
                      <a:pt x="16158" y="11093"/>
                    </a:lnTo>
                    <a:lnTo>
                      <a:pt x="16213" y="11001"/>
                    </a:lnTo>
                    <a:lnTo>
                      <a:pt x="16121" y="10906"/>
                    </a:lnTo>
                    <a:lnTo>
                      <a:pt x="16057" y="10878"/>
                    </a:lnTo>
                    <a:lnTo>
                      <a:pt x="15876" y="10796"/>
                    </a:lnTo>
                    <a:lnTo>
                      <a:pt x="15787" y="10913"/>
                    </a:lnTo>
                    <a:lnTo>
                      <a:pt x="15726" y="10986"/>
                    </a:lnTo>
                    <a:lnTo>
                      <a:pt x="15616" y="10898"/>
                    </a:lnTo>
                    <a:lnTo>
                      <a:pt x="15572" y="10814"/>
                    </a:lnTo>
                    <a:lnTo>
                      <a:pt x="15466" y="10773"/>
                    </a:lnTo>
                    <a:lnTo>
                      <a:pt x="15240" y="10656"/>
                    </a:lnTo>
                    <a:lnTo>
                      <a:pt x="15246" y="10486"/>
                    </a:lnTo>
                    <a:lnTo>
                      <a:pt x="15242" y="10361"/>
                    </a:lnTo>
                    <a:lnTo>
                      <a:pt x="15301" y="10324"/>
                    </a:lnTo>
                    <a:lnTo>
                      <a:pt x="15407" y="10336"/>
                    </a:lnTo>
                    <a:lnTo>
                      <a:pt x="15531" y="10149"/>
                    </a:lnTo>
                    <a:lnTo>
                      <a:pt x="15564" y="10015"/>
                    </a:lnTo>
                    <a:lnTo>
                      <a:pt x="15631" y="9837"/>
                    </a:lnTo>
                    <a:lnTo>
                      <a:pt x="15707" y="9806"/>
                    </a:lnTo>
                    <a:lnTo>
                      <a:pt x="15791" y="9837"/>
                    </a:lnTo>
                    <a:lnTo>
                      <a:pt x="15841" y="9943"/>
                    </a:lnTo>
                    <a:lnTo>
                      <a:pt x="15848" y="10050"/>
                    </a:lnTo>
                    <a:lnTo>
                      <a:pt x="15863" y="10231"/>
                    </a:lnTo>
                    <a:lnTo>
                      <a:pt x="15907" y="10340"/>
                    </a:lnTo>
                    <a:lnTo>
                      <a:pt x="15948" y="10401"/>
                    </a:lnTo>
                    <a:lnTo>
                      <a:pt x="16001" y="10382"/>
                    </a:lnTo>
                    <a:lnTo>
                      <a:pt x="16072" y="10288"/>
                    </a:lnTo>
                    <a:lnTo>
                      <a:pt x="16148" y="10200"/>
                    </a:lnTo>
                    <a:lnTo>
                      <a:pt x="16274" y="10150"/>
                    </a:lnTo>
                    <a:lnTo>
                      <a:pt x="16333" y="10181"/>
                    </a:lnTo>
                    <a:lnTo>
                      <a:pt x="16409" y="10234"/>
                    </a:lnTo>
                    <a:lnTo>
                      <a:pt x="16525" y="10312"/>
                    </a:lnTo>
                    <a:lnTo>
                      <a:pt x="16590" y="10442"/>
                    </a:lnTo>
                    <a:lnTo>
                      <a:pt x="16527" y="10497"/>
                    </a:lnTo>
                    <a:lnTo>
                      <a:pt x="16523" y="10644"/>
                    </a:lnTo>
                    <a:lnTo>
                      <a:pt x="16588" y="10729"/>
                    </a:lnTo>
                    <a:lnTo>
                      <a:pt x="16695" y="10722"/>
                    </a:lnTo>
                    <a:lnTo>
                      <a:pt x="16853" y="10809"/>
                    </a:lnTo>
                    <a:lnTo>
                      <a:pt x="16926" y="10987"/>
                    </a:lnTo>
                    <a:lnTo>
                      <a:pt x="16986" y="11078"/>
                    </a:lnTo>
                    <a:lnTo>
                      <a:pt x="17010" y="11232"/>
                    </a:lnTo>
                    <a:lnTo>
                      <a:pt x="17031" y="11349"/>
                    </a:lnTo>
                    <a:lnTo>
                      <a:pt x="17059" y="11498"/>
                    </a:lnTo>
                    <a:lnTo>
                      <a:pt x="17071" y="11651"/>
                    </a:lnTo>
                    <a:lnTo>
                      <a:pt x="17130" y="11766"/>
                    </a:lnTo>
                    <a:lnTo>
                      <a:pt x="17195" y="11815"/>
                    </a:lnTo>
                    <a:lnTo>
                      <a:pt x="17296" y="11702"/>
                    </a:lnTo>
                    <a:lnTo>
                      <a:pt x="17415" y="11614"/>
                    </a:lnTo>
                    <a:lnTo>
                      <a:pt x="17496" y="11558"/>
                    </a:lnTo>
                    <a:lnTo>
                      <a:pt x="17559" y="11499"/>
                    </a:lnTo>
                    <a:cubicBezTo>
                      <a:pt x="17562" y="11433"/>
                      <a:pt x="17556" y="11367"/>
                      <a:pt x="17540" y="11306"/>
                    </a:cubicBezTo>
                    <a:cubicBezTo>
                      <a:pt x="17525" y="11249"/>
                      <a:pt x="17502" y="11197"/>
                      <a:pt x="17473" y="11154"/>
                    </a:cubicBezTo>
                    <a:lnTo>
                      <a:pt x="17400" y="10964"/>
                    </a:lnTo>
                    <a:lnTo>
                      <a:pt x="17298" y="10799"/>
                    </a:lnTo>
                    <a:lnTo>
                      <a:pt x="17248" y="10793"/>
                    </a:lnTo>
                    <a:lnTo>
                      <a:pt x="17072" y="10623"/>
                    </a:lnTo>
                    <a:lnTo>
                      <a:pt x="16989" y="10544"/>
                    </a:lnTo>
                    <a:lnTo>
                      <a:pt x="16900" y="10423"/>
                    </a:lnTo>
                    <a:lnTo>
                      <a:pt x="16820" y="10351"/>
                    </a:lnTo>
                    <a:lnTo>
                      <a:pt x="16820" y="10220"/>
                    </a:lnTo>
                    <a:lnTo>
                      <a:pt x="16933" y="10133"/>
                    </a:lnTo>
                    <a:lnTo>
                      <a:pt x="17068" y="10029"/>
                    </a:lnTo>
                    <a:lnTo>
                      <a:pt x="17083" y="9914"/>
                    </a:lnTo>
                    <a:lnTo>
                      <a:pt x="17049" y="9761"/>
                    </a:lnTo>
                    <a:lnTo>
                      <a:pt x="16957" y="9770"/>
                    </a:lnTo>
                    <a:cubicBezTo>
                      <a:pt x="16942" y="9699"/>
                      <a:pt x="16956" y="9621"/>
                      <a:pt x="16992" y="9571"/>
                    </a:cubicBezTo>
                    <a:cubicBezTo>
                      <a:pt x="17020" y="9533"/>
                      <a:pt x="17058" y="9517"/>
                      <a:pt x="17095" y="9528"/>
                    </a:cubicBezTo>
                    <a:cubicBezTo>
                      <a:pt x="17106" y="9498"/>
                      <a:pt x="17116" y="9467"/>
                      <a:pt x="17123" y="9435"/>
                    </a:cubicBezTo>
                    <a:cubicBezTo>
                      <a:pt x="17139" y="9373"/>
                      <a:pt x="17147" y="9308"/>
                      <a:pt x="17149" y="9242"/>
                    </a:cubicBezTo>
                    <a:lnTo>
                      <a:pt x="17174" y="9110"/>
                    </a:lnTo>
                    <a:lnTo>
                      <a:pt x="17248" y="9178"/>
                    </a:lnTo>
                    <a:lnTo>
                      <a:pt x="17347" y="9270"/>
                    </a:lnTo>
                    <a:lnTo>
                      <a:pt x="17392" y="9297"/>
                    </a:lnTo>
                    <a:lnTo>
                      <a:pt x="17514" y="9286"/>
                    </a:lnTo>
                    <a:lnTo>
                      <a:pt x="17568" y="9177"/>
                    </a:lnTo>
                    <a:cubicBezTo>
                      <a:pt x="17590" y="9119"/>
                      <a:pt x="17610" y="9059"/>
                      <a:pt x="17626" y="8997"/>
                    </a:cubicBezTo>
                    <a:cubicBezTo>
                      <a:pt x="17641" y="8944"/>
                      <a:pt x="17653" y="8890"/>
                      <a:pt x="17663" y="8835"/>
                    </a:cubicBezTo>
                    <a:lnTo>
                      <a:pt x="17709" y="8691"/>
                    </a:lnTo>
                    <a:lnTo>
                      <a:pt x="17732" y="8540"/>
                    </a:lnTo>
                    <a:lnTo>
                      <a:pt x="17783" y="8406"/>
                    </a:lnTo>
                    <a:lnTo>
                      <a:pt x="17835" y="8208"/>
                    </a:lnTo>
                    <a:lnTo>
                      <a:pt x="17770" y="8060"/>
                    </a:lnTo>
                    <a:lnTo>
                      <a:pt x="17770" y="7890"/>
                    </a:lnTo>
                    <a:lnTo>
                      <a:pt x="17823" y="7767"/>
                    </a:lnTo>
                    <a:lnTo>
                      <a:pt x="17830" y="7600"/>
                    </a:lnTo>
                    <a:cubicBezTo>
                      <a:pt x="17813" y="7554"/>
                      <a:pt x="17796" y="7509"/>
                      <a:pt x="17778" y="7463"/>
                    </a:cubicBezTo>
                    <a:cubicBezTo>
                      <a:pt x="17763" y="7423"/>
                      <a:pt x="17747" y="7384"/>
                      <a:pt x="17735" y="7341"/>
                    </a:cubicBezTo>
                    <a:cubicBezTo>
                      <a:pt x="17715" y="7271"/>
                      <a:pt x="17705" y="7195"/>
                      <a:pt x="17707" y="7119"/>
                    </a:cubicBezTo>
                    <a:lnTo>
                      <a:pt x="17634" y="7044"/>
                    </a:lnTo>
                    <a:lnTo>
                      <a:pt x="17580" y="7052"/>
                    </a:lnTo>
                    <a:lnTo>
                      <a:pt x="17503" y="6849"/>
                    </a:lnTo>
                    <a:lnTo>
                      <a:pt x="17459" y="6758"/>
                    </a:lnTo>
                    <a:lnTo>
                      <a:pt x="17435" y="6611"/>
                    </a:lnTo>
                    <a:lnTo>
                      <a:pt x="17373" y="6495"/>
                    </a:lnTo>
                    <a:lnTo>
                      <a:pt x="17240" y="6324"/>
                    </a:lnTo>
                    <a:lnTo>
                      <a:pt x="17132" y="6263"/>
                    </a:lnTo>
                    <a:lnTo>
                      <a:pt x="17059" y="6103"/>
                    </a:lnTo>
                    <a:lnTo>
                      <a:pt x="16962" y="6028"/>
                    </a:lnTo>
                    <a:lnTo>
                      <a:pt x="16881" y="6047"/>
                    </a:lnTo>
                    <a:lnTo>
                      <a:pt x="16783" y="6115"/>
                    </a:lnTo>
                    <a:lnTo>
                      <a:pt x="16687" y="6140"/>
                    </a:lnTo>
                    <a:lnTo>
                      <a:pt x="16607" y="6103"/>
                    </a:lnTo>
                    <a:lnTo>
                      <a:pt x="16460" y="6072"/>
                    </a:lnTo>
                    <a:lnTo>
                      <a:pt x="16403" y="6004"/>
                    </a:lnTo>
                    <a:lnTo>
                      <a:pt x="16326" y="5924"/>
                    </a:lnTo>
                    <a:lnTo>
                      <a:pt x="16206" y="5924"/>
                    </a:lnTo>
                    <a:lnTo>
                      <a:pt x="16146" y="5807"/>
                    </a:lnTo>
                    <a:lnTo>
                      <a:pt x="16226" y="5720"/>
                    </a:lnTo>
                    <a:lnTo>
                      <a:pt x="16275" y="5634"/>
                    </a:lnTo>
                    <a:lnTo>
                      <a:pt x="16349" y="5282"/>
                    </a:lnTo>
                    <a:lnTo>
                      <a:pt x="16330" y="5106"/>
                    </a:lnTo>
                    <a:lnTo>
                      <a:pt x="16362" y="4989"/>
                    </a:lnTo>
                    <a:lnTo>
                      <a:pt x="16434" y="4856"/>
                    </a:lnTo>
                    <a:lnTo>
                      <a:pt x="16537" y="4743"/>
                    </a:lnTo>
                    <a:lnTo>
                      <a:pt x="16606" y="4658"/>
                    </a:lnTo>
                    <a:lnTo>
                      <a:pt x="16694" y="4611"/>
                    </a:lnTo>
                    <a:lnTo>
                      <a:pt x="16817" y="4582"/>
                    </a:lnTo>
                    <a:lnTo>
                      <a:pt x="16917" y="4582"/>
                    </a:lnTo>
                    <a:lnTo>
                      <a:pt x="17020" y="4619"/>
                    </a:lnTo>
                    <a:lnTo>
                      <a:pt x="17129" y="4632"/>
                    </a:lnTo>
                    <a:lnTo>
                      <a:pt x="17261" y="4626"/>
                    </a:lnTo>
                    <a:lnTo>
                      <a:pt x="17398" y="4558"/>
                    </a:lnTo>
                    <a:lnTo>
                      <a:pt x="17471" y="4527"/>
                    </a:lnTo>
                    <a:lnTo>
                      <a:pt x="17580" y="4490"/>
                    </a:lnTo>
                    <a:lnTo>
                      <a:pt x="17633" y="4527"/>
                    </a:lnTo>
                    <a:lnTo>
                      <a:pt x="17686" y="4607"/>
                    </a:lnTo>
                    <a:lnTo>
                      <a:pt x="17787" y="4674"/>
                    </a:lnTo>
                    <a:lnTo>
                      <a:pt x="17836" y="4724"/>
                    </a:lnTo>
                    <a:lnTo>
                      <a:pt x="17952" y="4730"/>
                    </a:lnTo>
                    <a:lnTo>
                      <a:pt x="18081" y="4644"/>
                    </a:lnTo>
                    <a:lnTo>
                      <a:pt x="18189" y="4625"/>
                    </a:lnTo>
                    <a:lnTo>
                      <a:pt x="18143" y="4366"/>
                    </a:lnTo>
                    <a:cubicBezTo>
                      <a:pt x="18105" y="4367"/>
                      <a:pt x="18070" y="4330"/>
                      <a:pt x="18058" y="4274"/>
                    </a:cubicBezTo>
                    <a:cubicBezTo>
                      <a:pt x="18044" y="4208"/>
                      <a:pt x="18064" y="4136"/>
                      <a:pt x="18106" y="4107"/>
                    </a:cubicBezTo>
                    <a:cubicBezTo>
                      <a:pt x="18105" y="4044"/>
                      <a:pt x="18122" y="3983"/>
                      <a:pt x="18153" y="3941"/>
                    </a:cubicBezTo>
                    <a:cubicBezTo>
                      <a:pt x="18184" y="3898"/>
                      <a:pt x="18225" y="3878"/>
                      <a:pt x="18266" y="3886"/>
                    </a:cubicBezTo>
                    <a:lnTo>
                      <a:pt x="18388" y="3912"/>
                    </a:lnTo>
                    <a:lnTo>
                      <a:pt x="18433" y="3986"/>
                    </a:lnTo>
                    <a:lnTo>
                      <a:pt x="18561" y="3941"/>
                    </a:lnTo>
                    <a:lnTo>
                      <a:pt x="18622" y="4058"/>
                    </a:lnTo>
                    <a:lnTo>
                      <a:pt x="18642" y="4156"/>
                    </a:lnTo>
                    <a:lnTo>
                      <a:pt x="18742" y="4173"/>
                    </a:lnTo>
                    <a:lnTo>
                      <a:pt x="18819" y="4105"/>
                    </a:lnTo>
                    <a:lnTo>
                      <a:pt x="18815" y="3967"/>
                    </a:lnTo>
                    <a:lnTo>
                      <a:pt x="18815" y="3844"/>
                    </a:lnTo>
                    <a:lnTo>
                      <a:pt x="18867" y="3773"/>
                    </a:lnTo>
                    <a:lnTo>
                      <a:pt x="18940" y="3726"/>
                    </a:lnTo>
                    <a:lnTo>
                      <a:pt x="19014" y="3739"/>
                    </a:lnTo>
                    <a:lnTo>
                      <a:pt x="19059" y="3881"/>
                    </a:lnTo>
                    <a:lnTo>
                      <a:pt x="19100" y="4056"/>
                    </a:lnTo>
                    <a:lnTo>
                      <a:pt x="19170" y="4183"/>
                    </a:lnTo>
                    <a:lnTo>
                      <a:pt x="19186" y="4282"/>
                    </a:lnTo>
                    <a:lnTo>
                      <a:pt x="19098" y="4430"/>
                    </a:lnTo>
                    <a:lnTo>
                      <a:pt x="19067" y="4607"/>
                    </a:lnTo>
                    <a:lnTo>
                      <a:pt x="19096" y="4814"/>
                    </a:lnTo>
                    <a:lnTo>
                      <a:pt x="19031" y="4991"/>
                    </a:lnTo>
                    <a:lnTo>
                      <a:pt x="18966" y="5108"/>
                    </a:lnTo>
                    <a:cubicBezTo>
                      <a:pt x="18954" y="5143"/>
                      <a:pt x="18950" y="5183"/>
                      <a:pt x="18953" y="5223"/>
                    </a:cubicBezTo>
                    <a:cubicBezTo>
                      <a:pt x="18962" y="5311"/>
                      <a:pt x="19008" y="5380"/>
                      <a:pt x="19066" y="5393"/>
                    </a:cubicBezTo>
                    <a:lnTo>
                      <a:pt x="19082" y="5556"/>
                    </a:lnTo>
                    <a:lnTo>
                      <a:pt x="19157" y="5665"/>
                    </a:lnTo>
                    <a:lnTo>
                      <a:pt x="19206" y="5747"/>
                    </a:lnTo>
                    <a:lnTo>
                      <a:pt x="19243" y="5909"/>
                    </a:lnTo>
                    <a:lnTo>
                      <a:pt x="19298" y="5952"/>
                    </a:lnTo>
                    <a:lnTo>
                      <a:pt x="19402" y="6100"/>
                    </a:lnTo>
                    <a:lnTo>
                      <a:pt x="19470" y="6174"/>
                    </a:lnTo>
                    <a:lnTo>
                      <a:pt x="19527" y="6193"/>
                    </a:lnTo>
                    <a:lnTo>
                      <a:pt x="19531" y="6369"/>
                    </a:lnTo>
                    <a:lnTo>
                      <a:pt x="19624" y="6357"/>
                    </a:lnTo>
                    <a:lnTo>
                      <a:pt x="19673" y="6369"/>
                    </a:lnTo>
                    <a:lnTo>
                      <a:pt x="19721" y="6499"/>
                    </a:lnTo>
                    <a:lnTo>
                      <a:pt x="19782" y="6579"/>
                    </a:lnTo>
                    <a:lnTo>
                      <a:pt x="19822" y="6747"/>
                    </a:lnTo>
                    <a:lnTo>
                      <a:pt x="19922" y="6825"/>
                    </a:lnTo>
                    <a:lnTo>
                      <a:pt x="19989" y="6912"/>
                    </a:lnTo>
                    <a:lnTo>
                      <a:pt x="20047" y="6840"/>
                    </a:lnTo>
                    <a:lnTo>
                      <a:pt x="20095" y="6770"/>
                    </a:lnTo>
                    <a:lnTo>
                      <a:pt x="20141" y="6776"/>
                    </a:lnTo>
                    <a:lnTo>
                      <a:pt x="20122" y="6661"/>
                    </a:lnTo>
                    <a:cubicBezTo>
                      <a:pt x="20096" y="6629"/>
                      <a:pt x="20076" y="6588"/>
                      <a:pt x="20063" y="6541"/>
                    </a:cubicBezTo>
                    <a:cubicBezTo>
                      <a:pt x="20048" y="6486"/>
                      <a:pt x="20044" y="6426"/>
                      <a:pt x="20051" y="6368"/>
                    </a:cubicBezTo>
                    <a:lnTo>
                      <a:pt x="20097" y="6333"/>
                    </a:lnTo>
                    <a:lnTo>
                      <a:pt x="20060" y="6229"/>
                    </a:lnTo>
                    <a:lnTo>
                      <a:pt x="20028" y="6130"/>
                    </a:lnTo>
                    <a:cubicBezTo>
                      <a:pt x="20017" y="6102"/>
                      <a:pt x="20015" y="6068"/>
                      <a:pt x="20024" y="6038"/>
                    </a:cubicBezTo>
                    <a:cubicBezTo>
                      <a:pt x="20032" y="6008"/>
                      <a:pt x="20050" y="5987"/>
                      <a:pt x="20071" y="5981"/>
                    </a:cubicBezTo>
                    <a:lnTo>
                      <a:pt x="20148" y="5952"/>
                    </a:lnTo>
                    <a:lnTo>
                      <a:pt x="20116" y="5824"/>
                    </a:lnTo>
                    <a:lnTo>
                      <a:pt x="20073" y="5726"/>
                    </a:lnTo>
                    <a:lnTo>
                      <a:pt x="20027" y="5675"/>
                    </a:lnTo>
                    <a:lnTo>
                      <a:pt x="19988" y="5459"/>
                    </a:lnTo>
                    <a:lnTo>
                      <a:pt x="19971" y="5357"/>
                    </a:lnTo>
                    <a:lnTo>
                      <a:pt x="19889" y="5276"/>
                    </a:lnTo>
                    <a:cubicBezTo>
                      <a:pt x="19848" y="5275"/>
                      <a:pt x="19809" y="5248"/>
                      <a:pt x="19781" y="5203"/>
                    </a:cubicBezTo>
                    <a:cubicBezTo>
                      <a:pt x="19758" y="5165"/>
                      <a:pt x="19743" y="5118"/>
                      <a:pt x="19740" y="5067"/>
                    </a:cubicBezTo>
                    <a:lnTo>
                      <a:pt x="19649" y="5030"/>
                    </a:lnTo>
                    <a:lnTo>
                      <a:pt x="19552" y="5065"/>
                    </a:lnTo>
                    <a:lnTo>
                      <a:pt x="19499" y="4954"/>
                    </a:lnTo>
                    <a:lnTo>
                      <a:pt x="19530" y="4815"/>
                    </a:lnTo>
                    <a:lnTo>
                      <a:pt x="19474" y="4739"/>
                    </a:lnTo>
                    <a:lnTo>
                      <a:pt x="19445" y="4653"/>
                    </a:lnTo>
                    <a:lnTo>
                      <a:pt x="19429" y="4566"/>
                    </a:lnTo>
                    <a:lnTo>
                      <a:pt x="19532" y="4463"/>
                    </a:lnTo>
                    <a:lnTo>
                      <a:pt x="19674" y="4445"/>
                    </a:lnTo>
                    <a:lnTo>
                      <a:pt x="19757" y="4410"/>
                    </a:lnTo>
                    <a:lnTo>
                      <a:pt x="19810" y="4391"/>
                    </a:lnTo>
                    <a:lnTo>
                      <a:pt x="19862" y="4330"/>
                    </a:lnTo>
                    <a:lnTo>
                      <a:pt x="19913" y="4237"/>
                    </a:lnTo>
                    <a:lnTo>
                      <a:pt x="19960" y="4135"/>
                    </a:lnTo>
                    <a:lnTo>
                      <a:pt x="20017" y="4135"/>
                    </a:lnTo>
                    <a:lnTo>
                      <a:pt x="20052" y="4258"/>
                    </a:lnTo>
                    <a:lnTo>
                      <a:pt x="20103" y="4307"/>
                    </a:lnTo>
                    <a:lnTo>
                      <a:pt x="20167" y="4360"/>
                    </a:lnTo>
                    <a:lnTo>
                      <a:pt x="20240" y="4360"/>
                    </a:lnTo>
                    <a:lnTo>
                      <a:pt x="20330" y="4258"/>
                    </a:lnTo>
                    <a:lnTo>
                      <a:pt x="20441" y="4155"/>
                    </a:lnTo>
                    <a:lnTo>
                      <a:pt x="20460" y="4007"/>
                    </a:lnTo>
                    <a:lnTo>
                      <a:pt x="20532" y="3897"/>
                    </a:lnTo>
                    <a:lnTo>
                      <a:pt x="20647" y="3796"/>
                    </a:lnTo>
                    <a:lnTo>
                      <a:pt x="20690" y="3796"/>
                    </a:lnTo>
                    <a:lnTo>
                      <a:pt x="20798" y="3815"/>
                    </a:lnTo>
                    <a:lnTo>
                      <a:pt x="20974" y="3825"/>
                    </a:lnTo>
                    <a:lnTo>
                      <a:pt x="21043" y="3689"/>
                    </a:lnTo>
                    <a:lnTo>
                      <a:pt x="20828" y="3616"/>
                    </a:lnTo>
                    <a:lnTo>
                      <a:pt x="20699" y="3488"/>
                    </a:lnTo>
                    <a:cubicBezTo>
                      <a:pt x="20651" y="3440"/>
                      <a:pt x="20598" y="3408"/>
                      <a:pt x="20541" y="3395"/>
                    </a:cubicBezTo>
                    <a:cubicBezTo>
                      <a:pt x="20487" y="3382"/>
                      <a:pt x="20431" y="3387"/>
                      <a:pt x="20377" y="3369"/>
                    </a:cubicBezTo>
                    <a:cubicBezTo>
                      <a:pt x="20319" y="3349"/>
                      <a:pt x="20265" y="3304"/>
                      <a:pt x="20223" y="3239"/>
                    </a:cubicBezTo>
                    <a:lnTo>
                      <a:pt x="20154" y="3103"/>
                    </a:lnTo>
                    <a:lnTo>
                      <a:pt x="20236" y="3024"/>
                    </a:lnTo>
                    <a:lnTo>
                      <a:pt x="20355" y="3107"/>
                    </a:lnTo>
                    <a:lnTo>
                      <a:pt x="20443" y="3134"/>
                    </a:lnTo>
                    <a:lnTo>
                      <a:pt x="20540" y="3140"/>
                    </a:lnTo>
                    <a:lnTo>
                      <a:pt x="20552" y="3056"/>
                    </a:lnTo>
                    <a:lnTo>
                      <a:pt x="20456" y="2990"/>
                    </a:lnTo>
                    <a:lnTo>
                      <a:pt x="20365" y="2851"/>
                    </a:lnTo>
                    <a:lnTo>
                      <a:pt x="20463" y="2783"/>
                    </a:lnTo>
                    <a:lnTo>
                      <a:pt x="20569" y="2870"/>
                    </a:lnTo>
                    <a:lnTo>
                      <a:pt x="20686" y="2876"/>
                    </a:lnTo>
                    <a:lnTo>
                      <a:pt x="20806" y="2925"/>
                    </a:lnTo>
                    <a:lnTo>
                      <a:pt x="20940" y="2947"/>
                    </a:lnTo>
                    <a:lnTo>
                      <a:pt x="21026" y="2924"/>
                    </a:lnTo>
                    <a:lnTo>
                      <a:pt x="21094" y="3032"/>
                    </a:lnTo>
                    <a:lnTo>
                      <a:pt x="21270" y="3145"/>
                    </a:lnTo>
                    <a:lnTo>
                      <a:pt x="21423" y="3219"/>
                    </a:lnTo>
                    <a:lnTo>
                      <a:pt x="21566" y="3127"/>
                    </a:lnTo>
                    <a:lnTo>
                      <a:pt x="21600" y="3078"/>
                    </a:lnTo>
                    <a:lnTo>
                      <a:pt x="21527" y="3010"/>
                    </a:lnTo>
                    <a:lnTo>
                      <a:pt x="21426" y="2891"/>
                    </a:lnTo>
                    <a:lnTo>
                      <a:pt x="21301" y="2737"/>
                    </a:lnTo>
                    <a:lnTo>
                      <a:pt x="21190" y="2630"/>
                    </a:lnTo>
                    <a:lnTo>
                      <a:pt x="21119" y="2630"/>
                    </a:lnTo>
                    <a:lnTo>
                      <a:pt x="21030" y="2636"/>
                    </a:lnTo>
                    <a:lnTo>
                      <a:pt x="20974" y="2686"/>
                    </a:lnTo>
                    <a:lnTo>
                      <a:pt x="20878" y="2770"/>
                    </a:lnTo>
                    <a:lnTo>
                      <a:pt x="20770" y="2686"/>
                    </a:lnTo>
                    <a:lnTo>
                      <a:pt x="20722" y="2588"/>
                    </a:lnTo>
                    <a:lnTo>
                      <a:pt x="20543" y="2472"/>
                    </a:lnTo>
                    <a:lnTo>
                      <a:pt x="20456" y="2425"/>
                    </a:lnTo>
                    <a:lnTo>
                      <a:pt x="20307" y="2425"/>
                    </a:lnTo>
                    <a:lnTo>
                      <a:pt x="20202" y="2382"/>
                    </a:lnTo>
                    <a:lnTo>
                      <a:pt x="20089" y="2339"/>
                    </a:lnTo>
                    <a:lnTo>
                      <a:pt x="19926" y="2311"/>
                    </a:lnTo>
                    <a:lnTo>
                      <a:pt x="19800" y="2213"/>
                    </a:lnTo>
                    <a:lnTo>
                      <a:pt x="19643" y="2083"/>
                    </a:lnTo>
                    <a:lnTo>
                      <a:pt x="19551" y="2052"/>
                    </a:lnTo>
                    <a:lnTo>
                      <a:pt x="19315" y="2034"/>
                    </a:lnTo>
                    <a:lnTo>
                      <a:pt x="19215" y="1997"/>
                    </a:lnTo>
                    <a:lnTo>
                      <a:pt x="19122" y="1921"/>
                    </a:lnTo>
                    <a:lnTo>
                      <a:pt x="18920" y="1933"/>
                    </a:lnTo>
                    <a:lnTo>
                      <a:pt x="18735" y="1921"/>
                    </a:lnTo>
                    <a:lnTo>
                      <a:pt x="18590" y="1909"/>
                    </a:lnTo>
                    <a:lnTo>
                      <a:pt x="18496" y="1822"/>
                    </a:lnTo>
                    <a:lnTo>
                      <a:pt x="18364" y="1797"/>
                    </a:lnTo>
                    <a:lnTo>
                      <a:pt x="18239" y="1810"/>
                    </a:lnTo>
                    <a:lnTo>
                      <a:pt x="18137" y="1829"/>
                    </a:lnTo>
                    <a:lnTo>
                      <a:pt x="18157" y="1902"/>
                    </a:lnTo>
                    <a:lnTo>
                      <a:pt x="18248" y="1991"/>
                    </a:lnTo>
                    <a:lnTo>
                      <a:pt x="18296" y="2120"/>
                    </a:lnTo>
                    <a:lnTo>
                      <a:pt x="18233" y="2151"/>
                    </a:lnTo>
                    <a:lnTo>
                      <a:pt x="18148" y="2110"/>
                    </a:lnTo>
                    <a:lnTo>
                      <a:pt x="18025" y="2036"/>
                    </a:lnTo>
                    <a:lnTo>
                      <a:pt x="17903" y="1987"/>
                    </a:lnTo>
                    <a:lnTo>
                      <a:pt x="17710" y="1891"/>
                    </a:lnTo>
                    <a:lnTo>
                      <a:pt x="17551" y="1878"/>
                    </a:lnTo>
                    <a:lnTo>
                      <a:pt x="17370" y="1915"/>
                    </a:lnTo>
                    <a:lnTo>
                      <a:pt x="17038" y="1989"/>
                    </a:lnTo>
                    <a:lnTo>
                      <a:pt x="16827" y="1926"/>
                    </a:lnTo>
                    <a:lnTo>
                      <a:pt x="16722" y="1858"/>
                    </a:lnTo>
                    <a:lnTo>
                      <a:pt x="16565" y="1799"/>
                    </a:lnTo>
                    <a:lnTo>
                      <a:pt x="16503" y="1709"/>
                    </a:lnTo>
                    <a:lnTo>
                      <a:pt x="16417" y="1665"/>
                    </a:lnTo>
                    <a:lnTo>
                      <a:pt x="16350" y="1665"/>
                    </a:lnTo>
                    <a:lnTo>
                      <a:pt x="16180" y="1702"/>
                    </a:lnTo>
                    <a:lnTo>
                      <a:pt x="15880" y="1706"/>
                    </a:lnTo>
                    <a:lnTo>
                      <a:pt x="15742" y="1620"/>
                    </a:lnTo>
                    <a:lnTo>
                      <a:pt x="15543" y="1620"/>
                    </a:lnTo>
                    <a:lnTo>
                      <a:pt x="15307" y="1595"/>
                    </a:lnTo>
                    <a:lnTo>
                      <a:pt x="15157" y="1620"/>
                    </a:lnTo>
                    <a:lnTo>
                      <a:pt x="15047" y="1501"/>
                    </a:lnTo>
                    <a:lnTo>
                      <a:pt x="14881" y="1420"/>
                    </a:lnTo>
                    <a:lnTo>
                      <a:pt x="14763" y="1303"/>
                    </a:lnTo>
                    <a:lnTo>
                      <a:pt x="14679" y="1266"/>
                    </a:lnTo>
                    <a:lnTo>
                      <a:pt x="14635" y="1352"/>
                    </a:lnTo>
                    <a:lnTo>
                      <a:pt x="14550" y="1352"/>
                    </a:lnTo>
                    <a:lnTo>
                      <a:pt x="14462" y="1297"/>
                    </a:lnTo>
                    <a:lnTo>
                      <a:pt x="14166" y="1211"/>
                    </a:lnTo>
                    <a:lnTo>
                      <a:pt x="14073" y="1169"/>
                    </a:lnTo>
                    <a:lnTo>
                      <a:pt x="13945" y="1162"/>
                    </a:lnTo>
                    <a:lnTo>
                      <a:pt x="13813" y="1181"/>
                    </a:lnTo>
                    <a:lnTo>
                      <a:pt x="13627" y="1224"/>
                    </a:lnTo>
                    <a:lnTo>
                      <a:pt x="13667" y="1317"/>
                    </a:lnTo>
                    <a:lnTo>
                      <a:pt x="13749" y="1403"/>
                    </a:lnTo>
                    <a:lnTo>
                      <a:pt x="13692" y="1507"/>
                    </a:lnTo>
                    <a:lnTo>
                      <a:pt x="13597" y="1536"/>
                    </a:lnTo>
                    <a:lnTo>
                      <a:pt x="13538" y="1628"/>
                    </a:lnTo>
                    <a:lnTo>
                      <a:pt x="13428" y="1659"/>
                    </a:lnTo>
                    <a:lnTo>
                      <a:pt x="13358" y="1560"/>
                    </a:lnTo>
                    <a:lnTo>
                      <a:pt x="13216" y="1548"/>
                    </a:lnTo>
                    <a:lnTo>
                      <a:pt x="13131" y="1566"/>
                    </a:lnTo>
                    <a:lnTo>
                      <a:pt x="13104" y="1505"/>
                    </a:lnTo>
                    <a:lnTo>
                      <a:pt x="12982" y="1530"/>
                    </a:lnTo>
                    <a:lnTo>
                      <a:pt x="12917" y="1609"/>
                    </a:lnTo>
                    <a:lnTo>
                      <a:pt x="12808" y="1661"/>
                    </a:lnTo>
                    <a:lnTo>
                      <a:pt x="12730" y="1716"/>
                    </a:lnTo>
                    <a:lnTo>
                      <a:pt x="12648" y="1673"/>
                    </a:lnTo>
                    <a:lnTo>
                      <a:pt x="12554" y="1612"/>
                    </a:lnTo>
                    <a:lnTo>
                      <a:pt x="12432" y="1501"/>
                    </a:lnTo>
                    <a:lnTo>
                      <a:pt x="12362" y="1435"/>
                    </a:lnTo>
                    <a:lnTo>
                      <a:pt x="12252" y="1303"/>
                    </a:lnTo>
                    <a:lnTo>
                      <a:pt x="12198" y="1196"/>
                    </a:lnTo>
                    <a:lnTo>
                      <a:pt x="12065" y="1147"/>
                    </a:lnTo>
                    <a:lnTo>
                      <a:pt x="11907" y="1091"/>
                    </a:lnTo>
                    <a:lnTo>
                      <a:pt x="11807" y="1027"/>
                    </a:lnTo>
                    <a:lnTo>
                      <a:pt x="11650" y="1040"/>
                    </a:lnTo>
                    <a:lnTo>
                      <a:pt x="11476" y="1046"/>
                    </a:lnTo>
                    <a:lnTo>
                      <a:pt x="11319" y="1107"/>
                    </a:lnTo>
                    <a:lnTo>
                      <a:pt x="11161" y="1175"/>
                    </a:lnTo>
                    <a:lnTo>
                      <a:pt x="11102" y="1212"/>
                    </a:lnTo>
                    <a:lnTo>
                      <a:pt x="10997" y="1157"/>
                    </a:lnTo>
                    <a:lnTo>
                      <a:pt x="10925" y="1085"/>
                    </a:lnTo>
                    <a:lnTo>
                      <a:pt x="10818" y="1062"/>
                    </a:lnTo>
                    <a:lnTo>
                      <a:pt x="10706" y="1005"/>
                    </a:lnTo>
                    <a:lnTo>
                      <a:pt x="10635" y="986"/>
                    </a:lnTo>
                    <a:lnTo>
                      <a:pt x="10534" y="1017"/>
                    </a:lnTo>
                    <a:lnTo>
                      <a:pt x="10460" y="1067"/>
                    </a:lnTo>
                    <a:lnTo>
                      <a:pt x="10390" y="1116"/>
                    </a:lnTo>
                    <a:lnTo>
                      <a:pt x="10258" y="1109"/>
                    </a:lnTo>
                    <a:lnTo>
                      <a:pt x="10185" y="1048"/>
                    </a:lnTo>
                    <a:lnTo>
                      <a:pt x="10067" y="999"/>
                    </a:lnTo>
                    <a:lnTo>
                      <a:pt x="10001" y="925"/>
                    </a:lnTo>
                    <a:lnTo>
                      <a:pt x="9915" y="908"/>
                    </a:lnTo>
                    <a:lnTo>
                      <a:pt x="9859" y="933"/>
                    </a:lnTo>
                    <a:lnTo>
                      <a:pt x="9750" y="999"/>
                    </a:lnTo>
                    <a:lnTo>
                      <a:pt x="9570" y="1077"/>
                    </a:lnTo>
                    <a:lnTo>
                      <a:pt x="9446" y="1137"/>
                    </a:lnTo>
                    <a:lnTo>
                      <a:pt x="9279" y="1137"/>
                    </a:lnTo>
                    <a:lnTo>
                      <a:pt x="9295" y="1014"/>
                    </a:lnTo>
                    <a:lnTo>
                      <a:pt x="9310" y="961"/>
                    </a:lnTo>
                    <a:lnTo>
                      <a:pt x="9378" y="871"/>
                    </a:lnTo>
                    <a:lnTo>
                      <a:pt x="9505" y="792"/>
                    </a:lnTo>
                    <a:lnTo>
                      <a:pt x="9585" y="731"/>
                    </a:lnTo>
                    <a:lnTo>
                      <a:pt x="9656" y="672"/>
                    </a:lnTo>
                    <a:lnTo>
                      <a:pt x="9727" y="607"/>
                    </a:lnTo>
                    <a:lnTo>
                      <a:pt x="9742" y="445"/>
                    </a:lnTo>
                    <a:lnTo>
                      <a:pt x="9582" y="412"/>
                    </a:lnTo>
                    <a:cubicBezTo>
                      <a:pt x="9560" y="371"/>
                      <a:pt x="9533" y="339"/>
                      <a:pt x="9502" y="316"/>
                    </a:cubicBezTo>
                    <a:cubicBezTo>
                      <a:pt x="9454" y="281"/>
                      <a:pt x="9400" y="272"/>
                      <a:pt x="9348" y="291"/>
                    </a:cubicBezTo>
                    <a:lnTo>
                      <a:pt x="9271" y="259"/>
                    </a:lnTo>
                    <a:lnTo>
                      <a:pt x="9024" y="240"/>
                    </a:lnTo>
                    <a:lnTo>
                      <a:pt x="8961" y="296"/>
                    </a:lnTo>
                    <a:lnTo>
                      <a:pt x="8878" y="321"/>
                    </a:lnTo>
                    <a:lnTo>
                      <a:pt x="8778" y="327"/>
                    </a:lnTo>
                    <a:lnTo>
                      <a:pt x="8669" y="321"/>
                    </a:lnTo>
                    <a:lnTo>
                      <a:pt x="8552" y="169"/>
                    </a:lnTo>
                    <a:lnTo>
                      <a:pt x="8382" y="61"/>
                    </a:lnTo>
                    <a:lnTo>
                      <a:pt x="8181" y="0"/>
                    </a:lnTo>
                    <a:lnTo>
                      <a:pt x="8118" y="111"/>
                    </a:lnTo>
                    <a:cubicBezTo>
                      <a:pt x="8095" y="146"/>
                      <a:pt x="8072" y="181"/>
                      <a:pt x="8049" y="216"/>
                    </a:cubicBezTo>
                    <a:cubicBezTo>
                      <a:pt x="8019" y="259"/>
                      <a:pt x="7990" y="302"/>
                      <a:pt x="7960" y="345"/>
                    </a:cubicBezTo>
                    <a:lnTo>
                      <a:pt x="7855" y="476"/>
                    </a:lnTo>
                    <a:lnTo>
                      <a:pt x="7722" y="482"/>
                    </a:lnTo>
                    <a:lnTo>
                      <a:pt x="7658" y="400"/>
                    </a:lnTo>
                    <a:lnTo>
                      <a:pt x="7484" y="373"/>
                    </a:lnTo>
                    <a:lnTo>
                      <a:pt x="7361" y="362"/>
                    </a:lnTo>
                    <a:lnTo>
                      <a:pt x="7275" y="430"/>
                    </a:lnTo>
                    <a:lnTo>
                      <a:pt x="7161" y="486"/>
                    </a:lnTo>
                    <a:lnTo>
                      <a:pt x="7012" y="523"/>
                    </a:lnTo>
                    <a:lnTo>
                      <a:pt x="6838" y="560"/>
                    </a:lnTo>
                    <a:lnTo>
                      <a:pt x="6726" y="578"/>
                    </a:lnTo>
                    <a:lnTo>
                      <a:pt x="6715" y="666"/>
                    </a:lnTo>
                    <a:lnTo>
                      <a:pt x="6751" y="734"/>
                    </a:lnTo>
                    <a:lnTo>
                      <a:pt x="6843" y="832"/>
                    </a:lnTo>
                    <a:lnTo>
                      <a:pt x="6786" y="906"/>
                    </a:lnTo>
                    <a:lnTo>
                      <a:pt x="6718" y="930"/>
                    </a:lnTo>
                    <a:lnTo>
                      <a:pt x="6637" y="973"/>
                    </a:lnTo>
                    <a:lnTo>
                      <a:pt x="6556" y="924"/>
                    </a:lnTo>
                    <a:lnTo>
                      <a:pt x="6471" y="887"/>
                    </a:lnTo>
                    <a:lnTo>
                      <a:pt x="6350" y="943"/>
                    </a:lnTo>
                    <a:lnTo>
                      <a:pt x="6279" y="996"/>
                    </a:lnTo>
                    <a:lnTo>
                      <a:pt x="6206" y="1051"/>
                    </a:lnTo>
                    <a:lnTo>
                      <a:pt x="6149" y="1132"/>
                    </a:lnTo>
                    <a:lnTo>
                      <a:pt x="6064" y="1205"/>
                    </a:lnTo>
                    <a:lnTo>
                      <a:pt x="5960" y="1295"/>
                    </a:lnTo>
                    <a:lnTo>
                      <a:pt x="5892" y="1351"/>
                    </a:lnTo>
                    <a:lnTo>
                      <a:pt x="5816" y="1400"/>
                    </a:lnTo>
                    <a:lnTo>
                      <a:pt x="5722" y="1449"/>
                    </a:lnTo>
                    <a:lnTo>
                      <a:pt x="5637" y="1449"/>
                    </a:lnTo>
                    <a:lnTo>
                      <a:pt x="5595" y="1413"/>
                    </a:lnTo>
                    <a:lnTo>
                      <a:pt x="5495" y="1413"/>
                    </a:lnTo>
                    <a:lnTo>
                      <a:pt x="5468" y="1536"/>
                    </a:lnTo>
                    <a:lnTo>
                      <a:pt x="5511" y="1683"/>
                    </a:lnTo>
                    <a:lnTo>
                      <a:pt x="5628" y="1858"/>
                    </a:lnTo>
                    <a:lnTo>
                      <a:pt x="5664" y="1907"/>
                    </a:lnTo>
                    <a:lnTo>
                      <a:pt x="5767" y="1929"/>
                    </a:lnTo>
                    <a:lnTo>
                      <a:pt x="5876" y="2075"/>
                    </a:lnTo>
                    <a:lnTo>
                      <a:pt x="5864" y="2215"/>
                    </a:lnTo>
                    <a:lnTo>
                      <a:pt x="5905" y="2289"/>
                    </a:lnTo>
                    <a:lnTo>
                      <a:pt x="5866" y="2477"/>
                    </a:lnTo>
                    <a:lnTo>
                      <a:pt x="5797" y="2656"/>
                    </a:lnTo>
                    <a:lnTo>
                      <a:pt x="5709" y="2755"/>
                    </a:lnTo>
                    <a:lnTo>
                      <a:pt x="5587" y="2810"/>
                    </a:lnTo>
                    <a:lnTo>
                      <a:pt x="5482" y="2822"/>
                    </a:lnTo>
                    <a:cubicBezTo>
                      <a:pt x="5453" y="2798"/>
                      <a:pt x="5444" y="2741"/>
                      <a:pt x="5463" y="2699"/>
                    </a:cubicBezTo>
                    <a:cubicBezTo>
                      <a:pt x="5481" y="2659"/>
                      <a:pt x="5516" y="2653"/>
                      <a:pt x="5544" y="2631"/>
                    </a:cubicBezTo>
                    <a:cubicBezTo>
                      <a:pt x="5592" y="2593"/>
                      <a:pt x="5617" y="2510"/>
                      <a:pt x="5603" y="2430"/>
                    </a:cubicBezTo>
                    <a:lnTo>
                      <a:pt x="5557" y="2208"/>
                    </a:lnTo>
                    <a:lnTo>
                      <a:pt x="5456" y="2066"/>
                    </a:lnTo>
                    <a:lnTo>
                      <a:pt x="5369" y="1842"/>
                    </a:lnTo>
                    <a:lnTo>
                      <a:pt x="5304" y="1651"/>
                    </a:lnTo>
                    <a:lnTo>
                      <a:pt x="5239" y="1515"/>
                    </a:lnTo>
                    <a:lnTo>
                      <a:pt x="5182" y="1355"/>
                    </a:lnTo>
                    <a:lnTo>
                      <a:pt x="5074" y="1252"/>
                    </a:lnTo>
                    <a:lnTo>
                      <a:pt x="4913" y="1178"/>
                    </a:lnTo>
                    <a:lnTo>
                      <a:pt x="4747" y="1246"/>
                    </a:lnTo>
                    <a:lnTo>
                      <a:pt x="4613" y="1388"/>
                    </a:lnTo>
                    <a:lnTo>
                      <a:pt x="4609" y="1523"/>
                    </a:lnTo>
                    <a:lnTo>
                      <a:pt x="4654" y="1702"/>
                    </a:lnTo>
                    <a:lnTo>
                      <a:pt x="4727" y="1825"/>
                    </a:lnTo>
                    <a:lnTo>
                      <a:pt x="4848" y="1874"/>
                    </a:lnTo>
                    <a:lnTo>
                      <a:pt x="4946" y="1942"/>
                    </a:lnTo>
                    <a:lnTo>
                      <a:pt x="5024" y="2032"/>
                    </a:lnTo>
                    <a:lnTo>
                      <a:pt x="5089" y="2143"/>
                    </a:lnTo>
                    <a:lnTo>
                      <a:pt x="5077" y="2241"/>
                    </a:lnTo>
                    <a:lnTo>
                      <a:pt x="4981" y="2276"/>
                    </a:lnTo>
                    <a:lnTo>
                      <a:pt x="4947" y="2348"/>
                    </a:lnTo>
                    <a:lnTo>
                      <a:pt x="4872" y="2286"/>
                    </a:lnTo>
                    <a:lnTo>
                      <a:pt x="4788" y="2194"/>
                    </a:lnTo>
                    <a:lnTo>
                      <a:pt x="4710" y="2163"/>
                    </a:lnTo>
                    <a:lnTo>
                      <a:pt x="4603" y="2151"/>
                    </a:lnTo>
                    <a:lnTo>
                      <a:pt x="4678" y="2284"/>
                    </a:lnTo>
                    <a:lnTo>
                      <a:pt x="4754" y="2363"/>
                    </a:lnTo>
                    <a:lnTo>
                      <a:pt x="4735" y="2522"/>
                    </a:lnTo>
                    <a:lnTo>
                      <a:pt x="4571" y="2643"/>
                    </a:lnTo>
                    <a:lnTo>
                      <a:pt x="4490" y="2738"/>
                    </a:lnTo>
                    <a:lnTo>
                      <a:pt x="4323" y="2820"/>
                    </a:lnTo>
                    <a:lnTo>
                      <a:pt x="4189" y="2900"/>
                    </a:lnTo>
                    <a:lnTo>
                      <a:pt x="4168" y="3010"/>
                    </a:lnTo>
                    <a:lnTo>
                      <a:pt x="4176" y="3166"/>
                    </a:lnTo>
                    <a:lnTo>
                      <a:pt x="4263" y="3589"/>
                    </a:lnTo>
                    <a:lnTo>
                      <a:pt x="4302" y="3809"/>
                    </a:lnTo>
                    <a:lnTo>
                      <a:pt x="4391" y="3967"/>
                    </a:lnTo>
                    <a:lnTo>
                      <a:pt x="4410" y="4139"/>
                    </a:lnTo>
                    <a:lnTo>
                      <a:pt x="4418" y="4379"/>
                    </a:lnTo>
                    <a:lnTo>
                      <a:pt x="4441" y="4560"/>
                    </a:lnTo>
                    <a:lnTo>
                      <a:pt x="4437" y="4864"/>
                    </a:lnTo>
                    <a:lnTo>
                      <a:pt x="4527" y="4941"/>
                    </a:lnTo>
                    <a:lnTo>
                      <a:pt x="4567" y="5097"/>
                    </a:lnTo>
                    <a:lnTo>
                      <a:pt x="4635" y="5183"/>
                    </a:lnTo>
                    <a:lnTo>
                      <a:pt x="4651" y="5256"/>
                    </a:lnTo>
                    <a:lnTo>
                      <a:pt x="4626" y="5367"/>
                    </a:lnTo>
                    <a:lnTo>
                      <a:pt x="4576" y="5443"/>
                    </a:lnTo>
                    <a:lnTo>
                      <a:pt x="4445" y="5463"/>
                    </a:lnTo>
                    <a:lnTo>
                      <a:pt x="4316" y="5596"/>
                    </a:lnTo>
                    <a:lnTo>
                      <a:pt x="4406" y="5724"/>
                    </a:lnTo>
                    <a:lnTo>
                      <a:pt x="4387" y="5836"/>
                    </a:lnTo>
                    <a:lnTo>
                      <a:pt x="4594" y="6114"/>
                    </a:lnTo>
                    <a:lnTo>
                      <a:pt x="4754" y="6030"/>
                    </a:lnTo>
                    <a:lnTo>
                      <a:pt x="4789" y="5840"/>
                    </a:lnTo>
                    <a:lnTo>
                      <a:pt x="4841" y="5803"/>
                    </a:lnTo>
                    <a:lnTo>
                      <a:pt x="4948" y="5879"/>
                    </a:lnTo>
                    <a:lnTo>
                      <a:pt x="5006" y="6012"/>
                    </a:lnTo>
                    <a:lnTo>
                      <a:pt x="4972" y="6178"/>
                    </a:lnTo>
                    <a:lnTo>
                      <a:pt x="4922" y="6262"/>
                    </a:lnTo>
                    <a:lnTo>
                      <a:pt x="4935" y="6389"/>
                    </a:lnTo>
                    <a:lnTo>
                      <a:pt x="4975" y="6457"/>
                    </a:lnTo>
                    <a:lnTo>
                      <a:pt x="4930" y="6525"/>
                    </a:lnTo>
                    <a:lnTo>
                      <a:pt x="4941" y="6684"/>
                    </a:lnTo>
                    <a:lnTo>
                      <a:pt x="4896" y="6822"/>
                    </a:lnTo>
                    <a:lnTo>
                      <a:pt x="4856" y="6858"/>
                    </a:lnTo>
                    <a:lnTo>
                      <a:pt x="4492" y="6703"/>
                    </a:lnTo>
                    <a:lnTo>
                      <a:pt x="4399" y="6602"/>
                    </a:lnTo>
                    <a:lnTo>
                      <a:pt x="4252" y="6584"/>
                    </a:lnTo>
                    <a:lnTo>
                      <a:pt x="4068" y="6730"/>
                    </a:lnTo>
                    <a:lnTo>
                      <a:pt x="3743" y="6603"/>
                    </a:lnTo>
                    <a:lnTo>
                      <a:pt x="3618" y="6656"/>
                    </a:lnTo>
                    <a:lnTo>
                      <a:pt x="3600" y="6823"/>
                    </a:lnTo>
                    <a:lnTo>
                      <a:pt x="3636" y="7187"/>
                    </a:lnTo>
                    <a:lnTo>
                      <a:pt x="3748" y="7239"/>
                    </a:lnTo>
                    <a:lnTo>
                      <a:pt x="3825" y="7347"/>
                    </a:lnTo>
                    <a:lnTo>
                      <a:pt x="3825" y="7604"/>
                    </a:lnTo>
                    <a:lnTo>
                      <a:pt x="3887" y="7855"/>
                    </a:lnTo>
                    <a:lnTo>
                      <a:pt x="3979" y="8012"/>
                    </a:lnTo>
                    <a:lnTo>
                      <a:pt x="4086" y="8093"/>
                    </a:lnTo>
                    <a:lnTo>
                      <a:pt x="4220" y="8136"/>
                    </a:lnTo>
                    <a:lnTo>
                      <a:pt x="4293" y="8263"/>
                    </a:lnTo>
                    <a:lnTo>
                      <a:pt x="4293" y="8394"/>
                    </a:lnTo>
                    <a:lnTo>
                      <a:pt x="4366" y="8540"/>
                    </a:lnTo>
                    <a:lnTo>
                      <a:pt x="4383" y="8629"/>
                    </a:lnTo>
                    <a:lnTo>
                      <a:pt x="4299" y="8664"/>
                    </a:lnTo>
                    <a:lnTo>
                      <a:pt x="4172" y="8604"/>
                    </a:lnTo>
                    <a:lnTo>
                      <a:pt x="4026" y="8653"/>
                    </a:lnTo>
                    <a:lnTo>
                      <a:pt x="3937" y="8795"/>
                    </a:lnTo>
                    <a:lnTo>
                      <a:pt x="3868" y="9042"/>
                    </a:lnTo>
                    <a:lnTo>
                      <a:pt x="4014" y="9200"/>
                    </a:lnTo>
                    <a:lnTo>
                      <a:pt x="4153" y="9272"/>
                    </a:lnTo>
                    <a:lnTo>
                      <a:pt x="4317" y="9447"/>
                    </a:lnTo>
                    <a:lnTo>
                      <a:pt x="4379" y="9595"/>
                    </a:lnTo>
                    <a:lnTo>
                      <a:pt x="4500" y="9504"/>
                    </a:lnTo>
                    <a:lnTo>
                      <a:pt x="4590" y="9545"/>
                    </a:lnTo>
                    <a:lnTo>
                      <a:pt x="4620" y="9647"/>
                    </a:lnTo>
                    <a:lnTo>
                      <a:pt x="4729" y="9807"/>
                    </a:lnTo>
                    <a:lnTo>
                      <a:pt x="4703" y="9934"/>
                    </a:lnTo>
                    <a:lnTo>
                      <a:pt x="4589" y="10028"/>
                    </a:lnTo>
                    <a:lnTo>
                      <a:pt x="4485" y="9905"/>
                    </a:lnTo>
                    <a:lnTo>
                      <a:pt x="4398" y="9948"/>
                    </a:lnTo>
                    <a:lnTo>
                      <a:pt x="4460" y="10099"/>
                    </a:lnTo>
                    <a:lnTo>
                      <a:pt x="4558" y="10237"/>
                    </a:lnTo>
                    <a:lnTo>
                      <a:pt x="4639" y="10407"/>
                    </a:lnTo>
                    <a:lnTo>
                      <a:pt x="4716" y="10732"/>
                    </a:lnTo>
                    <a:lnTo>
                      <a:pt x="4705" y="10997"/>
                    </a:lnTo>
                    <a:lnTo>
                      <a:pt x="4587" y="11154"/>
                    </a:lnTo>
                    <a:lnTo>
                      <a:pt x="4430" y="11160"/>
                    </a:lnTo>
                    <a:lnTo>
                      <a:pt x="4375" y="11281"/>
                    </a:lnTo>
                    <a:lnTo>
                      <a:pt x="4289" y="11156"/>
                    </a:lnTo>
                    <a:cubicBezTo>
                      <a:pt x="4252" y="11136"/>
                      <a:pt x="4216" y="11114"/>
                      <a:pt x="4180" y="11088"/>
                    </a:cubicBezTo>
                    <a:cubicBezTo>
                      <a:pt x="4134" y="11055"/>
                      <a:pt x="4089" y="11017"/>
                      <a:pt x="4044" y="10979"/>
                    </a:cubicBezTo>
                    <a:cubicBezTo>
                      <a:pt x="3984" y="10930"/>
                      <a:pt x="3923" y="10882"/>
                      <a:pt x="3862" y="10835"/>
                    </a:cubicBezTo>
                    <a:lnTo>
                      <a:pt x="3803" y="10661"/>
                    </a:lnTo>
                    <a:lnTo>
                      <a:pt x="3784" y="10495"/>
                    </a:lnTo>
                    <a:lnTo>
                      <a:pt x="3841" y="10339"/>
                    </a:lnTo>
                    <a:lnTo>
                      <a:pt x="3888" y="10223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2" name="Shape 1556">
                <a:extLst>
                  <a:ext uri="{FF2B5EF4-FFF2-40B4-BE49-F238E27FC236}">
                    <a16:creationId xmlns:a16="http://schemas.microsoft.com/office/drawing/2014/main" id="{F80C9A1B-A9E6-794D-9565-BE663B657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7157" y="2160957"/>
                <a:ext cx="663187" cy="18050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778" y="6595"/>
                    </a:moveTo>
                    <a:lnTo>
                      <a:pt x="10446" y="7621"/>
                    </a:lnTo>
                    <a:lnTo>
                      <a:pt x="11913" y="8186"/>
                    </a:lnTo>
                    <a:lnTo>
                      <a:pt x="12620" y="11749"/>
                    </a:lnTo>
                    <a:lnTo>
                      <a:pt x="14481" y="12643"/>
                    </a:lnTo>
                    <a:lnTo>
                      <a:pt x="16772" y="11668"/>
                    </a:lnTo>
                    <a:lnTo>
                      <a:pt x="18486" y="11668"/>
                    </a:lnTo>
                    <a:lnTo>
                      <a:pt x="20801" y="12156"/>
                    </a:lnTo>
                    <a:lnTo>
                      <a:pt x="21600" y="13283"/>
                    </a:lnTo>
                    <a:lnTo>
                      <a:pt x="19933" y="15944"/>
                    </a:lnTo>
                    <a:lnTo>
                      <a:pt x="17089" y="15944"/>
                    </a:lnTo>
                    <a:lnTo>
                      <a:pt x="16332" y="19345"/>
                    </a:lnTo>
                    <a:lnTo>
                      <a:pt x="16001" y="21600"/>
                    </a:lnTo>
                    <a:lnTo>
                      <a:pt x="14718" y="20625"/>
                    </a:lnTo>
                    <a:lnTo>
                      <a:pt x="14985" y="16005"/>
                    </a:lnTo>
                    <a:lnTo>
                      <a:pt x="13115" y="14553"/>
                    </a:lnTo>
                    <a:lnTo>
                      <a:pt x="9998" y="14309"/>
                    </a:lnTo>
                    <a:lnTo>
                      <a:pt x="8554" y="13334"/>
                    </a:lnTo>
                    <a:lnTo>
                      <a:pt x="6375" y="9273"/>
                    </a:lnTo>
                    <a:lnTo>
                      <a:pt x="4455" y="10004"/>
                    </a:lnTo>
                    <a:lnTo>
                      <a:pt x="647" y="10490"/>
                    </a:lnTo>
                    <a:lnTo>
                      <a:pt x="0" y="7648"/>
                    </a:lnTo>
                    <a:lnTo>
                      <a:pt x="1373" y="1494"/>
                    </a:lnTo>
                    <a:lnTo>
                      <a:pt x="2843" y="0"/>
                    </a:lnTo>
                    <a:lnTo>
                      <a:pt x="5108" y="1491"/>
                    </a:lnTo>
                    <a:lnTo>
                      <a:pt x="5617" y="3189"/>
                    </a:lnTo>
                    <a:lnTo>
                      <a:pt x="6572" y="5128"/>
                    </a:lnTo>
                    <a:lnTo>
                      <a:pt x="7778" y="6595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3" name="Shape 1557">
                <a:extLst>
                  <a:ext uri="{FF2B5EF4-FFF2-40B4-BE49-F238E27FC236}">
                    <a16:creationId xmlns:a16="http://schemas.microsoft.com/office/drawing/2014/main" id="{B6454CEC-51C9-0C43-9CE6-A454EA824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1177" y="3849542"/>
                <a:ext cx="439194" cy="515619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18" y="306"/>
                    </a:moveTo>
                    <a:lnTo>
                      <a:pt x="2649" y="0"/>
                    </a:lnTo>
                    <a:lnTo>
                      <a:pt x="4359" y="1473"/>
                    </a:lnTo>
                    <a:lnTo>
                      <a:pt x="4763" y="2920"/>
                    </a:lnTo>
                    <a:lnTo>
                      <a:pt x="5532" y="4452"/>
                    </a:lnTo>
                    <a:lnTo>
                      <a:pt x="7347" y="6386"/>
                    </a:lnTo>
                    <a:lnTo>
                      <a:pt x="9263" y="7065"/>
                    </a:lnTo>
                    <a:lnTo>
                      <a:pt x="12200" y="8654"/>
                    </a:lnTo>
                    <a:lnTo>
                      <a:pt x="15159" y="10100"/>
                    </a:lnTo>
                    <a:lnTo>
                      <a:pt x="16566" y="11032"/>
                    </a:lnTo>
                    <a:lnTo>
                      <a:pt x="17268" y="12134"/>
                    </a:lnTo>
                    <a:lnTo>
                      <a:pt x="17470" y="13346"/>
                    </a:lnTo>
                    <a:lnTo>
                      <a:pt x="16028" y="13005"/>
                    </a:lnTo>
                    <a:lnTo>
                      <a:pt x="14423" y="13403"/>
                    </a:lnTo>
                    <a:lnTo>
                      <a:pt x="14629" y="14594"/>
                    </a:lnTo>
                    <a:lnTo>
                      <a:pt x="16612" y="15959"/>
                    </a:lnTo>
                    <a:lnTo>
                      <a:pt x="18226" y="17825"/>
                    </a:lnTo>
                    <a:lnTo>
                      <a:pt x="20991" y="20121"/>
                    </a:lnTo>
                    <a:lnTo>
                      <a:pt x="21600" y="21600"/>
                    </a:lnTo>
                    <a:lnTo>
                      <a:pt x="18856" y="21600"/>
                    </a:lnTo>
                    <a:lnTo>
                      <a:pt x="16692" y="20075"/>
                    </a:lnTo>
                    <a:cubicBezTo>
                      <a:pt x="16027" y="19637"/>
                      <a:pt x="15479" y="19086"/>
                      <a:pt x="15082" y="18458"/>
                    </a:cubicBezTo>
                    <a:cubicBezTo>
                      <a:pt x="14796" y="18005"/>
                      <a:pt x="14594" y="17518"/>
                      <a:pt x="14481" y="17014"/>
                    </a:cubicBezTo>
                    <a:lnTo>
                      <a:pt x="13271" y="15138"/>
                    </a:lnTo>
                    <a:lnTo>
                      <a:pt x="12262" y="13005"/>
                    </a:lnTo>
                    <a:lnTo>
                      <a:pt x="10884" y="11071"/>
                    </a:lnTo>
                    <a:lnTo>
                      <a:pt x="9077" y="9201"/>
                    </a:lnTo>
                    <a:lnTo>
                      <a:pt x="7270" y="7413"/>
                    </a:lnTo>
                    <a:lnTo>
                      <a:pt x="5169" y="6059"/>
                    </a:lnTo>
                    <a:lnTo>
                      <a:pt x="4097" y="4751"/>
                    </a:lnTo>
                    <a:lnTo>
                      <a:pt x="2685" y="3332"/>
                    </a:lnTo>
                    <a:lnTo>
                      <a:pt x="0" y="1690"/>
                    </a:lnTo>
                    <a:lnTo>
                      <a:pt x="918" y="30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4" name="Shape 1558">
                <a:extLst>
                  <a:ext uri="{FF2B5EF4-FFF2-40B4-BE49-F238E27FC236}">
                    <a16:creationId xmlns:a16="http://schemas.microsoft.com/office/drawing/2014/main" id="{EEE0C86F-FB76-B64D-A170-FF7ACB267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6969" y="4430759"/>
                <a:ext cx="307812" cy="29279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216" y="0"/>
                    </a:moveTo>
                    <a:lnTo>
                      <a:pt x="3327" y="2686"/>
                    </a:lnTo>
                    <a:lnTo>
                      <a:pt x="5129" y="3465"/>
                    </a:lnTo>
                    <a:lnTo>
                      <a:pt x="5987" y="5412"/>
                    </a:lnTo>
                    <a:lnTo>
                      <a:pt x="8960" y="8066"/>
                    </a:lnTo>
                    <a:lnTo>
                      <a:pt x="13176" y="8066"/>
                    </a:lnTo>
                    <a:lnTo>
                      <a:pt x="16240" y="8060"/>
                    </a:lnTo>
                    <a:lnTo>
                      <a:pt x="20071" y="9506"/>
                    </a:lnTo>
                    <a:lnTo>
                      <a:pt x="21600" y="11754"/>
                    </a:lnTo>
                    <a:lnTo>
                      <a:pt x="18242" y="13299"/>
                    </a:lnTo>
                    <a:lnTo>
                      <a:pt x="16138" y="13894"/>
                    </a:lnTo>
                    <a:lnTo>
                      <a:pt x="16857" y="17337"/>
                    </a:lnTo>
                    <a:lnTo>
                      <a:pt x="14039" y="17181"/>
                    </a:lnTo>
                    <a:lnTo>
                      <a:pt x="12762" y="16136"/>
                    </a:lnTo>
                    <a:cubicBezTo>
                      <a:pt x="11828" y="15985"/>
                      <a:pt x="10901" y="15786"/>
                      <a:pt x="9986" y="15541"/>
                    </a:cubicBezTo>
                    <a:cubicBezTo>
                      <a:pt x="9104" y="15304"/>
                      <a:pt x="8234" y="15024"/>
                      <a:pt x="7377" y="14702"/>
                    </a:cubicBezTo>
                    <a:lnTo>
                      <a:pt x="5842" y="15002"/>
                    </a:lnTo>
                    <a:lnTo>
                      <a:pt x="5992" y="19096"/>
                    </a:lnTo>
                    <a:lnTo>
                      <a:pt x="4895" y="21600"/>
                    </a:lnTo>
                    <a:lnTo>
                      <a:pt x="2646" y="18495"/>
                    </a:lnTo>
                    <a:lnTo>
                      <a:pt x="2215" y="16698"/>
                    </a:lnTo>
                    <a:lnTo>
                      <a:pt x="499" y="14902"/>
                    </a:lnTo>
                    <a:lnTo>
                      <a:pt x="34" y="12773"/>
                    </a:lnTo>
                    <a:cubicBezTo>
                      <a:pt x="789" y="12296"/>
                      <a:pt x="1459" y="11687"/>
                      <a:pt x="2015" y="10971"/>
                    </a:cubicBezTo>
                    <a:cubicBezTo>
                      <a:pt x="2581" y="10241"/>
                      <a:pt x="3020" y="9412"/>
                      <a:pt x="3310" y="8523"/>
                    </a:cubicBezTo>
                    <a:lnTo>
                      <a:pt x="1535" y="5374"/>
                    </a:lnTo>
                    <a:lnTo>
                      <a:pt x="0" y="3428"/>
                    </a:lnTo>
                    <a:lnTo>
                      <a:pt x="121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5" name="Shape 1559">
                <a:extLst>
                  <a:ext uri="{FF2B5EF4-FFF2-40B4-BE49-F238E27FC236}">
                    <a16:creationId xmlns:a16="http://schemas.microsoft.com/office/drawing/2014/main" id="{19A9CC9E-52BA-444D-AD50-BC3AFF856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7964" y="4744206"/>
                <a:ext cx="553735" cy="53600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4831" y="0"/>
                    </a:moveTo>
                    <a:lnTo>
                      <a:pt x="16152" y="752"/>
                    </a:lnTo>
                    <a:lnTo>
                      <a:pt x="17169" y="1568"/>
                    </a:lnTo>
                    <a:lnTo>
                      <a:pt x="18839" y="1893"/>
                    </a:lnTo>
                    <a:lnTo>
                      <a:pt x="18839" y="3442"/>
                    </a:lnTo>
                    <a:lnTo>
                      <a:pt x="19262" y="4642"/>
                    </a:lnTo>
                    <a:lnTo>
                      <a:pt x="19979" y="5617"/>
                    </a:lnTo>
                    <a:lnTo>
                      <a:pt x="19182" y="6899"/>
                    </a:lnTo>
                    <a:lnTo>
                      <a:pt x="19182" y="8099"/>
                    </a:lnTo>
                    <a:lnTo>
                      <a:pt x="19662" y="9375"/>
                    </a:lnTo>
                    <a:lnTo>
                      <a:pt x="20216" y="10435"/>
                    </a:lnTo>
                    <a:lnTo>
                      <a:pt x="20594" y="11892"/>
                    </a:lnTo>
                    <a:lnTo>
                      <a:pt x="21520" y="13554"/>
                    </a:lnTo>
                    <a:lnTo>
                      <a:pt x="21600" y="15848"/>
                    </a:lnTo>
                    <a:lnTo>
                      <a:pt x="20167" y="17076"/>
                    </a:lnTo>
                    <a:lnTo>
                      <a:pt x="18837" y="17726"/>
                    </a:lnTo>
                    <a:lnTo>
                      <a:pt x="16684" y="18109"/>
                    </a:lnTo>
                    <a:lnTo>
                      <a:pt x="15274" y="18188"/>
                    </a:lnTo>
                    <a:lnTo>
                      <a:pt x="13867" y="18430"/>
                    </a:lnTo>
                    <a:lnTo>
                      <a:pt x="13462" y="19798"/>
                    </a:lnTo>
                    <a:lnTo>
                      <a:pt x="13164" y="20810"/>
                    </a:lnTo>
                    <a:lnTo>
                      <a:pt x="12474" y="21600"/>
                    </a:lnTo>
                    <a:lnTo>
                      <a:pt x="11162" y="19907"/>
                    </a:lnTo>
                    <a:lnTo>
                      <a:pt x="10416" y="19251"/>
                    </a:lnTo>
                    <a:lnTo>
                      <a:pt x="7383" y="19114"/>
                    </a:lnTo>
                    <a:lnTo>
                      <a:pt x="4329" y="19388"/>
                    </a:lnTo>
                    <a:lnTo>
                      <a:pt x="1907" y="20174"/>
                    </a:lnTo>
                    <a:lnTo>
                      <a:pt x="0" y="18923"/>
                    </a:lnTo>
                    <a:lnTo>
                      <a:pt x="1177" y="17804"/>
                    </a:lnTo>
                    <a:lnTo>
                      <a:pt x="2674" y="17668"/>
                    </a:lnTo>
                    <a:lnTo>
                      <a:pt x="3680" y="16334"/>
                    </a:lnTo>
                    <a:lnTo>
                      <a:pt x="4960" y="15541"/>
                    </a:lnTo>
                    <a:lnTo>
                      <a:pt x="6637" y="16033"/>
                    </a:lnTo>
                    <a:lnTo>
                      <a:pt x="8203" y="16279"/>
                    </a:lnTo>
                    <a:lnTo>
                      <a:pt x="9693" y="15161"/>
                    </a:lnTo>
                    <a:lnTo>
                      <a:pt x="10727" y="14180"/>
                    </a:lnTo>
                    <a:lnTo>
                      <a:pt x="13446" y="12244"/>
                    </a:lnTo>
                    <a:lnTo>
                      <a:pt x="14243" y="11348"/>
                    </a:lnTo>
                    <a:lnTo>
                      <a:pt x="16242" y="10719"/>
                    </a:lnTo>
                    <a:lnTo>
                      <a:pt x="16482" y="9003"/>
                    </a:lnTo>
                    <a:lnTo>
                      <a:pt x="16482" y="7470"/>
                    </a:lnTo>
                    <a:lnTo>
                      <a:pt x="14963" y="5446"/>
                    </a:lnTo>
                    <a:lnTo>
                      <a:pt x="14030" y="3313"/>
                    </a:lnTo>
                    <a:lnTo>
                      <a:pt x="13976" y="2082"/>
                    </a:lnTo>
                    <a:lnTo>
                      <a:pt x="13500" y="1100"/>
                    </a:lnTo>
                    <a:lnTo>
                      <a:pt x="14831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6" name="Shape 1560">
                <a:extLst>
                  <a:ext uri="{FF2B5EF4-FFF2-40B4-BE49-F238E27FC236}">
                    <a16:creationId xmlns:a16="http://schemas.microsoft.com/office/drawing/2014/main" id="{76A583C4-3CCE-4A4A-8253-0DC0BEC47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14011" y="5264787"/>
                <a:ext cx="96043" cy="8583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5130" y="2820"/>
                    </a:moveTo>
                    <a:lnTo>
                      <a:pt x="3175" y="0"/>
                    </a:lnTo>
                    <a:lnTo>
                      <a:pt x="0" y="4621"/>
                    </a:lnTo>
                    <a:lnTo>
                      <a:pt x="4230" y="10217"/>
                    </a:lnTo>
                    <a:lnTo>
                      <a:pt x="4401" y="19722"/>
                    </a:lnTo>
                    <a:lnTo>
                      <a:pt x="14203" y="21600"/>
                    </a:lnTo>
                    <a:lnTo>
                      <a:pt x="18813" y="14767"/>
                    </a:lnTo>
                    <a:lnTo>
                      <a:pt x="21600" y="929"/>
                    </a:lnTo>
                    <a:lnTo>
                      <a:pt x="15130" y="282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7" name="Shape 1561">
                <a:extLst>
                  <a:ext uri="{FF2B5EF4-FFF2-40B4-BE49-F238E27FC236}">
                    <a16:creationId xmlns:a16="http://schemas.microsoft.com/office/drawing/2014/main" id="{77839876-5D76-3E45-B6DD-231F0B770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72125" y="5282187"/>
                <a:ext cx="118254" cy="16742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179" y="0"/>
                    </a:moveTo>
                    <a:lnTo>
                      <a:pt x="10237" y="2528"/>
                    </a:lnTo>
                    <a:lnTo>
                      <a:pt x="16136" y="4696"/>
                    </a:lnTo>
                    <a:lnTo>
                      <a:pt x="19977" y="6514"/>
                    </a:lnTo>
                    <a:lnTo>
                      <a:pt x="19602" y="11221"/>
                    </a:lnTo>
                    <a:lnTo>
                      <a:pt x="20976" y="14878"/>
                    </a:lnTo>
                    <a:lnTo>
                      <a:pt x="21600" y="19246"/>
                    </a:lnTo>
                    <a:lnTo>
                      <a:pt x="18618" y="21600"/>
                    </a:lnTo>
                    <a:lnTo>
                      <a:pt x="11299" y="20100"/>
                    </a:lnTo>
                    <a:lnTo>
                      <a:pt x="11672" y="15196"/>
                    </a:lnTo>
                    <a:lnTo>
                      <a:pt x="4821" y="10992"/>
                    </a:lnTo>
                    <a:lnTo>
                      <a:pt x="1366" y="8562"/>
                    </a:lnTo>
                    <a:lnTo>
                      <a:pt x="0" y="4533"/>
                    </a:lnTo>
                    <a:lnTo>
                      <a:pt x="517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8" name="Shape 1562">
                <a:extLst>
                  <a:ext uri="{FF2B5EF4-FFF2-40B4-BE49-F238E27FC236}">
                    <a16:creationId xmlns:a16="http://schemas.microsoft.com/office/drawing/2014/main" id="{BCE7C6E1-41CE-9745-B62B-4C927DE33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8287" y="5895902"/>
                <a:ext cx="112511" cy="216839"/>
              </a:xfrm>
              <a:custGeom>
                <a:avLst/>
                <a:gdLst>
                  <a:gd name="T0" fmla="*/ 2147483646 w 21570"/>
                  <a:gd name="T1" fmla="*/ 2147483646 h 21600"/>
                  <a:gd name="T2" fmla="*/ 2147483646 w 21570"/>
                  <a:gd name="T3" fmla="*/ 2147483646 h 21600"/>
                  <a:gd name="T4" fmla="*/ 2147483646 w 21570"/>
                  <a:gd name="T5" fmla="*/ 2147483646 h 21600"/>
                  <a:gd name="T6" fmla="*/ 2147483646 w 2157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70" h="21600" extrusionOk="0">
                    <a:moveTo>
                      <a:pt x="10688" y="0"/>
                    </a:moveTo>
                    <a:lnTo>
                      <a:pt x="7165" y="3027"/>
                    </a:lnTo>
                    <a:lnTo>
                      <a:pt x="5618" y="8797"/>
                    </a:lnTo>
                    <a:lnTo>
                      <a:pt x="0" y="12556"/>
                    </a:lnTo>
                    <a:lnTo>
                      <a:pt x="2313" y="15996"/>
                    </a:lnTo>
                    <a:lnTo>
                      <a:pt x="6119" y="18152"/>
                    </a:lnTo>
                    <a:lnTo>
                      <a:pt x="12017" y="21600"/>
                    </a:lnTo>
                    <a:lnTo>
                      <a:pt x="18421" y="20856"/>
                    </a:lnTo>
                    <a:lnTo>
                      <a:pt x="19994" y="15920"/>
                    </a:lnTo>
                    <a:lnTo>
                      <a:pt x="19601" y="12480"/>
                    </a:lnTo>
                    <a:cubicBezTo>
                      <a:pt x="20082" y="11316"/>
                      <a:pt x="20475" y="10143"/>
                      <a:pt x="20780" y="8963"/>
                    </a:cubicBezTo>
                    <a:cubicBezTo>
                      <a:pt x="21337" y="6812"/>
                      <a:pt x="21600" y="4643"/>
                      <a:pt x="21567" y="2472"/>
                    </a:cubicBezTo>
                    <a:lnTo>
                      <a:pt x="10688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59" name="Shape 1563">
                <a:extLst>
                  <a:ext uri="{FF2B5EF4-FFF2-40B4-BE49-F238E27FC236}">
                    <a16:creationId xmlns:a16="http://schemas.microsoft.com/office/drawing/2014/main" id="{ED0D3A05-384D-0B44-BE84-B803367AA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6460" y="6292332"/>
                <a:ext cx="123422" cy="12936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0237" y="806"/>
                    </a:moveTo>
                    <a:lnTo>
                      <a:pt x="13014" y="0"/>
                    </a:lnTo>
                    <a:lnTo>
                      <a:pt x="4311" y="2387"/>
                    </a:lnTo>
                    <a:lnTo>
                      <a:pt x="1595" y="5661"/>
                    </a:lnTo>
                    <a:lnTo>
                      <a:pt x="0" y="10054"/>
                    </a:lnTo>
                    <a:lnTo>
                      <a:pt x="1800" y="15494"/>
                    </a:lnTo>
                    <a:lnTo>
                      <a:pt x="5016" y="21600"/>
                    </a:lnTo>
                    <a:lnTo>
                      <a:pt x="11327" y="20806"/>
                    </a:lnTo>
                    <a:lnTo>
                      <a:pt x="13480" y="14360"/>
                    </a:lnTo>
                    <a:lnTo>
                      <a:pt x="21600" y="6554"/>
                    </a:lnTo>
                    <a:lnTo>
                      <a:pt x="20237" y="80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0" name="Shape 1564">
                <a:extLst>
                  <a:ext uri="{FF2B5EF4-FFF2-40B4-BE49-F238E27FC236}">
                    <a16:creationId xmlns:a16="http://schemas.microsoft.com/office/drawing/2014/main" id="{04DB2700-B1D4-6C40-9B45-EC471B40E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6582" y="6381249"/>
                <a:ext cx="320304" cy="419149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205" y="214"/>
                    </a:moveTo>
                    <a:lnTo>
                      <a:pt x="2995" y="0"/>
                    </a:lnTo>
                    <a:lnTo>
                      <a:pt x="2584" y="2552"/>
                    </a:lnTo>
                    <a:lnTo>
                      <a:pt x="3044" y="4581"/>
                    </a:lnTo>
                    <a:lnTo>
                      <a:pt x="2030" y="7340"/>
                    </a:lnTo>
                    <a:lnTo>
                      <a:pt x="0" y="9509"/>
                    </a:lnTo>
                    <a:cubicBezTo>
                      <a:pt x="160" y="10395"/>
                      <a:pt x="581" y="11243"/>
                      <a:pt x="1232" y="11988"/>
                    </a:cubicBezTo>
                    <a:cubicBezTo>
                      <a:pt x="2023" y="12895"/>
                      <a:pt x="3124" y="13621"/>
                      <a:pt x="4418" y="14087"/>
                    </a:cubicBezTo>
                    <a:lnTo>
                      <a:pt x="5236" y="15133"/>
                    </a:lnTo>
                    <a:lnTo>
                      <a:pt x="7310" y="17966"/>
                    </a:lnTo>
                    <a:lnTo>
                      <a:pt x="8555" y="18981"/>
                    </a:lnTo>
                    <a:lnTo>
                      <a:pt x="11367" y="20065"/>
                    </a:lnTo>
                    <a:lnTo>
                      <a:pt x="14409" y="20170"/>
                    </a:lnTo>
                    <a:lnTo>
                      <a:pt x="16201" y="20275"/>
                    </a:lnTo>
                    <a:lnTo>
                      <a:pt x="18690" y="21010"/>
                    </a:lnTo>
                    <a:lnTo>
                      <a:pt x="21410" y="21600"/>
                    </a:lnTo>
                    <a:lnTo>
                      <a:pt x="21600" y="19654"/>
                    </a:lnTo>
                    <a:lnTo>
                      <a:pt x="20730" y="18749"/>
                    </a:lnTo>
                    <a:lnTo>
                      <a:pt x="19543" y="17743"/>
                    </a:lnTo>
                    <a:lnTo>
                      <a:pt x="15953" y="18233"/>
                    </a:lnTo>
                    <a:cubicBezTo>
                      <a:pt x="15448" y="18445"/>
                      <a:pt x="14862" y="18519"/>
                      <a:pt x="14294" y="18443"/>
                    </a:cubicBezTo>
                    <a:cubicBezTo>
                      <a:pt x="13070" y="18278"/>
                      <a:pt x="12157" y="17495"/>
                      <a:pt x="12093" y="16553"/>
                    </a:cubicBezTo>
                    <a:lnTo>
                      <a:pt x="9471" y="15298"/>
                    </a:lnTo>
                    <a:lnTo>
                      <a:pt x="8693" y="14218"/>
                    </a:lnTo>
                    <a:lnTo>
                      <a:pt x="8601" y="12924"/>
                    </a:lnTo>
                    <a:cubicBezTo>
                      <a:pt x="9108" y="12238"/>
                      <a:pt x="9615" y="11551"/>
                      <a:pt x="10122" y="10864"/>
                    </a:cubicBezTo>
                    <a:cubicBezTo>
                      <a:pt x="10531" y="10309"/>
                      <a:pt x="10940" y="9754"/>
                      <a:pt x="11349" y="9198"/>
                    </a:cubicBezTo>
                    <a:lnTo>
                      <a:pt x="11759" y="7593"/>
                    </a:lnTo>
                    <a:lnTo>
                      <a:pt x="9915" y="5459"/>
                    </a:lnTo>
                    <a:lnTo>
                      <a:pt x="8117" y="3260"/>
                    </a:lnTo>
                    <a:lnTo>
                      <a:pt x="6205" y="214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1" name="Shape 1565">
                <a:extLst>
                  <a:ext uri="{FF2B5EF4-FFF2-40B4-BE49-F238E27FC236}">
                    <a16:creationId xmlns:a16="http://schemas.microsoft.com/office/drawing/2014/main" id="{ECE49D1F-015C-5F49-8E99-C7CD1F582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8246" y="6950004"/>
                <a:ext cx="180058" cy="195559"/>
              </a:xfrm>
              <a:custGeom>
                <a:avLst/>
                <a:gdLst>
                  <a:gd name="T0" fmla="*/ 2147483646 w 20505"/>
                  <a:gd name="T1" fmla="*/ 2147483646 h 19908"/>
                  <a:gd name="T2" fmla="*/ 2147483646 w 20505"/>
                  <a:gd name="T3" fmla="*/ 2147483646 h 19908"/>
                  <a:gd name="T4" fmla="*/ 2147483646 w 20505"/>
                  <a:gd name="T5" fmla="*/ 2147483646 h 19908"/>
                  <a:gd name="T6" fmla="*/ 2147483646 w 20505"/>
                  <a:gd name="T7" fmla="*/ 2147483646 h 1990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505" h="19908" extrusionOk="0">
                    <a:moveTo>
                      <a:pt x="17580" y="0"/>
                    </a:moveTo>
                    <a:lnTo>
                      <a:pt x="14738" y="1728"/>
                    </a:lnTo>
                    <a:lnTo>
                      <a:pt x="10679" y="5098"/>
                    </a:lnTo>
                    <a:lnTo>
                      <a:pt x="8216" y="7569"/>
                    </a:lnTo>
                    <a:lnTo>
                      <a:pt x="8222" y="12060"/>
                    </a:lnTo>
                    <a:lnTo>
                      <a:pt x="5046" y="14125"/>
                    </a:lnTo>
                    <a:cubicBezTo>
                      <a:pt x="3326" y="12967"/>
                      <a:pt x="832" y="13677"/>
                      <a:pt x="191" y="15507"/>
                    </a:cubicBezTo>
                    <a:cubicBezTo>
                      <a:pt x="-1095" y="19179"/>
                      <a:pt x="4427" y="21600"/>
                      <a:pt x="6929" y="18462"/>
                    </a:cubicBezTo>
                    <a:lnTo>
                      <a:pt x="10638" y="16258"/>
                    </a:lnTo>
                    <a:lnTo>
                      <a:pt x="12739" y="13426"/>
                    </a:lnTo>
                    <a:lnTo>
                      <a:pt x="14530" y="11490"/>
                    </a:lnTo>
                    <a:lnTo>
                      <a:pt x="18733" y="6592"/>
                    </a:lnTo>
                    <a:lnTo>
                      <a:pt x="20505" y="1980"/>
                    </a:lnTo>
                    <a:lnTo>
                      <a:pt x="1758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2" name="Shape 1566">
                <a:extLst>
                  <a:ext uri="{FF2B5EF4-FFF2-40B4-BE49-F238E27FC236}">
                    <a16:creationId xmlns:a16="http://schemas.microsoft.com/office/drawing/2014/main" id="{8E13FB55-B1FE-024D-B128-94A5DBC42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0458" y="6785730"/>
                <a:ext cx="84613" cy="83939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824" y="0"/>
                    </a:moveTo>
                    <a:lnTo>
                      <a:pt x="0" y="3997"/>
                    </a:lnTo>
                    <a:lnTo>
                      <a:pt x="7260" y="15507"/>
                    </a:lnTo>
                    <a:lnTo>
                      <a:pt x="11327" y="21600"/>
                    </a:lnTo>
                    <a:lnTo>
                      <a:pt x="21600" y="21076"/>
                    </a:lnTo>
                    <a:lnTo>
                      <a:pt x="15668" y="7101"/>
                    </a:lnTo>
                    <a:lnTo>
                      <a:pt x="5824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3" name="Shape 1567">
                <a:extLst>
                  <a:ext uri="{FF2B5EF4-FFF2-40B4-BE49-F238E27FC236}">
                    <a16:creationId xmlns:a16="http://schemas.microsoft.com/office/drawing/2014/main" id="{A4D55BE4-7900-954B-8FBA-F92C50275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45071" y="6849127"/>
                <a:ext cx="142277" cy="9895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3112" y="90"/>
                    </a:moveTo>
                    <a:lnTo>
                      <a:pt x="0" y="1424"/>
                    </a:lnTo>
                    <a:lnTo>
                      <a:pt x="3236" y="8466"/>
                    </a:lnTo>
                    <a:lnTo>
                      <a:pt x="8121" y="17785"/>
                    </a:lnTo>
                    <a:lnTo>
                      <a:pt x="13518" y="21155"/>
                    </a:lnTo>
                    <a:lnTo>
                      <a:pt x="21600" y="21600"/>
                    </a:lnTo>
                    <a:lnTo>
                      <a:pt x="17669" y="11727"/>
                    </a:lnTo>
                    <a:lnTo>
                      <a:pt x="14063" y="7299"/>
                    </a:lnTo>
                    <a:lnTo>
                      <a:pt x="10768" y="6411"/>
                    </a:lnTo>
                    <a:lnTo>
                      <a:pt x="7589" y="0"/>
                    </a:lnTo>
                    <a:lnTo>
                      <a:pt x="3112" y="9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4" name="Shape 1568">
                <a:extLst>
                  <a:ext uri="{FF2B5EF4-FFF2-40B4-BE49-F238E27FC236}">
                    <a16:creationId xmlns:a16="http://schemas.microsoft.com/office/drawing/2014/main" id="{5756C2C7-20AC-1749-B6E6-FB50A920A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6375" y="6707808"/>
                <a:ext cx="39248" cy="51099"/>
              </a:xfrm>
              <a:custGeom>
                <a:avLst/>
                <a:gdLst>
                  <a:gd name="T0" fmla="*/ 1423381 w 21600"/>
                  <a:gd name="T1" fmla="*/ 19918275 h 21600"/>
                  <a:gd name="T2" fmla="*/ 1423381 w 21600"/>
                  <a:gd name="T3" fmla="*/ 19918275 h 21600"/>
                  <a:gd name="T4" fmla="*/ 1423381 w 21600"/>
                  <a:gd name="T5" fmla="*/ 19918275 h 21600"/>
                  <a:gd name="T6" fmla="*/ 1423381 w 21600"/>
                  <a:gd name="T7" fmla="*/ 1991827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0404" y="4234"/>
                    </a:moveTo>
                    <a:lnTo>
                      <a:pt x="5083" y="0"/>
                    </a:lnTo>
                    <a:lnTo>
                      <a:pt x="0" y="11342"/>
                    </a:lnTo>
                    <a:lnTo>
                      <a:pt x="21600" y="21600"/>
                    </a:lnTo>
                    <a:lnTo>
                      <a:pt x="20404" y="4234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5" name="Shape 1569">
                <a:extLst>
                  <a:ext uri="{FF2B5EF4-FFF2-40B4-BE49-F238E27FC236}">
                    <a16:creationId xmlns:a16="http://schemas.microsoft.com/office/drawing/2014/main" id="{FD36A2B5-25DF-9D4F-B404-9F9605EA4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3106" y="6887379"/>
                <a:ext cx="96153" cy="9877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899" y="3302"/>
                    </a:moveTo>
                    <a:cubicBezTo>
                      <a:pt x="9224" y="3989"/>
                      <a:pt x="8549" y="4676"/>
                      <a:pt x="7875" y="5363"/>
                    </a:cubicBezTo>
                    <a:cubicBezTo>
                      <a:pt x="7200" y="6049"/>
                      <a:pt x="6525" y="6736"/>
                      <a:pt x="5850" y="7423"/>
                    </a:cubicBezTo>
                    <a:lnTo>
                      <a:pt x="0" y="13749"/>
                    </a:lnTo>
                    <a:lnTo>
                      <a:pt x="5955" y="20264"/>
                    </a:lnTo>
                    <a:lnTo>
                      <a:pt x="13153" y="21600"/>
                    </a:lnTo>
                    <a:lnTo>
                      <a:pt x="16685" y="18073"/>
                    </a:lnTo>
                    <a:lnTo>
                      <a:pt x="16244" y="11856"/>
                    </a:lnTo>
                    <a:lnTo>
                      <a:pt x="21600" y="2243"/>
                    </a:lnTo>
                    <a:lnTo>
                      <a:pt x="15783" y="0"/>
                    </a:lnTo>
                    <a:lnTo>
                      <a:pt x="9899" y="3302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6" name="Shape 1570">
                <a:extLst>
                  <a:ext uri="{FF2B5EF4-FFF2-40B4-BE49-F238E27FC236}">
                    <a16:creationId xmlns:a16="http://schemas.microsoft.com/office/drawing/2014/main" id="{C07C88FB-BC44-1B4D-BAEB-1A74BE412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8717" y="6992249"/>
                <a:ext cx="75171" cy="110697"/>
              </a:xfrm>
              <a:custGeom>
                <a:avLst/>
                <a:gdLst>
                  <a:gd name="T0" fmla="*/ 945548332 w 21600"/>
                  <a:gd name="T1" fmla="*/ 2147483646 h 21600"/>
                  <a:gd name="T2" fmla="*/ 945548332 w 21600"/>
                  <a:gd name="T3" fmla="*/ 2147483646 h 21600"/>
                  <a:gd name="T4" fmla="*/ 945548332 w 21600"/>
                  <a:gd name="T5" fmla="*/ 2147483646 h 21600"/>
                  <a:gd name="T6" fmla="*/ 945548332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580" y="0"/>
                    </a:moveTo>
                    <a:lnTo>
                      <a:pt x="5492" y="4637"/>
                    </a:lnTo>
                    <a:lnTo>
                      <a:pt x="0" y="9562"/>
                    </a:lnTo>
                    <a:lnTo>
                      <a:pt x="532" y="14978"/>
                    </a:lnTo>
                    <a:lnTo>
                      <a:pt x="5198" y="17362"/>
                    </a:lnTo>
                    <a:lnTo>
                      <a:pt x="8142" y="21600"/>
                    </a:lnTo>
                    <a:lnTo>
                      <a:pt x="17499" y="19994"/>
                    </a:lnTo>
                    <a:lnTo>
                      <a:pt x="17499" y="13520"/>
                    </a:lnTo>
                    <a:lnTo>
                      <a:pt x="21600" y="9579"/>
                    </a:lnTo>
                    <a:lnTo>
                      <a:pt x="19856" y="4413"/>
                    </a:lnTo>
                    <a:lnTo>
                      <a:pt x="14429" y="2161"/>
                    </a:lnTo>
                    <a:lnTo>
                      <a:pt x="758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7" name="Shape 1571">
                <a:extLst>
                  <a:ext uri="{FF2B5EF4-FFF2-40B4-BE49-F238E27FC236}">
                    <a16:creationId xmlns:a16="http://schemas.microsoft.com/office/drawing/2014/main" id="{B93ED586-9626-3D47-BCED-213C4F547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8057" y="6934213"/>
                <a:ext cx="60365" cy="102836"/>
              </a:xfrm>
              <a:custGeom>
                <a:avLst/>
                <a:gdLst>
                  <a:gd name="T0" fmla="*/ 105446525 w 21600"/>
                  <a:gd name="T1" fmla="*/ 2147483646 h 21600"/>
                  <a:gd name="T2" fmla="*/ 105446525 w 21600"/>
                  <a:gd name="T3" fmla="*/ 2147483646 h 21600"/>
                  <a:gd name="T4" fmla="*/ 105446525 w 21600"/>
                  <a:gd name="T5" fmla="*/ 2147483646 h 21600"/>
                  <a:gd name="T6" fmla="*/ 105446525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0374" y="2282"/>
                    </a:moveTo>
                    <a:lnTo>
                      <a:pt x="2301" y="0"/>
                    </a:lnTo>
                    <a:lnTo>
                      <a:pt x="0" y="4114"/>
                    </a:lnTo>
                    <a:lnTo>
                      <a:pt x="8942" y="8249"/>
                    </a:lnTo>
                    <a:lnTo>
                      <a:pt x="10410" y="16662"/>
                    </a:lnTo>
                    <a:lnTo>
                      <a:pt x="13285" y="21600"/>
                    </a:lnTo>
                    <a:lnTo>
                      <a:pt x="21600" y="19354"/>
                    </a:lnTo>
                    <a:lnTo>
                      <a:pt x="20132" y="10993"/>
                    </a:lnTo>
                    <a:lnTo>
                      <a:pt x="10374" y="2282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8" name="Shape 1572">
                <a:extLst>
                  <a:ext uri="{FF2B5EF4-FFF2-40B4-BE49-F238E27FC236}">
                    <a16:creationId xmlns:a16="http://schemas.microsoft.com/office/drawing/2014/main" id="{A11611E6-B30F-A445-8A46-7D8071E53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1035" y="7031971"/>
                <a:ext cx="327985" cy="320129"/>
              </a:xfrm>
              <a:custGeom>
                <a:avLst/>
                <a:gdLst>
                  <a:gd name="T0" fmla="*/ 2147483646 w 21246"/>
                  <a:gd name="T1" fmla="*/ 2147483646 h 21600"/>
                  <a:gd name="T2" fmla="*/ 2147483646 w 21246"/>
                  <a:gd name="T3" fmla="*/ 2147483646 h 21600"/>
                  <a:gd name="T4" fmla="*/ 2147483646 w 21246"/>
                  <a:gd name="T5" fmla="*/ 2147483646 h 21600"/>
                  <a:gd name="T6" fmla="*/ 2147483646 w 21246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46" h="21600" extrusionOk="0">
                    <a:moveTo>
                      <a:pt x="15618" y="0"/>
                    </a:moveTo>
                    <a:lnTo>
                      <a:pt x="14068" y="137"/>
                    </a:lnTo>
                    <a:lnTo>
                      <a:pt x="13901" y="3471"/>
                    </a:lnTo>
                    <a:lnTo>
                      <a:pt x="11653" y="5499"/>
                    </a:lnTo>
                    <a:lnTo>
                      <a:pt x="9433" y="7154"/>
                    </a:lnTo>
                    <a:lnTo>
                      <a:pt x="8019" y="8935"/>
                    </a:lnTo>
                    <a:lnTo>
                      <a:pt x="6129" y="8803"/>
                    </a:lnTo>
                    <a:lnTo>
                      <a:pt x="4020" y="7291"/>
                    </a:lnTo>
                    <a:lnTo>
                      <a:pt x="1658" y="8253"/>
                    </a:lnTo>
                    <a:lnTo>
                      <a:pt x="1029" y="10864"/>
                    </a:lnTo>
                    <a:lnTo>
                      <a:pt x="0" y="12771"/>
                    </a:lnTo>
                    <a:lnTo>
                      <a:pt x="3621" y="12908"/>
                    </a:lnTo>
                    <a:lnTo>
                      <a:pt x="5425" y="10801"/>
                    </a:lnTo>
                    <a:lnTo>
                      <a:pt x="6970" y="11345"/>
                    </a:lnTo>
                    <a:lnTo>
                      <a:pt x="8696" y="13544"/>
                    </a:lnTo>
                    <a:lnTo>
                      <a:pt x="8696" y="16286"/>
                    </a:lnTo>
                    <a:lnTo>
                      <a:pt x="10584" y="19825"/>
                    </a:lnTo>
                    <a:lnTo>
                      <a:pt x="11691" y="21600"/>
                    </a:lnTo>
                    <a:lnTo>
                      <a:pt x="13329" y="20592"/>
                    </a:lnTo>
                    <a:lnTo>
                      <a:pt x="14785" y="19539"/>
                    </a:lnTo>
                    <a:lnTo>
                      <a:pt x="16955" y="20226"/>
                    </a:lnTo>
                    <a:lnTo>
                      <a:pt x="17088" y="18955"/>
                    </a:lnTo>
                    <a:lnTo>
                      <a:pt x="14658" y="17037"/>
                    </a:lnTo>
                    <a:lnTo>
                      <a:pt x="14525" y="14747"/>
                    </a:lnTo>
                    <a:lnTo>
                      <a:pt x="15986" y="13831"/>
                    </a:lnTo>
                    <a:lnTo>
                      <a:pt x="18372" y="14380"/>
                    </a:lnTo>
                    <a:lnTo>
                      <a:pt x="18632" y="17071"/>
                    </a:lnTo>
                    <a:cubicBezTo>
                      <a:pt x="19138" y="17458"/>
                      <a:pt x="19818" y="17494"/>
                      <a:pt x="20359" y="17163"/>
                    </a:cubicBezTo>
                    <a:cubicBezTo>
                      <a:pt x="21600" y="16403"/>
                      <a:pt x="21524" y="14520"/>
                      <a:pt x="20226" y="13871"/>
                    </a:cubicBezTo>
                    <a:cubicBezTo>
                      <a:pt x="19707" y="12622"/>
                      <a:pt x="19161" y="11385"/>
                      <a:pt x="18588" y="10161"/>
                    </a:cubicBezTo>
                    <a:cubicBezTo>
                      <a:pt x="18105" y="9128"/>
                      <a:pt x="17603" y="8105"/>
                      <a:pt x="17082" y="7092"/>
                    </a:cubicBezTo>
                    <a:lnTo>
                      <a:pt x="16551" y="3382"/>
                    </a:lnTo>
                    <a:lnTo>
                      <a:pt x="15618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69" name="Shape 1573">
                <a:extLst>
                  <a:ext uri="{FF2B5EF4-FFF2-40B4-BE49-F238E27FC236}">
                    <a16:creationId xmlns:a16="http://schemas.microsoft.com/office/drawing/2014/main" id="{A035F18E-809D-C84D-B085-6626CB920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2239" y="7267209"/>
                <a:ext cx="664856" cy="76857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7693" y="182"/>
                    </a:moveTo>
                    <a:lnTo>
                      <a:pt x="19070" y="0"/>
                    </a:lnTo>
                    <a:lnTo>
                      <a:pt x="20340" y="1335"/>
                    </a:lnTo>
                    <a:lnTo>
                      <a:pt x="21003" y="2362"/>
                    </a:lnTo>
                    <a:lnTo>
                      <a:pt x="21600" y="2990"/>
                    </a:lnTo>
                    <a:lnTo>
                      <a:pt x="21001" y="3848"/>
                    </a:lnTo>
                    <a:lnTo>
                      <a:pt x="20512" y="4459"/>
                    </a:lnTo>
                    <a:lnTo>
                      <a:pt x="19915" y="5222"/>
                    </a:lnTo>
                    <a:lnTo>
                      <a:pt x="19382" y="6290"/>
                    </a:lnTo>
                    <a:lnTo>
                      <a:pt x="19382" y="7432"/>
                    </a:lnTo>
                    <a:lnTo>
                      <a:pt x="19626" y="8233"/>
                    </a:lnTo>
                    <a:lnTo>
                      <a:pt x="20490" y="9318"/>
                    </a:lnTo>
                    <a:lnTo>
                      <a:pt x="21464" y="10423"/>
                    </a:lnTo>
                    <a:lnTo>
                      <a:pt x="21531" y="12044"/>
                    </a:lnTo>
                    <a:lnTo>
                      <a:pt x="19671" y="12598"/>
                    </a:lnTo>
                    <a:lnTo>
                      <a:pt x="19271" y="13509"/>
                    </a:lnTo>
                    <a:lnTo>
                      <a:pt x="19427" y="14768"/>
                    </a:lnTo>
                    <a:lnTo>
                      <a:pt x="18783" y="15910"/>
                    </a:lnTo>
                    <a:lnTo>
                      <a:pt x="18030" y="16900"/>
                    </a:lnTo>
                    <a:lnTo>
                      <a:pt x="16831" y="17925"/>
                    </a:lnTo>
                    <a:lnTo>
                      <a:pt x="16378" y="19125"/>
                    </a:lnTo>
                    <a:lnTo>
                      <a:pt x="15584" y="20935"/>
                    </a:lnTo>
                    <a:lnTo>
                      <a:pt x="14482" y="21600"/>
                    </a:lnTo>
                    <a:lnTo>
                      <a:pt x="13585" y="21028"/>
                    </a:lnTo>
                    <a:lnTo>
                      <a:pt x="12212" y="20589"/>
                    </a:lnTo>
                    <a:lnTo>
                      <a:pt x="11498" y="20436"/>
                    </a:lnTo>
                    <a:lnTo>
                      <a:pt x="10252" y="20665"/>
                    </a:lnTo>
                    <a:lnTo>
                      <a:pt x="9540" y="20665"/>
                    </a:lnTo>
                    <a:lnTo>
                      <a:pt x="7603" y="20436"/>
                    </a:lnTo>
                    <a:lnTo>
                      <a:pt x="6274" y="20172"/>
                    </a:lnTo>
                    <a:lnTo>
                      <a:pt x="4280" y="19885"/>
                    </a:lnTo>
                    <a:lnTo>
                      <a:pt x="3374" y="19375"/>
                    </a:lnTo>
                    <a:lnTo>
                      <a:pt x="2783" y="17734"/>
                    </a:lnTo>
                    <a:lnTo>
                      <a:pt x="1530" y="16227"/>
                    </a:lnTo>
                    <a:cubicBezTo>
                      <a:pt x="1300" y="15735"/>
                      <a:pt x="1078" y="15241"/>
                      <a:pt x="863" y="14744"/>
                    </a:cubicBezTo>
                    <a:cubicBezTo>
                      <a:pt x="560" y="14044"/>
                      <a:pt x="273" y="13340"/>
                      <a:pt x="0" y="12631"/>
                    </a:cubicBezTo>
                    <a:lnTo>
                      <a:pt x="197" y="11603"/>
                    </a:lnTo>
                    <a:lnTo>
                      <a:pt x="1259" y="10406"/>
                    </a:lnTo>
                    <a:lnTo>
                      <a:pt x="2436" y="9948"/>
                    </a:lnTo>
                    <a:lnTo>
                      <a:pt x="2902" y="10864"/>
                    </a:lnTo>
                    <a:lnTo>
                      <a:pt x="3946" y="11529"/>
                    </a:lnTo>
                    <a:lnTo>
                      <a:pt x="4323" y="10976"/>
                    </a:lnTo>
                    <a:lnTo>
                      <a:pt x="4723" y="9946"/>
                    </a:lnTo>
                    <a:lnTo>
                      <a:pt x="5431" y="9223"/>
                    </a:lnTo>
                    <a:lnTo>
                      <a:pt x="6230" y="8765"/>
                    </a:lnTo>
                    <a:lnTo>
                      <a:pt x="7338" y="8307"/>
                    </a:lnTo>
                    <a:lnTo>
                      <a:pt x="8604" y="7735"/>
                    </a:lnTo>
                    <a:lnTo>
                      <a:pt x="9378" y="7184"/>
                    </a:lnTo>
                    <a:lnTo>
                      <a:pt x="10242" y="5586"/>
                    </a:lnTo>
                    <a:lnTo>
                      <a:pt x="10927" y="5033"/>
                    </a:lnTo>
                    <a:lnTo>
                      <a:pt x="11838" y="4480"/>
                    </a:lnTo>
                    <a:lnTo>
                      <a:pt x="12570" y="4251"/>
                    </a:lnTo>
                    <a:lnTo>
                      <a:pt x="13392" y="4041"/>
                    </a:lnTo>
                    <a:lnTo>
                      <a:pt x="14386" y="3302"/>
                    </a:lnTo>
                    <a:lnTo>
                      <a:pt x="15319" y="2405"/>
                    </a:lnTo>
                    <a:lnTo>
                      <a:pt x="16229" y="1451"/>
                    </a:lnTo>
                    <a:lnTo>
                      <a:pt x="17693" y="182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0" name="Shape 1574">
                <a:extLst>
                  <a:ext uri="{FF2B5EF4-FFF2-40B4-BE49-F238E27FC236}">
                    <a16:creationId xmlns:a16="http://schemas.microsoft.com/office/drawing/2014/main" id="{351CF948-705D-C143-B830-5141EC00E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9995" y="7637432"/>
                <a:ext cx="445736" cy="53310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10"/>
                    </a:moveTo>
                    <a:lnTo>
                      <a:pt x="19302" y="0"/>
                    </a:lnTo>
                    <a:lnTo>
                      <a:pt x="18507" y="1508"/>
                    </a:lnTo>
                    <a:lnTo>
                      <a:pt x="16888" y="2495"/>
                    </a:lnTo>
                    <a:lnTo>
                      <a:pt x="15588" y="2660"/>
                    </a:lnTo>
                    <a:lnTo>
                      <a:pt x="14223" y="1866"/>
                    </a:lnTo>
                    <a:lnTo>
                      <a:pt x="11000" y="1783"/>
                    </a:lnTo>
                    <a:lnTo>
                      <a:pt x="9523" y="1673"/>
                    </a:lnTo>
                    <a:lnTo>
                      <a:pt x="7078" y="1838"/>
                    </a:lnTo>
                    <a:lnTo>
                      <a:pt x="3910" y="2828"/>
                    </a:lnTo>
                    <a:lnTo>
                      <a:pt x="3328" y="4063"/>
                    </a:lnTo>
                    <a:lnTo>
                      <a:pt x="3249" y="6070"/>
                    </a:lnTo>
                    <a:lnTo>
                      <a:pt x="3252" y="8298"/>
                    </a:lnTo>
                    <a:lnTo>
                      <a:pt x="3450" y="9618"/>
                    </a:lnTo>
                    <a:lnTo>
                      <a:pt x="3152" y="10719"/>
                    </a:lnTo>
                    <a:lnTo>
                      <a:pt x="1267" y="12420"/>
                    </a:lnTo>
                    <a:lnTo>
                      <a:pt x="0" y="14236"/>
                    </a:lnTo>
                    <a:lnTo>
                      <a:pt x="998" y="16436"/>
                    </a:lnTo>
                    <a:lnTo>
                      <a:pt x="1891" y="17340"/>
                    </a:lnTo>
                    <a:lnTo>
                      <a:pt x="2289" y="18739"/>
                    </a:lnTo>
                    <a:lnTo>
                      <a:pt x="1593" y="20390"/>
                    </a:lnTo>
                    <a:lnTo>
                      <a:pt x="2388" y="21600"/>
                    </a:lnTo>
                    <a:lnTo>
                      <a:pt x="4442" y="21352"/>
                    </a:lnTo>
                    <a:lnTo>
                      <a:pt x="5237" y="19733"/>
                    </a:lnTo>
                    <a:lnTo>
                      <a:pt x="4342" y="17643"/>
                    </a:lnTo>
                    <a:lnTo>
                      <a:pt x="3945" y="16161"/>
                    </a:lnTo>
                    <a:cubicBezTo>
                      <a:pt x="4074" y="15650"/>
                      <a:pt x="4347" y="15172"/>
                      <a:pt x="4740" y="14765"/>
                    </a:cubicBezTo>
                    <a:cubicBezTo>
                      <a:pt x="5266" y="14220"/>
                      <a:pt x="5984" y="13826"/>
                      <a:pt x="6793" y="13637"/>
                    </a:cubicBezTo>
                    <a:lnTo>
                      <a:pt x="8040" y="13310"/>
                    </a:lnTo>
                    <a:lnTo>
                      <a:pt x="8802" y="14576"/>
                    </a:lnTo>
                    <a:lnTo>
                      <a:pt x="8802" y="16635"/>
                    </a:lnTo>
                    <a:cubicBezTo>
                      <a:pt x="9210" y="17046"/>
                      <a:pt x="9677" y="17415"/>
                      <a:pt x="10193" y="17732"/>
                    </a:cubicBezTo>
                    <a:cubicBezTo>
                      <a:pt x="10742" y="18070"/>
                      <a:pt x="11342" y="18347"/>
                      <a:pt x="11978" y="18557"/>
                    </a:cubicBezTo>
                    <a:cubicBezTo>
                      <a:pt x="12325" y="18437"/>
                      <a:pt x="12624" y="18237"/>
                      <a:pt x="12839" y="17979"/>
                    </a:cubicBezTo>
                    <a:cubicBezTo>
                      <a:pt x="13328" y="17393"/>
                      <a:pt x="13328" y="16616"/>
                      <a:pt x="12839" y="16030"/>
                    </a:cubicBezTo>
                    <a:lnTo>
                      <a:pt x="12209" y="14548"/>
                    </a:lnTo>
                    <a:cubicBezTo>
                      <a:pt x="11711" y="14198"/>
                      <a:pt x="11335" y="13743"/>
                      <a:pt x="11120" y="13231"/>
                    </a:cubicBezTo>
                    <a:cubicBezTo>
                      <a:pt x="10817" y="12506"/>
                      <a:pt x="10852" y="11712"/>
                      <a:pt x="11220" y="11007"/>
                    </a:cubicBezTo>
                    <a:lnTo>
                      <a:pt x="12512" y="9934"/>
                    </a:lnTo>
                    <a:lnTo>
                      <a:pt x="14201" y="9109"/>
                    </a:lnTo>
                    <a:lnTo>
                      <a:pt x="15352" y="8700"/>
                    </a:lnTo>
                    <a:lnTo>
                      <a:pt x="14756" y="7572"/>
                    </a:lnTo>
                    <a:lnTo>
                      <a:pt x="12081" y="7903"/>
                    </a:lnTo>
                    <a:lnTo>
                      <a:pt x="8450" y="9109"/>
                    </a:lnTo>
                    <a:cubicBezTo>
                      <a:pt x="7962" y="9001"/>
                      <a:pt x="7496" y="8834"/>
                      <a:pt x="7067" y="8614"/>
                    </a:cubicBezTo>
                    <a:cubicBezTo>
                      <a:pt x="6290" y="8217"/>
                      <a:pt x="5653" y="7659"/>
                      <a:pt x="5216" y="6995"/>
                    </a:cubicBezTo>
                    <a:cubicBezTo>
                      <a:pt x="5085" y="6422"/>
                      <a:pt x="5085" y="5835"/>
                      <a:pt x="5216" y="5262"/>
                    </a:cubicBezTo>
                    <a:cubicBezTo>
                      <a:pt x="5343" y="4707"/>
                      <a:pt x="5600" y="4165"/>
                      <a:pt x="6106" y="3787"/>
                    </a:cubicBezTo>
                    <a:cubicBezTo>
                      <a:pt x="6720" y="3329"/>
                      <a:pt x="7565" y="3206"/>
                      <a:pt x="8388" y="3154"/>
                    </a:cubicBezTo>
                    <a:cubicBezTo>
                      <a:pt x="9337" y="3095"/>
                      <a:pt x="10291" y="3113"/>
                      <a:pt x="11236" y="3209"/>
                    </a:cubicBezTo>
                    <a:lnTo>
                      <a:pt x="12594" y="3347"/>
                    </a:lnTo>
                    <a:lnTo>
                      <a:pt x="13886" y="3787"/>
                    </a:lnTo>
                    <a:lnTo>
                      <a:pt x="15045" y="4475"/>
                    </a:lnTo>
                    <a:lnTo>
                      <a:pt x="16900" y="4695"/>
                    </a:lnTo>
                    <a:cubicBezTo>
                      <a:pt x="17689" y="4733"/>
                      <a:pt x="18466" y="4527"/>
                      <a:pt x="19083" y="4117"/>
                    </a:cubicBezTo>
                    <a:cubicBezTo>
                      <a:pt x="19535" y="3816"/>
                      <a:pt x="19878" y="3418"/>
                      <a:pt x="20076" y="2965"/>
                    </a:cubicBezTo>
                    <a:lnTo>
                      <a:pt x="21434" y="1511"/>
                    </a:lnTo>
                    <a:lnTo>
                      <a:pt x="21600" y="1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1" name="Shape 1575">
                <a:extLst>
                  <a:ext uri="{FF2B5EF4-FFF2-40B4-BE49-F238E27FC236}">
                    <a16:creationId xmlns:a16="http://schemas.microsoft.com/office/drawing/2014/main" id="{8D8FDDE5-3281-344E-80EB-A74446F8D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9606" y="7570898"/>
                <a:ext cx="82666" cy="209269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7255" y="0"/>
                    </a:moveTo>
                    <a:lnTo>
                      <a:pt x="9754" y="981"/>
                    </a:lnTo>
                    <a:lnTo>
                      <a:pt x="6086" y="3566"/>
                    </a:lnTo>
                    <a:lnTo>
                      <a:pt x="1417" y="5861"/>
                    </a:lnTo>
                    <a:lnTo>
                      <a:pt x="4076" y="9434"/>
                    </a:lnTo>
                    <a:lnTo>
                      <a:pt x="6254" y="12097"/>
                    </a:lnTo>
                    <a:lnTo>
                      <a:pt x="3575" y="14050"/>
                    </a:lnTo>
                    <a:lnTo>
                      <a:pt x="383" y="15872"/>
                    </a:lnTo>
                    <a:lnTo>
                      <a:pt x="0" y="19016"/>
                    </a:lnTo>
                    <a:lnTo>
                      <a:pt x="9298" y="21600"/>
                    </a:lnTo>
                    <a:lnTo>
                      <a:pt x="16777" y="20549"/>
                    </a:lnTo>
                    <a:lnTo>
                      <a:pt x="17849" y="16774"/>
                    </a:lnTo>
                    <a:lnTo>
                      <a:pt x="17849" y="12999"/>
                    </a:lnTo>
                    <a:lnTo>
                      <a:pt x="14300" y="9426"/>
                    </a:lnTo>
                    <a:lnTo>
                      <a:pt x="11643" y="6290"/>
                    </a:lnTo>
                    <a:lnTo>
                      <a:pt x="13250" y="4118"/>
                    </a:lnTo>
                    <a:lnTo>
                      <a:pt x="21600" y="2454"/>
                    </a:lnTo>
                    <a:lnTo>
                      <a:pt x="17255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2" name="Shape 1576">
                <a:extLst>
                  <a:ext uri="{FF2B5EF4-FFF2-40B4-BE49-F238E27FC236}">
                    <a16:creationId xmlns:a16="http://schemas.microsoft.com/office/drawing/2014/main" id="{EE2FE551-5E9D-3645-96C4-631AC5B1D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36073" y="7954815"/>
                <a:ext cx="166495" cy="75714"/>
              </a:xfrm>
              <a:custGeom>
                <a:avLst/>
                <a:gdLst>
                  <a:gd name="T0" fmla="*/ 2147483646 w 21500"/>
                  <a:gd name="T1" fmla="*/ 2147483646 h 19363"/>
                  <a:gd name="T2" fmla="*/ 2147483646 w 21500"/>
                  <a:gd name="T3" fmla="*/ 2147483646 h 19363"/>
                  <a:gd name="T4" fmla="*/ 2147483646 w 21500"/>
                  <a:gd name="T5" fmla="*/ 2147483646 h 19363"/>
                  <a:gd name="T6" fmla="*/ 2147483646 w 21500"/>
                  <a:gd name="T7" fmla="*/ 2147483646 h 19363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00" h="19363" extrusionOk="0">
                    <a:moveTo>
                      <a:pt x="5683" y="318"/>
                    </a:moveTo>
                    <a:lnTo>
                      <a:pt x="1027" y="1360"/>
                    </a:lnTo>
                    <a:lnTo>
                      <a:pt x="0" y="7059"/>
                    </a:lnTo>
                    <a:lnTo>
                      <a:pt x="2914" y="13850"/>
                    </a:lnTo>
                    <a:lnTo>
                      <a:pt x="8729" y="12808"/>
                    </a:lnTo>
                    <a:lnTo>
                      <a:pt x="9876" y="18864"/>
                    </a:lnTo>
                    <a:lnTo>
                      <a:pt x="14356" y="19363"/>
                    </a:lnTo>
                    <a:cubicBezTo>
                      <a:pt x="15680" y="17818"/>
                      <a:pt x="17000" y="16262"/>
                      <a:pt x="18317" y="14697"/>
                    </a:cubicBezTo>
                    <a:cubicBezTo>
                      <a:pt x="19936" y="12772"/>
                      <a:pt x="21600" y="10321"/>
                      <a:pt x="21495" y="6712"/>
                    </a:cubicBezTo>
                    <a:cubicBezTo>
                      <a:pt x="21234" y="-2237"/>
                      <a:pt x="14529" y="-2237"/>
                      <a:pt x="14268" y="6712"/>
                    </a:cubicBezTo>
                    <a:lnTo>
                      <a:pt x="10052" y="5498"/>
                    </a:lnTo>
                    <a:lnTo>
                      <a:pt x="5683" y="31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3" name="Shape 1577">
                <a:extLst>
                  <a:ext uri="{FF2B5EF4-FFF2-40B4-BE49-F238E27FC236}">
                    <a16:creationId xmlns:a16="http://schemas.microsoft.com/office/drawing/2014/main" id="{9C545ECF-D1CE-DB44-9498-BBB046505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3002" y="8364618"/>
                <a:ext cx="269209" cy="16323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4152" y="0"/>
                    </a:moveTo>
                    <a:lnTo>
                      <a:pt x="10628" y="460"/>
                    </a:lnTo>
                    <a:lnTo>
                      <a:pt x="7726" y="4319"/>
                    </a:lnTo>
                    <a:lnTo>
                      <a:pt x="5627" y="8451"/>
                    </a:lnTo>
                    <a:lnTo>
                      <a:pt x="4174" y="14357"/>
                    </a:lnTo>
                    <a:lnTo>
                      <a:pt x="1935" y="16154"/>
                    </a:lnTo>
                    <a:lnTo>
                      <a:pt x="0" y="18468"/>
                    </a:lnTo>
                    <a:lnTo>
                      <a:pt x="1106" y="21600"/>
                    </a:lnTo>
                    <a:lnTo>
                      <a:pt x="6381" y="17839"/>
                    </a:lnTo>
                    <a:lnTo>
                      <a:pt x="8410" y="9597"/>
                    </a:lnTo>
                    <a:lnTo>
                      <a:pt x="11042" y="7530"/>
                    </a:lnTo>
                    <a:lnTo>
                      <a:pt x="13668" y="8597"/>
                    </a:lnTo>
                    <a:lnTo>
                      <a:pt x="17384" y="8597"/>
                    </a:lnTo>
                    <a:lnTo>
                      <a:pt x="21600" y="6531"/>
                    </a:lnTo>
                    <a:lnTo>
                      <a:pt x="19790" y="883"/>
                    </a:lnTo>
                    <a:lnTo>
                      <a:pt x="16677" y="3399"/>
                    </a:lnTo>
                    <a:lnTo>
                      <a:pt x="1415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4" name="Shape 1578">
                <a:extLst>
                  <a:ext uri="{FF2B5EF4-FFF2-40B4-BE49-F238E27FC236}">
                    <a16:creationId xmlns:a16="http://schemas.microsoft.com/office/drawing/2014/main" id="{618C283E-A672-4A4B-8CF5-A3B243676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7283" y="8347743"/>
                <a:ext cx="182336" cy="87365"/>
              </a:xfrm>
              <a:custGeom>
                <a:avLst/>
                <a:gdLst>
                  <a:gd name="T0" fmla="*/ 2147483646 w 20127"/>
                  <a:gd name="T1" fmla="*/ 2147483646 h 20202"/>
                  <a:gd name="T2" fmla="*/ 2147483646 w 20127"/>
                  <a:gd name="T3" fmla="*/ 2147483646 h 20202"/>
                  <a:gd name="T4" fmla="*/ 2147483646 w 20127"/>
                  <a:gd name="T5" fmla="*/ 2147483646 h 20202"/>
                  <a:gd name="T6" fmla="*/ 2147483646 w 20127"/>
                  <a:gd name="T7" fmla="*/ 2147483646 h 20202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27" h="20202" extrusionOk="0">
                    <a:moveTo>
                      <a:pt x="8120" y="1413"/>
                    </a:moveTo>
                    <a:lnTo>
                      <a:pt x="2989" y="0"/>
                    </a:lnTo>
                    <a:lnTo>
                      <a:pt x="0" y="4386"/>
                    </a:lnTo>
                    <a:lnTo>
                      <a:pt x="2074" y="13178"/>
                    </a:lnTo>
                    <a:lnTo>
                      <a:pt x="6156" y="20202"/>
                    </a:lnTo>
                    <a:lnTo>
                      <a:pt x="9392" y="20202"/>
                    </a:lnTo>
                    <a:cubicBezTo>
                      <a:pt x="9507" y="17730"/>
                      <a:pt x="10179" y="15518"/>
                      <a:pt x="11202" y="14238"/>
                    </a:cubicBezTo>
                    <a:cubicBezTo>
                      <a:pt x="12897" y="12117"/>
                      <a:pt x="14975" y="13081"/>
                      <a:pt x="16937" y="12982"/>
                    </a:cubicBezTo>
                    <a:cubicBezTo>
                      <a:pt x="17858" y="12935"/>
                      <a:pt x="18816" y="12577"/>
                      <a:pt x="19418" y="11137"/>
                    </a:cubicBezTo>
                    <a:cubicBezTo>
                      <a:pt x="21600" y="5910"/>
                      <a:pt x="18293" y="-1398"/>
                      <a:pt x="15654" y="2817"/>
                    </a:cubicBezTo>
                    <a:lnTo>
                      <a:pt x="11513" y="7369"/>
                    </a:lnTo>
                    <a:lnTo>
                      <a:pt x="8120" y="1413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5" name="Shape 1579">
                <a:extLst>
                  <a:ext uri="{FF2B5EF4-FFF2-40B4-BE49-F238E27FC236}">
                    <a16:creationId xmlns:a16="http://schemas.microsoft.com/office/drawing/2014/main" id="{A0A01100-1B9F-F540-986D-1FC7646A1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9617" y="8365622"/>
                <a:ext cx="149634" cy="70595"/>
              </a:xfrm>
              <a:custGeom>
                <a:avLst/>
                <a:gdLst>
                  <a:gd name="T0" fmla="*/ 2147483646 w 21600"/>
                  <a:gd name="T1" fmla="*/ 504503255 h 21600"/>
                  <a:gd name="T2" fmla="*/ 2147483646 w 21600"/>
                  <a:gd name="T3" fmla="*/ 504503255 h 21600"/>
                  <a:gd name="T4" fmla="*/ 2147483646 w 21600"/>
                  <a:gd name="T5" fmla="*/ 504503255 h 21600"/>
                  <a:gd name="T6" fmla="*/ 2147483646 w 21600"/>
                  <a:gd name="T7" fmla="*/ 5045032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859" y="1149"/>
                    </a:moveTo>
                    <a:lnTo>
                      <a:pt x="16794" y="1980"/>
                    </a:lnTo>
                    <a:lnTo>
                      <a:pt x="20811" y="5943"/>
                    </a:lnTo>
                    <a:lnTo>
                      <a:pt x="21600" y="15447"/>
                    </a:lnTo>
                    <a:lnTo>
                      <a:pt x="15100" y="14824"/>
                    </a:lnTo>
                    <a:lnTo>
                      <a:pt x="10412" y="21600"/>
                    </a:lnTo>
                    <a:lnTo>
                      <a:pt x="4161" y="15786"/>
                    </a:lnTo>
                    <a:lnTo>
                      <a:pt x="0" y="8515"/>
                    </a:lnTo>
                    <a:lnTo>
                      <a:pt x="3564" y="3114"/>
                    </a:lnTo>
                    <a:lnTo>
                      <a:pt x="8770" y="0"/>
                    </a:lnTo>
                    <a:lnTo>
                      <a:pt x="11859" y="1149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6" name="Shape 1580">
                <a:extLst>
                  <a:ext uri="{FF2B5EF4-FFF2-40B4-BE49-F238E27FC236}">
                    <a16:creationId xmlns:a16="http://schemas.microsoft.com/office/drawing/2014/main" id="{D0C822B3-FDDA-B944-9881-0B0870088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02250" y="8446315"/>
                <a:ext cx="111080" cy="63141"/>
              </a:xfrm>
              <a:custGeom>
                <a:avLst/>
                <a:gdLst>
                  <a:gd name="T0" fmla="*/ 2147483646 w 21600"/>
                  <a:gd name="T1" fmla="*/ 165300758 h 21600"/>
                  <a:gd name="T2" fmla="*/ 2147483646 w 21600"/>
                  <a:gd name="T3" fmla="*/ 165300758 h 21600"/>
                  <a:gd name="T4" fmla="*/ 2147483646 w 21600"/>
                  <a:gd name="T5" fmla="*/ 165300758 h 21600"/>
                  <a:gd name="T6" fmla="*/ 2147483646 w 21600"/>
                  <a:gd name="T7" fmla="*/ 165300758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893" y="1028"/>
                    </a:moveTo>
                    <a:lnTo>
                      <a:pt x="16832" y="971"/>
                    </a:lnTo>
                    <a:lnTo>
                      <a:pt x="20420" y="11208"/>
                    </a:lnTo>
                    <a:lnTo>
                      <a:pt x="21600" y="21600"/>
                    </a:lnTo>
                    <a:lnTo>
                      <a:pt x="16982" y="18870"/>
                    </a:lnTo>
                    <a:lnTo>
                      <a:pt x="11664" y="14489"/>
                    </a:lnTo>
                    <a:lnTo>
                      <a:pt x="5019" y="13095"/>
                    </a:lnTo>
                    <a:lnTo>
                      <a:pt x="0" y="8275"/>
                    </a:lnTo>
                    <a:lnTo>
                      <a:pt x="451" y="0"/>
                    </a:lnTo>
                    <a:lnTo>
                      <a:pt x="7893" y="102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7" name="Shape 1581">
                <a:extLst>
                  <a:ext uri="{FF2B5EF4-FFF2-40B4-BE49-F238E27FC236}">
                    <a16:creationId xmlns:a16="http://schemas.microsoft.com/office/drawing/2014/main" id="{ED2E803E-500E-6143-AC77-2F852C6AE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0263" y="8198070"/>
                <a:ext cx="668030" cy="19064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3462" y="0"/>
                    </a:moveTo>
                    <a:lnTo>
                      <a:pt x="5763" y="1193"/>
                    </a:lnTo>
                    <a:lnTo>
                      <a:pt x="7140" y="6505"/>
                    </a:lnTo>
                    <a:lnTo>
                      <a:pt x="8532" y="9504"/>
                    </a:lnTo>
                    <a:lnTo>
                      <a:pt x="10248" y="8812"/>
                    </a:lnTo>
                    <a:lnTo>
                      <a:pt x="11883" y="6582"/>
                    </a:lnTo>
                    <a:lnTo>
                      <a:pt x="13403" y="5274"/>
                    </a:lnTo>
                    <a:lnTo>
                      <a:pt x="14790" y="7803"/>
                    </a:lnTo>
                    <a:lnTo>
                      <a:pt x="15917" y="11562"/>
                    </a:lnTo>
                    <a:lnTo>
                      <a:pt x="17221" y="12706"/>
                    </a:lnTo>
                    <a:lnTo>
                      <a:pt x="18945" y="12706"/>
                    </a:lnTo>
                    <a:lnTo>
                      <a:pt x="21465" y="16859"/>
                    </a:lnTo>
                    <a:lnTo>
                      <a:pt x="21600" y="19533"/>
                    </a:lnTo>
                    <a:lnTo>
                      <a:pt x="21006" y="21369"/>
                    </a:lnTo>
                    <a:lnTo>
                      <a:pt x="19970" y="21600"/>
                    </a:lnTo>
                    <a:lnTo>
                      <a:pt x="18003" y="19138"/>
                    </a:lnTo>
                    <a:lnTo>
                      <a:pt x="15022" y="18215"/>
                    </a:lnTo>
                    <a:lnTo>
                      <a:pt x="11204" y="18215"/>
                    </a:lnTo>
                    <a:lnTo>
                      <a:pt x="9900" y="15985"/>
                    </a:lnTo>
                    <a:lnTo>
                      <a:pt x="8817" y="13601"/>
                    </a:lnTo>
                    <a:lnTo>
                      <a:pt x="7759" y="13380"/>
                    </a:lnTo>
                    <a:lnTo>
                      <a:pt x="6457" y="15686"/>
                    </a:lnTo>
                    <a:cubicBezTo>
                      <a:pt x="6016" y="15792"/>
                      <a:pt x="5574" y="15767"/>
                      <a:pt x="5134" y="15610"/>
                    </a:cubicBezTo>
                    <a:cubicBezTo>
                      <a:pt x="4240" y="15293"/>
                      <a:pt x="3369" y="14440"/>
                      <a:pt x="2559" y="13091"/>
                    </a:cubicBezTo>
                    <a:cubicBezTo>
                      <a:pt x="2427" y="12283"/>
                      <a:pt x="2248" y="11576"/>
                      <a:pt x="2036" y="11014"/>
                    </a:cubicBezTo>
                    <a:cubicBezTo>
                      <a:pt x="1623" y="9923"/>
                      <a:pt x="1105" y="9427"/>
                      <a:pt x="590" y="9629"/>
                    </a:cubicBezTo>
                    <a:lnTo>
                      <a:pt x="0" y="6938"/>
                    </a:lnTo>
                    <a:lnTo>
                      <a:pt x="743" y="3332"/>
                    </a:lnTo>
                    <a:lnTo>
                      <a:pt x="1495" y="2410"/>
                    </a:lnTo>
                    <a:lnTo>
                      <a:pt x="346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8" name="Shape 1582">
                <a:extLst>
                  <a:ext uri="{FF2B5EF4-FFF2-40B4-BE49-F238E27FC236}">
                    <a16:creationId xmlns:a16="http://schemas.microsoft.com/office/drawing/2014/main" id="{945F7EC3-56B5-994F-8369-ACBC446B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9119" y="7344691"/>
                <a:ext cx="711648" cy="83543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184"/>
                    </a:moveTo>
                    <a:lnTo>
                      <a:pt x="993" y="0"/>
                    </a:lnTo>
                    <a:lnTo>
                      <a:pt x="1986" y="598"/>
                    </a:lnTo>
                    <a:lnTo>
                      <a:pt x="2816" y="1157"/>
                    </a:lnTo>
                    <a:lnTo>
                      <a:pt x="4289" y="1420"/>
                    </a:lnTo>
                    <a:lnTo>
                      <a:pt x="5451" y="2210"/>
                    </a:lnTo>
                    <a:lnTo>
                      <a:pt x="5555" y="3015"/>
                    </a:lnTo>
                    <a:lnTo>
                      <a:pt x="6776" y="3171"/>
                    </a:lnTo>
                    <a:lnTo>
                      <a:pt x="7274" y="4172"/>
                    </a:lnTo>
                    <a:lnTo>
                      <a:pt x="7521" y="5067"/>
                    </a:lnTo>
                    <a:lnTo>
                      <a:pt x="8703" y="5646"/>
                    </a:lnTo>
                    <a:lnTo>
                      <a:pt x="10010" y="6313"/>
                    </a:lnTo>
                    <a:lnTo>
                      <a:pt x="11379" y="7204"/>
                    </a:lnTo>
                    <a:lnTo>
                      <a:pt x="13037" y="8026"/>
                    </a:lnTo>
                    <a:lnTo>
                      <a:pt x="14033" y="8799"/>
                    </a:lnTo>
                    <a:lnTo>
                      <a:pt x="14551" y="9185"/>
                    </a:lnTo>
                    <a:lnTo>
                      <a:pt x="15132" y="9746"/>
                    </a:lnTo>
                    <a:lnTo>
                      <a:pt x="15630" y="10424"/>
                    </a:lnTo>
                    <a:lnTo>
                      <a:pt x="15570" y="11405"/>
                    </a:lnTo>
                    <a:lnTo>
                      <a:pt x="15570" y="12087"/>
                    </a:lnTo>
                    <a:lnTo>
                      <a:pt x="16649" y="12471"/>
                    </a:lnTo>
                    <a:lnTo>
                      <a:pt x="17617" y="13079"/>
                    </a:lnTo>
                    <a:lnTo>
                      <a:pt x="17866" y="14746"/>
                    </a:lnTo>
                    <a:lnTo>
                      <a:pt x="19276" y="15306"/>
                    </a:lnTo>
                    <a:lnTo>
                      <a:pt x="20065" y="16197"/>
                    </a:lnTo>
                    <a:lnTo>
                      <a:pt x="20874" y="16512"/>
                    </a:lnTo>
                    <a:lnTo>
                      <a:pt x="21247" y="17881"/>
                    </a:lnTo>
                    <a:lnTo>
                      <a:pt x="21600" y="18880"/>
                    </a:lnTo>
                    <a:lnTo>
                      <a:pt x="20980" y="20073"/>
                    </a:lnTo>
                    <a:lnTo>
                      <a:pt x="19738" y="21284"/>
                    </a:lnTo>
                    <a:lnTo>
                      <a:pt x="18825" y="21600"/>
                    </a:lnTo>
                    <a:lnTo>
                      <a:pt x="17920" y="20918"/>
                    </a:lnTo>
                    <a:lnTo>
                      <a:pt x="16761" y="20657"/>
                    </a:lnTo>
                    <a:lnTo>
                      <a:pt x="16221" y="20130"/>
                    </a:lnTo>
                    <a:lnTo>
                      <a:pt x="15871" y="19375"/>
                    </a:lnTo>
                    <a:lnTo>
                      <a:pt x="14730" y="18518"/>
                    </a:lnTo>
                    <a:lnTo>
                      <a:pt x="12845" y="16958"/>
                    </a:lnTo>
                    <a:cubicBezTo>
                      <a:pt x="12017" y="16567"/>
                      <a:pt x="11468" y="15860"/>
                      <a:pt x="11372" y="15062"/>
                    </a:cubicBezTo>
                    <a:cubicBezTo>
                      <a:pt x="11299" y="14464"/>
                      <a:pt x="11495" y="13846"/>
                      <a:pt x="11270" y="13272"/>
                    </a:cubicBezTo>
                    <a:cubicBezTo>
                      <a:pt x="11040" y="12683"/>
                      <a:pt x="10437" y="12286"/>
                      <a:pt x="9880" y="11886"/>
                    </a:cubicBezTo>
                    <a:cubicBezTo>
                      <a:pt x="9302" y="11470"/>
                      <a:pt x="8755" y="11024"/>
                      <a:pt x="8241" y="10552"/>
                    </a:cubicBezTo>
                    <a:lnTo>
                      <a:pt x="7806" y="8674"/>
                    </a:lnTo>
                    <a:lnTo>
                      <a:pt x="6997" y="7096"/>
                    </a:lnTo>
                    <a:lnTo>
                      <a:pt x="5321" y="5752"/>
                    </a:lnTo>
                    <a:lnTo>
                      <a:pt x="3277" y="4023"/>
                    </a:lnTo>
                    <a:lnTo>
                      <a:pt x="2077" y="3410"/>
                    </a:lnTo>
                    <a:lnTo>
                      <a:pt x="505" y="1818"/>
                    </a:lnTo>
                    <a:lnTo>
                      <a:pt x="256" y="1168"/>
                    </a:lnTo>
                    <a:lnTo>
                      <a:pt x="0" y="184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79" name="Shape 1583">
                <a:extLst>
                  <a:ext uri="{FF2B5EF4-FFF2-40B4-BE49-F238E27FC236}">
                    <a16:creationId xmlns:a16="http://schemas.microsoft.com/office/drawing/2014/main" id="{C2B69842-BA8C-7641-9F96-D1E5B8C0C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9206" y="7064590"/>
                <a:ext cx="153470" cy="23119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600" y="0"/>
                    </a:moveTo>
                    <a:lnTo>
                      <a:pt x="8713" y="182"/>
                    </a:lnTo>
                    <a:lnTo>
                      <a:pt x="10921" y="4429"/>
                    </a:lnTo>
                    <a:lnTo>
                      <a:pt x="14685" y="8044"/>
                    </a:lnTo>
                    <a:lnTo>
                      <a:pt x="18425" y="9946"/>
                    </a:lnTo>
                    <a:lnTo>
                      <a:pt x="21600" y="14767"/>
                    </a:lnTo>
                    <a:lnTo>
                      <a:pt x="19964" y="17676"/>
                    </a:lnTo>
                    <a:lnTo>
                      <a:pt x="13230" y="21600"/>
                    </a:lnTo>
                    <a:lnTo>
                      <a:pt x="5665" y="20649"/>
                    </a:lnTo>
                    <a:lnTo>
                      <a:pt x="3657" y="18389"/>
                    </a:lnTo>
                    <a:lnTo>
                      <a:pt x="2585" y="13196"/>
                    </a:lnTo>
                    <a:lnTo>
                      <a:pt x="0" y="7869"/>
                    </a:lnTo>
                    <a:lnTo>
                      <a:pt x="285" y="4698"/>
                    </a:lnTo>
                    <a:lnTo>
                      <a:pt x="460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0" name="Shape 1584">
                <a:extLst>
                  <a:ext uri="{FF2B5EF4-FFF2-40B4-BE49-F238E27FC236}">
                    <a16:creationId xmlns:a16="http://schemas.microsoft.com/office/drawing/2014/main" id="{00EEEAD7-E36C-5545-8F6E-D94043DD8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1281" y="7317108"/>
                <a:ext cx="40734" cy="50091"/>
              </a:xfrm>
              <a:custGeom>
                <a:avLst/>
                <a:gdLst>
                  <a:gd name="T0" fmla="*/ 2063828 w 21600"/>
                  <a:gd name="T1" fmla="*/ 16319306 h 21600"/>
                  <a:gd name="T2" fmla="*/ 2063828 w 21600"/>
                  <a:gd name="T3" fmla="*/ 16319306 h 21600"/>
                  <a:gd name="T4" fmla="*/ 2063828 w 21600"/>
                  <a:gd name="T5" fmla="*/ 16319306 h 21600"/>
                  <a:gd name="T6" fmla="*/ 2063828 w 21600"/>
                  <a:gd name="T7" fmla="*/ 1631930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8606" y="3000"/>
                    </a:moveTo>
                    <a:lnTo>
                      <a:pt x="21600" y="0"/>
                    </a:lnTo>
                    <a:lnTo>
                      <a:pt x="18445" y="10511"/>
                    </a:lnTo>
                    <a:lnTo>
                      <a:pt x="15227" y="21600"/>
                    </a:lnTo>
                    <a:lnTo>
                      <a:pt x="0" y="20686"/>
                    </a:lnTo>
                    <a:lnTo>
                      <a:pt x="8606" y="300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1" name="Shape 1585">
                <a:extLst>
                  <a:ext uri="{FF2B5EF4-FFF2-40B4-BE49-F238E27FC236}">
                    <a16:creationId xmlns:a16="http://schemas.microsoft.com/office/drawing/2014/main" id="{CCA37906-E9B0-524A-B81E-29A74B07A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4509" y="7416723"/>
                <a:ext cx="43435" cy="40628"/>
              </a:xfrm>
              <a:custGeom>
                <a:avLst/>
                <a:gdLst>
                  <a:gd name="T0" fmla="*/ 3922073 w 21600"/>
                  <a:gd name="T1" fmla="*/ 2010798 h 21600"/>
                  <a:gd name="T2" fmla="*/ 3922073 w 21600"/>
                  <a:gd name="T3" fmla="*/ 2010798 h 21600"/>
                  <a:gd name="T4" fmla="*/ 3922073 w 21600"/>
                  <a:gd name="T5" fmla="*/ 2010798 h 21600"/>
                  <a:gd name="T6" fmla="*/ 3922073 w 21600"/>
                  <a:gd name="T7" fmla="*/ 2010798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0494" y="0"/>
                    </a:moveTo>
                    <a:lnTo>
                      <a:pt x="0" y="8708"/>
                    </a:lnTo>
                    <a:lnTo>
                      <a:pt x="11400" y="21600"/>
                    </a:lnTo>
                    <a:lnTo>
                      <a:pt x="21600" y="9737"/>
                    </a:lnTo>
                    <a:lnTo>
                      <a:pt x="10494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2" name="Shape 1586">
                <a:extLst>
                  <a:ext uri="{FF2B5EF4-FFF2-40B4-BE49-F238E27FC236}">
                    <a16:creationId xmlns:a16="http://schemas.microsoft.com/office/drawing/2014/main" id="{924ABCF1-639B-6C4F-B418-084AC9B4F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9690" y="7254733"/>
                <a:ext cx="37973" cy="41045"/>
              </a:xfrm>
              <a:custGeom>
                <a:avLst/>
                <a:gdLst>
                  <a:gd name="T0" fmla="*/ 1023147 w 21600"/>
                  <a:gd name="T1" fmla="*/ 2227040 h 21600"/>
                  <a:gd name="T2" fmla="*/ 1023147 w 21600"/>
                  <a:gd name="T3" fmla="*/ 2227040 h 21600"/>
                  <a:gd name="T4" fmla="*/ 1023147 w 21600"/>
                  <a:gd name="T5" fmla="*/ 2227040 h 21600"/>
                  <a:gd name="T6" fmla="*/ 1023147 w 21600"/>
                  <a:gd name="T7" fmla="*/ 222704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886" y="0"/>
                    </a:moveTo>
                    <a:lnTo>
                      <a:pt x="0" y="12052"/>
                    </a:lnTo>
                    <a:lnTo>
                      <a:pt x="10759" y="21600"/>
                    </a:lnTo>
                    <a:lnTo>
                      <a:pt x="21600" y="9540"/>
                    </a:lnTo>
                    <a:lnTo>
                      <a:pt x="1188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3" name="Shape 1587">
                <a:extLst>
                  <a:ext uri="{FF2B5EF4-FFF2-40B4-BE49-F238E27FC236}">
                    <a16:creationId xmlns:a16="http://schemas.microsoft.com/office/drawing/2014/main" id="{A069E751-7DCA-0047-A6E5-36F626520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6548" y="5783079"/>
                <a:ext cx="45055" cy="62854"/>
              </a:xfrm>
              <a:custGeom>
                <a:avLst/>
                <a:gdLst>
                  <a:gd name="T0" fmla="*/ 5657336 w 21600"/>
                  <a:gd name="T1" fmla="*/ 157921999 h 21600"/>
                  <a:gd name="T2" fmla="*/ 5657336 w 21600"/>
                  <a:gd name="T3" fmla="*/ 157921999 h 21600"/>
                  <a:gd name="T4" fmla="*/ 5657336 w 21600"/>
                  <a:gd name="T5" fmla="*/ 157921999 h 21600"/>
                  <a:gd name="T6" fmla="*/ 5657336 w 21600"/>
                  <a:gd name="T7" fmla="*/ 15792199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8226" y="0"/>
                    </a:moveTo>
                    <a:lnTo>
                      <a:pt x="0" y="6738"/>
                    </a:lnTo>
                    <a:lnTo>
                      <a:pt x="6059" y="21600"/>
                    </a:lnTo>
                    <a:lnTo>
                      <a:pt x="21600" y="18596"/>
                    </a:lnTo>
                    <a:lnTo>
                      <a:pt x="1822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4" name="Shape 1588">
                <a:extLst>
                  <a:ext uri="{FF2B5EF4-FFF2-40B4-BE49-F238E27FC236}">
                    <a16:creationId xmlns:a16="http://schemas.microsoft.com/office/drawing/2014/main" id="{E719A2CF-8F33-9349-A1C2-A67A77D38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36821" y="5134961"/>
                <a:ext cx="135532" cy="8965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6119" y="0"/>
                    </a:moveTo>
                    <a:lnTo>
                      <a:pt x="12851" y="4376"/>
                    </a:lnTo>
                    <a:lnTo>
                      <a:pt x="8517" y="6430"/>
                    </a:lnTo>
                    <a:lnTo>
                      <a:pt x="671" y="5939"/>
                    </a:lnTo>
                    <a:lnTo>
                      <a:pt x="0" y="12809"/>
                    </a:lnTo>
                    <a:lnTo>
                      <a:pt x="3338" y="16202"/>
                    </a:lnTo>
                    <a:lnTo>
                      <a:pt x="10189" y="21600"/>
                    </a:lnTo>
                    <a:lnTo>
                      <a:pt x="13007" y="15425"/>
                    </a:lnTo>
                    <a:lnTo>
                      <a:pt x="16167" y="10356"/>
                    </a:lnTo>
                    <a:lnTo>
                      <a:pt x="19327" y="7105"/>
                    </a:lnTo>
                    <a:lnTo>
                      <a:pt x="21600" y="1381"/>
                    </a:lnTo>
                    <a:lnTo>
                      <a:pt x="1611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5" name="Shape 1589">
                <a:extLst>
                  <a:ext uri="{FF2B5EF4-FFF2-40B4-BE49-F238E27FC236}">
                    <a16:creationId xmlns:a16="http://schemas.microsoft.com/office/drawing/2014/main" id="{9EBF7EA3-A6D7-E243-A80E-C40E8744D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3301" y="2716118"/>
                <a:ext cx="4117768" cy="239869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0807" y="1150"/>
                    </a:moveTo>
                    <a:lnTo>
                      <a:pt x="20140" y="892"/>
                    </a:lnTo>
                    <a:lnTo>
                      <a:pt x="19827" y="747"/>
                    </a:lnTo>
                    <a:lnTo>
                      <a:pt x="19506" y="542"/>
                    </a:lnTo>
                    <a:lnTo>
                      <a:pt x="19194" y="459"/>
                    </a:lnTo>
                    <a:lnTo>
                      <a:pt x="18976" y="267"/>
                    </a:lnTo>
                    <a:lnTo>
                      <a:pt x="18803" y="212"/>
                    </a:lnTo>
                    <a:lnTo>
                      <a:pt x="18690" y="293"/>
                    </a:lnTo>
                    <a:lnTo>
                      <a:pt x="18482" y="457"/>
                    </a:lnTo>
                    <a:lnTo>
                      <a:pt x="18589" y="626"/>
                    </a:lnTo>
                    <a:lnTo>
                      <a:pt x="18799" y="626"/>
                    </a:lnTo>
                    <a:lnTo>
                      <a:pt x="18944" y="749"/>
                    </a:lnTo>
                    <a:lnTo>
                      <a:pt x="19057" y="799"/>
                    </a:lnTo>
                    <a:lnTo>
                      <a:pt x="19162" y="663"/>
                    </a:lnTo>
                    <a:lnTo>
                      <a:pt x="19282" y="649"/>
                    </a:lnTo>
                    <a:lnTo>
                      <a:pt x="19425" y="814"/>
                    </a:lnTo>
                    <a:lnTo>
                      <a:pt x="19336" y="1164"/>
                    </a:lnTo>
                    <a:lnTo>
                      <a:pt x="19232" y="1314"/>
                    </a:lnTo>
                    <a:lnTo>
                      <a:pt x="19042" y="1149"/>
                    </a:lnTo>
                    <a:lnTo>
                      <a:pt x="18875" y="1149"/>
                    </a:lnTo>
                    <a:lnTo>
                      <a:pt x="18733" y="1250"/>
                    </a:lnTo>
                    <a:lnTo>
                      <a:pt x="18426" y="1346"/>
                    </a:lnTo>
                    <a:lnTo>
                      <a:pt x="18234" y="1428"/>
                    </a:lnTo>
                    <a:lnTo>
                      <a:pt x="18001" y="1483"/>
                    </a:lnTo>
                    <a:lnTo>
                      <a:pt x="17885" y="1455"/>
                    </a:lnTo>
                    <a:lnTo>
                      <a:pt x="17764" y="1282"/>
                    </a:lnTo>
                    <a:lnTo>
                      <a:pt x="17591" y="1204"/>
                    </a:lnTo>
                    <a:lnTo>
                      <a:pt x="17472" y="1218"/>
                    </a:lnTo>
                    <a:lnTo>
                      <a:pt x="17205" y="1314"/>
                    </a:lnTo>
                    <a:lnTo>
                      <a:pt x="16942" y="1479"/>
                    </a:lnTo>
                    <a:lnTo>
                      <a:pt x="16671" y="1671"/>
                    </a:lnTo>
                    <a:lnTo>
                      <a:pt x="16451" y="1882"/>
                    </a:lnTo>
                    <a:lnTo>
                      <a:pt x="16191" y="2147"/>
                    </a:lnTo>
                    <a:lnTo>
                      <a:pt x="16038" y="2203"/>
                    </a:lnTo>
                    <a:lnTo>
                      <a:pt x="15932" y="2029"/>
                    </a:lnTo>
                    <a:lnTo>
                      <a:pt x="15829" y="1988"/>
                    </a:lnTo>
                    <a:lnTo>
                      <a:pt x="15732" y="1892"/>
                    </a:lnTo>
                    <a:lnTo>
                      <a:pt x="15762" y="1710"/>
                    </a:lnTo>
                    <a:lnTo>
                      <a:pt x="15657" y="1417"/>
                    </a:lnTo>
                    <a:lnTo>
                      <a:pt x="15517" y="1390"/>
                    </a:lnTo>
                    <a:lnTo>
                      <a:pt x="15378" y="1390"/>
                    </a:lnTo>
                    <a:lnTo>
                      <a:pt x="15253" y="1481"/>
                    </a:lnTo>
                    <a:lnTo>
                      <a:pt x="15278" y="1641"/>
                    </a:lnTo>
                    <a:lnTo>
                      <a:pt x="15392" y="1819"/>
                    </a:lnTo>
                    <a:lnTo>
                      <a:pt x="15384" y="1998"/>
                    </a:lnTo>
                    <a:lnTo>
                      <a:pt x="15457" y="2135"/>
                    </a:lnTo>
                    <a:lnTo>
                      <a:pt x="15449" y="2313"/>
                    </a:lnTo>
                    <a:lnTo>
                      <a:pt x="15372" y="2418"/>
                    </a:lnTo>
                    <a:lnTo>
                      <a:pt x="15165" y="2528"/>
                    </a:lnTo>
                    <a:lnTo>
                      <a:pt x="14864" y="2652"/>
                    </a:lnTo>
                    <a:lnTo>
                      <a:pt x="14558" y="2802"/>
                    </a:lnTo>
                    <a:lnTo>
                      <a:pt x="14501" y="2964"/>
                    </a:lnTo>
                    <a:lnTo>
                      <a:pt x="14580" y="3129"/>
                    </a:lnTo>
                    <a:lnTo>
                      <a:pt x="14535" y="3260"/>
                    </a:lnTo>
                    <a:lnTo>
                      <a:pt x="14301" y="3357"/>
                    </a:lnTo>
                    <a:lnTo>
                      <a:pt x="14167" y="3571"/>
                    </a:lnTo>
                    <a:lnTo>
                      <a:pt x="14002" y="3383"/>
                    </a:lnTo>
                    <a:lnTo>
                      <a:pt x="13882" y="3233"/>
                    </a:lnTo>
                    <a:lnTo>
                      <a:pt x="13736" y="3151"/>
                    </a:lnTo>
                    <a:lnTo>
                      <a:pt x="13601" y="3165"/>
                    </a:lnTo>
                    <a:lnTo>
                      <a:pt x="13544" y="3303"/>
                    </a:lnTo>
                    <a:lnTo>
                      <a:pt x="13684" y="3412"/>
                    </a:lnTo>
                    <a:lnTo>
                      <a:pt x="13810" y="3412"/>
                    </a:lnTo>
                    <a:lnTo>
                      <a:pt x="13898" y="3509"/>
                    </a:lnTo>
                    <a:lnTo>
                      <a:pt x="13968" y="3600"/>
                    </a:lnTo>
                    <a:lnTo>
                      <a:pt x="14044" y="3723"/>
                    </a:lnTo>
                    <a:lnTo>
                      <a:pt x="13921" y="3938"/>
                    </a:lnTo>
                    <a:lnTo>
                      <a:pt x="13743" y="3952"/>
                    </a:lnTo>
                    <a:lnTo>
                      <a:pt x="13682" y="4102"/>
                    </a:lnTo>
                    <a:lnTo>
                      <a:pt x="13545" y="4125"/>
                    </a:lnTo>
                    <a:lnTo>
                      <a:pt x="13425" y="3918"/>
                    </a:lnTo>
                    <a:lnTo>
                      <a:pt x="13296" y="3768"/>
                    </a:lnTo>
                    <a:lnTo>
                      <a:pt x="13175" y="3714"/>
                    </a:lnTo>
                    <a:lnTo>
                      <a:pt x="13055" y="3663"/>
                    </a:lnTo>
                    <a:lnTo>
                      <a:pt x="12975" y="3430"/>
                    </a:lnTo>
                    <a:lnTo>
                      <a:pt x="12892" y="3238"/>
                    </a:lnTo>
                    <a:lnTo>
                      <a:pt x="12851" y="3047"/>
                    </a:lnTo>
                    <a:lnTo>
                      <a:pt x="12766" y="2877"/>
                    </a:lnTo>
                    <a:lnTo>
                      <a:pt x="12599" y="2739"/>
                    </a:lnTo>
                    <a:lnTo>
                      <a:pt x="12494" y="2631"/>
                    </a:lnTo>
                    <a:lnTo>
                      <a:pt x="12368" y="2420"/>
                    </a:lnTo>
                    <a:lnTo>
                      <a:pt x="12304" y="2245"/>
                    </a:lnTo>
                    <a:lnTo>
                      <a:pt x="12377" y="2017"/>
                    </a:lnTo>
                    <a:lnTo>
                      <a:pt x="12699" y="2003"/>
                    </a:lnTo>
                    <a:cubicBezTo>
                      <a:pt x="12738" y="2035"/>
                      <a:pt x="12777" y="2063"/>
                      <a:pt x="12817" y="2090"/>
                    </a:cubicBezTo>
                    <a:cubicBezTo>
                      <a:pt x="12952" y="2178"/>
                      <a:pt x="13094" y="2236"/>
                      <a:pt x="13239" y="2259"/>
                    </a:cubicBezTo>
                    <a:lnTo>
                      <a:pt x="13399" y="2479"/>
                    </a:lnTo>
                    <a:lnTo>
                      <a:pt x="13603" y="2506"/>
                    </a:lnTo>
                    <a:lnTo>
                      <a:pt x="13797" y="2506"/>
                    </a:lnTo>
                    <a:cubicBezTo>
                      <a:pt x="13873" y="2506"/>
                      <a:pt x="13949" y="2506"/>
                      <a:pt x="14025" y="2506"/>
                    </a:cubicBezTo>
                    <a:cubicBezTo>
                      <a:pt x="14058" y="2506"/>
                      <a:pt x="14090" y="2506"/>
                      <a:pt x="14122" y="2506"/>
                    </a:cubicBezTo>
                    <a:lnTo>
                      <a:pt x="14251" y="2356"/>
                    </a:lnTo>
                    <a:lnTo>
                      <a:pt x="14347" y="2302"/>
                    </a:lnTo>
                    <a:lnTo>
                      <a:pt x="14484" y="2237"/>
                    </a:lnTo>
                    <a:lnTo>
                      <a:pt x="14616" y="2210"/>
                    </a:lnTo>
                    <a:lnTo>
                      <a:pt x="14613" y="2040"/>
                    </a:lnTo>
                    <a:lnTo>
                      <a:pt x="14460" y="1889"/>
                    </a:lnTo>
                    <a:lnTo>
                      <a:pt x="14355" y="1605"/>
                    </a:lnTo>
                    <a:cubicBezTo>
                      <a:pt x="14271" y="1573"/>
                      <a:pt x="14188" y="1533"/>
                      <a:pt x="14107" y="1486"/>
                    </a:cubicBezTo>
                    <a:cubicBezTo>
                      <a:pt x="14008" y="1428"/>
                      <a:pt x="13911" y="1359"/>
                      <a:pt x="13817" y="1279"/>
                    </a:cubicBezTo>
                    <a:lnTo>
                      <a:pt x="13451" y="1078"/>
                    </a:lnTo>
                    <a:lnTo>
                      <a:pt x="13212" y="945"/>
                    </a:lnTo>
                    <a:lnTo>
                      <a:pt x="12842" y="766"/>
                    </a:lnTo>
                    <a:lnTo>
                      <a:pt x="12603" y="849"/>
                    </a:lnTo>
                    <a:lnTo>
                      <a:pt x="12436" y="968"/>
                    </a:lnTo>
                    <a:lnTo>
                      <a:pt x="12291" y="899"/>
                    </a:lnTo>
                    <a:lnTo>
                      <a:pt x="12112" y="639"/>
                    </a:lnTo>
                    <a:lnTo>
                      <a:pt x="11879" y="402"/>
                    </a:lnTo>
                    <a:lnTo>
                      <a:pt x="11669" y="320"/>
                    </a:lnTo>
                    <a:lnTo>
                      <a:pt x="11486" y="252"/>
                    </a:lnTo>
                    <a:lnTo>
                      <a:pt x="11279" y="156"/>
                    </a:lnTo>
                    <a:lnTo>
                      <a:pt x="11086" y="73"/>
                    </a:lnTo>
                    <a:lnTo>
                      <a:pt x="10931" y="18"/>
                    </a:lnTo>
                    <a:lnTo>
                      <a:pt x="10715" y="114"/>
                    </a:lnTo>
                    <a:lnTo>
                      <a:pt x="10556" y="192"/>
                    </a:lnTo>
                    <a:lnTo>
                      <a:pt x="10395" y="137"/>
                    </a:lnTo>
                    <a:lnTo>
                      <a:pt x="10285" y="82"/>
                    </a:lnTo>
                    <a:lnTo>
                      <a:pt x="10146" y="27"/>
                    </a:lnTo>
                    <a:lnTo>
                      <a:pt x="10010" y="0"/>
                    </a:lnTo>
                    <a:lnTo>
                      <a:pt x="9706" y="83"/>
                    </a:lnTo>
                    <a:lnTo>
                      <a:pt x="9387" y="184"/>
                    </a:lnTo>
                    <a:lnTo>
                      <a:pt x="8981" y="564"/>
                    </a:lnTo>
                    <a:lnTo>
                      <a:pt x="8797" y="728"/>
                    </a:lnTo>
                    <a:lnTo>
                      <a:pt x="8584" y="783"/>
                    </a:lnTo>
                    <a:lnTo>
                      <a:pt x="8320" y="915"/>
                    </a:lnTo>
                    <a:lnTo>
                      <a:pt x="8160" y="996"/>
                    </a:lnTo>
                    <a:lnTo>
                      <a:pt x="7967" y="1147"/>
                    </a:lnTo>
                    <a:lnTo>
                      <a:pt x="7886" y="1297"/>
                    </a:lnTo>
                    <a:lnTo>
                      <a:pt x="7888" y="1470"/>
                    </a:lnTo>
                    <a:lnTo>
                      <a:pt x="7855" y="1675"/>
                    </a:lnTo>
                    <a:lnTo>
                      <a:pt x="7776" y="1784"/>
                    </a:lnTo>
                    <a:lnTo>
                      <a:pt x="7655" y="1839"/>
                    </a:lnTo>
                    <a:lnTo>
                      <a:pt x="7530" y="1894"/>
                    </a:lnTo>
                    <a:lnTo>
                      <a:pt x="7376" y="2183"/>
                    </a:lnTo>
                    <a:lnTo>
                      <a:pt x="7276" y="2430"/>
                    </a:lnTo>
                    <a:lnTo>
                      <a:pt x="7123" y="2673"/>
                    </a:lnTo>
                    <a:lnTo>
                      <a:pt x="7099" y="2824"/>
                    </a:lnTo>
                    <a:lnTo>
                      <a:pt x="7051" y="3056"/>
                    </a:lnTo>
                    <a:lnTo>
                      <a:pt x="6924" y="3316"/>
                    </a:lnTo>
                    <a:lnTo>
                      <a:pt x="6795" y="3550"/>
                    </a:lnTo>
                    <a:lnTo>
                      <a:pt x="6610" y="3688"/>
                    </a:lnTo>
                    <a:lnTo>
                      <a:pt x="6375" y="3930"/>
                    </a:lnTo>
                    <a:lnTo>
                      <a:pt x="6295" y="4053"/>
                    </a:lnTo>
                    <a:lnTo>
                      <a:pt x="6207" y="4241"/>
                    </a:lnTo>
                    <a:lnTo>
                      <a:pt x="6072" y="4323"/>
                    </a:lnTo>
                    <a:lnTo>
                      <a:pt x="5796" y="4429"/>
                    </a:lnTo>
                    <a:lnTo>
                      <a:pt x="5615" y="4524"/>
                    </a:lnTo>
                    <a:lnTo>
                      <a:pt x="5511" y="4647"/>
                    </a:lnTo>
                    <a:lnTo>
                      <a:pt x="5386" y="4780"/>
                    </a:lnTo>
                    <a:lnTo>
                      <a:pt x="5249" y="4999"/>
                    </a:lnTo>
                    <a:lnTo>
                      <a:pt x="5158" y="5155"/>
                    </a:lnTo>
                    <a:lnTo>
                      <a:pt x="5088" y="5329"/>
                    </a:lnTo>
                    <a:lnTo>
                      <a:pt x="5065" y="5480"/>
                    </a:lnTo>
                    <a:lnTo>
                      <a:pt x="5065" y="5754"/>
                    </a:lnTo>
                    <a:lnTo>
                      <a:pt x="5089" y="5900"/>
                    </a:lnTo>
                    <a:lnTo>
                      <a:pt x="5118" y="6123"/>
                    </a:lnTo>
                    <a:lnTo>
                      <a:pt x="5094" y="6315"/>
                    </a:lnTo>
                    <a:lnTo>
                      <a:pt x="5118" y="6590"/>
                    </a:lnTo>
                    <a:lnTo>
                      <a:pt x="5312" y="6948"/>
                    </a:lnTo>
                    <a:lnTo>
                      <a:pt x="5497" y="7278"/>
                    </a:lnTo>
                    <a:lnTo>
                      <a:pt x="5698" y="7360"/>
                    </a:lnTo>
                    <a:lnTo>
                      <a:pt x="6010" y="7347"/>
                    </a:lnTo>
                    <a:lnTo>
                      <a:pt x="6179" y="7123"/>
                    </a:lnTo>
                    <a:lnTo>
                      <a:pt x="6421" y="6806"/>
                    </a:lnTo>
                    <a:lnTo>
                      <a:pt x="6673" y="6770"/>
                    </a:lnTo>
                    <a:lnTo>
                      <a:pt x="6722" y="7029"/>
                    </a:lnTo>
                    <a:lnTo>
                      <a:pt x="6859" y="7341"/>
                    </a:lnTo>
                    <a:lnTo>
                      <a:pt x="6923" y="7657"/>
                    </a:lnTo>
                    <a:lnTo>
                      <a:pt x="7026" y="7817"/>
                    </a:lnTo>
                    <a:lnTo>
                      <a:pt x="7026" y="8065"/>
                    </a:lnTo>
                    <a:lnTo>
                      <a:pt x="7034" y="8312"/>
                    </a:lnTo>
                    <a:lnTo>
                      <a:pt x="7120" y="8458"/>
                    </a:lnTo>
                    <a:lnTo>
                      <a:pt x="7192" y="8650"/>
                    </a:lnTo>
                    <a:lnTo>
                      <a:pt x="7493" y="8925"/>
                    </a:lnTo>
                    <a:lnTo>
                      <a:pt x="7581" y="8833"/>
                    </a:lnTo>
                    <a:lnTo>
                      <a:pt x="7850" y="8512"/>
                    </a:lnTo>
                    <a:lnTo>
                      <a:pt x="7962" y="8471"/>
                    </a:lnTo>
                    <a:lnTo>
                      <a:pt x="8086" y="8224"/>
                    </a:lnTo>
                    <a:lnTo>
                      <a:pt x="8142" y="7954"/>
                    </a:lnTo>
                    <a:lnTo>
                      <a:pt x="8118" y="7546"/>
                    </a:lnTo>
                    <a:lnTo>
                      <a:pt x="8183" y="7331"/>
                    </a:lnTo>
                    <a:lnTo>
                      <a:pt x="8408" y="7069"/>
                    </a:lnTo>
                    <a:lnTo>
                      <a:pt x="8596" y="6868"/>
                    </a:lnTo>
                    <a:lnTo>
                      <a:pt x="8782" y="6652"/>
                    </a:lnTo>
                    <a:lnTo>
                      <a:pt x="8870" y="6378"/>
                    </a:lnTo>
                    <a:lnTo>
                      <a:pt x="8870" y="6199"/>
                    </a:lnTo>
                    <a:lnTo>
                      <a:pt x="8675" y="6099"/>
                    </a:lnTo>
                    <a:lnTo>
                      <a:pt x="8400" y="5782"/>
                    </a:lnTo>
                    <a:cubicBezTo>
                      <a:pt x="8345" y="5725"/>
                      <a:pt x="8303" y="5638"/>
                      <a:pt x="8280" y="5535"/>
                    </a:cubicBezTo>
                    <a:cubicBezTo>
                      <a:pt x="8253" y="5415"/>
                      <a:pt x="8255" y="5284"/>
                      <a:pt x="8280" y="5163"/>
                    </a:cubicBezTo>
                    <a:cubicBezTo>
                      <a:pt x="8308" y="5024"/>
                      <a:pt x="8366" y="4907"/>
                      <a:pt x="8441" y="4834"/>
                    </a:cubicBezTo>
                    <a:cubicBezTo>
                      <a:pt x="8456" y="4723"/>
                      <a:pt x="8474" y="4613"/>
                      <a:pt x="8494" y="4505"/>
                    </a:cubicBezTo>
                    <a:cubicBezTo>
                      <a:pt x="8510" y="4424"/>
                      <a:pt x="8527" y="4342"/>
                      <a:pt x="8558" y="4276"/>
                    </a:cubicBezTo>
                    <a:cubicBezTo>
                      <a:pt x="8643" y="4100"/>
                      <a:pt x="8795" y="4075"/>
                      <a:pt x="8897" y="4221"/>
                    </a:cubicBezTo>
                    <a:cubicBezTo>
                      <a:pt x="8958" y="4155"/>
                      <a:pt x="9013" y="4077"/>
                      <a:pt x="9061" y="3987"/>
                    </a:cubicBezTo>
                    <a:cubicBezTo>
                      <a:pt x="9136" y="3848"/>
                      <a:pt x="9193" y="3684"/>
                      <a:pt x="9260" y="3534"/>
                    </a:cubicBezTo>
                    <a:cubicBezTo>
                      <a:pt x="9306" y="3430"/>
                      <a:pt x="9356" y="3332"/>
                      <a:pt x="9405" y="3232"/>
                    </a:cubicBezTo>
                    <a:cubicBezTo>
                      <a:pt x="9452" y="3137"/>
                      <a:pt x="9497" y="3041"/>
                      <a:pt x="9542" y="2943"/>
                    </a:cubicBezTo>
                    <a:lnTo>
                      <a:pt x="9832" y="2723"/>
                    </a:lnTo>
                    <a:lnTo>
                      <a:pt x="9993" y="2545"/>
                    </a:lnTo>
                    <a:lnTo>
                      <a:pt x="10111" y="2705"/>
                    </a:lnTo>
                    <a:lnTo>
                      <a:pt x="10183" y="2884"/>
                    </a:lnTo>
                    <a:lnTo>
                      <a:pt x="10183" y="3144"/>
                    </a:lnTo>
                    <a:lnTo>
                      <a:pt x="10098" y="3332"/>
                    </a:lnTo>
                    <a:lnTo>
                      <a:pt x="10098" y="3689"/>
                    </a:lnTo>
                    <a:lnTo>
                      <a:pt x="10082" y="3859"/>
                    </a:lnTo>
                    <a:lnTo>
                      <a:pt x="9930" y="3957"/>
                    </a:lnTo>
                    <a:lnTo>
                      <a:pt x="9906" y="4204"/>
                    </a:lnTo>
                    <a:lnTo>
                      <a:pt x="9849" y="4492"/>
                    </a:lnTo>
                    <a:lnTo>
                      <a:pt x="9683" y="4633"/>
                    </a:lnTo>
                    <a:lnTo>
                      <a:pt x="9586" y="4780"/>
                    </a:lnTo>
                    <a:lnTo>
                      <a:pt x="9482" y="5082"/>
                    </a:lnTo>
                    <a:lnTo>
                      <a:pt x="9514" y="5403"/>
                    </a:lnTo>
                    <a:lnTo>
                      <a:pt x="9716" y="5586"/>
                    </a:lnTo>
                    <a:cubicBezTo>
                      <a:pt x="9796" y="5549"/>
                      <a:pt x="9881" y="5586"/>
                      <a:pt x="9941" y="5682"/>
                    </a:cubicBezTo>
                    <a:cubicBezTo>
                      <a:pt x="9990" y="5760"/>
                      <a:pt x="10017" y="5871"/>
                      <a:pt x="10065" y="5951"/>
                    </a:cubicBezTo>
                    <a:cubicBezTo>
                      <a:pt x="10132" y="6062"/>
                      <a:pt x="10229" y="6103"/>
                      <a:pt x="10318" y="6056"/>
                    </a:cubicBezTo>
                    <a:lnTo>
                      <a:pt x="10508" y="6070"/>
                    </a:lnTo>
                    <a:lnTo>
                      <a:pt x="10731" y="6002"/>
                    </a:lnTo>
                    <a:lnTo>
                      <a:pt x="10946" y="5851"/>
                    </a:lnTo>
                    <a:lnTo>
                      <a:pt x="11105" y="5786"/>
                    </a:lnTo>
                    <a:lnTo>
                      <a:pt x="11391" y="5848"/>
                    </a:lnTo>
                    <a:lnTo>
                      <a:pt x="11503" y="6039"/>
                    </a:lnTo>
                    <a:lnTo>
                      <a:pt x="11785" y="6094"/>
                    </a:lnTo>
                    <a:lnTo>
                      <a:pt x="11854" y="6226"/>
                    </a:lnTo>
                    <a:lnTo>
                      <a:pt x="11801" y="6390"/>
                    </a:lnTo>
                    <a:lnTo>
                      <a:pt x="11600" y="6542"/>
                    </a:lnTo>
                    <a:lnTo>
                      <a:pt x="11427" y="6730"/>
                    </a:lnTo>
                    <a:lnTo>
                      <a:pt x="11242" y="6739"/>
                    </a:lnTo>
                    <a:lnTo>
                      <a:pt x="11084" y="6698"/>
                    </a:lnTo>
                    <a:lnTo>
                      <a:pt x="10942" y="6629"/>
                    </a:lnTo>
                    <a:lnTo>
                      <a:pt x="10752" y="6588"/>
                    </a:lnTo>
                    <a:lnTo>
                      <a:pt x="10578" y="6629"/>
                    </a:lnTo>
                    <a:lnTo>
                      <a:pt x="10435" y="6670"/>
                    </a:lnTo>
                    <a:lnTo>
                      <a:pt x="10291" y="6748"/>
                    </a:lnTo>
                    <a:lnTo>
                      <a:pt x="10218" y="6936"/>
                    </a:lnTo>
                    <a:lnTo>
                      <a:pt x="10315" y="7045"/>
                    </a:lnTo>
                    <a:lnTo>
                      <a:pt x="10580" y="7535"/>
                    </a:lnTo>
                    <a:lnTo>
                      <a:pt x="10580" y="7737"/>
                    </a:lnTo>
                    <a:lnTo>
                      <a:pt x="10500" y="7925"/>
                    </a:lnTo>
                    <a:lnTo>
                      <a:pt x="10333" y="8021"/>
                    </a:lnTo>
                    <a:lnTo>
                      <a:pt x="10285" y="8145"/>
                    </a:lnTo>
                    <a:lnTo>
                      <a:pt x="10181" y="8076"/>
                    </a:lnTo>
                    <a:lnTo>
                      <a:pt x="10133" y="7815"/>
                    </a:lnTo>
                    <a:lnTo>
                      <a:pt x="10012" y="7706"/>
                    </a:lnTo>
                    <a:lnTo>
                      <a:pt x="9771" y="7733"/>
                    </a:lnTo>
                    <a:lnTo>
                      <a:pt x="9701" y="7811"/>
                    </a:lnTo>
                    <a:lnTo>
                      <a:pt x="9701" y="8017"/>
                    </a:lnTo>
                    <a:lnTo>
                      <a:pt x="9581" y="8163"/>
                    </a:lnTo>
                    <a:lnTo>
                      <a:pt x="9597" y="8488"/>
                    </a:lnTo>
                    <a:lnTo>
                      <a:pt x="9637" y="8686"/>
                    </a:lnTo>
                    <a:lnTo>
                      <a:pt x="9693" y="8944"/>
                    </a:lnTo>
                    <a:lnTo>
                      <a:pt x="9588" y="9131"/>
                    </a:lnTo>
                    <a:lnTo>
                      <a:pt x="9435" y="9310"/>
                    </a:lnTo>
                    <a:lnTo>
                      <a:pt x="9298" y="9530"/>
                    </a:lnTo>
                    <a:lnTo>
                      <a:pt x="9180" y="9627"/>
                    </a:lnTo>
                    <a:lnTo>
                      <a:pt x="9092" y="9735"/>
                    </a:lnTo>
                    <a:lnTo>
                      <a:pt x="8983" y="9736"/>
                    </a:lnTo>
                    <a:cubicBezTo>
                      <a:pt x="8962" y="9703"/>
                      <a:pt x="8942" y="9671"/>
                      <a:pt x="8921" y="9640"/>
                    </a:cubicBezTo>
                    <a:cubicBezTo>
                      <a:pt x="8891" y="9595"/>
                      <a:pt x="8861" y="9551"/>
                      <a:pt x="8830" y="9508"/>
                    </a:cubicBezTo>
                    <a:lnTo>
                      <a:pt x="8564" y="9467"/>
                    </a:lnTo>
                    <a:lnTo>
                      <a:pt x="8300" y="9659"/>
                    </a:lnTo>
                    <a:lnTo>
                      <a:pt x="7986" y="9865"/>
                    </a:lnTo>
                    <a:lnTo>
                      <a:pt x="7905" y="9974"/>
                    </a:lnTo>
                    <a:lnTo>
                      <a:pt x="7739" y="10070"/>
                    </a:lnTo>
                    <a:lnTo>
                      <a:pt x="7634" y="10001"/>
                    </a:lnTo>
                    <a:lnTo>
                      <a:pt x="7465" y="9864"/>
                    </a:lnTo>
                    <a:lnTo>
                      <a:pt x="7314" y="9781"/>
                    </a:lnTo>
                    <a:lnTo>
                      <a:pt x="7226" y="9644"/>
                    </a:lnTo>
                    <a:lnTo>
                      <a:pt x="7149" y="9740"/>
                    </a:lnTo>
                    <a:lnTo>
                      <a:pt x="6975" y="9746"/>
                    </a:lnTo>
                    <a:lnTo>
                      <a:pt x="6769" y="9966"/>
                    </a:lnTo>
                    <a:lnTo>
                      <a:pt x="6586" y="9828"/>
                    </a:lnTo>
                    <a:lnTo>
                      <a:pt x="6498" y="9655"/>
                    </a:lnTo>
                    <a:lnTo>
                      <a:pt x="6359" y="9499"/>
                    </a:lnTo>
                    <a:lnTo>
                      <a:pt x="6246" y="9210"/>
                    </a:lnTo>
                    <a:lnTo>
                      <a:pt x="6332" y="9059"/>
                    </a:lnTo>
                    <a:lnTo>
                      <a:pt x="6468" y="9059"/>
                    </a:lnTo>
                    <a:lnTo>
                      <a:pt x="6436" y="9269"/>
                    </a:lnTo>
                    <a:lnTo>
                      <a:pt x="6594" y="9356"/>
                    </a:lnTo>
                    <a:lnTo>
                      <a:pt x="6642" y="9122"/>
                    </a:lnTo>
                    <a:lnTo>
                      <a:pt x="6779" y="9264"/>
                    </a:lnTo>
                    <a:lnTo>
                      <a:pt x="6939" y="9386"/>
                    </a:lnTo>
                    <a:lnTo>
                      <a:pt x="7020" y="9181"/>
                    </a:lnTo>
                    <a:lnTo>
                      <a:pt x="7095" y="8939"/>
                    </a:lnTo>
                    <a:lnTo>
                      <a:pt x="7009" y="8646"/>
                    </a:lnTo>
                    <a:lnTo>
                      <a:pt x="6883" y="8491"/>
                    </a:lnTo>
                    <a:lnTo>
                      <a:pt x="6741" y="8555"/>
                    </a:lnTo>
                    <a:lnTo>
                      <a:pt x="6645" y="8802"/>
                    </a:lnTo>
                    <a:lnTo>
                      <a:pt x="6668" y="8966"/>
                    </a:lnTo>
                    <a:lnTo>
                      <a:pt x="6572" y="8980"/>
                    </a:lnTo>
                    <a:lnTo>
                      <a:pt x="6524" y="8733"/>
                    </a:lnTo>
                    <a:lnTo>
                      <a:pt x="6425" y="8870"/>
                    </a:lnTo>
                    <a:lnTo>
                      <a:pt x="6282" y="8896"/>
                    </a:lnTo>
                    <a:lnTo>
                      <a:pt x="6298" y="8622"/>
                    </a:lnTo>
                    <a:lnTo>
                      <a:pt x="6338" y="8473"/>
                    </a:lnTo>
                    <a:lnTo>
                      <a:pt x="6394" y="8309"/>
                    </a:lnTo>
                    <a:lnTo>
                      <a:pt x="6394" y="7953"/>
                    </a:lnTo>
                    <a:lnTo>
                      <a:pt x="6380" y="7651"/>
                    </a:lnTo>
                    <a:lnTo>
                      <a:pt x="6254" y="7719"/>
                    </a:lnTo>
                    <a:lnTo>
                      <a:pt x="6189" y="7989"/>
                    </a:lnTo>
                    <a:lnTo>
                      <a:pt x="6096" y="8126"/>
                    </a:lnTo>
                    <a:lnTo>
                      <a:pt x="5932" y="8300"/>
                    </a:lnTo>
                    <a:lnTo>
                      <a:pt x="5836" y="8520"/>
                    </a:lnTo>
                    <a:lnTo>
                      <a:pt x="5819" y="8717"/>
                    </a:lnTo>
                    <a:lnTo>
                      <a:pt x="5921" y="8917"/>
                    </a:lnTo>
                    <a:lnTo>
                      <a:pt x="5974" y="9081"/>
                    </a:lnTo>
                    <a:lnTo>
                      <a:pt x="5934" y="9324"/>
                    </a:lnTo>
                    <a:lnTo>
                      <a:pt x="6004" y="9512"/>
                    </a:lnTo>
                    <a:lnTo>
                      <a:pt x="6235" y="9416"/>
                    </a:lnTo>
                    <a:lnTo>
                      <a:pt x="6253" y="9581"/>
                    </a:lnTo>
                    <a:lnTo>
                      <a:pt x="6088" y="9704"/>
                    </a:lnTo>
                    <a:lnTo>
                      <a:pt x="6016" y="9787"/>
                    </a:lnTo>
                    <a:lnTo>
                      <a:pt x="5983" y="10057"/>
                    </a:lnTo>
                    <a:lnTo>
                      <a:pt x="5865" y="10144"/>
                    </a:lnTo>
                    <a:lnTo>
                      <a:pt x="5664" y="10172"/>
                    </a:lnTo>
                    <a:lnTo>
                      <a:pt x="5506" y="10172"/>
                    </a:lnTo>
                    <a:lnTo>
                      <a:pt x="5370" y="10240"/>
                    </a:lnTo>
                    <a:lnTo>
                      <a:pt x="5273" y="10337"/>
                    </a:lnTo>
                    <a:lnTo>
                      <a:pt x="5101" y="10364"/>
                    </a:lnTo>
                    <a:lnTo>
                      <a:pt x="5002" y="10364"/>
                    </a:lnTo>
                    <a:lnTo>
                      <a:pt x="4982" y="10538"/>
                    </a:lnTo>
                    <a:lnTo>
                      <a:pt x="4867" y="10739"/>
                    </a:lnTo>
                    <a:lnTo>
                      <a:pt x="4738" y="10945"/>
                    </a:lnTo>
                    <a:lnTo>
                      <a:pt x="4563" y="11169"/>
                    </a:lnTo>
                    <a:lnTo>
                      <a:pt x="4385" y="11316"/>
                    </a:lnTo>
                    <a:lnTo>
                      <a:pt x="4328" y="11463"/>
                    </a:lnTo>
                    <a:lnTo>
                      <a:pt x="4152" y="11706"/>
                    </a:lnTo>
                    <a:lnTo>
                      <a:pt x="4065" y="11719"/>
                    </a:lnTo>
                    <a:lnTo>
                      <a:pt x="3934" y="11751"/>
                    </a:lnTo>
                    <a:lnTo>
                      <a:pt x="3849" y="11911"/>
                    </a:lnTo>
                    <a:lnTo>
                      <a:pt x="3781" y="12158"/>
                    </a:lnTo>
                    <a:lnTo>
                      <a:pt x="3725" y="12255"/>
                    </a:lnTo>
                    <a:lnTo>
                      <a:pt x="3603" y="12585"/>
                    </a:lnTo>
                    <a:lnTo>
                      <a:pt x="3316" y="12676"/>
                    </a:lnTo>
                    <a:lnTo>
                      <a:pt x="3265" y="12951"/>
                    </a:lnTo>
                    <a:lnTo>
                      <a:pt x="3134" y="12987"/>
                    </a:lnTo>
                    <a:lnTo>
                      <a:pt x="3035" y="12919"/>
                    </a:lnTo>
                    <a:lnTo>
                      <a:pt x="2939" y="12754"/>
                    </a:lnTo>
                    <a:cubicBezTo>
                      <a:pt x="2886" y="12812"/>
                      <a:pt x="2837" y="12876"/>
                      <a:pt x="2790" y="12947"/>
                    </a:cubicBezTo>
                    <a:cubicBezTo>
                      <a:pt x="2744" y="13015"/>
                      <a:pt x="2702" y="13088"/>
                      <a:pt x="2663" y="13166"/>
                    </a:cubicBezTo>
                    <a:lnTo>
                      <a:pt x="2511" y="13235"/>
                    </a:lnTo>
                    <a:lnTo>
                      <a:pt x="2334" y="13327"/>
                    </a:lnTo>
                    <a:lnTo>
                      <a:pt x="2256" y="13258"/>
                    </a:lnTo>
                    <a:lnTo>
                      <a:pt x="2079" y="13176"/>
                    </a:lnTo>
                    <a:lnTo>
                      <a:pt x="1886" y="13313"/>
                    </a:lnTo>
                    <a:lnTo>
                      <a:pt x="1701" y="13451"/>
                    </a:lnTo>
                    <a:lnTo>
                      <a:pt x="1776" y="13589"/>
                    </a:lnTo>
                    <a:lnTo>
                      <a:pt x="1890" y="13693"/>
                    </a:lnTo>
                    <a:lnTo>
                      <a:pt x="2105" y="13776"/>
                    </a:lnTo>
                    <a:lnTo>
                      <a:pt x="2379" y="13955"/>
                    </a:lnTo>
                    <a:lnTo>
                      <a:pt x="2554" y="14129"/>
                    </a:lnTo>
                    <a:lnTo>
                      <a:pt x="2659" y="14413"/>
                    </a:lnTo>
                    <a:lnTo>
                      <a:pt x="2704" y="14587"/>
                    </a:lnTo>
                    <a:lnTo>
                      <a:pt x="2768" y="14861"/>
                    </a:lnTo>
                    <a:lnTo>
                      <a:pt x="2792" y="15475"/>
                    </a:lnTo>
                    <a:lnTo>
                      <a:pt x="2771" y="15814"/>
                    </a:lnTo>
                    <a:cubicBezTo>
                      <a:pt x="2745" y="15996"/>
                      <a:pt x="2708" y="16172"/>
                      <a:pt x="2661" y="16341"/>
                    </a:cubicBezTo>
                    <a:cubicBezTo>
                      <a:pt x="2629" y="16460"/>
                      <a:pt x="2591" y="16574"/>
                      <a:pt x="2549" y="16684"/>
                    </a:cubicBezTo>
                    <a:lnTo>
                      <a:pt x="2342" y="16817"/>
                    </a:lnTo>
                    <a:lnTo>
                      <a:pt x="2030" y="16830"/>
                    </a:lnTo>
                    <a:lnTo>
                      <a:pt x="1856" y="16830"/>
                    </a:lnTo>
                    <a:lnTo>
                      <a:pt x="1549" y="16804"/>
                    </a:lnTo>
                    <a:lnTo>
                      <a:pt x="1329" y="16707"/>
                    </a:lnTo>
                    <a:lnTo>
                      <a:pt x="970" y="16537"/>
                    </a:lnTo>
                    <a:lnTo>
                      <a:pt x="739" y="16469"/>
                    </a:lnTo>
                    <a:lnTo>
                      <a:pt x="478" y="16547"/>
                    </a:lnTo>
                    <a:lnTo>
                      <a:pt x="293" y="16647"/>
                    </a:lnTo>
                    <a:lnTo>
                      <a:pt x="164" y="17042"/>
                    </a:lnTo>
                    <a:lnTo>
                      <a:pt x="199" y="17371"/>
                    </a:lnTo>
                    <a:lnTo>
                      <a:pt x="231" y="17765"/>
                    </a:lnTo>
                    <a:lnTo>
                      <a:pt x="199" y="18217"/>
                    </a:lnTo>
                    <a:lnTo>
                      <a:pt x="86" y="18602"/>
                    </a:lnTo>
                    <a:lnTo>
                      <a:pt x="24" y="19028"/>
                    </a:lnTo>
                    <a:lnTo>
                      <a:pt x="0" y="19390"/>
                    </a:lnTo>
                    <a:lnTo>
                      <a:pt x="32" y="19623"/>
                    </a:lnTo>
                    <a:lnTo>
                      <a:pt x="105" y="19880"/>
                    </a:lnTo>
                    <a:lnTo>
                      <a:pt x="97" y="20137"/>
                    </a:lnTo>
                    <a:lnTo>
                      <a:pt x="40" y="20343"/>
                    </a:lnTo>
                    <a:lnTo>
                      <a:pt x="81" y="20612"/>
                    </a:lnTo>
                    <a:lnTo>
                      <a:pt x="245" y="20708"/>
                    </a:lnTo>
                    <a:lnTo>
                      <a:pt x="417" y="20644"/>
                    </a:lnTo>
                    <a:lnTo>
                      <a:pt x="624" y="20794"/>
                    </a:lnTo>
                    <a:lnTo>
                      <a:pt x="693" y="20881"/>
                    </a:lnTo>
                    <a:lnTo>
                      <a:pt x="1007" y="21211"/>
                    </a:lnTo>
                    <a:lnTo>
                      <a:pt x="1064" y="21408"/>
                    </a:lnTo>
                    <a:lnTo>
                      <a:pt x="1160" y="21436"/>
                    </a:lnTo>
                    <a:lnTo>
                      <a:pt x="1241" y="21600"/>
                    </a:lnTo>
                    <a:lnTo>
                      <a:pt x="1286" y="21437"/>
                    </a:lnTo>
                    <a:lnTo>
                      <a:pt x="1286" y="21236"/>
                    </a:lnTo>
                    <a:lnTo>
                      <a:pt x="1358" y="21119"/>
                    </a:lnTo>
                    <a:lnTo>
                      <a:pt x="1562" y="21092"/>
                    </a:lnTo>
                    <a:lnTo>
                      <a:pt x="1667" y="21105"/>
                    </a:lnTo>
                    <a:cubicBezTo>
                      <a:pt x="1731" y="21119"/>
                      <a:pt x="1796" y="21128"/>
                      <a:pt x="1860" y="21133"/>
                    </a:cubicBezTo>
                    <a:cubicBezTo>
                      <a:pt x="1936" y="21139"/>
                      <a:pt x="2011" y="21139"/>
                      <a:pt x="2086" y="21133"/>
                    </a:cubicBezTo>
                    <a:lnTo>
                      <a:pt x="2247" y="21051"/>
                    </a:lnTo>
                    <a:lnTo>
                      <a:pt x="2333" y="20941"/>
                    </a:lnTo>
                    <a:lnTo>
                      <a:pt x="2422" y="20693"/>
                    </a:lnTo>
                    <a:lnTo>
                      <a:pt x="2519" y="20556"/>
                    </a:lnTo>
                    <a:lnTo>
                      <a:pt x="2655" y="20387"/>
                    </a:lnTo>
                    <a:lnTo>
                      <a:pt x="2784" y="20214"/>
                    </a:lnTo>
                    <a:lnTo>
                      <a:pt x="2897" y="20063"/>
                    </a:lnTo>
                    <a:lnTo>
                      <a:pt x="2921" y="19885"/>
                    </a:lnTo>
                    <a:lnTo>
                      <a:pt x="2921" y="19541"/>
                    </a:lnTo>
                    <a:lnTo>
                      <a:pt x="2969" y="19349"/>
                    </a:lnTo>
                    <a:lnTo>
                      <a:pt x="3039" y="19161"/>
                    </a:lnTo>
                    <a:lnTo>
                      <a:pt x="3241" y="18748"/>
                    </a:lnTo>
                    <a:lnTo>
                      <a:pt x="3257" y="18515"/>
                    </a:lnTo>
                    <a:cubicBezTo>
                      <a:pt x="3267" y="18464"/>
                      <a:pt x="3283" y="18417"/>
                      <a:pt x="3305" y="18379"/>
                    </a:cubicBezTo>
                    <a:cubicBezTo>
                      <a:pt x="3367" y="18269"/>
                      <a:pt x="3459" y="18240"/>
                      <a:pt x="3541" y="18187"/>
                    </a:cubicBezTo>
                    <a:cubicBezTo>
                      <a:pt x="3616" y="18139"/>
                      <a:pt x="3685" y="18071"/>
                      <a:pt x="3745" y="17985"/>
                    </a:cubicBezTo>
                    <a:lnTo>
                      <a:pt x="3923" y="17728"/>
                    </a:lnTo>
                    <a:lnTo>
                      <a:pt x="4081" y="17581"/>
                    </a:lnTo>
                    <a:lnTo>
                      <a:pt x="4167" y="17554"/>
                    </a:lnTo>
                    <a:lnTo>
                      <a:pt x="4059" y="17247"/>
                    </a:lnTo>
                    <a:lnTo>
                      <a:pt x="3955" y="17261"/>
                    </a:lnTo>
                    <a:lnTo>
                      <a:pt x="3938" y="16973"/>
                    </a:lnTo>
                    <a:lnTo>
                      <a:pt x="4118" y="16859"/>
                    </a:lnTo>
                    <a:lnTo>
                      <a:pt x="4354" y="16726"/>
                    </a:lnTo>
                    <a:lnTo>
                      <a:pt x="4432" y="16658"/>
                    </a:lnTo>
                    <a:lnTo>
                      <a:pt x="4620" y="16554"/>
                    </a:lnTo>
                    <a:lnTo>
                      <a:pt x="4738" y="16663"/>
                    </a:lnTo>
                    <a:lnTo>
                      <a:pt x="4945" y="16842"/>
                    </a:lnTo>
                    <a:lnTo>
                      <a:pt x="5057" y="16801"/>
                    </a:lnTo>
                    <a:lnTo>
                      <a:pt x="5270" y="16614"/>
                    </a:lnTo>
                    <a:cubicBezTo>
                      <a:pt x="5348" y="16588"/>
                      <a:pt x="5424" y="16547"/>
                      <a:pt x="5495" y="16490"/>
                    </a:cubicBezTo>
                    <a:cubicBezTo>
                      <a:pt x="5582" y="16422"/>
                      <a:pt x="5661" y="16332"/>
                      <a:pt x="5732" y="16224"/>
                    </a:cubicBezTo>
                    <a:lnTo>
                      <a:pt x="5896" y="16096"/>
                    </a:lnTo>
                    <a:lnTo>
                      <a:pt x="6009" y="16027"/>
                    </a:lnTo>
                    <a:lnTo>
                      <a:pt x="6185" y="15959"/>
                    </a:lnTo>
                    <a:lnTo>
                      <a:pt x="6336" y="16187"/>
                    </a:lnTo>
                    <a:lnTo>
                      <a:pt x="6513" y="16558"/>
                    </a:lnTo>
                    <a:lnTo>
                      <a:pt x="6478" y="16957"/>
                    </a:lnTo>
                    <a:lnTo>
                      <a:pt x="6566" y="17191"/>
                    </a:lnTo>
                    <a:cubicBezTo>
                      <a:pt x="6627" y="17266"/>
                      <a:pt x="6693" y="17327"/>
                      <a:pt x="6762" y="17374"/>
                    </a:cubicBezTo>
                    <a:cubicBezTo>
                      <a:pt x="6828" y="17418"/>
                      <a:pt x="6896" y="17449"/>
                      <a:pt x="6961" y="17493"/>
                    </a:cubicBezTo>
                    <a:cubicBezTo>
                      <a:pt x="7076" y="17571"/>
                      <a:pt x="7181" y="17688"/>
                      <a:pt x="7268" y="17837"/>
                    </a:cubicBezTo>
                    <a:lnTo>
                      <a:pt x="7381" y="17960"/>
                    </a:lnTo>
                    <a:lnTo>
                      <a:pt x="7502" y="18097"/>
                    </a:lnTo>
                    <a:lnTo>
                      <a:pt x="7652" y="18230"/>
                    </a:lnTo>
                    <a:lnTo>
                      <a:pt x="7765" y="18312"/>
                    </a:lnTo>
                    <a:lnTo>
                      <a:pt x="7950" y="18500"/>
                    </a:lnTo>
                    <a:lnTo>
                      <a:pt x="8004" y="18619"/>
                    </a:lnTo>
                    <a:lnTo>
                      <a:pt x="8122" y="18894"/>
                    </a:lnTo>
                    <a:lnTo>
                      <a:pt x="8273" y="19251"/>
                    </a:lnTo>
                    <a:lnTo>
                      <a:pt x="8399" y="19535"/>
                    </a:lnTo>
                    <a:lnTo>
                      <a:pt x="8203" y="19705"/>
                    </a:lnTo>
                    <a:lnTo>
                      <a:pt x="8232" y="19896"/>
                    </a:lnTo>
                    <a:lnTo>
                      <a:pt x="8184" y="20192"/>
                    </a:lnTo>
                    <a:lnTo>
                      <a:pt x="8313" y="20256"/>
                    </a:lnTo>
                    <a:lnTo>
                      <a:pt x="8369" y="20092"/>
                    </a:lnTo>
                    <a:lnTo>
                      <a:pt x="8471" y="19927"/>
                    </a:lnTo>
                    <a:lnTo>
                      <a:pt x="8584" y="19703"/>
                    </a:lnTo>
                    <a:lnTo>
                      <a:pt x="8621" y="19542"/>
                    </a:lnTo>
                    <a:lnTo>
                      <a:pt x="8570" y="19314"/>
                    </a:lnTo>
                    <a:lnTo>
                      <a:pt x="8522" y="19090"/>
                    </a:lnTo>
                    <a:lnTo>
                      <a:pt x="8493" y="18927"/>
                    </a:lnTo>
                    <a:lnTo>
                      <a:pt x="8573" y="18716"/>
                    </a:lnTo>
                    <a:lnTo>
                      <a:pt x="8735" y="18702"/>
                    </a:lnTo>
                    <a:lnTo>
                      <a:pt x="8831" y="18752"/>
                    </a:lnTo>
                    <a:lnTo>
                      <a:pt x="8888" y="18876"/>
                    </a:lnTo>
                    <a:lnTo>
                      <a:pt x="9070" y="18944"/>
                    </a:lnTo>
                    <a:lnTo>
                      <a:pt x="9159" y="18880"/>
                    </a:lnTo>
                    <a:lnTo>
                      <a:pt x="9054" y="18697"/>
                    </a:lnTo>
                    <a:lnTo>
                      <a:pt x="8898" y="18523"/>
                    </a:lnTo>
                    <a:lnTo>
                      <a:pt x="8594" y="18261"/>
                    </a:lnTo>
                    <a:lnTo>
                      <a:pt x="8368" y="18041"/>
                    </a:lnTo>
                    <a:lnTo>
                      <a:pt x="8097" y="17835"/>
                    </a:lnTo>
                    <a:lnTo>
                      <a:pt x="7917" y="17422"/>
                    </a:lnTo>
                    <a:lnTo>
                      <a:pt x="7716" y="17353"/>
                    </a:lnTo>
                    <a:lnTo>
                      <a:pt x="7485" y="16964"/>
                    </a:lnTo>
                    <a:lnTo>
                      <a:pt x="7541" y="16565"/>
                    </a:lnTo>
                    <a:lnTo>
                      <a:pt x="7398" y="16378"/>
                    </a:lnTo>
                    <a:lnTo>
                      <a:pt x="7222" y="16240"/>
                    </a:lnTo>
                    <a:lnTo>
                      <a:pt x="6975" y="15938"/>
                    </a:lnTo>
                    <a:lnTo>
                      <a:pt x="6974" y="15498"/>
                    </a:lnTo>
                    <a:lnTo>
                      <a:pt x="7213" y="15265"/>
                    </a:lnTo>
                    <a:lnTo>
                      <a:pt x="7388" y="15320"/>
                    </a:lnTo>
                    <a:lnTo>
                      <a:pt x="7527" y="15712"/>
                    </a:lnTo>
                    <a:lnTo>
                      <a:pt x="7790" y="15919"/>
                    </a:lnTo>
                    <a:cubicBezTo>
                      <a:pt x="7896" y="15936"/>
                      <a:pt x="7997" y="15992"/>
                      <a:pt x="8089" y="16084"/>
                    </a:cubicBezTo>
                    <a:cubicBezTo>
                      <a:pt x="8148" y="16143"/>
                      <a:pt x="8203" y="16217"/>
                      <a:pt x="8250" y="16304"/>
                    </a:cubicBezTo>
                    <a:lnTo>
                      <a:pt x="8390" y="16623"/>
                    </a:lnTo>
                    <a:lnTo>
                      <a:pt x="8497" y="16783"/>
                    </a:lnTo>
                    <a:lnTo>
                      <a:pt x="8659" y="16893"/>
                    </a:lnTo>
                    <a:cubicBezTo>
                      <a:pt x="8718" y="16911"/>
                      <a:pt x="8777" y="16939"/>
                      <a:pt x="8833" y="16975"/>
                    </a:cubicBezTo>
                    <a:cubicBezTo>
                      <a:pt x="8886" y="17009"/>
                      <a:pt x="8937" y="17050"/>
                      <a:pt x="8986" y="17098"/>
                    </a:cubicBezTo>
                    <a:lnTo>
                      <a:pt x="9201" y="17368"/>
                    </a:lnTo>
                    <a:lnTo>
                      <a:pt x="9367" y="17642"/>
                    </a:lnTo>
                    <a:lnTo>
                      <a:pt x="9448" y="18069"/>
                    </a:lnTo>
                    <a:lnTo>
                      <a:pt x="9472" y="18476"/>
                    </a:lnTo>
                    <a:lnTo>
                      <a:pt x="9480" y="18860"/>
                    </a:lnTo>
                    <a:lnTo>
                      <a:pt x="9606" y="19231"/>
                    </a:lnTo>
                    <a:lnTo>
                      <a:pt x="9708" y="19433"/>
                    </a:lnTo>
                    <a:lnTo>
                      <a:pt x="9931" y="19550"/>
                    </a:lnTo>
                    <a:lnTo>
                      <a:pt x="10097" y="19631"/>
                    </a:lnTo>
                    <a:lnTo>
                      <a:pt x="10223" y="19645"/>
                    </a:lnTo>
                    <a:lnTo>
                      <a:pt x="10379" y="19791"/>
                    </a:lnTo>
                    <a:lnTo>
                      <a:pt x="10473" y="19924"/>
                    </a:lnTo>
                    <a:lnTo>
                      <a:pt x="10384" y="20183"/>
                    </a:lnTo>
                    <a:lnTo>
                      <a:pt x="10159" y="20128"/>
                    </a:lnTo>
                    <a:lnTo>
                      <a:pt x="10073" y="20243"/>
                    </a:lnTo>
                    <a:lnTo>
                      <a:pt x="10193" y="20472"/>
                    </a:lnTo>
                    <a:lnTo>
                      <a:pt x="10266" y="20815"/>
                    </a:lnTo>
                    <a:cubicBezTo>
                      <a:pt x="10273" y="20912"/>
                      <a:pt x="10304" y="20999"/>
                      <a:pt x="10352" y="21053"/>
                    </a:cubicBezTo>
                    <a:cubicBezTo>
                      <a:pt x="10384" y="21090"/>
                      <a:pt x="10423" y="21109"/>
                      <a:pt x="10462" y="21108"/>
                    </a:cubicBezTo>
                    <a:lnTo>
                      <a:pt x="10696" y="20998"/>
                    </a:lnTo>
                    <a:lnTo>
                      <a:pt x="10712" y="20701"/>
                    </a:lnTo>
                    <a:cubicBezTo>
                      <a:pt x="10707" y="20596"/>
                      <a:pt x="10707" y="20491"/>
                      <a:pt x="10712" y="20387"/>
                    </a:cubicBezTo>
                    <a:cubicBezTo>
                      <a:pt x="10716" y="20296"/>
                      <a:pt x="10724" y="20206"/>
                      <a:pt x="10736" y="20117"/>
                    </a:cubicBezTo>
                    <a:cubicBezTo>
                      <a:pt x="10735" y="20034"/>
                      <a:pt x="10727" y="19953"/>
                      <a:pt x="10712" y="19874"/>
                    </a:cubicBezTo>
                    <a:cubicBezTo>
                      <a:pt x="10684" y="19724"/>
                      <a:pt x="10633" y="19589"/>
                      <a:pt x="10564" y="19484"/>
                    </a:cubicBezTo>
                    <a:lnTo>
                      <a:pt x="10443" y="19117"/>
                    </a:lnTo>
                    <a:cubicBezTo>
                      <a:pt x="10405" y="19035"/>
                      <a:pt x="10398" y="18922"/>
                      <a:pt x="10427" y="18829"/>
                    </a:cubicBezTo>
                    <a:cubicBezTo>
                      <a:pt x="10451" y="18751"/>
                      <a:pt x="10497" y="18700"/>
                      <a:pt x="10548" y="18692"/>
                    </a:cubicBezTo>
                    <a:lnTo>
                      <a:pt x="10680" y="18705"/>
                    </a:lnTo>
                    <a:lnTo>
                      <a:pt x="10811" y="18765"/>
                    </a:lnTo>
                    <a:lnTo>
                      <a:pt x="10929" y="18911"/>
                    </a:lnTo>
                    <a:lnTo>
                      <a:pt x="10953" y="18597"/>
                    </a:lnTo>
                    <a:lnTo>
                      <a:pt x="11025" y="18391"/>
                    </a:lnTo>
                    <a:lnTo>
                      <a:pt x="11310" y="18336"/>
                    </a:lnTo>
                    <a:lnTo>
                      <a:pt x="11533" y="18336"/>
                    </a:lnTo>
                    <a:lnTo>
                      <a:pt x="11766" y="18570"/>
                    </a:lnTo>
                    <a:lnTo>
                      <a:pt x="11991" y="18469"/>
                    </a:lnTo>
                    <a:lnTo>
                      <a:pt x="12104" y="18400"/>
                    </a:lnTo>
                    <a:lnTo>
                      <a:pt x="12392" y="18317"/>
                    </a:lnTo>
                    <a:lnTo>
                      <a:pt x="12469" y="18171"/>
                    </a:lnTo>
                    <a:cubicBezTo>
                      <a:pt x="12441" y="18118"/>
                      <a:pt x="12413" y="18066"/>
                      <a:pt x="12383" y="18015"/>
                    </a:cubicBezTo>
                    <a:cubicBezTo>
                      <a:pt x="12320" y="17907"/>
                      <a:pt x="12252" y="17806"/>
                      <a:pt x="12181" y="17713"/>
                    </a:cubicBezTo>
                    <a:cubicBezTo>
                      <a:pt x="12169" y="17590"/>
                      <a:pt x="12166" y="17465"/>
                      <a:pt x="12173" y="17342"/>
                    </a:cubicBezTo>
                    <a:cubicBezTo>
                      <a:pt x="12182" y="17201"/>
                      <a:pt x="12204" y="17063"/>
                      <a:pt x="12238" y="16934"/>
                    </a:cubicBezTo>
                    <a:lnTo>
                      <a:pt x="12262" y="16700"/>
                    </a:lnTo>
                    <a:lnTo>
                      <a:pt x="12383" y="16233"/>
                    </a:lnTo>
                    <a:lnTo>
                      <a:pt x="12447" y="15904"/>
                    </a:lnTo>
                    <a:lnTo>
                      <a:pt x="12552" y="15455"/>
                    </a:lnTo>
                    <a:lnTo>
                      <a:pt x="12671" y="15194"/>
                    </a:lnTo>
                    <a:lnTo>
                      <a:pt x="12888" y="14822"/>
                    </a:lnTo>
                    <a:lnTo>
                      <a:pt x="13179" y="14607"/>
                    </a:lnTo>
                    <a:lnTo>
                      <a:pt x="13407" y="14414"/>
                    </a:lnTo>
                    <a:lnTo>
                      <a:pt x="13485" y="14588"/>
                    </a:lnTo>
                    <a:lnTo>
                      <a:pt x="13485" y="14898"/>
                    </a:lnTo>
                    <a:lnTo>
                      <a:pt x="13692" y="14926"/>
                    </a:lnTo>
                    <a:lnTo>
                      <a:pt x="13794" y="15008"/>
                    </a:lnTo>
                    <a:lnTo>
                      <a:pt x="13842" y="15254"/>
                    </a:lnTo>
                    <a:lnTo>
                      <a:pt x="13659" y="15264"/>
                    </a:lnTo>
                    <a:lnTo>
                      <a:pt x="13643" y="15414"/>
                    </a:lnTo>
                    <a:lnTo>
                      <a:pt x="13845" y="15703"/>
                    </a:lnTo>
                    <a:lnTo>
                      <a:pt x="13960" y="15946"/>
                    </a:lnTo>
                    <a:lnTo>
                      <a:pt x="14162" y="15979"/>
                    </a:lnTo>
                    <a:lnTo>
                      <a:pt x="14250" y="15857"/>
                    </a:lnTo>
                    <a:lnTo>
                      <a:pt x="14403" y="15678"/>
                    </a:lnTo>
                    <a:lnTo>
                      <a:pt x="14752" y="15546"/>
                    </a:lnTo>
                    <a:lnTo>
                      <a:pt x="14728" y="15315"/>
                    </a:lnTo>
                    <a:lnTo>
                      <a:pt x="14639" y="15250"/>
                    </a:lnTo>
                    <a:lnTo>
                      <a:pt x="14489" y="15305"/>
                    </a:lnTo>
                    <a:cubicBezTo>
                      <a:pt x="14437" y="15251"/>
                      <a:pt x="14386" y="15193"/>
                      <a:pt x="14336" y="15132"/>
                    </a:cubicBezTo>
                    <a:cubicBezTo>
                      <a:pt x="14301" y="15088"/>
                      <a:pt x="14266" y="15042"/>
                      <a:pt x="14232" y="14994"/>
                    </a:cubicBezTo>
                    <a:lnTo>
                      <a:pt x="14288" y="14817"/>
                    </a:lnTo>
                    <a:lnTo>
                      <a:pt x="14447" y="14721"/>
                    </a:lnTo>
                    <a:lnTo>
                      <a:pt x="14613" y="14569"/>
                    </a:lnTo>
                    <a:lnTo>
                      <a:pt x="14824" y="14382"/>
                    </a:lnTo>
                    <a:lnTo>
                      <a:pt x="14966" y="14231"/>
                    </a:lnTo>
                    <a:lnTo>
                      <a:pt x="15155" y="14089"/>
                    </a:lnTo>
                    <a:lnTo>
                      <a:pt x="15299" y="14048"/>
                    </a:lnTo>
                    <a:lnTo>
                      <a:pt x="15474" y="14204"/>
                    </a:lnTo>
                    <a:lnTo>
                      <a:pt x="15391" y="14386"/>
                    </a:lnTo>
                    <a:lnTo>
                      <a:pt x="15273" y="14666"/>
                    </a:lnTo>
                    <a:lnTo>
                      <a:pt x="15265" y="14990"/>
                    </a:lnTo>
                    <a:lnTo>
                      <a:pt x="15230" y="15325"/>
                    </a:lnTo>
                    <a:lnTo>
                      <a:pt x="15118" y="15517"/>
                    </a:lnTo>
                    <a:lnTo>
                      <a:pt x="15096" y="15705"/>
                    </a:lnTo>
                    <a:lnTo>
                      <a:pt x="15233" y="15800"/>
                    </a:lnTo>
                    <a:cubicBezTo>
                      <a:pt x="15284" y="15813"/>
                      <a:pt x="15335" y="15836"/>
                      <a:pt x="15383" y="15869"/>
                    </a:cubicBezTo>
                    <a:cubicBezTo>
                      <a:pt x="15456" y="15919"/>
                      <a:pt x="15524" y="15992"/>
                      <a:pt x="15582" y="16084"/>
                    </a:cubicBezTo>
                    <a:lnTo>
                      <a:pt x="15792" y="16341"/>
                    </a:lnTo>
                    <a:lnTo>
                      <a:pt x="16009" y="16409"/>
                    </a:lnTo>
                    <a:lnTo>
                      <a:pt x="16163" y="16684"/>
                    </a:lnTo>
                    <a:lnTo>
                      <a:pt x="16364" y="16863"/>
                    </a:lnTo>
                    <a:lnTo>
                      <a:pt x="16519" y="17063"/>
                    </a:lnTo>
                    <a:lnTo>
                      <a:pt x="16602" y="17384"/>
                    </a:lnTo>
                    <a:lnTo>
                      <a:pt x="16900" y="17421"/>
                    </a:lnTo>
                    <a:lnTo>
                      <a:pt x="17231" y="17499"/>
                    </a:lnTo>
                    <a:lnTo>
                      <a:pt x="17545" y="17705"/>
                    </a:lnTo>
                    <a:lnTo>
                      <a:pt x="17840" y="17980"/>
                    </a:lnTo>
                    <a:lnTo>
                      <a:pt x="18090" y="18259"/>
                    </a:lnTo>
                    <a:lnTo>
                      <a:pt x="18475" y="18575"/>
                    </a:lnTo>
                    <a:lnTo>
                      <a:pt x="18792" y="18777"/>
                    </a:lnTo>
                    <a:lnTo>
                      <a:pt x="19129" y="19050"/>
                    </a:lnTo>
                    <a:lnTo>
                      <a:pt x="19351" y="19182"/>
                    </a:lnTo>
                    <a:lnTo>
                      <a:pt x="19359" y="18839"/>
                    </a:lnTo>
                    <a:lnTo>
                      <a:pt x="19201" y="18353"/>
                    </a:lnTo>
                    <a:lnTo>
                      <a:pt x="19056" y="17804"/>
                    </a:lnTo>
                    <a:lnTo>
                      <a:pt x="18836" y="17575"/>
                    </a:lnTo>
                    <a:lnTo>
                      <a:pt x="18691" y="17287"/>
                    </a:lnTo>
                    <a:lnTo>
                      <a:pt x="18580" y="17027"/>
                    </a:lnTo>
                    <a:lnTo>
                      <a:pt x="18437" y="16793"/>
                    </a:lnTo>
                    <a:lnTo>
                      <a:pt x="18437" y="16531"/>
                    </a:lnTo>
                    <a:lnTo>
                      <a:pt x="18220" y="16330"/>
                    </a:lnTo>
                    <a:lnTo>
                      <a:pt x="18064" y="15973"/>
                    </a:lnTo>
                    <a:lnTo>
                      <a:pt x="18247" y="15607"/>
                    </a:lnTo>
                    <a:lnTo>
                      <a:pt x="18424" y="15318"/>
                    </a:lnTo>
                    <a:lnTo>
                      <a:pt x="18655" y="15304"/>
                    </a:lnTo>
                    <a:lnTo>
                      <a:pt x="18759" y="15057"/>
                    </a:lnTo>
                    <a:cubicBezTo>
                      <a:pt x="18777" y="14995"/>
                      <a:pt x="18799" y="14935"/>
                      <a:pt x="18824" y="14880"/>
                    </a:cubicBezTo>
                    <a:cubicBezTo>
                      <a:pt x="18871" y="14776"/>
                      <a:pt x="18929" y="14689"/>
                      <a:pt x="18996" y="14623"/>
                    </a:cubicBezTo>
                    <a:lnTo>
                      <a:pt x="19321" y="14418"/>
                    </a:lnTo>
                    <a:lnTo>
                      <a:pt x="19622" y="14295"/>
                    </a:lnTo>
                    <a:lnTo>
                      <a:pt x="19459" y="13998"/>
                    </a:lnTo>
                    <a:lnTo>
                      <a:pt x="19352" y="13728"/>
                    </a:lnTo>
                    <a:lnTo>
                      <a:pt x="19263" y="13311"/>
                    </a:lnTo>
                    <a:lnTo>
                      <a:pt x="19263" y="12674"/>
                    </a:lnTo>
                    <a:lnTo>
                      <a:pt x="19094" y="12413"/>
                    </a:lnTo>
                    <a:lnTo>
                      <a:pt x="18905" y="12303"/>
                    </a:lnTo>
                    <a:lnTo>
                      <a:pt x="18825" y="11587"/>
                    </a:lnTo>
                    <a:lnTo>
                      <a:pt x="18825" y="11300"/>
                    </a:lnTo>
                    <a:lnTo>
                      <a:pt x="19026" y="11176"/>
                    </a:lnTo>
                    <a:lnTo>
                      <a:pt x="19153" y="11204"/>
                    </a:lnTo>
                    <a:lnTo>
                      <a:pt x="19685" y="11492"/>
                    </a:lnTo>
                    <a:lnTo>
                      <a:pt x="19916" y="11286"/>
                    </a:lnTo>
                    <a:lnTo>
                      <a:pt x="20085" y="11176"/>
                    </a:lnTo>
                    <a:lnTo>
                      <a:pt x="20330" y="11204"/>
                    </a:lnTo>
                    <a:lnTo>
                      <a:pt x="20504" y="11392"/>
                    </a:lnTo>
                    <a:lnTo>
                      <a:pt x="20892" y="11571"/>
                    </a:lnTo>
                    <a:lnTo>
                      <a:pt x="21279" y="11763"/>
                    </a:lnTo>
                    <a:lnTo>
                      <a:pt x="21416" y="11557"/>
                    </a:lnTo>
                    <a:lnTo>
                      <a:pt x="21488" y="11250"/>
                    </a:lnTo>
                    <a:lnTo>
                      <a:pt x="21480" y="10939"/>
                    </a:lnTo>
                    <a:lnTo>
                      <a:pt x="21585" y="10788"/>
                    </a:lnTo>
                    <a:lnTo>
                      <a:pt x="21472" y="10615"/>
                    </a:lnTo>
                    <a:lnTo>
                      <a:pt x="21445" y="10409"/>
                    </a:lnTo>
                    <a:lnTo>
                      <a:pt x="21539" y="10161"/>
                    </a:lnTo>
                    <a:lnTo>
                      <a:pt x="21600" y="9773"/>
                    </a:lnTo>
                    <a:lnTo>
                      <a:pt x="21449" y="9398"/>
                    </a:lnTo>
                    <a:lnTo>
                      <a:pt x="21248" y="9192"/>
                    </a:lnTo>
                    <a:lnTo>
                      <a:pt x="21117" y="9270"/>
                    </a:lnTo>
                    <a:lnTo>
                      <a:pt x="21077" y="9513"/>
                    </a:lnTo>
                    <a:lnTo>
                      <a:pt x="21021" y="9718"/>
                    </a:lnTo>
                    <a:lnTo>
                      <a:pt x="20909" y="9814"/>
                    </a:lnTo>
                    <a:lnTo>
                      <a:pt x="20756" y="9882"/>
                    </a:lnTo>
                    <a:lnTo>
                      <a:pt x="20592" y="9662"/>
                    </a:lnTo>
                    <a:lnTo>
                      <a:pt x="20385" y="9355"/>
                    </a:lnTo>
                    <a:lnTo>
                      <a:pt x="20422" y="9122"/>
                    </a:lnTo>
                    <a:lnTo>
                      <a:pt x="20264" y="8894"/>
                    </a:lnTo>
                    <a:lnTo>
                      <a:pt x="20434" y="8637"/>
                    </a:lnTo>
                    <a:lnTo>
                      <a:pt x="20710" y="8587"/>
                    </a:lnTo>
                    <a:lnTo>
                      <a:pt x="20858" y="8416"/>
                    </a:lnTo>
                    <a:lnTo>
                      <a:pt x="20898" y="8128"/>
                    </a:lnTo>
                    <a:lnTo>
                      <a:pt x="20858" y="7798"/>
                    </a:lnTo>
                    <a:lnTo>
                      <a:pt x="20732" y="7675"/>
                    </a:lnTo>
                    <a:lnTo>
                      <a:pt x="20644" y="7355"/>
                    </a:lnTo>
                    <a:lnTo>
                      <a:pt x="20491" y="7121"/>
                    </a:lnTo>
                    <a:lnTo>
                      <a:pt x="20507" y="6709"/>
                    </a:lnTo>
                    <a:lnTo>
                      <a:pt x="20499" y="6365"/>
                    </a:lnTo>
                    <a:lnTo>
                      <a:pt x="20459" y="5985"/>
                    </a:lnTo>
                    <a:lnTo>
                      <a:pt x="20451" y="5531"/>
                    </a:lnTo>
                    <a:lnTo>
                      <a:pt x="20370" y="5106"/>
                    </a:lnTo>
                    <a:lnTo>
                      <a:pt x="20231" y="4810"/>
                    </a:lnTo>
                    <a:lnTo>
                      <a:pt x="20145" y="4182"/>
                    </a:lnTo>
                    <a:lnTo>
                      <a:pt x="20065" y="3716"/>
                    </a:lnTo>
                    <a:lnTo>
                      <a:pt x="19979" y="3404"/>
                    </a:lnTo>
                    <a:lnTo>
                      <a:pt x="19963" y="3062"/>
                    </a:lnTo>
                    <a:lnTo>
                      <a:pt x="20091" y="2842"/>
                    </a:lnTo>
                    <a:lnTo>
                      <a:pt x="20317" y="2737"/>
                    </a:lnTo>
                    <a:lnTo>
                      <a:pt x="20570" y="2546"/>
                    </a:lnTo>
                    <a:lnTo>
                      <a:pt x="20683" y="2340"/>
                    </a:lnTo>
                    <a:lnTo>
                      <a:pt x="20965" y="2162"/>
                    </a:lnTo>
                    <a:lnTo>
                      <a:pt x="21059" y="2043"/>
                    </a:lnTo>
                    <a:lnTo>
                      <a:pt x="21076" y="1814"/>
                    </a:lnTo>
                    <a:lnTo>
                      <a:pt x="21092" y="1581"/>
                    </a:lnTo>
                    <a:lnTo>
                      <a:pt x="20928" y="1371"/>
                    </a:lnTo>
                    <a:lnTo>
                      <a:pt x="20807" y="115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6" name="Shape 1590">
                <a:extLst>
                  <a:ext uri="{FF2B5EF4-FFF2-40B4-BE49-F238E27FC236}">
                    <a16:creationId xmlns:a16="http://schemas.microsoft.com/office/drawing/2014/main" id="{48925CB6-182F-8F4D-95B9-42E2A2C0A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5163" y="2395009"/>
                <a:ext cx="622111" cy="362385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445" y="7866"/>
                    </a:moveTo>
                    <a:lnTo>
                      <a:pt x="3880" y="8515"/>
                    </a:lnTo>
                    <a:lnTo>
                      <a:pt x="2778" y="8369"/>
                    </a:lnTo>
                    <a:lnTo>
                      <a:pt x="2178" y="9461"/>
                    </a:lnTo>
                    <a:lnTo>
                      <a:pt x="3120" y="10277"/>
                    </a:lnTo>
                    <a:lnTo>
                      <a:pt x="3156" y="12185"/>
                    </a:lnTo>
                    <a:lnTo>
                      <a:pt x="2430" y="12337"/>
                    </a:lnTo>
                    <a:lnTo>
                      <a:pt x="1278" y="11885"/>
                    </a:lnTo>
                    <a:lnTo>
                      <a:pt x="769" y="12613"/>
                    </a:lnTo>
                    <a:lnTo>
                      <a:pt x="566" y="13516"/>
                    </a:lnTo>
                    <a:lnTo>
                      <a:pt x="1354" y="13873"/>
                    </a:lnTo>
                    <a:lnTo>
                      <a:pt x="1463" y="14966"/>
                    </a:lnTo>
                    <a:lnTo>
                      <a:pt x="698" y="15754"/>
                    </a:lnTo>
                    <a:lnTo>
                      <a:pt x="273" y="16479"/>
                    </a:lnTo>
                    <a:lnTo>
                      <a:pt x="0" y="18023"/>
                    </a:lnTo>
                    <a:lnTo>
                      <a:pt x="841" y="18266"/>
                    </a:lnTo>
                    <a:lnTo>
                      <a:pt x="2336" y="18448"/>
                    </a:lnTo>
                    <a:lnTo>
                      <a:pt x="3297" y="19783"/>
                    </a:lnTo>
                    <a:lnTo>
                      <a:pt x="3987" y="20416"/>
                    </a:lnTo>
                    <a:lnTo>
                      <a:pt x="5126" y="21509"/>
                    </a:lnTo>
                    <a:lnTo>
                      <a:pt x="6761" y="21418"/>
                    </a:lnTo>
                    <a:lnTo>
                      <a:pt x="8539" y="21600"/>
                    </a:lnTo>
                    <a:lnTo>
                      <a:pt x="8021" y="19297"/>
                    </a:lnTo>
                    <a:lnTo>
                      <a:pt x="6548" y="18235"/>
                    </a:lnTo>
                    <a:lnTo>
                      <a:pt x="6499" y="15428"/>
                    </a:lnTo>
                    <a:lnTo>
                      <a:pt x="6997" y="13668"/>
                    </a:lnTo>
                    <a:lnTo>
                      <a:pt x="8012" y="10664"/>
                    </a:lnTo>
                    <a:lnTo>
                      <a:pt x="8386" y="8570"/>
                    </a:lnTo>
                    <a:lnTo>
                      <a:pt x="9594" y="6965"/>
                    </a:lnTo>
                    <a:lnTo>
                      <a:pt x="10818" y="7328"/>
                    </a:lnTo>
                    <a:lnTo>
                      <a:pt x="12132" y="6430"/>
                    </a:lnTo>
                    <a:lnTo>
                      <a:pt x="13272" y="5308"/>
                    </a:lnTo>
                    <a:lnTo>
                      <a:pt x="14533" y="4941"/>
                    </a:lnTo>
                    <a:lnTo>
                      <a:pt x="16291" y="4582"/>
                    </a:lnTo>
                    <a:cubicBezTo>
                      <a:pt x="16608" y="4821"/>
                      <a:pt x="16969" y="4821"/>
                      <a:pt x="17286" y="4583"/>
                    </a:cubicBezTo>
                    <a:cubicBezTo>
                      <a:pt x="17607" y="4341"/>
                      <a:pt x="17852" y="3877"/>
                      <a:pt x="17960" y="3308"/>
                    </a:cubicBezTo>
                    <a:lnTo>
                      <a:pt x="19113" y="3551"/>
                    </a:lnTo>
                    <a:lnTo>
                      <a:pt x="19985" y="3581"/>
                    </a:lnTo>
                    <a:lnTo>
                      <a:pt x="20338" y="2523"/>
                    </a:lnTo>
                    <a:lnTo>
                      <a:pt x="21351" y="2592"/>
                    </a:lnTo>
                    <a:lnTo>
                      <a:pt x="21600" y="1704"/>
                    </a:lnTo>
                    <a:lnTo>
                      <a:pt x="20641" y="1406"/>
                    </a:lnTo>
                    <a:lnTo>
                      <a:pt x="20071" y="705"/>
                    </a:lnTo>
                    <a:lnTo>
                      <a:pt x="18972" y="0"/>
                    </a:lnTo>
                    <a:lnTo>
                      <a:pt x="18514" y="430"/>
                    </a:lnTo>
                    <a:lnTo>
                      <a:pt x="18354" y="1523"/>
                    </a:lnTo>
                    <a:lnTo>
                      <a:pt x="17731" y="802"/>
                    </a:lnTo>
                    <a:lnTo>
                      <a:pt x="16469" y="984"/>
                    </a:lnTo>
                    <a:lnTo>
                      <a:pt x="15528" y="1617"/>
                    </a:lnTo>
                    <a:lnTo>
                      <a:pt x="14947" y="2494"/>
                    </a:lnTo>
                    <a:lnTo>
                      <a:pt x="13721" y="2312"/>
                    </a:lnTo>
                    <a:lnTo>
                      <a:pt x="11020" y="2130"/>
                    </a:lnTo>
                    <a:lnTo>
                      <a:pt x="9792" y="2039"/>
                    </a:lnTo>
                    <a:lnTo>
                      <a:pt x="8352" y="2392"/>
                    </a:lnTo>
                    <a:lnTo>
                      <a:pt x="7818" y="3025"/>
                    </a:lnTo>
                    <a:lnTo>
                      <a:pt x="6699" y="4565"/>
                    </a:lnTo>
                    <a:lnTo>
                      <a:pt x="5633" y="4656"/>
                    </a:lnTo>
                    <a:lnTo>
                      <a:pt x="4834" y="5829"/>
                    </a:lnTo>
                    <a:lnTo>
                      <a:pt x="4445" y="786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7" name="Shape 1591">
                <a:extLst>
                  <a:ext uri="{FF2B5EF4-FFF2-40B4-BE49-F238E27FC236}">
                    <a16:creationId xmlns:a16="http://schemas.microsoft.com/office/drawing/2014/main" id="{067F110B-0B9D-4548-AE82-660CB82B6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1816" y="2192296"/>
                <a:ext cx="722113" cy="27617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036" y="2810"/>
                    </a:moveTo>
                    <a:lnTo>
                      <a:pt x="18126" y="2696"/>
                    </a:lnTo>
                    <a:lnTo>
                      <a:pt x="15876" y="2514"/>
                    </a:lnTo>
                    <a:lnTo>
                      <a:pt x="14560" y="2399"/>
                    </a:lnTo>
                    <a:lnTo>
                      <a:pt x="13964" y="607"/>
                    </a:lnTo>
                    <a:lnTo>
                      <a:pt x="13265" y="0"/>
                    </a:lnTo>
                    <a:lnTo>
                      <a:pt x="13209" y="2844"/>
                    </a:lnTo>
                    <a:lnTo>
                      <a:pt x="12490" y="2839"/>
                    </a:lnTo>
                    <a:lnTo>
                      <a:pt x="12105" y="3909"/>
                    </a:lnTo>
                    <a:lnTo>
                      <a:pt x="12121" y="6612"/>
                    </a:lnTo>
                    <a:lnTo>
                      <a:pt x="11757" y="7673"/>
                    </a:lnTo>
                    <a:lnTo>
                      <a:pt x="11102" y="6284"/>
                    </a:lnTo>
                    <a:lnTo>
                      <a:pt x="11237" y="3700"/>
                    </a:lnTo>
                    <a:lnTo>
                      <a:pt x="10419" y="2546"/>
                    </a:lnTo>
                    <a:lnTo>
                      <a:pt x="9953" y="4134"/>
                    </a:lnTo>
                    <a:lnTo>
                      <a:pt x="9148" y="5886"/>
                    </a:lnTo>
                    <a:lnTo>
                      <a:pt x="7705" y="5408"/>
                    </a:lnTo>
                    <a:lnTo>
                      <a:pt x="6697" y="5288"/>
                    </a:lnTo>
                    <a:lnTo>
                      <a:pt x="6009" y="4218"/>
                    </a:lnTo>
                    <a:lnTo>
                      <a:pt x="5379" y="3745"/>
                    </a:lnTo>
                    <a:lnTo>
                      <a:pt x="2617" y="4347"/>
                    </a:lnTo>
                    <a:lnTo>
                      <a:pt x="1144" y="3636"/>
                    </a:lnTo>
                    <a:lnTo>
                      <a:pt x="135" y="4591"/>
                    </a:lnTo>
                    <a:lnTo>
                      <a:pt x="0" y="6851"/>
                    </a:lnTo>
                    <a:lnTo>
                      <a:pt x="1109" y="8265"/>
                    </a:lnTo>
                    <a:lnTo>
                      <a:pt x="1858" y="9728"/>
                    </a:lnTo>
                    <a:lnTo>
                      <a:pt x="2773" y="10918"/>
                    </a:lnTo>
                    <a:lnTo>
                      <a:pt x="3798" y="10560"/>
                    </a:lnTo>
                    <a:lnTo>
                      <a:pt x="4488" y="11864"/>
                    </a:lnTo>
                    <a:lnTo>
                      <a:pt x="5238" y="12297"/>
                    </a:lnTo>
                    <a:lnTo>
                      <a:pt x="5238" y="9037"/>
                    </a:lnTo>
                    <a:lnTo>
                      <a:pt x="6816" y="8599"/>
                    </a:lnTo>
                    <a:lnTo>
                      <a:pt x="6769" y="11506"/>
                    </a:lnTo>
                    <a:lnTo>
                      <a:pt x="6906" y="13288"/>
                    </a:lnTo>
                    <a:lnTo>
                      <a:pt x="4182" y="13367"/>
                    </a:lnTo>
                    <a:lnTo>
                      <a:pt x="4105" y="14562"/>
                    </a:lnTo>
                    <a:lnTo>
                      <a:pt x="4611" y="15358"/>
                    </a:lnTo>
                    <a:lnTo>
                      <a:pt x="5606" y="16747"/>
                    </a:lnTo>
                    <a:lnTo>
                      <a:pt x="7302" y="19415"/>
                    </a:lnTo>
                    <a:lnTo>
                      <a:pt x="8040" y="21600"/>
                    </a:lnTo>
                    <a:lnTo>
                      <a:pt x="8822" y="21485"/>
                    </a:lnTo>
                    <a:lnTo>
                      <a:pt x="9465" y="18116"/>
                    </a:lnTo>
                    <a:lnTo>
                      <a:pt x="9649" y="15258"/>
                    </a:lnTo>
                    <a:lnTo>
                      <a:pt x="10369" y="13745"/>
                    </a:lnTo>
                    <a:lnTo>
                      <a:pt x="11287" y="14343"/>
                    </a:lnTo>
                    <a:lnTo>
                      <a:pt x="11640" y="11993"/>
                    </a:lnTo>
                    <a:lnTo>
                      <a:pt x="11640" y="9136"/>
                    </a:lnTo>
                    <a:lnTo>
                      <a:pt x="13126" y="8703"/>
                    </a:lnTo>
                    <a:lnTo>
                      <a:pt x="14029" y="10490"/>
                    </a:lnTo>
                    <a:lnTo>
                      <a:pt x="14715" y="12003"/>
                    </a:lnTo>
                    <a:lnTo>
                      <a:pt x="14303" y="13193"/>
                    </a:lnTo>
                    <a:lnTo>
                      <a:pt x="13891" y="14507"/>
                    </a:lnTo>
                    <a:lnTo>
                      <a:pt x="14441" y="16856"/>
                    </a:lnTo>
                    <a:lnTo>
                      <a:pt x="15346" y="16264"/>
                    </a:lnTo>
                    <a:lnTo>
                      <a:pt x="15759" y="14472"/>
                    </a:lnTo>
                    <a:lnTo>
                      <a:pt x="16864" y="14472"/>
                    </a:lnTo>
                    <a:lnTo>
                      <a:pt x="17370" y="15303"/>
                    </a:lnTo>
                    <a:lnTo>
                      <a:pt x="17732" y="17409"/>
                    </a:lnTo>
                    <a:lnTo>
                      <a:pt x="18407" y="16692"/>
                    </a:lnTo>
                    <a:lnTo>
                      <a:pt x="19503" y="15398"/>
                    </a:lnTo>
                    <a:lnTo>
                      <a:pt x="18539" y="14208"/>
                    </a:lnTo>
                    <a:lnTo>
                      <a:pt x="18004" y="13969"/>
                    </a:lnTo>
                    <a:lnTo>
                      <a:pt x="17870" y="12460"/>
                    </a:lnTo>
                    <a:lnTo>
                      <a:pt x="17136" y="11630"/>
                    </a:lnTo>
                    <a:lnTo>
                      <a:pt x="15759" y="11037"/>
                    </a:lnTo>
                    <a:lnTo>
                      <a:pt x="14891" y="9608"/>
                    </a:lnTo>
                    <a:lnTo>
                      <a:pt x="14017" y="8334"/>
                    </a:lnTo>
                    <a:lnTo>
                      <a:pt x="13655" y="7742"/>
                    </a:lnTo>
                    <a:lnTo>
                      <a:pt x="13563" y="5253"/>
                    </a:lnTo>
                    <a:lnTo>
                      <a:pt x="14253" y="4895"/>
                    </a:lnTo>
                    <a:lnTo>
                      <a:pt x="14864" y="7105"/>
                    </a:lnTo>
                    <a:lnTo>
                      <a:pt x="16948" y="7941"/>
                    </a:lnTo>
                    <a:lnTo>
                      <a:pt x="18002" y="8891"/>
                    </a:lnTo>
                    <a:lnTo>
                      <a:pt x="19472" y="7458"/>
                    </a:lnTo>
                    <a:lnTo>
                      <a:pt x="20699" y="6542"/>
                    </a:lnTo>
                    <a:lnTo>
                      <a:pt x="21374" y="4805"/>
                    </a:lnTo>
                    <a:lnTo>
                      <a:pt x="21600" y="3028"/>
                    </a:lnTo>
                    <a:lnTo>
                      <a:pt x="21036" y="281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8" name="Shape 1592">
                <a:extLst>
                  <a:ext uri="{FF2B5EF4-FFF2-40B4-BE49-F238E27FC236}">
                    <a16:creationId xmlns:a16="http://schemas.microsoft.com/office/drawing/2014/main" id="{C68421E5-6292-5C4D-BD9D-9F5A56302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1582" y="3005425"/>
                <a:ext cx="461112" cy="18885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7441" y="270"/>
                    </a:moveTo>
                    <a:lnTo>
                      <a:pt x="15742" y="0"/>
                    </a:lnTo>
                    <a:lnTo>
                      <a:pt x="14405" y="1481"/>
                    </a:lnTo>
                    <a:lnTo>
                      <a:pt x="12187" y="4101"/>
                    </a:lnTo>
                    <a:lnTo>
                      <a:pt x="10897" y="4101"/>
                    </a:lnTo>
                    <a:lnTo>
                      <a:pt x="8628" y="1546"/>
                    </a:lnTo>
                    <a:lnTo>
                      <a:pt x="6724" y="2070"/>
                    </a:lnTo>
                    <a:lnTo>
                      <a:pt x="5296" y="4167"/>
                    </a:lnTo>
                    <a:lnTo>
                      <a:pt x="1948" y="7428"/>
                    </a:lnTo>
                    <a:lnTo>
                      <a:pt x="1232" y="7428"/>
                    </a:lnTo>
                    <a:lnTo>
                      <a:pt x="0" y="9510"/>
                    </a:lnTo>
                    <a:lnTo>
                      <a:pt x="92" y="13288"/>
                    </a:lnTo>
                    <a:lnTo>
                      <a:pt x="773" y="15544"/>
                    </a:lnTo>
                    <a:lnTo>
                      <a:pt x="2067" y="12989"/>
                    </a:lnTo>
                    <a:lnTo>
                      <a:pt x="3646" y="15959"/>
                    </a:lnTo>
                    <a:cubicBezTo>
                      <a:pt x="4278" y="16734"/>
                      <a:pt x="4893" y="17587"/>
                      <a:pt x="5489" y="18514"/>
                    </a:cubicBezTo>
                    <a:cubicBezTo>
                      <a:pt x="6102" y="19467"/>
                      <a:pt x="6694" y="20497"/>
                      <a:pt x="7263" y="21600"/>
                    </a:cubicBezTo>
                    <a:lnTo>
                      <a:pt x="8821" y="21600"/>
                    </a:lnTo>
                    <a:lnTo>
                      <a:pt x="10787" y="16890"/>
                    </a:lnTo>
                    <a:lnTo>
                      <a:pt x="12583" y="16890"/>
                    </a:lnTo>
                    <a:lnTo>
                      <a:pt x="15533" y="16716"/>
                    </a:lnTo>
                    <a:lnTo>
                      <a:pt x="17142" y="13513"/>
                    </a:lnTo>
                    <a:lnTo>
                      <a:pt x="18721" y="10914"/>
                    </a:lnTo>
                    <a:lnTo>
                      <a:pt x="20955" y="10041"/>
                    </a:lnTo>
                    <a:lnTo>
                      <a:pt x="21600" y="8323"/>
                    </a:lnTo>
                    <a:lnTo>
                      <a:pt x="20688" y="4902"/>
                    </a:lnTo>
                    <a:lnTo>
                      <a:pt x="19658" y="3045"/>
                    </a:lnTo>
                    <a:lnTo>
                      <a:pt x="18823" y="1655"/>
                    </a:lnTo>
                    <a:lnTo>
                      <a:pt x="17441" y="27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89" name="Shape 1593">
                <a:extLst>
                  <a:ext uri="{FF2B5EF4-FFF2-40B4-BE49-F238E27FC236}">
                    <a16:creationId xmlns:a16="http://schemas.microsoft.com/office/drawing/2014/main" id="{8DA1A4DD-91A5-2645-B7EA-AD2C15164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5515" y="2747109"/>
                <a:ext cx="83245" cy="40414"/>
              </a:xfrm>
              <a:custGeom>
                <a:avLst/>
                <a:gdLst>
                  <a:gd name="T0" fmla="*/ 2147483646 w 21600"/>
                  <a:gd name="T1" fmla="*/ 1907289 h 21600"/>
                  <a:gd name="T2" fmla="*/ 2147483646 w 21600"/>
                  <a:gd name="T3" fmla="*/ 1907289 h 21600"/>
                  <a:gd name="T4" fmla="*/ 2147483646 w 21600"/>
                  <a:gd name="T5" fmla="*/ 1907289 h 21600"/>
                  <a:gd name="T6" fmla="*/ 2147483646 w 21600"/>
                  <a:gd name="T7" fmla="*/ 190728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5176" y="0"/>
                    </a:moveTo>
                    <a:lnTo>
                      <a:pt x="10983" y="4657"/>
                    </a:lnTo>
                    <a:lnTo>
                      <a:pt x="5919" y="4185"/>
                    </a:lnTo>
                    <a:lnTo>
                      <a:pt x="0" y="5818"/>
                    </a:lnTo>
                    <a:lnTo>
                      <a:pt x="17" y="18606"/>
                    </a:lnTo>
                    <a:lnTo>
                      <a:pt x="11091" y="21600"/>
                    </a:lnTo>
                    <a:lnTo>
                      <a:pt x="21600" y="16735"/>
                    </a:lnTo>
                    <a:lnTo>
                      <a:pt x="21483" y="2347"/>
                    </a:lnTo>
                    <a:lnTo>
                      <a:pt x="1517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0" name="Shape 1594">
                <a:extLst>
                  <a:ext uri="{FF2B5EF4-FFF2-40B4-BE49-F238E27FC236}">
                    <a16:creationId xmlns:a16="http://schemas.microsoft.com/office/drawing/2014/main" id="{85E35771-B82F-3742-A285-854BFE21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8814" y="3224137"/>
                <a:ext cx="70909" cy="46361"/>
              </a:xfrm>
              <a:custGeom>
                <a:avLst/>
                <a:gdLst>
                  <a:gd name="T0" fmla="*/ 527433472 w 21600"/>
                  <a:gd name="T1" fmla="*/ 7528154 h 21600"/>
                  <a:gd name="T2" fmla="*/ 527433472 w 21600"/>
                  <a:gd name="T3" fmla="*/ 7528154 h 21600"/>
                  <a:gd name="T4" fmla="*/ 527433472 w 21600"/>
                  <a:gd name="T5" fmla="*/ 7528154 h 21600"/>
                  <a:gd name="T6" fmla="*/ 527433472 w 21600"/>
                  <a:gd name="T7" fmla="*/ 752815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9779" y="0"/>
                    </a:moveTo>
                    <a:lnTo>
                      <a:pt x="0" y="1898"/>
                    </a:lnTo>
                    <a:lnTo>
                      <a:pt x="497" y="14515"/>
                    </a:lnTo>
                    <a:lnTo>
                      <a:pt x="10043" y="15938"/>
                    </a:lnTo>
                    <a:lnTo>
                      <a:pt x="21600" y="21600"/>
                    </a:lnTo>
                    <a:lnTo>
                      <a:pt x="18457" y="5083"/>
                    </a:lnTo>
                    <a:lnTo>
                      <a:pt x="977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1" name="Shape 1595">
                <a:extLst>
                  <a:ext uri="{FF2B5EF4-FFF2-40B4-BE49-F238E27FC236}">
                    <a16:creationId xmlns:a16="http://schemas.microsoft.com/office/drawing/2014/main" id="{499BECFA-DF6A-F341-9C78-1C44A5013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6805" y="3275507"/>
                <a:ext cx="43038" cy="32985"/>
              </a:xfrm>
              <a:custGeom>
                <a:avLst/>
                <a:gdLst>
                  <a:gd name="T0" fmla="*/ 3577974 w 21600"/>
                  <a:gd name="T1" fmla="*/ 250199 h 21600"/>
                  <a:gd name="T2" fmla="*/ 3577974 w 21600"/>
                  <a:gd name="T3" fmla="*/ 250199 h 21600"/>
                  <a:gd name="T4" fmla="*/ 3577974 w 21600"/>
                  <a:gd name="T5" fmla="*/ 250199 h 21600"/>
                  <a:gd name="T6" fmla="*/ 3577974 w 21600"/>
                  <a:gd name="T7" fmla="*/ 25019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2170" y="2345"/>
                    </a:moveTo>
                    <a:lnTo>
                      <a:pt x="2749" y="0"/>
                    </a:lnTo>
                    <a:lnTo>
                      <a:pt x="0" y="17437"/>
                    </a:lnTo>
                    <a:lnTo>
                      <a:pt x="16227" y="21600"/>
                    </a:lnTo>
                    <a:lnTo>
                      <a:pt x="21600" y="10871"/>
                    </a:lnTo>
                    <a:lnTo>
                      <a:pt x="12170" y="2345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2" name="Shape 1596">
                <a:extLst>
                  <a:ext uri="{FF2B5EF4-FFF2-40B4-BE49-F238E27FC236}">
                    <a16:creationId xmlns:a16="http://schemas.microsoft.com/office/drawing/2014/main" id="{1D8BED19-C8A8-4845-BC3C-60EE2F89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6605" y="3732908"/>
                <a:ext cx="285280" cy="275988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5382" y="115"/>
                    </a:moveTo>
                    <a:lnTo>
                      <a:pt x="11359" y="0"/>
                    </a:lnTo>
                    <a:lnTo>
                      <a:pt x="9153" y="2568"/>
                    </a:lnTo>
                    <a:lnTo>
                      <a:pt x="6986" y="4361"/>
                    </a:lnTo>
                    <a:lnTo>
                      <a:pt x="4456" y="4002"/>
                    </a:lnTo>
                    <a:lnTo>
                      <a:pt x="1440" y="5073"/>
                    </a:lnTo>
                    <a:lnTo>
                      <a:pt x="1800" y="7574"/>
                    </a:lnTo>
                    <a:lnTo>
                      <a:pt x="3652" y="8406"/>
                    </a:lnTo>
                    <a:lnTo>
                      <a:pt x="4457" y="9915"/>
                    </a:lnTo>
                    <a:lnTo>
                      <a:pt x="3642" y="11583"/>
                    </a:lnTo>
                    <a:lnTo>
                      <a:pt x="2953" y="12535"/>
                    </a:lnTo>
                    <a:lnTo>
                      <a:pt x="2371" y="14995"/>
                    </a:lnTo>
                    <a:lnTo>
                      <a:pt x="42" y="15588"/>
                    </a:lnTo>
                    <a:lnTo>
                      <a:pt x="0" y="17102"/>
                    </a:lnTo>
                    <a:lnTo>
                      <a:pt x="974" y="18138"/>
                    </a:lnTo>
                    <a:lnTo>
                      <a:pt x="1672" y="20768"/>
                    </a:lnTo>
                    <a:lnTo>
                      <a:pt x="3483" y="21600"/>
                    </a:lnTo>
                    <a:lnTo>
                      <a:pt x="5773" y="20165"/>
                    </a:lnTo>
                    <a:lnTo>
                      <a:pt x="8334" y="18253"/>
                    </a:lnTo>
                    <a:lnTo>
                      <a:pt x="10697" y="17097"/>
                    </a:lnTo>
                    <a:cubicBezTo>
                      <a:pt x="11878" y="17476"/>
                      <a:pt x="13148" y="17434"/>
                      <a:pt x="14302" y="16978"/>
                    </a:cubicBezTo>
                    <a:cubicBezTo>
                      <a:pt x="14998" y="16703"/>
                      <a:pt x="15630" y="16284"/>
                      <a:pt x="16161" y="15748"/>
                    </a:cubicBezTo>
                    <a:cubicBezTo>
                      <a:pt x="16616" y="15267"/>
                      <a:pt x="16972" y="14698"/>
                      <a:pt x="17209" y="14074"/>
                    </a:cubicBezTo>
                    <a:cubicBezTo>
                      <a:pt x="17751" y="12641"/>
                      <a:pt x="17639" y="11035"/>
                      <a:pt x="16903" y="9696"/>
                    </a:cubicBezTo>
                    <a:lnTo>
                      <a:pt x="17252" y="7434"/>
                    </a:lnTo>
                    <a:lnTo>
                      <a:pt x="18650" y="5686"/>
                    </a:lnTo>
                    <a:lnTo>
                      <a:pt x="20358" y="4730"/>
                    </a:lnTo>
                    <a:lnTo>
                      <a:pt x="21600" y="2658"/>
                    </a:lnTo>
                    <a:lnTo>
                      <a:pt x="19703" y="870"/>
                    </a:lnTo>
                    <a:lnTo>
                      <a:pt x="16922" y="162"/>
                    </a:lnTo>
                    <a:lnTo>
                      <a:pt x="15382" y="115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3" name="Shape 1597">
                <a:extLst>
                  <a:ext uri="{FF2B5EF4-FFF2-40B4-BE49-F238E27FC236}">
                    <a16:creationId xmlns:a16="http://schemas.microsoft.com/office/drawing/2014/main" id="{3CC08DF2-8A3A-C84E-B5D0-8D50D4F5E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9898" y="3537486"/>
                <a:ext cx="417147" cy="54763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288" y="0"/>
                    </a:moveTo>
                    <a:lnTo>
                      <a:pt x="5027" y="806"/>
                    </a:lnTo>
                    <a:lnTo>
                      <a:pt x="3705" y="828"/>
                    </a:lnTo>
                    <a:lnTo>
                      <a:pt x="3047" y="1789"/>
                    </a:lnTo>
                    <a:lnTo>
                      <a:pt x="3106" y="2665"/>
                    </a:lnTo>
                    <a:lnTo>
                      <a:pt x="2104" y="3622"/>
                    </a:lnTo>
                    <a:lnTo>
                      <a:pt x="2256" y="4561"/>
                    </a:lnTo>
                    <a:lnTo>
                      <a:pt x="3288" y="5341"/>
                    </a:lnTo>
                    <a:lnTo>
                      <a:pt x="4241" y="6303"/>
                    </a:lnTo>
                    <a:lnTo>
                      <a:pt x="3288" y="6900"/>
                    </a:lnTo>
                    <a:lnTo>
                      <a:pt x="3129" y="7663"/>
                    </a:lnTo>
                    <a:cubicBezTo>
                      <a:pt x="3378" y="7883"/>
                      <a:pt x="3663" y="8077"/>
                      <a:pt x="3979" y="8241"/>
                    </a:cubicBezTo>
                    <a:cubicBezTo>
                      <a:pt x="4404" y="8461"/>
                      <a:pt x="4878" y="8624"/>
                      <a:pt x="5379" y="8720"/>
                    </a:cubicBezTo>
                    <a:lnTo>
                      <a:pt x="6013" y="7816"/>
                    </a:lnTo>
                    <a:lnTo>
                      <a:pt x="7340" y="7877"/>
                    </a:lnTo>
                    <a:lnTo>
                      <a:pt x="8475" y="8655"/>
                    </a:lnTo>
                    <a:lnTo>
                      <a:pt x="8475" y="9799"/>
                    </a:lnTo>
                    <a:cubicBezTo>
                      <a:pt x="8649" y="10161"/>
                      <a:pt x="8756" y="10540"/>
                      <a:pt x="8794" y="10924"/>
                    </a:cubicBezTo>
                    <a:cubicBezTo>
                      <a:pt x="8852" y="11516"/>
                      <a:pt x="8744" y="12110"/>
                      <a:pt x="8478" y="12668"/>
                    </a:cubicBezTo>
                    <a:lnTo>
                      <a:pt x="6756" y="12970"/>
                    </a:lnTo>
                    <a:lnTo>
                      <a:pt x="5830" y="13030"/>
                    </a:lnTo>
                    <a:lnTo>
                      <a:pt x="3796" y="13504"/>
                    </a:lnTo>
                    <a:lnTo>
                      <a:pt x="3975" y="14368"/>
                    </a:lnTo>
                    <a:lnTo>
                      <a:pt x="4901" y="14529"/>
                    </a:lnTo>
                    <a:lnTo>
                      <a:pt x="4662" y="15465"/>
                    </a:lnTo>
                    <a:lnTo>
                      <a:pt x="3020" y="15884"/>
                    </a:lnTo>
                    <a:lnTo>
                      <a:pt x="2091" y="16123"/>
                    </a:lnTo>
                    <a:lnTo>
                      <a:pt x="3022" y="16841"/>
                    </a:lnTo>
                    <a:lnTo>
                      <a:pt x="4564" y="17538"/>
                    </a:lnTo>
                    <a:lnTo>
                      <a:pt x="5725" y="17538"/>
                    </a:lnTo>
                    <a:lnTo>
                      <a:pt x="8134" y="17880"/>
                    </a:lnTo>
                    <a:lnTo>
                      <a:pt x="8426" y="18623"/>
                    </a:lnTo>
                    <a:lnTo>
                      <a:pt x="7232" y="19258"/>
                    </a:lnTo>
                    <a:lnTo>
                      <a:pt x="4232" y="19559"/>
                    </a:lnTo>
                    <a:lnTo>
                      <a:pt x="2642" y="20099"/>
                    </a:lnTo>
                    <a:lnTo>
                      <a:pt x="735" y="20340"/>
                    </a:lnTo>
                    <a:lnTo>
                      <a:pt x="0" y="21060"/>
                    </a:lnTo>
                    <a:lnTo>
                      <a:pt x="502" y="21600"/>
                    </a:lnTo>
                    <a:lnTo>
                      <a:pt x="2782" y="21359"/>
                    </a:lnTo>
                    <a:cubicBezTo>
                      <a:pt x="3310" y="21133"/>
                      <a:pt x="3861" y="20938"/>
                      <a:pt x="4428" y="20777"/>
                    </a:cubicBezTo>
                    <a:cubicBezTo>
                      <a:pt x="5234" y="20547"/>
                      <a:pt x="6071" y="20386"/>
                      <a:pt x="6924" y="20295"/>
                    </a:cubicBezTo>
                    <a:lnTo>
                      <a:pt x="8622" y="20174"/>
                    </a:lnTo>
                    <a:lnTo>
                      <a:pt x="11277" y="19873"/>
                    </a:lnTo>
                    <a:lnTo>
                      <a:pt x="12657" y="19753"/>
                    </a:lnTo>
                    <a:lnTo>
                      <a:pt x="14884" y="19050"/>
                    </a:lnTo>
                    <a:lnTo>
                      <a:pt x="16583" y="19391"/>
                    </a:lnTo>
                    <a:lnTo>
                      <a:pt x="19689" y="19030"/>
                    </a:lnTo>
                    <a:lnTo>
                      <a:pt x="18335" y="18548"/>
                    </a:lnTo>
                    <a:lnTo>
                      <a:pt x="16662" y="17767"/>
                    </a:lnTo>
                    <a:lnTo>
                      <a:pt x="21520" y="16502"/>
                    </a:lnTo>
                    <a:lnTo>
                      <a:pt x="21600" y="15842"/>
                    </a:lnTo>
                    <a:lnTo>
                      <a:pt x="21042" y="14238"/>
                    </a:lnTo>
                    <a:lnTo>
                      <a:pt x="19695" y="14120"/>
                    </a:lnTo>
                    <a:lnTo>
                      <a:pt x="18773" y="15157"/>
                    </a:lnTo>
                    <a:lnTo>
                      <a:pt x="16954" y="14916"/>
                    </a:lnTo>
                    <a:cubicBezTo>
                      <a:pt x="16658" y="14546"/>
                      <a:pt x="16446" y="14141"/>
                      <a:pt x="16327" y="13718"/>
                    </a:cubicBezTo>
                    <a:cubicBezTo>
                      <a:pt x="16175" y="13182"/>
                      <a:pt x="16175" y="12628"/>
                      <a:pt x="16327" y="12092"/>
                    </a:cubicBezTo>
                    <a:cubicBezTo>
                      <a:pt x="16208" y="11609"/>
                      <a:pt x="15994" y="11142"/>
                      <a:pt x="15690" y="10709"/>
                    </a:cubicBezTo>
                    <a:cubicBezTo>
                      <a:pt x="15360" y="10238"/>
                      <a:pt x="14929" y="9811"/>
                      <a:pt x="14416" y="9446"/>
                    </a:cubicBezTo>
                    <a:lnTo>
                      <a:pt x="13327" y="7779"/>
                    </a:lnTo>
                    <a:lnTo>
                      <a:pt x="10543" y="6097"/>
                    </a:lnTo>
                    <a:lnTo>
                      <a:pt x="8818" y="6097"/>
                    </a:lnTo>
                    <a:lnTo>
                      <a:pt x="7603" y="5799"/>
                    </a:lnTo>
                    <a:cubicBezTo>
                      <a:pt x="7249" y="5554"/>
                      <a:pt x="7071" y="5196"/>
                      <a:pt x="7125" y="4835"/>
                    </a:cubicBezTo>
                    <a:cubicBezTo>
                      <a:pt x="7216" y="4226"/>
                      <a:pt x="7901" y="3767"/>
                      <a:pt x="8711" y="3773"/>
                    </a:cubicBezTo>
                    <a:lnTo>
                      <a:pt x="10301" y="2689"/>
                    </a:lnTo>
                    <a:lnTo>
                      <a:pt x="8469" y="2151"/>
                    </a:lnTo>
                    <a:lnTo>
                      <a:pt x="6346" y="1730"/>
                    </a:lnTo>
                    <a:lnTo>
                      <a:pt x="6979" y="1072"/>
                    </a:lnTo>
                    <a:lnTo>
                      <a:pt x="7431" y="111"/>
                    </a:lnTo>
                    <a:lnTo>
                      <a:pt x="6288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4" name="Shape 1598">
                <a:extLst>
                  <a:ext uri="{FF2B5EF4-FFF2-40B4-BE49-F238E27FC236}">
                    <a16:creationId xmlns:a16="http://schemas.microsoft.com/office/drawing/2014/main" id="{ABBE05AE-D6F8-734F-A409-1C29DA6CB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5328" y="3779035"/>
                <a:ext cx="32985" cy="42643"/>
              </a:xfrm>
              <a:custGeom>
                <a:avLst/>
                <a:gdLst>
                  <a:gd name="T0" fmla="*/ 250199 w 21600"/>
                  <a:gd name="T1" fmla="*/ 3262919 h 21600"/>
                  <a:gd name="T2" fmla="*/ 250199 w 21600"/>
                  <a:gd name="T3" fmla="*/ 3262919 h 21600"/>
                  <a:gd name="T4" fmla="*/ 250199 w 21600"/>
                  <a:gd name="T5" fmla="*/ 3262919 h 21600"/>
                  <a:gd name="T6" fmla="*/ 250199 w 21600"/>
                  <a:gd name="T7" fmla="*/ 326291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405" y="858"/>
                    </a:moveTo>
                    <a:lnTo>
                      <a:pt x="0" y="8854"/>
                    </a:lnTo>
                    <a:lnTo>
                      <a:pt x="5633" y="18505"/>
                    </a:lnTo>
                    <a:lnTo>
                      <a:pt x="16548" y="21600"/>
                    </a:lnTo>
                    <a:lnTo>
                      <a:pt x="21600" y="10060"/>
                    </a:lnTo>
                    <a:lnTo>
                      <a:pt x="18861" y="0"/>
                    </a:lnTo>
                    <a:lnTo>
                      <a:pt x="4405" y="85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5" name="Shape 1599">
                <a:extLst>
                  <a:ext uri="{FF2B5EF4-FFF2-40B4-BE49-F238E27FC236}">
                    <a16:creationId xmlns:a16="http://schemas.microsoft.com/office/drawing/2014/main" id="{BE21EC38-FDA1-E24F-A13E-8FA6265AC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18919" y="4117962"/>
                <a:ext cx="35815" cy="32985"/>
              </a:xfrm>
              <a:custGeom>
                <a:avLst/>
                <a:gdLst>
                  <a:gd name="T0" fmla="*/ 569939 w 21600"/>
                  <a:gd name="T1" fmla="*/ 250199 h 21600"/>
                  <a:gd name="T2" fmla="*/ 569939 w 21600"/>
                  <a:gd name="T3" fmla="*/ 250199 h 21600"/>
                  <a:gd name="T4" fmla="*/ 569939 w 21600"/>
                  <a:gd name="T5" fmla="*/ 250199 h 21600"/>
                  <a:gd name="T6" fmla="*/ 569939 w 21600"/>
                  <a:gd name="T7" fmla="*/ 25019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3214" y="0"/>
                    </a:moveTo>
                    <a:lnTo>
                      <a:pt x="0" y="6137"/>
                    </a:lnTo>
                    <a:lnTo>
                      <a:pt x="4727" y="21600"/>
                    </a:lnTo>
                    <a:lnTo>
                      <a:pt x="21600" y="12940"/>
                    </a:lnTo>
                    <a:lnTo>
                      <a:pt x="13214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6" name="Shape 1600">
                <a:extLst>
                  <a:ext uri="{FF2B5EF4-FFF2-40B4-BE49-F238E27FC236}">
                    <a16:creationId xmlns:a16="http://schemas.microsoft.com/office/drawing/2014/main" id="{6F04F8A6-48FE-9043-B718-462E394CC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0129" y="4129157"/>
                <a:ext cx="32985" cy="32984"/>
              </a:xfrm>
              <a:custGeom>
                <a:avLst/>
                <a:gdLst>
                  <a:gd name="T0" fmla="*/ 250199 w 21600"/>
                  <a:gd name="T1" fmla="*/ 250121 h 21600"/>
                  <a:gd name="T2" fmla="*/ 250199 w 21600"/>
                  <a:gd name="T3" fmla="*/ 250121 h 21600"/>
                  <a:gd name="T4" fmla="*/ 250199 w 21600"/>
                  <a:gd name="T5" fmla="*/ 250121 h 21600"/>
                  <a:gd name="T6" fmla="*/ 250199 w 21600"/>
                  <a:gd name="T7" fmla="*/ 250121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4630" y="1789"/>
                    </a:lnTo>
                    <a:lnTo>
                      <a:pt x="0" y="17575"/>
                    </a:lnTo>
                    <a:lnTo>
                      <a:pt x="1642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7" name="Shape 1601">
                <a:extLst>
                  <a:ext uri="{FF2B5EF4-FFF2-40B4-BE49-F238E27FC236}">
                    <a16:creationId xmlns:a16="http://schemas.microsoft.com/office/drawing/2014/main" id="{03F8EC9D-DEFA-7544-8B17-056838AE1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8792" y="4795838"/>
                <a:ext cx="79595" cy="92593"/>
              </a:xfrm>
              <a:custGeom>
                <a:avLst/>
                <a:gdLst>
                  <a:gd name="T0" fmla="*/ 2147483646 w 20245"/>
                  <a:gd name="T1" fmla="*/ 2147483646 h 21188"/>
                  <a:gd name="T2" fmla="*/ 2147483646 w 20245"/>
                  <a:gd name="T3" fmla="*/ 2147483646 h 21188"/>
                  <a:gd name="T4" fmla="*/ 2147483646 w 20245"/>
                  <a:gd name="T5" fmla="*/ 2147483646 h 21188"/>
                  <a:gd name="T6" fmla="*/ 2147483646 w 20245"/>
                  <a:gd name="T7" fmla="*/ 2147483646 h 21188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45" h="21188" extrusionOk="0">
                    <a:moveTo>
                      <a:pt x="11664" y="4816"/>
                    </a:moveTo>
                    <a:lnTo>
                      <a:pt x="9025" y="9331"/>
                    </a:lnTo>
                    <a:lnTo>
                      <a:pt x="6223" y="14637"/>
                    </a:lnTo>
                    <a:lnTo>
                      <a:pt x="0" y="13938"/>
                    </a:lnTo>
                    <a:lnTo>
                      <a:pt x="635" y="18481"/>
                    </a:lnTo>
                    <a:lnTo>
                      <a:pt x="7824" y="19865"/>
                    </a:lnTo>
                    <a:cubicBezTo>
                      <a:pt x="10049" y="21332"/>
                      <a:pt x="12992" y="21600"/>
                      <a:pt x="15502" y="20564"/>
                    </a:cubicBezTo>
                    <a:cubicBezTo>
                      <a:pt x="19950" y="18729"/>
                      <a:pt x="21600" y="13831"/>
                      <a:pt x="19023" y="10107"/>
                    </a:cubicBezTo>
                    <a:lnTo>
                      <a:pt x="19415" y="0"/>
                    </a:lnTo>
                    <a:lnTo>
                      <a:pt x="11664" y="481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8" name="Shape 1602">
                <a:extLst>
                  <a:ext uri="{FF2B5EF4-FFF2-40B4-BE49-F238E27FC236}">
                    <a16:creationId xmlns:a16="http://schemas.microsoft.com/office/drawing/2014/main" id="{4BB70BBA-FD38-9341-9E00-C111556F4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8466" y="4597707"/>
                <a:ext cx="65879" cy="105651"/>
              </a:xfrm>
              <a:custGeom>
                <a:avLst/>
                <a:gdLst>
                  <a:gd name="T0" fmla="*/ 252717790 w 21600"/>
                  <a:gd name="T1" fmla="*/ 2147483646 h 21600"/>
                  <a:gd name="T2" fmla="*/ 252717790 w 21600"/>
                  <a:gd name="T3" fmla="*/ 2147483646 h 21600"/>
                  <a:gd name="T4" fmla="*/ 252717790 w 21600"/>
                  <a:gd name="T5" fmla="*/ 2147483646 h 21600"/>
                  <a:gd name="T6" fmla="*/ 252717790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3661" y="1731"/>
                    </a:moveTo>
                    <a:lnTo>
                      <a:pt x="11853" y="5894"/>
                    </a:lnTo>
                    <a:lnTo>
                      <a:pt x="4206" y="5101"/>
                    </a:lnTo>
                    <a:lnTo>
                      <a:pt x="0" y="9460"/>
                    </a:lnTo>
                    <a:lnTo>
                      <a:pt x="168" y="14442"/>
                    </a:lnTo>
                    <a:cubicBezTo>
                      <a:pt x="2798" y="15061"/>
                      <a:pt x="5194" y="16010"/>
                      <a:pt x="7206" y="17228"/>
                    </a:cubicBezTo>
                    <a:cubicBezTo>
                      <a:pt x="9251" y="18466"/>
                      <a:pt x="10854" y="19955"/>
                      <a:pt x="11913" y="21600"/>
                    </a:cubicBezTo>
                    <a:lnTo>
                      <a:pt x="21600" y="20338"/>
                    </a:lnTo>
                    <a:lnTo>
                      <a:pt x="21600" y="12245"/>
                    </a:lnTo>
                    <a:lnTo>
                      <a:pt x="20591" y="5088"/>
                    </a:lnTo>
                    <a:lnTo>
                      <a:pt x="18069" y="0"/>
                    </a:lnTo>
                    <a:lnTo>
                      <a:pt x="13661" y="1731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199" name="Shape 1603">
                <a:extLst>
                  <a:ext uri="{FF2B5EF4-FFF2-40B4-BE49-F238E27FC236}">
                    <a16:creationId xmlns:a16="http://schemas.microsoft.com/office/drawing/2014/main" id="{5B9560C4-3E97-DE45-9587-B142577F2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02735" y="4742105"/>
                <a:ext cx="89373" cy="156197"/>
              </a:xfrm>
              <a:custGeom>
                <a:avLst/>
                <a:gdLst>
                  <a:gd name="T0" fmla="*/ 2147483646 w 21055"/>
                  <a:gd name="T1" fmla="*/ 2147483646 h 21324"/>
                  <a:gd name="T2" fmla="*/ 2147483646 w 21055"/>
                  <a:gd name="T3" fmla="*/ 2147483646 h 21324"/>
                  <a:gd name="T4" fmla="*/ 2147483646 w 21055"/>
                  <a:gd name="T5" fmla="*/ 2147483646 h 21324"/>
                  <a:gd name="T6" fmla="*/ 2147483646 w 21055"/>
                  <a:gd name="T7" fmla="*/ 2147483646 h 2132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055" h="21324" extrusionOk="0">
                    <a:moveTo>
                      <a:pt x="8993" y="0"/>
                    </a:moveTo>
                    <a:lnTo>
                      <a:pt x="4720" y="2328"/>
                    </a:lnTo>
                    <a:lnTo>
                      <a:pt x="264" y="4061"/>
                    </a:lnTo>
                    <a:lnTo>
                      <a:pt x="0" y="7596"/>
                    </a:lnTo>
                    <a:lnTo>
                      <a:pt x="4908" y="9951"/>
                    </a:lnTo>
                    <a:lnTo>
                      <a:pt x="4908" y="14304"/>
                    </a:lnTo>
                    <a:lnTo>
                      <a:pt x="7308" y="16172"/>
                    </a:lnTo>
                    <a:lnTo>
                      <a:pt x="8380" y="19699"/>
                    </a:lnTo>
                    <a:cubicBezTo>
                      <a:pt x="8501" y="20496"/>
                      <a:pt x="9534" y="21148"/>
                      <a:pt x="10902" y="21289"/>
                    </a:cubicBezTo>
                    <a:cubicBezTo>
                      <a:pt x="13902" y="21600"/>
                      <a:pt x="16165" y="19752"/>
                      <a:pt x="14647" y="18231"/>
                    </a:cubicBezTo>
                    <a:lnTo>
                      <a:pt x="18270" y="17605"/>
                    </a:lnTo>
                    <a:cubicBezTo>
                      <a:pt x="19422" y="16417"/>
                      <a:pt x="20233" y="15129"/>
                      <a:pt x="20671" y="13792"/>
                    </a:cubicBezTo>
                    <a:cubicBezTo>
                      <a:pt x="21600" y="10953"/>
                      <a:pt x="20834" y="8017"/>
                      <a:pt x="18496" y="5460"/>
                    </a:cubicBezTo>
                    <a:lnTo>
                      <a:pt x="18149" y="907"/>
                    </a:lnTo>
                    <a:lnTo>
                      <a:pt x="8993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0" name="Shape 1604">
                <a:extLst>
                  <a:ext uri="{FF2B5EF4-FFF2-40B4-BE49-F238E27FC236}">
                    <a16:creationId xmlns:a16="http://schemas.microsoft.com/office/drawing/2014/main" id="{066BE5F9-46A8-C749-AB1E-2B1BE09F5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5376" y="4952490"/>
                <a:ext cx="176343" cy="94679"/>
              </a:xfrm>
              <a:custGeom>
                <a:avLst/>
                <a:gdLst>
                  <a:gd name="T0" fmla="*/ 2147483646 w 21600"/>
                  <a:gd name="T1" fmla="*/ 2147483646 h 21334"/>
                  <a:gd name="T2" fmla="*/ 2147483646 w 21600"/>
                  <a:gd name="T3" fmla="*/ 2147483646 h 21334"/>
                  <a:gd name="T4" fmla="*/ 2147483646 w 21600"/>
                  <a:gd name="T5" fmla="*/ 2147483646 h 21334"/>
                  <a:gd name="T6" fmla="*/ 2147483646 w 21600"/>
                  <a:gd name="T7" fmla="*/ 2147483646 h 2133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334" extrusionOk="0">
                    <a:moveTo>
                      <a:pt x="7882" y="0"/>
                    </a:moveTo>
                    <a:lnTo>
                      <a:pt x="5685" y="3441"/>
                    </a:lnTo>
                    <a:lnTo>
                      <a:pt x="1488" y="2877"/>
                    </a:lnTo>
                    <a:lnTo>
                      <a:pt x="0" y="5287"/>
                    </a:lnTo>
                    <a:lnTo>
                      <a:pt x="2117" y="8371"/>
                    </a:lnTo>
                    <a:lnTo>
                      <a:pt x="8892" y="11123"/>
                    </a:lnTo>
                    <a:lnTo>
                      <a:pt x="13224" y="15942"/>
                    </a:lnTo>
                    <a:lnTo>
                      <a:pt x="17549" y="21334"/>
                    </a:lnTo>
                    <a:lnTo>
                      <a:pt x="19418" y="15125"/>
                    </a:lnTo>
                    <a:lnTo>
                      <a:pt x="19418" y="11123"/>
                    </a:lnTo>
                    <a:lnTo>
                      <a:pt x="21600" y="5502"/>
                    </a:lnTo>
                    <a:cubicBezTo>
                      <a:pt x="21188" y="3626"/>
                      <a:pt x="20374" y="2139"/>
                      <a:pt x="19348" y="1386"/>
                    </a:cubicBezTo>
                    <a:cubicBezTo>
                      <a:pt x="17095" y="-266"/>
                      <a:pt x="14537" y="1740"/>
                      <a:pt x="13641" y="5861"/>
                    </a:cubicBezTo>
                    <a:lnTo>
                      <a:pt x="11263" y="1414"/>
                    </a:lnTo>
                    <a:lnTo>
                      <a:pt x="788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1" name="Shape 1605">
                <a:extLst>
                  <a:ext uri="{FF2B5EF4-FFF2-40B4-BE49-F238E27FC236}">
                    <a16:creationId xmlns:a16="http://schemas.microsoft.com/office/drawing/2014/main" id="{F67BF377-5346-704F-A2E7-2D0494BAB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9117" y="5100382"/>
                <a:ext cx="39080" cy="34207"/>
              </a:xfrm>
              <a:custGeom>
                <a:avLst/>
                <a:gdLst>
                  <a:gd name="T0" fmla="*/ 1363523 w 21600"/>
                  <a:gd name="T1" fmla="*/ 360004 h 21600"/>
                  <a:gd name="T2" fmla="*/ 1363523 w 21600"/>
                  <a:gd name="T3" fmla="*/ 360004 h 21600"/>
                  <a:gd name="T4" fmla="*/ 1363523 w 21600"/>
                  <a:gd name="T5" fmla="*/ 360004 h 21600"/>
                  <a:gd name="T6" fmla="*/ 1363523 w 21600"/>
                  <a:gd name="T7" fmla="*/ 36000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5774" y="1048"/>
                    </a:moveTo>
                    <a:lnTo>
                      <a:pt x="1426" y="0"/>
                    </a:lnTo>
                    <a:lnTo>
                      <a:pt x="0" y="17702"/>
                    </a:lnTo>
                    <a:lnTo>
                      <a:pt x="21600" y="21600"/>
                    </a:lnTo>
                    <a:lnTo>
                      <a:pt x="15774" y="104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2" name="Shape 1606">
                <a:extLst>
                  <a:ext uri="{FF2B5EF4-FFF2-40B4-BE49-F238E27FC236}">
                    <a16:creationId xmlns:a16="http://schemas.microsoft.com/office/drawing/2014/main" id="{DD00A964-F54D-094B-A27A-A9BB36A11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65375" y="5133623"/>
                <a:ext cx="196239" cy="67902"/>
              </a:xfrm>
              <a:custGeom>
                <a:avLst/>
                <a:gdLst>
                  <a:gd name="T0" fmla="*/ 2147483646 w 21565"/>
                  <a:gd name="T1" fmla="*/ 755513952 h 19779"/>
                  <a:gd name="T2" fmla="*/ 2147483646 w 21565"/>
                  <a:gd name="T3" fmla="*/ 755513952 h 19779"/>
                  <a:gd name="T4" fmla="*/ 2147483646 w 21565"/>
                  <a:gd name="T5" fmla="*/ 755513952 h 19779"/>
                  <a:gd name="T6" fmla="*/ 2147483646 w 21565"/>
                  <a:gd name="T7" fmla="*/ 755513952 h 19779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65" h="19779" extrusionOk="0">
                    <a:moveTo>
                      <a:pt x="12434" y="4397"/>
                    </a:moveTo>
                    <a:lnTo>
                      <a:pt x="7006" y="2044"/>
                    </a:lnTo>
                    <a:lnTo>
                      <a:pt x="3364" y="1828"/>
                    </a:lnTo>
                    <a:cubicBezTo>
                      <a:pt x="2241" y="-1757"/>
                      <a:pt x="29" y="279"/>
                      <a:pt x="0" y="4926"/>
                    </a:cubicBezTo>
                    <a:cubicBezTo>
                      <a:pt x="-35" y="10379"/>
                      <a:pt x="2718" y="12346"/>
                      <a:pt x="3736" y="7595"/>
                    </a:cubicBezTo>
                    <a:lnTo>
                      <a:pt x="6269" y="12491"/>
                    </a:lnTo>
                    <a:lnTo>
                      <a:pt x="8797" y="17829"/>
                    </a:lnTo>
                    <a:cubicBezTo>
                      <a:pt x="10237" y="18722"/>
                      <a:pt x="11702" y="19311"/>
                      <a:pt x="13178" y="19590"/>
                    </a:cubicBezTo>
                    <a:cubicBezTo>
                      <a:pt x="14509" y="19843"/>
                      <a:pt x="15846" y="19843"/>
                      <a:pt x="17178" y="19590"/>
                    </a:cubicBezTo>
                    <a:lnTo>
                      <a:pt x="21565" y="16031"/>
                    </a:lnTo>
                    <a:lnTo>
                      <a:pt x="21234" y="9358"/>
                    </a:lnTo>
                    <a:cubicBezTo>
                      <a:pt x="20150" y="10055"/>
                      <a:pt x="19031" y="10305"/>
                      <a:pt x="17917" y="10099"/>
                    </a:cubicBezTo>
                    <a:cubicBezTo>
                      <a:pt x="16919" y="9915"/>
                      <a:pt x="15935" y="9366"/>
                      <a:pt x="14995" y="8468"/>
                    </a:cubicBezTo>
                    <a:lnTo>
                      <a:pt x="12434" y="4397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3" name="Shape 1607">
                <a:extLst>
                  <a:ext uri="{FF2B5EF4-FFF2-40B4-BE49-F238E27FC236}">
                    <a16:creationId xmlns:a16="http://schemas.microsoft.com/office/drawing/2014/main" id="{75EEB349-E48E-8A4D-822C-080CE1402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18149" y="3372096"/>
                <a:ext cx="65318" cy="55550"/>
              </a:xfrm>
              <a:custGeom>
                <a:avLst/>
                <a:gdLst>
                  <a:gd name="T0" fmla="*/ 372170060 w 20495"/>
                  <a:gd name="T1" fmla="*/ 45916823 h 21600"/>
                  <a:gd name="T2" fmla="*/ 372170060 w 20495"/>
                  <a:gd name="T3" fmla="*/ 45916823 h 21600"/>
                  <a:gd name="T4" fmla="*/ 372170060 w 20495"/>
                  <a:gd name="T5" fmla="*/ 45916823 h 21600"/>
                  <a:gd name="T6" fmla="*/ 372170060 w 20495"/>
                  <a:gd name="T7" fmla="*/ 4591682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495" h="21600" extrusionOk="0">
                    <a:moveTo>
                      <a:pt x="13981" y="0"/>
                    </a:moveTo>
                    <a:lnTo>
                      <a:pt x="5719" y="857"/>
                    </a:lnTo>
                    <a:lnTo>
                      <a:pt x="0" y="11369"/>
                    </a:lnTo>
                    <a:lnTo>
                      <a:pt x="5962" y="17640"/>
                    </a:lnTo>
                    <a:lnTo>
                      <a:pt x="14301" y="21600"/>
                    </a:lnTo>
                    <a:cubicBezTo>
                      <a:pt x="17054" y="20527"/>
                      <a:pt x="19207" y="17865"/>
                      <a:pt x="20066" y="14472"/>
                    </a:cubicBezTo>
                    <a:cubicBezTo>
                      <a:pt x="21600" y="8411"/>
                      <a:pt x="18887" y="1959"/>
                      <a:pt x="13981" y="0"/>
                    </a:cubicBez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4" name="Shape 1608">
                <a:extLst>
                  <a:ext uri="{FF2B5EF4-FFF2-40B4-BE49-F238E27FC236}">
                    <a16:creationId xmlns:a16="http://schemas.microsoft.com/office/drawing/2014/main" id="{DFD9AEE5-336D-7C47-8403-158F09A04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0198" y="8592744"/>
                <a:ext cx="2666038" cy="2036958"/>
              </a:xfrm>
              <a:custGeom>
                <a:avLst/>
                <a:gdLst>
                  <a:gd name="T0" fmla="*/ 2147483646 w 21600"/>
                  <a:gd name="T1" fmla="*/ 2147483646 h 21587"/>
                  <a:gd name="T2" fmla="*/ 2147483646 w 21600"/>
                  <a:gd name="T3" fmla="*/ 2147483646 h 21587"/>
                  <a:gd name="T4" fmla="*/ 2147483646 w 21600"/>
                  <a:gd name="T5" fmla="*/ 2147483646 h 21587"/>
                  <a:gd name="T6" fmla="*/ 2147483646 w 21600"/>
                  <a:gd name="T7" fmla="*/ 2147483646 h 21587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87" extrusionOk="0">
                    <a:moveTo>
                      <a:pt x="5954" y="5356"/>
                    </a:moveTo>
                    <a:lnTo>
                      <a:pt x="5796" y="5869"/>
                    </a:lnTo>
                    <a:lnTo>
                      <a:pt x="5503" y="6311"/>
                    </a:lnTo>
                    <a:lnTo>
                      <a:pt x="5365" y="6483"/>
                    </a:lnTo>
                    <a:lnTo>
                      <a:pt x="5082" y="6656"/>
                    </a:lnTo>
                    <a:lnTo>
                      <a:pt x="4719" y="6834"/>
                    </a:lnTo>
                    <a:lnTo>
                      <a:pt x="4278" y="6893"/>
                    </a:lnTo>
                    <a:lnTo>
                      <a:pt x="3867" y="6963"/>
                    </a:lnTo>
                    <a:lnTo>
                      <a:pt x="3605" y="7152"/>
                    </a:lnTo>
                    <a:lnTo>
                      <a:pt x="3201" y="7421"/>
                    </a:lnTo>
                    <a:lnTo>
                      <a:pt x="2840" y="7616"/>
                    </a:lnTo>
                    <a:lnTo>
                      <a:pt x="2159" y="7891"/>
                    </a:lnTo>
                    <a:lnTo>
                      <a:pt x="1627" y="8085"/>
                    </a:lnTo>
                    <a:lnTo>
                      <a:pt x="1116" y="8295"/>
                    </a:lnTo>
                    <a:lnTo>
                      <a:pt x="1025" y="8677"/>
                    </a:lnTo>
                    <a:lnTo>
                      <a:pt x="980" y="8983"/>
                    </a:lnTo>
                    <a:lnTo>
                      <a:pt x="880" y="9313"/>
                    </a:lnTo>
                    <a:lnTo>
                      <a:pt x="718" y="9572"/>
                    </a:lnTo>
                    <a:lnTo>
                      <a:pt x="742" y="9911"/>
                    </a:lnTo>
                    <a:lnTo>
                      <a:pt x="766" y="10200"/>
                    </a:lnTo>
                    <a:lnTo>
                      <a:pt x="887" y="10459"/>
                    </a:lnTo>
                    <a:lnTo>
                      <a:pt x="982" y="10658"/>
                    </a:lnTo>
                    <a:lnTo>
                      <a:pt x="945" y="10981"/>
                    </a:lnTo>
                    <a:lnTo>
                      <a:pt x="804" y="11271"/>
                    </a:lnTo>
                    <a:lnTo>
                      <a:pt x="643" y="11837"/>
                    </a:lnTo>
                    <a:lnTo>
                      <a:pt x="607" y="12409"/>
                    </a:lnTo>
                    <a:lnTo>
                      <a:pt x="619" y="12825"/>
                    </a:lnTo>
                    <a:lnTo>
                      <a:pt x="619" y="14159"/>
                    </a:lnTo>
                    <a:lnTo>
                      <a:pt x="657" y="14449"/>
                    </a:lnTo>
                    <a:lnTo>
                      <a:pt x="756" y="14821"/>
                    </a:lnTo>
                    <a:lnTo>
                      <a:pt x="756" y="15123"/>
                    </a:lnTo>
                    <a:lnTo>
                      <a:pt x="806" y="15510"/>
                    </a:lnTo>
                    <a:lnTo>
                      <a:pt x="856" y="15799"/>
                    </a:lnTo>
                    <a:lnTo>
                      <a:pt x="756" y="16171"/>
                    </a:lnTo>
                    <a:lnTo>
                      <a:pt x="620" y="16478"/>
                    </a:lnTo>
                    <a:lnTo>
                      <a:pt x="546" y="16734"/>
                    </a:lnTo>
                    <a:lnTo>
                      <a:pt x="484" y="17052"/>
                    </a:lnTo>
                    <a:lnTo>
                      <a:pt x="393" y="17251"/>
                    </a:lnTo>
                    <a:lnTo>
                      <a:pt x="218" y="17348"/>
                    </a:lnTo>
                    <a:lnTo>
                      <a:pt x="0" y="17440"/>
                    </a:lnTo>
                    <a:lnTo>
                      <a:pt x="75" y="17639"/>
                    </a:lnTo>
                    <a:lnTo>
                      <a:pt x="148" y="17822"/>
                    </a:lnTo>
                    <a:lnTo>
                      <a:pt x="409" y="18166"/>
                    </a:lnTo>
                    <a:lnTo>
                      <a:pt x="717" y="18165"/>
                    </a:lnTo>
                    <a:lnTo>
                      <a:pt x="954" y="18364"/>
                    </a:lnTo>
                    <a:lnTo>
                      <a:pt x="1202" y="18316"/>
                    </a:lnTo>
                    <a:lnTo>
                      <a:pt x="1439" y="18047"/>
                    </a:lnTo>
                    <a:lnTo>
                      <a:pt x="1767" y="17901"/>
                    </a:lnTo>
                    <a:lnTo>
                      <a:pt x="2169" y="17804"/>
                    </a:lnTo>
                    <a:lnTo>
                      <a:pt x="2597" y="17535"/>
                    </a:lnTo>
                    <a:lnTo>
                      <a:pt x="2792" y="17454"/>
                    </a:lnTo>
                    <a:lnTo>
                      <a:pt x="3078" y="17389"/>
                    </a:lnTo>
                    <a:lnTo>
                      <a:pt x="3572" y="17373"/>
                    </a:lnTo>
                    <a:lnTo>
                      <a:pt x="3783" y="17308"/>
                    </a:lnTo>
                    <a:lnTo>
                      <a:pt x="4016" y="17260"/>
                    </a:lnTo>
                    <a:lnTo>
                      <a:pt x="4277" y="17211"/>
                    </a:lnTo>
                    <a:cubicBezTo>
                      <a:pt x="4368" y="17227"/>
                      <a:pt x="4461" y="17227"/>
                      <a:pt x="4552" y="17211"/>
                    </a:cubicBezTo>
                    <a:cubicBezTo>
                      <a:pt x="4646" y="17194"/>
                      <a:pt x="4738" y="17159"/>
                      <a:pt x="4825" y="17108"/>
                    </a:cubicBezTo>
                    <a:lnTo>
                      <a:pt x="5149" y="16802"/>
                    </a:lnTo>
                    <a:lnTo>
                      <a:pt x="5410" y="16608"/>
                    </a:lnTo>
                    <a:lnTo>
                      <a:pt x="5793" y="16451"/>
                    </a:lnTo>
                    <a:lnTo>
                      <a:pt x="6066" y="16339"/>
                    </a:lnTo>
                    <a:lnTo>
                      <a:pt x="6419" y="16236"/>
                    </a:lnTo>
                    <a:lnTo>
                      <a:pt x="7073" y="16033"/>
                    </a:lnTo>
                    <a:lnTo>
                      <a:pt x="7555" y="15812"/>
                    </a:lnTo>
                    <a:lnTo>
                      <a:pt x="7812" y="15893"/>
                    </a:lnTo>
                    <a:lnTo>
                      <a:pt x="8156" y="15925"/>
                    </a:lnTo>
                    <a:lnTo>
                      <a:pt x="8413" y="15764"/>
                    </a:lnTo>
                    <a:cubicBezTo>
                      <a:pt x="8514" y="15721"/>
                      <a:pt x="8618" y="15693"/>
                      <a:pt x="8724" y="15683"/>
                    </a:cubicBezTo>
                    <a:cubicBezTo>
                      <a:pt x="8850" y="15670"/>
                      <a:pt x="8977" y="15680"/>
                      <a:pt x="9101" y="15714"/>
                    </a:cubicBezTo>
                    <a:lnTo>
                      <a:pt x="9309" y="15811"/>
                    </a:lnTo>
                    <a:lnTo>
                      <a:pt x="9665" y="16129"/>
                    </a:lnTo>
                    <a:lnTo>
                      <a:pt x="9802" y="16323"/>
                    </a:lnTo>
                    <a:lnTo>
                      <a:pt x="10014" y="16431"/>
                    </a:lnTo>
                    <a:cubicBezTo>
                      <a:pt x="10054" y="16535"/>
                      <a:pt x="10087" y="16643"/>
                      <a:pt x="10112" y="16754"/>
                    </a:cubicBezTo>
                    <a:cubicBezTo>
                      <a:pt x="10146" y="16901"/>
                      <a:pt x="10167" y="17052"/>
                      <a:pt x="10174" y="17205"/>
                    </a:cubicBezTo>
                    <a:lnTo>
                      <a:pt x="10302" y="17344"/>
                    </a:lnTo>
                    <a:lnTo>
                      <a:pt x="10401" y="17554"/>
                    </a:lnTo>
                    <a:lnTo>
                      <a:pt x="10451" y="17811"/>
                    </a:lnTo>
                    <a:lnTo>
                      <a:pt x="10476" y="18064"/>
                    </a:lnTo>
                    <a:lnTo>
                      <a:pt x="10688" y="18145"/>
                    </a:lnTo>
                    <a:lnTo>
                      <a:pt x="10787" y="17837"/>
                    </a:lnTo>
                    <a:lnTo>
                      <a:pt x="10899" y="17643"/>
                    </a:lnTo>
                    <a:lnTo>
                      <a:pt x="11281" y="17568"/>
                    </a:lnTo>
                    <a:lnTo>
                      <a:pt x="11514" y="17330"/>
                    </a:lnTo>
                    <a:lnTo>
                      <a:pt x="11659" y="16996"/>
                    </a:lnTo>
                    <a:lnTo>
                      <a:pt x="11759" y="16727"/>
                    </a:lnTo>
                    <a:lnTo>
                      <a:pt x="11983" y="16727"/>
                    </a:lnTo>
                    <a:lnTo>
                      <a:pt x="12102" y="16986"/>
                    </a:lnTo>
                    <a:lnTo>
                      <a:pt x="12069" y="17282"/>
                    </a:lnTo>
                    <a:lnTo>
                      <a:pt x="11874" y="17524"/>
                    </a:lnTo>
                    <a:lnTo>
                      <a:pt x="11654" y="17767"/>
                    </a:lnTo>
                    <a:lnTo>
                      <a:pt x="11510" y="17972"/>
                    </a:lnTo>
                    <a:lnTo>
                      <a:pt x="11473" y="18225"/>
                    </a:lnTo>
                    <a:lnTo>
                      <a:pt x="11274" y="18418"/>
                    </a:lnTo>
                    <a:lnTo>
                      <a:pt x="11125" y="18467"/>
                    </a:lnTo>
                    <a:lnTo>
                      <a:pt x="11188" y="18634"/>
                    </a:lnTo>
                    <a:lnTo>
                      <a:pt x="11336" y="18634"/>
                    </a:lnTo>
                    <a:lnTo>
                      <a:pt x="11507" y="18537"/>
                    </a:lnTo>
                    <a:lnTo>
                      <a:pt x="11648" y="18208"/>
                    </a:lnTo>
                    <a:lnTo>
                      <a:pt x="11859" y="17966"/>
                    </a:lnTo>
                    <a:lnTo>
                      <a:pt x="11982" y="17997"/>
                    </a:lnTo>
                    <a:lnTo>
                      <a:pt x="12028" y="18234"/>
                    </a:lnTo>
                    <a:lnTo>
                      <a:pt x="12003" y="18557"/>
                    </a:lnTo>
                    <a:lnTo>
                      <a:pt x="11990" y="18719"/>
                    </a:lnTo>
                    <a:lnTo>
                      <a:pt x="12143" y="18913"/>
                    </a:lnTo>
                    <a:lnTo>
                      <a:pt x="12243" y="19251"/>
                    </a:lnTo>
                    <a:lnTo>
                      <a:pt x="12130" y="19639"/>
                    </a:lnTo>
                    <a:lnTo>
                      <a:pt x="12031" y="19855"/>
                    </a:lnTo>
                    <a:lnTo>
                      <a:pt x="11944" y="20096"/>
                    </a:lnTo>
                    <a:lnTo>
                      <a:pt x="12193" y="20469"/>
                    </a:lnTo>
                    <a:lnTo>
                      <a:pt x="12600" y="20760"/>
                    </a:lnTo>
                    <a:lnTo>
                      <a:pt x="12912" y="21094"/>
                    </a:lnTo>
                    <a:lnTo>
                      <a:pt x="13119" y="21142"/>
                    </a:lnTo>
                    <a:lnTo>
                      <a:pt x="13372" y="21202"/>
                    </a:lnTo>
                    <a:cubicBezTo>
                      <a:pt x="13427" y="21195"/>
                      <a:pt x="13481" y="21173"/>
                      <a:pt x="13529" y="21138"/>
                    </a:cubicBezTo>
                    <a:cubicBezTo>
                      <a:pt x="13608" y="21080"/>
                      <a:pt x="13669" y="20988"/>
                      <a:pt x="13703" y="20879"/>
                    </a:cubicBezTo>
                    <a:lnTo>
                      <a:pt x="13911" y="20820"/>
                    </a:lnTo>
                    <a:lnTo>
                      <a:pt x="14131" y="20831"/>
                    </a:lnTo>
                    <a:lnTo>
                      <a:pt x="14366" y="21000"/>
                    </a:lnTo>
                    <a:lnTo>
                      <a:pt x="14503" y="21323"/>
                    </a:lnTo>
                    <a:cubicBezTo>
                      <a:pt x="14516" y="21451"/>
                      <a:pt x="14589" y="21554"/>
                      <a:pt x="14686" y="21581"/>
                    </a:cubicBezTo>
                    <a:cubicBezTo>
                      <a:pt x="14755" y="21600"/>
                      <a:pt x="14827" y="21576"/>
                      <a:pt x="14881" y="21516"/>
                    </a:cubicBezTo>
                    <a:lnTo>
                      <a:pt x="15117" y="21042"/>
                    </a:lnTo>
                    <a:cubicBezTo>
                      <a:pt x="15153" y="20962"/>
                      <a:pt x="15199" y="20891"/>
                      <a:pt x="15254" y="20832"/>
                    </a:cubicBezTo>
                    <a:cubicBezTo>
                      <a:pt x="15361" y="20715"/>
                      <a:pt x="15495" y="20649"/>
                      <a:pt x="15635" y="20643"/>
                    </a:cubicBezTo>
                    <a:lnTo>
                      <a:pt x="15896" y="20578"/>
                    </a:lnTo>
                    <a:lnTo>
                      <a:pt x="16108" y="20578"/>
                    </a:lnTo>
                    <a:lnTo>
                      <a:pt x="16320" y="20708"/>
                    </a:lnTo>
                    <a:cubicBezTo>
                      <a:pt x="16368" y="20765"/>
                      <a:pt x="16429" y="20799"/>
                      <a:pt x="16494" y="20805"/>
                    </a:cubicBezTo>
                    <a:cubicBezTo>
                      <a:pt x="16587" y="20814"/>
                      <a:pt x="16677" y="20766"/>
                      <a:pt x="16739" y="20676"/>
                    </a:cubicBezTo>
                    <a:lnTo>
                      <a:pt x="16988" y="20110"/>
                    </a:lnTo>
                    <a:lnTo>
                      <a:pt x="17250" y="19592"/>
                    </a:lnTo>
                    <a:cubicBezTo>
                      <a:pt x="17331" y="19471"/>
                      <a:pt x="17410" y="19347"/>
                      <a:pt x="17487" y="19220"/>
                    </a:cubicBezTo>
                    <a:cubicBezTo>
                      <a:pt x="17562" y="19095"/>
                      <a:pt x="17636" y="18967"/>
                      <a:pt x="17707" y="18837"/>
                    </a:cubicBezTo>
                    <a:lnTo>
                      <a:pt x="18063" y="18805"/>
                    </a:lnTo>
                    <a:lnTo>
                      <a:pt x="18151" y="18627"/>
                    </a:lnTo>
                    <a:lnTo>
                      <a:pt x="18358" y="18341"/>
                    </a:lnTo>
                    <a:lnTo>
                      <a:pt x="18454" y="18136"/>
                    </a:lnTo>
                    <a:lnTo>
                      <a:pt x="18691" y="17893"/>
                    </a:lnTo>
                    <a:cubicBezTo>
                      <a:pt x="18717" y="17817"/>
                      <a:pt x="18736" y="17738"/>
                      <a:pt x="18748" y="17656"/>
                    </a:cubicBezTo>
                    <a:cubicBezTo>
                      <a:pt x="18765" y="17543"/>
                      <a:pt x="18767" y="17423"/>
                      <a:pt x="18810" y="17321"/>
                    </a:cubicBezTo>
                    <a:cubicBezTo>
                      <a:pt x="18860" y="17203"/>
                      <a:pt x="18955" y="17129"/>
                      <a:pt x="19059" y="17127"/>
                    </a:cubicBezTo>
                    <a:lnTo>
                      <a:pt x="19413" y="16924"/>
                    </a:lnTo>
                    <a:lnTo>
                      <a:pt x="19787" y="16655"/>
                    </a:lnTo>
                    <a:lnTo>
                      <a:pt x="19874" y="16445"/>
                    </a:lnTo>
                    <a:lnTo>
                      <a:pt x="20023" y="16251"/>
                    </a:lnTo>
                    <a:lnTo>
                      <a:pt x="20285" y="15880"/>
                    </a:lnTo>
                    <a:lnTo>
                      <a:pt x="20451" y="15642"/>
                    </a:lnTo>
                    <a:lnTo>
                      <a:pt x="20476" y="15370"/>
                    </a:lnTo>
                    <a:cubicBezTo>
                      <a:pt x="20512" y="15250"/>
                      <a:pt x="20553" y="15133"/>
                      <a:pt x="20601" y="15020"/>
                    </a:cubicBezTo>
                    <a:cubicBezTo>
                      <a:pt x="20671" y="14852"/>
                      <a:pt x="20753" y="14693"/>
                      <a:pt x="20846" y="14545"/>
                    </a:cubicBezTo>
                    <a:cubicBezTo>
                      <a:pt x="20913" y="14433"/>
                      <a:pt x="20979" y="14320"/>
                      <a:pt x="21045" y="14206"/>
                    </a:cubicBezTo>
                    <a:cubicBezTo>
                      <a:pt x="21111" y="14091"/>
                      <a:pt x="21176" y="13976"/>
                      <a:pt x="21240" y="13860"/>
                    </a:cubicBezTo>
                    <a:cubicBezTo>
                      <a:pt x="21281" y="13719"/>
                      <a:pt x="21310" y="13572"/>
                      <a:pt x="21327" y="13423"/>
                    </a:cubicBezTo>
                    <a:cubicBezTo>
                      <a:pt x="21345" y="13266"/>
                      <a:pt x="21349" y="13107"/>
                      <a:pt x="21340" y="12948"/>
                    </a:cubicBezTo>
                    <a:lnTo>
                      <a:pt x="21550" y="12563"/>
                    </a:lnTo>
                    <a:cubicBezTo>
                      <a:pt x="21536" y="12461"/>
                      <a:pt x="21532" y="12358"/>
                      <a:pt x="21538" y="12255"/>
                    </a:cubicBezTo>
                    <a:cubicBezTo>
                      <a:pt x="21545" y="12135"/>
                      <a:pt x="21566" y="12016"/>
                      <a:pt x="21600" y="11904"/>
                    </a:cubicBezTo>
                    <a:lnTo>
                      <a:pt x="21600" y="11340"/>
                    </a:lnTo>
                    <a:lnTo>
                      <a:pt x="21538" y="11038"/>
                    </a:lnTo>
                    <a:lnTo>
                      <a:pt x="21389" y="10617"/>
                    </a:lnTo>
                    <a:lnTo>
                      <a:pt x="21281" y="10240"/>
                    </a:lnTo>
                    <a:lnTo>
                      <a:pt x="21028" y="9986"/>
                    </a:lnTo>
                    <a:lnTo>
                      <a:pt x="20791" y="9581"/>
                    </a:lnTo>
                    <a:lnTo>
                      <a:pt x="20733" y="9333"/>
                    </a:lnTo>
                    <a:lnTo>
                      <a:pt x="20397" y="8721"/>
                    </a:lnTo>
                    <a:lnTo>
                      <a:pt x="20297" y="8091"/>
                    </a:lnTo>
                    <a:lnTo>
                      <a:pt x="20106" y="7525"/>
                    </a:lnTo>
                    <a:lnTo>
                      <a:pt x="19820" y="6996"/>
                    </a:lnTo>
                    <a:lnTo>
                      <a:pt x="19620" y="6527"/>
                    </a:lnTo>
                    <a:lnTo>
                      <a:pt x="19210" y="6155"/>
                    </a:lnTo>
                    <a:lnTo>
                      <a:pt x="18886" y="5767"/>
                    </a:lnTo>
                    <a:cubicBezTo>
                      <a:pt x="18800" y="5685"/>
                      <a:pt x="18761" y="5544"/>
                      <a:pt x="18786" y="5410"/>
                    </a:cubicBezTo>
                    <a:cubicBezTo>
                      <a:pt x="18811" y="5280"/>
                      <a:pt x="18892" y="5181"/>
                      <a:pt x="18994" y="5157"/>
                    </a:cubicBezTo>
                    <a:lnTo>
                      <a:pt x="19055" y="4833"/>
                    </a:lnTo>
                    <a:lnTo>
                      <a:pt x="19055" y="4472"/>
                    </a:lnTo>
                    <a:lnTo>
                      <a:pt x="19217" y="4028"/>
                    </a:lnTo>
                    <a:lnTo>
                      <a:pt x="19027" y="3743"/>
                    </a:lnTo>
                    <a:lnTo>
                      <a:pt x="18969" y="3459"/>
                    </a:lnTo>
                    <a:lnTo>
                      <a:pt x="18936" y="3040"/>
                    </a:lnTo>
                    <a:lnTo>
                      <a:pt x="18737" y="2634"/>
                    </a:lnTo>
                    <a:lnTo>
                      <a:pt x="18500" y="2250"/>
                    </a:lnTo>
                    <a:lnTo>
                      <a:pt x="18264" y="1878"/>
                    </a:lnTo>
                    <a:cubicBezTo>
                      <a:pt x="18190" y="1776"/>
                      <a:pt x="18127" y="1662"/>
                      <a:pt x="18077" y="1539"/>
                    </a:cubicBezTo>
                    <a:cubicBezTo>
                      <a:pt x="17997" y="1344"/>
                      <a:pt x="17951" y="1129"/>
                      <a:pt x="17940" y="908"/>
                    </a:cubicBezTo>
                    <a:lnTo>
                      <a:pt x="17870" y="312"/>
                    </a:lnTo>
                    <a:lnTo>
                      <a:pt x="17679" y="0"/>
                    </a:lnTo>
                    <a:lnTo>
                      <a:pt x="17497" y="117"/>
                    </a:lnTo>
                    <a:lnTo>
                      <a:pt x="17298" y="441"/>
                    </a:lnTo>
                    <a:lnTo>
                      <a:pt x="17198" y="989"/>
                    </a:lnTo>
                    <a:lnTo>
                      <a:pt x="17173" y="1475"/>
                    </a:lnTo>
                    <a:lnTo>
                      <a:pt x="17090" y="1927"/>
                    </a:lnTo>
                    <a:lnTo>
                      <a:pt x="17016" y="2271"/>
                    </a:lnTo>
                    <a:lnTo>
                      <a:pt x="17003" y="2864"/>
                    </a:lnTo>
                    <a:lnTo>
                      <a:pt x="17016" y="3290"/>
                    </a:lnTo>
                    <a:cubicBezTo>
                      <a:pt x="16998" y="3361"/>
                      <a:pt x="16974" y="3430"/>
                      <a:pt x="16945" y="3495"/>
                    </a:cubicBezTo>
                    <a:cubicBezTo>
                      <a:pt x="16886" y="3627"/>
                      <a:pt x="16805" y="3742"/>
                      <a:pt x="16709" y="3829"/>
                    </a:cubicBezTo>
                    <a:lnTo>
                      <a:pt x="16476" y="4223"/>
                    </a:lnTo>
                    <a:lnTo>
                      <a:pt x="16090" y="4596"/>
                    </a:lnTo>
                    <a:lnTo>
                      <a:pt x="16028" y="4804"/>
                    </a:lnTo>
                    <a:lnTo>
                      <a:pt x="15868" y="4980"/>
                    </a:lnTo>
                    <a:lnTo>
                      <a:pt x="15471" y="4872"/>
                    </a:lnTo>
                    <a:lnTo>
                      <a:pt x="15263" y="4420"/>
                    </a:lnTo>
                    <a:lnTo>
                      <a:pt x="14941" y="4258"/>
                    </a:lnTo>
                    <a:lnTo>
                      <a:pt x="14663" y="4053"/>
                    </a:lnTo>
                    <a:lnTo>
                      <a:pt x="14476" y="3794"/>
                    </a:lnTo>
                    <a:lnTo>
                      <a:pt x="14089" y="3470"/>
                    </a:lnTo>
                    <a:lnTo>
                      <a:pt x="13749" y="3330"/>
                    </a:lnTo>
                    <a:lnTo>
                      <a:pt x="13637" y="2925"/>
                    </a:lnTo>
                    <a:lnTo>
                      <a:pt x="13637" y="2180"/>
                    </a:lnTo>
                    <a:lnTo>
                      <a:pt x="13757" y="1862"/>
                    </a:lnTo>
                    <a:lnTo>
                      <a:pt x="13894" y="1668"/>
                    </a:lnTo>
                    <a:lnTo>
                      <a:pt x="14093" y="1328"/>
                    </a:lnTo>
                    <a:lnTo>
                      <a:pt x="14301" y="1036"/>
                    </a:lnTo>
                    <a:lnTo>
                      <a:pt x="14077" y="799"/>
                    </a:lnTo>
                    <a:lnTo>
                      <a:pt x="13671" y="626"/>
                    </a:lnTo>
                    <a:lnTo>
                      <a:pt x="13551" y="529"/>
                    </a:lnTo>
                    <a:lnTo>
                      <a:pt x="12919" y="457"/>
                    </a:lnTo>
                    <a:lnTo>
                      <a:pt x="12492" y="155"/>
                    </a:lnTo>
                    <a:lnTo>
                      <a:pt x="12131" y="495"/>
                    </a:lnTo>
                    <a:lnTo>
                      <a:pt x="11861" y="716"/>
                    </a:lnTo>
                    <a:lnTo>
                      <a:pt x="11605" y="888"/>
                    </a:lnTo>
                    <a:lnTo>
                      <a:pt x="11058" y="1017"/>
                    </a:lnTo>
                    <a:lnTo>
                      <a:pt x="10851" y="1226"/>
                    </a:lnTo>
                    <a:lnTo>
                      <a:pt x="10702" y="1608"/>
                    </a:lnTo>
                    <a:lnTo>
                      <a:pt x="10603" y="1737"/>
                    </a:lnTo>
                    <a:lnTo>
                      <a:pt x="10416" y="1964"/>
                    </a:lnTo>
                    <a:lnTo>
                      <a:pt x="10428" y="2286"/>
                    </a:lnTo>
                    <a:lnTo>
                      <a:pt x="10594" y="2561"/>
                    </a:lnTo>
                    <a:lnTo>
                      <a:pt x="10478" y="2739"/>
                    </a:lnTo>
                    <a:lnTo>
                      <a:pt x="10159" y="3090"/>
                    </a:lnTo>
                    <a:cubicBezTo>
                      <a:pt x="10067" y="3086"/>
                      <a:pt x="9978" y="3052"/>
                      <a:pt x="9899" y="2993"/>
                    </a:cubicBezTo>
                    <a:cubicBezTo>
                      <a:pt x="9767" y="2894"/>
                      <a:pt x="9671" y="2731"/>
                      <a:pt x="9633" y="2540"/>
                    </a:cubicBezTo>
                    <a:lnTo>
                      <a:pt x="9197" y="2329"/>
                    </a:lnTo>
                    <a:cubicBezTo>
                      <a:pt x="9181" y="2199"/>
                      <a:pt x="9118" y="2087"/>
                      <a:pt x="9027" y="2027"/>
                    </a:cubicBezTo>
                    <a:cubicBezTo>
                      <a:pt x="8838" y="1903"/>
                      <a:pt x="8608" y="2025"/>
                      <a:pt x="8541" y="2286"/>
                    </a:cubicBezTo>
                    <a:lnTo>
                      <a:pt x="8250" y="2599"/>
                    </a:lnTo>
                    <a:cubicBezTo>
                      <a:pt x="8194" y="2686"/>
                      <a:pt x="8137" y="2772"/>
                      <a:pt x="8080" y="2857"/>
                    </a:cubicBezTo>
                    <a:cubicBezTo>
                      <a:pt x="7985" y="2999"/>
                      <a:pt x="7888" y="3139"/>
                      <a:pt x="7790" y="3277"/>
                    </a:cubicBezTo>
                    <a:lnTo>
                      <a:pt x="7467" y="3599"/>
                    </a:lnTo>
                    <a:lnTo>
                      <a:pt x="7293" y="3739"/>
                    </a:lnTo>
                    <a:lnTo>
                      <a:pt x="6986" y="3783"/>
                    </a:lnTo>
                    <a:lnTo>
                      <a:pt x="6987" y="4025"/>
                    </a:lnTo>
                    <a:lnTo>
                      <a:pt x="7057" y="4165"/>
                    </a:lnTo>
                    <a:lnTo>
                      <a:pt x="7119" y="4374"/>
                    </a:lnTo>
                    <a:lnTo>
                      <a:pt x="7007" y="4628"/>
                    </a:lnTo>
                    <a:cubicBezTo>
                      <a:pt x="7006" y="4750"/>
                      <a:pt x="6931" y="4851"/>
                      <a:pt x="6836" y="4854"/>
                    </a:cubicBezTo>
                    <a:cubicBezTo>
                      <a:pt x="6738" y="4858"/>
                      <a:pt x="6655" y="4756"/>
                      <a:pt x="6654" y="4628"/>
                    </a:cubicBezTo>
                    <a:lnTo>
                      <a:pt x="6421" y="4466"/>
                    </a:lnTo>
                    <a:lnTo>
                      <a:pt x="6280" y="4719"/>
                    </a:lnTo>
                    <a:lnTo>
                      <a:pt x="6160" y="4924"/>
                    </a:lnTo>
                    <a:lnTo>
                      <a:pt x="5954" y="5356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5" name="Shape 1609">
                <a:extLst>
                  <a:ext uri="{FF2B5EF4-FFF2-40B4-BE49-F238E27FC236}">
                    <a16:creationId xmlns:a16="http://schemas.microsoft.com/office/drawing/2014/main" id="{A54C5A22-031F-C648-898D-9A4D69C6B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82020" y="10751394"/>
                <a:ext cx="249703" cy="20658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734" y="1038"/>
                    </a:moveTo>
                    <a:lnTo>
                      <a:pt x="5578" y="0"/>
                    </a:lnTo>
                    <a:lnTo>
                      <a:pt x="6344" y="2077"/>
                    </a:lnTo>
                    <a:lnTo>
                      <a:pt x="8057" y="3507"/>
                    </a:lnTo>
                    <a:lnTo>
                      <a:pt x="11245" y="5736"/>
                    </a:lnTo>
                    <a:lnTo>
                      <a:pt x="13944" y="4944"/>
                    </a:lnTo>
                    <a:lnTo>
                      <a:pt x="15669" y="2555"/>
                    </a:lnTo>
                    <a:lnTo>
                      <a:pt x="17659" y="2290"/>
                    </a:lnTo>
                    <a:lnTo>
                      <a:pt x="20048" y="2290"/>
                    </a:lnTo>
                    <a:lnTo>
                      <a:pt x="21600" y="3886"/>
                    </a:lnTo>
                    <a:lnTo>
                      <a:pt x="21073" y="6102"/>
                    </a:lnTo>
                    <a:lnTo>
                      <a:pt x="19449" y="6901"/>
                    </a:lnTo>
                    <a:lnTo>
                      <a:pt x="18263" y="8165"/>
                    </a:lnTo>
                    <a:lnTo>
                      <a:pt x="18130" y="10554"/>
                    </a:lnTo>
                    <a:lnTo>
                      <a:pt x="16494" y="13003"/>
                    </a:lnTo>
                    <a:lnTo>
                      <a:pt x="14149" y="14540"/>
                    </a:lnTo>
                    <a:lnTo>
                      <a:pt x="10318" y="16118"/>
                    </a:lnTo>
                    <a:lnTo>
                      <a:pt x="8234" y="17714"/>
                    </a:lnTo>
                    <a:lnTo>
                      <a:pt x="6954" y="19365"/>
                    </a:lnTo>
                    <a:lnTo>
                      <a:pt x="6111" y="21121"/>
                    </a:lnTo>
                    <a:lnTo>
                      <a:pt x="4171" y="21600"/>
                    </a:lnTo>
                    <a:lnTo>
                      <a:pt x="3062" y="19311"/>
                    </a:lnTo>
                    <a:lnTo>
                      <a:pt x="1521" y="19311"/>
                    </a:lnTo>
                    <a:lnTo>
                      <a:pt x="0" y="19258"/>
                    </a:lnTo>
                    <a:lnTo>
                      <a:pt x="667" y="16130"/>
                    </a:lnTo>
                    <a:lnTo>
                      <a:pt x="2456" y="13422"/>
                    </a:lnTo>
                    <a:lnTo>
                      <a:pt x="2806" y="11838"/>
                    </a:lnTo>
                    <a:lnTo>
                      <a:pt x="2673" y="8557"/>
                    </a:lnTo>
                    <a:lnTo>
                      <a:pt x="2673" y="6056"/>
                    </a:lnTo>
                    <a:lnTo>
                      <a:pt x="2190" y="4678"/>
                    </a:lnTo>
                    <a:lnTo>
                      <a:pt x="2734" y="103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6" name="Shape 1610">
                <a:extLst>
                  <a:ext uri="{FF2B5EF4-FFF2-40B4-BE49-F238E27FC236}">
                    <a16:creationId xmlns:a16="http://schemas.microsoft.com/office/drawing/2014/main" id="{70E0E108-4E53-0F4E-9C01-5E9729D4D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3844" y="10739180"/>
                <a:ext cx="679130" cy="424534"/>
              </a:xfrm>
              <a:custGeom>
                <a:avLst/>
                <a:gdLst>
                  <a:gd name="T0" fmla="*/ 2147483646 w 21600"/>
                  <a:gd name="T1" fmla="*/ 2147483646 h 21544"/>
                  <a:gd name="T2" fmla="*/ 2147483646 w 21600"/>
                  <a:gd name="T3" fmla="*/ 2147483646 h 21544"/>
                  <a:gd name="T4" fmla="*/ 2147483646 w 21600"/>
                  <a:gd name="T5" fmla="*/ 2147483646 h 21544"/>
                  <a:gd name="T6" fmla="*/ 2147483646 w 21600"/>
                  <a:gd name="T7" fmla="*/ 2147483646 h 21544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44" extrusionOk="0">
                    <a:moveTo>
                      <a:pt x="2147" y="16913"/>
                    </a:moveTo>
                    <a:lnTo>
                      <a:pt x="1380" y="17278"/>
                    </a:lnTo>
                    <a:lnTo>
                      <a:pt x="508" y="19015"/>
                    </a:lnTo>
                    <a:lnTo>
                      <a:pt x="0" y="20356"/>
                    </a:lnTo>
                    <a:lnTo>
                      <a:pt x="1241" y="21466"/>
                    </a:lnTo>
                    <a:lnTo>
                      <a:pt x="2749" y="21544"/>
                    </a:lnTo>
                    <a:lnTo>
                      <a:pt x="5044" y="21466"/>
                    </a:lnTo>
                    <a:lnTo>
                      <a:pt x="6332" y="20691"/>
                    </a:lnTo>
                    <a:lnTo>
                      <a:pt x="8044" y="18990"/>
                    </a:lnTo>
                    <a:lnTo>
                      <a:pt x="9316" y="17905"/>
                    </a:lnTo>
                    <a:lnTo>
                      <a:pt x="10246" y="16587"/>
                    </a:lnTo>
                    <a:lnTo>
                      <a:pt x="11501" y="14151"/>
                    </a:lnTo>
                    <a:cubicBezTo>
                      <a:pt x="11635" y="13828"/>
                      <a:pt x="11800" y="13540"/>
                      <a:pt x="11990" y="13298"/>
                    </a:cubicBezTo>
                    <a:cubicBezTo>
                      <a:pt x="12464" y="12694"/>
                      <a:pt x="13064" y="12399"/>
                      <a:pt x="13670" y="12472"/>
                    </a:cubicBezTo>
                    <a:lnTo>
                      <a:pt x="14548" y="12562"/>
                    </a:lnTo>
                    <a:lnTo>
                      <a:pt x="15233" y="12097"/>
                    </a:lnTo>
                    <a:lnTo>
                      <a:pt x="15961" y="11558"/>
                    </a:lnTo>
                    <a:lnTo>
                      <a:pt x="16010" y="10246"/>
                    </a:lnTo>
                    <a:lnTo>
                      <a:pt x="17004" y="9130"/>
                    </a:lnTo>
                    <a:lnTo>
                      <a:pt x="18541" y="7346"/>
                    </a:lnTo>
                    <a:lnTo>
                      <a:pt x="20577" y="6490"/>
                    </a:lnTo>
                    <a:lnTo>
                      <a:pt x="21600" y="5415"/>
                    </a:lnTo>
                    <a:lnTo>
                      <a:pt x="21600" y="4405"/>
                    </a:lnTo>
                    <a:lnTo>
                      <a:pt x="21306" y="2773"/>
                    </a:lnTo>
                    <a:lnTo>
                      <a:pt x="20866" y="1007"/>
                    </a:lnTo>
                    <a:cubicBezTo>
                      <a:pt x="20843" y="468"/>
                      <a:pt x="20572" y="40"/>
                      <a:pt x="20232" y="3"/>
                    </a:cubicBezTo>
                    <a:cubicBezTo>
                      <a:pt x="19700" y="-56"/>
                      <a:pt x="19304" y="769"/>
                      <a:pt x="19482" y="1565"/>
                    </a:cubicBezTo>
                    <a:lnTo>
                      <a:pt x="18669" y="2426"/>
                    </a:lnTo>
                    <a:lnTo>
                      <a:pt x="17564" y="3640"/>
                    </a:lnTo>
                    <a:lnTo>
                      <a:pt x="17108" y="4363"/>
                    </a:lnTo>
                    <a:cubicBezTo>
                      <a:pt x="16812" y="4575"/>
                      <a:pt x="16538" y="4853"/>
                      <a:pt x="16293" y="5190"/>
                    </a:cubicBezTo>
                    <a:cubicBezTo>
                      <a:pt x="15810" y="5854"/>
                      <a:pt x="15457" y="6721"/>
                      <a:pt x="14988" y="7408"/>
                    </a:cubicBezTo>
                    <a:cubicBezTo>
                      <a:pt x="14591" y="7991"/>
                      <a:pt x="14119" y="8431"/>
                      <a:pt x="13604" y="8700"/>
                    </a:cubicBezTo>
                    <a:lnTo>
                      <a:pt x="11698" y="9704"/>
                    </a:lnTo>
                    <a:lnTo>
                      <a:pt x="9302" y="11254"/>
                    </a:lnTo>
                    <a:cubicBezTo>
                      <a:pt x="8906" y="11491"/>
                      <a:pt x="8515" y="11748"/>
                      <a:pt x="8130" y="12026"/>
                    </a:cubicBezTo>
                    <a:cubicBezTo>
                      <a:pt x="7579" y="12424"/>
                      <a:pt x="7040" y="12864"/>
                      <a:pt x="6515" y="13344"/>
                    </a:cubicBezTo>
                    <a:cubicBezTo>
                      <a:pt x="6085" y="13632"/>
                      <a:pt x="5652" y="13908"/>
                      <a:pt x="5215" y="14170"/>
                    </a:cubicBezTo>
                    <a:cubicBezTo>
                      <a:pt x="4730" y="14462"/>
                      <a:pt x="4240" y="14738"/>
                      <a:pt x="3748" y="14997"/>
                    </a:cubicBezTo>
                    <a:lnTo>
                      <a:pt x="2147" y="16913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7" name="Shape 1611">
                <a:extLst>
                  <a:ext uri="{FF2B5EF4-FFF2-40B4-BE49-F238E27FC236}">
                    <a16:creationId xmlns:a16="http://schemas.microsoft.com/office/drawing/2014/main" id="{8F7A1710-A206-7C49-8B9A-5AD62647F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6350" y="10316438"/>
                <a:ext cx="332216" cy="50625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3019" y="321"/>
                    </a:moveTo>
                    <a:lnTo>
                      <a:pt x="11636" y="0"/>
                    </a:lnTo>
                    <a:lnTo>
                      <a:pt x="11352" y="2568"/>
                    </a:lnTo>
                    <a:lnTo>
                      <a:pt x="11383" y="3806"/>
                    </a:lnTo>
                    <a:lnTo>
                      <a:pt x="12079" y="5151"/>
                    </a:lnTo>
                    <a:lnTo>
                      <a:pt x="12375" y="6967"/>
                    </a:lnTo>
                    <a:cubicBezTo>
                      <a:pt x="12672" y="7601"/>
                      <a:pt x="12637" y="8281"/>
                      <a:pt x="12275" y="8900"/>
                    </a:cubicBezTo>
                    <a:cubicBezTo>
                      <a:pt x="12047" y="9291"/>
                      <a:pt x="11695" y="9645"/>
                      <a:pt x="11242" y="9941"/>
                    </a:cubicBezTo>
                    <a:lnTo>
                      <a:pt x="10432" y="11157"/>
                    </a:lnTo>
                    <a:lnTo>
                      <a:pt x="7384" y="11982"/>
                    </a:lnTo>
                    <a:lnTo>
                      <a:pt x="4025" y="12743"/>
                    </a:lnTo>
                    <a:lnTo>
                      <a:pt x="2560" y="14347"/>
                    </a:lnTo>
                    <a:lnTo>
                      <a:pt x="2552" y="16107"/>
                    </a:lnTo>
                    <a:lnTo>
                      <a:pt x="3355" y="17541"/>
                    </a:lnTo>
                    <a:lnTo>
                      <a:pt x="1955" y="19191"/>
                    </a:lnTo>
                    <a:lnTo>
                      <a:pt x="116" y="19974"/>
                    </a:lnTo>
                    <a:lnTo>
                      <a:pt x="0" y="20821"/>
                    </a:lnTo>
                    <a:lnTo>
                      <a:pt x="1421" y="21600"/>
                    </a:lnTo>
                    <a:lnTo>
                      <a:pt x="3317" y="20948"/>
                    </a:lnTo>
                    <a:lnTo>
                      <a:pt x="5646" y="19126"/>
                    </a:lnTo>
                    <a:cubicBezTo>
                      <a:pt x="6124" y="18808"/>
                      <a:pt x="6661" y="18530"/>
                      <a:pt x="7246" y="18301"/>
                    </a:cubicBezTo>
                    <a:cubicBezTo>
                      <a:pt x="7999" y="18006"/>
                      <a:pt x="8821" y="17793"/>
                      <a:pt x="9679" y="17671"/>
                    </a:cubicBezTo>
                    <a:cubicBezTo>
                      <a:pt x="10238" y="17511"/>
                      <a:pt x="10792" y="17345"/>
                      <a:pt x="11342" y="17174"/>
                    </a:cubicBezTo>
                    <a:cubicBezTo>
                      <a:pt x="12241" y="16894"/>
                      <a:pt x="13139" y="16593"/>
                      <a:pt x="13842" y="16131"/>
                    </a:cubicBezTo>
                    <a:cubicBezTo>
                      <a:pt x="14311" y="15823"/>
                      <a:pt x="14674" y="15454"/>
                      <a:pt x="14908" y="15048"/>
                    </a:cubicBezTo>
                    <a:cubicBezTo>
                      <a:pt x="15071" y="14768"/>
                      <a:pt x="15345" y="14521"/>
                      <a:pt x="15704" y="14334"/>
                    </a:cubicBezTo>
                    <a:cubicBezTo>
                      <a:pt x="16529" y="13904"/>
                      <a:pt x="17653" y="13847"/>
                      <a:pt x="18567" y="13508"/>
                    </a:cubicBezTo>
                    <a:cubicBezTo>
                      <a:pt x="19153" y="13291"/>
                      <a:pt x="19628" y="12966"/>
                      <a:pt x="19933" y="12574"/>
                    </a:cubicBezTo>
                    <a:lnTo>
                      <a:pt x="21100" y="11358"/>
                    </a:lnTo>
                    <a:lnTo>
                      <a:pt x="21600" y="10578"/>
                    </a:lnTo>
                    <a:lnTo>
                      <a:pt x="19804" y="10386"/>
                    </a:lnTo>
                    <a:lnTo>
                      <a:pt x="18624" y="10060"/>
                    </a:lnTo>
                    <a:lnTo>
                      <a:pt x="17125" y="9017"/>
                    </a:lnTo>
                    <a:lnTo>
                      <a:pt x="14529" y="7584"/>
                    </a:lnTo>
                    <a:cubicBezTo>
                      <a:pt x="14314" y="7294"/>
                      <a:pt x="14124" y="6997"/>
                      <a:pt x="13962" y="6693"/>
                    </a:cubicBezTo>
                    <a:cubicBezTo>
                      <a:pt x="13643" y="6095"/>
                      <a:pt x="13431" y="5476"/>
                      <a:pt x="13329" y="4847"/>
                    </a:cubicBezTo>
                    <a:lnTo>
                      <a:pt x="14325" y="3524"/>
                    </a:lnTo>
                    <a:lnTo>
                      <a:pt x="14325" y="1808"/>
                    </a:lnTo>
                    <a:lnTo>
                      <a:pt x="13019" y="321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8" name="Shape 1612">
                <a:extLst>
                  <a:ext uri="{FF2B5EF4-FFF2-40B4-BE49-F238E27FC236}">
                    <a16:creationId xmlns:a16="http://schemas.microsoft.com/office/drawing/2014/main" id="{3D09E41D-895A-5F45-AE7F-A94C2F6D3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20348" y="9867006"/>
                <a:ext cx="32984" cy="57125"/>
              </a:xfrm>
              <a:custGeom>
                <a:avLst/>
                <a:gdLst>
                  <a:gd name="T0" fmla="*/ 250121 w 21600"/>
                  <a:gd name="T1" fmla="*/ 60725443 h 21600"/>
                  <a:gd name="T2" fmla="*/ 250121 w 21600"/>
                  <a:gd name="T3" fmla="*/ 60725443 h 21600"/>
                  <a:gd name="T4" fmla="*/ 250121 w 21600"/>
                  <a:gd name="T5" fmla="*/ 60725443 h 21600"/>
                  <a:gd name="T6" fmla="*/ 250121 w 21600"/>
                  <a:gd name="T7" fmla="*/ 6072544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518" y="240"/>
                    </a:moveTo>
                    <a:lnTo>
                      <a:pt x="21579" y="0"/>
                    </a:lnTo>
                    <a:lnTo>
                      <a:pt x="21600" y="11228"/>
                    </a:lnTo>
                    <a:lnTo>
                      <a:pt x="15549" y="21600"/>
                    </a:lnTo>
                    <a:lnTo>
                      <a:pt x="2290" y="19891"/>
                    </a:lnTo>
                    <a:lnTo>
                      <a:pt x="0" y="10674"/>
                    </a:lnTo>
                    <a:lnTo>
                      <a:pt x="7518" y="24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09" name="Shape 1613">
                <a:extLst>
                  <a:ext uri="{FF2B5EF4-FFF2-40B4-BE49-F238E27FC236}">
                    <a16:creationId xmlns:a16="http://schemas.microsoft.com/office/drawing/2014/main" id="{A1C3C6D5-6B79-1944-A80F-AF102D2D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48689" y="9150860"/>
                <a:ext cx="211702" cy="262011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266" y="0"/>
                    </a:moveTo>
                    <a:lnTo>
                      <a:pt x="5698" y="3526"/>
                    </a:lnTo>
                    <a:lnTo>
                      <a:pt x="8576" y="7970"/>
                    </a:lnTo>
                    <a:lnTo>
                      <a:pt x="9046" y="10950"/>
                    </a:lnTo>
                    <a:lnTo>
                      <a:pt x="12812" y="12581"/>
                    </a:lnTo>
                    <a:lnTo>
                      <a:pt x="16578" y="14974"/>
                    </a:lnTo>
                    <a:lnTo>
                      <a:pt x="21600" y="18247"/>
                    </a:lnTo>
                    <a:lnTo>
                      <a:pt x="21286" y="21600"/>
                    </a:lnTo>
                    <a:lnTo>
                      <a:pt x="18775" y="21264"/>
                    </a:lnTo>
                    <a:lnTo>
                      <a:pt x="14754" y="16779"/>
                    </a:lnTo>
                    <a:lnTo>
                      <a:pt x="12093" y="15393"/>
                    </a:lnTo>
                    <a:cubicBezTo>
                      <a:pt x="11092" y="15033"/>
                      <a:pt x="10116" y="14628"/>
                      <a:pt x="9170" y="14182"/>
                    </a:cubicBezTo>
                    <a:cubicBezTo>
                      <a:pt x="8123" y="13687"/>
                      <a:pt x="7114" y="13142"/>
                      <a:pt x="6149" y="12550"/>
                    </a:cubicBezTo>
                    <a:lnTo>
                      <a:pt x="5208" y="9024"/>
                    </a:lnTo>
                    <a:lnTo>
                      <a:pt x="3272" y="6968"/>
                    </a:lnTo>
                    <a:lnTo>
                      <a:pt x="467" y="3584"/>
                    </a:lnTo>
                    <a:lnTo>
                      <a:pt x="0" y="1873"/>
                    </a:lnTo>
                    <a:lnTo>
                      <a:pt x="2266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0" name="Shape 1614">
                <a:extLst>
                  <a:ext uri="{FF2B5EF4-FFF2-40B4-BE49-F238E27FC236}">
                    <a16:creationId xmlns:a16="http://schemas.microsoft.com/office/drawing/2014/main" id="{A91E5E98-18E0-2842-BB70-850D9F9D5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4832" y="8866319"/>
                <a:ext cx="75797" cy="127628"/>
              </a:xfrm>
              <a:custGeom>
                <a:avLst/>
                <a:gdLst>
                  <a:gd name="T0" fmla="*/ 1027249653 w 21600"/>
                  <a:gd name="T1" fmla="*/ 2147483646 h 21600"/>
                  <a:gd name="T2" fmla="*/ 1027249653 w 21600"/>
                  <a:gd name="T3" fmla="*/ 2147483646 h 21600"/>
                  <a:gd name="T4" fmla="*/ 1027249653 w 21600"/>
                  <a:gd name="T5" fmla="*/ 2147483646 h 21600"/>
                  <a:gd name="T6" fmla="*/ 1027249653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384" y="0"/>
                    </a:moveTo>
                    <a:lnTo>
                      <a:pt x="0" y="6366"/>
                    </a:lnTo>
                    <a:lnTo>
                      <a:pt x="4998" y="11561"/>
                    </a:lnTo>
                    <a:lnTo>
                      <a:pt x="9054" y="12853"/>
                    </a:lnTo>
                    <a:lnTo>
                      <a:pt x="11974" y="16462"/>
                    </a:lnTo>
                    <a:lnTo>
                      <a:pt x="18532" y="21600"/>
                    </a:lnTo>
                    <a:lnTo>
                      <a:pt x="21600" y="18003"/>
                    </a:lnTo>
                    <a:lnTo>
                      <a:pt x="19408" y="13360"/>
                    </a:lnTo>
                    <a:lnTo>
                      <a:pt x="14184" y="10517"/>
                    </a:lnTo>
                    <a:lnTo>
                      <a:pt x="9965" y="6822"/>
                    </a:lnTo>
                    <a:lnTo>
                      <a:pt x="9528" y="3503"/>
                    </a:lnTo>
                    <a:lnTo>
                      <a:pt x="4384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1" name="Shape 1615">
                <a:extLst>
                  <a:ext uri="{FF2B5EF4-FFF2-40B4-BE49-F238E27FC236}">
                    <a16:creationId xmlns:a16="http://schemas.microsoft.com/office/drawing/2014/main" id="{7FC95E0A-C4E0-404A-AA2E-ACD497852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69294" y="8154945"/>
                <a:ext cx="92220" cy="129856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335" y="0"/>
                    </a:moveTo>
                    <a:lnTo>
                      <a:pt x="8612" y="423"/>
                    </a:lnTo>
                    <a:lnTo>
                      <a:pt x="9548" y="10168"/>
                    </a:lnTo>
                    <a:lnTo>
                      <a:pt x="15069" y="14477"/>
                    </a:lnTo>
                    <a:lnTo>
                      <a:pt x="21600" y="16858"/>
                    </a:lnTo>
                    <a:lnTo>
                      <a:pt x="19199" y="21600"/>
                    </a:lnTo>
                    <a:lnTo>
                      <a:pt x="11398" y="20763"/>
                    </a:lnTo>
                    <a:lnTo>
                      <a:pt x="5755" y="17207"/>
                    </a:lnTo>
                    <a:lnTo>
                      <a:pt x="9" y="12157"/>
                    </a:lnTo>
                    <a:lnTo>
                      <a:pt x="0" y="6578"/>
                    </a:lnTo>
                    <a:lnTo>
                      <a:pt x="4335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2" name="Shape 1616">
                <a:extLst>
                  <a:ext uri="{FF2B5EF4-FFF2-40B4-BE49-F238E27FC236}">
                    <a16:creationId xmlns:a16="http://schemas.microsoft.com/office/drawing/2014/main" id="{EDCF2055-37D1-074B-BCCB-8A6EDC14A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91421" y="8254736"/>
                <a:ext cx="91940" cy="79619"/>
              </a:xfrm>
              <a:custGeom>
                <a:avLst/>
                <a:gdLst>
                  <a:gd name="T0" fmla="*/ 2147483646 w 21600"/>
                  <a:gd name="T1" fmla="*/ 1680064112 h 21600"/>
                  <a:gd name="T2" fmla="*/ 2147483646 w 21600"/>
                  <a:gd name="T3" fmla="*/ 1680064112 h 21600"/>
                  <a:gd name="T4" fmla="*/ 2147483646 w 21600"/>
                  <a:gd name="T5" fmla="*/ 1680064112 h 21600"/>
                  <a:gd name="T6" fmla="*/ 2147483646 w 21600"/>
                  <a:gd name="T7" fmla="*/ 1680064112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7085" y="0"/>
                    </a:moveTo>
                    <a:lnTo>
                      <a:pt x="17293" y="9046"/>
                    </a:lnTo>
                    <a:lnTo>
                      <a:pt x="21600" y="14848"/>
                    </a:lnTo>
                    <a:lnTo>
                      <a:pt x="21013" y="21600"/>
                    </a:lnTo>
                    <a:lnTo>
                      <a:pt x="12837" y="18854"/>
                    </a:lnTo>
                    <a:lnTo>
                      <a:pt x="5986" y="12225"/>
                    </a:lnTo>
                    <a:lnTo>
                      <a:pt x="0" y="7390"/>
                    </a:lnTo>
                    <a:lnTo>
                      <a:pt x="7085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3" name="Shape 1617">
                <a:extLst>
                  <a:ext uri="{FF2B5EF4-FFF2-40B4-BE49-F238E27FC236}">
                    <a16:creationId xmlns:a16="http://schemas.microsoft.com/office/drawing/2014/main" id="{7F8660E6-9915-3B4C-B092-A0808F9D3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29937" y="8362157"/>
                <a:ext cx="75178" cy="78529"/>
              </a:xfrm>
              <a:custGeom>
                <a:avLst/>
                <a:gdLst>
                  <a:gd name="T0" fmla="*/ 946391673 w 21600"/>
                  <a:gd name="T1" fmla="*/ 1463594907 h 21600"/>
                  <a:gd name="T2" fmla="*/ 946391673 w 21600"/>
                  <a:gd name="T3" fmla="*/ 1463594907 h 21600"/>
                  <a:gd name="T4" fmla="*/ 946391673 w 21600"/>
                  <a:gd name="T5" fmla="*/ 1463594907 h 21600"/>
                  <a:gd name="T6" fmla="*/ 946391673 w 21600"/>
                  <a:gd name="T7" fmla="*/ 1463594907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6399" y="0"/>
                    </a:moveTo>
                    <a:lnTo>
                      <a:pt x="12290" y="1855"/>
                    </a:lnTo>
                    <a:lnTo>
                      <a:pt x="12799" y="9871"/>
                    </a:lnTo>
                    <a:lnTo>
                      <a:pt x="15725" y="15036"/>
                    </a:lnTo>
                    <a:lnTo>
                      <a:pt x="21600" y="16577"/>
                    </a:lnTo>
                    <a:lnTo>
                      <a:pt x="18230" y="21600"/>
                    </a:lnTo>
                    <a:lnTo>
                      <a:pt x="12781" y="19919"/>
                    </a:lnTo>
                    <a:cubicBezTo>
                      <a:pt x="10763" y="19240"/>
                      <a:pt x="9023" y="17972"/>
                      <a:pt x="7808" y="16297"/>
                    </a:cubicBezTo>
                    <a:cubicBezTo>
                      <a:pt x="6475" y="14458"/>
                      <a:pt x="5850" y="12237"/>
                      <a:pt x="6040" y="10011"/>
                    </a:cubicBezTo>
                    <a:lnTo>
                      <a:pt x="0" y="5671"/>
                    </a:lnTo>
                    <a:lnTo>
                      <a:pt x="6399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4" name="Shape 1618">
                <a:extLst>
                  <a:ext uri="{FF2B5EF4-FFF2-40B4-BE49-F238E27FC236}">
                    <a16:creationId xmlns:a16="http://schemas.microsoft.com/office/drawing/2014/main" id="{F5DA4134-D020-E54C-AEC4-A7CF7A09B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23117" y="8326772"/>
                <a:ext cx="94233" cy="84910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105" y="0"/>
                    </a:moveTo>
                    <a:lnTo>
                      <a:pt x="8950" y="5326"/>
                    </a:lnTo>
                    <a:lnTo>
                      <a:pt x="16429" y="10105"/>
                    </a:lnTo>
                    <a:lnTo>
                      <a:pt x="21247" y="15787"/>
                    </a:lnTo>
                    <a:lnTo>
                      <a:pt x="21600" y="21227"/>
                    </a:lnTo>
                    <a:lnTo>
                      <a:pt x="14814" y="21600"/>
                    </a:lnTo>
                    <a:lnTo>
                      <a:pt x="10715" y="19268"/>
                    </a:lnTo>
                    <a:lnTo>
                      <a:pt x="6249" y="13959"/>
                    </a:lnTo>
                    <a:lnTo>
                      <a:pt x="3576" y="9700"/>
                    </a:lnTo>
                    <a:lnTo>
                      <a:pt x="25" y="6121"/>
                    </a:lnTo>
                    <a:lnTo>
                      <a:pt x="0" y="1589"/>
                    </a:lnTo>
                    <a:lnTo>
                      <a:pt x="4105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5" name="Shape 1619">
                <a:extLst>
                  <a:ext uri="{FF2B5EF4-FFF2-40B4-BE49-F238E27FC236}">
                    <a16:creationId xmlns:a16="http://schemas.microsoft.com/office/drawing/2014/main" id="{D139DAE7-954F-204D-BE98-DC75F57C7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1826" y="8456997"/>
                <a:ext cx="75553" cy="48237"/>
              </a:xfrm>
              <a:custGeom>
                <a:avLst/>
                <a:gdLst>
                  <a:gd name="T0" fmla="*/ 994636249 w 21600"/>
                  <a:gd name="T1" fmla="*/ 11193009 h 21600"/>
                  <a:gd name="T2" fmla="*/ 994636249 w 21600"/>
                  <a:gd name="T3" fmla="*/ 11193009 h 21600"/>
                  <a:gd name="T4" fmla="*/ 994636249 w 21600"/>
                  <a:gd name="T5" fmla="*/ 11193009 h 21600"/>
                  <a:gd name="T6" fmla="*/ 994636249 w 21600"/>
                  <a:gd name="T7" fmla="*/ 1119300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8649" y="530"/>
                    </a:moveTo>
                    <a:lnTo>
                      <a:pt x="13099" y="8995"/>
                    </a:lnTo>
                    <a:lnTo>
                      <a:pt x="21600" y="8519"/>
                    </a:lnTo>
                    <a:lnTo>
                      <a:pt x="21600" y="17555"/>
                    </a:lnTo>
                    <a:lnTo>
                      <a:pt x="15901" y="21600"/>
                    </a:lnTo>
                    <a:lnTo>
                      <a:pt x="8481" y="18211"/>
                    </a:lnTo>
                    <a:lnTo>
                      <a:pt x="1799" y="7978"/>
                    </a:lnTo>
                    <a:lnTo>
                      <a:pt x="0" y="0"/>
                    </a:lnTo>
                    <a:lnTo>
                      <a:pt x="8649" y="53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6" name="Shape 1620">
                <a:extLst>
                  <a:ext uri="{FF2B5EF4-FFF2-40B4-BE49-F238E27FC236}">
                    <a16:creationId xmlns:a16="http://schemas.microsoft.com/office/drawing/2014/main" id="{C466654E-7E81-A347-947E-210674FA7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2058" y="8387489"/>
                <a:ext cx="55342" cy="109122"/>
              </a:xfrm>
              <a:custGeom>
                <a:avLst/>
                <a:gdLst>
                  <a:gd name="T0" fmla="*/ 44230751 w 21600"/>
                  <a:gd name="T1" fmla="*/ 2147483646 h 21600"/>
                  <a:gd name="T2" fmla="*/ 44230751 w 21600"/>
                  <a:gd name="T3" fmla="*/ 2147483646 h 21600"/>
                  <a:gd name="T4" fmla="*/ 44230751 w 21600"/>
                  <a:gd name="T5" fmla="*/ 2147483646 h 21600"/>
                  <a:gd name="T6" fmla="*/ 44230751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4203" y="0"/>
                    </a:moveTo>
                    <a:lnTo>
                      <a:pt x="0" y="4749"/>
                    </a:lnTo>
                    <a:lnTo>
                      <a:pt x="263" y="12857"/>
                    </a:lnTo>
                    <a:lnTo>
                      <a:pt x="8018" y="13953"/>
                    </a:lnTo>
                    <a:lnTo>
                      <a:pt x="8018" y="17984"/>
                    </a:lnTo>
                    <a:lnTo>
                      <a:pt x="13422" y="21600"/>
                    </a:lnTo>
                    <a:lnTo>
                      <a:pt x="21600" y="17064"/>
                    </a:lnTo>
                    <a:lnTo>
                      <a:pt x="14422" y="12038"/>
                    </a:lnTo>
                    <a:lnTo>
                      <a:pt x="7443" y="8221"/>
                    </a:lnTo>
                    <a:lnTo>
                      <a:pt x="4203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7" name="Shape 1621">
                <a:extLst>
                  <a:ext uri="{FF2B5EF4-FFF2-40B4-BE49-F238E27FC236}">
                    <a16:creationId xmlns:a16="http://schemas.microsoft.com/office/drawing/2014/main" id="{A9D841D4-7BD7-DE43-9B99-0BA6B289E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2181" y="8533603"/>
                <a:ext cx="49224" cy="42480"/>
              </a:xfrm>
              <a:custGeom>
                <a:avLst/>
                <a:gdLst>
                  <a:gd name="T0" fmla="*/ 13706269 w 21600"/>
                  <a:gd name="T1" fmla="*/ 3140429 h 21600"/>
                  <a:gd name="T2" fmla="*/ 13706269 w 21600"/>
                  <a:gd name="T3" fmla="*/ 3140429 h 21600"/>
                  <a:gd name="T4" fmla="*/ 13706269 w 21600"/>
                  <a:gd name="T5" fmla="*/ 3140429 h 21600"/>
                  <a:gd name="T6" fmla="*/ 13706269 w 21600"/>
                  <a:gd name="T7" fmla="*/ 3140429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703" y="9868"/>
                    </a:lnTo>
                    <a:lnTo>
                      <a:pt x="12853" y="21600"/>
                    </a:lnTo>
                    <a:lnTo>
                      <a:pt x="21600" y="16680"/>
                    </a:lnTo>
                    <a:lnTo>
                      <a:pt x="12403" y="14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8" name="Shape 1622">
                <a:extLst>
                  <a:ext uri="{FF2B5EF4-FFF2-40B4-BE49-F238E27FC236}">
                    <a16:creationId xmlns:a16="http://schemas.microsoft.com/office/drawing/2014/main" id="{71928F05-8CAB-9842-BD43-74FB08EDC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5635" y="7949104"/>
                <a:ext cx="175470" cy="15362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60" y="0"/>
                    </a:moveTo>
                    <a:lnTo>
                      <a:pt x="0" y="2479"/>
                    </a:lnTo>
                    <a:lnTo>
                      <a:pt x="4688" y="4518"/>
                    </a:lnTo>
                    <a:lnTo>
                      <a:pt x="9042" y="7739"/>
                    </a:lnTo>
                    <a:lnTo>
                      <a:pt x="12639" y="11175"/>
                    </a:lnTo>
                    <a:lnTo>
                      <a:pt x="16173" y="15327"/>
                    </a:lnTo>
                    <a:lnTo>
                      <a:pt x="17687" y="21385"/>
                    </a:lnTo>
                    <a:lnTo>
                      <a:pt x="21600" y="21600"/>
                    </a:lnTo>
                    <a:lnTo>
                      <a:pt x="19336" y="12589"/>
                    </a:lnTo>
                    <a:lnTo>
                      <a:pt x="12733" y="8079"/>
                    </a:lnTo>
                    <a:lnTo>
                      <a:pt x="7069" y="2791"/>
                    </a:lnTo>
                    <a:lnTo>
                      <a:pt x="3732" y="804"/>
                    </a:lnTo>
                    <a:lnTo>
                      <a:pt x="56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19" name="Shape 1623">
                <a:extLst>
                  <a:ext uri="{FF2B5EF4-FFF2-40B4-BE49-F238E27FC236}">
                    <a16:creationId xmlns:a16="http://schemas.microsoft.com/office/drawing/2014/main" id="{0AF85BCE-0311-C94A-B804-A629995B2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36224" y="8062152"/>
                <a:ext cx="232694" cy="186822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8234" y="5118"/>
                    </a:moveTo>
                    <a:lnTo>
                      <a:pt x="15276" y="8929"/>
                    </a:lnTo>
                    <a:lnTo>
                      <a:pt x="12042" y="12689"/>
                    </a:lnTo>
                    <a:lnTo>
                      <a:pt x="9529" y="13918"/>
                    </a:lnTo>
                    <a:lnTo>
                      <a:pt x="6129" y="13388"/>
                    </a:lnTo>
                    <a:lnTo>
                      <a:pt x="4458" y="14970"/>
                    </a:lnTo>
                    <a:lnTo>
                      <a:pt x="2410" y="14970"/>
                    </a:lnTo>
                    <a:lnTo>
                      <a:pt x="0" y="15500"/>
                    </a:lnTo>
                    <a:lnTo>
                      <a:pt x="1862" y="17604"/>
                    </a:lnTo>
                    <a:lnTo>
                      <a:pt x="4420" y="17781"/>
                    </a:lnTo>
                    <a:lnTo>
                      <a:pt x="6466" y="21431"/>
                    </a:lnTo>
                    <a:lnTo>
                      <a:pt x="8263" y="21600"/>
                    </a:lnTo>
                    <a:lnTo>
                      <a:pt x="9828" y="19488"/>
                    </a:lnTo>
                    <a:lnTo>
                      <a:pt x="11671" y="17906"/>
                    </a:lnTo>
                    <a:lnTo>
                      <a:pt x="15657" y="16508"/>
                    </a:lnTo>
                    <a:lnTo>
                      <a:pt x="18364" y="13167"/>
                    </a:lnTo>
                    <a:lnTo>
                      <a:pt x="19934" y="9988"/>
                    </a:lnTo>
                    <a:lnTo>
                      <a:pt x="21457" y="7288"/>
                    </a:lnTo>
                    <a:lnTo>
                      <a:pt x="21600" y="3285"/>
                    </a:lnTo>
                    <a:lnTo>
                      <a:pt x="19702" y="0"/>
                    </a:lnTo>
                    <a:lnTo>
                      <a:pt x="19131" y="2158"/>
                    </a:lnTo>
                    <a:lnTo>
                      <a:pt x="18234" y="5118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20" name="Shape 1624">
                <a:extLst>
                  <a:ext uri="{FF2B5EF4-FFF2-40B4-BE49-F238E27FC236}">
                    <a16:creationId xmlns:a16="http://schemas.microsoft.com/office/drawing/2014/main" id="{B9F0ABF8-1DB1-8746-AEC4-82AB3DDE1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44712" y="7796127"/>
                <a:ext cx="1326186" cy="783733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2147483646 w 21600"/>
                  <a:gd name="T7" fmla="*/ 2147483646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339" y="1069"/>
                    </a:moveTo>
                    <a:lnTo>
                      <a:pt x="1040" y="903"/>
                    </a:lnTo>
                    <a:lnTo>
                      <a:pt x="1266" y="12"/>
                    </a:lnTo>
                    <a:lnTo>
                      <a:pt x="2016" y="0"/>
                    </a:lnTo>
                    <a:lnTo>
                      <a:pt x="2684" y="12"/>
                    </a:lnTo>
                    <a:lnTo>
                      <a:pt x="2808" y="1131"/>
                    </a:lnTo>
                    <a:lnTo>
                      <a:pt x="3150" y="1972"/>
                    </a:lnTo>
                    <a:lnTo>
                      <a:pt x="3342" y="2473"/>
                    </a:lnTo>
                    <a:lnTo>
                      <a:pt x="3192" y="3510"/>
                    </a:lnTo>
                    <a:lnTo>
                      <a:pt x="3218" y="4141"/>
                    </a:lnTo>
                    <a:lnTo>
                      <a:pt x="3692" y="4939"/>
                    </a:lnTo>
                    <a:lnTo>
                      <a:pt x="4067" y="5627"/>
                    </a:lnTo>
                    <a:lnTo>
                      <a:pt x="4526" y="6342"/>
                    </a:lnTo>
                    <a:cubicBezTo>
                      <a:pt x="4633" y="6179"/>
                      <a:pt x="4728" y="5996"/>
                      <a:pt x="4809" y="5795"/>
                    </a:cubicBezTo>
                    <a:cubicBezTo>
                      <a:pt x="4941" y="5469"/>
                      <a:pt x="5034" y="5102"/>
                      <a:pt x="5083" y="4716"/>
                    </a:cubicBezTo>
                    <a:lnTo>
                      <a:pt x="5451" y="4478"/>
                    </a:lnTo>
                    <a:lnTo>
                      <a:pt x="6119" y="3931"/>
                    </a:lnTo>
                    <a:lnTo>
                      <a:pt x="6668" y="3385"/>
                    </a:lnTo>
                    <a:lnTo>
                      <a:pt x="7068" y="2838"/>
                    </a:lnTo>
                    <a:lnTo>
                      <a:pt x="7444" y="2122"/>
                    </a:lnTo>
                    <a:lnTo>
                      <a:pt x="8137" y="2122"/>
                    </a:lnTo>
                    <a:cubicBezTo>
                      <a:pt x="8213" y="2262"/>
                      <a:pt x="8288" y="2402"/>
                      <a:pt x="8362" y="2543"/>
                    </a:cubicBezTo>
                    <a:cubicBezTo>
                      <a:pt x="8481" y="2766"/>
                      <a:pt x="8597" y="2991"/>
                      <a:pt x="8713" y="3217"/>
                    </a:cubicBezTo>
                    <a:lnTo>
                      <a:pt x="9356" y="3708"/>
                    </a:lnTo>
                    <a:lnTo>
                      <a:pt x="10017" y="3953"/>
                    </a:lnTo>
                    <a:lnTo>
                      <a:pt x="10667" y="4583"/>
                    </a:lnTo>
                    <a:lnTo>
                      <a:pt x="11719" y="5004"/>
                    </a:lnTo>
                    <a:lnTo>
                      <a:pt x="12420" y="5579"/>
                    </a:lnTo>
                    <a:lnTo>
                      <a:pt x="13814" y="6239"/>
                    </a:lnTo>
                    <a:lnTo>
                      <a:pt x="14716" y="7388"/>
                    </a:lnTo>
                    <a:lnTo>
                      <a:pt x="15776" y="8749"/>
                    </a:lnTo>
                    <a:lnTo>
                      <a:pt x="16728" y="9464"/>
                    </a:lnTo>
                    <a:lnTo>
                      <a:pt x="17354" y="9911"/>
                    </a:lnTo>
                    <a:lnTo>
                      <a:pt x="17855" y="11325"/>
                    </a:lnTo>
                    <a:lnTo>
                      <a:pt x="18106" y="12349"/>
                    </a:lnTo>
                    <a:lnTo>
                      <a:pt x="17539" y="12799"/>
                    </a:lnTo>
                    <a:lnTo>
                      <a:pt x="17349" y="13484"/>
                    </a:lnTo>
                    <a:lnTo>
                      <a:pt x="17608" y="14382"/>
                    </a:lnTo>
                    <a:lnTo>
                      <a:pt x="18326" y="15070"/>
                    </a:lnTo>
                    <a:lnTo>
                      <a:pt x="18350" y="15982"/>
                    </a:lnTo>
                    <a:lnTo>
                      <a:pt x="18350" y="16933"/>
                    </a:lnTo>
                    <a:lnTo>
                      <a:pt x="18733" y="17701"/>
                    </a:lnTo>
                    <a:lnTo>
                      <a:pt x="19484" y="18246"/>
                    </a:lnTo>
                    <a:lnTo>
                      <a:pt x="20127" y="18373"/>
                    </a:lnTo>
                    <a:lnTo>
                      <a:pt x="20650" y="19209"/>
                    </a:lnTo>
                    <a:lnTo>
                      <a:pt x="21276" y="20051"/>
                    </a:lnTo>
                    <a:lnTo>
                      <a:pt x="21600" y="21054"/>
                    </a:lnTo>
                    <a:lnTo>
                      <a:pt x="21500" y="21600"/>
                    </a:lnTo>
                    <a:lnTo>
                      <a:pt x="20623" y="21026"/>
                    </a:lnTo>
                    <a:lnTo>
                      <a:pt x="20131" y="20705"/>
                    </a:lnTo>
                    <a:lnTo>
                      <a:pt x="19072" y="20663"/>
                    </a:lnTo>
                    <a:lnTo>
                      <a:pt x="18170" y="20158"/>
                    </a:lnTo>
                    <a:lnTo>
                      <a:pt x="17728" y="19485"/>
                    </a:lnTo>
                    <a:lnTo>
                      <a:pt x="17478" y="18967"/>
                    </a:lnTo>
                    <a:lnTo>
                      <a:pt x="17228" y="17746"/>
                    </a:lnTo>
                    <a:lnTo>
                      <a:pt x="16877" y="16708"/>
                    </a:lnTo>
                    <a:lnTo>
                      <a:pt x="16402" y="15951"/>
                    </a:lnTo>
                    <a:lnTo>
                      <a:pt x="15525" y="14954"/>
                    </a:lnTo>
                    <a:lnTo>
                      <a:pt x="14876" y="14284"/>
                    </a:lnTo>
                    <a:lnTo>
                      <a:pt x="14242" y="14284"/>
                    </a:lnTo>
                    <a:lnTo>
                      <a:pt x="13699" y="15489"/>
                    </a:lnTo>
                    <a:cubicBezTo>
                      <a:pt x="13655" y="15662"/>
                      <a:pt x="13604" y="15830"/>
                      <a:pt x="13549" y="15993"/>
                    </a:cubicBezTo>
                    <a:cubicBezTo>
                      <a:pt x="13430" y="16338"/>
                      <a:pt x="13287" y="16658"/>
                      <a:pt x="13123" y="16945"/>
                    </a:cubicBezTo>
                    <a:lnTo>
                      <a:pt x="12398" y="17785"/>
                    </a:lnTo>
                    <a:lnTo>
                      <a:pt x="11380" y="17196"/>
                    </a:lnTo>
                    <a:lnTo>
                      <a:pt x="10929" y="17070"/>
                    </a:lnTo>
                    <a:cubicBezTo>
                      <a:pt x="10778" y="17231"/>
                      <a:pt x="10588" y="17247"/>
                      <a:pt x="10429" y="17112"/>
                    </a:cubicBezTo>
                    <a:cubicBezTo>
                      <a:pt x="10275" y="16981"/>
                      <a:pt x="10172" y="16728"/>
                      <a:pt x="10154" y="16440"/>
                    </a:cubicBezTo>
                    <a:lnTo>
                      <a:pt x="9620" y="15752"/>
                    </a:lnTo>
                    <a:lnTo>
                      <a:pt x="9169" y="15416"/>
                    </a:lnTo>
                    <a:lnTo>
                      <a:pt x="8374" y="15500"/>
                    </a:lnTo>
                    <a:lnTo>
                      <a:pt x="7783" y="15624"/>
                    </a:lnTo>
                    <a:lnTo>
                      <a:pt x="7609" y="15133"/>
                    </a:lnTo>
                    <a:lnTo>
                      <a:pt x="7084" y="15175"/>
                    </a:lnTo>
                    <a:lnTo>
                      <a:pt x="7283" y="14463"/>
                    </a:lnTo>
                    <a:lnTo>
                      <a:pt x="7684" y="14295"/>
                    </a:lnTo>
                    <a:lnTo>
                      <a:pt x="8067" y="13793"/>
                    </a:lnTo>
                    <a:lnTo>
                      <a:pt x="8425" y="13260"/>
                    </a:lnTo>
                    <a:lnTo>
                      <a:pt x="8424" y="12101"/>
                    </a:lnTo>
                    <a:lnTo>
                      <a:pt x="7998" y="10796"/>
                    </a:lnTo>
                    <a:cubicBezTo>
                      <a:pt x="7914" y="10491"/>
                      <a:pt x="7805" y="10208"/>
                      <a:pt x="7672" y="9955"/>
                    </a:cubicBezTo>
                    <a:cubicBezTo>
                      <a:pt x="7487" y="9602"/>
                      <a:pt x="7262" y="9316"/>
                      <a:pt x="7013" y="9100"/>
                    </a:cubicBezTo>
                    <a:cubicBezTo>
                      <a:pt x="6627" y="8764"/>
                      <a:pt x="6195" y="8604"/>
                      <a:pt x="5760" y="8637"/>
                    </a:cubicBezTo>
                    <a:lnTo>
                      <a:pt x="5460" y="7993"/>
                    </a:lnTo>
                    <a:lnTo>
                      <a:pt x="4992" y="7628"/>
                    </a:lnTo>
                    <a:lnTo>
                      <a:pt x="4219" y="6874"/>
                    </a:lnTo>
                    <a:cubicBezTo>
                      <a:pt x="4009" y="6592"/>
                      <a:pt x="3763" y="6395"/>
                      <a:pt x="3501" y="6299"/>
                    </a:cubicBezTo>
                    <a:cubicBezTo>
                      <a:pt x="3254" y="6207"/>
                      <a:pt x="2997" y="6207"/>
                      <a:pt x="2750" y="6299"/>
                    </a:cubicBezTo>
                    <a:lnTo>
                      <a:pt x="2183" y="6425"/>
                    </a:lnTo>
                    <a:lnTo>
                      <a:pt x="1674" y="5792"/>
                    </a:lnTo>
                    <a:lnTo>
                      <a:pt x="1674" y="4994"/>
                    </a:lnTo>
                    <a:lnTo>
                      <a:pt x="2200" y="4420"/>
                    </a:lnTo>
                    <a:lnTo>
                      <a:pt x="2400" y="3664"/>
                    </a:lnTo>
                    <a:lnTo>
                      <a:pt x="2125" y="3120"/>
                    </a:lnTo>
                    <a:lnTo>
                      <a:pt x="1524" y="2615"/>
                    </a:lnTo>
                    <a:lnTo>
                      <a:pt x="566" y="2138"/>
                    </a:lnTo>
                    <a:lnTo>
                      <a:pt x="0" y="1619"/>
                    </a:lnTo>
                    <a:lnTo>
                      <a:pt x="54" y="1017"/>
                    </a:lnTo>
                    <a:lnTo>
                      <a:pt x="339" y="1069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21" name="Shape 1625">
                <a:extLst>
                  <a:ext uri="{FF2B5EF4-FFF2-40B4-BE49-F238E27FC236}">
                    <a16:creationId xmlns:a16="http://schemas.microsoft.com/office/drawing/2014/main" id="{F1264536-CA88-3C4E-B2E6-3D94BF598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31317" y="7160185"/>
                <a:ext cx="36939" cy="45985"/>
              </a:xfrm>
              <a:custGeom>
                <a:avLst/>
                <a:gdLst>
                  <a:gd name="T0" fmla="*/ 776323 w 21600"/>
                  <a:gd name="T1" fmla="*/ 6939877 h 21600"/>
                  <a:gd name="T2" fmla="*/ 776323 w 21600"/>
                  <a:gd name="T3" fmla="*/ 6939877 h 21600"/>
                  <a:gd name="T4" fmla="*/ 776323 w 21600"/>
                  <a:gd name="T5" fmla="*/ 6939877 h 21600"/>
                  <a:gd name="T6" fmla="*/ 776323 w 21600"/>
                  <a:gd name="T7" fmla="*/ 6939877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034" y="0"/>
                    </a:moveTo>
                    <a:lnTo>
                      <a:pt x="0" y="3883"/>
                    </a:lnTo>
                    <a:lnTo>
                      <a:pt x="4598" y="21600"/>
                    </a:lnTo>
                    <a:lnTo>
                      <a:pt x="21600" y="15889"/>
                    </a:lnTo>
                    <a:lnTo>
                      <a:pt x="21600" y="4677"/>
                    </a:lnTo>
                    <a:lnTo>
                      <a:pt x="11034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22" name="Shape 1626">
                <a:extLst>
                  <a:ext uri="{FF2B5EF4-FFF2-40B4-BE49-F238E27FC236}">
                    <a16:creationId xmlns:a16="http://schemas.microsoft.com/office/drawing/2014/main" id="{01F7F19F-4CBF-0449-99C7-1E0F50EC8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9152" y="6528470"/>
                <a:ext cx="32984" cy="44099"/>
              </a:xfrm>
              <a:custGeom>
                <a:avLst/>
                <a:gdLst>
                  <a:gd name="T0" fmla="*/ 250121 w 21600"/>
                  <a:gd name="T1" fmla="*/ 4565325 h 21600"/>
                  <a:gd name="T2" fmla="*/ 250121 w 21600"/>
                  <a:gd name="T3" fmla="*/ 4565325 h 21600"/>
                  <a:gd name="T4" fmla="*/ 250121 w 21600"/>
                  <a:gd name="T5" fmla="*/ 4565325 h 21600"/>
                  <a:gd name="T6" fmla="*/ 250121 w 21600"/>
                  <a:gd name="T7" fmla="*/ 456532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11547" y="0"/>
                    </a:moveTo>
                    <a:lnTo>
                      <a:pt x="2757" y="5238"/>
                    </a:lnTo>
                    <a:lnTo>
                      <a:pt x="0" y="18231"/>
                    </a:lnTo>
                    <a:lnTo>
                      <a:pt x="17487" y="21600"/>
                    </a:lnTo>
                    <a:lnTo>
                      <a:pt x="21600" y="12744"/>
                    </a:lnTo>
                    <a:lnTo>
                      <a:pt x="11547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23" name="Shape 1627">
                <a:extLst>
                  <a:ext uri="{FF2B5EF4-FFF2-40B4-BE49-F238E27FC236}">
                    <a16:creationId xmlns:a16="http://schemas.microsoft.com/office/drawing/2014/main" id="{B0CE6016-4E84-FA47-A797-FA41E2461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6190" y="6682476"/>
                <a:ext cx="36994" cy="62820"/>
              </a:xfrm>
              <a:custGeom>
                <a:avLst/>
                <a:gdLst>
                  <a:gd name="T0" fmla="*/ 787928 w 21600"/>
                  <a:gd name="T1" fmla="*/ 157081823 h 21600"/>
                  <a:gd name="T2" fmla="*/ 787928 w 21600"/>
                  <a:gd name="T3" fmla="*/ 157081823 h 21600"/>
                  <a:gd name="T4" fmla="*/ 787928 w 21600"/>
                  <a:gd name="T5" fmla="*/ 157081823 h 21600"/>
                  <a:gd name="T6" fmla="*/ 787928 w 21600"/>
                  <a:gd name="T7" fmla="*/ 157081823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5652" y="0"/>
                    </a:moveTo>
                    <a:lnTo>
                      <a:pt x="0" y="4334"/>
                    </a:lnTo>
                    <a:lnTo>
                      <a:pt x="342" y="20725"/>
                    </a:lnTo>
                    <a:lnTo>
                      <a:pt x="18905" y="21600"/>
                    </a:lnTo>
                    <a:lnTo>
                      <a:pt x="21600" y="4465"/>
                    </a:lnTo>
                    <a:lnTo>
                      <a:pt x="5652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  <p:sp>
            <p:nvSpPr>
              <p:cNvPr id="224" name="Shape 1628">
                <a:extLst>
                  <a:ext uri="{FF2B5EF4-FFF2-40B4-BE49-F238E27FC236}">
                    <a16:creationId xmlns:a16="http://schemas.microsoft.com/office/drawing/2014/main" id="{73DD0DF1-3ED1-1B4A-9CAC-A84ED6769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4787" y="7199095"/>
                <a:ext cx="38441" cy="58337"/>
              </a:xfrm>
              <a:custGeom>
                <a:avLst/>
                <a:gdLst>
                  <a:gd name="T0" fmla="*/ 1156218 w 21600"/>
                  <a:gd name="T1" fmla="*/ 74914655 h 21600"/>
                  <a:gd name="T2" fmla="*/ 1156218 w 21600"/>
                  <a:gd name="T3" fmla="*/ 74914655 h 21600"/>
                  <a:gd name="T4" fmla="*/ 1156218 w 21600"/>
                  <a:gd name="T5" fmla="*/ 74914655 h 21600"/>
                  <a:gd name="T6" fmla="*/ 1156218 w 21600"/>
                  <a:gd name="T7" fmla="*/ 74914655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7350"/>
                    </a:lnTo>
                    <a:lnTo>
                      <a:pt x="7288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5400" cap="flat">
                <a:noFill/>
                <a:prstDash val="solid"/>
                <a:miter lim="400000"/>
                <a:headEnd/>
                <a:tailEnd/>
              </a:ln>
            </p:spPr>
            <p:txBody>
              <a:bodyPr lIns="45719" tIns="45719" rIns="45719" bIns="45719" anchor="ctr"/>
              <a:lstStyle/>
              <a:p>
                <a:endParaRPr lang="ru-RU"/>
              </a:p>
            </p:txBody>
          </p:sp>
        </p:grpSp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45206D1E-C80C-7D40-83F7-DA9CF2FBB755}"/>
                </a:ext>
              </a:extLst>
            </p:cNvPr>
            <p:cNvSpPr/>
            <p:nvPr/>
          </p:nvSpPr>
          <p:spPr>
            <a:xfrm>
              <a:off x="17452179" y="1673424"/>
              <a:ext cx="2906960" cy="290696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376F973-DE80-844B-AF90-2A7A9F3FA5D8}"/>
                </a:ext>
              </a:extLst>
            </p:cNvPr>
            <p:cNvSpPr/>
            <p:nvPr/>
          </p:nvSpPr>
          <p:spPr>
            <a:xfrm>
              <a:off x="16437024" y="2507744"/>
              <a:ext cx="1306880" cy="130688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D78644E9-AA84-3445-ADF8-4DB911044D60}"/>
                </a:ext>
              </a:extLst>
            </p:cNvPr>
            <p:cNvSpPr/>
            <p:nvPr/>
          </p:nvSpPr>
          <p:spPr>
            <a:xfrm>
              <a:off x="13923787" y="7002016"/>
              <a:ext cx="1306880" cy="1306880"/>
            </a:xfrm>
            <a:prstGeom prst="ellipse">
              <a:avLst/>
            </a:prstGeom>
            <a:solidFill>
              <a:schemeClr val="accent1">
                <a:alpha val="63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FCE98E11-FAE1-DC49-991E-654B73C04F94}"/>
                </a:ext>
              </a:extLst>
            </p:cNvPr>
            <p:cNvSpPr/>
            <p:nvPr/>
          </p:nvSpPr>
          <p:spPr>
            <a:xfrm>
              <a:off x="13531543" y="7002016"/>
              <a:ext cx="784488" cy="7844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8" name="Овал 227">
              <a:extLst>
                <a:ext uri="{FF2B5EF4-FFF2-40B4-BE49-F238E27FC236}">
                  <a16:creationId xmlns:a16="http://schemas.microsoft.com/office/drawing/2014/main" id="{637B46EE-8A6B-5748-AEBA-D5AB4DDAED35}"/>
                </a:ext>
              </a:extLst>
            </p:cNvPr>
            <p:cNvSpPr/>
            <p:nvPr/>
          </p:nvSpPr>
          <p:spPr>
            <a:xfrm>
              <a:off x="10914575" y="3601616"/>
              <a:ext cx="784488" cy="7844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7860F004-A608-2345-81A9-CCB3542CDEB0}"/>
                </a:ext>
              </a:extLst>
            </p:cNvPr>
            <p:cNvSpPr/>
            <p:nvPr/>
          </p:nvSpPr>
          <p:spPr>
            <a:xfrm>
              <a:off x="6011291" y="7791088"/>
              <a:ext cx="784488" cy="7844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33FECD63-0DDD-6043-A055-0139B3B99FCE}"/>
                </a:ext>
              </a:extLst>
            </p:cNvPr>
            <p:cNvSpPr/>
            <p:nvPr/>
          </p:nvSpPr>
          <p:spPr>
            <a:xfrm>
              <a:off x="12011855" y="3266336"/>
              <a:ext cx="784488" cy="7844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5B9E4761-CD45-6540-9744-C3CF5C5C41BA}"/>
                </a:ext>
              </a:extLst>
            </p:cNvPr>
            <p:cNvSpPr/>
            <p:nvPr/>
          </p:nvSpPr>
          <p:spPr>
            <a:xfrm>
              <a:off x="13109135" y="3571136"/>
              <a:ext cx="784488" cy="784488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E921EEB-DA2D-C644-BE3D-2803D2128AB0}"/>
                </a:ext>
              </a:extLst>
            </p:cNvPr>
            <p:cNvSpPr/>
            <p:nvPr/>
          </p:nvSpPr>
          <p:spPr>
            <a:xfrm>
              <a:off x="3842667" y="3422380"/>
              <a:ext cx="784488" cy="7844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5ECD4746-6858-BB42-9A60-4D2322D8E84B}"/>
                </a:ext>
              </a:extLst>
            </p:cNvPr>
            <p:cNvSpPr/>
            <p:nvPr/>
          </p:nvSpPr>
          <p:spPr>
            <a:xfrm>
              <a:off x="21216815" y="9301376"/>
              <a:ext cx="784488" cy="7844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4" name="Овал 233">
              <a:extLst>
                <a:ext uri="{FF2B5EF4-FFF2-40B4-BE49-F238E27FC236}">
                  <a16:creationId xmlns:a16="http://schemas.microsoft.com/office/drawing/2014/main" id="{052D7605-A048-0146-A523-21F9942C210B}"/>
                </a:ext>
              </a:extLst>
            </p:cNvPr>
            <p:cNvSpPr/>
            <p:nvPr/>
          </p:nvSpPr>
          <p:spPr>
            <a:xfrm>
              <a:off x="10731695" y="5156096"/>
              <a:ext cx="784488" cy="7844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937883DB-66E1-E94D-8691-5DD56B57C6AD}"/>
                </a:ext>
              </a:extLst>
            </p:cNvPr>
            <p:cNvSpPr/>
            <p:nvPr/>
          </p:nvSpPr>
          <p:spPr>
            <a:xfrm>
              <a:off x="6281615" y="4272176"/>
              <a:ext cx="784488" cy="78448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150755BC-1377-2441-BEEF-4D353EA23A05}"/>
                </a:ext>
              </a:extLst>
            </p:cNvPr>
            <p:cNvSpPr/>
            <p:nvPr/>
          </p:nvSpPr>
          <p:spPr>
            <a:xfrm>
              <a:off x="6159695" y="5003696"/>
              <a:ext cx="784488" cy="784488"/>
            </a:xfrm>
            <a:prstGeom prst="ellipse">
              <a:avLst/>
            </a:prstGeom>
            <a:solidFill>
              <a:schemeClr val="accent1">
                <a:alpha val="64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C745EA4F-70C8-F24B-BEC7-1807FF9DB91B}"/>
                </a:ext>
              </a:extLst>
            </p:cNvPr>
            <p:cNvSpPr/>
            <p:nvPr/>
          </p:nvSpPr>
          <p:spPr>
            <a:xfrm>
              <a:off x="11859455" y="4119776"/>
              <a:ext cx="784488" cy="784488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8" name="Овал 237">
              <a:extLst>
                <a:ext uri="{FF2B5EF4-FFF2-40B4-BE49-F238E27FC236}">
                  <a16:creationId xmlns:a16="http://schemas.microsoft.com/office/drawing/2014/main" id="{AFF43033-030F-4A45-953E-23E0E5AAC176}"/>
                </a:ext>
              </a:extLst>
            </p:cNvPr>
            <p:cNvSpPr/>
            <p:nvPr/>
          </p:nvSpPr>
          <p:spPr>
            <a:xfrm>
              <a:off x="5236987" y="4045456"/>
              <a:ext cx="1306880" cy="130688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39" name="Овал 238">
              <a:extLst>
                <a:ext uri="{FF2B5EF4-FFF2-40B4-BE49-F238E27FC236}">
                  <a16:creationId xmlns:a16="http://schemas.microsoft.com/office/drawing/2014/main" id="{44347AED-1014-7F48-9A0C-07B82C64D511}"/>
                </a:ext>
              </a:extLst>
            </p:cNvPr>
            <p:cNvSpPr/>
            <p:nvPr/>
          </p:nvSpPr>
          <p:spPr>
            <a:xfrm>
              <a:off x="2752488" y="3673314"/>
              <a:ext cx="2267270" cy="2267270"/>
            </a:xfrm>
            <a:prstGeom prst="ellipse">
              <a:avLst/>
            </a:prstGeom>
            <a:solidFill>
              <a:schemeClr val="accent1">
                <a:alpha val="63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40" name="Овал 239">
              <a:extLst>
                <a:ext uri="{FF2B5EF4-FFF2-40B4-BE49-F238E27FC236}">
                  <a16:creationId xmlns:a16="http://schemas.microsoft.com/office/drawing/2014/main" id="{F9CBA04D-1AB6-1947-99A0-AF97BC2F0F69}"/>
                </a:ext>
              </a:extLst>
            </p:cNvPr>
            <p:cNvSpPr/>
            <p:nvPr/>
          </p:nvSpPr>
          <p:spPr>
            <a:xfrm>
              <a:off x="3035139" y="4416624"/>
              <a:ext cx="2906960" cy="2906960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41" name="Овал 240">
              <a:extLst>
                <a:ext uri="{FF2B5EF4-FFF2-40B4-BE49-F238E27FC236}">
                  <a16:creationId xmlns:a16="http://schemas.microsoft.com/office/drawing/2014/main" id="{B071ABD4-2D5A-3341-85E9-21564F0A8866}"/>
                </a:ext>
              </a:extLst>
            </p:cNvPr>
            <p:cNvSpPr/>
            <p:nvPr/>
          </p:nvSpPr>
          <p:spPr>
            <a:xfrm>
              <a:off x="7576659" y="8196144"/>
              <a:ext cx="2906960" cy="2906960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45C15DC-6070-404F-A6B8-F77BD22FC035}"/>
              </a:ext>
            </a:extLst>
          </p:cNvPr>
          <p:cNvGrpSpPr/>
          <p:nvPr/>
        </p:nvGrpSpPr>
        <p:grpSpPr>
          <a:xfrm>
            <a:off x="1765488" y="8422611"/>
            <a:ext cx="5118653" cy="2843136"/>
            <a:chOff x="1856928" y="8414227"/>
            <a:chExt cx="5118653" cy="2843136"/>
          </a:xfrm>
        </p:grpSpPr>
        <p:sp>
          <p:nvSpPr>
            <p:cNvPr id="242" name="Прямоугольник 241">
              <a:extLst>
                <a:ext uri="{FF2B5EF4-FFF2-40B4-BE49-F238E27FC236}">
                  <a16:creationId xmlns:a16="http://schemas.microsoft.com/office/drawing/2014/main" id="{86A450D9-6BA7-1642-B046-03C34FD96642}"/>
                </a:ext>
              </a:extLst>
            </p:cNvPr>
            <p:cNvSpPr/>
            <p:nvPr/>
          </p:nvSpPr>
          <p:spPr>
            <a:xfrm>
              <a:off x="1856928" y="9562604"/>
              <a:ext cx="4467320" cy="16947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3" name="Text Box 3">
              <a:extLst>
                <a:ext uri="{FF2B5EF4-FFF2-40B4-BE49-F238E27FC236}">
                  <a16:creationId xmlns:a16="http://schemas.microsoft.com/office/drawing/2014/main" id="{9FE5C395-274E-F44E-8B89-8C9D84748A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6928" y="8414227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19132BC-CA4A-E44D-A18F-9D20C8CE0EB4}"/>
              </a:ext>
            </a:extLst>
          </p:cNvPr>
          <p:cNvGrpSpPr/>
          <p:nvPr/>
        </p:nvGrpSpPr>
        <p:grpSpPr>
          <a:xfrm>
            <a:off x="14903143" y="8883596"/>
            <a:ext cx="4458083" cy="2962292"/>
            <a:chOff x="14988324" y="9310316"/>
            <a:chExt cx="4458083" cy="2962292"/>
          </a:xfrm>
        </p:grpSpPr>
        <p:sp>
          <p:nvSpPr>
            <p:cNvPr id="244" name="Text Box 3">
              <a:extLst>
                <a:ext uri="{FF2B5EF4-FFF2-40B4-BE49-F238E27FC236}">
                  <a16:creationId xmlns:a16="http://schemas.microsoft.com/office/drawing/2014/main" id="{79CE4891-D5AD-4742-B770-EFE025B818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988324" y="9310316"/>
              <a:ext cx="3232761" cy="1395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+65%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45" name="Text Box 3">
              <a:extLst>
                <a:ext uri="{FF2B5EF4-FFF2-40B4-BE49-F238E27FC236}">
                  <a16:creationId xmlns:a16="http://schemas.microsoft.com/office/drawing/2014/main" id="{B5E337B3-DC29-E94C-8696-27A6800F1C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021679" y="10911205"/>
              <a:ext cx="4424728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Project Name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46" name="Text Box 2">
              <a:extLst>
                <a:ext uri="{FF2B5EF4-FFF2-40B4-BE49-F238E27FC236}">
                  <a16:creationId xmlns:a16="http://schemas.microsoft.com/office/drawing/2014/main" id="{CB8C256D-83A4-3246-9857-654488B5B73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067720" y="11824408"/>
              <a:ext cx="2832008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WORLD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247" name="Треугольник 246">
              <a:extLst>
                <a:ext uri="{FF2B5EF4-FFF2-40B4-BE49-F238E27FC236}">
                  <a16:creationId xmlns:a16="http://schemas.microsoft.com/office/drawing/2014/main" id="{E19929E5-1C25-7740-BE81-226BC66C722E}"/>
                </a:ext>
              </a:extLst>
            </p:cNvPr>
            <p:cNvSpPr/>
            <p:nvPr/>
          </p:nvSpPr>
          <p:spPr>
            <a:xfrm>
              <a:off x="18134600" y="10076730"/>
              <a:ext cx="334117" cy="288032"/>
            </a:xfrm>
            <a:prstGeom prst="triangl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69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12</a:t>
            </a:fld>
            <a:endParaRPr lang="x-none" altLang="x-none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7FADA47-81D7-2748-8CC0-36F35E29370E}"/>
              </a:ext>
            </a:extLst>
          </p:cNvPr>
          <p:cNvGrpSpPr/>
          <p:nvPr/>
        </p:nvGrpSpPr>
        <p:grpSpPr>
          <a:xfrm>
            <a:off x="9038429" y="739691"/>
            <a:ext cx="5889159" cy="3877605"/>
            <a:chOff x="7295456" y="3617640"/>
            <a:chExt cx="8712968" cy="5736889"/>
          </a:xfrm>
        </p:grpSpPr>
        <p:sp>
          <p:nvSpPr>
            <p:cNvPr id="248" name="Фигура">
              <a:extLst>
                <a:ext uri="{FF2B5EF4-FFF2-40B4-BE49-F238E27FC236}">
                  <a16:creationId xmlns:a16="http://schemas.microsoft.com/office/drawing/2014/main" id="{A16C3473-A332-B346-A705-29EB7CE89017}"/>
                </a:ext>
              </a:extLst>
            </p:cNvPr>
            <p:cNvSpPr/>
            <p:nvPr/>
          </p:nvSpPr>
          <p:spPr>
            <a:xfrm>
              <a:off x="15720380" y="5144089"/>
              <a:ext cx="288044" cy="148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477" y="0"/>
                  </a:moveTo>
                  <a:lnTo>
                    <a:pt x="0" y="21600"/>
                  </a:lnTo>
                  <a:cubicBezTo>
                    <a:pt x="7260" y="19761"/>
                    <a:pt x="12834" y="17720"/>
                    <a:pt x="16601" y="15565"/>
                  </a:cubicBezTo>
                  <a:cubicBezTo>
                    <a:pt x="19696" y="13794"/>
                    <a:pt x="21600" y="11928"/>
                    <a:pt x="21568" y="10021"/>
                  </a:cubicBezTo>
                  <a:cubicBezTo>
                    <a:pt x="21505" y="6273"/>
                    <a:pt x="13937" y="2678"/>
                    <a:pt x="477" y="0"/>
                  </a:cubicBezTo>
                  <a:close/>
                </a:path>
              </a:pathLst>
            </a:custGeom>
            <a:solidFill>
              <a:srgbClr val="EDECE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9" name="Фигура">
              <a:extLst>
                <a:ext uri="{FF2B5EF4-FFF2-40B4-BE49-F238E27FC236}">
                  <a16:creationId xmlns:a16="http://schemas.microsoft.com/office/drawing/2014/main" id="{233115E5-13EF-4849-AC07-85A671217571}"/>
                </a:ext>
              </a:extLst>
            </p:cNvPr>
            <p:cNvSpPr/>
            <p:nvPr/>
          </p:nvSpPr>
          <p:spPr>
            <a:xfrm>
              <a:off x="15792006" y="5624048"/>
              <a:ext cx="186439" cy="78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5" y="0"/>
                  </a:moveTo>
                  <a:lnTo>
                    <a:pt x="0" y="21600"/>
                  </a:lnTo>
                  <a:cubicBezTo>
                    <a:pt x="6217" y="19313"/>
                    <a:pt x="11196" y="16848"/>
                    <a:pt x="14819" y="14264"/>
                  </a:cubicBezTo>
                  <a:cubicBezTo>
                    <a:pt x="18642" y="11537"/>
                    <a:pt x="20922" y="8702"/>
                    <a:pt x="21600" y="5832"/>
                  </a:cubicBezTo>
                  <a:cubicBezTo>
                    <a:pt x="17236" y="5337"/>
                    <a:pt x="13292" y="4655"/>
                    <a:pt x="9965" y="3820"/>
                  </a:cubicBezTo>
                  <a:cubicBezTo>
                    <a:pt x="5654" y="2739"/>
                    <a:pt x="2484" y="1430"/>
                    <a:pt x="715" y="0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0" name="Фигура">
              <a:extLst>
                <a:ext uri="{FF2B5EF4-FFF2-40B4-BE49-F238E27FC236}">
                  <a16:creationId xmlns:a16="http://schemas.microsoft.com/office/drawing/2014/main" id="{E651E67A-02B3-9D47-A570-058188DD7331}"/>
                </a:ext>
              </a:extLst>
            </p:cNvPr>
            <p:cNvSpPr/>
            <p:nvPr/>
          </p:nvSpPr>
          <p:spPr>
            <a:xfrm>
              <a:off x="11951743" y="3625611"/>
              <a:ext cx="3806477" cy="471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466"/>
                  </a:lnTo>
                  <a:lnTo>
                    <a:pt x="21600" y="21600"/>
                  </a:lnTo>
                  <a:lnTo>
                    <a:pt x="21600" y="5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1" name="Фигура">
              <a:extLst>
                <a:ext uri="{FF2B5EF4-FFF2-40B4-BE49-F238E27FC236}">
                  <a16:creationId xmlns:a16="http://schemas.microsoft.com/office/drawing/2014/main" id="{C8137C5B-9358-234F-8B27-8B36BD304588}"/>
                </a:ext>
              </a:extLst>
            </p:cNvPr>
            <p:cNvSpPr/>
            <p:nvPr/>
          </p:nvSpPr>
          <p:spPr>
            <a:xfrm>
              <a:off x="9315444" y="3617640"/>
              <a:ext cx="2654700" cy="498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249"/>
                  </a:lnTo>
                  <a:lnTo>
                    <a:pt x="21600" y="0"/>
                  </a:lnTo>
                  <a:lnTo>
                    <a:pt x="21575" y="1650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9A8A7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2" name="Фигура">
              <a:extLst>
                <a:ext uri="{FF2B5EF4-FFF2-40B4-BE49-F238E27FC236}">
                  <a16:creationId xmlns:a16="http://schemas.microsoft.com/office/drawing/2014/main" id="{3C8BF121-344C-2B4B-9D3E-99BF17A0DB46}"/>
                </a:ext>
              </a:extLst>
            </p:cNvPr>
            <p:cNvSpPr/>
            <p:nvPr/>
          </p:nvSpPr>
          <p:spPr>
            <a:xfrm>
              <a:off x="9305897" y="7422436"/>
              <a:ext cx="6457624" cy="1932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166"/>
                  </a:moveTo>
                  <a:lnTo>
                    <a:pt x="11028" y="21600"/>
                  </a:lnTo>
                  <a:lnTo>
                    <a:pt x="21600" y="10223"/>
                  </a:lnTo>
                  <a:lnTo>
                    <a:pt x="8849" y="0"/>
                  </a:lnTo>
                  <a:lnTo>
                    <a:pt x="0" y="13166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3" name="Фигура">
              <a:extLst>
                <a:ext uri="{FF2B5EF4-FFF2-40B4-BE49-F238E27FC236}">
                  <a16:creationId xmlns:a16="http://schemas.microsoft.com/office/drawing/2014/main" id="{BAB64801-83D0-3A41-88A3-80C94F1186AA}"/>
                </a:ext>
              </a:extLst>
            </p:cNvPr>
            <p:cNvSpPr/>
            <p:nvPr/>
          </p:nvSpPr>
          <p:spPr>
            <a:xfrm>
              <a:off x="10825152" y="7825191"/>
              <a:ext cx="3676718" cy="129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744"/>
                  </a:moveTo>
                  <a:lnTo>
                    <a:pt x="16406" y="0"/>
                  </a:lnTo>
                  <a:lnTo>
                    <a:pt x="21600" y="3550"/>
                  </a:lnTo>
                  <a:lnTo>
                    <a:pt x="4389" y="21600"/>
                  </a:lnTo>
                  <a:lnTo>
                    <a:pt x="0" y="18744"/>
                  </a:lnTo>
                  <a:close/>
                </a:path>
              </a:pathLst>
            </a:custGeom>
            <a:solidFill>
              <a:srgbClr val="FFFFFF">
                <a:alpha val="33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254" name="Фигура">
              <a:extLst>
                <a:ext uri="{FF2B5EF4-FFF2-40B4-BE49-F238E27FC236}">
                  <a16:creationId xmlns:a16="http://schemas.microsoft.com/office/drawing/2014/main" id="{83D617C2-F477-134E-8795-EDF48C306269}"/>
                </a:ext>
              </a:extLst>
            </p:cNvPr>
            <p:cNvSpPr/>
            <p:nvPr/>
          </p:nvSpPr>
          <p:spPr>
            <a:xfrm>
              <a:off x="13614167" y="4106631"/>
              <a:ext cx="895865" cy="393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9" y="20443"/>
                  </a:lnTo>
                  <a:lnTo>
                    <a:pt x="21600" y="21600"/>
                  </a:lnTo>
                  <a:lnTo>
                    <a:pt x="21379" y="1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9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5" name="Фигура">
              <a:extLst>
                <a:ext uri="{FF2B5EF4-FFF2-40B4-BE49-F238E27FC236}">
                  <a16:creationId xmlns:a16="http://schemas.microsoft.com/office/drawing/2014/main" id="{A35EF629-3029-214D-AFCE-99B78DA89C52}"/>
                </a:ext>
              </a:extLst>
            </p:cNvPr>
            <p:cNvSpPr/>
            <p:nvPr/>
          </p:nvSpPr>
          <p:spPr>
            <a:xfrm>
              <a:off x="10957755" y="3757374"/>
              <a:ext cx="902145" cy="370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956"/>
                  </a:moveTo>
                  <a:lnTo>
                    <a:pt x="21600" y="0"/>
                  </a:lnTo>
                  <a:lnTo>
                    <a:pt x="21600" y="21105"/>
                  </a:lnTo>
                  <a:lnTo>
                    <a:pt x="17032" y="21600"/>
                  </a:lnTo>
                  <a:cubicBezTo>
                    <a:pt x="17043" y="17654"/>
                    <a:pt x="16131" y="13790"/>
                    <a:pt x="14380" y="9998"/>
                  </a:cubicBezTo>
                  <a:cubicBezTo>
                    <a:pt x="13403" y="7880"/>
                    <a:pt x="12042" y="5623"/>
                    <a:pt x="5721" y="3996"/>
                  </a:cubicBezTo>
                  <a:cubicBezTo>
                    <a:pt x="4074" y="3572"/>
                    <a:pt x="2138" y="3220"/>
                    <a:pt x="0" y="2956"/>
                  </a:cubicBezTo>
                  <a:close/>
                </a:path>
              </a:pathLst>
            </a:custGeom>
            <a:solidFill>
              <a:srgbClr val="131313">
                <a:alpha val="2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6" name="Фигура">
              <a:extLst>
                <a:ext uri="{FF2B5EF4-FFF2-40B4-BE49-F238E27FC236}">
                  <a16:creationId xmlns:a16="http://schemas.microsoft.com/office/drawing/2014/main" id="{02EC95A8-381E-424B-9B9B-D2FB4AEBF347}"/>
                </a:ext>
              </a:extLst>
            </p:cNvPr>
            <p:cNvSpPr/>
            <p:nvPr/>
          </p:nvSpPr>
          <p:spPr>
            <a:xfrm>
              <a:off x="9528905" y="7498882"/>
              <a:ext cx="6049836" cy="108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697" y="0"/>
                  </a:lnTo>
                  <a:lnTo>
                    <a:pt x="21600" y="16914"/>
                  </a:lnTo>
                  <a:lnTo>
                    <a:pt x="18991" y="21313"/>
                  </a:lnTo>
                  <a:cubicBezTo>
                    <a:pt x="17797" y="17163"/>
                    <a:pt x="16495" y="14064"/>
                    <a:pt x="15131" y="12124"/>
                  </a:cubicBezTo>
                  <a:cubicBezTo>
                    <a:pt x="11959" y="7613"/>
                    <a:pt x="8675" y="9427"/>
                    <a:pt x="5524" y="13090"/>
                  </a:cubicBezTo>
                  <a:cubicBezTo>
                    <a:pt x="3664" y="15251"/>
                    <a:pt x="1819" y="18085"/>
                    <a:pt x="0" y="21600"/>
                  </a:cubicBezTo>
                  <a:close/>
                </a:path>
              </a:pathLst>
            </a:custGeom>
            <a:solidFill>
              <a:srgbClr val="131313">
                <a:alpha val="2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7" name="Фигура">
              <a:extLst>
                <a:ext uri="{FF2B5EF4-FFF2-40B4-BE49-F238E27FC236}">
                  <a16:creationId xmlns:a16="http://schemas.microsoft.com/office/drawing/2014/main" id="{26D03713-085B-4B40-B6C8-D7CA794F3821}"/>
                </a:ext>
              </a:extLst>
            </p:cNvPr>
            <p:cNvSpPr/>
            <p:nvPr/>
          </p:nvSpPr>
          <p:spPr>
            <a:xfrm>
              <a:off x="12038766" y="3752585"/>
              <a:ext cx="3647303" cy="300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670"/>
                  </a:lnTo>
                  <a:lnTo>
                    <a:pt x="21511" y="21600"/>
                  </a:lnTo>
                  <a:cubicBezTo>
                    <a:pt x="19123" y="17543"/>
                    <a:pt x="16222" y="13969"/>
                    <a:pt x="12917" y="11011"/>
                  </a:cubicBezTo>
                  <a:cubicBezTo>
                    <a:pt x="9043" y="7545"/>
                    <a:pt x="4676" y="4978"/>
                    <a:pt x="35" y="34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8" name="Фигура">
              <a:extLst>
                <a:ext uri="{FF2B5EF4-FFF2-40B4-BE49-F238E27FC236}">
                  <a16:creationId xmlns:a16="http://schemas.microsoft.com/office/drawing/2014/main" id="{C0535CDD-3403-AB46-9709-0B72F24577C2}"/>
                </a:ext>
              </a:extLst>
            </p:cNvPr>
            <p:cNvSpPr/>
            <p:nvPr/>
          </p:nvSpPr>
          <p:spPr>
            <a:xfrm>
              <a:off x="7295456" y="4154367"/>
              <a:ext cx="3662167" cy="265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22" extrusionOk="0">
                  <a:moveTo>
                    <a:pt x="0" y="14758"/>
                  </a:moveTo>
                  <a:cubicBezTo>
                    <a:pt x="2465" y="12402"/>
                    <a:pt x="4949" y="10083"/>
                    <a:pt x="7450" y="7800"/>
                  </a:cubicBezTo>
                  <a:cubicBezTo>
                    <a:pt x="9942" y="5527"/>
                    <a:pt x="12455" y="3289"/>
                    <a:pt x="15119" y="1418"/>
                  </a:cubicBezTo>
                  <a:cubicBezTo>
                    <a:pt x="16050" y="765"/>
                    <a:pt x="16990" y="175"/>
                    <a:pt x="17989" y="32"/>
                  </a:cubicBezTo>
                  <a:cubicBezTo>
                    <a:pt x="18792" y="-82"/>
                    <a:pt x="19640" y="94"/>
                    <a:pt x="20310" y="808"/>
                  </a:cubicBezTo>
                  <a:cubicBezTo>
                    <a:pt x="21182" y="1739"/>
                    <a:pt x="21463" y="3297"/>
                    <a:pt x="21534" y="4818"/>
                  </a:cubicBezTo>
                  <a:cubicBezTo>
                    <a:pt x="21600" y="6233"/>
                    <a:pt x="21519" y="7650"/>
                    <a:pt x="21382" y="9054"/>
                  </a:cubicBezTo>
                  <a:cubicBezTo>
                    <a:pt x="21234" y="10563"/>
                    <a:pt x="21026" y="12060"/>
                    <a:pt x="20808" y="13555"/>
                  </a:cubicBezTo>
                  <a:cubicBezTo>
                    <a:pt x="20606" y="14938"/>
                    <a:pt x="20346" y="16361"/>
                    <a:pt x="19971" y="17612"/>
                  </a:cubicBezTo>
                  <a:cubicBezTo>
                    <a:pt x="19776" y="18263"/>
                    <a:pt x="19538" y="18879"/>
                    <a:pt x="19320" y="19472"/>
                  </a:cubicBezTo>
                  <a:cubicBezTo>
                    <a:pt x="19093" y="20088"/>
                    <a:pt x="18867" y="20705"/>
                    <a:pt x="18409" y="21107"/>
                  </a:cubicBezTo>
                  <a:cubicBezTo>
                    <a:pt x="17963" y="21497"/>
                    <a:pt x="17401" y="21518"/>
                    <a:pt x="16923" y="21207"/>
                  </a:cubicBezTo>
                  <a:cubicBezTo>
                    <a:pt x="16442" y="20895"/>
                    <a:pt x="16098" y="20287"/>
                    <a:pt x="15997" y="19570"/>
                  </a:cubicBezTo>
                  <a:cubicBezTo>
                    <a:pt x="14987" y="20722"/>
                    <a:pt x="13682" y="21268"/>
                    <a:pt x="12375" y="21085"/>
                  </a:cubicBezTo>
                  <a:cubicBezTo>
                    <a:pt x="11642" y="20982"/>
                    <a:pt x="10935" y="20650"/>
                    <a:pt x="10311" y="20113"/>
                  </a:cubicBezTo>
                  <a:cubicBezTo>
                    <a:pt x="9006" y="20486"/>
                    <a:pt x="7647" y="20194"/>
                    <a:pt x="6488" y="19290"/>
                  </a:cubicBezTo>
                  <a:cubicBezTo>
                    <a:pt x="5940" y="18863"/>
                    <a:pt x="5451" y="18307"/>
                    <a:pt x="5043" y="17648"/>
                  </a:cubicBezTo>
                  <a:cubicBezTo>
                    <a:pt x="4016" y="17793"/>
                    <a:pt x="2979" y="17553"/>
                    <a:pt x="2042" y="16955"/>
                  </a:cubicBezTo>
                  <a:cubicBezTo>
                    <a:pt x="1248" y="16447"/>
                    <a:pt x="549" y="15696"/>
                    <a:pt x="0" y="14758"/>
                  </a:cubicBezTo>
                  <a:close/>
                </a:path>
              </a:pathLst>
            </a:custGeom>
            <a:solidFill>
              <a:srgbClr val="EDECE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9" name="Фигура">
              <a:extLst>
                <a:ext uri="{FF2B5EF4-FFF2-40B4-BE49-F238E27FC236}">
                  <a16:creationId xmlns:a16="http://schemas.microsoft.com/office/drawing/2014/main" id="{54A67896-3CAA-B94A-B654-11CD9AEA0C0A}"/>
                </a:ext>
              </a:extLst>
            </p:cNvPr>
            <p:cNvSpPr/>
            <p:nvPr/>
          </p:nvSpPr>
          <p:spPr>
            <a:xfrm>
              <a:off x="14753551" y="4631950"/>
              <a:ext cx="794485" cy="101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6724"/>
                  </a:lnTo>
                  <a:lnTo>
                    <a:pt x="21600" y="21600"/>
                  </a:lnTo>
                  <a:lnTo>
                    <a:pt x="21600" y="4881"/>
                  </a:lnTo>
                  <a:lnTo>
                    <a:pt x="0" y="0"/>
                  </a:lnTo>
                  <a:close/>
                  <a:moveTo>
                    <a:pt x="891" y="890"/>
                  </a:moveTo>
                  <a:lnTo>
                    <a:pt x="20716" y="5369"/>
                  </a:lnTo>
                  <a:lnTo>
                    <a:pt x="20716" y="20715"/>
                  </a:lnTo>
                  <a:lnTo>
                    <a:pt x="891" y="16236"/>
                  </a:lnTo>
                  <a:lnTo>
                    <a:pt x="891" y="89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0" name="Фигура">
              <a:extLst>
                <a:ext uri="{FF2B5EF4-FFF2-40B4-BE49-F238E27FC236}">
                  <a16:creationId xmlns:a16="http://schemas.microsoft.com/office/drawing/2014/main" id="{7853E45A-7ECD-854B-BFD3-62DDF20258A8}"/>
                </a:ext>
              </a:extLst>
            </p:cNvPr>
            <p:cNvSpPr/>
            <p:nvPr/>
          </p:nvSpPr>
          <p:spPr>
            <a:xfrm>
              <a:off x="14858407" y="4780349"/>
              <a:ext cx="249285" cy="50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4" y="0"/>
                  </a:moveTo>
                  <a:lnTo>
                    <a:pt x="0" y="7452"/>
                  </a:lnTo>
                  <a:lnTo>
                    <a:pt x="6290" y="8260"/>
                  </a:lnTo>
                  <a:lnTo>
                    <a:pt x="6290" y="20468"/>
                  </a:lnTo>
                  <a:lnTo>
                    <a:pt x="15572" y="21600"/>
                  </a:lnTo>
                  <a:lnTo>
                    <a:pt x="15507" y="9457"/>
                  </a:lnTo>
                  <a:lnTo>
                    <a:pt x="21600" y="10245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1" name="Фигура">
              <a:extLst>
                <a:ext uri="{FF2B5EF4-FFF2-40B4-BE49-F238E27FC236}">
                  <a16:creationId xmlns:a16="http://schemas.microsoft.com/office/drawing/2014/main" id="{2938519A-9DF7-FC43-B1F8-C43602E6FE23}"/>
                </a:ext>
              </a:extLst>
            </p:cNvPr>
            <p:cNvSpPr/>
            <p:nvPr/>
          </p:nvSpPr>
          <p:spPr>
            <a:xfrm>
              <a:off x="15181040" y="4871762"/>
              <a:ext cx="249285" cy="50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4" y="0"/>
                  </a:moveTo>
                  <a:lnTo>
                    <a:pt x="0" y="7452"/>
                  </a:lnTo>
                  <a:lnTo>
                    <a:pt x="6290" y="8260"/>
                  </a:lnTo>
                  <a:lnTo>
                    <a:pt x="6290" y="20468"/>
                  </a:lnTo>
                  <a:lnTo>
                    <a:pt x="15572" y="21600"/>
                  </a:lnTo>
                  <a:lnTo>
                    <a:pt x="15507" y="9457"/>
                  </a:lnTo>
                  <a:lnTo>
                    <a:pt x="21600" y="10245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2" name="Фигура">
              <a:extLst>
                <a:ext uri="{FF2B5EF4-FFF2-40B4-BE49-F238E27FC236}">
                  <a16:creationId xmlns:a16="http://schemas.microsoft.com/office/drawing/2014/main" id="{D8A12BF4-C1AE-2441-95E2-5312AE93D7CA}"/>
                </a:ext>
              </a:extLst>
            </p:cNvPr>
            <p:cNvSpPr/>
            <p:nvPr/>
          </p:nvSpPr>
          <p:spPr>
            <a:xfrm>
              <a:off x="14929770" y="5301799"/>
              <a:ext cx="441321" cy="17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4555"/>
                  </a:lnTo>
                  <a:lnTo>
                    <a:pt x="21600" y="21600"/>
                  </a:lnTo>
                  <a:lnTo>
                    <a:pt x="0" y="7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3" name="Фигура">
              <a:extLst>
                <a:ext uri="{FF2B5EF4-FFF2-40B4-BE49-F238E27FC236}">
                  <a16:creationId xmlns:a16="http://schemas.microsoft.com/office/drawing/2014/main" id="{DF645184-785B-1546-A9FF-F938887B06FD}"/>
                </a:ext>
              </a:extLst>
            </p:cNvPr>
            <p:cNvSpPr/>
            <p:nvPr/>
          </p:nvSpPr>
          <p:spPr>
            <a:xfrm>
              <a:off x="7384348" y="5668234"/>
              <a:ext cx="1777352" cy="61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extrusionOk="0">
                  <a:moveTo>
                    <a:pt x="4137" y="3772"/>
                  </a:moveTo>
                  <a:lnTo>
                    <a:pt x="0" y="11919"/>
                  </a:lnTo>
                  <a:cubicBezTo>
                    <a:pt x="1184" y="15125"/>
                    <a:pt x="2585" y="17609"/>
                    <a:pt x="4117" y="19217"/>
                  </a:cubicBezTo>
                  <a:cubicBezTo>
                    <a:pt x="5735" y="20915"/>
                    <a:pt x="7462" y="21600"/>
                    <a:pt x="9181" y="21225"/>
                  </a:cubicBezTo>
                  <a:lnTo>
                    <a:pt x="21600" y="0"/>
                  </a:lnTo>
                  <a:cubicBezTo>
                    <a:pt x="21212" y="566"/>
                    <a:pt x="20827" y="1146"/>
                    <a:pt x="20444" y="1740"/>
                  </a:cubicBezTo>
                  <a:cubicBezTo>
                    <a:pt x="17865" y="5747"/>
                    <a:pt x="14996" y="9805"/>
                    <a:pt x="12435" y="12448"/>
                  </a:cubicBezTo>
                  <a:cubicBezTo>
                    <a:pt x="9977" y="14985"/>
                    <a:pt x="7644" y="15968"/>
                    <a:pt x="5616" y="11027"/>
                  </a:cubicBezTo>
                  <a:cubicBezTo>
                    <a:pt x="4860" y="9182"/>
                    <a:pt x="4409" y="6500"/>
                    <a:pt x="4137" y="3772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4" name="Фигура">
              <a:extLst>
                <a:ext uri="{FF2B5EF4-FFF2-40B4-BE49-F238E27FC236}">
                  <a16:creationId xmlns:a16="http://schemas.microsoft.com/office/drawing/2014/main" id="{E449E7C5-12F7-F44C-9FC9-FA65CAAD58C0}"/>
                </a:ext>
              </a:extLst>
            </p:cNvPr>
            <p:cNvSpPr/>
            <p:nvPr/>
          </p:nvSpPr>
          <p:spPr>
            <a:xfrm>
              <a:off x="8322674" y="6063691"/>
              <a:ext cx="1549807" cy="53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extrusionOk="0">
                  <a:moveTo>
                    <a:pt x="4744" y="3693"/>
                  </a:moveTo>
                  <a:lnTo>
                    <a:pt x="0" y="13074"/>
                  </a:lnTo>
                  <a:cubicBezTo>
                    <a:pt x="1400" y="16728"/>
                    <a:pt x="3108" y="19275"/>
                    <a:pt x="4956" y="20465"/>
                  </a:cubicBezTo>
                  <a:cubicBezTo>
                    <a:pt x="6720" y="21600"/>
                    <a:pt x="8555" y="21462"/>
                    <a:pt x="10296" y="20062"/>
                  </a:cubicBezTo>
                  <a:lnTo>
                    <a:pt x="21600" y="0"/>
                  </a:lnTo>
                  <a:cubicBezTo>
                    <a:pt x="20270" y="2030"/>
                    <a:pt x="18932" y="4015"/>
                    <a:pt x="17585" y="5955"/>
                  </a:cubicBezTo>
                  <a:cubicBezTo>
                    <a:pt x="16537" y="7466"/>
                    <a:pt x="15476" y="8903"/>
                    <a:pt x="14421" y="10377"/>
                  </a:cubicBezTo>
                  <a:cubicBezTo>
                    <a:pt x="11700" y="14179"/>
                    <a:pt x="8877" y="17156"/>
                    <a:pt x="6441" y="12047"/>
                  </a:cubicBezTo>
                  <a:cubicBezTo>
                    <a:pt x="5504" y="10082"/>
                    <a:pt x="4961" y="6953"/>
                    <a:pt x="4744" y="3693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5" name="Фигура">
              <a:extLst>
                <a:ext uri="{FF2B5EF4-FFF2-40B4-BE49-F238E27FC236}">
                  <a16:creationId xmlns:a16="http://schemas.microsoft.com/office/drawing/2014/main" id="{3E41CE79-BD9A-164A-8553-6525F436151F}"/>
                </a:ext>
              </a:extLst>
            </p:cNvPr>
            <p:cNvSpPr/>
            <p:nvPr/>
          </p:nvSpPr>
          <p:spPr>
            <a:xfrm>
              <a:off x="9200170" y="6343405"/>
              <a:ext cx="1062844" cy="35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5159" y="7906"/>
                  </a:moveTo>
                  <a:lnTo>
                    <a:pt x="0" y="18120"/>
                  </a:lnTo>
                  <a:cubicBezTo>
                    <a:pt x="1745" y="20022"/>
                    <a:pt x="3580" y="21082"/>
                    <a:pt x="5437" y="21259"/>
                  </a:cubicBezTo>
                  <a:cubicBezTo>
                    <a:pt x="9009" y="21600"/>
                    <a:pt x="12532" y="18701"/>
                    <a:pt x="15539" y="12946"/>
                  </a:cubicBezTo>
                  <a:lnTo>
                    <a:pt x="21600" y="0"/>
                  </a:lnTo>
                  <a:cubicBezTo>
                    <a:pt x="20532" y="2204"/>
                    <a:pt x="19434" y="4231"/>
                    <a:pt x="18308" y="6079"/>
                  </a:cubicBezTo>
                  <a:cubicBezTo>
                    <a:pt x="14957" y="11576"/>
                    <a:pt x="11086" y="15679"/>
                    <a:pt x="7395" y="11684"/>
                  </a:cubicBezTo>
                  <a:cubicBezTo>
                    <a:pt x="6584" y="10806"/>
                    <a:pt x="5828" y="9531"/>
                    <a:pt x="5159" y="7906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6" name="Фигура">
              <a:extLst>
                <a:ext uri="{FF2B5EF4-FFF2-40B4-BE49-F238E27FC236}">
                  <a16:creationId xmlns:a16="http://schemas.microsoft.com/office/drawing/2014/main" id="{92485B4C-366F-9F49-A45C-FB1978666B0A}"/>
                </a:ext>
              </a:extLst>
            </p:cNvPr>
            <p:cNvSpPr/>
            <p:nvPr/>
          </p:nvSpPr>
          <p:spPr>
            <a:xfrm>
              <a:off x="10447066" y="5532991"/>
              <a:ext cx="413805" cy="1120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35"/>
                  </a:moveTo>
                  <a:cubicBezTo>
                    <a:pt x="609" y="18410"/>
                    <a:pt x="1015" y="18918"/>
                    <a:pt x="1201" y="19439"/>
                  </a:cubicBezTo>
                  <a:cubicBezTo>
                    <a:pt x="1460" y="20164"/>
                    <a:pt x="1293" y="20901"/>
                    <a:pt x="712" y="21600"/>
                  </a:cubicBezTo>
                  <a:cubicBezTo>
                    <a:pt x="4069" y="19493"/>
                    <a:pt x="7080" y="17313"/>
                    <a:pt x="9729" y="15073"/>
                  </a:cubicBezTo>
                  <a:cubicBezTo>
                    <a:pt x="15422" y="10257"/>
                    <a:pt x="19412" y="5192"/>
                    <a:pt x="21600" y="0"/>
                  </a:cubicBezTo>
                  <a:cubicBezTo>
                    <a:pt x="17990" y="5343"/>
                    <a:pt x="12291" y="10464"/>
                    <a:pt x="4684" y="15200"/>
                  </a:cubicBezTo>
                  <a:cubicBezTo>
                    <a:pt x="3193" y="16128"/>
                    <a:pt x="1632" y="17040"/>
                    <a:pt x="0" y="17935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02" name="Группа 301">
            <a:extLst>
              <a:ext uri="{FF2B5EF4-FFF2-40B4-BE49-F238E27FC236}">
                <a16:creationId xmlns:a16="http://schemas.microsoft.com/office/drawing/2014/main" id="{C22BC413-5F2E-CE48-961E-3018040F7244}"/>
              </a:ext>
            </a:extLst>
          </p:cNvPr>
          <p:cNvGrpSpPr/>
          <p:nvPr/>
        </p:nvGrpSpPr>
        <p:grpSpPr>
          <a:xfrm>
            <a:off x="2583722" y="-542533"/>
            <a:ext cx="4301777" cy="2832423"/>
            <a:chOff x="7295456" y="3617640"/>
            <a:chExt cx="8712968" cy="5736889"/>
          </a:xfrm>
        </p:grpSpPr>
        <p:sp>
          <p:nvSpPr>
            <p:cNvPr id="303" name="Фигура">
              <a:extLst>
                <a:ext uri="{FF2B5EF4-FFF2-40B4-BE49-F238E27FC236}">
                  <a16:creationId xmlns:a16="http://schemas.microsoft.com/office/drawing/2014/main" id="{BA65AFBD-68DD-6D4E-BD74-55B42E5041E4}"/>
                </a:ext>
              </a:extLst>
            </p:cNvPr>
            <p:cNvSpPr/>
            <p:nvPr/>
          </p:nvSpPr>
          <p:spPr>
            <a:xfrm>
              <a:off x="15720380" y="5144089"/>
              <a:ext cx="288044" cy="148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477" y="0"/>
                  </a:moveTo>
                  <a:lnTo>
                    <a:pt x="0" y="21600"/>
                  </a:lnTo>
                  <a:cubicBezTo>
                    <a:pt x="7260" y="19761"/>
                    <a:pt x="12834" y="17720"/>
                    <a:pt x="16601" y="15565"/>
                  </a:cubicBezTo>
                  <a:cubicBezTo>
                    <a:pt x="19696" y="13794"/>
                    <a:pt x="21600" y="11928"/>
                    <a:pt x="21568" y="10021"/>
                  </a:cubicBezTo>
                  <a:cubicBezTo>
                    <a:pt x="21505" y="6273"/>
                    <a:pt x="13937" y="2678"/>
                    <a:pt x="477" y="0"/>
                  </a:cubicBezTo>
                  <a:close/>
                </a:path>
              </a:pathLst>
            </a:custGeom>
            <a:solidFill>
              <a:srgbClr val="EDECE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4" name="Фигура">
              <a:extLst>
                <a:ext uri="{FF2B5EF4-FFF2-40B4-BE49-F238E27FC236}">
                  <a16:creationId xmlns:a16="http://schemas.microsoft.com/office/drawing/2014/main" id="{C981CA10-25D9-7D4B-8CAF-D30DE8585E3E}"/>
                </a:ext>
              </a:extLst>
            </p:cNvPr>
            <p:cNvSpPr/>
            <p:nvPr/>
          </p:nvSpPr>
          <p:spPr>
            <a:xfrm>
              <a:off x="15792006" y="5624048"/>
              <a:ext cx="186439" cy="78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5" y="0"/>
                  </a:moveTo>
                  <a:lnTo>
                    <a:pt x="0" y="21600"/>
                  </a:lnTo>
                  <a:cubicBezTo>
                    <a:pt x="6217" y="19313"/>
                    <a:pt x="11196" y="16848"/>
                    <a:pt x="14819" y="14264"/>
                  </a:cubicBezTo>
                  <a:cubicBezTo>
                    <a:pt x="18642" y="11537"/>
                    <a:pt x="20922" y="8702"/>
                    <a:pt x="21600" y="5832"/>
                  </a:cubicBezTo>
                  <a:cubicBezTo>
                    <a:pt x="17236" y="5337"/>
                    <a:pt x="13292" y="4655"/>
                    <a:pt x="9965" y="3820"/>
                  </a:cubicBezTo>
                  <a:cubicBezTo>
                    <a:pt x="5654" y="2739"/>
                    <a:pt x="2484" y="1430"/>
                    <a:pt x="715" y="0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5" name="Фигура">
              <a:extLst>
                <a:ext uri="{FF2B5EF4-FFF2-40B4-BE49-F238E27FC236}">
                  <a16:creationId xmlns:a16="http://schemas.microsoft.com/office/drawing/2014/main" id="{37863BFE-118C-F049-AD43-EF76C862D13B}"/>
                </a:ext>
              </a:extLst>
            </p:cNvPr>
            <p:cNvSpPr/>
            <p:nvPr/>
          </p:nvSpPr>
          <p:spPr>
            <a:xfrm>
              <a:off x="11951743" y="3625611"/>
              <a:ext cx="3806477" cy="471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466"/>
                  </a:lnTo>
                  <a:lnTo>
                    <a:pt x="21600" y="21600"/>
                  </a:lnTo>
                  <a:lnTo>
                    <a:pt x="21600" y="5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6" name="Фигура">
              <a:extLst>
                <a:ext uri="{FF2B5EF4-FFF2-40B4-BE49-F238E27FC236}">
                  <a16:creationId xmlns:a16="http://schemas.microsoft.com/office/drawing/2014/main" id="{F884EB23-8498-3340-BC6F-8391542E01F1}"/>
                </a:ext>
              </a:extLst>
            </p:cNvPr>
            <p:cNvSpPr/>
            <p:nvPr/>
          </p:nvSpPr>
          <p:spPr>
            <a:xfrm>
              <a:off x="9315444" y="3617640"/>
              <a:ext cx="2654700" cy="498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249"/>
                  </a:lnTo>
                  <a:lnTo>
                    <a:pt x="21600" y="0"/>
                  </a:lnTo>
                  <a:lnTo>
                    <a:pt x="21575" y="1650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9A8A7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7" name="Фигура">
              <a:extLst>
                <a:ext uri="{FF2B5EF4-FFF2-40B4-BE49-F238E27FC236}">
                  <a16:creationId xmlns:a16="http://schemas.microsoft.com/office/drawing/2014/main" id="{2726574A-C0B0-1D43-A131-419CE5EC8FEA}"/>
                </a:ext>
              </a:extLst>
            </p:cNvPr>
            <p:cNvSpPr/>
            <p:nvPr/>
          </p:nvSpPr>
          <p:spPr>
            <a:xfrm>
              <a:off x="9305897" y="7422436"/>
              <a:ext cx="6457624" cy="1932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166"/>
                  </a:moveTo>
                  <a:lnTo>
                    <a:pt x="11028" y="21600"/>
                  </a:lnTo>
                  <a:lnTo>
                    <a:pt x="21600" y="10223"/>
                  </a:lnTo>
                  <a:lnTo>
                    <a:pt x="8849" y="0"/>
                  </a:lnTo>
                  <a:lnTo>
                    <a:pt x="0" y="13166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8" name="Фигура">
              <a:extLst>
                <a:ext uri="{FF2B5EF4-FFF2-40B4-BE49-F238E27FC236}">
                  <a16:creationId xmlns:a16="http://schemas.microsoft.com/office/drawing/2014/main" id="{1364387F-F939-2A4A-B2B8-D93F8036882F}"/>
                </a:ext>
              </a:extLst>
            </p:cNvPr>
            <p:cNvSpPr/>
            <p:nvPr/>
          </p:nvSpPr>
          <p:spPr>
            <a:xfrm>
              <a:off x="10825152" y="7825191"/>
              <a:ext cx="3676718" cy="129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744"/>
                  </a:moveTo>
                  <a:lnTo>
                    <a:pt x="16406" y="0"/>
                  </a:lnTo>
                  <a:lnTo>
                    <a:pt x="21600" y="3550"/>
                  </a:lnTo>
                  <a:lnTo>
                    <a:pt x="4389" y="21600"/>
                  </a:lnTo>
                  <a:lnTo>
                    <a:pt x="0" y="18744"/>
                  </a:lnTo>
                  <a:close/>
                </a:path>
              </a:pathLst>
            </a:custGeom>
            <a:solidFill>
              <a:srgbClr val="FFFFFF">
                <a:alpha val="33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309" name="Фигура">
              <a:extLst>
                <a:ext uri="{FF2B5EF4-FFF2-40B4-BE49-F238E27FC236}">
                  <a16:creationId xmlns:a16="http://schemas.microsoft.com/office/drawing/2014/main" id="{B3897523-0534-7043-8A88-9F2CEC4BC0DC}"/>
                </a:ext>
              </a:extLst>
            </p:cNvPr>
            <p:cNvSpPr/>
            <p:nvPr/>
          </p:nvSpPr>
          <p:spPr>
            <a:xfrm>
              <a:off x="13614167" y="4106631"/>
              <a:ext cx="895865" cy="393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9" y="20443"/>
                  </a:lnTo>
                  <a:lnTo>
                    <a:pt x="21600" y="21600"/>
                  </a:lnTo>
                  <a:lnTo>
                    <a:pt x="21379" y="1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9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0" name="Фигура">
              <a:extLst>
                <a:ext uri="{FF2B5EF4-FFF2-40B4-BE49-F238E27FC236}">
                  <a16:creationId xmlns:a16="http://schemas.microsoft.com/office/drawing/2014/main" id="{CD058DCB-9F1B-FC43-B3AF-B8BF3C0DC454}"/>
                </a:ext>
              </a:extLst>
            </p:cNvPr>
            <p:cNvSpPr/>
            <p:nvPr/>
          </p:nvSpPr>
          <p:spPr>
            <a:xfrm>
              <a:off x="10957755" y="3757374"/>
              <a:ext cx="902145" cy="370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956"/>
                  </a:moveTo>
                  <a:lnTo>
                    <a:pt x="21600" y="0"/>
                  </a:lnTo>
                  <a:lnTo>
                    <a:pt x="21600" y="21105"/>
                  </a:lnTo>
                  <a:lnTo>
                    <a:pt x="17032" y="21600"/>
                  </a:lnTo>
                  <a:cubicBezTo>
                    <a:pt x="17043" y="17654"/>
                    <a:pt x="16131" y="13790"/>
                    <a:pt x="14380" y="9998"/>
                  </a:cubicBezTo>
                  <a:cubicBezTo>
                    <a:pt x="13403" y="7880"/>
                    <a:pt x="12042" y="5623"/>
                    <a:pt x="5721" y="3996"/>
                  </a:cubicBezTo>
                  <a:cubicBezTo>
                    <a:pt x="4074" y="3572"/>
                    <a:pt x="2138" y="3220"/>
                    <a:pt x="0" y="2956"/>
                  </a:cubicBezTo>
                  <a:close/>
                </a:path>
              </a:pathLst>
            </a:custGeom>
            <a:solidFill>
              <a:srgbClr val="131313">
                <a:alpha val="2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1" name="Фигура">
              <a:extLst>
                <a:ext uri="{FF2B5EF4-FFF2-40B4-BE49-F238E27FC236}">
                  <a16:creationId xmlns:a16="http://schemas.microsoft.com/office/drawing/2014/main" id="{C50CB434-7457-1342-99E0-50F281558217}"/>
                </a:ext>
              </a:extLst>
            </p:cNvPr>
            <p:cNvSpPr/>
            <p:nvPr/>
          </p:nvSpPr>
          <p:spPr>
            <a:xfrm>
              <a:off x="9528905" y="7498882"/>
              <a:ext cx="6049836" cy="108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697" y="0"/>
                  </a:lnTo>
                  <a:lnTo>
                    <a:pt x="21600" y="16914"/>
                  </a:lnTo>
                  <a:lnTo>
                    <a:pt x="18991" y="21313"/>
                  </a:lnTo>
                  <a:cubicBezTo>
                    <a:pt x="17797" y="17163"/>
                    <a:pt x="16495" y="14064"/>
                    <a:pt x="15131" y="12124"/>
                  </a:cubicBezTo>
                  <a:cubicBezTo>
                    <a:pt x="11959" y="7613"/>
                    <a:pt x="8675" y="9427"/>
                    <a:pt x="5524" y="13090"/>
                  </a:cubicBezTo>
                  <a:cubicBezTo>
                    <a:pt x="3664" y="15251"/>
                    <a:pt x="1819" y="18085"/>
                    <a:pt x="0" y="21600"/>
                  </a:cubicBezTo>
                  <a:close/>
                </a:path>
              </a:pathLst>
            </a:custGeom>
            <a:solidFill>
              <a:srgbClr val="131313">
                <a:alpha val="2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2" name="Фигура">
              <a:extLst>
                <a:ext uri="{FF2B5EF4-FFF2-40B4-BE49-F238E27FC236}">
                  <a16:creationId xmlns:a16="http://schemas.microsoft.com/office/drawing/2014/main" id="{53D90098-5BD3-5F41-AAAF-5627F2EA7995}"/>
                </a:ext>
              </a:extLst>
            </p:cNvPr>
            <p:cNvSpPr/>
            <p:nvPr/>
          </p:nvSpPr>
          <p:spPr>
            <a:xfrm>
              <a:off x="12038766" y="3752585"/>
              <a:ext cx="3647303" cy="300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670"/>
                  </a:lnTo>
                  <a:lnTo>
                    <a:pt x="21511" y="21600"/>
                  </a:lnTo>
                  <a:cubicBezTo>
                    <a:pt x="19123" y="17543"/>
                    <a:pt x="16222" y="13969"/>
                    <a:pt x="12917" y="11011"/>
                  </a:cubicBezTo>
                  <a:cubicBezTo>
                    <a:pt x="9043" y="7545"/>
                    <a:pt x="4676" y="4978"/>
                    <a:pt x="35" y="34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3" name="Фигура">
              <a:extLst>
                <a:ext uri="{FF2B5EF4-FFF2-40B4-BE49-F238E27FC236}">
                  <a16:creationId xmlns:a16="http://schemas.microsoft.com/office/drawing/2014/main" id="{285B4F15-1E8B-994B-9ED8-F4E36B3DA257}"/>
                </a:ext>
              </a:extLst>
            </p:cNvPr>
            <p:cNvSpPr/>
            <p:nvPr/>
          </p:nvSpPr>
          <p:spPr>
            <a:xfrm>
              <a:off x="7295456" y="4154367"/>
              <a:ext cx="3662167" cy="265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22" extrusionOk="0">
                  <a:moveTo>
                    <a:pt x="0" y="14758"/>
                  </a:moveTo>
                  <a:cubicBezTo>
                    <a:pt x="2465" y="12402"/>
                    <a:pt x="4949" y="10083"/>
                    <a:pt x="7450" y="7800"/>
                  </a:cubicBezTo>
                  <a:cubicBezTo>
                    <a:pt x="9942" y="5527"/>
                    <a:pt x="12455" y="3289"/>
                    <a:pt x="15119" y="1418"/>
                  </a:cubicBezTo>
                  <a:cubicBezTo>
                    <a:pt x="16050" y="765"/>
                    <a:pt x="16990" y="175"/>
                    <a:pt x="17989" y="32"/>
                  </a:cubicBezTo>
                  <a:cubicBezTo>
                    <a:pt x="18792" y="-82"/>
                    <a:pt x="19640" y="94"/>
                    <a:pt x="20310" y="808"/>
                  </a:cubicBezTo>
                  <a:cubicBezTo>
                    <a:pt x="21182" y="1739"/>
                    <a:pt x="21463" y="3297"/>
                    <a:pt x="21534" y="4818"/>
                  </a:cubicBezTo>
                  <a:cubicBezTo>
                    <a:pt x="21600" y="6233"/>
                    <a:pt x="21519" y="7650"/>
                    <a:pt x="21382" y="9054"/>
                  </a:cubicBezTo>
                  <a:cubicBezTo>
                    <a:pt x="21234" y="10563"/>
                    <a:pt x="21026" y="12060"/>
                    <a:pt x="20808" y="13555"/>
                  </a:cubicBezTo>
                  <a:cubicBezTo>
                    <a:pt x="20606" y="14938"/>
                    <a:pt x="20346" y="16361"/>
                    <a:pt x="19971" y="17612"/>
                  </a:cubicBezTo>
                  <a:cubicBezTo>
                    <a:pt x="19776" y="18263"/>
                    <a:pt x="19538" y="18879"/>
                    <a:pt x="19320" y="19472"/>
                  </a:cubicBezTo>
                  <a:cubicBezTo>
                    <a:pt x="19093" y="20088"/>
                    <a:pt x="18867" y="20705"/>
                    <a:pt x="18409" y="21107"/>
                  </a:cubicBezTo>
                  <a:cubicBezTo>
                    <a:pt x="17963" y="21497"/>
                    <a:pt x="17401" y="21518"/>
                    <a:pt x="16923" y="21207"/>
                  </a:cubicBezTo>
                  <a:cubicBezTo>
                    <a:pt x="16442" y="20895"/>
                    <a:pt x="16098" y="20287"/>
                    <a:pt x="15997" y="19570"/>
                  </a:cubicBezTo>
                  <a:cubicBezTo>
                    <a:pt x="14987" y="20722"/>
                    <a:pt x="13682" y="21268"/>
                    <a:pt x="12375" y="21085"/>
                  </a:cubicBezTo>
                  <a:cubicBezTo>
                    <a:pt x="11642" y="20982"/>
                    <a:pt x="10935" y="20650"/>
                    <a:pt x="10311" y="20113"/>
                  </a:cubicBezTo>
                  <a:cubicBezTo>
                    <a:pt x="9006" y="20486"/>
                    <a:pt x="7647" y="20194"/>
                    <a:pt x="6488" y="19290"/>
                  </a:cubicBezTo>
                  <a:cubicBezTo>
                    <a:pt x="5940" y="18863"/>
                    <a:pt x="5451" y="18307"/>
                    <a:pt x="5043" y="17648"/>
                  </a:cubicBezTo>
                  <a:cubicBezTo>
                    <a:pt x="4016" y="17793"/>
                    <a:pt x="2979" y="17553"/>
                    <a:pt x="2042" y="16955"/>
                  </a:cubicBezTo>
                  <a:cubicBezTo>
                    <a:pt x="1248" y="16447"/>
                    <a:pt x="549" y="15696"/>
                    <a:pt x="0" y="14758"/>
                  </a:cubicBezTo>
                  <a:close/>
                </a:path>
              </a:pathLst>
            </a:custGeom>
            <a:solidFill>
              <a:srgbClr val="EDECE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4" name="Фигура">
              <a:extLst>
                <a:ext uri="{FF2B5EF4-FFF2-40B4-BE49-F238E27FC236}">
                  <a16:creationId xmlns:a16="http://schemas.microsoft.com/office/drawing/2014/main" id="{19DBFACE-AD09-4D41-9713-2CACBB4E7C17}"/>
                </a:ext>
              </a:extLst>
            </p:cNvPr>
            <p:cNvSpPr/>
            <p:nvPr/>
          </p:nvSpPr>
          <p:spPr>
            <a:xfrm>
              <a:off x="14753551" y="4631950"/>
              <a:ext cx="794485" cy="101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6724"/>
                  </a:lnTo>
                  <a:lnTo>
                    <a:pt x="21600" y="21600"/>
                  </a:lnTo>
                  <a:lnTo>
                    <a:pt x="21600" y="4881"/>
                  </a:lnTo>
                  <a:lnTo>
                    <a:pt x="0" y="0"/>
                  </a:lnTo>
                  <a:close/>
                  <a:moveTo>
                    <a:pt x="891" y="890"/>
                  </a:moveTo>
                  <a:lnTo>
                    <a:pt x="20716" y="5369"/>
                  </a:lnTo>
                  <a:lnTo>
                    <a:pt x="20716" y="20715"/>
                  </a:lnTo>
                  <a:lnTo>
                    <a:pt x="891" y="16236"/>
                  </a:lnTo>
                  <a:lnTo>
                    <a:pt x="891" y="89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5" name="Фигура">
              <a:extLst>
                <a:ext uri="{FF2B5EF4-FFF2-40B4-BE49-F238E27FC236}">
                  <a16:creationId xmlns:a16="http://schemas.microsoft.com/office/drawing/2014/main" id="{382B38F3-7E49-B549-AB02-8222F3749D66}"/>
                </a:ext>
              </a:extLst>
            </p:cNvPr>
            <p:cNvSpPr/>
            <p:nvPr/>
          </p:nvSpPr>
          <p:spPr>
            <a:xfrm>
              <a:off x="14858407" y="4780349"/>
              <a:ext cx="249285" cy="50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4" y="0"/>
                  </a:moveTo>
                  <a:lnTo>
                    <a:pt x="0" y="7452"/>
                  </a:lnTo>
                  <a:lnTo>
                    <a:pt x="6290" y="8260"/>
                  </a:lnTo>
                  <a:lnTo>
                    <a:pt x="6290" y="20468"/>
                  </a:lnTo>
                  <a:lnTo>
                    <a:pt x="15572" y="21600"/>
                  </a:lnTo>
                  <a:lnTo>
                    <a:pt x="15507" y="9457"/>
                  </a:lnTo>
                  <a:lnTo>
                    <a:pt x="21600" y="10245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6" name="Фигура">
              <a:extLst>
                <a:ext uri="{FF2B5EF4-FFF2-40B4-BE49-F238E27FC236}">
                  <a16:creationId xmlns:a16="http://schemas.microsoft.com/office/drawing/2014/main" id="{B0E2FE47-F209-FC46-8A6E-830AFD372186}"/>
                </a:ext>
              </a:extLst>
            </p:cNvPr>
            <p:cNvSpPr/>
            <p:nvPr/>
          </p:nvSpPr>
          <p:spPr>
            <a:xfrm>
              <a:off x="15181040" y="4871762"/>
              <a:ext cx="249285" cy="50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4" y="0"/>
                  </a:moveTo>
                  <a:lnTo>
                    <a:pt x="0" y="7452"/>
                  </a:lnTo>
                  <a:lnTo>
                    <a:pt x="6290" y="8260"/>
                  </a:lnTo>
                  <a:lnTo>
                    <a:pt x="6290" y="20468"/>
                  </a:lnTo>
                  <a:lnTo>
                    <a:pt x="15572" y="21600"/>
                  </a:lnTo>
                  <a:lnTo>
                    <a:pt x="15507" y="9457"/>
                  </a:lnTo>
                  <a:lnTo>
                    <a:pt x="21600" y="10245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7" name="Фигура">
              <a:extLst>
                <a:ext uri="{FF2B5EF4-FFF2-40B4-BE49-F238E27FC236}">
                  <a16:creationId xmlns:a16="http://schemas.microsoft.com/office/drawing/2014/main" id="{4296B6A1-6D47-1747-AB33-BA8DED985768}"/>
                </a:ext>
              </a:extLst>
            </p:cNvPr>
            <p:cNvSpPr/>
            <p:nvPr/>
          </p:nvSpPr>
          <p:spPr>
            <a:xfrm>
              <a:off x="14929770" y="5301799"/>
              <a:ext cx="441321" cy="17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4555"/>
                  </a:lnTo>
                  <a:lnTo>
                    <a:pt x="21600" y="21600"/>
                  </a:lnTo>
                  <a:lnTo>
                    <a:pt x="0" y="7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8" name="Фигура">
              <a:extLst>
                <a:ext uri="{FF2B5EF4-FFF2-40B4-BE49-F238E27FC236}">
                  <a16:creationId xmlns:a16="http://schemas.microsoft.com/office/drawing/2014/main" id="{23AD5977-20D1-3840-9174-F043CAE1A5FC}"/>
                </a:ext>
              </a:extLst>
            </p:cNvPr>
            <p:cNvSpPr/>
            <p:nvPr/>
          </p:nvSpPr>
          <p:spPr>
            <a:xfrm>
              <a:off x="7384348" y="5668234"/>
              <a:ext cx="1777352" cy="61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extrusionOk="0">
                  <a:moveTo>
                    <a:pt x="4137" y="3772"/>
                  </a:moveTo>
                  <a:lnTo>
                    <a:pt x="0" y="11919"/>
                  </a:lnTo>
                  <a:cubicBezTo>
                    <a:pt x="1184" y="15125"/>
                    <a:pt x="2585" y="17609"/>
                    <a:pt x="4117" y="19217"/>
                  </a:cubicBezTo>
                  <a:cubicBezTo>
                    <a:pt x="5735" y="20915"/>
                    <a:pt x="7462" y="21600"/>
                    <a:pt x="9181" y="21225"/>
                  </a:cubicBezTo>
                  <a:lnTo>
                    <a:pt x="21600" y="0"/>
                  </a:lnTo>
                  <a:cubicBezTo>
                    <a:pt x="21212" y="566"/>
                    <a:pt x="20827" y="1146"/>
                    <a:pt x="20444" y="1740"/>
                  </a:cubicBezTo>
                  <a:cubicBezTo>
                    <a:pt x="17865" y="5747"/>
                    <a:pt x="14996" y="9805"/>
                    <a:pt x="12435" y="12448"/>
                  </a:cubicBezTo>
                  <a:cubicBezTo>
                    <a:pt x="9977" y="14985"/>
                    <a:pt x="7644" y="15968"/>
                    <a:pt x="5616" y="11027"/>
                  </a:cubicBezTo>
                  <a:cubicBezTo>
                    <a:pt x="4860" y="9182"/>
                    <a:pt x="4409" y="6500"/>
                    <a:pt x="4137" y="3772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9" name="Фигура">
              <a:extLst>
                <a:ext uri="{FF2B5EF4-FFF2-40B4-BE49-F238E27FC236}">
                  <a16:creationId xmlns:a16="http://schemas.microsoft.com/office/drawing/2014/main" id="{BD040382-6FD3-5E42-B7C4-F2291D08E404}"/>
                </a:ext>
              </a:extLst>
            </p:cNvPr>
            <p:cNvSpPr/>
            <p:nvPr/>
          </p:nvSpPr>
          <p:spPr>
            <a:xfrm>
              <a:off x="8322674" y="6063691"/>
              <a:ext cx="1549807" cy="53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extrusionOk="0">
                  <a:moveTo>
                    <a:pt x="4744" y="3693"/>
                  </a:moveTo>
                  <a:lnTo>
                    <a:pt x="0" y="13074"/>
                  </a:lnTo>
                  <a:cubicBezTo>
                    <a:pt x="1400" y="16728"/>
                    <a:pt x="3108" y="19275"/>
                    <a:pt x="4956" y="20465"/>
                  </a:cubicBezTo>
                  <a:cubicBezTo>
                    <a:pt x="6720" y="21600"/>
                    <a:pt x="8555" y="21462"/>
                    <a:pt x="10296" y="20062"/>
                  </a:cubicBezTo>
                  <a:lnTo>
                    <a:pt x="21600" y="0"/>
                  </a:lnTo>
                  <a:cubicBezTo>
                    <a:pt x="20270" y="2030"/>
                    <a:pt x="18932" y="4015"/>
                    <a:pt x="17585" y="5955"/>
                  </a:cubicBezTo>
                  <a:cubicBezTo>
                    <a:pt x="16537" y="7466"/>
                    <a:pt x="15476" y="8903"/>
                    <a:pt x="14421" y="10377"/>
                  </a:cubicBezTo>
                  <a:cubicBezTo>
                    <a:pt x="11700" y="14179"/>
                    <a:pt x="8877" y="17156"/>
                    <a:pt x="6441" y="12047"/>
                  </a:cubicBezTo>
                  <a:cubicBezTo>
                    <a:pt x="5504" y="10082"/>
                    <a:pt x="4961" y="6953"/>
                    <a:pt x="4744" y="3693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0" name="Фигура">
              <a:extLst>
                <a:ext uri="{FF2B5EF4-FFF2-40B4-BE49-F238E27FC236}">
                  <a16:creationId xmlns:a16="http://schemas.microsoft.com/office/drawing/2014/main" id="{28BF7DA5-C564-104A-90A5-D1D3942F97F7}"/>
                </a:ext>
              </a:extLst>
            </p:cNvPr>
            <p:cNvSpPr/>
            <p:nvPr/>
          </p:nvSpPr>
          <p:spPr>
            <a:xfrm>
              <a:off x="9200170" y="6343405"/>
              <a:ext cx="1062844" cy="35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5159" y="7906"/>
                  </a:moveTo>
                  <a:lnTo>
                    <a:pt x="0" y="18120"/>
                  </a:lnTo>
                  <a:cubicBezTo>
                    <a:pt x="1745" y="20022"/>
                    <a:pt x="3580" y="21082"/>
                    <a:pt x="5437" y="21259"/>
                  </a:cubicBezTo>
                  <a:cubicBezTo>
                    <a:pt x="9009" y="21600"/>
                    <a:pt x="12532" y="18701"/>
                    <a:pt x="15539" y="12946"/>
                  </a:cubicBezTo>
                  <a:lnTo>
                    <a:pt x="21600" y="0"/>
                  </a:lnTo>
                  <a:cubicBezTo>
                    <a:pt x="20532" y="2204"/>
                    <a:pt x="19434" y="4231"/>
                    <a:pt x="18308" y="6079"/>
                  </a:cubicBezTo>
                  <a:cubicBezTo>
                    <a:pt x="14957" y="11576"/>
                    <a:pt x="11086" y="15679"/>
                    <a:pt x="7395" y="11684"/>
                  </a:cubicBezTo>
                  <a:cubicBezTo>
                    <a:pt x="6584" y="10806"/>
                    <a:pt x="5828" y="9531"/>
                    <a:pt x="5159" y="7906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1" name="Фигура">
              <a:extLst>
                <a:ext uri="{FF2B5EF4-FFF2-40B4-BE49-F238E27FC236}">
                  <a16:creationId xmlns:a16="http://schemas.microsoft.com/office/drawing/2014/main" id="{9A53E7FC-611E-C943-998F-DC5E7DEBF14B}"/>
                </a:ext>
              </a:extLst>
            </p:cNvPr>
            <p:cNvSpPr/>
            <p:nvPr/>
          </p:nvSpPr>
          <p:spPr>
            <a:xfrm>
              <a:off x="10447066" y="5532991"/>
              <a:ext cx="413805" cy="1120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35"/>
                  </a:moveTo>
                  <a:cubicBezTo>
                    <a:pt x="609" y="18410"/>
                    <a:pt x="1015" y="18918"/>
                    <a:pt x="1201" y="19439"/>
                  </a:cubicBezTo>
                  <a:cubicBezTo>
                    <a:pt x="1460" y="20164"/>
                    <a:pt x="1293" y="20901"/>
                    <a:pt x="712" y="21600"/>
                  </a:cubicBezTo>
                  <a:cubicBezTo>
                    <a:pt x="4069" y="19493"/>
                    <a:pt x="7080" y="17313"/>
                    <a:pt x="9729" y="15073"/>
                  </a:cubicBezTo>
                  <a:cubicBezTo>
                    <a:pt x="15422" y="10257"/>
                    <a:pt x="19412" y="5192"/>
                    <a:pt x="21600" y="0"/>
                  </a:cubicBezTo>
                  <a:cubicBezTo>
                    <a:pt x="17990" y="5343"/>
                    <a:pt x="12291" y="10464"/>
                    <a:pt x="4684" y="15200"/>
                  </a:cubicBezTo>
                  <a:cubicBezTo>
                    <a:pt x="3193" y="16128"/>
                    <a:pt x="1632" y="17040"/>
                    <a:pt x="0" y="17935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BDE06E-DA2A-9C48-98A2-7A6A9E494409}"/>
              </a:ext>
            </a:extLst>
          </p:cNvPr>
          <p:cNvSpPr/>
          <p:nvPr/>
        </p:nvSpPr>
        <p:spPr>
          <a:xfrm>
            <a:off x="2119268" y="-2010794"/>
            <a:ext cx="13324839" cy="8079671"/>
          </a:xfrm>
          <a:prstGeom prst="rect">
            <a:avLst/>
          </a:prstGeom>
          <a:solidFill>
            <a:srgbClr val="FFFFFF">
              <a:alpha val="58000"/>
            </a:srgbClr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A33A2257-1F29-5B41-AF93-966D03C97D27}"/>
              </a:ext>
            </a:extLst>
          </p:cNvPr>
          <p:cNvGrpSpPr/>
          <p:nvPr/>
        </p:nvGrpSpPr>
        <p:grpSpPr>
          <a:xfrm>
            <a:off x="429959" y="4058735"/>
            <a:ext cx="11121468" cy="7322720"/>
            <a:chOff x="7295456" y="3617640"/>
            <a:chExt cx="8712968" cy="5736889"/>
          </a:xfrm>
        </p:grpSpPr>
        <p:sp>
          <p:nvSpPr>
            <p:cNvPr id="283" name="Фигура">
              <a:extLst>
                <a:ext uri="{FF2B5EF4-FFF2-40B4-BE49-F238E27FC236}">
                  <a16:creationId xmlns:a16="http://schemas.microsoft.com/office/drawing/2014/main" id="{035845CB-5019-5A47-922F-C80BA0BE54D8}"/>
                </a:ext>
              </a:extLst>
            </p:cNvPr>
            <p:cNvSpPr/>
            <p:nvPr/>
          </p:nvSpPr>
          <p:spPr>
            <a:xfrm>
              <a:off x="15720380" y="5144089"/>
              <a:ext cx="288044" cy="148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477" y="0"/>
                  </a:moveTo>
                  <a:lnTo>
                    <a:pt x="0" y="21600"/>
                  </a:lnTo>
                  <a:cubicBezTo>
                    <a:pt x="7260" y="19761"/>
                    <a:pt x="12834" y="17720"/>
                    <a:pt x="16601" y="15565"/>
                  </a:cubicBezTo>
                  <a:cubicBezTo>
                    <a:pt x="19696" y="13794"/>
                    <a:pt x="21600" y="11928"/>
                    <a:pt x="21568" y="10021"/>
                  </a:cubicBezTo>
                  <a:cubicBezTo>
                    <a:pt x="21505" y="6273"/>
                    <a:pt x="13937" y="2678"/>
                    <a:pt x="477" y="0"/>
                  </a:cubicBezTo>
                  <a:close/>
                </a:path>
              </a:pathLst>
            </a:custGeom>
            <a:solidFill>
              <a:srgbClr val="EDECE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4" name="Фигура">
              <a:extLst>
                <a:ext uri="{FF2B5EF4-FFF2-40B4-BE49-F238E27FC236}">
                  <a16:creationId xmlns:a16="http://schemas.microsoft.com/office/drawing/2014/main" id="{E945BE83-AD33-B346-90DC-74FD6375AF03}"/>
                </a:ext>
              </a:extLst>
            </p:cNvPr>
            <p:cNvSpPr/>
            <p:nvPr/>
          </p:nvSpPr>
          <p:spPr>
            <a:xfrm>
              <a:off x="15792006" y="5624048"/>
              <a:ext cx="186439" cy="78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5" y="0"/>
                  </a:moveTo>
                  <a:lnTo>
                    <a:pt x="0" y="21600"/>
                  </a:lnTo>
                  <a:cubicBezTo>
                    <a:pt x="6217" y="19313"/>
                    <a:pt x="11196" y="16848"/>
                    <a:pt x="14819" y="14264"/>
                  </a:cubicBezTo>
                  <a:cubicBezTo>
                    <a:pt x="18642" y="11537"/>
                    <a:pt x="20922" y="8702"/>
                    <a:pt x="21600" y="5832"/>
                  </a:cubicBezTo>
                  <a:cubicBezTo>
                    <a:pt x="17236" y="5337"/>
                    <a:pt x="13292" y="4655"/>
                    <a:pt x="9965" y="3820"/>
                  </a:cubicBezTo>
                  <a:cubicBezTo>
                    <a:pt x="5654" y="2739"/>
                    <a:pt x="2484" y="1430"/>
                    <a:pt x="715" y="0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5" name="Фигура">
              <a:extLst>
                <a:ext uri="{FF2B5EF4-FFF2-40B4-BE49-F238E27FC236}">
                  <a16:creationId xmlns:a16="http://schemas.microsoft.com/office/drawing/2014/main" id="{E7703A12-4692-5340-A6D6-92CF4A2CF825}"/>
                </a:ext>
              </a:extLst>
            </p:cNvPr>
            <p:cNvSpPr/>
            <p:nvPr/>
          </p:nvSpPr>
          <p:spPr>
            <a:xfrm>
              <a:off x="11951743" y="3625611"/>
              <a:ext cx="3806477" cy="471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466"/>
                  </a:lnTo>
                  <a:lnTo>
                    <a:pt x="21600" y="21600"/>
                  </a:lnTo>
                  <a:lnTo>
                    <a:pt x="21600" y="5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6" name="Фигура">
              <a:extLst>
                <a:ext uri="{FF2B5EF4-FFF2-40B4-BE49-F238E27FC236}">
                  <a16:creationId xmlns:a16="http://schemas.microsoft.com/office/drawing/2014/main" id="{D8B955A9-37B7-4B4F-B3E4-BDB10D666901}"/>
                </a:ext>
              </a:extLst>
            </p:cNvPr>
            <p:cNvSpPr/>
            <p:nvPr/>
          </p:nvSpPr>
          <p:spPr>
            <a:xfrm>
              <a:off x="9315444" y="3617640"/>
              <a:ext cx="2654700" cy="498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6249"/>
                  </a:lnTo>
                  <a:lnTo>
                    <a:pt x="21600" y="0"/>
                  </a:lnTo>
                  <a:lnTo>
                    <a:pt x="21575" y="1650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9A8A7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7" name="Фигура">
              <a:extLst>
                <a:ext uri="{FF2B5EF4-FFF2-40B4-BE49-F238E27FC236}">
                  <a16:creationId xmlns:a16="http://schemas.microsoft.com/office/drawing/2014/main" id="{3DC2EF1C-7916-FA46-9445-F7BAFB5D1A36}"/>
                </a:ext>
              </a:extLst>
            </p:cNvPr>
            <p:cNvSpPr/>
            <p:nvPr/>
          </p:nvSpPr>
          <p:spPr>
            <a:xfrm>
              <a:off x="9305897" y="7422436"/>
              <a:ext cx="6457624" cy="1932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166"/>
                  </a:moveTo>
                  <a:lnTo>
                    <a:pt x="11028" y="21600"/>
                  </a:lnTo>
                  <a:lnTo>
                    <a:pt x="21600" y="10223"/>
                  </a:lnTo>
                  <a:lnTo>
                    <a:pt x="8849" y="0"/>
                  </a:lnTo>
                  <a:lnTo>
                    <a:pt x="0" y="13166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8" name="Фигура">
              <a:extLst>
                <a:ext uri="{FF2B5EF4-FFF2-40B4-BE49-F238E27FC236}">
                  <a16:creationId xmlns:a16="http://schemas.microsoft.com/office/drawing/2014/main" id="{987F0468-A1DF-4149-AC4D-D76068E946AA}"/>
                </a:ext>
              </a:extLst>
            </p:cNvPr>
            <p:cNvSpPr/>
            <p:nvPr/>
          </p:nvSpPr>
          <p:spPr>
            <a:xfrm>
              <a:off x="10825152" y="7825191"/>
              <a:ext cx="3676718" cy="129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744"/>
                  </a:moveTo>
                  <a:lnTo>
                    <a:pt x="16406" y="0"/>
                  </a:lnTo>
                  <a:lnTo>
                    <a:pt x="21600" y="3550"/>
                  </a:lnTo>
                  <a:lnTo>
                    <a:pt x="4389" y="21600"/>
                  </a:lnTo>
                  <a:lnTo>
                    <a:pt x="0" y="18744"/>
                  </a:lnTo>
                  <a:close/>
                </a:path>
              </a:pathLst>
            </a:custGeom>
            <a:solidFill>
              <a:srgbClr val="FFFFFF">
                <a:alpha val="33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289" name="Фигура">
              <a:extLst>
                <a:ext uri="{FF2B5EF4-FFF2-40B4-BE49-F238E27FC236}">
                  <a16:creationId xmlns:a16="http://schemas.microsoft.com/office/drawing/2014/main" id="{3F2A1DB6-EABF-F740-B3B7-B5CB689B1C8E}"/>
                </a:ext>
              </a:extLst>
            </p:cNvPr>
            <p:cNvSpPr/>
            <p:nvPr/>
          </p:nvSpPr>
          <p:spPr>
            <a:xfrm>
              <a:off x="13614167" y="4106631"/>
              <a:ext cx="895865" cy="3933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29" y="20443"/>
                  </a:lnTo>
                  <a:lnTo>
                    <a:pt x="21600" y="21600"/>
                  </a:lnTo>
                  <a:lnTo>
                    <a:pt x="21379" y="1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9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0" name="Фигура">
              <a:extLst>
                <a:ext uri="{FF2B5EF4-FFF2-40B4-BE49-F238E27FC236}">
                  <a16:creationId xmlns:a16="http://schemas.microsoft.com/office/drawing/2014/main" id="{16F5F512-1AEA-8343-B4C0-AD4BF300AC64}"/>
                </a:ext>
              </a:extLst>
            </p:cNvPr>
            <p:cNvSpPr/>
            <p:nvPr/>
          </p:nvSpPr>
          <p:spPr>
            <a:xfrm>
              <a:off x="10957755" y="3757374"/>
              <a:ext cx="902145" cy="370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956"/>
                  </a:moveTo>
                  <a:lnTo>
                    <a:pt x="21600" y="0"/>
                  </a:lnTo>
                  <a:lnTo>
                    <a:pt x="21600" y="21105"/>
                  </a:lnTo>
                  <a:lnTo>
                    <a:pt x="17032" y="21600"/>
                  </a:lnTo>
                  <a:cubicBezTo>
                    <a:pt x="17043" y="17654"/>
                    <a:pt x="16131" y="13790"/>
                    <a:pt x="14380" y="9998"/>
                  </a:cubicBezTo>
                  <a:cubicBezTo>
                    <a:pt x="13403" y="7880"/>
                    <a:pt x="12042" y="5623"/>
                    <a:pt x="5721" y="3996"/>
                  </a:cubicBezTo>
                  <a:cubicBezTo>
                    <a:pt x="4074" y="3572"/>
                    <a:pt x="2138" y="3220"/>
                    <a:pt x="0" y="2956"/>
                  </a:cubicBezTo>
                  <a:close/>
                </a:path>
              </a:pathLst>
            </a:custGeom>
            <a:solidFill>
              <a:srgbClr val="131313">
                <a:alpha val="2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1" name="Фигура">
              <a:extLst>
                <a:ext uri="{FF2B5EF4-FFF2-40B4-BE49-F238E27FC236}">
                  <a16:creationId xmlns:a16="http://schemas.microsoft.com/office/drawing/2014/main" id="{15B89871-6DFE-C04F-BCC3-29DB4A95D69A}"/>
                </a:ext>
              </a:extLst>
            </p:cNvPr>
            <p:cNvSpPr/>
            <p:nvPr/>
          </p:nvSpPr>
          <p:spPr>
            <a:xfrm>
              <a:off x="9528905" y="7498882"/>
              <a:ext cx="6049836" cy="108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697" y="0"/>
                  </a:lnTo>
                  <a:lnTo>
                    <a:pt x="21600" y="16914"/>
                  </a:lnTo>
                  <a:lnTo>
                    <a:pt x="18991" y="21313"/>
                  </a:lnTo>
                  <a:cubicBezTo>
                    <a:pt x="17797" y="17163"/>
                    <a:pt x="16495" y="14064"/>
                    <a:pt x="15131" y="12124"/>
                  </a:cubicBezTo>
                  <a:cubicBezTo>
                    <a:pt x="11959" y="7613"/>
                    <a:pt x="8675" y="9427"/>
                    <a:pt x="5524" y="13090"/>
                  </a:cubicBezTo>
                  <a:cubicBezTo>
                    <a:pt x="3664" y="15251"/>
                    <a:pt x="1819" y="18085"/>
                    <a:pt x="0" y="21600"/>
                  </a:cubicBezTo>
                  <a:close/>
                </a:path>
              </a:pathLst>
            </a:custGeom>
            <a:solidFill>
              <a:srgbClr val="131313">
                <a:alpha val="2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2" name="Фигура">
              <a:extLst>
                <a:ext uri="{FF2B5EF4-FFF2-40B4-BE49-F238E27FC236}">
                  <a16:creationId xmlns:a16="http://schemas.microsoft.com/office/drawing/2014/main" id="{698A6F41-16DA-7F4A-A1C7-F04D48D5D27C}"/>
                </a:ext>
              </a:extLst>
            </p:cNvPr>
            <p:cNvSpPr/>
            <p:nvPr/>
          </p:nvSpPr>
          <p:spPr>
            <a:xfrm>
              <a:off x="12038766" y="3752585"/>
              <a:ext cx="3647303" cy="300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670"/>
                  </a:lnTo>
                  <a:lnTo>
                    <a:pt x="21511" y="21600"/>
                  </a:lnTo>
                  <a:cubicBezTo>
                    <a:pt x="19123" y="17543"/>
                    <a:pt x="16222" y="13969"/>
                    <a:pt x="12917" y="11011"/>
                  </a:cubicBezTo>
                  <a:cubicBezTo>
                    <a:pt x="9043" y="7545"/>
                    <a:pt x="4676" y="4978"/>
                    <a:pt x="35" y="34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8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3" name="Фигура">
              <a:extLst>
                <a:ext uri="{FF2B5EF4-FFF2-40B4-BE49-F238E27FC236}">
                  <a16:creationId xmlns:a16="http://schemas.microsoft.com/office/drawing/2014/main" id="{3E358F21-6045-0F4D-8463-871EFE6F019B}"/>
                </a:ext>
              </a:extLst>
            </p:cNvPr>
            <p:cNvSpPr/>
            <p:nvPr/>
          </p:nvSpPr>
          <p:spPr>
            <a:xfrm>
              <a:off x="7295456" y="4154367"/>
              <a:ext cx="3662167" cy="265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22" extrusionOk="0">
                  <a:moveTo>
                    <a:pt x="0" y="14758"/>
                  </a:moveTo>
                  <a:cubicBezTo>
                    <a:pt x="2465" y="12402"/>
                    <a:pt x="4949" y="10083"/>
                    <a:pt x="7450" y="7800"/>
                  </a:cubicBezTo>
                  <a:cubicBezTo>
                    <a:pt x="9942" y="5527"/>
                    <a:pt x="12455" y="3289"/>
                    <a:pt x="15119" y="1418"/>
                  </a:cubicBezTo>
                  <a:cubicBezTo>
                    <a:pt x="16050" y="765"/>
                    <a:pt x="16990" y="175"/>
                    <a:pt x="17989" y="32"/>
                  </a:cubicBezTo>
                  <a:cubicBezTo>
                    <a:pt x="18792" y="-82"/>
                    <a:pt x="19640" y="94"/>
                    <a:pt x="20310" y="808"/>
                  </a:cubicBezTo>
                  <a:cubicBezTo>
                    <a:pt x="21182" y="1739"/>
                    <a:pt x="21463" y="3297"/>
                    <a:pt x="21534" y="4818"/>
                  </a:cubicBezTo>
                  <a:cubicBezTo>
                    <a:pt x="21600" y="6233"/>
                    <a:pt x="21519" y="7650"/>
                    <a:pt x="21382" y="9054"/>
                  </a:cubicBezTo>
                  <a:cubicBezTo>
                    <a:pt x="21234" y="10563"/>
                    <a:pt x="21026" y="12060"/>
                    <a:pt x="20808" y="13555"/>
                  </a:cubicBezTo>
                  <a:cubicBezTo>
                    <a:pt x="20606" y="14938"/>
                    <a:pt x="20346" y="16361"/>
                    <a:pt x="19971" y="17612"/>
                  </a:cubicBezTo>
                  <a:cubicBezTo>
                    <a:pt x="19776" y="18263"/>
                    <a:pt x="19538" y="18879"/>
                    <a:pt x="19320" y="19472"/>
                  </a:cubicBezTo>
                  <a:cubicBezTo>
                    <a:pt x="19093" y="20088"/>
                    <a:pt x="18867" y="20705"/>
                    <a:pt x="18409" y="21107"/>
                  </a:cubicBezTo>
                  <a:cubicBezTo>
                    <a:pt x="17963" y="21497"/>
                    <a:pt x="17401" y="21518"/>
                    <a:pt x="16923" y="21207"/>
                  </a:cubicBezTo>
                  <a:cubicBezTo>
                    <a:pt x="16442" y="20895"/>
                    <a:pt x="16098" y="20287"/>
                    <a:pt x="15997" y="19570"/>
                  </a:cubicBezTo>
                  <a:cubicBezTo>
                    <a:pt x="14987" y="20722"/>
                    <a:pt x="13682" y="21268"/>
                    <a:pt x="12375" y="21085"/>
                  </a:cubicBezTo>
                  <a:cubicBezTo>
                    <a:pt x="11642" y="20982"/>
                    <a:pt x="10935" y="20650"/>
                    <a:pt x="10311" y="20113"/>
                  </a:cubicBezTo>
                  <a:cubicBezTo>
                    <a:pt x="9006" y="20486"/>
                    <a:pt x="7647" y="20194"/>
                    <a:pt x="6488" y="19290"/>
                  </a:cubicBezTo>
                  <a:cubicBezTo>
                    <a:pt x="5940" y="18863"/>
                    <a:pt x="5451" y="18307"/>
                    <a:pt x="5043" y="17648"/>
                  </a:cubicBezTo>
                  <a:cubicBezTo>
                    <a:pt x="4016" y="17793"/>
                    <a:pt x="2979" y="17553"/>
                    <a:pt x="2042" y="16955"/>
                  </a:cubicBezTo>
                  <a:cubicBezTo>
                    <a:pt x="1248" y="16447"/>
                    <a:pt x="549" y="15696"/>
                    <a:pt x="0" y="14758"/>
                  </a:cubicBezTo>
                  <a:close/>
                </a:path>
              </a:pathLst>
            </a:custGeom>
            <a:solidFill>
              <a:srgbClr val="EDECE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4" name="Фигура">
              <a:extLst>
                <a:ext uri="{FF2B5EF4-FFF2-40B4-BE49-F238E27FC236}">
                  <a16:creationId xmlns:a16="http://schemas.microsoft.com/office/drawing/2014/main" id="{2C30B028-C02E-F544-875F-DC6D43534FD5}"/>
                </a:ext>
              </a:extLst>
            </p:cNvPr>
            <p:cNvSpPr/>
            <p:nvPr/>
          </p:nvSpPr>
          <p:spPr>
            <a:xfrm>
              <a:off x="14753551" y="4631950"/>
              <a:ext cx="794485" cy="101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6724"/>
                  </a:lnTo>
                  <a:lnTo>
                    <a:pt x="21600" y="21600"/>
                  </a:lnTo>
                  <a:lnTo>
                    <a:pt x="21600" y="4881"/>
                  </a:lnTo>
                  <a:lnTo>
                    <a:pt x="0" y="0"/>
                  </a:lnTo>
                  <a:close/>
                  <a:moveTo>
                    <a:pt x="891" y="890"/>
                  </a:moveTo>
                  <a:lnTo>
                    <a:pt x="20716" y="5369"/>
                  </a:lnTo>
                  <a:lnTo>
                    <a:pt x="20716" y="20715"/>
                  </a:lnTo>
                  <a:lnTo>
                    <a:pt x="891" y="16236"/>
                  </a:lnTo>
                  <a:lnTo>
                    <a:pt x="891" y="89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5" name="Фигура">
              <a:extLst>
                <a:ext uri="{FF2B5EF4-FFF2-40B4-BE49-F238E27FC236}">
                  <a16:creationId xmlns:a16="http://schemas.microsoft.com/office/drawing/2014/main" id="{1C289186-86C8-244F-84E9-07D4D40C5A5C}"/>
                </a:ext>
              </a:extLst>
            </p:cNvPr>
            <p:cNvSpPr/>
            <p:nvPr/>
          </p:nvSpPr>
          <p:spPr>
            <a:xfrm>
              <a:off x="14858407" y="4780349"/>
              <a:ext cx="249285" cy="50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4" y="0"/>
                  </a:moveTo>
                  <a:lnTo>
                    <a:pt x="0" y="7452"/>
                  </a:lnTo>
                  <a:lnTo>
                    <a:pt x="6290" y="8260"/>
                  </a:lnTo>
                  <a:lnTo>
                    <a:pt x="6290" y="20468"/>
                  </a:lnTo>
                  <a:lnTo>
                    <a:pt x="15572" y="21600"/>
                  </a:lnTo>
                  <a:lnTo>
                    <a:pt x="15507" y="9457"/>
                  </a:lnTo>
                  <a:lnTo>
                    <a:pt x="21600" y="10245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6" name="Фигура">
              <a:extLst>
                <a:ext uri="{FF2B5EF4-FFF2-40B4-BE49-F238E27FC236}">
                  <a16:creationId xmlns:a16="http://schemas.microsoft.com/office/drawing/2014/main" id="{220FED20-11C7-9649-A6A1-81F50C18EA03}"/>
                </a:ext>
              </a:extLst>
            </p:cNvPr>
            <p:cNvSpPr/>
            <p:nvPr/>
          </p:nvSpPr>
          <p:spPr>
            <a:xfrm>
              <a:off x="15181040" y="4871762"/>
              <a:ext cx="249285" cy="50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24" y="0"/>
                  </a:moveTo>
                  <a:lnTo>
                    <a:pt x="0" y="7452"/>
                  </a:lnTo>
                  <a:lnTo>
                    <a:pt x="6290" y="8260"/>
                  </a:lnTo>
                  <a:lnTo>
                    <a:pt x="6290" y="20468"/>
                  </a:lnTo>
                  <a:lnTo>
                    <a:pt x="15572" y="21600"/>
                  </a:lnTo>
                  <a:lnTo>
                    <a:pt x="15507" y="9457"/>
                  </a:lnTo>
                  <a:lnTo>
                    <a:pt x="21600" y="10245"/>
                  </a:lnTo>
                  <a:lnTo>
                    <a:pt x="10724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7" name="Фигура">
              <a:extLst>
                <a:ext uri="{FF2B5EF4-FFF2-40B4-BE49-F238E27FC236}">
                  <a16:creationId xmlns:a16="http://schemas.microsoft.com/office/drawing/2014/main" id="{14BCDD1A-6B63-BD41-AFE9-F2E38F488733}"/>
                </a:ext>
              </a:extLst>
            </p:cNvPr>
            <p:cNvSpPr/>
            <p:nvPr/>
          </p:nvSpPr>
          <p:spPr>
            <a:xfrm>
              <a:off x="14929770" y="5301799"/>
              <a:ext cx="441321" cy="177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4555"/>
                  </a:lnTo>
                  <a:lnTo>
                    <a:pt x="21600" y="21600"/>
                  </a:lnTo>
                  <a:lnTo>
                    <a:pt x="0" y="7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0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8" name="Фигура">
              <a:extLst>
                <a:ext uri="{FF2B5EF4-FFF2-40B4-BE49-F238E27FC236}">
                  <a16:creationId xmlns:a16="http://schemas.microsoft.com/office/drawing/2014/main" id="{46D361E6-4489-A34B-B0D8-0322AA6EF1EF}"/>
                </a:ext>
              </a:extLst>
            </p:cNvPr>
            <p:cNvSpPr/>
            <p:nvPr/>
          </p:nvSpPr>
          <p:spPr>
            <a:xfrm>
              <a:off x="7384348" y="5668234"/>
              <a:ext cx="1777352" cy="61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extrusionOk="0">
                  <a:moveTo>
                    <a:pt x="4137" y="3772"/>
                  </a:moveTo>
                  <a:lnTo>
                    <a:pt x="0" y="11919"/>
                  </a:lnTo>
                  <a:cubicBezTo>
                    <a:pt x="1184" y="15125"/>
                    <a:pt x="2585" y="17609"/>
                    <a:pt x="4117" y="19217"/>
                  </a:cubicBezTo>
                  <a:cubicBezTo>
                    <a:pt x="5735" y="20915"/>
                    <a:pt x="7462" y="21600"/>
                    <a:pt x="9181" y="21225"/>
                  </a:cubicBezTo>
                  <a:lnTo>
                    <a:pt x="21600" y="0"/>
                  </a:lnTo>
                  <a:cubicBezTo>
                    <a:pt x="21212" y="566"/>
                    <a:pt x="20827" y="1146"/>
                    <a:pt x="20444" y="1740"/>
                  </a:cubicBezTo>
                  <a:cubicBezTo>
                    <a:pt x="17865" y="5747"/>
                    <a:pt x="14996" y="9805"/>
                    <a:pt x="12435" y="12448"/>
                  </a:cubicBezTo>
                  <a:cubicBezTo>
                    <a:pt x="9977" y="14985"/>
                    <a:pt x="7644" y="15968"/>
                    <a:pt x="5616" y="11027"/>
                  </a:cubicBezTo>
                  <a:cubicBezTo>
                    <a:pt x="4860" y="9182"/>
                    <a:pt x="4409" y="6500"/>
                    <a:pt x="4137" y="3772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9" name="Фигура">
              <a:extLst>
                <a:ext uri="{FF2B5EF4-FFF2-40B4-BE49-F238E27FC236}">
                  <a16:creationId xmlns:a16="http://schemas.microsoft.com/office/drawing/2014/main" id="{44F9446B-54C1-4F46-9D95-E8926BFCE785}"/>
                </a:ext>
              </a:extLst>
            </p:cNvPr>
            <p:cNvSpPr/>
            <p:nvPr/>
          </p:nvSpPr>
          <p:spPr>
            <a:xfrm>
              <a:off x="8322674" y="6063691"/>
              <a:ext cx="1549807" cy="53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extrusionOk="0">
                  <a:moveTo>
                    <a:pt x="4744" y="3693"/>
                  </a:moveTo>
                  <a:lnTo>
                    <a:pt x="0" y="13074"/>
                  </a:lnTo>
                  <a:cubicBezTo>
                    <a:pt x="1400" y="16728"/>
                    <a:pt x="3108" y="19275"/>
                    <a:pt x="4956" y="20465"/>
                  </a:cubicBezTo>
                  <a:cubicBezTo>
                    <a:pt x="6720" y="21600"/>
                    <a:pt x="8555" y="21462"/>
                    <a:pt x="10296" y="20062"/>
                  </a:cubicBezTo>
                  <a:lnTo>
                    <a:pt x="21600" y="0"/>
                  </a:lnTo>
                  <a:cubicBezTo>
                    <a:pt x="20270" y="2030"/>
                    <a:pt x="18932" y="4015"/>
                    <a:pt x="17585" y="5955"/>
                  </a:cubicBezTo>
                  <a:cubicBezTo>
                    <a:pt x="16537" y="7466"/>
                    <a:pt x="15476" y="8903"/>
                    <a:pt x="14421" y="10377"/>
                  </a:cubicBezTo>
                  <a:cubicBezTo>
                    <a:pt x="11700" y="14179"/>
                    <a:pt x="8877" y="17156"/>
                    <a:pt x="6441" y="12047"/>
                  </a:cubicBezTo>
                  <a:cubicBezTo>
                    <a:pt x="5504" y="10082"/>
                    <a:pt x="4961" y="6953"/>
                    <a:pt x="4744" y="3693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0" name="Фигура">
              <a:extLst>
                <a:ext uri="{FF2B5EF4-FFF2-40B4-BE49-F238E27FC236}">
                  <a16:creationId xmlns:a16="http://schemas.microsoft.com/office/drawing/2014/main" id="{5AEC6FD8-C90B-1C4A-B10D-74236C77563C}"/>
                </a:ext>
              </a:extLst>
            </p:cNvPr>
            <p:cNvSpPr/>
            <p:nvPr/>
          </p:nvSpPr>
          <p:spPr>
            <a:xfrm>
              <a:off x="9200170" y="6343405"/>
              <a:ext cx="1062844" cy="35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extrusionOk="0">
                  <a:moveTo>
                    <a:pt x="5159" y="7906"/>
                  </a:moveTo>
                  <a:lnTo>
                    <a:pt x="0" y="18120"/>
                  </a:lnTo>
                  <a:cubicBezTo>
                    <a:pt x="1745" y="20022"/>
                    <a:pt x="3580" y="21082"/>
                    <a:pt x="5437" y="21259"/>
                  </a:cubicBezTo>
                  <a:cubicBezTo>
                    <a:pt x="9009" y="21600"/>
                    <a:pt x="12532" y="18701"/>
                    <a:pt x="15539" y="12946"/>
                  </a:cubicBezTo>
                  <a:lnTo>
                    <a:pt x="21600" y="0"/>
                  </a:lnTo>
                  <a:cubicBezTo>
                    <a:pt x="20532" y="2204"/>
                    <a:pt x="19434" y="4231"/>
                    <a:pt x="18308" y="6079"/>
                  </a:cubicBezTo>
                  <a:cubicBezTo>
                    <a:pt x="14957" y="11576"/>
                    <a:pt x="11086" y="15679"/>
                    <a:pt x="7395" y="11684"/>
                  </a:cubicBezTo>
                  <a:cubicBezTo>
                    <a:pt x="6584" y="10806"/>
                    <a:pt x="5828" y="9531"/>
                    <a:pt x="5159" y="7906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1" name="Фигура">
              <a:extLst>
                <a:ext uri="{FF2B5EF4-FFF2-40B4-BE49-F238E27FC236}">
                  <a16:creationId xmlns:a16="http://schemas.microsoft.com/office/drawing/2014/main" id="{70D6B440-4C49-D144-94CB-F7539FA00C3C}"/>
                </a:ext>
              </a:extLst>
            </p:cNvPr>
            <p:cNvSpPr/>
            <p:nvPr/>
          </p:nvSpPr>
          <p:spPr>
            <a:xfrm>
              <a:off x="10447066" y="5532991"/>
              <a:ext cx="413805" cy="1120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35"/>
                  </a:moveTo>
                  <a:cubicBezTo>
                    <a:pt x="609" y="18410"/>
                    <a:pt x="1015" y="18918"/>
                    <a:pt x="1201" y="19439"/>
                  </a:cubicBezTo>
                  <a:cubicBezTo>
                    <a:pt x="1460" y="20164"/>
                    <a:pt x="1293" y="20901"/>
                    <a:pt x="712" y="21600"/>
                  </a:cubicBezTo>
                  <a:cubicBezTo>
                    <a:pt x="4069" y="19493"/>
                    <a:pt x="7080" y="17313"/>
                    <a:pt x="9729" y="15073"/>
                  </a:cubicBezTo>
                  <a:cubicBezTo>
                    <a:pt x="15422" y="10257"/>
                    <a:pt x="19412" y="5192"/>
                    <a:pt x="21600" y="0"/>
                  </a:cubicBezTo>
                  <a:cubicBezTo>
                    <a:pt x="17990" y="5343"/>
                    <a:pt x="12291" y="10464"/>
                    <a:pt x="4684" y="15200"/>
                  </a:cubicBezTo>
                  <a:cubicBezTo>
                    <a:pt x="3193" y="16128"/>
                    <a:pt x="1632" y="17040"/>
                    <a:pt x="0" y="17935"/>
                  </a:cubicBezTo>
                  <a:close/>
                </a:path>
              </a:pathLst>
            </a:custGeom>
            <a:solidFill>
              <a:srgbClr val="C6C7CA">
                <a:alpha val="44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C11A654-8BAB-8D4D-9198-71FB49237D25}"/>
              </a:ext>
            </a:extLst>
          </p:cNvPr>
          <p:cNvGrpSpPr/>
          <p:nvPr/>
        </p:nvGrpSpPr>
        <p:grpSpPr>
          <a:xfrm>
            <a:off x="13683275" y="2499872"/>
            <a:ext cx="9449380" cy="4856375"/>
            <a:chOff x="13683275" y="2499872"/>
            <a:chExt cx="9449380" cy="4856375"/>
          </a:xfrm>
        </p:grpSpPr>
        <p:sp>
          <p:nvSpPr>
            <p:cNvPr id="332" name="Text Box 3">
              <a:extLst>
                <a:ext uri="{FF2B5EF4-FFF2-40B4-BE49-F238E27FC236}">
                  <a16:creationId xmlns:a16="http://schemas.microsoft.com/office/drawing/2014/main" id="{F2EA21EA-3E69-7048-8C4B-803C501B8B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699730" y="2888367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333" name="Text Box 2">
              <a:extLst>
                <a:ext uri="{FF2B5EF4-FFF2-40B4-BE49-F238E27FC236}">
                  <a16:creationId xmlns:a16="http://schemas.microsoft.com/office/drawing/2014/main" id="{FF893AAC-2EDB-A141-A1A5-85FB11E7782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718485" y="2499872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334" name="Прямоугольник 333">
              <a:extLst>
                <a:ext uri="{FF2B5EF4-FFF2-40B4-BE49-F238E27FC236}">
                  <a16:creationId xmlns:a16="http://schemas.microsoft.com/office/drawing/2014/main" id="{6A2F7376-1A9E-9547-8539-F6DC9ECCF1F7}"/>
                </a:ext>
              </a:extLst>
            </p:cNvPr>
            <p:cNvSpPr/>
            <p:nvPr/>
          </p:nvSpPr>
          <p:spPr>
            <a:xfrm>
              <a:off x="13683275" y="5108965"/>
              <a:ext cx="8700194" cy="2247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D713719-9D1D-654E-ADEB-0D9B8D1A940C}"/>
              </a:ext>
            </a:extLst>
          </p:cNvPr>
          <p:cNvGrpSpPr/>
          <p:nvPr/>
        </p:nvGrpSpPr>
        <p:grpSpPr>
          <a:xfrm>
            <a:off x="13803267" y="8045338"/>
            <a:ext cx="8529024" cy="2917118"/>
            <a:chOff x="13803267" y="8045338"/>
            <a:chExt cx="8529024" cy="2917118"/>
          </a:xfrm>
        </p:grpSpPr>
        <p:grpSp>
          <p:nvGrpSpPr>
            <p:cNvPr id="335" name="Группа 334">
              <a:extLst>
                <a:ext uri="{FF2B5EF4-FFF2-40B4-BE49-F238E27FC236}">
                  <a16:creationId xmlns:a16="http://schemas.microsoft.com/office/drawing/2014/main" id="{760F3CB9-0DDA-F64C-B364-15F6543A0180}"/>
                </a:ext>
              </a:extLst>
            </p:cNvPr>
            <p:cNvGrpSpPr/>
            <p:nvPr/>
          </p:nvGrpSpPr>
          <p:grpSpPr>
            <a:xfrm>
              <a:off x="13803267" y="8045338"/>
              <a:ext cx="2197038" cy="2917118"/>
              <a:chOff x="13248096" y="7613290"/>
              <a:chExt cx="2197038" cy="2917118"/>
            </a:xfrm>
          </p:grpSpPr>
          <p:sp>
            <p:nvSpPr>
              <p:cNvPr id="336" name="Прямоугольник 335">
                <a:extLst>
                  <a:ext uri="{FF2B5EF4-FFF2-40B4-BE49-F238E27FC236}">
                    <a16:creationId xmlns:a16="http://schemas.microsoft.com/office/drawing/2014/main" id="{6384524B-1181-C545-AD5A-5A4FC5DBE57D}"/>
                  </a:ext>
                </a:extLst>
              </p:cNvPr>
              <p:cNvSpPr/>
              <p:nvPr/>
            </p:nvSpPr>
            <p:spPr>
              <a:xfrm>
                <a:off x="13248096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7" name="Прямоугольник 336">
                <a:extLst>
                  <a:ext uri="{FF2B5EF4-FFF2-40B4-BE49-F238E27FC236}">
                    <a16:creationId xmlns:a16="http://schemas.microsoft.com/office/drawing/2014/main" id="{182B5CEB-61EB-534D-9548-AE3718B99D2E}"/>
                  </a:ext>
                </a:extLst>
              </p:cNvPr>
              <p:cNvSpPr/>
              <p:nvPr/>
            </p:nvSpPr>
            <p:spPr>
              <a:xfrm>
                <a:off x="13248096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8" name="Фигура">
                <a:extLst>
                  <a:ext uri="{FF2B5EF4-FFF2-40B4-BE49-F238E27FC236}">
                    <a16:creationId xmlns:a16="http://schemas.microsoft.com/office/drawing/2014/main" id="{10193D59-FEC2-5B41-85FF-9F261FB7EBC0}"/>
                  </a:ext>
                </a:extLst>
              </p:cNvPr>
              <p:cNvSpPr/>
              <p:nvPr/>
            </p:nvSpPr>
            <p:spPr>
              <a:xfrm>
                <a:off x="13898984" y="8211168"/>
                <a:ext cx="989953" cy="990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27" y="0"/>
                    </a:moveTo>
                    <a:cubicBezTo>
                      <a:pt x="9751" y="0"/>
                      <a:pt x="9662" y="0"/>
                      <a:pt x="9568" y="30"/>
                    </a:cubicBezTo>
                    <a:cubicBezTo>
                      <a:pt x="9464" y="68"/>
                      <a:pt x="9383" y="149"/>
                      <a:pt x="9345" y="253"/>
                    </a:cubicBezTo>
                    <a:cubicBezTo>
                      <a:pt x="9315" y="347"/>
                      <a:pt x="9315" y="436"/>
                      <a:pt x="9315" y="612"/>
                    </a:cubicBezTo>
                    <a:lnTo>
                      <a:pt x="9315" y="5377"/>
                    </a:lnTo>
                    <a:lnTo>
                      <a:pt x="8759" y="5377"/>
                    </a:lnTo>
                    <a:lnTo>
                      <a:pt x="8760" y="5383"/>
                    </a:lnTo>
                    <a:lnTo>
                      <a:pt x="7841" y="5383"/>
                    </a:lnTo>
                    <a:lnTo>
                      <a:pt x="7841" y="4883"/>
                    </a:lnTo>
                    <a:cubicBezTo>
                      <a:pt x="7828" y="4509"/>
                      <a:pt x="7660" y="4157"/>
                      <a:pt x="7376" y="3913"/>
                    </a:cubicBezTo>
                    <a:cubicBezTo>
                      <a:pt x="6847" y="3461"/>
                      <a:pt x="6068" y="3461"/>
                      <a:pt x="5540" y="3913"/>
                    </a:cubicBezTo>
                    <a:cubicBezTo>
                      <a:pt x="5256" y="4157"/>
                      <a:pt x="5087" y="4509"/>
                      <a:pt x="5075" y="4883"/>
                    </a:cubicBezTo>
                    <a:lnTo>
                      <a:pt x="5075" y="5383"/>
                    </a:lnTo>
                    <a:lnTo>
                      <a:pt x="4082" y="5383"/>
                    </a:lnTo>
                    <a:lnTo>
                      <a:pt x="4085" y="5377"/>
                    </a:lnTo>
                    <a:lnTo>
                      <a:pt x="2098" y="5377"/>
                    </a:lnTo>
                    <a:lnTo>
                      <a:pt x="2088" y="5377"/>
                    </a:lnTo>
                    <a:cubicBezTo>
                      <a:pt x="1487" y="5377"/>
                      <a:pt x="1184" y="5377"/>
                      <a:pt x="863" y="5479"/>
                    </a:cubicBezTo>
                    <a:cubicBezTo>
                      <a:pt x="509" y="5607"/>
                      <a:pt x="231" y="5886"/>
                      <a:pt x="102" y="6239"/>
                    </a:cubicBezTo>
                    <a:cubicBezTo>
                      <a:pt x="0" y="6562"/>
                      <a:pt x="0" y="6865"/>
                      <a:pt x="0" y="7464"/>
                    </a:cubicBezTo>
                    <a:lnTo>
                      <a:pt x="0" y="19503"/>
                    </a:lnTo>
                    <a:cubicBezTo>
                      <a:pt x="0" y="20111"/>
                      <a:pt x="0" y="20414"/>
                      <a:pt x="102" y="20737"/>
                    </a:cubicBezTo>
                    <a:cubicBezTo>
                      <a:pt x="231" y="21090"/>
                      <a:pt x="509" y="21369"/>
                      <a:pt x="863" y="21497"/>
                    </a:cubicBezTo>
                    <a:cubicBezTo>
                      <a:pt x="1186" y="21599"/>
                      <a:pt x="1490" y="21600"/>
                      <a:pt x="2088" y="21600"/>
                    </a:cubicBezTo>
                    <a:lnTo>
                      <a:pt x="10833" y="21600"/>
                    </a:lnTo>
                    <a:cubicBezTo>
                      <a:pt x="11442" y="21600"/>
                      <a:pt x="11745" y="21599"/>
                      <a:pt x="12068" y="21497"/>
                    </a:cubicBezTo>
                    <a:cubicBezTo>
                      <a:pt x="12422" y="21369"/>
                      <a:pt x="12700" y="21090"/>
                      <a:pt x="12829" y="20737"/>
                    </a:cubicBezTo>
                    <a:cubicBezTo>
                      <a:pt x="12931" y="20414"/>
                      <a:pt x="12931" y="20111"/>
                      <a:pt x="12931" y="19512"/>
                    </a:cubicBezTo>
                    <a:lnTo>
                      <a:pt x="12931" y="15595"/>
                    </a:lnTo>
                    <a:lnTo>
                      <a:pt x="14917" y="13613"/>
                    </a:lnTo>
                    <a:lnTo>
                      <a:pt x="20986" y="13613"/>
                    </a:lnTo>
                    <a:cubicBezTo>
                      <a:pt x="21164" y="13613"/>
                      <a:pt x="21252" y="13613"/>
                      <a:pt x="21347" y="13583"/>
                    </a:cubicBezTo>
                    <a:cubicBezTo>
                      <a:pt x="21451" y="13546"/>
                      <a:pt x="21532" y="13464"/>
                      <a:pt x="21570" y="13360"/>
                    </a:cubicBezTo>
                    <a:cubicBezTo>
                      <a:pt x="21600" y="13266"/>
                      <a:pt x="21600" y="13178"/>
                      <a:pt x="21600" y="13002"/>
                    </a:cubicBezTo>
                    <a:lnTo>
                      <a:pt x="21600" y="614"/>
                    </a:lnTo>
                    <a:cubicBezTo>
                      <a:pt x="21600" y="436"/>
                      <a:pt x="21600" y="347"/>
                      <a:pt x="21570" y="253"/>
                    </a:cubicBezTo>
                    <a:cubicBezTo>
                      <a:pt x="21532" y="149"/>
                      <a:pt x="21450" y="68"/>
                      <a:pt x="21347" y="30"/>
                    </a:cubicBezTo>
                    <a:cubicBezTo>
                      <a:pt x="21252" y="0"/>
                      <a:pt x="21163" y="0"/>
                      <a:pt x="20988" y="0"/>
                    </a:cubicBezTo>
                    <a:lnTo>
                      <a:pt x="9929" y="0"/>
                    </a:lnTo>
                    <a:lnTo>
                      <a:pt x="9927" y="0"/>
                    </a:lnTo>
                    <a:close/>
                    <a:moveTo>
                      <a:pt x="10005" y="692"/>
                    </a:moveTo>
                    <a:lnTo>
                      <a:pt x="13679" y="692"/>
                    </a:lnTo>
                    <a:lnTo>
                      <a:pt x="13679" y="3967"/>
                    </a:lnTo>
                    <a:lnTo>
                      <a:pt x="10005" y="3967"/>
                    </a:lnTo>
                    <a:lnTo>
                      <a:pt x="10005" y="692"/>
                    </a:lnTo>
                    <a:close/>
                    <a:moveTo>
                      <a:pt x="14345" y="692"/>
                    </a:moveTo>
                    <a:lnTo>
                      <a:pt x="16570" y="692"/>
                    </a:lnTo>
                    <a:lnTo>
                      <a:pt x="16570" y="3967"/>
                    </a:lnTo>
                    <a:lnTo>
                      <a:pt x="14345" y="3967"/>
                    </a:lnTo>
                    <a:lnTo>
                      <a:pt x="14345" y="692"/>
                    </a:lnTo>
                    <a:close/>
                    <a:moveTo>
                      <a:pt x="17236" y="692"/>
                    </a:moveTo>
                    <a:lnTo>
                      <a:pt x="20909" y="692"/>
                    </a:lnTo>
                    <a:lnTo>
                      <a:pt x="20909" y="3967"/>
                    </a:lnTo>
                    <a:lnTo>
                      <a:pt x="17236" y="3967"/>
                    </a:lnTo>
                    <a:lnTo>
                      <a:pt x="17236" y="692"/>
                    </a:lnTo>
                    <a:close/>
                    <a:moveTo>
                      <a:pt x="6458" y="4345"/>
                    </a:moveTo>
                    <a:cubicBezTo>
                      <a:pt x="6616" y="4345"/>
                      <a:pt x="6773" y="4396"/>
                      <a:pt x="6903" y="4500"/>
                    </a:cubicBezTo>
                    <a:cubicBezTo>
                      <a:pt x="7062" y="4627"/>
                      <a:pt x="7157" y="4819"/>
                      <a:pt x="7160" y="5023"/>
                    </a:cubicBezTo>
                    <a:lnTo>
                      <a:pt x="7160" y="5777"/>
                    </a:lnTo>
                    <a:cubicBezTo>
                      <a:pt x="7155" y="5861"/>
                      <a:pt x="7185" y="5944"/>
                      <a:pt x="7243" y="6005"/>
                    </a:cubicBezTo>
                    <a:cubicBezTo>
                      <a:pt x="7305" y="6073"/>
                      <a:pt x="7395" y="6108"/>
                      <a:pt x="7486" y="6104"/>
                    </a:cubicBezTo>
                    <a:lnTo>
                      <a:pt x="8686" y="6104"/>
                    </a:lnTo>
                    <a:lnTo>
                      <a:pt x="9213" y="7961"/>
                    </a:lnTo>
                    <a:lnTo>
                      <a:pt x="7344" y="7961"/>
                    </a:lnTo>
                    <a:lnTo>
                      <a:pt x="5572" y="7961"/>
                    </a:lnTo>
                    <a:lnTo>
                      <a:pt x="3702" y="7961"/>
                    </a:lnTo>
                    <a:lnTo>
                      <a:pt x="4230" y="6104"/>
                    </a:lnTo>
                    <a:lnTo>
                      <a:pt x="5429" y="6104"/>
                    </a:lnTo>
                    <a:cubicBezTo>
                      <a:pt x="5521" y="6108"/>
                      <a:pt x="5611" y="6073"/>
                      <a:pt x="5674" y="6005"/>
                    </a:cubicBezTo>
                    <a:cubicBezTo>
                      <a:pt x="5731" y="5944"/>
                      <a:pt x="5761" y="5861"/>
                      <a:pt x="5756" y="5777"/>
                    </a:cubicBezTo>
                    <a:lnTo>
                      <a:pt x="5756" y="5023"/>
                    </a:lnTo>
                    <a:cubicBezTo>
                      <a:pt x="5759" y="4819"/>
                      <a:pt x="5853" y="4627"/>
                      <a:pt x="6013" y="4500"/>
                    </a:cubicBezTo>
                    <a:cubicBezTo>
                      <a:pt x="6143" y="4396"/>
                      <a:pt x="6301" y="4345"/>
                      <a:pt x="6458" y="4345"/>
                    </a:cubicBezTo>
                    <a:close/>
                    <a:moveTo>
                      <a:pt x="10005" y="4668"/>
                    </a:moveTo>
                    <a:lnTo>
                      <a:pt x="13679" y="4668"/>
                    </a:lnTo>
                    <a:lnTo>
                      <a:pt x="13679" y="6225"/>
                    </a:lnTo>
                    <a:cubicBezTo>
                      <a:pt x="13679" y="6389"/>
                      <a:pt x="13679" y="6471"/>
                      <a:pt x="13706" y="6558"/>
                    </a:cubicBezTo>
                    <a:cubicBezTo>
                      <a:pt x="13741" y="6654"/>
                      <a:pt x="13816" y="6729"/>
                      <a:pt x="13912" y="6764"/>
                    </a:cubicBezTo>
                    <a:cubicBezTo>
                      <a:pt x="13999" y="6791"/>
                      <a:pt x="14081" y="6791"/>
                      <a:pt x="14243" y="6791"/>
                    </a:cubicBezTo>
                    <a:lnTo>
                      <a:pt x="16670" y="6791"/>
                    </a:lnTo>
                    <a:cubicBezTo>
                      <a:pt x="16834" y="6791"/>
                      <a:pt x="16916" y="6791"/>
                      <a:pt x="17003" y="6764"/>
                    </a:cubicBezTo>
                    <a:cubicBezTo>
                      <a:pt x="17099" y="6729"/>
                      <a:pt x="17174" y="6654"/>
                      <a:pt x="17209" y="6558"/>
                    </a:cubicBezTo>
                    <a:cubicBezTo>
                      <a:pt x="17236" y="6471"/>
                      <a:pt x="17236" y="6389"/>
                      <a:pt x="17236" y="6227"/>
                    </a:cubicBezTo>
                    <a:lnTo>
                      <a:pt x="17236" y="4668"/>
                    </a:lnTo>
                    <a:lnTo>
                      <a:pt x="20909" y="4668"/>
                    </a:lnTo>
                    <a:lnTo>
                      <a:pt x="20909" y="12921"/>
                    </a:lnTo>
                    <a:lnTo>
                      <a:pt x="15611" y="12921"/>
                    </a:lnTo>
                    <a:lnTo>
                      <a:pt x="16438" y="12096"/>
                    </a:lnTo>
                    <a:cubicBezTo>
                      <a:pt x="16502" y="12023"/>
                      <a:pt x="16534" y="11929"/>
                      <a:pt x="16528" y="11832"/>
                    </a:cubicBezTo>
                    <a:cubicBezTo>
                      <a:pt x="16522" y="11745"/>
                      <a:pt x="16485" y="11662"/>
                      <a:pt x="16423" y="11600"/>
                    </a:cubicBezTo>
                    <a:lnTo>
                      <a:pt x="15306" y="10505"/>
                    </a:lnTo>
                    <a:cubicBezTo>
                      <a:pt x="15247" y="10447"/>
                      <a:pt x="15166" y="10416"/>
                      <a:pt x="15083" y="10419"/>
                    </a:cubicBezTo>
                    <a:cubicBezTo>
                      <a:pt x="14997" y="10421"/>
                      <a:pt x="14916" y="10458"/>
                      <a:pt x="14860" y="10522"/>
                    </a:cubicBezTo>
                    <a:lnTo>
                      <a:pt x="12931" y="12445"/>
                    </a:lnTo>
                    <a:lnTo>
                      <a:pt x="12931" y="7473"/>
                    </a:lnTo>
                    <a:cubicBezTo>
                      <a:pt x="12931" y="6865"/>
                      <a:pt x="12931" y="6562"/>
                      <a:pt x="12829" y="6239"/>
                    </a:cubicBezTo>
                    <a:cubicBezTo>
                      <a:pt x="12700" y="5886"/>
                      <a:pt x="12422" y="5607"/>
                      <a:pt x="12068" y="5479"/>
                    </a:cubicBezTo>
                    <a:cubicBezTo>
                      <a:pt x="11745" y="5377"/>
                      <a:pt x="11442" y="5377"/>
                      <a:pt x="10843" y="5377"/>
                    </a:cubicBezTo>
                    <a:lnTo>
                      <a:pt x="10005" y="5377"/>
                    </a:lnTo>
                    <a:lnTo>
                      <a:pt x="10005" y="4668"/>
                    </a:lnTo>
                    <a:close/>
                    <a:moveTo>
                      <a:pt x="14345" y="4668"/>
                    </a:moveTo>
                    <a:lnTo>
                      <a:pt x="16570" y="4668"/>
                    </a:lnTo>
                    <a:lnTo>
                      <a:pt x="16570" y="6099"/>
                    </a:lnTo>
                    <a:lnTo>
                      <a:pt x="14345" y="6099"/>
                    </a:lnTo>
                    <a:lnTo>
                      <a:pt x="14345" y="4668"/>
                    </a:lnTo>
                    <a:close/>
                    <a:moveTo>
                      <a:pt x="1943" y="6070"/>
                    </a:moveTo>
                    <a:lnTo>
                      <a:pt x="1949" y="6070"/>
                    </a:lnTo>
                    <a:lnTo>
                      <a:pt x="3495" y="6070"/>
                    </a:lnTo>
                    <a:lnTo>
                      <a:pt x="3290" y="6820"/>
                    </a:lnTo>
                    <a:lnTo>
                      <a:pt x="2042" y="6820"/>
                    </a:lnTo>
                    <a:lnTo>
                      <a:pt x="2039" y="6820"/>
                    </a:lnTo>
                    <a:cubicBezTo>
                      <a:pt x="1877" y="6820"/>
                      <a:pt x="1795" y="6820"/>
                      <a:pt x="1708" y="6847"/>
                    </a:cubicBezTo>
                    <a:cubicBezTo>
                      <a:pt x="1612" y="6882"/>
                      <a:pt x="1537" y="6958"/>
                      <a:pt x="1503" y="7053"/>
                    </a:cubicBezTo>
                    <a:cubicBezTo>
                      <a:pt x="1475" y="7141"/>
                      <a:pt x="1475" y="7223"/>
                      <a:pt x="1475" y="7384"/>
                    </a:cubicBezTo>
                    <a:lnTo>
                      <a:pt x="1475" y="19589"/>
                    </a:lnTo>
                    <a:cubicBezTo>
                      <a:pt x="1475" y="19754"/>
                      <a:pt x="1475" y="19835"/>
                      <a:pt x="1503" y="19923"/>
                    </a:cubicBezTo>
                    <a:cubicBezTo>
                      <a:pt x="1537" y="20018"/>
                      <a:pt x="1612" y="20094"/>
                      <a:pt x="1708" y="20129"/>
                    </a:cubicBezTo>
                    <a:cubicBezTo>
                      <a:pt x="1795" y="20156"/>
                      <a:pt x="1877" y="20156"/>
                      <a:pt x="2039" y="20156"/>
                    </a:cubicBezTo>
                    <a:lnTo>
                      <a:pt x="10889" y="20156"/>
                    </a:lnTo>
                    <a:cubicBezTo>
                      <a:pt x="11053" y="20156"/>
                      <a:pt x="11135" y="20156"/>
                      <a:pt x="11223" y="20129"/>
                    </a:cubicBezTo>
                    <a:cubicBezTo>
                      <a:pt x="11318" y="20094"/>
                      <a:pt x="11394" y="20018"/>
                      <a:pt x="11429" y="19923"/>
                    </a:cubicBezTo>
                    <a:cubicBezTo>
                      <a:pt x="11456" y="19835"/>
                      <a:pt x="11456" y="19753"/>
                      <a:pt x="11456" y="19592"/>
                    </a:cubicBezTo>
                    <a:lnTo>
                      <a:pt x="11456" y="17067"/>
                    </a:lnTo>
                    <a:lnTo>
                      <a:pt x="12247" y="16278"/>
                    </a:lnTo>
                    <a:lnTo>
                      <a:pt x="12247" y="19648"/>
                    </a:lnTo>
                    <a:cubicBezTo>
                      <a:pt x="12247" y="20009"/>
                      <a:pt x="12247" y="20192"/>
                      <a:pt x="12185" y="20387"/>
                    </a:cubicBezTo>
                    <a:cubicBezTo>
                      <a:pt x="12108" y="20600"/>
                      <a:pt x="11940" y="20767"/>
                      <a:pt x="11727" y="20845"/>
                    </a:cubicBezTo>
                    <a:cubicBezTo>
                      <a:pt x="11532" y="20906"/>
                      <a:pt x="11349" y="20906"/>
                      <a:pt x="10983" y="20906"/>
                    </a:cubicBezTo>
                    <a:lnTo>
                      <a:pt x="1943" y="20906"/>
                    </a:lnTo>
                    <a:cubicBezTo>
                      <a:pt x="1582" y="20906"/>
                      <a:pt x="1399" y="20906"/>
                      <a:pt x="1204" y="20845"/>
                    </a:cubicBezTo>
                    <a:cubicBezTo>
                      <a:pt x="991" y="20767"/>
                      <a:pt x="823" y="20600"/>
                      <a:pt x="746" y="20387"/>
                    </a:cubicBezTo>
                    <a:cubicBezTo>
                      <a:pt x="684" y="20192"/>
                      <a:pt x="684" y="20009"/>
                      <a:pt x="684" y="19642"/>
                    </a:cubicBezTo>
                    <a:lnTo>
                      <a:pt x="684" y="7328"/>
                    </a:lnTo>
                    <a:cubicBezTo>
                      <a:pt x="684" y="6967"/>
                      <a:pt x="684" y="6784"/>
                      <a:pt x="746" y="6589"/>
                    </a:cubicBezTo>
                    <a:cubicBezTo>
                      <a:pt x="823" y="6376"/>
                      <a:pt x="991" y="6209"/>
                      <a:pt x="1204" y="6131"/>
                    </a:cubicBezTo>
                    <a:cubicBezTo>
                      <a:pt x="1398" y="6070"/>
                      <a:pt x="1581" y="6070"/>
                      <a:pt x="1943" y="6070"/>
                    </a:cubicBezTo>
                    <a:close/>
                    <a:moveTo>
                      <a:pt x="9421" y="6070"/>
                    </a:moveTo>
                    <a:lnTo>
                      <a:pt x="10988" y="6070"/>
                    </a:lnTo>
                    <a:cubicBezTo>
                      <a:pt x="11349" y="6070"/>
                      <a:pt x="11532" y="6070"/>
                      <a:pt x="11727" y="6131"/>
                    </a:cubicBezTo>
                    <a:cubicBezTo>
                      <a:pt x="11940" y="6209"/>
                      <a:pt x="12108" y="6376"/>
                      <a:pt x="12185" y="6589"/>
                    </a:cubicBezTo>
                    <a:cubicBezTo>
                      <a:pt x="12247" y="6784"/>
                      <a:pt x="12247" y="6967"/>
                      <a:pt x="12247" y="7334"/>
                    </a:cubicBezTo>
                    <a:lnTo>
                      <a:pt x="12247" y="13128"/>
                    </a:lnTo>
                    <a:lnTo>
                      <a:pt x="11456" y="13917"/>
                    </a:lnTo>
                    <a:lnTo>
                      <a:pt x="11456" y="7387"/>
                    </a:lnTo>
                    <a:cubicBezTo>
                      <a:pt x="11456" y="7222"/>
                      <a:pt x="11456" y="7141"/>
                      <a:pt x="11429" y="7053"/>
                    </a:cubicBezTo>
                    <a:cubicBezTo>
                      <a:pt x="11394" y="6958"/>
                      <a:pt x="11318" y="6882"/>
                      <a:pt x="11223" y="6847"/>
                    </a:cubicBezTo>
                    <a:cubicBezTo>
                      <a:pt x="11135" y="6820"/>
                      <a:pt x="11053" y="6820"/>
                      <a:pt x="10891" y="6820"/>
                    </a:cubicBezTo>
                    <a:lnTo>
                      <a:pt x="9626" y="6820"/>
                    </a:lnTo>
                    <a:lnTo>
                      <a:pt x="9421" y="6070"/>
                    </a:lnTo>
                    <a:close/>
                    <a:moveTo>
                      <a:pt x="2135" y="7526"/>
                    </a:moveTo>
                    <a:lnTo>
                      <a:pt x="3098" y="7526"/>
                    </a:lnTo>
                    <a:lnTo>
                      <a:pt x="2910" y="8218"/>
                    </a:lnTo>
                    <a:cubicBezTo>
                      <a:pt x="2878" y="8312"/>
                      <a:pt x="2892" y="8416"/>
                      <a:pt x="2948" y="8498"/>
                    </a:cubicBezTo>
                    <a:cubicBezTo>
                      <a:pt x="2997" y="8570"/>
                      <a:pt x="3074" y="8619"/>
                      <a:pt x="3161" y="8633"/>
                    </a:cubicBezTo>
                    <a:lnTo>
                      <a:pt x="5572" y="8633"/>
                    </a:lnTo>
                    <a:lnTo>
                      <a:pt x="7344" y="8633"/>
                    </a:lnTo>
                    <a:lnTo>
                      <a:pt x="9755" y="8633"/>
                    </a:lnTo>
                    <a:cubicBezTo>
                      <a:pt x="9842" y="8619"/>
                      <a:pt x="9919" y="8571"/>
                      <a:pt x="9968" y="8498"/>
                    </a:cubicBezTo>
                    <a:cubicBezTo>
                      <a:pt x="10024" y="8416"/>
                      <a:pt x="10038" y="8312"/>
                      <a:pt x="10007" y="8218"/>
                    </a:cubicBezTo>
                    <a:lnTo>
                      <a:pt x="9818" y="7526"/>
                    </a:lnTo>
                    <a:lnTo>
                      <a:pt x="10796" y="7526"/>
                    </a:lnTo>
                    <a:lnTo>
                      <a:pt x="10796" y="14575"/>
                    </a:lnTo>
                    <a:lnTo>
                      <a:pt x="8433" y="16932"/>
                    </a:lnTo>
                    <a:lnTo>
                      <a:pt x="5017" y="16909"/>
                    </a:lnTo>
                    <a:lnTo>
                      <a:pt x="5017" y="17622"/>
                    </a:lnTo>
                    <a:lnTo>
                      <a:pt x="8247" y="17643"/>
                    </a:lnTo>
                    <a:lnTo>
                      <a:pt x="8263" y="18298"/>
                    </a:lnTo>
                    <a:cubicBezTo>
                      <a:pt x="8254" y="18405"/>
                      <a:pt x="8294" y="18510"/>
                      <a:pt x="8371" y="18585"/>
                    </a:cubicBezTo>
                    <a:cubicBezTo>
                      <a:pt x="8431" y="18643"/>
                      <a:pt x="8509" y="18679"/>
                      <a:pt x="8592" y="18685"/>
                    </a:cubicBezTo>
                    <a:lnTo>
                      <a:pt x="9684" y="18685"/>
                    </a:lnTo>
                    <a:cubicBezTo>
                      <a:pt x="9723" y="18686"/>
                      <a:pt x="9761" y="18680"/>
                      <a:pt x="9798" y="18668"/>
                    </a:cubicBezTo>
                    <a:cubicBezTo>
                      <a:pt x="9853" y="18650"/>
                      <a:pt x="9902" y="18619"/>
                      <a:pt x="9942" y="18577"/>
                    </a:cubicBezTo>
                    <a:lnTo>
                      <a:pt x="10796" y="17726"/>
                    </a:lnTo>
                    <a:lnTo>
                      <a:pt x="10796" y="19450"/>
                    </a:lnTo>
                    <a:lnTo>
                      <a:pt x="2135" y="19450"/>
                    </a:lnTo>
                    <a:lnTo>
                      <a:pt x="2135" y="7526"/>
                    </a:lnTo>
                    <a:close/>
                    <a:moveTo>
                      <a:pt x="4021" y="9451"/>
                    </a:moveTo>
                    <a:lnTo>
                      <a:pt x="2904" y="10855"/>
                    </a:lnTo>
                    <a:lnTo>
                      <a:pt x="3462" y="11298"/>
                    </a:lnTo>
                    <a:lnTo>
                      <a:pt x="4579" y="9895"/>
                    </a:lnTo>
                    <a:lnTo>
                      <a:pt x="4021" y="9451"/>
                    </a:lnTo>
                    <a:close/>
                    <a:moveTo>
                      <a:pt x="5017" y="10425"/>
                    </a:moveTo>
                    <a:lnTo>
                      <a:pt x="5017" y="11138"/>
                    </a:lnTo>
                    <a:lnTo>
                      <a:pt x="9653" y="11138"/>
                    </a:lnTo>
                    <a:lnTo>
                      <a:pt x="9653" y="10425"/>
                    </a:lnTo>
                    <a:lnTo>
                      <a:pt x="5017" y="10425"/>
                    </a:lnTo>
                    <a:close/>
                    <a:moveTo>
                      <a:pt x="15095" y="11297"/>
                    </a:moveTo>
                    <a:lnTo>
                      <a:pt x="15656" y="11835"/>
                    </a:lnTo>
                    <a:lnTo>
                      <a:pt x="15080" y="12415"/>
                    </a:lnTo>
                    <a:lnTo>
                      <a:pt x="14527" y="11862"/>
                    </a:lnTo>
                    <a:lnTo>
                      <a:pt x="15095" y="11297"/>
                    </a:lnTo>
                    <a:close/>
                    <a:moveTo>
                      <a:pt x="17976" y="11528"/>
                    </a:moveTo>
                    <a:lnTo>
                      <a:pt x="17976" y="12228"/>
                    </a:lnTo>
                    <a:lnTo>
                      <a:pt x="18677" y="12228"/>
                    </a:lnTo>
                    <a:lnTo>
                      <a:pt x="18677" y="11528"/>
                    </a:lnTo>
                    <a:lnTo>
                      <a:pt x="17976" y="11528"/>
                    </a:lnTo>
                    <a:close/>
                    <a:moveTo>
                      <a:pt x="19436" y="11528"/>
                    </a:moveTo>
                    <a:lnTo>
                      <a:pt x="19436" y="12228"/>
                    </a:lnTo>
                    <a:lnTo>
                      <a:pt x="20138" y="12228"/>
                    </a:lnTo>
                    <a:lnTo>
                      <a:pt x="20138" y="11528"/>
                    </a:lnTo>
                    <a:lnTo>
                      <a:pt x="19436" y="11528"/>
                    </a:lnTo>
                    <a:close/>
                    <a:moveTo>
                      <a:pt x="4021" y="11649"/>
                    </a:moveTo>
                    <a:lnTo>
                      <a:pt x="2904" y="13052"/>
                    </a:lnTo>
                    <a:lnTo>
                      <a:pt x="3462" y="13496"/>
                    </a:lnTo>
                    <a:lnTo>
                      <a:pt x="4579" y="12092"/>
                    </a:lnTo>
                    <a:lnTo>
                      <a:pt x="4021" y="11649"/>
                    </a:lnTo>
                    <a:close/>
                    <a:moveTo>
                      <a:pt x="14030" y="12356"/>
                    </a:moveTo>
                    <a:lnTo>
                      <a:pt x="14585" y="12911"/>
                    </a:lnTo>
                    <a:lnTo>
                      <a:pt x="9522" y="17998"/>
                    </a:lnTo>
                    <a:lnTo>
                      <a:pt x="8958" y="17996"/>
                    </a:lnTo>
                    <a:lnTo>
                      <a:pt x="8958" y="17396"/>
                    </a:lnTo>
                    <a:lnTo>
                      <a:pt x="14030" y="12356"/>
                    </a:lnTo>
                    <a:close/>
                    <a:moveTo>
                      <a:pt x="5017" y="12622"/>
                    </a:moveTo>
                    <a:lnTo>
                      <a:pt x="5017" y="13335"/>
                    </a:lnTo>
                    <a:lnTo>
                      <a:pt x="9653" y="13335"/>
                    </a:lnTo>
                    <a:lnTo>
                      <a:pt x="9653" y="12622"/>
                    </a:lnTo>
                    <a:lnTo>
                      <a:pt x="5017" y="12622"/>
                    </a:lnTo>
                    <a:close/>
                    <a:moveTo>
                      <a:pt x="4021" y="13846"/>
                    </a:moveTo>
                    <a:lnTo>
                      <a:pt x="2904" y="15250"/>
                    </a:lnTo>
                    <a:lnTo>
                      <a:pt x="3462" y="15693"/>
                    </a:lnTo>
                    <a:lnTo>
                      <a:pt x="4579" y="14289"/>
                    </a:lnTo>
                    <a:lnTo>
                      <a:pt x="4021" y="13846"/>
                    </a:lnTo>
                    <a:close/>
                    <a:moveTo>
                      <a:pt x="5017" y="14820"/>
                    </a:moveTo>
                    <a:lnTo>
                      <a:pt x="5017" y="15533"/>
                    </a:lnTo>
                    <a:lnTo>
                      <a:pt x="9653" y="15533"/>
                    </a:lnTo>
                    <a:lnTo>
                      <a:pt x="9653" y="14820"/>
                    </a:lnTo>
                    <a:lnTo>
                      <a:pt x="5017" y="14820"/>
                    </a:lnTo>
                    <a:close/>
                    <a:moveTo>
                      <a:pt x="4021" y="15936"/>
                    </a:moveTo>
                    <a:lnTo>
                      <a:pt x="2904" y="17340"/>
                    </a:lnTo>
                    <a:lnTo>
                      <a:pt x="3462" y="17783"/>
                    </a:lnTo>
                    <a:lnTo>
                      <a:pt x="4579" y="16379"/>
                    </a:lnTo>
                    <a:lnTo>
                      <a:pt x="4021" y="15936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9" name="Прямоугольник 338">
                <a:extLst>
                  <a:ext uri="{FF2B5EF4-FFF2-40B4-BE49-F238E27FC236}">
                    <a16:creationId xmlns:a16="http://schemas.microsoft.com/office/drawing/2014/main" id="{F85103BF-79BA-6C43-A96B-E3B7A14662F2}"/>
                  </a:ext>
                </a:extLst>
              </p:cNvPr>
              <p:cNvSpPr/>
              <p:nvPr/>
            </p:nvSpPr>
            <p:spPr>
              <a:xfrm>
                <a:off x="13288996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#1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40" name="Группа 339">
              <a:extLst>
                <a:ext uri="{FF2B5EF4-FFF2-40B4-BE49-F238E27FC236}">
                  <a16:creationId xmlns:a16="http://schemas.microsoft.com/office/drawing/2014/main" id="{A0ABAF1A-9E90-F747-A5E6-1DB8E9FE9956}"/>
                </a:ext>
              </a:extLst>
            </p:cNvPr>
            <p:cNvGrpSpPr/>
            <p:nvPr/>
          </p:nvGrpSpPr>
          <p:grpSpPr>
            <a:xfrm>
              <a:off x="20135253" y="8045338"/>
              <a:ext cx="2197038" cy="2917118"/>
              <a:chOff x="19580082" y="7613290"/>
              <a:chExt cx="2197038" cy="2917118"/>
            </a:xfrm>
          </p:grpSpPr>
          <p:sp>
            <p:nvSpPr>
              <p:cNvPr id="341" name="Прямоугольник 340">
                <a:extLst>
                  <a:ext uri="{FF2B5EF4-FFF2-40B4-BE49-F238E27FC236}">
                    <a16:creationId xmlns:a16="http://schemas.microsoft.com/office/drawing/2014/main" id="{0BB51A31-1346-3648-A3E9-401B6B87AF8B}"/>
                  </a:ext>
                </a:extLst>
              </p:cNvPr>
              <p:cNvSpPr/>
              <p:nvPr/>
            </p:nvSpPr>
            <p:spPr>
              <a:xfrm>
                <a:off x="19580082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42" name="Прямоугольник 341">
                <a:extLst>
                  <a:ext uri="{FF2B5EF4-FFF2-40B4-BE49-F238E27FC236}">
                    <a16:creationId xmlns:a16="http://schemas.microsoft.com/office/drawing/2014/main" id="{3830C852-7570-8B4F-86DB-4A6848327B91}"/>
                  </a:ext>
                </a:extLst>
              </p:cNvPr>
              <p:cNvSpPr/>
              <p:nvPr/>
            </p:nvSpPr>
            <p:spPr>
              <a:xfrm>
                <a:off x="19580082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43" name="Прямоугольник 342">
                <a:extLst>
                  <a:ext uri="{FF2B5EF4-FFF2-40B4-BE49-F238E27FC236}">
                    <a16:creationId xmlns:a16="http://schemas.microsoft.com/office/drawing/2014/main" id="{68EE8FC2-94C7-AE43-BF59-FB1EEB55BFA0}"/>
                  </a:ext>
                </a:extLst>
              </p:cNvPr>
              <p:cNvSpPr/>
              <p:nvPr/>
            </p:nvSpPr>
            <p:spPr>
              <a:xfrm>
                <a:off x="19620982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#3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4" name="Фигура">
                <a:extLst>
                  <a:ext uri="{FF2B5EF4-FFF2-40B4-BE49-F238E27FC236}">
                    <a16:creationId xmlns:a16="http://schemas.microsoft.com/office/drawing/2014/main" id="{8F1FB5BE-A140-6B44-8F30-E584DC3CE08B}"/>
                  </a:ext>
                </a:extLst>
              </p:cNvPr>
              <p:cNvSpPr/>
              <p:nvPr/>
            </p:nvSpPr>
            <p:spPr>
              <a:xfrm>
                <a:off x="20222733" y="8233565"/>
                <a:ext cx="995742" cy="984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8" y="0"/>
                    </a:moveTo>
                    <a:cubicBezTo>
                      <a:pt x="427" y="0"/>
                      <a:pt x="339" y="0"/>
                      <a:pt x="247" y="30"/>
                    </a:cubicBezTo>
                    <a:cubicBezTo>
                      <a:pt x="146" y="67"/>
                      <a:pt x="66" y="148"/>
                      <a:pt x="29" y="251"/>
                    </a:cubicBezTo>
                    <a:cubicBezTo>
                      <a:pt x="0" y="344"/>
                      <a:pt x="0" y="432"/>
                      <a:pt x="0" y="605"/>
                    </a:cubicBezTo>
                    <a:lnTo>
                      <a:pt x="0" y="16869"/>
                    </a:lnTo>
                    <a:cubicBezTo>
                      <a:pt x="0" y="17046"/>
                      <a:pt x="0" y="17133"/>
                      <a:pt x="29" y="17227"/>
                    </a:cubicBezTo>
                    <a:cubicBezTo>
                      <a:pt x="66" y="17329"/>
                      <a:pt x="146" y="17410"/>
                      <a:pt x="247" y="17447"/>
                    </a:cubicBezTo>
                    <a:cubicBezTo>
                      <a:pt x="340" y="17477"/>
                      <a:pt x="427" y="17478"/>
                      <a:pt x="598" y="17478"/>
                    </a:cubicBezTo>
                    <a:lnTo>
                      <a:pt x="6050" y="17478"/>
                    </a:lnTo>
                    <a:lnTo>
                      <a:pt x="4701" y="21371"/>
                    </a:lnTo>
                    <a:lnTo>
                      <a:pt x="5347" y="21600"/>
                    </a:lnTo>
                    <a:lnTo>
                      <a:pt x="6774" y="17478"/>
                    </a:lnTo>
                    <a:lnTo>
                      <a:pt x="14840" y="17478"/>
                    </a:lnTo>
                    <a:lnTo>
                      <a:pt x="16226" y="21580"/>
                    </a:lnTo>
                    <a:lnTo>
                      <a:pt x="16873" y="21357"/>
                    </a:lnTo>
                    <a:lnTo>
                      <a:pt x="15563" y="17478"/>
                    </a:lnTo>
                    <a:lnTo>
                      <a:pt x="20999" y="17478"/>
                    </a:lnTo>
                    <a:cubicBezTo>
                      <a:pt x="21173" y="17478"/>
                      <a:pt x="21260" y="17477"/>
                      <a:pt x="21352" y="17447"/>
                    </a:cubicBezTo>
                    <a:cubicBezTo>
                      <a:pt x="21453" y="17410"/>
                      <a:pt x="21533" y="17329"/>
                      <a:pt x="21570" y="17227"/>
                    </a:cubicBezTo>
                    <a:cubicBezTo>
                      <a:pt x="21599" y="17133"/>
                      <a:pt x="21600" y="17045"/>
                      <a:pt x="21600" y="16872"/>
                    </a:cubicBezTo>
                    <a:lnTo>
                      <a:pt x="21600" y="608"/>
                    </a:lnTo>
                    <a:cubicBezTo>
                      <a:pt x="21600" y="432"/>
                      <a:pt x="21599" y="344"/>
                      <a:pt x="21570" y="251"/>
                    </a:cubicBezTo>
                    <a:cubicBezTo>
                      <a:pt x="21533" y="148"/>
                      <a:pt x="21453" y="67"/>
                      <a:pt x="21352" y="30"/>
                    </a:cubicBezTo>
                    <a:cubicBezTo>
                      <a:pt x="21260" y="0"/>
                      <a:pt x="21172" y="0"/>
                      <a:pt x="21001" y="0"/>
                    </a:cubicBezTo>
                    <a:lnTo>
                      <a:pt x="601" y="0"/>
                    </a:lnTo>
                    <a:lnTo>
                      <a:pt x="598" y="0"/>
                    </a:lnTo>
                    <a:close/>
                    <a:moveTo>
                      <a:pt x="696" y="738"/>
                    </a:moveTo>
                    <a:lnTo>
                      <a:pt x="20904" y="738"/>
                    </a:lnTo>
                    <a:lnTo>
                      <a:pt x="20904" y="1449"/>
                    </a:lnTo>
                    <a:lnTo>
                      <a:pt x="696" y="1449"/>
                    </a:lnTo>
                    <a:lnTo>
                      <a:pt x="696" y="738"/>
                    </a:lnTo>
                    <a:close/>
                    <a:moveTo>
                      <a:pt x="696" y="2134"/>
                    </a:moveTo>
                    <a:lnTo>
                      <a:pt x="20904" y="2134"/>
                    </a:lnTo>
                    <a:lnTo>
                      <a:pt x="20904" y="16739"/>
                    </a:lnTo>
                    <a:lnTo>
                      <a:pt x="696" y="16739"/>
                    </a:lnTo>
                    <a:lnTo>
                      <a:pt x="696" y="2134"/>
                    </a:lnTo>
                    <a:close/>
                    <a:moveTo>
                      <a:pt x="1987" y="2897"/>
                    </a:moveTo>
                    <a:cubicBezTo>
                      <a:pt x="1836" y="2897"/>
                      <a:pt x="1759" y="2898"/>
                      <a:pt x="1679" y="2923"/>
                    </a:cubicBezTo>
                    <a:cubicBezTo>
                      <a:pt x="1590" y="2956"/>
                      <a:pt x="1520" y="3027"/>
                      <a:pt x="1488" y="3116"/>
                    </a:cubicBezTo>
                    <a:cubicBezTo>
                      <a:pt x="1463" y="3198"/>
                      <a:pt x="1462" y="3276"/>
                      <a:pt x="1462" y="3428"/>
                    </a:cubicBezTo>
                    <a:lnTo>
                      <a:pt x="1462" y="7491"/>
                    </a:lnTo>
                    <a:cubicBezTo>
                      <a:pt x="1462" y="7646"/>
                      <a:pt x="1463" y="7723"/>
                      <a:pt x="1488" y="7805"/>
                    </a:cubicBezTo>
                    <a:cubicBezTo>
                      <a:pt x="1520" y="7895"/>
                      <a:pt x="1590" y="7965"/>
                      <a:pt x="1679" y="7998"/>
                    </a:cubicBezTo>
                    <a:cubicBezTo>
                      <a:pt x="1760" y="8024"/>
                      <a:pt x="1836" y="8024"/>
                      <a:pt x="1987" y="8024"/>
                    </a:cubicBezTo>
                    <a:lnTo>
                      <a:pt x="4488" y="8024"/>
                    </a:lnTo>
                    <a:cubicBezTo>
                      <a:pt x="4641" y="8024"/>
                      <a:pt x="4717" y="8024"/>
                      <a:pt x="4798" y="7998"/>
                    </a:cubicBezTo>
                    <a:cubicBezTo>
                      <a:pt x="4887" y="7965"/>
                      <a:pt x="4956" y="7895"/>
                      <a:pt x="4989" y="7805"/>
                    </a:cubicBezTo>
                    <a:cubicBezTo>
                      <a:pt x="5014" y="7723"/>
                      <a:pt x="5014" y="7646"/>
                      <a:pt x="5014" y="7494"/>
                    </a:cubicBezTo>
                    <a:lnTo>
                      <a:pt x="5014" y="3430"/>
                    </a:lnTo>
                    <a:cubicBezTo>
                      <a:pt x="5014" y="3275"/>
                      <a:pt x="5014" y="3198"/>
                      <a:pt x="4989" y="3116"/>
                    </a:cubicBezTo>
                    <a:cubicBezTo>
                      <a:pt x="4956" y="3027"/>
                      <a:pt x="4887" y="2956"/>
                      <a:pt x="4798" y="2923"/>
                    </a:cubicBezTo>
                    <a:cubicBezTo>
                      <a:pt x="4717" y="2897"/>
                      <a:pt x="4640" y="2897"/>
                      <a:pt x="4490" y="2897"/>
                    </a:cubicBezTo>
                    <a:lnTo>
                      <a:pt x="1989" y="2897"/>
                    </a:lnTo>
                    <a:lnTo>
                      <a:pt x="1987" y="2897"/>
                    </a:lnTo>
                    <a:close/>
                    <a:moveTo>
                      <a:pt x="8307" y="2897"/>
                    </a:moveTo>
                    <a:cubicBezTo>
                      <a:pt x="8228" y="2892"/>
                      <a:pt x="8150" y="2919"/>
                      <a:pt x="8090" y="2971"/>
                    </a:cubicBezTo>
                    <a:lnTo>
                      <a:pt x="7303" y="3761"/>
                    </a:lnTo>
                    <a:cubicBezTo>
                      <a:pt x="7273" y="3791"/>
                      <a:pt x="7250" y="3826"/>
                      <a:pt x="7234" y="3866"/>
                    </a:cubicBezTo>
                    <a:cubicBezTo>
                      <a:pt x="7221" y="3900"/>
                      <a:pt x="7215" y="3936"/>
                      <a:pt x="7214" y="3972"/>
                    </a:cubicBezTo>
                    <a:lnTo>
                      <a:pt x="7214" y="5106"/>
                    </a:lnTo>
                    <a:cubicBezTo>
                      <a:pt x="7213" y="5204"/>
                      <a:pt x="7254" y="5299"/>
                      <a:pt x="7326" y="5366"/>
                    </a:cubicBezTo>
                    <a:cubicBezTo>
                      <a:pt x="7390" y="5425"/>
                      <a:pt x="7474" y="5457"/>
                      <a:pt x="7561" y="5457"/>
                    </a:cubicBezTo>
                    <a:lnTo>
                      <a:pt x="8986" y="5457"/>
                    </a:lnTo>
                    <a:cubicBezTo>
                      <a:pt x="9079" y="5457"/>
                      <a:pt x="9169" y="5423"/>
                      <a:pt x="9240" y="5362"/>
                    </a:cubicBezTo>
                    <a:cubicBezTo>
                      <a:pt x="9320" y="5292"/>
                      <a:pt x="9368" y="5193"/>
                      <a:pt x="9374" y="5087"/>
                    </a:cubicBezTo>
                    <a:lnTo>
                      <a:pt x="9374" y="3999"/>
                    </a:lnTo>
                    <a:cubicBezTo>
                      <a:pt x="9376" y="3956"/>
                      <a:pt x="9369" y="3913"/>
                      <a:pt x="9354" y="3872"/>
                    </a:cubicBezTo>
                    <a:cubicBezTo>
                      <a:pt x="9335" y="3824"/>
                      <a:pt x="9306" y="3781"/>
                      <a:pt x="9267" y="3746"/>
                    </a:cubicBezTo>
                    <a:lnTo>
                      <a:pt x="8485" y="2971"/>
                    </a:lnTo>
                    <a:cubicBezTo>
                      <a:pt x="8435" y="2927"/>
                      <a:pt x="8372" y="2902"/>
                      <a:pt x="8307" y="2897"/>
                    </a:cubicBezTo>
                    <a:close/>
                    <a:moveTo>
                      <a:pt x="15874" y="2897"/>
                    </a:moveTo>
                    <a:cubicBezTo>
                      <a:pt x="15795" y="2892"/>
                      <a:pt x="15717" y="2919"/>
                      <a:pt x="15657" y="2971"/>
                    </a:cubicBezTo>
                    <a:lnTo>
                      <a:pt x="14870" y="3761"/>
                    </a:lnTo>
                    <a:cubicBezTo>
                      <a:pt x="14840" y="3791"/>
                      <a:pt x="14817" y="3826"/>
                      <a:pt x="14801" y="3866"/>
                    </a:cubicBezTo>
                    <a:cubicBezTo>
                      <a:pt x="14788" y="3900"/>
                      <a:pt x="14782" y="3936"/>
                      <a:pt x="14781" y="3972"/>
                    </a:cubicBezTo>
                    <a:lnTo>
                      <a:pt x="14781" y="5106"/>
                    </a:lnTo>
                    <a:cubicBezTo>
                      <a:pt x="14780" y="5204"/>
                      <a:pt x="14821" y="5299"/>
                      <a:pt x="14893" y="5366"/>
                    </a:cubicBezTo>
                    <a:cubicBezTo>
                      <a:pt x="14957" y="5425"/>
                      <a:pt x="15041" y="5457"/>
                      <a:pt x="15128" y="5457"/>
                    </a:cubicBezTo>
                    <a:lnTo>
                      <a:pt x="16553" y="5457"/>
                    </a:lnTo>
                    <a:cubicBezTo>
                      <a:pt x="16646" y="5457"/>
                      <a:pt x="16736" y="5423"/>
                      <a:pt x="16807" y="5362"/>
                    </a:cubicBezTo>
                    <a:cubicBezTo>
                      <a:pt x="16887" y="5292"/>
                      <a:pt x="16935" y="5193"/>
                      <a:pt x="16941" y="5087"/>
                    </a:cubicBezTo>
                    <a:lnTo>
                      <a:pt x="16941" y="3999"/>
                    </a:lnTo>
                    <a:cubicBezTo>
                      <a:pt x="16943" y="3956"/>
                      <a:pt x="16936" y="3913"/>
                      <a:pt x="16921" y="3872"/>
                    </a:cubicBezTo>
                    <a:cubicBezTo>
                      <a:pt x="16902" y="3824"/>
                      <a:pt x="16872" y="3781"/>
                      <a:pt x="16834" y="3746"/>
                    </a:cubicBezTo>
                    <a:lnTo>
                      <a:pt x="16052" y="2971"/>
                    </a:lnTo>
                    <a:cubicBezTo>
                      <a:pt x="16002" y="2927"/>
                      <a:pt x="15940" y="2902"/>
                      <a:pt x="15874" y="2897"/>
                    </a:cubicBezTo>
                    <a:close/>
                    <a:moveTo>
                      <a:pt x="18715" y="2897"/>
                    </a:moveTo>
                    <a:cubicBezTo>
                      <a:pt x="18636" y="2892"/>
                      <a:pt x="18558" y="2919"/>
                      <a:pt x="18499" y="2971"/>
                    </a:cubicBezTo>
                    <a:lnTo>
                      <a:pt x="17711" y="3761"/>
                    </a:lnTo>
                    <a:cubicBezTo>
                      <a:pt x="17682" y="3791"/>
                      <a:pt x="17658" y="3826"/>
                      <a:pt x="17643" y="3866"/>
                    </a:cubicBezTo>
                    <a:cubicBezTo>
                      <a:pt x="17630" y="3900"/>
                      <a:pt x="17623" y="3936"/>
                      <a:pt x="17622" y="3972"/>
                    </a:cubicBezTo>
                    <a:lnTo>
                      <a:pt x="17622" y="5106"/>
                    </a:lnTo>
                    <a:cubicBezTo>
                      <a:pt x="17622" y="5204"/>
                      <a:pt x="17663" y="5299"/>
                      <a:pt x="17735" y="5366"/>
                    </a:cubicBezTo>
                    <a:cubicBezTo>
                      <a:pt x="17799" y="5425"/>
                      <a:pt x="17882" y="5457"/>
                      <a:pt x="17969" y="5457"/>
                    </a:cubicBezTo>
                    <a:lnTo>
                      <a:pt x="19394" y="5457"/>
                    </a:lnTo>
                    <a:cubicBezTo>
                      <a:pt x="19487" y="5457"/>
                      <a:pt x="19578" y="5423"/>
                      <a:pt x="19648" y="5362"/>
                    </a:cubicBezTo>
                    <a:cubicBezTo>
                      <a:pt x="19728" y="5292"/>
                      <a:pt x="19777" y="5193"/>
                      <a:pt x="19783" y="5087"/>
                    </a:cubicBezTo>
                    <a:lnTo>
                      <a:pt x="19783" y="3999"/>
                    </a:lnTo>
                    <a:cubicBezTo>
                      <a:pt x="19784" y="3956"/>
                      <a:pt x="19777" y="3913"/>
                      <a:pt x="19762" y="3872"/>
                    </a:cubicBezTo>
                    <a:cubicBezTo>
                      <a:pt x="19744" y="3824"/>
                      <a:pt x="19713" y="3781"/>
                      <a:pt x="19675" y="3746"/>
                    </a:cubicBezTo>
                    <a:lnTo>
                      <a:pt x="18893" y="2971"/>
                    </a:lnTo>
                    <a:cubicBezTo>
                      <a:pt x="18843" y="2927"/>
                      <a:pt x="18781" y="2902"/>
                      <a:pt x="18715" y="2897"/>
                    </a:cubicBezTo>
                    <a:close/>
                    <a:moveTo>
                      <a:pt x="2155" y="3638"/>
                    </a:moveTo>
                    <a:lnTo>
                      <a:pt x="4321" y="3638"/>
                    </a:lnTo>
                    <a:lnTo>
                      <a:pt x="4321" y="7284"/>
                    </a:lnTo>
                    <a:lnTo>
                      <a:pt x="2155" y="7284"/>
                    </a:lnTo>
                    <a:lnTo>
                      <a:pt x="2155" y="3638"/>
                    </a:lnTo>
                    <a:close/>
                    <a:moveTo>
                      <a:pt x="8273" y="3798"/>
                    </a:moveTo>
                    <a:lnTo>
                      <a:pt x="8664" y="4175"/>
                    </a:lnTo>
                    <a:lnTo>
                      <a:pt x="8664" y="4763"/>
                    </a:lnTo>
                    <a:lnTo>
                      <a:pt x="7892" y="4763"/>
                    </a:lnTo>
                    <a:lnTo>
                      <a:pt x="7892" y="4159"/>
                    </a:lnTo>
                    <a:lnTo>
                      <a:pt x="8273" y="3798"/>
                    </a:lnTo>
                    <a:close/>
                    <a:moveTo>
                      <a:pt x="15840" y="3798"/>
                    </a:moveTo>
                    <a:lnTo>
                      <a:pt x="16231" y="4175"/>
                    </a:lnTo>
                    <a:lnTo>
                      <a:pt x="16231" y="4763"/>
                    </a:lnTo>
                    <a:lnTo>
                      <a:pt x="15459" y="4763"/>
                    </a:lnTo>
                    <a:lnTo>
                      <a:pt x="15459" y="4159"/>
                    </a:lnTo>
                    <a:lnTo>
                      <a:pt x="15840" y="3798"/>
                    </a:lnTo>
                    <a:close/>
                    <a:moveTo>
                      <a:pt x="18682" y="3798"/>
                    </a:moveTo>
                    <a:lnTo>
                      <a:pt x="19072" y="4175"/>
                    </a:lnTo>
                    <a:lnTo>
                      <a:pt x="19072" y="4763"/>
                    </a:lnTo>
                    <a:lnTo>
                      <a:pt x="18300" y="4763"/>
                    </a:lnTo>
                    <a:lnTo>
                      <a:pt x="18300" y="4159"/>
                    </a:lnTo>
                    <a:lnTo>
                      <a:pt x="18682" y="3798"/>
                    </a:lnTo>
                    <a:close/>
                    <a:moveTo>
                      <a:pt x="2864" y="4346"/>
                    </a:moveTo>
                    <a:lnTo>
                      <a:pt x="2864" y="5103"/>
                    </a:lnTo>
                    <a:lnTo>
                      <a:pt x="3613" y="5103"/>
                    </a:lnTo>
                    <a:lnTo>
                      <a:pt x="3613" y="4346"/>
                    </a:lnTo>
                    <a:lnTo>
                      <a:pt x="2864" y="4346"/>
                    </a:lnTo>
                    <a:close/>
                    <a:moveTo>
                      <a:pt x="2864" y="5770"/>
                    </a:moveTo>
                    <a:lnTo>
                      <a:pt x="2864" y="6528"/>
                    </a:lnTo>
                    <a:lnTo>
                      <a:pt x="3613" y="6528"/>
                    </a:lnTo>
                    <a:lnTo>
                      <a:pt x="3613" y="5770"/>
                    </a:lnTo>
                    <a:lnTo>
                      <a:pt x="2864" y="5770"/>
                    </a:lnTo>
                    <a:close/>
                    <a:moveTo>
                      <a:pt x="7481" y="6181"/>
                    </a:moveTo>
                    <a:cubicBezTo>
                      <a:pt x="7406" y="6182"/>
                      <a:pt x="7335" y="6214"/>
                      <a:pt x="7284" y="6270"/>
                    </a:cubicBezTo>
                    <a:cubicBezTo>
                      <a:pt x="7239" y="6320"/>
                      <a:pt x="7212" y="6385"/>
                      <a:pt x="7211" y="6453"/>
                    </a:cubicBezTo>
                    <a:lnTo>
                      <a:pt x="7211" y="11304"/>
                    </a:lnTo>
                    <a:cubicBezTo>
                      <a:pt x="7208" y="11401"/>
                      <a:pt x="7247" y="11495"/>
                      <a:pt x="7319" y="11560"/>
                    </a:cubicBezTo>
                    <a:cubicBezTo>
                      <a:pt x="7381" y="11616"/>
                      <a:pt x="7463" y="11646"/>
                      <a:pt x="7546" y="11643"/>
                    </a:cubicBezTo>
                    <a:lnTo>
                      <a:pt x="10452" y="11643"/>
                    </a:lnTo>
                    <a:lnTo>
                      <a:pt x="10452" y="14567"/>
                    </a:lnTo>
                    <a:lnTo>
                      <a:pt x="9003" y="14567"/>
                    </a:lnTo>
                    <a:lnTo>
                      <a:pt x="9003" y="15275"/>
                    </a:lnTo>
                    <a:lnTo>
                      <a:pt x="10910" y="15275"/>
                    </a:lnTo>
                    <a:cubicBezTo>
                      <a:pt x="10980" y="15269"/>
                      <a:pt x="11044" y="15235"/>
                      <a:pt x="11088" y="15181"/>
                    </a:cubicBezTo>
                    <a:cubicBezTo>
                      <a:pt x="11121" y="15140"/>
                      <a:pt x="11141" y="15090"/>
                      <a:pt x="11145" y="15038"/>
                    </a:cubicBezTo>
                    <a:lnTo>
                      <a:pt x="11145" y="11215"/>
                    </a:lnTo>
                    <a:cubicBezTo>
                      <a:pt x="11147" y="11140"/>
                      <a:pt x="11118" y="11068"/>
                      <a:pt x="11065" y="11016"/>
                    </a:cubicBezTo>
                    <a:cubicBezTo>
                      <a:pt x="11014" y="10966"/>
                      <a:pt x="10946" y="10939"/>
                      <a:pt x="10875" y="10941"/>
                    </a:cubicBezTo>
                    <a:lnTo>
                      <a:pt x="7905" y="10941"/>
                    </a:lnTo>
                    <a:lnTo>
                      <a:pt x="7905" y="6918"/>
                    </a:lnTo>
                    <a:lnTo>
                      <a:pt x="15153" y="6918"/>
                    </a:lnTo>
                    <a:lnTo>
                      <a:pt x="15153" y="12483"/>
                    </a:lnTo>
                    <a:cubicBezTo>
                      <a:pt x="15145" y="12555"/>
                      <a:pt x="15169" y="12628"/>
                      <a:pt x="15218" y="12681"/>
                    </a:cubicBezTo>
                    <a:cubicBezTo>
                      <a:pt x="15266" y="12732"/>
                      <a:pt x="15333" y="12760"/>
                      <a:pt x="15403" y="12759"/>
                    </a:cubicBezTo>
                    <a:lnTo>
                      <a:pt x="19142" y="12759"/>
                    </a:lnTo>
                    <a:cubicBezTo>
                      <a:pt x="19228" y="12759"/>
                      <a:pt x="19310" y="12722"/>
                      <a:pt x="19366" y="12656"/>
                    </a:cubicBezTo>
                    <a:cubicBezTo>
                      <a:pt x="19413" y="12602"/>
                      <a:pt x="19438" y="12533"/>
                      <a:pt x="19437" y="12461"/>
                    </a:cubicBezTo>
                    <a:lnTo>
                      <a:pt x="19437" y="6551"/>
                    </a:lnTo>
                    <a:lnTo>
                      <a:pt x="18725" y="6551"/>
                    </a:lnTo>
                    <a:lnTo>
                      <a:pt x="18725" y="12058"/>
                    </a:lnTo>
                    <a:lnTo>
                      <a:pt x="15807" y="12058"/>
                    </a:lnTo>
                    <a:lnTo>
                      <a:pt x="15807" y="6518"/>
                    </a:lnTo>
                    <a:cubicBezTo>
                      <a:pt x="15812" y="6423"/>
                      <a:pt x="15774" y="6330"/>
                      <a:pt x="15705" y="6266"/>
                    </a:cubicBezTo>
                    <a:cubicBezTo>
                      <a:pt x="15642" y="6207"/>
                      <a:pt x="15559" y="6176"/>
                      <a:pt x="15473" y="6181"/>
                    </a:cubicBezTo>
                    <a:lnTo>
                      <a:pt x="7481" y="6181"/>
                    </a:lnTo>
                    <a:close/>
                    <a:moveTo>
                      <a:pt x="13307" y="7233"/>
                    </a:moveTo>
                    <a:cubicBezTo>
                      <a:pt x="13166" y="7236"/>
                      <a:pt x="13042" y="7329"/>
                      <a:pt x="12999" y="7465"/>
                    </a:cubicBezTo>
                    <a:lnTo>
                      <a:pt x="12252" y="9736"/>
                    </a:lnTo>
                    <a:cubicBezTo>
                      <a:pt x="12214" y="9842"/>
                      <a:pt x="12228" y="9959"/>
                      <a:pt x="12290" y="10052"/>
                    </a:cubicBezTo>
                    <a:cubicBezTo>
                      <a:pt x="12358" y="10155"/>
                      <a:pt x="12475" y="10214"/>
                      <a:pt x="12597" y="10208"/>
                    </a:cubicBezTo>
                    <a:lnTo>
                      <a:pt x="12979" y="10208"/>
                    </a:lnTo>
                    <a:lnTo>
                      <a:pt x="12979" y="10918"/>
                    </a:lnTo>
                    <a:lnTo>
                      <a:pt x="13649" y="10918"/>
                    </a:lnTo>
                    <a:lnTo>
                      <a:pt x="13649" y="10208"/>
                    </a:lnTo>
                    <a:lnTo>
                      <a:pt x="14051" y="10208"/>
                    </a:lnTo>
                    <a:cubicBezTo>
                      <a:pt x="14167" y="10193"/>
                      <a:pt x="14269" y="10123"/>
                      <a:pt x="14327" y="10020"/>
                    </a:cubicBezTo>
                    <a:cubicBezTo>
                      <a:pt x="14381" y="9924"/>
                      <a:pt x="14391" y="9809"/>
                      <a:pt x="14354" y="9705"/>
                    </a:cubicBezTo>
                    <a:lnTo>
                      <a:pt x="13632" y="7465"/>
                    </a:lnTo>
                    <a:cubicBezTo>
                      <a:pt x="13586" y="7324"/>
                      <a:pt x="13454" y="7230"/>
                      <a:pt x="13307" y="7233"/>
                    </a:cubicBezTo>
                    <a:close/>
                    <a:moveTo>
                      <a:pt x="9724" y="7636"/>
                    </a:moveTo>
                    <a:cubicBezTo>
                      <a:pt x="9645" y="7631"/>
                      <a:pt x="9567" y="7657"/>
                      <a:pt x="9507" y="7710"/>
                    </a:cubicBezTo>
                    <a:lnTo>
                      <a:pt x="8720" y="8499"/>
                    </a:lnTo>
                    <a:cubicBezTo>
                      <a:pt x="8690" y="8529"/>
                      <a:pt x="8666" y="8565"/>
                      <a:pt x="8651" y="8604"/>
                    </a:cubicBezTo>
                    <a:cubicBezTo>
                      <a:pt x="8638" y="8638"/>
                      <a:pt x="8631" y="8674"/>
                      <a:pt x="8630" y="8711"/>
                    </a:cubicBezTo>
                    <a:lnTo>
                      <a:pt x="8630" y="9844"/>
                    </a:lnTo>
                    <a:cubicBezTo>
                      <a:pt x="8630" y="9943"/>
                      <a:pt x="8671" y="10037"/>
                      <a:pt x="8743" y="10104"/>
                    </a:cubicBezTo>
                    <a:cubicBezTo>
                      <a:pt x="8807" y="10163"/>
                      <a:pt x="8891" y="10196"/>
                      <a:pt x="8977" y="10195"/>
                    </a:cubicBezTo>
                    <a:lnTo>
                      <a:pt x="10403" y="10195"/>
                    </a:lnTo>
                    <a:cubicBezTo>
                      <a:pt x="10496" y="10196"/>
                      <a:pt x="10586" y="10162"/>
                      <a:pt x="10657" y="10100"/>
                    </a:cubicBezTo>
                    <a:cubicBezTo>
                      <a:pt x="10737" y="10031"/>
                      <a:pt x="10785" y="9932"/>
                      <a:pt x="10791" y="9825"/>
                    </a:cubicBezTo>
                    <a:lnTo>
                      <a:pt x="10791" y="8737"/>
                    </a:lnTo>
                    <a:cubicBezTo>
                      <a:pt x="10793" y="8694"/>
                      <a:pt x="10786" y="8651"/>
                      <a:pt x="10770" y="8611"/>
                    </a:cubicBezTo>
                    <a:cubicBezTo>
                      <a:pt x="10752" y="8562"/>
                      <a:pt x="10723" y="8519"/>
                      <a:pt x="10684" y="8485"/>
                    </a:cubicBezTo>
                    <a:lnTo>
                      <a:pt x="9901" y="7710"/>
                    </a:lnTo>
                    <a:cubicBezTo>
                      <a:pt x="9852" y="7666"/>
                      <a:pt x="9789" y="7640"/>
                      <a:pt x="9724" y="7636"/>
                    </a:cubicBezTo>
                    <a:close/>
                    <a:moveTo>
                      <a:pt x="9690" y="8537"/>
                    </a:moveTo>
                    <a:lnTo>
                      <a:pt x="10081" y="8914"/>
                    </a:lnTo>
                    <a:lnTo>
                      <a:pt x="10081" y="9502"/>
                    </a:lnTo>
                    <a:lnTo>
                      <a:pt x="9309" y="9502"/>
                    </a:lnTo>
                    <a:lnTo>
                      <a:pt x="9309" y="8897"/>
                    </a:lnTo>
                    <a:lnTo>
                      <a:pt x="9690" y="8537"/>
                    </a:lnTo>
                    <a:close/>
                    <a:moveTo>
                      <a:pt x="13324" y="8820"/>
                    </a:moveTo>
                    <a:lnTo>
                      <a:pt x="13608" y="9470"/>
                    </a:lnTo>
                    <a:lnTo>
                      <a:pt x="13040" y="9470"/>
                    </a:lnTo>
                    <a:lnTo>
                      <a:pt x="13324" y="8820"/>
                    </a:lnTo>
                    <a:close/>
                    <a:moveTo>
                      <a:pt x="1784" y="11647"/>
                    </a:moveTo>
                    <a:cubicBezTo>
                      <a:pt x="1692" y="11642"/>
                      <a:pt x="1603" y="11674"/>
                      <a:pt x="1535" y="11736"/>
                    </a:cubicBezTo>
                    <a:cubicBezTo>
                      <a:pt x="1474" y="11791"/>
                      <a:pt x="1434" y="11865"/>
                      <a:pt x="1422" y="11947"/>
                    </a:cubicBezTo>
                    <a:lnTo>
                      <a:pt x="1422" y="14960"/>
                    </a:lnTo>
                    <a:cubicBezTo>
                      <a:pt x="1425" y="15037"/>
                      <a:pt x="1455" y="15110"/>
                      <a:pt x="1507" y="15166"/>
                    </a:cubicBezTo>
                    <a:cubicBezTo>
                      <a:pt x="1564" y="15228"/>
                      <a:pt x="1643" y="15265"/>
                      <a:pt x="1727" y="15268"/>
                    </a:cubicBezTo>
                    <a:lnTo>
                      <a:pt x="2217" y="15268"/>
                    </a:lnTo>
                    <a:cubicBezTo>
                      <a:pt x="2269" y="15425"/>
                      <a:pt x="2351" y="15573"/>
                      <a:pt x="2474" y="15698"/>
                    </a:cubicBezTo>
                    <a:cubicBezTo>
                      <a:pt x="2896" y="16125"/>
                      <a:pt x="3580" y="16125"/>
                      <a:pt x="4002" y="15698"/>
                    </a:cubicBezTo>
                    <a:cubicBezTo>
                      <a:pt x="4126" y="15573"/>
                      <a:pt x="4208" y="15425"/>
                      <a:pt x="4259" y="15268"/>
                    </a:cubicBezTo>
                    <a:lnTo>
                      <a:pt x="5104" y="15268"/>
                    </a:lnTo>
                    <a:cubicBezTo>
                      <a:pt x="5155" y="15425"/>
                      <a:pt x="5238" y="15573"/>
                      <a:pt x="5361" y="15698"/>
                    </a:cubicBezTo>
                    <a:cubicBezTo>
                      <a:pt x="5783" y="16125"/>
                      <a:pt x="6467" y="16125"/>
                      <a:pt x="6889" y="15698"/>
                    </a:cubicBezTo>
                    <a:cubicBezTo>
                      <a:pt x="7013" y="15573"/>
                      <a:pt x="7095" y="15425"/>
                      <a:pt x="7146" y="15268"/>
                    </a:cubicBezTo>
                    <a:lnTo>
                      <a:pt x="7984" y="15268"/>
                    </a:lnTo>
                    <a:cubicBezTo>
                      <a:pt x="8068" y="15267"/>
                      <a:pt x="8147" y="15230"/>
                      <a:pt x="8203" y="15166"/>
                    </a:cubicBezTo>
                    <a:cubicBezTo>
                      <a:pt x="8249" y="15113"/>
                      <a:pt x="8274" y="15045"/>
                      <a:pt x="8275" y="14974"/>
                    </a:cubicBezTo>
                    <a:lnTo>
                      <a:pt x="8275" y="13478"/>
                    </a:lnTo>
                    <a:cubicBezTo>
                      <a:pt x="8278" y="13428"/>
                      <a:pt x="8269" y="13377"/>
                      <a:pt x="8249" y="13331"/>
                    </a:cubicBezTo>
                    <a:cubicBezTo>
                      <a:pt x="8233" y="13293"/>
                      <a:pt x="8210" y="13260"/>
                      <a:pt x="8180" y="13232"/>
                    </a:cubicBezTo>
                    <a:lnTo>
                      <a:pt x="6649" y="11699"/>
                    </a:lnTo>
                    <a:cubicBezTo>
                      <a:pt x="6629" y="11683"/>
                      <a:pt x="6608" y="11670"/>
                      <a:pt x="6585" y="11661"/>
                    </a:cubicBezTo>
                    <a:cubicBezTo>
                      <a:pt x="6560" y="11652"/>
                      <a:pt x="6534" y="11648"/>
                      <a:pt x="6508" y="11647"/>
                    </a:cubicBezTo>
                    <a:lnTo>
                      <a:pt x="1784" y="11647"/>
                    </a:lnTo>
                    <a:close/>
                    <a:moveTo>
                      <a:pt x="2157" y="12375"/>
                    </a:moveTo>
                    <a:lnTo>
                      <a:pt x="6341" y="12375"/>
                    </a:lnTo>
                    <a:lnTo>
                      <a:pt x="7558" y="13615"/>
                    </a:lnTo>
                    <a:lnTo>
                      <a:pt x="7558" y="14557"/>
                    </a:lnTo>
                    <a:lnTo>
                      <a:pt x="7139" y="14557"/>
                    </a:lnTo>
                    <a:cubicBezTo>
                      <a:pt x="7086" y="14409"/>
                      <a:pt x="7006" y="14270"/>
                      <a:pt x="6889" y="14152"/>
                    </a:cubicBezTo>
                    <a:cubicBezTo>
                      <a:pt x="6678" y="13939"/>
                      <a:pt x="6402" y="13832"/>
                      <a:pt x="6125" y="13832"/>
                    </a:cubicBezTo>
                    <a:cubicBezTo>
                      <a:pt x="5849" y="13832"/>
                      <a:pt x="5572" y="13939"/>
                      <a:pt x="5361" y="14152"/>
                    </a:cubicBezTo>
                    <a:cubicBezTo>
                      <a:pt x="5245" y="14270"/>
                      <a:pt x="5164" y="14409"/>
                      <a:pt x="5111" y="14557"/>
                    </a:cubicBezTo>
                    <a:lnTo>
                      <a:pt x="4252" y="14557"/>
                    </a:lnTo>
                    <a:cubicBezTo>
                      <a:pt x="4199" y="14409"/>
                      <a:pt x="4119" y="14270"/>
                      <a:pt x="4002" y="14152"/>
                    </a:cubicBezTo>
                    <a:cubicBezTo>
                      <a:pt x="3791" y="13939"/>
                      <a:pt x="3515" y="13832"/>
                      <a:pt x="3238" y="13832"/>
                    </a:cubicBezTo>
                    <a:cubicBezTo>
                      <a:pt x="2962" y="13832"/>
                      <a:pt x="2685" y="13939"/>
                      <a:pt x="2474" y="14152"/>
                    </a:cubicBezTo>
                    <a:cubicBezTo>
                      <a:pt x="2358" y="14270"/>
                      <a:pt x="2277" y="14409"/>
                      <a:pt x="2225" y="14557"/>
                    </a:cubicBezTo>
                    <a:lnTo>
                      <a:pt x="2149" y="14557"/>
                    </a:lnTo>
                    <a:lnTo>
                      <a:pt x="2157" y="12375"/>
                    </a:lnTo>
                    <a:close/>
                    <a:moveTo>
                      <a:pt x="12972" y="13469"/>
                    </a:moveTo>
                    <a:cubicBezTo>
                      <a:pt x="12893" y="13464"/>
                      <a:pt x="12815" y="13490"/>
                      <a:pt x="12756" y="13542"/>
                    </a:cubicBezTo>
                    <a:lnTo>
                      <a:pt x="11968" y="14332"/>
                    </a:lnTo>
                    <a:cubicBezTo>
                      <a:pt x="11938" y="14362"/>
                      <a:pt x="11915" y="14398"/>
                      <a:pt x="11899" y="14437"/>
                    </a:cubicBezTo>
                    <a:cubicBezTo>
                      <a:pt x="11886" y="14471"/>
                      <a:pt x="11880" y="14507"/>
                      <a:pt x="11879" y="14544"/>
                    </a:cubicBezTo>
                    <a:lnTo>
                      <a:pt x="11879" y="15677"/>
                    </a:lnTo>
                    <a:cubicBezTo>
                      <a:pt x="11878" y="15776"/>
                      <a:pt x="11919" y="15870"/>
                      <a:pt x="11991" y="15937"/>
                    </a:cubicBezTo>
                    <a:cubicBezTo>
                      <a:pt x="12055" y="15996"/>
                      <a:pt x="12139" y="16028"/>
                      <a:pt x="12226" y="16028"/>
                    </a:cubicBezTo>
                    <a:lnTo>
                      <a:pt x="13651" y="16028"/>
                    </a:lnTo>
                    <a:cubicBezTo>
                      <a:pt x="13744" y="16028"/>
                      <a:pt x="13835" y="15995"/>
                      <a:pt x="13905" y="15933"/>
                    </a:cubicBezTo>
                    <a:cubicBezTo>
                      <a:pt x="13985" y="15864"/>
                      <a:pt x="14033" y="15764"/>
                      <a:pt x="14039" y="15658"/>
                    </a:cubicBezTo>
                    <a:lnTo>
                      <a:pt x="14039" y="14570"/>
                    </a:lnTo>
                    <a:cubicBezTo>
                      <a:pt x="14041" y="14527"/>
                      <a:pt x="14034" y="14484"/>
                      <a:pt x="14019" y="14444"/>
                    </a:cubicBezTo>
                    <a:cubicBezTo>
                      <a:pt x="14000" y="14395"/>
                      <a:pt x="13970" y="14352"/>
                      <a:pt x="13932" y="14317"/>
                    </a:cubicBezTo>
                    <a:lnTo>
                      <a:pt x="13150" y="13542"/>
                    </a:lnTo>
                    <a:cubicBezTo>
                      <a:pt x="13100" y="13499"/>
                      <a:pt x="13038" y="13473"/>
                      <a:pt x="12972" y="13469"/>
                    </a:cubicBezTo>
                    <a:close/>
                    <a:moveTo>
                      <a:pt x="12938" y="14369"/>
                    </a:moveTo>
                    <a:lnTo>
                      <a:pt x="13329" y="14746"/>
                    </a:lnTo>
                    <a:lnTo>
                      <a:pt x="13329" y="15334"/>
                    </a:lnTo>
                    <a:lnTo>
                      <a:pt x="12557" y="15334"/>
                    </a:lnTo>
                    <a:lnTo>
                      <a:pt x="12557" y="14730"/>
                    </a:lnTo>
                    <a:lnTo>
                      <a:pt x="12938" y="14369"/>
                    </a:lnTo>
                    <a:close/>
                    <a:moveTo>
                      <a:pt x="3238" y="14566"/>
                    </a:moveTo>
                    <a:cubicBezTo>
                      <a:pt x="3329" y="14566"/>
                      <a:pt x="3420" y="14601"/>
                      <a:pt x="3489" y="14671"/>
                    </a:cubicBezTo>
                    <a:cubicBezTo>
                      <a:pt x="3628" y="14811"/>
                      <a:pt x="3628" y="15038"/>
                      <a:pt x="3489" y="15178"/>
                    </a:cubicBezTo>
                    <a:cubicBezTo>
                      <a:pt x="3350" y="15319"/>
                      <a:pt x="3126" y="15319"/>
                      <a:pt x="2988" y="15178"/>
                    </a:cubicBezTo>
                    <a:cubicBezTo>
                      <a:pt x="2849" y="15038"/>
                      <a:pt x="2849" y="14811"/>
                      <a:pt x="2988" y="14671"/>
                    </a:cubicBezTo>
                    <a:cubicBezTo>
                      <a:pt x="3057" y="14601"/>
                      <a:pt x="3148" y="14566"/>
                      <a:pt x="3238" y="14566"/>
                    </a:cubicBezTo>
                    <a:close/>
                    <a:moveTo>
                      <a:pt x="6125" y="14566"/>
                    </a:moveTo>
                    <a:cubicBezTo>
                      <a:pt x="6216" y="14566"/>
                      <a:pt x="6307" y="14601"/>
                      <a:pt x="6376" y="14671"/>
                    </a:cubicBezTo>
                    <a:cubicBezTo>
                      <a:pt x="6515" y="14811"/>
                      <a:pt x="6515" y="15038"/>
                      <a:pt x="6376" y="15178"/>
                    </a:cubicBezTo>
                    <a:cubicBezTo>
                      <a:pt x="6237" y="15319"/>
                      <a:pt x="6013" y="15319"/>
                      <a:pt x="5875" y="15178"/>
                    </a:cubicBezTo>
                    <a:cubicBezTo>
                      <a:pt x="5736" y="15038"/>
                      <a:pt x="5736" y="14811"/>
                      <a:pt x="5875" y="14671"/>
                    </a:cubicBezTo>
                    <a:cubicBezTo>
                      <a:pt x="5944" y="14601"/>
                      <a:pt x="6035" y="14566"/>
                      <a:pt x="6125" y="1456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45" name="Группа 344">
              <a:extLst>
                <a:ext uri="{FF2B5EF4-FFF2-40B4-BE49-F238E27FC236}">
                  <a16:creationId xmlns:a16="http://schemas.microsoft.com/office/drawing/2014/main" id="{07638FB7-491D-7C48-A6CB-2B7A80DDD677}"/>
                </a:ext>
              </a:extLst>
            </p:cNvPr>
            <p:cNvGrpSpPr/>
            <p:nvPr/>
          </p:nvGrpSpPr>
          <p:grpSpPr>
            <a:xfrm>
              <a:off x="16969260" y="8045338"/>
              <a:ext cx="2197038" cy="2917118"/>
              <a:chOff x="16414089" y="7613290"/>
              <a:chExt cx="2197038" cy="2917118"/>
            </a:xfrm>
          </p:grpSpPr>
          <p:sp>
            <p:nvSpPr>
              <p:cNvPr id="346" name="Прямоугольник 345">
                <a:extLst>
                  <a:ext uri="{FF2B5EF4-FFF2-40B4-BE49-F238E27FC236}">
                    <a16:creationId xmlns:a16="http://schemas.microsoft.com/office/drawing/2014/main" id="{98216D5A-AF2A-954F-AE74-AFDCD2DED3F6}"/>
                  </a:ext>
                </a:extLst>
              </p:cNvPr>
              <p:cNvSpPr/>
              <p:nvPr/>
            </p:nvSpPr>
            <p:spPr>
              <a:xfrm>
                <a:off x="16414089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47" name="Прямоугольник 346">
                <a:extLst>
                  <a:ext uri="{FF2B5EF4-FFF2-40B4-BE49-F238E27FC236}">
                    <a16:creationId xmlns:a16="http://schemas.microsoft.com/office/drawing/2014/main" id="{817C91E5-7838-8C43-97E9-E7482758707C}"/>
                  </a:ext>
                </a:extLst>
              </p:cNvPr>
              <p:cNvSpPr/>
              <p:nvPr/>
            </p:nvSpPr>
            <p:spPr>
              <a:xfrm>
                <a:off x="16414089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48" name="Прямоугольник 347">
                <a:extLst>
                  <a:ext uri="{FF2B5EF4-FFF2-40B4-BE49-F238E27FC236}">
                    <a16:creationId xmlns:a16="http://schemas.microsoft.com/office/drawing/2014/main" id="{7EFDEAB7-A862-5549-9513-578ABDF5D7A4}"/>
                  </a:ext>
                </a:extLst>
              </p:cNvPr>
              <p:cNvSpPr/>
              <p:nvPr/>
            </p:nvSpPr>
            <p:spPr>
              <a:xfrm>
                <a:off x="16454989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#2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9" name="Фигура">
                <a:extLst>
                  <a:ext uri="{FF2B5EF4-FFF2-40B4-BE49-F238E27FC236}">
                    <a16:creationId xmlns:a16="http://schemas.microsoft.com/office/drawing/2014/main" id="{7316B6B0-A5F8-9047-80A4-CCC3E02B6ADA}"/>
                  </a:ext>
                </a:extLst>
              </p:cNvPr>
              <p:cNvSpPr/>
              <p:nvPr/>
            </p:nvSpPr>
            <p:spPr>
              <a:xfrm>
                <a:off x="17105984" y="8156725"/>
                <a:ext cx="860477" cy="991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722" extrusionOk="0">
                    <a:moveTo>
                      <a:pt x="9839" y="0"/>
                    </a:moveTo>
                    <a:cubicBezTo>
                      <a:pt x="9369" y="0"/>
                      <a:pt x="8899" y="164"/>
                      <a:pt x="8540" y="492"/>
                    </a:cubicBezTo>
                    <a:cubicBezTo>
                      <a:pt x="7838" y="1133"/>
                      <a:pt x="7825" y="2164"/>
                      <a:pt x="8498" y="2822"/>
                    </a:cubicBezTo>
                    <a:cubicBezTo>
                      <a:pt x="6443" y="3079"/>
                      <a:pt x="4461" y="3927"/>
                      <a:pt x="2881" y="5371"/>
                    </a:cubicBezTo>
                    <a:cubicBezTo>
                      <a:pt x="-961" y="8883"/>
                      <a:pt x="-961" y="14576"/>
                      <a:pt x="2881" y="18088"/>
                    </a:cubicBezTo>
                    <a:cubicBezTo>
                      <a:pt x="6724" y="21600"/>
                      <a:pt x="12954" y="21600"/>
                      <a:pt x="16797" y="18088"/>
                    </a:cubicBezTo>
                    <a:cubicBezTo>
                      <a:pt x="20639" y="14576"/>
                      <a:pt x="20639" y="8883"/>
                      <a:pt x="16797" y="5371"/>
                    </a:cubicBezTo>
                    <a:cubicBezTo>
                      <a:pt x="15217" y="3927"/>
                      <a:pt x="13235" y="3079"/>
                      <a:pt x="11180" y="2822"/>
                    </a:cubicBezTo>
                    <a:cubicBezTo>
                      <a:pt x="11853" y="2164"/>
                      <a:pt x="11839" y="1133"/>
                      <a:pt x="11137" y="492"/>
                    </a:cubicBezTo>
                    <a:cubicBezTo>
                      <a:pt x="10779" y="164"/>
                      <a:pt x="10309" y="0"/>
                      <a:pt x="9839" y="0"/>
                    </a:cubicBezTo>
                    <a:close/>
                    <a:moveTo>
                      <a:pt x="9839" y="650"/>
                    </a:moveTo>
                    <a:cubicBezTo>
                      <a:pt x="10127" y="650"/>
                      <a:pt x="10414" y="751"/>
                      <a:pt x="10634" y="951"/>
                    </a:cubicBezTo>
                    <a:cubicBezTo>
                      <a:pt x="11073" y="1353"/>
                      <a:pt x="11073" y="2004"/>
                      <a:pt x="10634" y="2406"/>
                    </a:cubicBezTo>
                    <a:cubicBezTo>
                      <a:pt x="10195" y="2807"/>
                      <a:pt x="9483" y="2807"/>
                      <a:pt x="9043" y="2406"/>
                    </a:cubicBezTo>
                    <a:cubicBezTo>
                      <a:pt x="8604" y="2004"/>
                      <a:pt x="8604" y="1353"/>
                      <a:pt x="9043" y="951"/>
                    </a:cubicBezTo>
                    <a:cubicBezTo>
                      <a:pt x="9263" y="751"/>
                      <a:pt x="9551" y="650"/>
                      <a:pt x="9839" y="650"/>
                    </a:cubicBezTo>
                    <a:close/>
                    <a:moveTo>
                      <a:pt x="9839" y="3418"/>
                    </a:moveTo>
                    <a:cubicBezTo>
                      <a:pt x="12167" y="3418"/>
                      <a:pt x="14494" y="4229"/>
                      <a:pt x="16270" y="5852"/>
                    </a:cubicBezTo>
                    <a:cubicBezTo>
                      <a:pt x="19821" y="9098"/>
                      <a:pt x="19821" y="14361"/>
                      <a:pt x="16270" y="17607"/>
                    </a:cubicBezTo>
                    <a:cubicBezTo>
                      <a:pt x="12718" y="20853"/>
                      <a:pt x="6959" y="20853"/>
                      <a:pt x="3408" y="17607"/>
                    </a:cubicBezTo>
                    <a:cubicBezTo>
                      <a:pt x="-144" y="14361"/>
                      <a:pt x="-144" y="9098"/>
                      <a:pt x="3408" y="5852"/>
                    </a:cubicBezTo>
                    <a:cubicBezTo>
                      <a:pt x="5183" y="4229"/>
                      <a:pt x="7511" y="3418"/>
                      <a:pt x="9839" y="3418"/>
                    </a:cubicBezTo>
                    <a:close/>
                    <a:moveTo>
                      <a:pt x="9839" y="4141"/>
                    </a:moveTo>
                    <a:cubicBezTo>
                      <a:pt x="7714" y="4141"/>
                      <a:pt x="5589" y="4882"/>
                      <a:pt x="3968" y="6364"/>
                    </a:cubicBezTo>
                    <a:cubicBezTo>
                      <a:pt x="725" y="9327"/>
                      <a:pt x="725" y="14132"/>
                      <a:pt x="3968" y="17095"/>
                    </a:cubicBezTo>
                    <a:cubicBezTo>
                      <a:pt x="7210" y="20059"/>
                      <a:pt x="12467" y="20059"/>
                      <a:pt x="15709" y="17095"/>
                    </a:cubicBezTo>
                    <a:cubicBezTo>
                      <a:pt x="18952" y="14132"/>
                      <a:pt x="18952" y="9327"/>
                      <a:pt x="15709" y="6364"/>
                    </a:cubicBezTo>
                    <a:cubicBezTo>
                      <a:pt x="14088" y="4882"/>
                      <a:pt x="11964" y="4141"/>
                      <a:pt x="9839" y="4141"/>
                    </a:cubicBezTo>
                    <a:close/>
                    <a:moveTo>
                      <a:pt x="9839" y="4815"/>
                    </a:moveTo>
                    <a:cubicBezTo>
                      <a:pt x="11775" y="4815"/>
                      <a:pt x="13711" y="5490"/>
                      <a:pt x="15189" y="6840"/>
                    </a:cubicBezTo>
                    <a:cubicBezTo>
                      <a:pt x="18143" y="9541"/>
                      <a:pt x="18143" y="13918"/>
                      <a:pt x="15189" y="16619"/>
                    </a:cubicBezTo>
                    <a:cubicBezTo>
                      <a:pt x="12234" y="19319"/>
                      <a:pt x="7444" y="19319"/>
                      <a:pt x="4489" y="16619"/>
                    </a:cubicBezTo>
                    <a:cubicBezTo>
                      <a:pt x="1535" y="13918"/>
                      <a:pt x="1535" y="9541"/>
                      <a:pt x="4489" y="6840"/>
                    </a:cubicBezTo>
                    <a:cubicBezTo>
                      <a:pt x="5967" y="5490"/>
                      <a:pt x="7903" y="4815"/>
                      <a:pt x="9839" y="4815"/>
                    </a:cubicBezTo>
                    <a:close/>
                    <a:moveTo>
                      <a:pt x="9479" y="6189"/>
                    </a:moveTo>
                    <a:lnTo>
                      <a:pt x="9479" y="9890"/>
                    </a:lnTo>
                    <a:lnTo>
                      <a:pt x="8742" y="10297"/>
                    </a:lnTo>
                    <a:lnTo>
                      <a:pt x="5922" y="7719"/>
                    </a:lnTo>
                    <a:lnTo>
                      <a:pt x="5414" y="8184"/>
                    </a:lnTo>
                    <a:lnTo>
                      <a:pt x="8234" y="10762"/>
                    </a:lnTo>
                    <a:lnTo>
                      <a:pt x="7800" y="11428"/>
                    </a:lnTo>
                    <a:lnTo>
                      <a:pt x="3777" y="11428"/>
                    </a:lnTo>
                    <a:lnTo>
                      <a:pt x="3777" y="12084"/>
                    </a:lnTo>
                    <a:lnTo>
                      <a:pt x="7373" y="12084"/>
                    </a:lnTo>
                    <a:lnTo>
                      <a:pt x="5022" y="15692"/>
                    </a:lnTo>
                    <a:cubicBezTo>
                      <a:pt x="4915" y="15828"/>
                      <a:pt x="4936" y="16016"/>
                      <a:pt x="5073" y="16128"/>
                    </a:cubicBezTo>
                    <a:cubicBezTo>
                      <a:pt x="5187" y="16222"/>
                      <a:pt x="5355" y="16237"/>
                      <a:pt x="5486" y="16165"/>
                    </a:cubicBezTo>
                    <a:lnTo>
                      <a:pt x="9479" y="13975"/>
                    </a:lnTo>
                    <a:lnTo>
                      <a:pt x="9479" y="17270"/>
                    </a:lnTo>
                    <a:lnTo>
                      <a:pt x="10198" y="17270"/>
                    </a:lnTo>
                    <a:lnTo>
                      <a:pt x="10198" y="13582"/>
                    </a:lnTo>
                    <a:lnTo>
                      <a:pt x="10899" y="13197"/>
                    </a:lnTo>
                    <a:lnTo>
                      <a:pt x="13740" y="15793"/>
                    </a:lnTo>
                    <a:lnTo>
                      <a:pt x="14248" y="15328"/>
                    </a:lnTo>
                    <a:lnTo>
                      <a:pt x="11449" y="12771"/>
                    </a:lnTo>
                    <a:lnTo>
                      <a:pt x="11896" y="12084"/>
                    </a:lnTo>
                    <a:lnTo>
                      <a:pt x="15900" y="12084"/>
                    </a:lnTo>
                    <a:lnTo>
                      <a:pt x="15900" y="11428"/>
                    </a:lnTo>
                    <a:lnTo>
                      <a:pt x="12322" y="11428"/>
                    </a:lnTo>
                    <a:lnTo>
                      <a:pt x="14725" y="7729"/>
                    </a:lnTo>
                    <a:cubicBezTo>
                      <a:pt x="14803" y="7587"/>
                      <a:pt x="14762" y="7414"/>
                      <a:pt x="14628" y="7313"/>
                    </a:cubicBezTo>
                    <a:cubicBezTo>
                      <a:pt x="14565" y="7266"/>
                      <a:pt x="14489" y="7240"/>
                      <a:pt x="14411" y="7236"/>
                    </a:cubicBezTo>
                    <a:cubicBezTo>
                      <a:pt x="14333" y="7232"/>
                      <a:pt x="14254" y="7252"/>
                      <a:pt x="14186" y="7293"/>
                    </a:cubicBezTo>
                    <a:lnTo>
                      <a:pt x="10198" y="9493"/>
                    </a:lnTo>
                    <a:lnTo>
                      <a:pt x="10198" y="6189"/>
                    </a:lnTo>
                    <a:lnTo>
                      <a:pt x="9479" y="6189"/>
                    </a:lnTo>
                    <a:close/>
                    <a:moveTo>
                      <a:pt x="13395" y="8516"/>
                    </a:moveTo>
                    <a:lnTo>
                      <a:pt x="10915" y="12283"/>
                    </a:lnTo>
                    <a:lnTo>
                      <a:pt x="9258" y="10768"/>
                    </a:lnTo>
                    <a:lnTo>
                      <a:pt x="13395" y="8516"/>
                    </a:lnTo>
                    <a:close/>
                    <a:moveTo>
                      <a:pt x="8747" y="11230"/>
                    </a:moveTo>
                    <a:lnTo>
                      <a:pt x="10369" y="12713"/>
                    </a:lnTo>
                    <a:lnTo>
                      <a:pt x="6399" y="14885"/>
                    </a:lnTo>
                    <a:lnTo>
                      <a:pt x="8747" y="1123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48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3E26CAD-52FE-B64A-861A-0650C340BC2C}"/>
              </a:ext>
            </a:extLst>
          </p:cNvPr>
          <p:cNvGrpSpPr/>
          <p:nvPr/>
        </p:nvGrpSpPr>
        <p:grpSpPr>
          <a:xfrm>
            <a:off x="6116647" y="1393777"/>
            <a:ext cx="12500716" cy="11656984"/>
            <a:chOff x="6116647" y="1393777"/>
            <a:chExt cx="12500716" cy="11656984"/>
          </a:xfrm>
        </p:grpSpPr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E87C4EAC-1C49-4348-92E5-14CDBBD30876}"/>
                </a:ext>
              </a:extLst>
            </p:cNvPr>
            <p:cNvSpPr/>
            <p:nvPr/>
          </p:nvSpPr>
          <p:spPr>
            <a:xfrm>
              <a:off x="7324665" y="2415610"/>
              <a:ext cx="9619013" cy="9619013"/>
            </a:xfrm>
            <a:prstGeom prst="ellipse">
              <a:avLst/>
            </a:prstGeom>
            <a:ln w="38100">
              <a:solidFill>
                <a:schemeClr val="tx2"/>
              </a:solidFill>
              <a:prstDash val="dash"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80" name="Группа 79">
              <a:extLst>
                <a:ext uri="{FF2B5EF4-FFF2-40B4-BE49-F238E27FC236}">
                  <a16:creationId xmlns:a16="http://schemas.microsoft.com/office/drawing/2014/main" id="{6A09197A-783B-AF49-AC8D-C3FF35E60990}"/>
                </a:ext>
              </a:extLst>
            </p:cNvPr>
            <p:cNvGrpSpPr/>
            <p:nvPr/>
          </p:nvGrpSpPr>
          <p:grpSpPr>
            <a:xfrm>
              <a:off x="8080178" y="3169408"/>
              <a:ext cx="8107987" cy="8111417"/>
              <a:chOff x="915670" y="1856875"/>
              <a:chExt cx="6751637" cy="6754494"/>
            </a:xfrm>
          </p:grpSpPr>
          <p:sp>
            <p:nvSpPr>
              <p:cNvPr id="81" name="Oval 2">
                <a:extLst>
                  <a:ext uri="{FF2B5EF4-FFF2-40B4-BE49-F238E27FC236}">
                    <a16:creationId xmlns:a16="http://schemas.microsoft.com/office/drawing/2014/main" id="{ED9C760F-DC76-534E-B1A0-EFA032B6D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670" y="1859571"/>
                <a:ext cx="6751637" cy="6751798"/>
              </a:xfrm>
              <a:prstGeom prst="ellipse">
                <a:avLst/>
              </a:prstGeom>
              <a:noFill/>
              <a:ln w="63500">
                <a:solidFill>
                  <a:schemeClr val="tx2"/>
                </a:solidFill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/>
                <a:endParaRPr lang="ru-RU" altLang="ru-RU" sz="11600" b="0">
                  <a:solidFill>
                    <a:srgbClr val="77716C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Open Sans Light" panose="020B0306030504020204" pitchFamily="34" charset="0"/>
                </a:endParaRPr>
              </a:p>
            </p:txBody>
          </p:sp>
          <p:sp>
            <p:nvSpPr>
              <p:cNvPr id="82" name="AutoShape 3">
                <a:extLst>
                  <a:ext uri="{FF2B5EF4-FFF2-40B4-BE49-F238E27FC236}">
                    <a16:creationId xmlns:a16="http://schemas.microsoft.com/office/drawing/2014/main" id="{34E459BE-A188-4D44-9D6D-645C47F4D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94" y="1856875"/>
                <a:ext cx="6163023" cy="6404493"/>
              </a:xfrm>
              <a:custGeom>
                <a:avLst/>
                <a:gdLst>
                  <a:gd name="T0" fmla="*/ 10800 w 21600"/>
                  <a:gd name="T1" fmla="+- 0 10817 35"/>
                  <a:gd name="T2" fmla="*/ 10817 h 21565"/>
                  <a:gd name="T3" fmla="*/ 10800 w 21600"/>
                  <a:gd name="T4" fmla="+- 0 10817 35"/>
                  <a:gd name="T5" fmla="*/ 10817 h 21565"/>
                  <a:gd name="T6" fmla="*/ 10800 w 21600"/>
                  <a:gd name="T7" fmla="+- 0 10817 35"/>
                  <a:gd name="T8" fmla="*/ 10817 h 21565"/>
                  <a:gd name="T9" fmla="*/ 10800 w 21600"/>
                  <a:gd name="T10" fmla="+- 0 10817 35"/>
                  <a:gd name="T11" fmla="*/ 10817 h 21565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565">
                    <a:moveTo>
                      <a:pt x="9086" y="23"/>
                    </a:moveTo>
                    <a:cubicBezTo>
                      <a:pt x="8136" y="82"/>
                      <a:pt x="7198" y="250"/>
                      <a:pt x="6290" y="525"/>
                    </a:cubicBezTo>
                    <a:cubicBezTo>
                      <a:pt x="5430" y="777"/>
                      <a:pt x="4603" y="1125"/>
                      <a:pt x="3828" y="1563"/>
                    </a:cubicBezTo>
                    <a:cubicBezTo>
                      <a:pt x="3152" y="1944"/>
                      <a:pt x="2520" y="2392"/>
                      <a:pt x="1939" y="2898"/>
                    </a:cubicBezTo>
                    <a:lnTo>
                      <a:pt x="2269" y="3153"/>
                    </a:lnTo>
                    <a:lnTo>
                      <a:pt x="2301" y="3271"/>
                    </a:lnTo>
                    <a:lnTo>
                      <a:pt x="2323" y="3390"/>
                    </a:lnTo>
                    <a:lnTo>
                      <a:pt x="2472" y="3487"/>
                    </a:lnTo>
                    <a:lnTo>
                      <a:pt x="2559" y="3376"/>
                    </a:lnTo>
                    <a:lnTo>
                      <a:pt x="2422" y="3429"/>
                    </a:lnTo>
                    <a:lnTo>
                      <a:pt x="2452" y="3362"/>
                    </a:lnTo>
                    <a:lnTo>
                      <a:pt x="2337" y="3335"/>
                    </a:lnTo>
                    <a:lnTo>
                      <a:pt x="2394" y="3275"/>
                    </a:lnTo>
                    <a:lnTo>
                      <a:pt x="2326" y="3196"/>
                    </a:lnTo>
                    <a:lnTo>
                      <a:pt x="2363" y="3143"/>
                    </a:lnTo>
                    <a:lnTo>
                      <a:pt x="2352" y="3068"/>
                    </a:lnTo>
                    <a:lnTo>
                      <a:pt x="2493" y="3000"/>
                    </a:lnTo>
                    <a:lnTo>
                      <a:pt x="2633" y="2917"/>
                    </a:lnTo>
                    <a:lnTo>
                      <a:pt x="2801" y="2806"/>
                    </a:lnTo>
                    <a:lnTo>
                      <a:pt x="2889" y="2658"/>
                    </a:lnTo>
                    <a:lnTo>
                      <a:pt x="3025" y="2567"/>
                    </a:lnTo>
                    <a:lnTo>
                      <a:pt x="3130" y="2504"/>
                    </a:lnTo>
                    <a:lnTo>
                      <a:pt x="3141" y="2583"/>
                    </a:lnTo>
                    <a:lnTo>
                      <a:pt x="2992" y="2644"/>
                    </a:lnTo>
                    <a:lnTo>
                      <a:pt x="3059" y="2671"/>
                    </a:lnTo>
                    <a:lnTo>
                      <a:pt x="3380" y="2523"/>
                    </a:lnTo>
                    <a:lnTo>
                      <a:pt x="3623" y="2428"/>
                    </a:lnTo>
                    <a:lnTo>
                      <a:pt x="3917" y="2369"/>
                    </a:lnTo>
                    <a:lnTo>
                      <a:pt x="4000" y="2309"/>
                    </a:lnTo>
                    <a:lnTo>
                      <a:pt x="3856" y="2309"/>
                    </a:lnTo>
                    <a:lnTo>
                      <a:pt x="3853" y="2239"/>
                    </a:lnTo>
                    <a:lnTo>
                      <a:pt x="3962" y="2183"/>
                    </a:lnTo>
                    <a:lnTo>
                      <a:pt x="4183" y="2047"/>
                    </a:lnTo>
                    <a:lnTo>
                      <a:pt x="4190" y="1984"/>
                    </a:lnTo>
                    <a:lnTo>
                      <a:pt x="4283" y="1979"/>
                    </a:lnTo>
                    <a:lnTo>
                      <a:pt x="4441" y="1939"/>
                    </a:lnTo>
                    <a:lnTo>
                      <a:pt x="4453" y="1840"/>
                    </a:lnTo>
                    <a:lnTo>
                      <a:pt x="4510" y="1868"/>
                    </a:lnTo>
                    <a:lnTo>
                      <a:pt x="4533" y="1968"/>
                    </a:lnTo>
                    <a:lnTo>
                      <a:pt x="4543" y="2070"/>
                    </a:lnTo>
                    <a:lnTo>
                      <a:pt x="4592" y="2115"/>
                    </a:lnTo>
                    <a:lnTo>
                      <a:pt x="4656" y="2175"/>
                    </a:lnTo>
                    <a:lnTo>
                      <a:pt x="4585" y="2303"/>
                    </a:lnTo>
                    <a:lnTo>
                      <a:pt x="4482" y="2396"/>
                    </a:lnTo>
                    <a:lnTo>
                      <a:pt x="4471" y="2458"/>
                    </a:lnTo>
                    <a:lnTo>
                      <a:pt x="4369" y="2605"/>
                    </a:lnTo>
                    <a:lnTo>
                      <a:pt x="4398" y="2668"/>
                    </a:lnTo>
                    <a:lnTo>
                      <a:pt x="4262" y="2803"/>
                    </a:lnTo>
                    <a:lnTo>
                      <a:pt x="4191" y="2746"/>
                    </a:lnTo>
                    <a:lnTo>
                      <a:pt x="4116" y="2905"/>
                    </a:lnTo>
                    <a:lnTo>
                      <a:pt x="4057" y="2992"/>
                    </a:lnTo>
                    <a:lnTo>
                      <a:pt x="4098" y="3042"/>
                    </a:lnTo>
                    <a:lnTo>
                      <a:pt x="4178" y="2992"/>
                    </a:lnTo>
                    <a:lnTo>
                      <a:pt x="4258" y="2972"/>
                    </a:lnTo>
                    <a:lnTo>
                      <a:pt x="4459" y="3139"/>
                    </a:lnTo>
                    <a:lnTo>
                      <a:pt x="4436" y="3209"/>
                    </a:lnTo>
                    <a:lnTo>
                      <a:pt x="4351" y="3259"/>
                    </a:lnTo>
                    <a:lnTo>
                      <a:pt x="4251" y="3315"/>
                    </a:lnTo>
                    <a:lnTo>
                      <a:pt x="4185" y="3368"/>
                    </a:lnTo>
                    <a:lnTo>
                      <a:pt x="4295" y="3423"/>
                    </a:lnTo>
                    <a:lnTo>
                      <a:pt x="4269" y="3486"/>
                    </a:lnTo>
                    <a:lnTo>
                      <a:pt x="4473" y="3505"/>
                    </a:lnTo>
                    <a:lnTo>
                      <a:pt x="4369" y="3522"/>
                    </a:lnTo>
                    <a:lnTo>
                      <a:pt x="4201" y="3552"/>
                    </a:lnTo>
                    <a:lnTo>
                      <a:pt x="4152" y="3499"/>
                    </a:lnTo>
                    <a:lnTo>
                      <a:pt x="4089" y="3441"/>
                    </a:lnTo>
                    <a:lnTo>
                      <a:pt x="4019" y="3390"/>
                    </a:lnTo>
                    <a:lnTo>
                      <a:pt x="3891" y="3344"/>
                    </a:lnTo>
                    <a:lnTo>
                      <a:pt x="3803" y="3300"/>
                    </a:lnTo>
                    <a:lnTo>
                      <a:pt x="3868" y="3220"/>
                    </a:lnTo>
                    <a:lnTo>
                      <a:pt x="3806" y="3207"/>
                    </a:lnTo>
                    <a:lnTo>
                      <a:pt x="3678" y="3168"/>
                    </a:lnTo>
                    <a:lnTo>
                      <a:pt x="3512" y="3208"/>
                    </a:lnTo>
                    <a:lnTo>
                      <a:pt x="3259" y="3298"/>
                    </a:lnTo>
                    <a:lnTo>
                      <a:pt x="3088" y="3347"/>
                    </a:lnTo>
                    <a:lnTo>
                      <a:pt x="2900" y="3438"/>
                    </a:lnTo>
                    <a:lnTo>
                      <a:pt x="2768" y="3517"/>
                    </a:lnTo>
                    <a:lnTo>
                      <a:pt x="2753" y="3443"/>
                    </a:lnTo>
                    <a:lnTo>
                      <a:pt x="2648" y="3431"/>
                    </a:lnTo>
                    <a:lnTo>
                      <a:pt x="2583" y="3483"/>
                    </a:lnTo>
                    <a:lnTo>
                      <a:pt x="2715" y="3613"/>
                    </a:lnTo>
                    <a:lnTo>
                      <a:pt x="2833" y="3625"/>
                    </a:lnTo>
                    <a:lnTo>
                      <a:pt x="2906" y="3685"/>
                    </a:lnTo>
                    <a:cubicBezTo>
                      <a:pt x="2911" y="3684"/>
                      <a:pt x="2916" y="3682"/>
                      <a:pt x="2921" y="3681"/>
                    </a:cubicBezTo>
                    <a:cubicBezTo>
                      <a:pt x="2927" y="3679"/>
                      <a:pt x="2932" y="3677"/>
                      <a:pt x="2938" y="3676"/>
                    </a:cubicBezTo>
                    <a:cubicBezTo>
                      <a:pt x="2943" y="3674"/>
                      <a:pt x="2948" y="3672"/>
                      <a:pt x="2953" y="3670"/>
                    </a:cubicBezTo>
                    <a:cubicBezTo>
                      <a:pt x="2959" y="3669"/>
                      <a:pt x="2964" y="3667"/>
                      <a:pt x="2970" y="3665"/>
                    </a:cubicBezTo>
                    <a:lnTo>
                      <a:pt x="3075" y="3642"/>
                    </a:lnTo>
                    <a:lnTo>
                      <a:pt x="3110" y="3699"/>
                    </a:lnTo>
                    <a:lnTo>
                      <a:pt x="3121" y="3779"/>
                    </a:lnTo>
                    <a:lnTo>
                      <a:pt x="3184" y="3751"/>
                    </a:lnTo>
                    <a:lnTo>
                      <a:pt x="3226" y="3695"/>
                    </a:lnTo>
                    <a:lnTo>
                      <a:pt x="3375" y="3677"/>
                    </a:lnTo>
                    <a:lnTo>
                      <a:pt x="3302" y="3735"/>
                    </a:lnTo>
                    <a:lnTo>
                      <a:pt x="3337" y="3785"/>
                    </a:lnTo>
                    <a:lnTo>
                      <a:pt x="3464" y="3740"/>
                    </a:lnTo>
                    <a:lnTo>
                      <a:pt x="3605" y="3697"/>
                    </a:lnTo>
                    <a:lnTo>
                      <a:pt x="3685" y="3634"/>
                    </a:lnTo>
                    <a:lnTo>
                      <a:pt x="3767" y="3570"/>
                    </a:lnTo>
                    <a:lnTo>
                      <a:pt x="3866" y="3605"/>
                    </a:lnTo>
                    <a:lnTo>
                      <a:pt x="3970" y="3570"/>
                    </a:lnTo>
                    <a:lnTo>
                      <a:pt x="3935" y="3717"/>
                    </a:lnTo>
                    <a:lnTo>
                      <a:pt x="3900" y="3796"/>
                    </a:lnTo>
                    <a:lnTo>
                      <a:pt x="4031" y="3819"/>
                    </a:lnTo>
                    <a:lnTo>
                      <a:pt x="4013" y="3931"/>
                    </a:lnTo>
                    <a:lnTo>
                      <a:pt x="3902" y="4039"/>
                    </a:lnTo>
                    <a:lnTo>
                      <a:pt x="3870" y="4120"/>
                    </a:lnTo>
                    <a:lnTo>
                      <a:pt x="4006" y="4081"/>
                    </a:lnTo>
                    <a:lnTo>
                      <a:pt x="4160" y="4204"/>
                    </a:lnTo>
                    <a:lnTo>
                      <a:pt x="4272" y="4300"/>
                    </a:lnTo>
                    <a:lnTo>
                      <a:pt x="4380" y="4419"/>
                    </a:lnTo>
                    <a:lnTo>
                      <a:pt x="4313" y="4482"/>
                    </a:lnTo>
                    <a:lnTo>
                      <a:pt x="4315" y="4548"/>
                    </a:lnTo>
                    <a:lnTo>
                      <a:pt x="4404" y="4548"/>
                    </a:lnTo>
                    <a:lnTo>
                      <a:pt x="4505" y="4482"/>
                    </a:lnTo>
                    <a:lnTo>
                      <a:pt x="4601" y="4419"/>
                    </a:lnTo>
                    <a:lnTo>
                      <a:pt x="4685" y="4321"/>
                    </a:lnTo>
                    <a:lnTo>
                      <a:pt x="4793" y="4379"/>
                    </a:lnTo>
                    <a:lnTo>
                      <a:pt x="4875" y="4412"/>
                    </a:lnTo>
                    <a:lnTo>
                      <a:pt x="5081" y="4312"/>
                    </a:lnTo>
                    <a:lnTo>
                      <a:pt x="5053" y="4389"/>
                    </a:lnTo>
                    <a:lnTo>
                      <a:pt x="4952" y="4427"/>
                    </a:lnTo>
                    <a:lnTo>
                      <a:pt x="5017" y="4524"/>
                    </a:lnTo>
                    <a:lnTo>
                      <a:pt x="5023" y="4586"/>
                    </a:lnTo>
                    <a:lnTo>
                      <a:pt x="4945" y="4631"/>
                    </a:lnTo>
                    <a:lnTo>
                      <a:pt x="4863" y="4721"/>
                    </a:lnTo>
                    <a:lnTo>
                      <a:pt x="4845" y="4785"/>
                    </a:lnTo>
                    <a:lnTo>
                      <a:pt x="4832" y="4875"/>
                    </a:lnTo>
                    <a:lnTo>
                      <a:pt x="4882" y="4928"/>
                    </a:lnTo>
                    <a:lnTo>
                      <a:pt x="4927" y="4888"/>
                    </a:lnTo>
                    <a:lnTo>
                      <a:pt x="5049" y="4859"/>
                    </a:lnTo>
                    <a:lnTo>
                      <a:pt x="5133" y="4920"/>
                    </a:lnTo>
                    <a:lnTo>
                      <a:pt x="5201" y="4925"/>
                    </a:lnTo>
                    <a:lnTo>
                      <a:pt x="5294" y="4915"/>
                    </a:lnTo>
                    <a:lnTo>
                      <a:pt x="5330" y="4816"/>
                    </a:lnTo>
                    <a:lnTo>
                      <a:pt x="5400" y="4753"/>
                    </a:lnTo>
                    <a:lnTo>
                      <a:pt x="5430" y="4677"/>
                    </a:lnTo>
                    <a:lnTo>
                      <a:pt x="5376" y="4574"/>
                    </a:lnTo>
                    <a:lnTo>
                      <a:pt x="5359" y="4504"/>
                    </a:lnTo>
                    <a:lnTo>
                      <a:pt x="5451" y="4447"/>
                    </a:lnTo>
                    <a:lnTo>
                      <a:pt x="5511" y="4355"/>
                    </a:lnTo>
                    <a:lnTo>
                      <a:pt x="5558" y="4240"/>
                    </a:lnTo>
                    <a:lnTo>
                      <a:pt x="5632" y="4133"/>
                    </a:lnTo>
                    <a:lnTo>
                      <a:pt x="5671" y="4063"/>
                    </a:lnTo>
                    <a:lnTo>
                      <a:pt x="5759" y="3948"/>
                    </a:lnTo>
                    <a:lnTo>
                      <a:pt x="5792" y="3827"/>
                    </a:lnTo>
                    <a:lnTo>
                      <a:pt x="5807" y="3736"/>
                    </a:lnTo>
                    <a:lnTo>
                      <a:pt x="5856" y="3649"/>
                    </a:lnTo>
                    <a:lnTo>
                      <a:pt x="5831" y="3569"/>
                    </a:lnTo>
                    <a:lnTo>
                      <a:pt x="5770" y="3601"/>
                    </a:lnTo>
                    <a:lnTo>
                      <a:pt x="5657" y="3558"/>
                    </a:lnTo>
                    <a:lnTo>
                      <a:pt x="5697" y="3495"/>
                    </a:lnTo>
                    <a:lnTo>
                      <a:pt x="5774" y="3495"/>
                    </a:lnTo>
                    <a:lnTo>
                      <a:pt x="5846" y="3458"/>
                    </a:lnTo>
                    <a:lnTo>
                      <a:pt x="5834" y="3390"/>
                    </a:lnTo>
                    <a:lnTo>
                      <a:pt x="5763" y="3366"/>
                    </a:lnTo>
                    <a:lnTo>
                      <a:pt x="5763" y="3275"/>
                    </a:lnTo>
                    <a:lnTo>
                      <a:pt x="5754" y="3184"/>
                    </a:lnTo>
                    <a:lnTo>
                      <a:pt x="5788" y="3070"/>
                    </a:lnTo>
                    <a:lnTo>
                      <a:pt x="5948" y="3025"/>
                    </a:lnTo>
                    <a:lnTo>
                      <a:pt x="6106" y="3002"/>
                    </a:lnTo>
                    <a:lnTo>
                      <a:pt x="6182" y="2933"/>
                    </a:lnTo>
                    <a:lnTo>
                      <a:pt x="6223" y="2853"/>
                    </a:lnTo>
                    <a:lnTo>
                      <a:pt x="6276" y="2714"/>
                    </a:lnTo>
                    <a:lnTo>
                      <a:pt x="6304" y="2625"/>
                    </a:lnTo>
                    <a:lnTo>
                      <a:pt x="6386" y="2573"/>
                    </a:lnTo>
                    <a:lnTo>
                      <a:pt x="6558" y="2545"/>
                    </a:lnTo>
                    <a:lnTo>
                      <a:pt x="6670" y="2513"/>
                    </a:lnTo>
                    <a:lnTo>
                      <a:pt x="6806" y="2370"/>
                    </a:lnTo>
                    <a:lnTo>
                      <a:pt x="6948" y="2275"/>
                    </a:lnTo>
                    <a:lnTo>
                      <a:pt x="6933" y="2207"/>
                    </a:lnTo>
                    <a:lnTo>
                      <a:pt x="6985" y="2152"/>
                    </a:lnTo>
                    <a:lnTo>
                      <a:pt x="6810" y="2131"/>
                    </a:lnTo>
                    <a:lnTo>
                      <a:pt x="6933" y="2039"/>
                    </a:lnTo>
                    <a:lnTo>
                      <a:pt x="6992" y="1961"/>
                    </a:lnTo>
                    <a:lnTo>
                      <a:pt x="7130" y="1910"/>
                    </a:lnTo>
                    <a:lnTo>
                      <a:pt x="7036" y="1841"/>
                    </a:lnTo>
                    <a:lnTo>
                      <a:pt x="7084" y="1808"/>
                    </a:lnTo>
                    <a:lnTo>
                      <a:pt x="7301" y="1836"/>
                    </a:lnTo>
                    <a:lnTo>
                      <a:pt x="7394" y="1898"/>
                    </a:lnTo>
                    <a:lnTo>
                      <a:pt x="7525" y="1886"/>
                    </a:lnTo>
                    <a:lnTo>
                      <a:pt x="7625" y="1837"/>
                    </a:lnTo>
                    <a:lnTo>
                      <a:pt x="7769" y="1808"/>
                    </a:lnTo>
                    <a:lnTo>
                      <a:pt x="7803" y="1735"/>
                    </a:lnTo>
                    <a:lnTo>
                      <a:pt x="7739" y="1695"/>
                    </a:lnTo>
                    <a:lnTo>
                      <a:pt x="7920" y="1618"/>
                    </a:lnTo>
                    <a:lnTo>
                      <a:pt x="8000" y="1631"/>
                    </a:lnTo>
                    <a:lnTo>
                      <a:pt x="8201" y="1543"/>
                    </a:lnTo>
                    <a:lnTo>
                      <a:pt x="8282" y="1542"/>
                    </a:lnTo>
                    <a:lnTo>
                      <a:pt x="8333" y="1495"/>
                    </a:lnTo>
                    <a:lnTo>
                      <a:pt x="8407" y="1500"/>
                    </a:lnTo>
                    <a:lnTo>
                      <a:pt x="8475" y="1531"/>
                    </a:lnTo>
                    <a:lnTo>
                      <a:pt x="8385" y="1575"/>
                    </a:lnTo>
                    <a:lnTo>
                      <a:pt x="8397" y="1694"/>
                    </a:lnTo>
                    <a:lnTo>
                      <a:pt x="8477" y="1689"/>
                    </a:lnTo>
                    <a:lnTo>
                      <a:pt x="8584" y="1717"/>
                    </a:lnTo>
                    <a:lnTo>
                      <a:pt x="8606" y="1767"/>
                    </a:lnTo>
                    <a:lnTo>
                      <a:pt x="8695" y="1726"/>
                    </a:lnTo>
                    <a:lnTo>
                      <a:pt x="8826" y="1682"/>
                    </a:lnTo>
                    <a:lnTo>
                      <a:pt x="8888" y="1717"/>
                    </a:lnTo>
                    <a:lnTo>
                      <a:pt x="8995" y="1745"/>
                    </a:lnTo>
                    <a:lnTo>
                      <a:pt x="9107" y="1710"/>
                    </a:lnTo>
                    <a:lnTo>
                      <a:pt x="9143" y="1654"/>
                    </a:lnTo>
                    <a:lnTo>
                      <a:pt x="9185" y="1568"/>
                    </a:lnTo>
                    <a:lnTo>
                      <a:pt x="9304" y="1550"/>
                    </a:lnTo>
                    <a:lnTo>
                      <a:pt x="9374" y="1586"/>
                    </a:lnTo>
                    <a:lnTo>
                      <a:pt x="9432" y="1592"/>
                    </a:lnTo>
                    <a:lnTo>
                      <a:pt x="9463" y="1500"/>
                    </a:lnTo>
                    <a:lnTo>
                      <a:pt x="9548" y="1451"/>
                    </a:lnTo>
                    <a:lnTo>
                      <a:pt x="9703" y="1396"/>
                    </a:lnTo>
                    <a:lnTo>
                      <a:pt x="9820" y="1356"/>
                    </a:lnTo>
                    <a:lnTo>
                      <a:pt x="9897" y="1345"/>
                    </a:lnTo>
                    <a:lnTo>
                      <a:pt x="9901" y="1284"/>
                    </a:lnTo>
                    <a:lnTo>
                      <a:pt x="9792" y="1212"/>
                    </a:lnTo>
                    <a:lnTo>
                      <a:pt x="9927" y="1206"/>
                    </a:lnTo>
                    <a:lnTo>
                      <a:pt x="10044" y="1229"/>
                    </a:lnTo>
                    <a:lnTo>
                      <a:pt x="10153" y="1224"/>
                    </a:lnTo>
                    <a:lnTo>
                      <a:pt x="10213" y="1143"/>
                    </a:lnTo>
                    <a:lnTo>
                      <a:pt x="10129" y="1063"/>
                    </a:lnTo>
                    <a:lnTo>
                      <a:pt x="10189" y="1054"/>
                    </a:lnTo>
                    <a:lnTo>
                      <a:pt x="10295" y="1106"/>
                    </a:lnTo>
                    <a:lnTo>
                      <a:pt x="10396" y="1106"/>
                    </a:lnTo>
                    <a:lnTo>
                      <a:pt x="10452" y="1077"/>
                    </a:lnTo>
                    <a:lnTo>
                      <a:pt x="10539" y="1019"/>
                    </a:lnTo>
                    <a:lnTo>
                      <a:pt x="10545" y="1091"/>
                    </a:lnTo>
                    <a:lnTo>
                      <a:pt x="10514" y="1161"/>
                    </a:lnTo>
                    <a:lnTo>
                      <a:pt x="10590" y="1194"/>
                    </a:lnTo>
                    <a:lnTo>
                      <a:pt x="10623" y="1094"/>
                    </a:lnTo>
                    <a:lnTo>
                      <a:pt x="10705" y="1043"/>
                    </a:lnTo>
                    <a:lnTo>
                      <a:pt x="10724" y="959"/>
                    </a:lnTo>
                    <a:lnTo>
                      <a:pt x="10741" y="860"/>
                    </a:lnTo>
                    <a:lnTo>
                      <a:pt x="10745" y="748"/>
                    </a:lnTo>
                    <a:lnTo>
                      <a:pt x="10830" y="692"/>
                    </a:lnTo>
                    <a:lnTo>
                      <a:pt x="10923" y="669"/>
                    </a:lnTo>
                    <a:lnTo>
                      <a:pt x="11046" y="676"/>
                    </a:lnTo>
                    <a:lnTo>
                      <a:pt x="10996" y="718"/>
                    </a:lnTo>
                    <a:lnTo>
                      <a:pt x="10926" y="730"/>
                    </a:lnTo>
                    <a:lnTo>
                      <a:pt x="10809" y="796"/>
                    </a:lnTo>
                    <a:lnTo>
                      <a:pt x="10822" y="880"/>
                    </a:lnTo>
                    <a:lnTo>
                      <a:pt x="10780" y="1004"/>
                    </a:lnTo>
                    <a:lnTo>
                      <a:pt x="10773" y="1057"/>
                    </a:lnTo>
                    <a:lnTo>
                      <a:pt x="10726" y="1110"/>
                    </a:lnTo>
                    <a:lnTo>
                      <a:pt x="10695" y="1170"/>
                    </a:lnTo>
                    <a:lnTo>
                      <a:pt x="10854" y="1228"/>
                    </a:lnTo>
                    <a:lnTo>
                      <a:pt x="10934" y="1193"/>
                    </a:lnTo>
                    <a:lnTo>
                      <a:pt x="10996" y="1175"/>
                    </a:lnTo>
                    <a:lnTo>
                      <a:pt x="11055" y="1115"/>
                    </a:lnTo>
                    <a:lnTo>
                      <a:pt x="11171" y="1081"/>
                    </a:lnTo>
                    <a:lnTo>
                      <a:pt x="11235" y="1049"/>
                    </a:lnTo>
                    <a:lnTo>
                      <a:pt x="11245" y="988"/>
                    </a:lnTo>
                    <a:lnTo>
                      <a:pt x="11214" y="895"/>
                    </a:lnTo>
                    <a:lnTo>
                      <a:pt x="11309" y="918"/>
                    </a:lnTo>
                    <a:lnTo>
                      <a:pt x="11442" y="1015"/>
                    </a:lnTo>
                    <a:lnTo>
                      <a:pt x="11487" y="1063"/>
                    </a:lnTo>
                    <a:lnTo>
                      <a:pt x="11615" y="1114"/>
                    </a:lnTo>
                    <a:lnTo>
                      <a:pt x="11833" y="1289"/>
                    </a:lnTo>
                    <a:lnTo>
                      <a:pt x="11757" y="1340"/>
                    </a:lnTo>
                    <a:cubicBezTo>
                      <a:pt x="11734" y="1353"/>
                      <a:pt x="11710" y="1365"/>
                      <a:pt x="11686" y="1375"/>
                    </a:cubicBezTo>
                    <a:cubicBezTo>
                      <a:pt x="11643" y="1391"/>
                      <a:pt x="11600" y="1403"/>
                      <a:pt x="11555" y="1408"/>
                    </a:cubicBezTo>
                    <a:lnTo>
                      <a:pt x="11462" y="1448"/>
                    </a:lnTo>
                    <a:cubicBezTo>
                      <a:pt x="11416" y="1468"/>
                      <a:pt x="11368" y="1486"/>
                      <a:pt x="11320" y="1500"/>
                    </a:cubicBezTo>
                    <a:cubicBezTo>
                      <a:pt x="11300" y="1506"/>
                      <a:pt x="11281" y="1511"/>
                      <a:pt x="11261" y="1516"/>
                    </a:cubicBezTo>
                    <a:lnTo>
                      <a:pt x="11181" y="1507"/>
                    </a:lnTo>
                    <a:lnTo>
                      <a:pt x="11030" y="1507"/>
                    </a:lnTo>
                    <a:lnTo>
                      <a:pt x="10934" y="1503"/>
                    </a:lnTo>
                    <a:lnTo>
                      <a:pt x="10809" y="1515"/>
                    </a:lnTo>
                    <a:lnTo>
                      <a:pt x="10747" y="1614"/>
                    </a:lnTo>
                    <a:lnTo>
                      <a:pt x="10819" y="1631"/>
                    </a:lnTo>
                    <a:lnTo>
                      <a:pt x="10969" y="1619"/>
                    </a:lnTo>
                    <a:lnTo>
                      <a:pt x="11157" y="1625"/>
                    </a:lnTo>
                    <a:lnTo>
                      <a:pt x="11217" y="1614"/>
                    </a:lnTo>
                    <a:lnTo>
                      <a:pt x="11367" y="1614"/>
                    </a:lnTo>
                    <a:lnTo>
                      <a:pt x="11444" y="1637"/>
                    </a:lnTo>
                    <a:lnTo>
                      <a:pt x="11524" y="1637"/>
                    </a:lnTo>
                    <a:lnTo>
                      <a:pt x="11612" y="1580"/>
                    </a:lnTo>
                    <a:lnTo>
                      <a:pt x="11712" y="1523"/>
                    </a:lnTo>
                    <a:lnTo>
                      <a:pt x="11819" y="1471"/>
                    </a:lnTo>
                    <a:lnTo>
                      <a:pt x="11946" y="1465"/>
                    </a:lnTo>
                    <a:lnTo>
                      <a:pt x="12061" y="1443"/>
                    </a:lnTo>
                    <a:lnTo>
                      <a:pt x="12136" y="1357"/>
                    </a:lnTo>
                    <a:lnTo>
                      <a:pt x="12043" y="1285"/>
                    </a:lnTo>
                    <a:lnTo>
                      <a:pt x="11919" y="1210"/>
                    </a:lnTo>
                    <a:lnTo>
                      <a:pt x="11819" y="1205"/>
                    </a:lnTo>
                    <a:lnTo>
                      <a:pt x="11706" y="1174"/>
                    </a:lnTo>
                    <a:lnTo>
                      <a:pt x="11777" y="1143"/>
                    </a:lnTo>
                    <a:lnTo>
                      <a:pt x="11750" y="1051"/>
                    </a:lnTo>
                    <a:lnTo>
                      <a:pt x="11825" y="1016"/>
                    </a:lnTo>
                    <a:lnTo>
                      <a:pt x="11846" y="1077"/>
                    </a:lnTo>
                    <a:lnTo>
                      <a:pt x="11928" y="1117"/>
                    </a:lnTo>
                    <a:lnTo>
                      <a:pt x="12159" y="1117"/>
                    </a:lnTo>
                    <a:lnTo>
                      <a:pt x="12136" y="1175"/>
                    </a:lnTo>
                    <a:lnTo>
                      <a:pt x="12345" y="1232"/>
                    </a:lnTo>
                    <a:lnTo>
                      <a:pt x="12516" y="1260"/>
                    </a:lnTo>
                    <a:lnTo>
                      <a:pt x="12410" y="1269"/>
                    </a:lnTo>
                    <a:lnTo>
                      <a:pt x="12377" y="1343"/>
                    </a:lnTo>
                    <a:lnTo>
                      <a:pt x="12484" y="1372"/>
                    </a:lnTo>
                    <a:lnTo>
                      <a:pt x="12555" y="1355"/>
                    </a:lnTo>
                    <a:lnTo>
                      <a:pt x="12565" y="1284"/>
                    </a:lnTo>
                    <a:lnTo>
                      <a:pt x="12747" y="1256"/>
                    </a:lnTo>
                    <a:lnTo>
                      <a:pt x="12841" y="1250"/>
                    </a:lnTo>
                    <a:lnTo>
                      <a:pt x="12901" y="1278"/>
                    </a:lnTo>
                    <a:lnTo>
                      <a:pt x="12864" y="1328"/>
                    </a:lnTo>
                    <a:lnTo>
                      <a:pt x="12746" y="1364"/>
                    </a:lnTo>
                    <a:lnTo>
                      <a:pt x="12797" y="1425"/>
                    </a:lnTo>
                    <a:lnTo>
                      <a:pt x="12864" y="1482"/>
                    </a:lnTo>
                    <a:lnTo>
                      <a:pt x="12914" y="1448"/>
                    </a:lnTo>
                    <a:lnTo>
                      <a:pt x="13008" y="1431"/>
                    </a:lnTo>
                    <a:lnTo>
                      <a:pt x="13050" y="1368"/>
                    </a:lnTo>
                    <a:lnTo>
                      <a:pt x="13121" y="1351"/>
                    </a:lnTo>
                    <a:lnTo>
                      <a:pt x="13164" y="1395"/>
                    </a:lnTo>
                    <a:lnTo>
                      <a:pt x="13267" y="1387"/>
                    </a:lnTo>
                    <a:lnTo>
                      <a:pt x="13470" y="1475"/>
                    </a:lnTo>
                    <a:lnTo>
                      <a:pt x="13581" y="1528"/>
                    </a:lnTo>
                    <a:lnTo>
                      <a:pt x="13644" y="1571"/>
                    </a:lnTo>
                    <a:lnTo>
                      <a:pt x="13707" y="1588"/>
                    </a:lnTo>
                    <a:lnTo>
                      <a:pt x="13776" y="1583"/>
                    </a:lnTo>
                    <a:lnTo>
                      <a:pt x="13849" y="1548"/>
                    </a:lnTo>
                    <a:lnTo>
                      <a:pt x="13889" y="1674"/>
                    </a:lnTo>
                    <a:lnTo>
                      <a:pt x="13754" y="1658"/>
                    </a:lnTo>
                    <a:lnTo>
                      <a:pt x="13712" y="1733"/>
                    </a:lnTo>
                    <a:lnTo>
                      <a:pt x="13587" y="1707"/>
                    </a:lnTo>
                    <a:lnTo>
                      <a:pt x="13509" y="1604"/>
                    </a:lnTo>
                    <a:lnTo>
                      <a:pt x="13433" y="1532"/>
                    </a:lnTo>
                    <a:lnTo>
                      <a:pt x="13378" y="1440"/>
                    </a:lnTo>
                    <a:lnTo>
                      <a:pt x="13225" y="1451"/>
                    </a:lnTo>
                    <a:lnTo>
                      <a:pt x="13129" y="1479"/>
                    </a:lnTo>
                    <a:lnTo>
                      <a:pt x="13141" y="1552"/>
                    </a:lnTo>
                    <a:lnTo>
                      <a:pt x="13195" y="1653"/>
                    </a:lnTo>
                    <a:lnTo>
                      <a:pt x="13228" y="1725"/>
                    </a:lnTo>
                    <a:lnTo>
                      <a:pt x="13280" y="1806"/>
                    </a:lnTo>
                    <a:lnTo>
                      <a:pt x="13280" y="1882"/>
                    </a:lnTo>
                    <a:lnTo>
                      <a:pt x="13349" y="1898"/>
                    </a:lnTo>
                    <a:lnTo>
                      <a:pt x="13351" y="1980"/>
                    </a:lnTo>
                    <a:lnTo>
                      <a:pt x="13274" y="2009"/>
                    </a:lnTo>
                    <a:lnTo>
                      <a:pt x="13302" y="2116"/>
                    </a:lnTo>
                    <a:lnTo>
                      <a:pt x="13367" y="2160"/>
                    </a:lnTo>
                    <a:lnTo>
                      <a:pt x="13406" y="2245"/>
                    </a:lnTo>
                    <a:lnTo>
                      <a:pt x="13448" y="2311"/>
                    </a:lnTo>
                    <a:lnTo>
                      <a:pt x="13605" y="2329"/>
                    </a:lnTo>
                    <a:lnTo>
                      <a:pt x="13626" y="2378"/>
                    </a:lnTo>
                    <a:lnTo>
                      <a:pt x="13716" y="2434"/>
                    </a:lnTo>
                    <a:lnTo>
                      <a:pt x="13858" y="2509"/>
                    </a:lnTo>
                    <a:lnTo>
                      <a:pt x="13978" y="2589"/>
                    </a:lnTo>
                    <a:lnTo>
                      <a:pt x="14085" y="2640"/>
                    </a:lnTo>
                    <a:lnTo>
                      <a:pt x="14196" y="2686"/>
                    </a:lnTo>
                    <a:lnTo>
                      <a:pt x="14385" y="2735"/>
                    </a:lnTo>
                    <a:lnTo>
                      <a:pt x="14340" y="2658"/>
                    </a:lnTo>
                    <a:lnTo>
                      <a:pt x="14480" y="2708"/>
                    </a:lnTo>
                    <a:lnTo>
                      <a:pt x="14693" y="2827"/>
                    </a:lnTo>
                    <a:lnTo>
                      <a:pt x="15071" y="2950"/>
                    </a:lnTo>
                    <a:lnTo>
                      <a:pt x="15184" y="3053"/>
                    </a:lnTo>
                    <a:lnTo>
                      <a:pt x="15252" y="3112"/>
                    </a:lnTo>
                    <a:lnTo>
                      <a:pt x="15319" y="3208"/>
                    </a:lnTo>
                    <a:lnTo>
                      <a:pt x="15419" y="3260"/>
                    </a:lnTo>
                    <a:cubicBezTo>
                      <a:pt x="15459" y="3288"/>
                      <a:pt x="15499" y="3314"/>
                      <a:pt x="15540" y="3339"/>
                    </a:cubicBezTo>
                    <a:cubicBezTo>
                      <a:pt x="15589" y="3369"/>
                      <a:pt x="15639" y="3399"/>
                      <a:pt x="15693" y="3419"/>
                    </a:cubicBezTo>
                    <a:cubicBezTo>
                      <a:pt x="15721" y="3430"/>
                      <a:pt x="15749" y="3438"/>
                      <a:pt x="15779" y="3443"/>
                    </a:cubicBezTo>
                    <a:cubicBezTo>
                      <a:pt x="15814" y="3451"/>
                      <a:pt x="15848" y="3459"/>
                      <a:pt x="15882" y="3466"/>
                    </a:cubicBezTo>
                    <a:cubicBezTo>
                      <a:pt x="15934" y="3477"/>
                      <a:pt x="15986" y="3488"/>
                      <a:pt x="16038" y="3499"/>
                    </a:cubicBezTo>
                    <a:lnTo>
                      <a:pt x="16174" y="3511"/>
                    </a:lnTo>
                    <a:lnTo>
                      <a:pt x="16267" y="3471"/>
                    </a:lnTo>
                    <a:lnTo>
                      <a:pt x="16286" y="3409"/>
                    </a:lnTo>
                    <a:lnTo>
                      <a:pt x="16267" y="3352"/>
                    </a:lnTo>
                    <a:lnTo>
                      <a:pt x="16185" y="3296"/>
                    </a:lnTo>
                    <a:lnTo>
                      <a:pt x="16135" y="3263"/>
                    </a:lnTo>
                    <a:cubicBezTo>
                      <a:pt x="16068" y="3293"/>
                      <a:pt x="15996" y="3234"/>
                      <a:pt x="16016" y="3165"/>
                    </a:cubicBezTo>
                    <a:cubicBezTo>
                      <a:pt x="16023" y="3142"/>
                      <a:pt x="16043" y="3123"/>
                      <a:pt x="16067" y="3117"/>
                    </a:cubicBezTo>
                    <a:lnTo>
                      <a:pt x="16127" y="3096"/>
                    </a:lnTo>
                    <a:lnTo>
                      <a:pt x="16277" y="3112"/>
                    </a:lnTo>
                    <a:lnTo>
                      <a:pt x="16487" y="3137"/>
                    </a:lnTo>
                    <a:lnTo>
                      <a:pt x="16500" y="3050"/>
                    </a:lnTo>
                    <a:lnTo>
                      <a:pt x="16465" y="2984"/>
                    </a:lnTo>
                    <a:lnTo>
                      <a:pt x="16382" y="2957"/>
                    </a:lnTo>
                    <a:lnTo>
                      <a:pt x="16291" y="2881"/>
                    </a:lnTo>
                    <a:lnTo>
                      <a:pt x="16234" y="2854"/>
                    </a:lnTo>
                    <a:lnTo>
                      <a:pt x="16167" y="2787"/>
                    </a:lnTo>
                    <a:lnTo>
                      <a:pt x="16084" y="2718"/>
                    </a:lnTo>
                    <a:lnTo>
                      <a:pt x="15999" y="2707"/>
                    </a:lnTo>
                    <a:lnTo>
                      <a:pt x="15924" y="2718"/>
                    </a:lnTo>
                    <a:lnTo>
                      <a:pt x="15797" y="2730"/>
                    </a:lnTo>
                    <a:lnTo>
                      <a:pt x="15718" y="2654"/>
                    </a:lnTo>
                    <a:lnTo>
                      <a:pt x="15676" y="2573"/>
                    </a:lnTo>
                    <a:lnTo>
                      <a:pt x="15625" y="2512"/>
                    </a:lnTo>
                    <a:lnTo>
                      <a:pt x="15454" y="2512"/>
                    </a:lnTo>
                    <a:lnTo>
                      <a:pt x="15437" y="2430"/>
                    </a:lnTo>
                    <a:lnTo>
                      <a:pt x="15359" y="2441"/>
                    </a:lnTo>
                    <a:lnTo>
                      <a:pt x="15342" y="2493"/>
                    </a:lnTo>
                    <a:lnTo>
                      <a:pt x="15411" y="2559"/>
                    </a:lnTo>
                    <a:lnTo>
                      <a:pt x="15387" y="2628"/>
                    </a:lnTo>
                    <a:lnTo>
                      <a:pt x="15287" y="2599"/>
                    </a:lnTo>
                    <a:lnTo>
                      <a:pt x="15183" y="2539"/>
                    </a:lnTo>
                    <a:lnTo>
                      <a:pt x="15055" y="2494"/>
                    </a:lnTo>
                    <a:lnTo>
                      <a:pt x="14993" y="2437"/>
                    </a:lnTo>
                    <a:lnTo>
                      <a:pt x="14865" y="2404"/>
                    </a:lnTo>
                    <a:lnTo>
                      <a:pt x="14733" y="2397"/>
                    </a:lnTo>
                    <a:lnTo>
                      <a:pt x="14605" y="2333"/>
                    </a:lnTo>
                    <a:lnTo>
                      <a:pt x="14509" y="2283"/>
                    </a:lnTo>
                    <a:lnTo>
                      <a:pt x="14417" y="2254"/>
                    </a:lnTo>
                    <a:lnTo>
                      <a:pt x="14347" y="2143"/>
                    </a:lnTo>
                    <a:lnTo>
                      <a:pt x="14461" y="2143"/>
                    </a:lnTo>
                    <a:cubicBezTo>
                      <a:pt x="14516" y="2180"/>
                      <a:pt x="14578" y="2208"/>
                      <a:pt x="14643" y="2225"/>
                    </a:cubicBezTo>
                    <a:cubicBezTo>
                      <a:pt x="14676" y="2233"/>
                      <a:pt x="14709" y="2239"/>
                      <a:pt x="14743" y="2242"/>
                    </a:cubicBezTo>
                    <a:lnTo>
                      <a:pt x="14838" y="2310"/>
                    </a:lnTo>
                    <a:lnTo>
                      <a:pt x="14928" y="2366"/>
                    </a:lnTo>
                    <a:lnTo>
                      <a:pt x="15020" y="2384"/>
                    </a:lnTo>
                    <a:lnTo>
                      <a:pt x="15170" y="2377"/>
                    </a:lnTo>
                    <a:lnTo>
                      <a:pt x="15242" y="2404"/>
                    </a:lnTo>
                    <a:lnTo>
                      <a:pt x="15348" y="2307"/>
                    </a:lnTo>
                    <a:lnTo>
                      <a:pt x="15281" y="2250"/>
                    </a:lnTo>
                    <a:lnTo>
                      <a:pt x="15004" y="2045"/>
                    </a:lnTo>
                    <a:lnTo>
                      <a:pt x="14874" y="1985"/>
                    </a:lnTo>
                    <a:lnTo>
                      <a:pt x="14885" y="1908"/>
                    </a:lnTo>
                    <a:cubicBezTo>
                      <a:pt x="14953" y="1927"/>
                      <a:pt x="15016" y="1959"/>
                      <a:pt x="15070" y="2003"/>
                    </a:cubicBezTo>
                    <a:cubicBezTo>
                      <a:pt x="15110" y="2035"/>
                      <a:pt x="15145" y="2073"/>
                      <a:pt x="15183" y="2107"/>
                    </a:cubicBezTo>
                    <a:cubicBezTo>
                      <a:pt x="15212" y="2133"/>
                      <a:pt x="15243" y="2158"/>
                      <a:pt x="15276" y="2180"/>
                    </a:cubicBezTo>
                    <a:lnTo>
                      <a:pt x="15366" y="2215"/>
                    </a:lnTo>
                    <a:lnTo>
                      <a:pt x="15412" y="2307"/>
                    </a:lnTo>
                    <a:lnTo>
                      <a:pt x="15544" y="2372"/>
                    </a:lnTo>
                    <a:lnTo>
                      <a:pt x="15614" y="2372"/>
                    </a:lnTo>
                    <a:lnTo>
                      <a:pt x="15786" y="2417"/>
                    </a:lnTo>
                    <a:lnTo>
                      <a:pt x="15929" y="2462"/>
                    </a:lnTo>
                    <a:lnTo>
                      <a:pt x="16039" y="2485"/>
                    </a:lnTo>
                    <a:lnTo>
                      <a:pt x="16158" y="2513"/>
                    </a:lnTo>
                    <a:lnTo>
                      <a:pt x="16265" y="2593"/>
                    </a:lnTo>
                    <a:lnTo>
                      <a:pt x="16270" y="2674"/>
                    </a:lnTo>
                    <a:lnTo>
                      <a:pt x="16270" y="2730"/>
                    </a:lnTo>
                    <a:lnTo>
                      <a:pt x="16377" y="2810"/>
                    </a:lnTo>
                    <a:lnTo>
                      <a:pt x="16484" y="2873"/>
                    </a:lnTo>
                    <a:lnTo>
                      <a:pt x="16539" y="2970"/>
                    </a:lnTo>
                    <a:lnTo>
                      <a:pt x="16585" y="3030"/>
                    </a:lnTo>
                    <a:lnTo>
                      <a:pt x="16562" y="3111"/>
                    </a:lnTo>
                    <a:lnTo>
                      <a:pt x="16532" y="3173"/>
                    </a:lnTo>
                    <a:lnTo>
                      <a:pt x="16498" y="3250"/>
                    </a:lnTo>
                    <a:lnTo>
                      <a:pt x="16409" y="3204"/>
                    </a:lnTo>
                    <a:lnTo>
                      <a:pt x="16356" y="3145"/>
                    </a:lnTo>
                    <a:lnTo>
                      <a:pt x="16252" y="3177"/>
                    </a:lnTo>
                    <a:cubicBezTo>
                      <a:pt x="16293" y="3217"/>
                      <a:pt x="16329" y="3260"/>
                      <a:pt x="16361" y="3307"/>
                    </a:cubicBezTo>
                    <a:cubicBezTo>
                      <a:pt x="16382" y="3339"/>
                      <a:pt x="16401" y="3373"/>
                      <a:pt x="16418" y="3409"/>
                    </a:cubicBezTo>
                    <a:lnTo>
                      <a:pt x="16564" y="3451"/>
                    </a:lnTo>
                    <a:lnTo>
                      <a:pt x="16681" y="3471"/>
                    </a:lnTo>
                    <a:lnTo>
                      <a:pt x="16852" y="3529"/>
                    </a:lnTo>
                    <a:lnTo>
                      <a:pt x="16941" y="3574"/>
                    </a:lnTo>
                    <a:lnTo>
                      <a:pt x="16994" y="3654"/>
                    </a:lnTo>
                    <a:lnTo>
                      <a:pt x="17084" y="3772"/>
                    </a:lnTo>
                    <a:lnTo>
                      <a:pt x="17117" y="3813"/>
                    </a:lnTo>
                    <a:lnTo>
                      <a:pt x="17128" y="3903"/>
                    </a:lnTo>
                    <a:lnTo>
                      <a:pt x="17212" y="3943"/>
                    </a:lnTo>
                    <a:lnTo>
                      <a:pt x="17401" y="4112"/>
                    </a:lnTo>
                    <a:lnTo>
                      <a:pt x="17571" y="4292"/>
                    </a:lnTo>
                    <a:lnTo>
                      <a:pt x="17472" y="4250"/>
                    </a:lnTo>
                    <a:lnTo>
                      <a:pt x="17387" y="4222"/>
                    </a:lnTo>
                    <a:lnTo>
                      <a:pt x="17322" y="4142"/>
                    </a:lnTo>
                    <a:lnTo>
                      <a:pt x="17230" y="4186"/>
                    </a:lnTo>
                    <a:lnTo>
                      <a:pt x="17230" y="4254"/>
                    </a:lnTo>
                    <a:lnTo>
                      <a:pt x="17176" y="4283"/>
                    </a:lnTo>
                    <a:lnTo>
                      <a:pt x="17058" y="4250"/>
                    </a:lnTo>
                    <a:lnTo>
                      <a:pt x="16952" y="4238"/>
                    </a:lnTo>
                    <a:lnTo>
                      <a:pt x="16789" y="4288"/>
                    </a:lnTo>
                    <a:lnTo>
                      <a:pt x="16696" y="4250"/>
                    </a:lnTo>
                    <a:lnTo>
                      <a:pt x="16593" y="4116"/>
                    </a:lnTo>
                    <a:lnTo>
                      <a:pt x="16515" y="4102"/>
                    </a:lnTo>
                    <a:lnTo>
                      <a:pt x="16551" y="4182"/>
                    </a:lnTo>
                    <a:lnTo>
                      <a:pt x="16510" y="4250"/>
                    </a:lnTo>
                    <a:lnTo>
                      <a:pt x="16452" y="4201"/>
                    </a:lnTo>
                    <a:lnTo>
                      <a:pt x="16312" y="4026"/>
                    </a:lnTo>
                    <a:lnTo>
                      <a:pt x="16222" y="4086"/>
                    </a:lnTo>
                    <a:lnTo>
                      <a:pt x="16302" y="4141"/>
                    </a:lnTo>
                    <a:cubicBezTo>
                      <a:pt x="16314" y="4155"/>
                      <a:pt x="16326" y="4169"/>
                      <a:pt x="16337" y="4184"/>
                    </a:cubicBezTo>
                    <a:cubicBezTo>
                      <a:pt x="16349" y="4198"/>
                      <a:pt x="16360" y="4213"/>
                      <a:pt x="16372" y="4228"/>
                    </a:cubicBezTo>
                    <a:lnTo>
                      <a:pt x="16372" y="4296"/>
                    </a:lnTo>
                    <a:lnTo>
                      <a:pt x="16420" y="4320"/>
                    </a:lnTo>
                    <a:lnTo>
                      <a:pt x="16551" y="4430"/>
                    </a:lnTo>
                    <a:lnTo>
                      <a:pt x="16427" y="4418"/>
                    </a:lnTo>
                    <a:lnTo>
                      <a:pt x="16427" y="4498"/>
                    </a:lnTo>
                    <a:lnTo>
                      <a:pt x="16521" y="4581"/>
                    </a:lnTo>
                    <a:lnTo>
                      <a:pt x="16639" y="4667"/>
                    </a:lnTo>
                    <a:lnTo>
                      <a:pt x="16735" y="4683"/>
                    </a:lnTo>
                    <a:cubicBezTo>
                      <a:pt x="16717" y="4664"/>
                      <a:pt x="16699" y="4645"/>
                      <a:pt x="16681" y="4626"/>
                    </a:cubicBezTo>
                    <a:cubicBezTo>
                      <a:pt x="16663" y="4607"/>
                      <a:pt x="16644" y="4588"/>
                      <a:pt x="16626" y="4569"/>
                    </a:cubicBezTo>
                    <a:lnTo>
                      <a:pt x="16781" y="4649"/>
                    </a:lnTo>
                    <a:lnTo>
                      <a:pt x="16853" y="4618"/>
                    </a:lnTo>
                    <a:lnTo>
                      <a:pt x="16941" y="4702"/>
                    </a:lnTo>
                    <a:lnTo>
                      <a:pt x="16941" y="4765"/>
                    </a:lnTo>
                    <a:lnTo>
                      <a:pt x="16988" y="4851"/>
                    </a:lnTo>
                    <a:lnTo>
                      <a:pt x="17056" y="4936"/>
                    </a:lnTo>
                    <a:lnTo>
                      <a:pt x="17127" y="4994"/>
                    </a:lnTo>
                    <a:lnTo>
                      <a:pt x="17158" y="5048"/>
                    </a:lnTo>
                    <a:lnTo>
                      <a:pt x="17215" y="5165"/>
                    </a:lnTo>
                    <a:lnTo>
                      <a:pt x="17320" y="5194"/>
                    </a:lnTo>
                    <a:lnTo>
                      <a:pt x="17372" y="5209"/>
                    </a:lnTo>
                    <a:lnTo>
                      <a:pt x="17437" y="5289"/>
                    </a:lnTo>
                    <a:lnTo>
                      <a:pt x="17507" y="5364"/>
                    </a:lnTo>
                    <a:lnTo>
                      <a:pt x="17597" y="5392"/>
                    </a:lnTo>
                    <a:lnTo>
                      <a:pt x="17628" y="5325"/>
                    </a:lnTo>
                    <a:lnTo>
                      <a:pt x="17615" y="5239"/>
                    </a:lnTo>
                    <a:lnTo>
                      <a:pt x="17599" y="5171"/>
                    </a:lnTo>
                    <a:lnTo>
                      <a:pt x="17556" y="5087"/>
                    </a:lnTo>
                    <a:lnTo>
                      <a:pt x="17505" y="5010"/>
                    </a:lnTo>
                    <a:lnTo>
                      <a:pt x="17409" y="4885"/>
                    </a:lnTo>
                    <a:lnTo>
                      <a:pt x="17302" y="4785"/>
                    </a:lnTo>
                    <a:lnTo>
                      <a:pt x="17109" y="4700"/>
                    </a:lnTo>
                    <a:lnTo>
                      <a:pt x="17030" y="4629"/>
                    </a:lnTo>
                    <a:lnTo>
                      <a:pt x="17106" y="4621"/>
                    </a:lnTo>
                    <a:lnTo>
                      <a:pt x="17027" y="4519"/>
                    </a:lnTo>
                    <a:cubicBezTo>
                      <a:pt x="17045" y="4521"/>
                      <a:pt x="17064" y="4523"/>
                      <a:pt x="17083" y="4524"/>
                    </a:cubicBezTo>
                    <a:cubicBezTo>
                      <a:pt x="17101" y="4526"/>
                      <a:pt x="17120" y="4528"/>
                      <a:pt x="17138" y="4530"/>
                    </a:cubicBezTo>
                    <a:lnTo>
                      <a:pt x="17244" y="4631"/>
                    </a:lnTo>
                    <a:lnTo>
                      <a:pt x="17354" y="4700"/>
                    </a:lnTo>
                    <a:lnTo>
                      <a:pt x="17437" y="4752"/>
                    </a:lnTo>
                    <a:lnTo>
                      <a:pt x="17464" y="4810"/>
                    </a:lnTo>
                    <a:lnTo>
                      <a:pt x="17575" y="4845"/>
                    </a:lnTo>
                    <a:cubicBezTo>
                      <a:pt x="17580" y="4850"/>
                      <a:pt x="17585" y="4855"/>
                      <a:pt x="17590" y="4859"/>
                    </a:cubicBezTo>
                    <a:cubicBezTo>
                      <a:pt x="17594" y="4864"/>
                      <a:pt x="17599" y="4869"/>
                      <a:pt x="17604" y="4873"/>
                    </a:cubicBezTo>
                    <a:cubicBezTo>
                      <a:pt x="17609" y="4878"/>
                      <a:pt x="17614" y="4883"/>
                      <a:pt x="17619" y="4887"/>
                    </a:cubicBezTo>
                    <a:cubicBezTo>
                      <a:pt x="17624" y="4892"/>
                      <a:pt x="17629" y="4897"/>
                      <a:pt x="17633" y="4901"/>
                    </a:cubicBezTo>
                    <a:lnTo>
                      <a:pt x="17674" y="4956"/>
                    </a:lnTo>
                    <a:lnTo>
                      <a:pt x="17820" y="5100"/>
                    </a:lnTo>
                    <a:lnTo>
                      <a:pt x="17838" y="5027"/>
                    </a:lnTo>
                    <a:lnTo>
                      <a:pt x="17761" y="4888"/>
                    </a:lnTo>
                    <a:lnTo>
                      <a:pt x="17710" y="4737"/>
                    </a:lnTo>
                    <a:lnTo>
                      <a:pt x="17675" y="4606"/>
                    </a:lnTo>
                    <a:lnTo>
                      <a:pt x="17657" y="4532"/>
                    </a:lnTo>
                    <a:lnTo>
                      <a:pt x="17603" y="4436"/>
                    </a:lnTo>
                    <a:lnTo>
                      <a:pt x="17568" y="4351"/>
                    </a:lnTo>
                    <a:lnTo>
                      <a:pt x="17657" y="4408"/>
                    </a:lnTo>
                    <a:lnTo>
                      <a:pt x="17711" y="4512"/>
                    </a:lnTo>
                    <a:lnTo>
                      <a:pt x="17789" y="4638"/>
                    </a:lnTo>
                    <a:lnTo>
                      <a:pt x="17788" y="4710"/>
                    </a:lnTo>
                    <a:lnTo>
                      <a:pt x="17845" y="4768"/>
                    </a:lnTo>
                    <a:lnTo>
                      <a:pt x="17949" y="4814"/>
                    </a:lnTo>
                    <a:lnTo>
                      <a:pt x="17983" y="4859"/>
                    </a:lnTo>
                    <a:lnTo>
                      <a:pt x="18023" y="4972"/>
                    </a:lnTo>
                    <a:lnTo>
                      <a:pt x="18053" y="5075"/>
                    </a:lnTo>
                    <a:lnTo>
                      <a:pt x="18095" y="5155"/>
                    </a:lnTo>
                    <a:lnTo>
                      <a:pt x="18181" y="5150"/>
                    </a:lnTo>
                    <a:lnTo>
                      <a:pt x="18222" y="5030"/>
                    </a:lnTo>
                    <a:lnTo>
                      <a:pt x="18279" y="5012"/>
                    </a:lnTo>
                    <a:lnTo>
                      <a:pt x="18369" y="5012"/>
                    </a:lnTo>
                    <a:lnTo>
                      <a:pt x="18461" y="5040"/>
                    </a:lnTo>
                    <a:lnTo>
                      <a:pt x="18595" y="5199"/>
                    </a:lnTo>
                    <a:lnTo>
                      <a:pt x="18720" y="5308"/>
                    </a:lnTo>
                    <a:lnTo>
                      <a:pt x="18773" y="5439"/>
                    </a:lnTo>
                    <a:lnTo>
                      <a:pt x="18774" y="5667"/>
                    </a:lnTo>
                    <a:lnTo>
                      <a:pt x="18739" y="5855"/>
                    </a:lnTo>
                    <a:lnTo>
                      <a:pt x="18739" y="5958"/>
                    </a:lnTo>
                    <a:lnTo>
                      <a:pt x="18787" y="6061"/>
                    </a:lnTo>
                    <a:lnTo>
                      <a:pt x="18849" y="6162"/>
                    </a:lnTo>
                    <a:lnTo>
                      <a:pt x="18966" y="6208"/>
                    </a:lnTo>
                    <a:cubicBezTo>
                      <a:pt x="18998" y="6228"/>
                      <a:pt x="19028" y="6250"/>
                      <a:pt x="19056" y="6275"/>
                    </a:cubicBezTo>
                    <a:cubicBezTo>
                      <a:pt x="19081" y="6296"/>
                      <a:pt x="19106" y="6321"/>
                      <a:pt x="19127" y="6345"/>
                    </a:cubicBezTo>
                    <a:cubicBezTo>
                      <a:pt x="19144" y="6362"/>
                      <a:pt x="19160" y="6379"/>
                      <a:pt x="19177" y="6397"/>
                    </a:cubicBezTo>
                    <a:cubicBezTo>
                      <a:pt x="19193" y="6414"/>
                      <a:pt x="19209" y="6432"/>
                      <a:pt x="19225" y="6450"/>
                    </a:cubicBezTo>
                    <a:cubicBezTo>
                      <a:pt x="19237" y="6464"/>
                      <a:pt x="19248" y="6478"/>
                      <a:pt x="19260" y="6492"/>
                    </a:cubicBezTo>
                    <a:cubicBezTo>
                      <a:pt x="19271" y="6506"/>
                      <a:pt x="19283" y="6520"/>
                      <a:pt x="19294" y="6534"/>
                    </a:cubicBezTo>
                    <a:cubicBezTo>
                      <a:pt x="19309" y="6573"/>
                      <a:pt x="19335" y="6607"/>
                      <a:pt x="19369" y="6632"/>
                    </a:cubicBezTo>
                    <a:cubicBezTo>
                      <a:pt x="19389" y="6647"/>
                      <a:pt x="19412" y="6658"/>
                      <a:pt x="19436" y="6665"/>
                    </a:cubicBezTo>
                    <a:lnTo>
                      <a:pt x="19497" y="6660"/>
                    </a:lnTo>
                    <a:lnTo>
                      <a:pt x="19572" y="6763"/>
                    </a:lnTo>
                    <a:cubicBezTo>
                      <a:pt x="19574" y="6756"/>
                      <a:pt x="19575" y="6750"/>
                      <a:pt x="19576" y="6743"/>
                    </a:cubicBezTo>
                    <a:cubicBezTo>
                      <a:pt x="19576" y="6736"/>
                      <a:pt x="19577" y="6730"/>
                      <a:pt x="19578" y="6723"/>
                    </a:cubicBezTo>
                    <a:cubicBezTo>
                      <a:pt x="19579" y="6716"/>
                      <a:pt x="19579" y="6710"/>
                      <a:pt x="19580" y="6703"/>
                    </a:cubicBezTo>
                    <a:cubicBezTo>
                      <a:pt x="19581" y="6697"/>
                      <a:pt x="19581" y="6690"/>
                      <a:pt x="19582" y="6684"/>
                    </a:cubicBezTo>
                    <a:lnTo>
                      <a:pt x="19611" y="6526"/>
                    </a:lnTo>
                    <a:lnTo>
                      <a:pt x="19689" y="6564"/>
                    </a:lnTo>
                    <a:lnTo>
                      <a:pt x="19681" y="6421"/>
                    </a:lnTo>
                    <a:lnTo>
                      <a:pt x="19648" y="6317"/>
                    </a:lnTo>
                    <a:lnTo>
                      <a:pt x="19618" y="6222"/>
                    </a:lnTo>
                    <a:lnTo>
                      <a:pt x="19600" y="6117"/>
                    </a:lnTo>
                    <a:lnTo>
                      <a:pt x="19570" y="6056"/>
                    </a:lnTo>
                    <a:lnTo>
                      <a:pt x="19559" y="5977"/>
                    </a:lnTo>
                    <a:lnTo>
                      <a:pt x="19475" y="5869"/>
                    </a:lnTo>
                    <a:lnTo>
                      <a:pt x="19380" y="5754"/>
                    </a:lnTo>
                    <a:lnTo>
                      <a:pt x="19321" y="5638"/>
                    </a:lnTo>
                    <a:lnTo>
                      <a:pt x="19261" y="5500"/>
                    </a:lnTo>
                    <a:lnTo>
                      <a:pt x="19168" y="5500"/>
                    </a:lnTo>
                    <a:lnTo>
                      <a:pt x="19084" y="5372"/>
                    </a:lnTo>
                    <a:lnTo>
                      <a:pt x="19022" y="5261"/>
                    </a:lnTo>
                    <a:lnTo>
                      <a:pt x="19098" y="5227"/>
                    </a:lnTo>
                    <a:lnTo>
                      <a:pt x="19102" y="5112"/>
                    </a:lnTo>
                    <a:lnTo>
                      <a:pt x="19108" y="4987"/>
                    </a:lnTo>
                    <a:lnTo>
                      <a:pt x="19009" y="4923"/>
                    </a:lnTo>
                    <a:lnTo>
                      <a:pt x="19051" y="5066"/>
                    </a:lnTo>
                    <a:lnTo>
                      <a:pt x="19022" y="5187"/>
                    </a:lnTo>
                    <a:lnTo>
                      <a:pt x="18933" y="5110"/>
                    </a:lnTo>
                    <a:lnTo>
                      <a:pt x="18877" y="4935"/>
                    </a:lnTo>
                    <a:lnTo>
                      <a:pt x="18788" y="4842"/>
                    </a:lnTo>
                    <a:lnTo>
                      <a:pt x="18710" y="4769"/>
                    </a:lnTo>
                    <a:lnTo>
                      <a:pt x="18604" y="4693"/>
                    </a:lnTo>
                    <a:lnTo>
                      <a:pt x="18586" y="4540"/>
                    </a:lnTo>
                    <a:lnTo>
                      <a:pt x="18511" y="4430"/>
                    </a:lnTo>
                    <a:lnTo>
                      <a:pt x="18411" y="4305"/>
                    </a:lnTo>
                    <a:lnTo>
                      <a:pt x="18289" y="4146"/>
                    </a:lnTo>
                    <a:lnTo>
                      <a:pt x="18194" y="4030"/>
                    </a:lnTo>
                    <a:lnTo>
                      <a:pt x="18343" y="4009"/>
                    </a:lnTo>
                    <a:cubicBezTo>
                      <a:pt x="18379" y="4046"/>
                      <a:pt x="18413" y="4085"/>
                      <a:pt x="18443" y="4128"/>
                    </a:cubicBezTo>
                    <a:cubicBezTo>
                      <a:pt x="18474" y="4171"/>
                      <a:pt x="18501" y="4216"/>
                      <a:pt x="18524" y="4264"/>
                    </a:cubicBezTo>
                    <a:lnTo>
                      <a:pt x="18589" y="4304"/>
                    </a:lnTo>
                    <a:cubicBezTo>
                      <a:pt x="18595" y="4362"/>
                      <a:pt x="18637" y="4411"/>
                      <a:pt x="18695" y="4430"/>
                    </a:cubicBezTo>
                    <a:cubicBezTo>
                      <a:pt x="18736" y="4443"/>
                      <a:pt x="18781" y="4439"/>
                      <a:pt x="18819" y="4419"/>
                    </a:cubicBezTo>
                    <a:lnTo>
                      <a:pt x="18956" y="4618"/>
                    </a:lnTo>
                    <a:lnTo>
                      <a:pt x="19177" y="4905"/>
                    </a:lnTo>
                    <a:lnTo>
                      <a:pt x="19401" y="5199"/>
                    </a:lnTo>
                    <a:lnTo>
                      <a:pt x="19575" y="5603"/>
                    </a:lnTo>
                    <a:lnTo>
                      <a:pt x="19705" y="6087"/>
                    </a:lnTo>
                    <a:lnTo>
                      <a:pt x="19759" y="6415"/>
                    </a:lnTo>
                    <a:lnTo>
                      <a:pt x="19741" y="6540"/>
                    </a:lnTo>
                    <a:lnTo>
                      <a:pt x="19867" y="6764"/>
                    </a:lnTo>
                    <a:lnTo>
                      <a:pt x="20008" y="7029"/>
                    </a:lnTo>
                    <a:lnTo>
                      <a:pt x="20043" y="7114"/>
                    </a:lnTo>
                    <a:lnTo>
                      <a:pt x="20070" y="7237"/>
                    </a:lnTo>
                    <a:lnTo>
                      <a:pt x="20101" y="7402"/>
                    </a:lnTo>
                    <a:lnTo>
                      <a:pt x="20239" y="7634"/>
                    </a:lnTo>
                    <a:lnTo>
                      <a:pt x="20383" y="7756"/>
                    </a:lnTo>
                    <a:lnTo>
                      <a:pt x="20470" y="7999"/>
                    </a:lnTo>
                    <a:lnTo>
                      <a:pt x="20529" y="8190"/>
                    </a:lnTo>
                    <a:lnTo>
                      <a:pt x="20517" y="8317"/>
                    </a:lnTo>
                    <a:lnTo>
                      <a:pt x="20556" y="8429"/>
                    </a:lnTo>
                    <a:lnTo>
                      <a:pt x="20589" y="8586"/>
                    </a:lnTo>
                    <a:lnTo>
                      <a:pt x="20663" y="8838"/>
                    </a:lnTo>
                    <a:lnTo>
                      <a:pt x="20838" y="9251"/>
                    </a:lnTo>
                    <a:lnTo>
                      <a:pt x="20891" y="9461"/>
                    </a:lnTo>
                    <a:cubicBezTo>
                      <a:pt x="20895" y="9489"/>
                      <a:pt x="20898" y="9517"/>
                      <a:pt x="20899" y="9545"/>
                    </a:cubicBezTo>
                    <a:cubicBezTo>
                      <a:pt x="20901" y="9573"/>
                      <a:pt x="20902" y="9601"/>
                      <a:pt x="20902" y="9629"/>
                    </a:cubicBezTo>
                    <a:cubicBezTo>
                      <a:pt x="20903" y="9649"/>
                      <a:pt x="20902" y="9668"/>
                      <a:pt x="20904" y="9688"/>
                    </a:cubicBezTo>
                    <a:cubicBezTo>
                      <a:pt x="20905" y="9707"/>
                      <a:pt x="20906" y="9726"/>
                      <a:pt x="20909" y="9746"/>
                    </a:cubicBezTo>
                    <a:cubicBezTo>
                      <a:pt x="20913" y="9766"/>
                      <a:pt x="20918" y="9785"/>
                      <a:pt x="20926" y="9804"/>
                    </a:cubicBezTo>
                    <a:cubicBezTo>
                      <a:pt x="20933" y="9823"/>
                      <a:pt x="20943" y="9841"/>
                      <a:pt x="20954" y="9858"/>
                    </a:cubicBezTo>
                    <a:lnTo>
                      <a:pt x="21077" y="9917"/>
                    </a:lnTo>
                    <a:lnTo>
                      <a:pt x="21114" y="9969"/>
                    </a:lnTo>
                    <a:lnTo>
                      <a:pt x="21179" y="10100"/>
                    </a:lnTo>
                    <a:lnTo>
                      <a:pt x="21232" y="10177"/>
                    </a:lnTo>
                    <a:lnTo>
                      <a:pt x="21383" y="10257"/>
                    </a:lnTo>
                    <a:lnTo>
                      <a:pt x="21600" y="10337"/>
                    </a:lnTo>
                    <a:cubicBezTo>
                      <a:pt x="21560" y="9854"/>
                      <a:pt x="21486" y="9373"/>
                      <a:pt x="21377" y="8899"/>
                    </a:cubicBezTo>
                    <a:cubicBezTo>
                      <a:pt x="21256" y="8371"/>
                      <a:pt x="21093" y="7851"/>
                      <a:pt x="20889" y="7347"/>
                    </a:cubicBezTo>
                    <a:cubicBezTo>
                      <a:pt x="20669" y="6791"/>
                      <a:pt x="20403" y="6253"/>
                      <a:pt x="20096" y="5737"/>
                    </a:cubicBezTo>
                    <a:cubicBezTo>
                      <a:pt x="19772" y="5191"/>
                      <a:pt x="19402" y="4671"/>
                      <a:pt x="18988" y="4184"/>
                    </a:cubicBezTo>
                    <a:cubicBezTo>
                      <a:pt x="18566" y="3686"/>
                      <a:pt x="18099" y="3224"/>
                      <a:pt x="17594" y="2802"/>
                    </a:cubicBezTo>
                    <a:cubicBezTo>
                      <a:pt x="17098" y="2388"/>
                      <a:pt x="16566" y="2013"/>
                      <a:pt x="16004" y="1684"/>
                    </a:cubicBezTo>
                    <a:cubicBezTo>
                      <a:pt x="15707" y="1500"/>
                      <a:pt x="15398" y="1333"/>
                      <a:pt x="15081" y="1183"/>
                    </a:cubicBezTo>
                    <a:cubicBezTo>
                      <a:pt x="14738" y="1020"/>
                      <a:pt x="14385" y="878"/>
                      <a:pt x="14027" y="749"/>
                    </a:cubicBezTo>
                    <a:cubicBezTo>
                      <a:pt x="13699" y="630"/>
                      <a:pt x="13366" y="522"/>
                      <a:pt x="13028" y="429"/>
                    </a:cubicBezTo>
                    <a:cubicBezTo>
                      <a:pt x="12665" y="328"/>
                      <a:pt x="12297" y="246"/>
                      <a:pt x="11925" y="181"/>
                    </a:cubicBezTo>
                    <a:cubicBezTo>
                      <a:pt x="10989" y="17"/>
                      <a:pt x="10035" y="-35"/>
                      <a:pt x="9086" y="23"/>
                    </a:cubicBezTo>
                    <a:close/>
                    <a:moveTo>
                      <a:pt x="10080" y="1329"/>
                    </a:moveTo>
                    <a:lnTo>
                      <a:pt x="10051" y="1416"/>
                    </a:lnTo>
                    <a:lnTo>
                      <a:pt x="10118" y="1495"/>
                    </a:lnTo>
                    <a:lnTo>
                      <a:pt x="10154" y="1408"/>
                    </a:lnTo>
                    <a:lnTo>
                      <a:pt x="10080" y="1329"/>
                    </a:lnTo>
                    <a:close/>
                    <a:moveTo>
                      <a:pt x="9269" y="1695"/>
                    </a:moveTo>
                    <a:lnTo>
                      <a:pt x="9225" y="1735"/>
                    </a:lnTo>
                    <a:lnTo>
                      <a:pt x="9080" y="1777"/>
                    </a:lnTo>
                    <a:lnTo>
                      <a:pt x="9089" y="1840"/>
                    </a:lnTo>
                    <a:lnTo>
                      <a:pt x="9157" y="1892"/>
                    </a:lnTo>
                    <a:lnTo>
                      <a:pt x="9274" y="1892"/>
                    </a:lnTo>
                    <a:lnTo>
                      <a:pt x="9338" y="1837"/>
                    </a:lnTo>
                    <a:lnTo>
                      <a:pt x="9439" y="1925"/>
                    </a:lnTo>
                    <a:lnTo>
                      <a:pt x="9492" y="1971"/>
                    </a:lnTo>
                    <a:lnTo>
                      <a:pt x="9534" y="2021"/>
                    </a:lnTo>
                    <a:lnTo>
                      <a:pt x="9610" y="2056"/>
                    </a:lnTo>
                    <a:lnTo>
                      <a:pt x="9694" y="2024"/>
                    </a:lnTo>
                    <a:lnTo>
                      <a:pt x="9688" y="1940"/>
                    </a:lnTo>
                    <a:lnTo>
                      <a:pt x="9773" y="1902"/>
                    </a:lnTo>
                    <a:lnTo>
                      <a:pt x="9749" y="1813"/>
                    </a:lnTo>
                    <a:lnTo>
                      <a:pt x="9669" y="1796"/>
                    </a:lnTo>
                    <a:lnTo>
                      <a:pt x="9609" y="1840"/>
                    </a:lnTo>
                    <a:lnTo>
                      <a:pt x="9518" y="1786"/>
                    </a:lnTo>
                    <a:lnTo>
                      <a:pt x="9453" y="1749"/>
                    </a:lnTo>
                    <a:lnTo>
                      <a:pt x="9386" y="1785"/>
                    </a:lnTo>
                    <a:lnTo>
                      <a:pt x="9357" y="1710"/>
                    </a:lnTo>
                    <a:lnTo>
                      <a:pt x="9269" y="1695"/>
                    </a:lnTo>
                    <a:close/>
                    <a:moveTo>
                      <a:pt x="10353" y="1786"/>
                    </a:moveTo>
                    <a:lnTo>
                      <a:pt x="10270" y="1833"/>
                    </a:lnTo>
                    <a:lnTo>
                      <a:pt x="10314" y="1921"/>
                    </a:lnTo>
                    <a:lnTo>
                      <a:pt x="10373" y="1884"/>
                    </a:lnTo>
                    <a:lnTo>
                      <a:pt x="10353" y="1786"/>
                    </a:lnTo>
                    <a:close/>
                    <a:moveTo>
                      <a:pt x="10982" y="1967"/>
                    </a:moveTo>
                    <a:lnTo>
                      <a:pt x="10882" y="1989"/>
                    </a:lnTo>
                    <a:lnTo>
                      <a:pt x="10800" y="2045"/>
                    </a:lnTo>
                    <a:lnTo>
                      <a:pt x="10743" y="1980"/>
                    </a:lnTo>
                    <a:lnTo>
                      <a:pt x="10656" y="2008"/>
                    </a:lnTo>
                    <a:lnTo>
                      <a:pt x="10619" y="2104"/>
                    </a:lnTo>
                    <a:lnTo>
                      <a:pt x="10783" y="2104"/>
                    </a:lnTo>
                    <a:lnTo>
                      <a:pt x="10763" y="2164"/>
                    </a:lnTo>
                    <a:lnTo>
                      <a:pt x="10762" y="2223"/>
                    </a:lnTo>
                    <a:lnTo>
                      <a:pt x="10851" y="2190"/>
                    </a:lnTo>
                    <a:lnTo>
                      <a:pt x="10929" y="2186"/>
                    </a:lnTo>
                    <a:lnTo>
                      <a:pt x="10968" y="2138"/>
                    </a:lnTo>
                    <a:lnTo>
                      <a:pt x="11051" y="2138"/>
                    </a:lnTo>
                    <a:lnTo>
                      <a:pt x="11050" y="2196"/>
                    </a:lnTo>
                    <a:lnTo>
                      <a:pt x="11133" y="2202"/>
                    </a:lnTo>
                    <a:lnTo>
                      <a:pt x="11213" y="2235"/>
                    </a:lnTo>
                    <a:lnTo>
                      <a:pt x="11318" y="2227"/>
                    </a:lnTo>
                    <a:lnTo>
                      <a:pt x="11279" y="2172"/>
                    </a:lnTo>
                    <a:lnTo>
                      <a:pt x="11318" y="2112"/>
                    </a:lnTo>
                    <a:lnTo>
                      <a:pt x="11278" y="2056"/>
                    </a:lnTo>
                    <a:lnTo>
                      <a:pt x="11202" y="2048"/>
                    </a:lnTo>
                    <a:lnTo>
                      <a:pt x="11104" y="2053"/>
                    </a:lnTo>
                    <a:lnTo>
                      <a:pt x="11029" y="2003"/>
                    </a:lnTo>
                    <a:lnTo>
                      <a:pt x="10982" y="1967"/>
                    </a:lnTo>
                    <a:close/>
                    <a:moveTo>
                      <a:pt x="10196" y="1971"/>
                    </a:moveTo>
                    <a:lnTo>
                      <a:pt x="10143" y="2007"/>
                    </a:lnTo>
                    <a:lnTo>
                      <a:pt x="10207" y="2078"/>
                    </a:lnTo>
                    <a:lnTo>
                      <a:pt x="10261" y="2007"/>
                    </a:lnTo>
                    <a:lnTo>
                      <a:pt x="10196" y="1971"/>
                    </a:lnTo>
                    <a:close/>
                    <a:moveTo>
                      <a:pt x="7559" y="2194"/>
                    </a:moveTo>
                    <a:lnTo>
                      <a:pt x="7397" y="2195"/>
                    </a:lnTo>
                    <a:lnTo>
                      <a:pt x="7264" y="2215"/>
                    </a:lnTo>
                    <a:lnTo>
                      <a:pt x="7290" y="2301"/>
                    </a:lnTo>
                    <a:lnTo>
                      <a:pt x="7234" y="2346"/>
                    </a:lnTo>
                    <a:lnTo>
                      <a:pt x="7205" y="2424"/>
                    </a:lnTo>
                    <a:lnTo>
                      <a:pt x="7292" y="2462"/>
                    </a:lnTo>
                    <a:lnTo>
                      <a:pt x="7396" y="2405"/>
                    </a:lnTo>
                    <a:lnTo>
                      <a:pt x="7499" y="2364"/>
                    </a:lnTo>
                    <a:lnTo>
                      <a:pt x="7582" y="2293"/>
                    </a:lnTo>
                    <a:lnTo>
                      <a:pt x="7559" y="2194"/>
                    </a:lnTo>
                    <a:close/>
                    <a:moveTo>
                      <a:pt x="7052" y="2215"/>
                    </a:moveTo>
                    <a:lnTo>
                      <a:pt x="7002" y="2269"/>
                    </a:lnTo>
                    <a:lnTo>
                      <a:pt x="6933" y="2322"/>
                    </a:lnTo>
                    <a:lnTo>
                      <a:pt x="6953" y="2388"/>
                    </a:lnTo>
                    <a:lnTo>
                      <a:pt x="7052" y="2369"/>
                    </a:lnTo>
                    <a:lnTo>
                      <a:pt x="7147" y="2341"/>
                    </a:lnTo>
                    <a:lnTo>
                      <a:pt x="7207" y="2266"/>
                    </a:lnTo>
                    <a:lnTo>
                      <a:pt x="7118" y="2255"/>
                    </a:lnTo>
                    <a:lnTo>
                      <a:pt x="7052" y="2215"/>
                    </a:lnTo>
                    <a:close/>
                    <a:moveTo>
                      <a:pt x="12312" y="2414"/>
                    </a:moveTo>
                    <a:lnTo>
                      <a:pt x="12236" y="2466"/>
                    </a:lnTo>
                    <a:lnTo>
                      <a:pt x="12213" y="2557"/>
                    </a:lnTo>
                    <a:lnTo>
                      <a:pt x="12167" y="2611"/>
                    </a:lnTo>
                    <a:lnTo>
                      <a:pt x="12100" y="2551"/>
                    </a:lnTo>
                    <a:lnTo>
                      <a:pt x="11989" y="2494"/>
                    </a:lnTo>
                    <a:lnTo>
                      <a:pt x="11889" y="2477"/>
                    </a:lnTo>
                    <a:lnTo>
                      <a:pt x="11776" y="2536"/>
                    </a:lnTo>
                    <a:lnTo>
                      <a:pt x="11784" y="2600"/>
                    </a:lnTo>
                    <a:lnTo>
                      <a:pt x="11848" y="2617"/>
                    </a:lnTo>
                    <a:lnTo>
                      <a:pt x="11829" y="2668"/>
                    </a:lnTo>
                    <a:lnTo>
                      <a:pt x="11834" y="2724"/>
                    </a:lnTo>
                    <a:lnTo>
                      <a:pt x="11971" y="2707"/>
                    </a:lnTo>
                    <a:lnTo>
                      <a:pt x="12018" y="2763"/>
                    </a:lnTo>
                    <a:lnTo>
                      <a:pt x="12110" y="2782"/>
                    </a:lnTo>
                    <a:lnTo>
                      <a:pt x="12143" y="2891"/>
                    </a:lnTo>
                    <a:lnTo>
                      <a:pt x="12246" y="2891"/>
                    </a:lnTo>
                    <a:lnTo>
                      <a:pt x="12323" y="2869"/>
                    </a:lnTo>
                    <a:lnTo>
                      <a:pt x="12462" y="2831"/>
                    </a:lnTo>
                    <a:lnTo>
                      <a:pt x="12421" y="2762"/>
                    </a:lnTo>
                    <a:lnTo>
                      <a:pt x="12541" y="2746"/>
                    </a:lnTo>
                    <a:lnTo>
                      <a:pt x="12618" y="2710"/>
                    </a:lnTo>
                    <a:lnTo>
                      <a:pt x="12688" y="2678"/>
                    </a:lnTo>
                    <a:lnTo>
                      <a:pt x="12769" y="2627"/>
                    </a:lnTo>
                    <a:lnTo>
                      <a:pt x="12711" y="2581"/>
                    </a:lnTo>
                    <a:lnTo>
                      <a:pt x="12567" y="2616"/>
                    </a:lnTo>
                    <a:lnTo>
                      <a:pt x="12421" y="2644"/>
                    </a:lnTo>
                    <a:lnTo>
                      <a:pt x="12342" y="2593"/>
                    </a:lnTo>
                    <a:lnTo>
                      <a:pt x="12458" y="2565"/>
                    </a:lnTo>
                    <a:lnTo>
                      <a:pt x="12406" y="2516"/>
                    </a:lnTo>
                    <a:lnTo>
                      <a:pt x="12545" y="2496"/>
                    </a:lnTo>
                    <a:lnTo>
                      <a:pt x="12465" y="2416"/>
                    </a:lnTo>
                    <a:lnTo>
                      <a:pt x="12312" y="2414"/>
                    </a:lnTo>
                    <a:close/>
                    <a:moveTo>
                      <a:pt x="7251" y="2501"/>
                    </a:moveTo>
                    <a:lnTo>
                      <a:pt x="7152" y="2503"/>
                    </a:lnTo>
                    <a:lnTo>
                      <a:pt x="7068" y="2525"/>
                    </a:lnTo>
                    <a:lnTo>
                      <a:pt x="7019" y="2560"/>
                    </a:lnTo>
                    <a:lnTo>
                      <a:pt x="7037" y="2616"/>
                    </a:lnTo>
                    <a:lnTo>
                      <a:pt x="7097" y="2633"/>
                    </a:lnTo>
                    <a:lnTo>
                      <a:pt x="7201" y="2583"/>
                    </a:lnTo>
                    <a:lnTo>
                      <a:pt x="7289" y="2544"/>
                    </a:lnTo>
                    <a:lnTo>
                      <a:pt x="7251" y="2501"/>
                    </a:lnTo>
                    <a:close/>
                    <a:moveTo>
                      <a:pt x="15754" y="2532"/>
                    </a:moveTo>
                    <a:lnTo>
                      <a:pt x="15785" y="2597"/>
                    </a:lnTo>
                    <a:lnTo>
                      <a:pt x="15888" y="2668"/>
                    </a:lnTo>
                    <a:lnTo>
                      <a:pt x="16007" y="2659"/>
                    </a:lnTo>
                    <a:lnTo>
                      <a:pt x="15921" y="2575"/>
                    </a:lnTo>
                    <a:lnTo>
                      <a:pt x="15842" y="2544"/>
                    </a:lnTo>
                    <a:lnTo>
                      <a:pt x="15754" y="2532"/>
                    </a:lnTo>
                    <a:close/>
                    <a:moveTo>
                      <a:pt x="11880" y="3387"/>
                    </a:moveTo>
                    <a:lnTo>
                      <a:pt x="11793" y="3394"/>
                    </a:lnTo>
                    <a:lnTo>
                      <a:pt x="11780" y="3505"/>
                    </a:lnTo>
                    <a:lnTo>
                      <a:pt x="11751" y="3577"/>
                    </a:lnTo>
                    <a:lnTo>
                      <a:pt x="11601" y="3554"/>
                    </a:lnTo>
                    <a:lnTo>
                      <a:pt x="11499" y="3544"/>
                    </a:lnTo>
                    <a:lnTo>
                      <a:pt x="11470" y="3606"/>
                    </a:lnTo>
                    <a:lnTo>
                      <a:pt x="11391" y="3606"/>
                    </a:lnTo>
                    <a:lnTo>
                      <a:pt x="11266" y="3681"/>
                    </a:lnTo>
                    <a:lnTo>
                      <a:pt x="11229" y="3752"/>
                    </a:lnTo>
                    <a:lnTo>
                      <a:pt x="11193" y="3831"/>
                    </a:lnTo>
                    <a:lnTo>
                      <a:pt x="11206" y="3915"/>
                    </a:lnTo>
                    <a:lnTo>
                      <a:pt x="11277" y="3959"/>
                    </a:lnTo>
                    <a:lnTo>
                      <a:pt x="11242" y="4054"/>
                    </a:lnTo>
                    <a:lnTo>
                      <a:pt x="11175" y="4051"/>
                    </a:lnTo>
                    <a:lnTo>
                      <a:pt x="11153" y="4109"/>
                    </a:lnTo>
                    <a:lnTo>
                      <a:pt x="11119" y="4190"/>
                    </a:lnTo>
                    <a:lnTo>
                      <a:pt x="11138" y="4284"/>
                    </a:lnTo>
                    <a:lnTo>
                      <a:pt x="11101" y="4347"/>
                    </a:lnTo>
                    <a:lnTo>
                      <a:pt x="11062" y="4237"/>
                    </a:lnTo>
                    <a:lnTo>
                      <a:pt x="11062" y="4180"/>
                    </a:lnTo>
                    <a:lnTo>
                      <a:pt x="10968" y="4124"/>
                    </a:lnTo>
                    <a:lnTo>
                      <a:pt x="10720" y="4128"/>
                    </a:lnTo>
                    <a:lnTo>
                      <a:pt x="10599" y="4142"/>
                    </a:lnTo>
                    <a:lnTo>
                      <a:pt x="10487" y="4245"/>
                    </a:lnTo>
                    <a:lnTo>
                      <a:pt x="10478" y="4325"/>
                    </a:lnTo>
                    <a:lnTo>
                      <a:pt x="10389" y="4327"/>
                    </a:lnTo>
                    <a:lnTo>
                      <a:pt x="10238" y="4458"/>
                    </a:lnTo>
                    <a:lnTo>
                      <a:pt x="10156" y="4530"/>
                    </a:lnTo>
                    <a:lnTo>
                      <a:pt x="10092" y="4654"/>
                    </a:lnTo>
                    <a:lnTo>
                      <a:pt x="10092" y="4776"/>
                    </a:lnTo>
                    <a:lnTo>
                      <a:pt x="10115" y="4905"/>
                    </a:lnTo>
                    <a:lnTo>
                      <a:pt x="10171" y="4932"/>
                    </a:lnTo>
                    <a:lnTo>
                      <a:pt x="10204" y="5014"/>
                    </a:lnTo>
                    <a:lnTo>
                      <a:pt x="10250" y="5062"/>
                    </a:lnTo>
                    <a:lnTo>
                      <a:pt x="10302" y="5111"/>
                    </a:lnTo>
                    <a:lnTo>
                      <a:pt x="10406" y="5122"/>
                    </a:lnTo>
                    <a:lnTo>
                      <a:pt x="10463" y="5104"/>
                    </a:lnTo>
                    <a:lnTo>
                      <a:pt x="10544" y="5107"/>
                    </a:lnTo>
                    <a:lnTo>
                      <a:pt x="10496" y="5197"/>
                    </a:lnTo>
                    <a:lnTo>
                      <a:pt x="10402" y="5316"/>
                    </a:lnTo>
                    <a:lnTo>
                      <a:pt x="10296" y="5338"/>
                    </a:lnTo>
                    <a:lnTo>
                      <a:pt x="10158" y="5298"/>
                    </a:lnTo>
                    <a:lnTo>
                      <a:pt x="10272" y="5229"/>
                    </a:lnTo>
                    <a:lnTo>
                      <a:pt x="10238" y="5150"/>
                    </a:lnTo>
                    <a:lnTo>
                      <a:pt x="10158" y="5054"/>
                    </a:lnTo>
                    <a:lnTo>
                      <a:pt x="10028" y="4980"/>
                    </a:lnTo>
                    <a:lnTo>
                      <a:pt x="9979" y="5086"/>
                    </a:lnTo>
                    <a:lnTo>
                      <a:pt x="10022" y="5131"/>
                    </a:lnTo>
                    <a:lnTo>
                      <a:pt x="10079" y="5209"/>
                    </a:lnTo>
                    <a:lnTo>
                      <a:pt x="10055" y="5290"/>
                    </a:lnTo>
                    <a:lnTo>
                      <a:pt x="10050" y="5388"/>
                    </a:lnTo>
                    <a:lnTo>
                      <a:pt x="10114" y="5421"/>
                    </a:lnTo>
                    <a:lnTo>
                      <a:pt x="10142" y="5488"/>
                    </a:lnTo>
                    <a:lnTo>
                      <a:pt x="10094" y="5525"/>
                    </a:lnTo>
                    <a:lnTo>
                      <a:pt x="10014" y="5532"/>
                    </a:lnTo>
                    <a:lnTo>
                      <a:pt x="9984" y="5340"/>
                    </a:lnTo>
                    <a:lnTo>
                      <a:pt x="9872" y="5318"/>
                    </a:lnTo>
                    <a:lnTo>
                      <a:pt x="9811" y="5374"/>
                    </a:lnTo>
                    <a:lnTo>
                      <a:pt x="9701" y="5370"/>
                    </a:lnTo>
                    <a:lnTo>
                      <a:pt x="9705" y="5219"/>
                    </a:lnTo>
                    <a:lnTo>
                      <a:pt x="9671" y="5130"/>
                    </a:lnTo>
                    <a:lnTo>
                      <a:pt x="9599" y="5118"/>
                    </a:lnTo>
                    <a:lnTo>
                      <a:pt x="9614" y="5246"/>
                    </a:lnTo>
                    <a:lnTo>
                      <a:pt x="9634" y="5336"/>
                    </a:lnTo>
                    <a:lnTo>
                      <a:pt x="9641" y="5439"/>
                    </a:lnTo>
                    <a:lnTo>
                      <a:pt x="9628" y="5533"/>
                    </a:lnTo>
                    <a:lnTo>
                      <a:pt x="9605" y="5600"/>
                    </a:lnTo>
                    <a:lnTo>
                      <a:pt x="9592" y="5658"/>
                    </a:lnTo>
                    <a:lnTo>
                      <a:pt x="9670" y="5680"/>
                    </a:lnTo>
                    <a:lnTo>
                      <a:pt x="9691" y="5583"/>
                    </a:lnTo>
                    <a:lnTo>
                      <a:pt x="9787" y="5547"/>
                    </a:lnTo>
                    <a:lnTo>
                      <a:pt x="9834" y="5635"/>
                    </a:lnTo>
                    <a:lnTo>
                      <a:pt x="9929" y="5700"/>
                    </a:lnTo>
                    <a:lnTo>
                      <a:pt x="9993" y="5723"/>
                    </a:lnTo>
                    <a:lnTo>
                      <a:pt x="10032" y="5655"/>
                    </a:lnTo>
                    <a:lnTo>
                      <a:pt x="10100" y="5731"/>
                    </a:lnTo>
                    <a:lnTo>
                      <a:pt x="10228" y="5749"/>
                    </a:lnTo>
                    <a:lnTo>
                      <a:pt x="10272" y="5654"/>
                    </a:lnTo>
                    <a:lnTo>
                      <a:pt x="10220" y="5547"/>
                    </a:lnTo>
                    <a:lnTo>
                      <a:pt x="10204" y="5475"/>
                    </a:lnTo>
                    <a:lnTo>
                      <a:pt x="10304" y="5455"/>
                    </a:lnTo>
                    <a:lnTo>
                      <a:pt x="10322" y="5540"/>
                    </a:lnTo>
                    <a:cubicBezTo>
                      <a:pt x="10273" y="5586"/>
                      <a:pt x="10275" y="5664"/>
                      <a:pt x="10328" y="5707"/>
                    </a:cubicBezTo>
                    <a:cubicBezTo>
                      <a:pt x="10365" y="5737"/>
                      <a:pt x="10418" y="5741"/>
                      <a:pt x="10459" y="5716"/>
                    </a:cubicBezTo>
                    <a:lnTo>
                      <a:pt x="10576" y="5723"/>
                    </a:lnTo>
                    <a:lnTo>
                      <a:pt x="10641" y="5746"/>
                    </a:lnTo>
                    <a:cubicBezTo>
                      <a:pt x="10689" y="5740"/>
                      <a:pt x="10736" y="5736"/>
                      <a:pt x="10784" y="5733"/>
                    </a:cubicBezTo>
                    <a:cubicBezTo>
                      <a:pt x="10825" y="5730"/>
                      <a:pt x="10865" y="5727"/>
                      <a:pt x="10905" y="5726"/>
                    </a:cubicBezTo>
                    <a:lnTo>
                      <a:pt x="10978" y="5706"/>
                    </a:lnTo>
                    <a:lnTo>
                      <a:pt x="11043" y="5612"/>
                    </a:lnTo>
                    <a:lnTo>
                      <a:pt x="11001" y="5439"/>
                    </a:lnTo>
                    <a:lnTo>
                      <a:pt x="10908" y="5445"/>
                    </a:lnTo>
                    <a:cubicBezTo>
                      <a:pt x="10864" y="5428"/>
                      <a:pt x="10816" y="5429"/>
                      <a:pt x="10773" y="5445"/>
                    </a:cubicBezTo>
                    <a:cubicBezTo>
                      <a:pt x="10732" y="5461"/>
                      <a:pt x="10697" y="5490"/>
                      <a:pt x="10677" y="5528"/>
                    </a:cubicBezTo>
                    <a:lnTo>
                      <a:pt x="10594" y="5540"/>
                    </a:lnTo>
                    <a:lnTo>
                      <a:pt x="10474" y="5517"/>
                    </a:lnTo>
                    <a:lnTo>
                      <a:pt x="10480" y="5439"/>
                    </a:lnTo>
                    <a:lnTo>
                      <a:pt x="10559" y="5418"/>
                    </a:lnTo>
                    <a:lnTo>
                      <a:pt x="10649" y="5424"/>
                    </a:lnTo>
                    <a:lnTo>
                      <a:pt x="10756" y="5389"/>
                    </a:lnTo>
                    <a:lnTo>
                      <a:pt x="10886" y="5326"/>
                    </a:lnTo>
                    <a:lnTo>
                      <a:pt x="10989" y="5356"/>
                    </a:lnTo>
                    <a:lnTo>
                      <a:pt x="11051" y="5293"/>
                    </a:lnTo>
                    <a:lnTo>
                      <a:pt x="11044" y="5226"/>
                    </a:lnTo>
                    <a:lnTo>
                      <a:pt x="10973" y="5154"/>
                    </a:lnTo>
                    <a:lnTo>
                      <a:pt x="10991" y="5080"/>
                    </a:lnTo>
                    <a:lnTo>
                      <a:pt x="11026" y="4995"/>
                    </a:lnTo>
                    <a:lnTo>
                      <a:pt x="11049" y="4911"/>
                    </a:lnTo>
                    <a:lnTo>
                      <a:pt x="11015" y="4809"/>
                    </a:lnTo>
                    <a:lnTo>
                      <a:pt x="11064" y="4679"/>
                    </a:lnTo>
                    <a:lnTo>
                      <a:pt x="11074" y="4583"/>
                    </a:lnTo>
                    <a:lnTo>
                      <a:pt x="11081" y="4474"/>
                    </a:lnTo>
                    <a:lnTo>
                      <a:pt x="11119" y="4411"/>
                    </a:lnTo>
                    <a:lnTo>
                      <a:pt x="11167" y="4591"/>
                    </a:lnTo>
                    <a:lnTo>
                      <a:pt x="11264" y="4597"/>
                    </a:lnTo>
                    <a:lnTo>
                      <a:pt x="11300" y="4653"/>
                    </a:lnTo>
                    <a:lnTo>
                      <a:pt x="11218" y="4721"/>
                    </a:lnTo>
                    <a:lnTo>
                      <a:pt x="11196" y="4798"/>
                    </a:lnTo>
                    <a:lnTo>
                      <a:pt x="11121" y="4953"/>
                    </a:lnTo>
                    <a:lnTo>
                      <a:pt x="11221" y="4981"/>
                    </a:lnTo>
                    <a:lnTo>
                      <a:pt x="11232" y="5040"/>
                    </a:lnTo>
                    <a:lnTo>
                      <a:pt x="11268" y="5111"/>
                    </a:lnTo>
                    <a:lnTo>
                      <a:pt x="11325" y="5139"/>
                    </a:lnTo>
                    <a:lnTo>
                      <a:pt x="11409" y="5202"/>
                    </a:lnTo>
                    <a:cubicBezTo>
                      <a:pt x="11439" y="5217"/>
                      <a:pt x="11471" y="5228"/>
                      <a:pt x="11503" y="5235"/>
                    </a:cubicBezTo>
                    <a:cubicBezTo>
                      <a:pt x="11545" y="5245"/>
                      <a:pt x="11587" y="5249"/>
                      <a:pt x="11630" y="5247"/>
                    </a:cubicBezTo>
                    <a:cubicBezTo>
                      <a:pt x="11656" y="5226"/>
                      <a:pt x="11682" y="5205"/>
                      <a:pt x="11708" y="5185"/>
                    </a:cubicBezTo>
                    <a:cubicBezTo>
                      <a:pt x="11746" y="5154"/>
                      <a:pt x="11785" y="5124"/>
                      <a:pt x="11825" y="5095"/>
                    </a:cubicBezTo>
                    <a:cubicBezTo>
                      <a:pt x="11877" y="5067"/>
                      <a:pt x="11940" y="5065"/>
                      <a:pt x="11994" y="5090"/>
                    </a:cubicBezTo>
                    <a:cubicBezTo>
                      <a:pt x="12027" y="5105"/>
                      <a:pt x="12054" y="5128"/>
                      <a:pt x="12072" y="5158"/>
                    </a:cubicBezTo>
                    <a:lnTo>
                      <a:pt x="12256" y="5261"/>
                    </a:lnTo>
                    <a:lnTo>
                      <a:pt x="12352" y="5332"/>
                    </a:lnTo>
                    <a:lnTo>
                      <a:pt x="12410" y="5381"/>
                    </a:lnTo>
                    <a:lnTo>
                      <a:pt x="12535" y="5491"/>
                    </a:lnTo>
                    <a:lnTo>
                      <a:pt x="12570" y="5548"/>
                    </a:lnTo>
                    <a:lnTo>
                      <a:pt x="12651" y="5635"/>
                    </a:lnTo>
                    <a:lnTo>
                      <a:pt x="12807" y="5658"/>
                    </a:lnTo>
                    <a:lnTo>
                      <a:pt x="12818" y="5515"/>
                    </a:lnTo>
                    <a:lnTo>
                      <a:pt x="12865" y="5591"/>
                    </a:lnTo>
                    <a:lnTo>
                      <a:pt x="12947" y="5635"/>
                    </a:lnTo>
                    <a:lnTo>
                      <a:pt x="12894" y="5690"/>
                    </a:lnTo>
                    <a:lnTo>
                      <a:pt x="13004" y="5751"/>
                    </a:lnTo>
                    <a:lnTo>
                      <a:pt x="13143" y="5778"/>
                    </a:lnTo>
                    <a:lnTo>
                      <a:pt x="13298" y="5853"/>
                    </a:lnTo>
                    <a:lnTo>
                      <a:pt x="13367" y="5917"/>
                    </a:lnTo>
                    <a:lnTo>
                      <a:pt x="13310" y="5966"/>
                    </a:lnTo>
                    <a:cubicBezTo>
                      <a:pt x="13284" y="5934"/>
                      <a:pt x="13233" y="5931"/>
                      <a:pt x="13203" y="5961"/>
                    </a:cubicBezTo>
                    <a:cubicBezTo>
                      <a:pt x="13171" y="5992"/>
                      <a:pt x="13177" y="6042"/>
                      <a:pt x="13207" y="6077"/>
                    </a:cubicBezTo>
                    <a:cubicBezTo>
                      <a:pt x="13239" y="6114"/>
                      <a:pt x="13289" y="6128"/>
                      <a:pt x="13330" y="6155"/>
                    </a:cubicBezTo>
                    <a:cubicBezTo>
                      <a:pt x="13373" y="6183"/>
                      <a:pt x="13406" y="6224"/>
                      <a:pt x="13420" y="6272"/>
                    </a:cubicBezTo>
                    <a:lnTo>
                      <a:pt x="13513" y="6385"/>
                    </a:lnTo>
                    <a:lnTo>
                      <a:pt x="13641" y="6454"/>
                    </a:lnTo>
                    <a:lnTo>
                      <a:pt x="13751" y="6514"/>
                    </a:lnTo>
                    <a:lnTo>
                      <a:pt x="13967" y="6581"/>
                    </a:lnTo>
                    <a:lnTo>
                      <a:pt x="14022" y="6693"/>
                    </a:lnTo>
                    <a:lnTo>
                      <a:pt x="14075" y="6733"/>
                    </a:lnTo>
                    <a:cubicBezTo>
                      <a:pt x="14101" y="6743"/>
                      <a:pt x="14126" y="6754"/>
                      <a:pt x="14150" y="6766"/>
                    </a:cubicBezTo>
                    <a:cubicBezTo>
                      <a:pt x="14185" y="6782"/>
                      <a:pt x="14219" y="6800"/>
                      <a:pt x="14252" y="6819"/>
                    </a:cubicBezTo>
                    <a:lnTo>
                      <a:pt x="14344" y="6868"/>
                    </a:lnTo>
                    <a:cubicBezTo>
                      <a:pt x="14385" y="6900"/>
                      <a:pt x="14430" y="6929"/>
                      <a:pt x="14477" y="6953"/>
                    </a:cubicBezTo>
                    <a:cubicBezTo>
                      <a:pt x="14528" y="6979"/>
                      <a:pt x="14582" y="7000"/>
                      <a:pt x="14637" y="7015"/>
                    </a:cubicBezTo>
                    <a:lnTo>
                      <a:pt x="14691" y="6970"/>
                    </a:lnTo>
                    <a:cubicBezTo>
                      <a:pt x="14695" y="6941"/>
                      <a:pt x="14715" y="6915"/>
                      <a:pt x="14743" y="6903"/>
                    </a:cubicBezTo>
                    <a:cubicBezTo>
                      <a:pt x="14777" y="6889"/>
                      <a:pt x="14815" y="6897"/>
                      <a:pt x="14851" y="6903"/>
                    </a:cubicBezTo>
                    <a:cubicBezTo>
                      <a:pt x="14891" y="6910"/>
                      <a:pt x="14930" y="6915"/>
                      <a:pt x="14970" y="6918"/>
                    </a:cubicBezTo>
                    <a:lnTo>
                      <a:pt x="15039" y="6886"/>
                    </a:lnTo>
                    <a:lnTo>
                      <a:pt x="15039" y="6779"/>
                    </a:lnTo>
                    <a:lnTo>
                      <a:pt x="15021" y="6729"/>
                    </a:lnTo>
                    <a:lnTo>
                      <a:pt x="14988" y="6661"/>
                    </a:lnTo>
                    <a:lnTo>
                      <a:pt x="14920" y="6558"/>
                    </a:lnTo>
                    <a:lnTo>
                      <a:pt x="14813" y="6458"/>
                    </a:lnTo>
                    <a:lnTo>
                      <a:pt x="14753" y="6385"/>
                    </a:lnTo>
                    <a:lnTo>
                      <a:pt x="14725" y="6260"/>
                    </a:lnTo>
                    <a:lnTo>
                      <a:pt x="14660" y="6107"/>
                    </a:lnTo>
                    <a:lnTo>
                      <a:pt x="14523" y="6037"/>
                    </a:lnTo>
                    <a:lnTo>
                      <a:pt x="14398" y="5924"/>
                    </a:lnTo>
                    <a:lnTo>
                      <a:pt x="14411" y="5842"/>
                    </a:lnTo>
                    <a:lnTo>
                      <a:pt x="14479" y="5753"/>
                    </a:lnTo>
                    <a:lnTo>
                      <a:pt x="14515" y="5662"/>
                    </a:lnTo>
                    <a:lnTo>
                      <a:pt x="14469" y="5544"/>
                    </a:lnTo>
                    <a:lnTo>
                      <a:pt x="14491" y="5453"/>
                    </a:lnTo>
                    <a:cubicBezTo>
                      <a:pt x="14473" y="5421"/>
                      <a:pt x="14451" y="5390"/>
                      <a:pt x="14426" y="5362"/>
                    </a:cubicBezTo>
                    <a:cubicBezTo>
                      <a:pt x="14393" y="5327"/>
                      <a:pt x="14356" y="5295"/>
                      <a:pt x="14315" y="5270"/>
                    </a:cubicBezTo>
                    <a:cubicBezTo>
                      <a:pt x="14310" y="5207"/>
                      <a:pt x="14312" y="5143"/>
                      <a:pt x="14319" y="5080"/>
                    </a:cubicBezTo>
                    <a:cubicBezTo>
                      <a:pt x="14328" y="4998"/>
                      <a:pt x="14346" y="4917"/>
                      <a:pt x="14345" y="4834"/>
                    </a:cubicBezTo>
                    <a:cubicBezTo>
                      <a:pt x="14344" y="4763"/>
                      <a:pt x="14328" y="4691"/>
                      <a:pt x="14291" y="4629"/>
                    </a:cubicBezTo>
                    <a:cubicBezTo>
                      <a:pt x="14249" y="4557"/>
                      <a:pt x="14183" y="4501"/>
                      <a:pt x="14103" y="4470"/>
                    </a:cubicBezTo>
                    <a:lnTo>
                      <a:pt x="13935" y="4367"/>
                    </a:lnTo>
                    <a:lnTo>
                      <a:pt x="13888" y="4332"/>
                    </a:lnTo>
                    <a:lnTo>
                      <a:pt x="13757" y="4291"/>
                    </a:lnTo>
                    <a:lnTo>
                      <a:pt x="13680" y="4263"/>
                    </a:lnTo>
                    <a:lnTo>
                      <a:pt x="13593" y="4205"/>
                    </a:lnTo>
                    <a:lnTo>
                      <a:pt x="13505" y="4165"/>
                    </a:lnTo>
                    <a:lnTo>
                      <a:pt x="13452" y="4057"/>
                    </a:lnTo>
                    <a:lnTo>
                      <a:pt x="13348" y="4013"/>
                    </a:lnTo>
                    <a:lnTo>
                      <a:pt x="13275" y="3919"/>
                    </a:lnTo>
                    <a:lnTo>
                      <a:pt x="13177" y="3862"/>
                    </a:lnTo>
                    <a:lnTo>
                      <a:pt x="13099" y="3876"/>
                    </a:lnTo>
                    <a:lnTo>
                      <a:pt x="13152" y="3952"/>
                    </a:lnTo>
                    <a:lnTo>
                      <a:pt x="13217" y="4009"/>
                    </a:lnTo>
                    <a:lnTo>
                      <a:pt x="13081" y="3963"/>
                    </a:lnTo>
                    <a:lnTo>
                      <a:pt x="12993" y="3930"/>
                    </a:lnTo>
                    <a:lnTo>
                      <a:pt x="12899" y="3912"/>
                    </a:lnTo>
                    <a:lnTo>
                      <a:pt x="12965" y="3868"/>
                    </a:lnTo>
                    <a:lnTo>
                      <a:pt x="13031" y="3835"/>
                    </a:lnTo>
                    <a:lnTo>
                      <a:pt x="12928" y="3767"/>
                    </a:lnTo>
                    <a:lnTo>
                      <a:pt x="12846" y="3757"/>
                    </a:lnTo>
                    <a:lnTo>
                      <a:pt x="12712" y="3775"/>
                    </a:lnTo>
                    <a:cubicBezTo>
                      <a:pt x="12681" y="3777"/>
                      <a:pt x="12650" y="3769"/>
                      <a:pt x="12625" y="3752"/>
                    </a:cubicBezTo>
                    <a:cubicBezTo>
                      <a:pt x="12597" y="3734"/>
                      <a:pt x="12577" y="3708"/>
                      <a:pt x="12554" y="3685"/>
                    </a:cubicBezTo>
                    <a:cubicBezTo>
                      <a:pt x="12507" y="3640"/>
                      <a:pt x="12447" y="3609"/>
                      <a:pt x="12381" y="3598"/>
                    </a:cubicBezTo>
                    <a:cubicBezTo>
                      <a:pt x="12358" y="3592"/>
                      <a:pt x="12333" y="3604"/>
                      <a:pt x="12325" y="3626"/>
                    </a:cubicBezTo>
                    <a:cubicBezTo>
                      <a:pt x="12314" y="3657"/>
                      <a:pt x="12338" y="3689"/>
                      <a:pt x="12371" y="3689"/>
                    </a:cubicBezTo>
                    <a:lnTo>
                      <a:pt x="12252" y="3673"/>
                    </a:lnTo>
                    <a:lnTo>
                      <a:pt x="12185" y="3594"/>
                    </a:lnTo>
                    <a:lnTo>
                      <a:pt x="12110" y="3515"/>
                    </a:lnTo>
                    <a:cubicBezTo>
                      <a:pt x="12084" y="3484"/>
                      <a:pt x="12052" y="3458"/>
                      <a:pt x="12017" y="3437"/>
                    </a:cubicBezTo>
                    <a:cubicBezTo>
                      <a:pt x="11975" y="3412"/>
                      <a:pt x="11929" y="3395"/>
                      <a:pt x="11880" y="3387"/>
                    </a:cubicBezTo>
                    <a:close/>
                    <a:moveTo>
                      <a:pt x="14047" y="3692"/>
                    </a:moveTo>
                    <a:lnTo>
                      <a:pt x="14098" y="3788"/>
                    </a:lnTo>
                    <a:lnTo>
                      <a:pt x="14189" y="3811"/>
                    </a:lnTo>
                    <a:lnTo>
                      <a:pt x="14162" y="3728"/>
                    </a:lnTo>
                    <a:lnTo>
                      <a:pt x="14047" y="3692"/>
                    </a:lnTo>
                    <a:close/>
                    <a:moveTo>
                      <a:pt x="6065" y="3862"/>
                    </a:moveTo>
                    <a:lnTo>
                      <a:pt x="5934" y="3911"/>
                    </a:lnTo>
                    <a:lnTo>
                      <a:pt x="5965" y="3994"/>
                    </a:lnTo>
                    <a:lnTo>
                      <a:pt x="6094" y="4077"/>
                    </a:lnTo>
                    <a:lnTo>
                      <a:pt x="6163" y="4026"/>
                    </a:lnTo>
                    <a:lnTo>
                      <a:pt x="6186" y="3939"/>
                    </a:lnTo>
                    <a:lnTo>
                      <a:pt x="6123" y="3883"/>
                    </a:lnTo>
                    <a:lnTo>
                      <a:pt x="6065" y="3862"/>
                    </a:lnTo>
                    <a:close/>
                    <a:moveTo>
                      <a:pt x="15931" y="3867"/>
                    </a:moveTo>
                    <a:lnTo>
                      <a:pt x="15986" y="3930"/>
                    </a:lnTo>
                    <a:lnTo>
                      <a:pt x="16070" y="3974"/>
                    </a:lnTo>
                    <a:lnTo>
                      <a:pt x="16159" y="3952"/>
                    </a:lnTo>
                    <a:lnTo>
                      <a:pt x="16099" y="3882"/>
                    </a:lnTo>
                    <a:lnTo>
                      <a:pt x="16013" y="3872"/>
                    </a:lnTo>
                    <a:lnTo>
                      <a:pt x="15931" y="3867"/>
                    </a:lnTo>
                    <a:close/>
                    <a:moveTo>
                      <a:pt x="3298" y="4033"/>
                    </a:moveTo>
                    <a:lnTo>
                      <a:pt x="3158" y="4051"/>
                    </a:lnTo>
                    <a:lnTo>
                      <a:pt x="3068" y="4124"/>
                    </a:lnTo>
                    <a:lnTo>
                      <a:pt x="3089" y="4229"/>
                    </a:lnTo>
                    <a:lnTo>
                      <a:pt x="3173" y="4150"/>
                    </a:lnTo>
                    <a:lnTo>
                      <a:pt x="3298" y="4033"/>
                    </a:lnTo>
                    <a:close/>
                    <a:moveTo>
                      <a:pt x="15750" y="4130"/>
                    </a:moveTo>
                    <a:lnTo>
                      <a:pt x="15689" y="4177"/>
                    </a:lnTo>
                    <a:lnTo>
                      <a:pt x="15729" y="4241"/>
                    </a:lnTo>
                    <a:lnTo>
                      <a:pt x="15782" y="4275"/>
                    </a:lnTo>
                    <a:lnTo>
                      <a:pt x="15847" y="4275"/>
                    </a:lnTo>
                    <a:lnTo>
                      <a:pt x="15904" y="4297"/>
                    </a:lnTo>
                    <a:lnTo>
                      <a:pt x="15956" y="4234"/>
                    </a:lnTo>
                    <a:lnTo>
                      <a:pt x="15815" y="4168"/>
                    </a:lnTo>
                    <a:lnTo>
                      <a:pt x="15750" y="4130"/>
                    </a:lnTo>
                    <a:close/>
                    <a:moveTo>
                      <a:pt x="14922" y="4347"/>
                    </a:moveTo>
                    <a:lnTo>
                      <a:pt x="14907" y="4447"/>
                    </a:lnTo>
                    <a:lnTo>
                      <a:pt x="14854" y="4479"/>
                    </a:lnTo>
                    <a:lnTo>
                      <a:pt x="14952" y="4582"/>
                    </a:lnTo>
                    <a:lnTo>
                      <a:pt x="14918" y="4635"/>
                    </a:lnTo>
                    <a:lnTo>
                      <a:pt x="14906" y="4718"/>
                    </a:lnTo>
                    <a:lnTo>
                      <a:pt x="14998" y="4781"/>
                    </a:lnTo>
                    <a:lnTo>
                      <a:pt x="14982" y="4848"/>
                    </a:lnTo>
                    <a:lnTo>
                      <a:pt x="14896" y="4809"/>
                    </a:lnTo>
                    <a:lnTo>
                      <a:pt x="14774" y="4809"/>
                    </a:lnTo>
                    <a:lnTo>
                      <a:pt x="14772" y="4889"/>
                    </a:lnTo>
                    <a:lnTo>
                      <a:pt x="14843" y="4963"/>
                    </a:lnTo>
                    <a:lnTo>
                      <a:pt x="14918" y="5048"/>
                    </a:lnTo>
                    <a:lnTo>
                      <a:pt x="14984" y="4985"/>
                    </a:lnTo>
                    <a:lnTo>
                      <a:pt x="15048" y="4943"/>
                    </a:lnTo>
                    <a:lnTo>
                      <a:pt x="15046" y="5055"/>
                    </a:lnTo>
                    <a:lnTo>
                      <a:pt x="15082" y="5137"/>
                    </a:lnTo>
                    <a:lnTo>
                      <a:pt x="15174" y="5142"/>
                    </a:lnTo>
                    <a:lnTo>
                      <a:pt x="15157" y="4988"/>
                    </a:lnTo>
                    <a:lnTo>
                      <a:pt x="15294" y="5044"/>
                    </a:lnTo>
                    <a:cubicBezTo>
                      <a:pt x="15270" y="5073"/>
                      <a:pt x="15279" y="5116"/>
                      <a:pt x="15313" y="5134"/>
                    </a:cubicBezTo>
                    <a:cubicBezTo>
                      <a:pt x="15377" y="5166"/>
                      <a:pt x="15445" y="5099"/>
                      <a:pt x="15411" y="5039"/>
                    </a:cubicBezTo>
                    <a:lnTo>
                      <a:pt x="15398" y="4960"/>
                    </a:lnTo>
                    <a:lnTo>
                      <a:pt x="15431" y="4888"/>
                    </a:lnTo>
                    <a:lnTo>
                      <a:pt x="15398" y="4764"/>
                    </a:lnTo>
                    <a:lnTo>
                      <a:pt x="15369" y="4651"/>
                    </a:lnTo>
                    <a:lnTo>
                      <a:pt x="15351" y="4581"/>
                    </a:lnTo>
                    <a:cubicBezTo>
                      <a:pt x="15340" y="4552"/>
                      <a:pt x="15324" y="4525"/>
                      <a:pt x="15304" y="4500"/>
                    </a:cubicBezTo>
                    <a:cubicBezTo>
                      <a:pt x="15281" y="4473"/>
                      <a:pt x="15254" y="4450"/>
                      <a:pt x="15223" y="4432"/>
                    </a:cubicBezTo>
                    <a:lnTo>
                      <a:pt x="15092" y="4379"/>
                    </a:lnTo>
                    <a:lnTo>
                      <a:pt x="15011" y="4379"/>
                    </a:lnTo>
                    <a:lnTo>
                      <a:pt x="14922" y="4347"/>
                    </a:lnTo>
                    <a:close/>
                    <a:moveTo>
                      <a:pt x="9948" y="4679"/>
                    </a:moveTo>
                    <a:lnTo>
                      <a:pt x="9912" y="4794"/>
                    </a:lnTo>
                    <a:lnTo>
                      <a:pt x="9952" y="4842"/>
                    </a:lnTo>
                    <a:lnTo>
                      <a:pt x="10021" y="4820"/>
                    </a:lnTo>
                    <a:lnTo>
                      <a:pt x="10008" y="4732"/>
                    </a:lnTo>
                    <a:lnTo>
                      <a:pt x="9948" y="4679"/>
                    </a:lnTo>
                    <a:close/>
                    <a:moveTo>
                      <a:pt x="5806" y="4837"/>
                    </a:moveTo>
                    <a:lnTo>
                      <a:pt x="5760" y="4921"/>
                    </a:lnTo>
                    <a:lnTo>
                      <a:pt x="5742" y="5099"/>
                    </a:lnTo>
                    <a:lnTo>
                      <a:pt x="5704" y="5185"/>
                    </a:lnTo>
                    <a:lnTo>
                      <a:pt x="5684" y="5324"/>
                    </a:lnTo>
                    <a:lnTo>
                      <a:pt x="5654" y="5396"/>
                    </a:lnTo>
                    <a:lnTo>
                      <a:pt x="5549" y="5361"/>
                    </a:lnTo>
                    <a:lnTo>
                      <a:pt x="5597" y="5265"/>
                    </a:lnTo>
                    <a:lnTo>
                      <a:pt x="5551" y="5198"/>
                    </a:lnTo>
                    <a:lnTo>
                      <a:pt x="5499" y="5149"/>
                    </a:lnTo>
                    <a:lnTo>
                      <a:pt x="5443" y="5102"/>
                    </a:lnTo>
                    <a:lnTo>
                      <a:pt x="5286" y="5067"/>
                    </a:lnTo>
                    <a:lnTo>
                      <a:pt x="5213" y="5092"/>
                    </a:lnTo>
                    <a:lnTo>
                      <a:pt x="5162" y="5157"/>
                    </a:lnTo>
                    <a:lnTo>
                      <a:pt x="5117" y="5262"/>
                    </a:lnTo>
                    <a:cubicBezTo>
                      <a:pt x="5104" y="5302"/>
                      <a:pt x="5104" y="5344"/>
                      <a:pt x="5117" y="5384"/>
                    </a:cubicBezTo>
                    <a:cubicBezTo>
                      <a:pt x="5129" y="5419"/>
                      <a:pt x="5150" y="5450"/>
                      <a:pt x="5180" y="5473"/>
                    </a:cubicBezTo>
                    <a:lnTo>
                      <a:pt x="5257" y="5552"/>
                    </a:lnTo>
                    <a:lnTo>
                      <a:pt x="5300" y="5622"/>
                    </a:lnTo>
                    <a:lnTo>
                      <a:pt x="5269" y="5671"/>
                    </a:lnTo>
                    <a:lnTo>
                      <a:pt x="5158" y="5722"/>
                    </a:lnTo>
                    <a:lnTo>
                      <a:pt x="5124" y="5663"/>
                    </a:lnTo>
                    <a:lnTo>
                      <a:pt x="4999" y="5658"/>
                    </a:lnTo>
                    <a:lnTo>
                      <a:pt x="4970" y="5606"/>
                    </a:lnTo>
                    <a:lnTo>
                      <a:pt x="4855" y="5606"/>
                    </a:lnTo>
                    <a:lnTo>
                      <a:pt x="4718" y="5635"/>
                    </a:lnTo>
                    <a:lnTo>
                      <a:pt x="4579" y="5698"/>
                    </a:lnTo>
                    <a:lnTo>
                      <a:pt x="4483" y="5839"/>
                    </a:lnTo>
                    <a:lnTo>
                      <a:pt x="4434" y="5757"/>
                    </a:lnTo>
                    <a:lnTo>
                      <a:pt x="4419" y="5676"/>
                    </a:lnTo>
                    <a:lnTo>
                      <a:pt x="4244" y="5699"/>
                    </a:lnTo>
                    <a:lnTo>
                      <a:pt x="4241" y="5823"/>
                    </a:lnTo>
                    <a:lnTo>
                      <a:pt x="4352" y="5880"/>
                    </a:lnTo>
                    <a:lnTo>
                      <a:pt x="4441" y="5898"/>
                    </a:lnTo>
                    <a:lnTo>
                      <a:pt x="4408" y="6006"/>
                    </a:lnTo>
                    <a:lnTo>
                      <a:pt x="4405" y="6075"/>
                    </a:lnTo>
                    <a:lnTo>
                      <a:pt x="4490" y="6157"/>
                    </a:lnTo>
                    <a:lnTo>
                      <a:pt x="4382" y="6227"/>
                    </a:lnTo>
                    <a:lnTo>
                      <a:pt x="4255" y="6287"/>
                    </a:lnTo>
                    <a:lnTo>
                      <a:pt x="4315" y="6397"/>
                    </a:lnTo>
                    <a:lnTo>
                      <a:pt x="4380" y="6485"/>
                    </a:lnTo>
                    <a:lnTo>
                      <a:pt x="4393" y="6560"/>
                    </a:lnTo>
                    <a:lnTo>
                      <a:pt x="4457" y="6549"/>
                    </a:lnTo>
                    <a:lnTo>
                      <a:pt x="4469" y="6632"/>
                    </a:lnTo>
                    <a:lnTo>
                      <a:pt x="4407" y="6705"/>
                    </a:lnTo>
                    <a:lnTo>
                      <a:pt x="4295" y="6711"/>
                    </a:lnTo>
                    <a:lnTo>
                      <a:pt x="4102" y="6691"/>
                    </a:lnTo>
                    <a:lnTo>
                      <a:pt x="3981" y="6652"/>
                    </a:lnTo>
                    <a:lnTo>
                      <a:pt x="3906" y="6647"/>
                    </a:lnTo>
                    <a:lnTo>
                      <a:pt x="3758" y="6647"/>
                    </a:lnTo>
                    <a:lnTo>
                      <a:pt x="3719" y="6590"/>
                    </a:lnTo>
                    <a:lnTo>
                      <a:pt x="3560" y="6590"/>
                    </a:lnTo>
                    <a:lnTo>
                      <a:pt x="3516" y="6538"/>
                    </a:lnTo>
                    <a:lnTo>
                      <a:pt x="3429" y="6549"/>
                    </a:lnTo>
                    <a:lnTo>
                      <a:pt x="3292" y="6530"/>
                    </a:lnTo>
                    <a:lnTo>
                      <a:pt x="3217" y="6473"/>
                    </a:lnTo>
                    <a:lnTo>
                      <a:pt x="3148" y="6425"/>
                    </a:lnTo>
                    <a:lnTo>
                      <a:pt x="3077" y="6345"/>
                    </a:lnTo>
                    <a:lnTo>
                      <a:pt x="3006" y="6322"/>
                    </a:lnTo>
                    <a:lnTo>
                      <a:pt x="2918" y="6347"/>
                    </a:lnTo>
                    <a:lnTo>
                      <a:pt x="2941" y="6379"/>
                    </a:lnTo>
                    <a:lnTo>
                      <a:pt x="3010" y="6464"/>
                    </a:lnTo>
                    <a:lnTo>
                      <a:pt x="3042" y="6520"/>
                    </a:lnTo>
                    <a:lnTo>
                      <a:pt x="3139" y="6525"/>
                    </a:lnTo>
                    <a:lnTo>
                      <a:pt x="3196" y="6604"/>
                    </a:lnTo>
                    <a:lnTo>
                      <a:pt x="3327" y="6655"/>
                    </a:lnTo>
                    <a:lnTo>
                      <a:pt x="3422" y="6679"/>
                    </a:lnTo>
                    <a:lnTo>
                      <a:pt x="3529" y="6679"/>
                    </a:lnTo>
                    <a:lnTo>
                      <a:pt x="3551" y="6750"/>
                    </a:lnTo>
                    <a:lnTo>
                      <a:pt x="3568" y="6818"/>
                    </a:lnTo>
                    <a:lnTo>
                      <a:pt x="3623" y="6802"/>
                    </a:lnTo>
                    <a:lnTo>
                      <a:pt x="3722" y="6812"/>
                    </a:lnTo>
                    <a:lnTo>
                      <a:pt x="3800" y="6830"/>
                    </a:lnTo>
                    <a:lnTo>
                      <a:pt x="3781" y="6927"/>
                    </a:lnTo>
                    <a:lnTo>
                      <a:pt x="3810" y="6979"/>
                    </a:lnTo>
                    <a:lnTo>
                      <a:pt x="3906" y="7003"/>
                    </a:lnTo>
                    <a:lnTo>
                      <a:pt x="3895" y="6901"/>
                    </a:lnTo>
                    <a:lnTo>
                      <a:pt x="4000" y="6882"/>
                    </a:lnTo>
                    <a:lnTo>
                      <a:pt x="4063" y="6882"/>
                    </a:lnTo>
                    <a:cubicBezTo>
                      <a:pt x="4078" y="6901"/>
                      <a:pt x="4095" y="6918"/>
                      <a:pt x="4114" y="6932"/>
                    </a:cubicBezTo>
                    <a:cubicBezTo>
                      <a:pt x="4133" y="6947"/>
                      <a:pt x="4153" y="6959"/>
                      <a:pt x="4176" y="6969"/>
                    </a:cubicBezTo>
                    <a:cubicBezTo>
                      <a:pt x="4189" y="6974"/>
                      <a:pt x="4202" y="6979"/>
                      <a:pt x="4216" y="6982"/>
                    </a:cubicBezTo>
                    <a:cubicBezTo>
                      <a:pt x="4230" y="6986"/>
                      <a:pt x="4244" y="6988"/>
                      <a:pt x="4258" y="6990"/>
                    </a:cubicBezTo>
                    <a:lnTo>
                      <a:pt x="4315" y="6929"/>
                    </a:lnTo>
                    <a:lnTo>
                      <a:pt x="4432" y="6918"/>
                    </a:lnTo>
                    <a:lnTo>
                      <a:pt x="4621" y="6895"/>
                    </a:lnTo>
                    <a:lnTo>
                      <a:pt x="4806" y="6828"/>
                    </a:lnTo>
                    <a:lnTo>
                      <a:pt x="4880" y="6784"/>
                    </a:lnTo>
                    <a:lnTo>
                      <a:pt x="4978" y="6704"/>
                    </a:lnTo>
                    <a:lnTo>
                      <a:pt x="5161" y="6664"/>
                    </a:lnTo>
                    <a:lnTo>
                      <a:pt x="5081" y="6747"/>
                    </a:lnTo>
                    <a:lnTo>
                      <a:pt x="4981" y="6842"/>
                    </a:lnTo>
                    <a:lnTo>
                      <a:pt x="4788" y="6907"/>
                    </a:lnTo>
                    <a:cubicBezTo>
                      <a:pt x="4710" y="6934"/>
                      <a:pt x="4629" y="6952"/>
                      <a:pt x="4547" y="6963"/>
                    </a:cubicBezTo>
                    <a:cubicBezTo>
                      <a:pt x="4501" y="6969"/>
                      <a:pt x="4455" y="6972"/>
                      <a:pt x="4408" y="6974"/>
                    </a:cubicBezTo>
                    <a:lnTo>
                      <a:pt x="4295" y="7076"/>
                    </a:lnTo>
                    <a:lnTo>
                      <a:pt x="4344" y="7132"/>
                    </a:lnTo>
                    <a:lnTo>
                      <a:pt x="4532" y="7144"/>
                    </a:lnTo>
                    <a:cubicBezTo>
                      <a:pt x="4572" y="7131"/>
                      <a:pt x="4613" y="7118"/>
                      <a:pt x="4653" y="7104"/>
                    </a:cubicBezTo>
                    <a:cubicBezTo>
                      <a:pt x="4698" y="7088"/>
                      <a:pt x="4744" y="7071"/>
                      <a:pt x="4789" y="7054"/>
                    </a:cubicBezTo>
                    <a:lnTo>
                      <a:pt x="4857" y="6983"/>
                    </a:lnTo>
                    <a:lnTo>
                      <a:pt x="4907" y="6903"/>
                    </a:lnTo>
                    <a:lnTo>
                      <a:pt x="5003" y="6955"/>
                    </a:lnTo>
                    <a:lnTo>
                      <a:pt x="5180" y="6978"/>
                    </a:lnTo>
                    <a:lnTo>
                      <a:pt x="5252" y="7049"/>
                    </a:lnTo>
                    <a:lnTo>
                      <a:pt x="5334" y="7037"/>
                    </a:lnTo>
                    <a:lnTo>
                      <a:pt x="5436" y="7042"/>
                    </a:lnTo>
                    <a:lnTo>
                      <a:pt x="5489" y="7098"/>
                    </a:lnTo>
                    <a:lnTo>
                      <a:pt x="5503" y="7172"/>
                    </a:lnTo>
                    <a:lnTo>
                      <a:pt x="5522" y="7241"/>
                    </a:lnTo>
                    <a:lnTo>
                      <a:pt x="5582" y="7255"/>
                    </a:lnTo>
                    <a:lnTo>
                      <a:pt x="5690" y="7320"/>
                    </a:lnTo>
                    <a:cubicBezTo>
                      <a:pt x="5690" y="7366"/>
                      <a:pt x="5715" y="7408"/>
                      <a:pt x="5756" y="7432"/>
                    </a:cubicBezTo>
                    <a:cubicBezTo>
                      <a:pt x="5785" y="7450"/>
                      <a:pt x="5821" y="7456"/>
                      <a:pt x="5855" y="7448"/>
                    </a:cubicBezTo>
                    <a:lnTo>
                      <a:pt x="5860" y="7541"/>
                    </a:lnTo>
                    <a:lnTo>
                      <a:pt x="5877" y="7664"/>
                    </a:lnTo>
                    <a:lnTo>
                      <a:pt x="5919" y="7796"/>
                    </a:lnTo>
                    <a:cubicBezTo>
                      <a:pt x="5919" y="7812"/>
                      <a:pt x="5919" y="7827"/>
                      <a:pt x="5917" y="7843"/>
                    </a:cubicBezTo>
                    <a:cubicBezTo>
                      <a:pt x="5916" y="7859"/>
                      <a:pt x="5914" y="7874"/>
                      <a:pt x="5912" y="7889"/>
                    </a:cubicBezTo>
                    <a:cubicBezTo>
                      <a:pt x="5909" y="7904"/>
                      <a:pt x="5907" y="7919"/>
                      <a:pt x="5903" y="7934"/>
                    </a:cubicBezTo>
                    <a:cubicBezTo>
                      <a:pt x="5900" y="7949"/>
                      <a:pt x="5896" y="7963"/>
                      <a:pt x="5891" y="7978"/>
                    </a:cubicBezTo>
                    <a:cubicBezTo>
                      <a:pt x="5898" y="8023"/>
                      <a:pt x="5902" y="8070"/>
                      <a:pt x="5902" y="8115"/>
                    </a:cubicBezTo>
                    <a:cubicBezTo>
                      <a:pt x="5902" y="8165"/>
                      <a:pt x="5898" y="8215"/>
                      <a:pt x="5889" y="8262"/>
                    </a:cubicBezTo>
                    <a:lnTo>
                      <a:pt x="5930" y="8330"/>
                    </a:lnTo>
                    <a:lnTo>
                      <a:pt x="5895" y="8472"/>
                    </a:lnTo>
                    <a:lnTo>
                      <a:pt x="5874" y="8539"/>
                    </a:lnTo>
                    <a:cubicBezTo>
                      <a:pt x="5853" y="8558"/>
                      <a:pt x="5842" y="8584"/>
                      <a:pt x="5842" y="8610"/>
                    </a:cubicBezTo>
                    <a:cubicBezTo>
                      <a:pt x="5842" y="8637"/>
                      <a:pt x="5853" y="8663"/>
                      <a:pt x="5874" y="8682"/>
                    </a:cubicBezTo>
                    <a:cubicBezTo>
                      <a:pt x="5889" y="8695"/>
                      <a:pt x="5906" y="8703"/>
                      <a:pt x="5925" y="8706"/>
                    </a:cubicBezTo>
                    <a:cubicBezTo>
                      <a:pt x="5944" y="8709"/>
                      <a:pt x="5964" y="8706"/>
                      <a:pt x="5983" y="8698"/>
                    </a:cubicBezTo>
                    <a:lnTo>
                      <a:pt x="6095" y="8722"/>
                    </a:lnTo>
                    <a:lnTo>
                      <a:pt x="6059" y="8881"/>
                    </a:lnTo>
                    <a:lnTo>
                      <a:pt x="6017" y="8965"/>
                    </a:lnTo>
                    <a:lnTo>
                      <a:pt x="6028" y="9020"/>
                    </a:lnTo>
                    <a:lnTo>
                      <a:pt x="6069" y="9226"/>
                    </a:lnTo>
                    <a:lnTo>
                      <a:pt x="6092" y="9361"/>
                    </a:lnTo>
                    <a:lnTo>
                      <a:pt x="6105" y="9478"/>
                    </a:lnTo>
                    <a:lnTo>
                      <a:pt x="6092" y="9536"/>
                    </a:lnTo>
                    <a:lnTo>
                      <a:pt x="6006" y="9600"/>
                    </a:lnTo>
                    <a:lnTo>
                      <a:pt x="5960" y="9664"/>
                    </a:lnTo>
                    <a:lnTo>
                      <a:pt x="6015" y="9750"/>
                    </a:lnTo>
                    <a:lnTo>
                      <a:pt x="6026" y="9816"/>
                    </a:lnTo>
                    <a:lnTo>
                      <a:pt x="6066" y="9917"/>
                    </a:lnTo>
                    <a:lnTo>
                      <a:pt x="6122" y="10018"/>
                    </a:lnTo>
                    <a:lnTo>
                      <a:pt x="6215" y="10120"/>
                    </a:lnTo>
                    <a:lnTo>
                      <a:pt x="6244" y="10185"/>
                    </a:lnTo>
                    <a:lnTo>
                      <a:pt x="6179" y="10307"/>
                    </a:lnTo>
                    <a:lnTo>
                      <a:pt x="6215" y="10403"/>
                    </a:lnTo>
                    <a:lnTo>
                      <a:pt x="6232" y="10499"/>
                    </a:lnTo>
                    <a:lnTo>
                      <a:pt x="6197" y="10634"/>
                    </a:lnTo>
                    <a:lnTo>
                      <a:pt x="6077" y="10837"/>
                    </a:lnTo>
                    <a:cubicBezTo>
                      <a:pt x="6069" y="10882"/>
                      <a:pt x="6055" y="10925"/>
                      <a:pt x="6037" y="10966"/>
                    </a:cubicBezTo>
                    <a:cubicBezTo>
                      <a:pt x="6018" y="11009"/>
                      <a:pt x="5995" y="11048"/>
                      <a:pt x="5967" y="11085"/>
                    </a:cubicBezTo>
                    <a:lnTo>
                      <a:pt x="5931" y="11164"/>
                    </a:lnTo>
                    <a:lnTo>
                      <a:pt x="5862" y="11299"/>
                    </a:lnTo>
                    <a:lnTo>
                      <a:pt x="5834" y="11384"/>
                    </a:lnTo>
                    <a:lnTo>
                      <a:pt x="5821" y="11516"/>
                    </a:lnTo>
                    <a:lnTo>
                      <a:pt x="5798" y="11622"/>
                    </a:lnTo>
                    <a:lnTo>
                      <a:pt x="5714" y="11748"/>
                    </a:lnTo>
                    <a:lnTo>
                      <a:pt x="5752" y="11829"/>
                    </a:lnTo>
                    <a:lnTo>
                      <a:pt x="5785" y="12098"/>
                    </a:lnTo>
                    <a:lnTo>
                      <a:pt x="5766" y="12225"/>
                    </a:lnTo>
                    <a:lnTo>
                      <a:pt x="5761" y="12400"/>
                    </a:lnTo>
                    <a:lnTo>
                      <a:pt x="5842" y="12602"/>
                    </a:lnTo>
                    <a:lnTo>
                      <a:pt x="5920" y="12767"/>
                    </a:lnTo>
                    <a:cubicBezTo>
                      <a:pt x="5925" y="12797"/>
                      <a:pt x="5929" y="12826"/>
                      <a:pt x="5931" y="12856"/>
                    </a:cubicBezTo>
                    <a:cubicBezTo>
                      <a:pt x="5934" y="12885"/>
                      <a:pt x="5935" y="12915"/>
                      <a:pt x="5935" y="12945"/>
                    </a:cubicBezTo>
                    <a:cubicBezTo>
                      <a:pt x="5936" y="12958"/>
                      <a:pt x="5936" y="12971"/>
                      <a:pt x="5936" y="12984"/>
                    </a:cubicBezTo>
                    <a:cubicBezTo>
                      <a:pt x="5935" y="12997"/>
                      <a:pt x="5935" y="13011"/>
                      <a:pt x="5934" y="13024"/>
                    </a:cubicBezTo>
                    <a:lnTo>
                      <a:pt x="5934" y="13108"/>
                    </a:lnTo>
                    <a:cubicBezTo>
                      <a:pt x="5977" y="13125"/>
                      <a:pt x="6020" y="13143"/>
                      <a:pt x="6063" y="13160"/>
                    </a:cubicBezTo>
                    <a:cubicBezTo>
                      <a:pt x="6120" y="13182"/>
                      <a:pt x="6177" y="13205"/>
                      <a:pt x="6220" y="13246"/>
                    </a:cubicBezTo>
                    <a:cubicBezTo>
                      <a:pt x="6232" y="13257"/>
                      <a:pt x="6242" y="13269"/>
                      <a:pt x="6252" y="13282"/>
                    </a:cubicBezTo>
                    <a:cubicBezTo>
                      <a:pt x="6261" y="13294"/>
                      <a:pt x="6270" y="13308"/>
                      <a:pt x="6277" y="13322"/>
                    </a:cubicBezTo>
                    <a:cubicBezTo>
                      <a:pt x="6286" y="13336"/>
                      <a:pt x="6293" y="13349"/>
                      <a:pt x="6300" y="13364"/>
                    </a:cubicBezTo>
                    <a:cubicBezTo>
                      <a:pt x="6307" y="13378"/>
                      <a:pt x="6313" y="13393"/>
                      <a:pt x="6319" y="13407"/>
                    </a:cubicBezTo>
                    <a:lnTo>
                      <a:pt x="6373" y="13488"/>
                    </a:lnTo>
                    <a:lnTo>
                      <a:pt x="6419" y="13565"/>
                    </a:lnTo>
                    <a:lnTo>
                      <a:pt x="6454" y="13685"/>
                    </a:lnTo>
                    <a:lnTo>
                      <a:pt x="6472" y="13765"/>
                    </a:lnTo>
                    <a:lnTo>
                      <a:pt x="6483" y="13874"/>
                    </a:lnTo>
                    <a:lnTo>
                      <a:pt x="6529" y="14041"/>
                    </a:lnTo>
                    <a:lnTo>
                      <a:pt x="6603" y="14225"/>
                    </a:lnTo>
                    <a:cubicBezTo>
                      <a:pt x="6646" y="14244"/>
                      <a:pt x="6685" y="14271"/>
                      <a:pt x="6717" y="14305"/>
                    </a:cubicBezTo>
                    <a:cubicBezTo>
                      <a:pt x="6762" y="14353"/>
                      <a:pt x="6791" y="14413"/>
                      <a:pt x="6800" y="14476"/>
                    </a:cubicBezTo>
                    <a:lnTo>
                      <a:pt x="6777" y="14602"/>
                    </a:lnTo>
                    <a:lnTo>
                      <a:pt x="6646" y="14590"/>
                    </a:lnTo>
                    <a:lnTo>
                      <a:pt x="6586" y="14635"/>
                    </a:lnTo>
                    <a:lnTo>
                      <a:pt x="6688" y="14745"/>
                    </a:lnTo>
                    <a:lnTo>
                      <a:pt x="6883" y="14871"/>
                    </a:lnTo>
                    <a:cubicBezTo>
                      <a:pt x="6904" y="14890"/>
                      <a:pt x="6924" y="14910"/>
                      <a:pt x="6942" y="14931"/>
                    </a:cubicBezTo>
                    <a:cubicBezTo>
                      <a:pt x="6961" y="14952"/>
                      <a:pt x="6979" y="14973"/>
                      <a:pt x="6995" y="14996"/>
                    </a:cubicBezTo>
                    <a:cubicBezTo>
                      <a:pt x="7005" y="15010"/>
                      <a:pt x="7015" y="15025"/>
                      <a:pt x="7024" y="15039"/>
                    </a:cubicBezTo>
                    <a:cubicBezTo>
                      <a:pt x="7033" y="15054"/>
                      <a:pt x="7041" y="15068"/>
                      <a:pt x="7049" y="15083"/>
                    </a:cubicBezTo>
                    <a:cubicBezTo>
                      <a:pt x="7053" y="15105"/>
                      <a:pt x="7055" y="15127"/>
                      <a:pt x="7055" y="15149"/>
                    </a:cubicBezTo>
                    <a:cubicBezTo>
                      <a:pt x="7055" y="15171"/>
                      <a:pt x="7053" y="15194"/>
                      <a:pt x="7049" y="15215"/>
                    </a:cubicBezTo>
                    <a:cubicBezTo>
                      <a:pt x="7047" y="15230"/>
                      <a:pt x="7044" y="15245"/>
                      <a:pt x="7040" y="15259"/>
                    </a:cubicBezTo>
                    <a:cubicBezTo>
                      <a:pt x="7036" y="15273"/>
                      <a:pt x="7031" y="15287"/>
                      <a:pt x="7026" y="15301"/>
                    </a:cubicBezTo>
                    <a:lnTo>
                      <a:pt x="7073" y="15362"/>
                    </a:lnTo>
                    <a:lnTo>
                      <a:pt x="7161" y="15421"/>
                    </a:lnTo>
                    <a:lnTo>
                      <a:pt x="7237" y="15461"/>
                    </a:lnTo>
                    <a:lnTo>
                      <a:pt x="7283" y="15521"/>
                    </a:lnTo>
                    <a:lnTo>
                      <a:pt x="7392" y="15654"/>
                    </a:lnTo>
                    <a:lnTo>
                      <a:pt x="7520" y="15727"/>
                    </a:lnTo>
                    <a:lnTo>
                      <a:pt x="7578" y="15687"/>
                    </a:lnTo>
                    <a:lnTo>
                      <a:pt x="7578" y="15599"/>
                    </a:lnTo>
                    <a:lnTo>
                      <a:pt x="7520" y="15511"/>
                    </a:lnTo>
                    <a:lnTo>
                      <a:pt x="7433" y="15417"/>
                    </a:lnTo>
                    <a:lnTo>
                      <a:pt x="7342" y="15385"/>
                    </a:lnTo>
                    <a:lnTo>
                      <a:pt x="7342" y="15320"/>
                    </a:lnTo>
                    <a:lnTo>
                      <a:pt x="7318" y="15218"/>
                    </a:lnTo>
                    <a:lnTo>
                      <a:pt x="7265" y="15074"/>
                    </a:lnTo>
                    <a:lnTo>
                      <a:pt x="7255" y="14986"/>
                    </a:lnTo>
                    <a:lnTo>
                      <a:pt x="7176" y="14864"/>
                    </a:lnTo>
                    <a:lnTo>
                      <a:pt x="7105" y="14761"/>
                    </a:lnTo>
                    <a:lnTo>
                      <a:pt x="7041" y="14672"/>
                    </a:lnTo>
                    <a:lnTo>
                      <a:pt x="7047" y="14569"/>
                    </a:lnTo>
                    <a:lnTo>
                      <a:pt x="6984" y="14467"/>
                    </a:lnTo>
                    <a:lnTo>
                      <a:pt x="6901" y="14351"/>
                    </a:lnTo>
                    <a:lnTo>
                      <a:pt x="6866" y="14283"/>
                    </a:lnTo>
                    <a:lnTo>
                      <a:pt x="6806" y="14141"/>
                    </a:lnTo>
                    <a:lnTo>
                      <a:pt x="6782" y="14017"/>
                    </a:lnTo>
                    <a:lnTo>
                      <a:pt x="6784" y="13891"/>
                    </a:lnTo>
                    <a:lnTo>
                      <a:pt x="6915" y="13943"/>
                    </a:lnTo>
                    <a:lnTo>
                      <a:pt x="7049" y="14055"/>
                    </a:lnTo>
                    <a:lnTo>
                      <a:pt x="7109" y="14172"/>
                    </a:lnTo>
                    <a:lnTo>
                      <a:pt x="7127" y="14360"/>
                    </a:lnTo>
                    <a:cubicBezTo>
                      <a:pt x="7111" y="14372"/>
                      <a:pt x="7098" y="14387"/>
                      <a:pt x="7090" y="14405"/>
                    </a:cubicBezTo>
                    <a:cubicBezTo>
                      <a:pt x="7081" y="14423"/>
                      <a:pt x="7077" y="14442"/>
                      <a:pt x="7079" y="14462"/>
                    </a:cubicBezTo>
                    <a:cubicBezTo>
                      <a:pt x="7080" y="14484"/>
                      <a:pt x="7088" y="14505"/>
                      <a:pt x="7102" y="14523"/>
                    </a:cubicBezTo>
                    <a:cubicBezTo>
                      <a:pt x="7115" y="14541"/>
                      <a:pt x="7134" y="14555"/>
                      <a:pt x="7157" y="14563"/>
                    </a:cubicBezTo>
                    <a:lnTo>
                      <a:pt x="7248" y="14652"/>
                    </a:lnTo>
                    <a:lnTo>
                      <a:pt x="7315" y="14737"/>
                    </a:lnTo>
                    <a:cubicBezTo>
                      <a:pt x="7345" y="14771"/>
                      <a:pt x="7374" y="14805"/>
                      <a:pt x="7401" y="14841"/>
                    </a:cubicBezTo>
                    <a:cubicBezTo>
                      <a:pt x="7438" y="14890"/>
                      <a:pt x="7471" y="14941"/>
                      <a:pt x="7503" y="14994"/>
                    </a:cubicBezTo>
                    <a:lnTo>
                      <a:pt x="7604" y="15074"/>
                    </a:lnTo>
                    <a:lnTo>
                      <a:pt x="7616" y="15150"/>
                    </a:lnTo>
                    <a:lnTo>
                      <a:pt x="7616" y="15258"/>
                    </a:lnTo>
                    <a:lnTo>
                      <a:pt x="7643" y="15310"/>
                    </a:lnTo>
                    <a:lnTo>
                      <a:pt x="7713" y="15366"/>
                    </a:lnTo>
                    <a:lnTo>
                      <a:pt x="7784" y="15436"/>
                    </a:lnTo>
                    <a:lnTo>
                      <a:pt x="7862" y="15503"/>
                    </a:lnTo>
                    <a:lnTo>
                      <a:pt x="7917" y="15579"/>
                    </a:lnTo>
                    <a:lnTo>
                      <a:pt x="8013" y="15698"/>
                    </a:lnTo>
                    <a:lnTo>
                      <a:pt x="8197" y="15946"/>
                    </a:lnTo>
                    <a:lnTo>
                      <a:pt x="8268" y="16104"/>
                    </a:lnTo>
                    <a:lnTo>
                      <a:pt x="8279" y="16187"/>
                    </a:lnTo>
                    <a:lnTo>
                      <a:pt x="8228" y="16239"/>
                    </a:lnTo>
                    <a:lnTo>
                      <a:pt x="8240" y="16387"/>
                    </a:lnTo>
                    <a:lnTo>
                      <a:pt x="8286" y="16461"/>
                    </a:lnTo>
                    <a:lnTo>
                      <a:pt x="8410" y="16565"/>
                    </a:lnTo>
                    <a:lnTo>
                      <a:pt x="8503" y="16647"/>
                    </a:lnTo>
                    <a:lnTo>
                      <a:pt x="8688" y="16724"/>
                    </a:lnTo>
                    <a:lnTo>
                      <a:pt x="8858" y="16736"/>
                    </a:lnTo>
                    <a:cubicBezTo>
                      <a:pt x="8879" y="16792"/>
                      <a:pt x="8918" y="16841"/>
                      <a:pt x="8970" y="16874"/>
                    </a:cubicBezTo>
                    <a:cubicBezTo>
                      <a:pt x="9001" y="16893"/>
                      <a:pt x="9035" y="16906"/>
                      <a:pt x="9071" y="16913"/>
                    </a:cubicBezTo>
                    <a:lnTo>
                      <a:pt x="9153" y="16941"/>
                    </a:lnTo>
                    <a:lnTo>
                      <a:pt x="9289" y="17005"/>
                    </a:lnTo>
                    <a:lnTo>
                      <a:pt x="9378" y="17050"/>
                    </a:lnTo>
                    <a:lnTo>
                      <a:pt x="9459" y="17085"/>
                    </a:lnTo>
                    <a:lnTo>
                      <a:pt x="9542" y="17090"/>
                    </a:lnTo>
                    <a:lnTo>
                      <a:pt x="9594" y="17118"/>
                    </a:lnTo>
                    <a:lnTo>
                      <a:pt x="9749" y="17176"/>
                    </a:lnTo>
                    <a:cubicBezTo>
                      <a:pt x="9771" y="17203"/>
                      <a:pt x="9799" y="17223"/>
                      <a:pt x="9831" y="17237"/>
                    </a:cubicBezTo>
                    <a:cubicBezTo>
                      <a:pt x="9859" y="17250"/>
                      <a:pt x="9890" y="17256"/>
                      <a:pt x="9920" y="17256"/>
                    </a:cubicBezTo>
                    <a:cubicBezTo>
                      <a:pt x="9948" y="17252"/>
                      <a:pt x="9976" y="17248"/>
                      <a:pt x="10004" y="17243"/>
                    </a:cubicBezTo>
                    <a:cubicBezTo>
                      <a:pt x="10031" y="17238"/>
                      <a:pt x="10059" y="17233"/>
                      <a:pt x="10086" y="17227"/>
                    </a:cubicBezTo>
                    <a:cubicBezTo>
                      <a:pt x="10115" y="17220"/>
                      <a:pt x="10145" y="17213"/>
                      <a:pt x="10174" y="17206"/>
                    </a:cubicBezTo>
                    <a:cubicBezTo>
                      <a:pt x="10203" y="17198"/>
                      <a:pt x="10232" y="17190"/>
                      <a:pt x="10261" y="17181"/>
                    </a:cubicBezTo>
                    <a:lnTo>
                      <a:pt x="10485" y="17181"/>
                    </a:lnTo>
                    <a:lnTo>
                      <a:pt x="10590" y="17211"/>
                    </a:lnTo>
                    <a:lnTo>
                      <a:pt x="10724" y="17283"/>
                    </a:lnTo>
                    <a:lnTo>
                      <a:pt x="10819" y="17351"/>
                    </a:lnTo>
                    <a:lnTo>
                      <a:pt x="10915" y="17454"/>
                    </a:lnTo>
                    <a:lnTo>
                      <a:pt x="11057" y="17517"/>
                    </a:lnTo>
                    <a:lnTo>
                      <a:pt x="11264" y="17534"/>
                    </a:lnTo>
                    <a:lnTo>
                      <a:pt x="11453" y="17557"/>
                    </a:lnTo>
                    <a:lnTo>
                      <a:pt x="11538" y="17600"/>
                    </a:lnTo>
                    <a:lnTo>
                      <a:pt x="11793" y="17624"/>
                    </a:lnTo>
                    <a:lnTo>
                      <a:pt x="11914" y="17625"/>
                    </a:lnTo>
                    <a:lnTo>
                      <a:pt x="12033" y="17674"/>
                    </a:lnTo>
                    <a:lnTo>
                      <a:pt x="12146" y="17753"/>
                    </a:lnTo>
                    <a:lnTo>
                      <a:pt x="12320" y="17904"/>
                    </a:lnTo>
                    <a:lnTo>
                      <a:pt x="12353" y="17971"/>
                    </a:lnTo>
                    <a:lnTo>
                      <a:pt x="12403" y="18093"/>
                    </a:lnTo>
                    <a:lnTo>
                      <a:pt x="12480" y="18115"/>
                    </a:lnTo>
                    <a:lnTo>
                      <a:pt x="12606" y="18139"/>
                    </a:lnTo>
                    <a:lnTo>
                      <a:pt x="12701" y="18145"/>
                    </a:lnTo>
                    <a:lnTo>
                      <a:pt x="12783" y="18157"/>
                    </a:lnTo>
                    <a:lnTo>
                      <a:pt x="12823" y="18252"/>
                    </a:lnTo>
                    <a:lnTo>
                      <a:pt x="12946" y="18269"/>
                    </a:lnTo>
                    <a:lnTo>
                      <a:pt x="13071" y="18286"/>
                    </a:lnTo>
                    <a:cubicBezTo>
                      <a:pt x="13099" y="18295"/>
                      <a:pt x="13128" y="18302"/>
                      <a:pt x="13157" y="18307"/>
                    </a:cubicBezTo>
                    <a:cubicBezTo>
                      <a:pt x="13187" y="18312"/>
                      <a:pt x="13216" y="18314"/>
                      <a:pt x="13246" y="18315"/>
                    </a:cubicBezTo>
                    <a:cubicBezTo>
                      <a:pt x="13262" y="18315"/>
                      <a:pt x="13278" y="18315"/>
                      <a:pt x="13294" y="18314"/>
                    </a:cubicBezTo>
                    <a:cubicBezTo>
                      <a:pt x="13310" y="18313"/>
                      <a:pt x="13325" y="18311"/>
                      <a:pt x="13341" y="18309"/>
                    </a:cubicBezTo>
                    <a:lnTo>
                      <a:pt x="13438" y="18309"/>
                    </a:lnTo>
                    <a:lnTo>
                      <a:pt x="13540" y="18297"/>
                    </a:lnTo>
                    <a:lnTo>
                      <a:pt x="13605" y="18225"/>
                    </a:lnTo>
                    <a:lnTo>
                      <a:pt x="13609" y="18129"/>
                    </a:lnTo>
                    <a:lnTo>
                      <a:pt x="13697" y="18095"/>
                    </a:lnTo>
                    <a:lnTo>
                      <a:pt x="13735" y="18035"/>
                    </a:lnTo>
                    <a:lnTo>
                      <a:pt x="13889" y="18065"/>
                    </a:lnTo>
                    <a:lnTo>
                      <a:pt x="13936" y="18161"/>
                    </a:lnTo>
                    <a:cubicBezTo>
                      <a:pt x="13955" y="18174"/>
                      <a:pt x="13975" y="18187"/>
                      <a:pt x="13994" y="18200"/>
                    </a:cubicBezTo>
                    <a:cubicBezTo>
                      <a:pt x="14013" y="18213"/>
                      <a:pt x="14032" y="18226"/>
                      <a:pt x="14052" y="18240"/>
                    </a:cubicBezTo>
                    <a:cubicBezTo>
                      <a:pt x="14070" y="18253"/>
                      <a:pt x="14088" y="18266"/>
                      <a:pt x="14107" y="18278"/>
                    </a:cubicBezTo>
                    <a:cubicBezTo>
                      <a:pt x="14125" y="18291"/>
                      <a:pt x="14143" y="18304"/>
                      <a:pt x="14162" y="18317"/>
                    </a:cubicBezTo>
                    <a:lnTo>
                      <a:pt x="14167" y="18466"/>
                    </a:lnTo>
                    <a:lnTo>
                      <a:pt x="14156" y="18574"/>
                    </a:lnTo>
                    <a:lnTo>
                      <a:pt x="14145" y="18630"/>
                    </a:lnTo>
                    <a:lnTo>
                      <a:pt x="14150" y="18705"/>
                    </a:lnTo>
                    <a:lnTo>
                      <a:pt x="14150" y="18780"/>
                    </a:lnTo>
                    <a:lnTo>
                      <a:pt x="14057" y="18903"/>
                    </a:lnTo>
                    <a:lnTo>
                      <a:pt x="13943" y="19084"/>
                    </a:lnTo>
                    <a:lnTo>
                      <a:pt x="13785" y="19223"/>
                    </a:lnTo>
                    <a:cubicBezTo>
                      <a:pt x="13753" y="19237"/>
                      <a:pt x="13723" y="19253"/>
                      <a:pt x="13696" y="19273"/>
                    </a:cubicBezTo>
                    <a:cubicBezTo>
                      <a:pt x="13664" y="19295"/>
                      <a:pt x="13636" y="19320"/>
                      <a:pt x="13611" y="19349"/>
                    </a:cubicBezTo>
                    <a:lnTo>
                      <a:pt x="13598" y="19422"/>
                    </a:lnTo>
                    <a:lnTo>
                      <a:pt x="13556" y="19480"/>
                    </a:lnTo>
                    <a:lnTo>
                      <a:pt x="13499" y="19560"/>
                    </a:lnTo>
                    <a:lnTo>
                      <a:pt x="13459" y="19740"/>
                    </a:lnTo>
                    <a:lnTo>
                      <a:pt x="13491" y="19830"/>
                    </a:lnTo>
                    <a:lnTo>
                      <a:pt x="13577" y="19870"/>
                    </a:lnTo>
                    <a:lnTo>
                      <a:pt x="13502" y="19932"/>
                    </a:lnTo>
                    <a:lnTo>
                      <a:pt x="13409" y="19996"/>
                    </a:lnTo>
                    <a:lnTo>
                      <a:pt x="13320" y="20046"/>
                    </a:lnTo>
                    <a:lnTo>
                      <a:pt x="13320" y="20111"/>
                    </a:lnTo>
                    <a:lnTo>
                      <a:pt x="13373" y="20234"/>
                    </a:lnTo>
                    <a:lnTo>
                      <a:pt x="13326" y="20266"/>
                    </a:lnTo>
                    <a:lnTo>
                      <a:pt x="13330" y="20332"/>
                    </a:lnTo>
                    <a:lnTo>
                      <a:pt x="13476" y="20355"/>
                    </a:lnTo>
                    <a:lnTo>
                      <a:pt x="13581" y="20343"/>
                    </a:lnTo>
                    <a:lnTo>
                      <a:pt x="13686" y="20401"/>
                    </a:lnTo>
                    <a:lnTo>
                      <a:pt x="13744" y="20435"/>
                    </a:lnTo>
                    <a:lnTo>
                      <a:pt x="13826" y="20566"/>
                    </a:lnTo>
                    <a:lnTo>
                      <a:pt x="13968" y="20697"/>
                    </a:lnTo>
                    <a:cubicBezTo>
                      <a:pt x="13997" y="20725"/>
                      <a:pt x="14027" y="20751"/>
                      <a:pt x="14057" y="20777"/>
                    </a:cubicBezTo>
                    <a:cubicBezTo>
                      <a:pt x="14084" y="20800"/>
                      <a:pt x="14111" y="20822"/>
                      <a:pt x="14138" y="20844"/>
                    </a:cubicBezTo>
                    <a:lnTo>
                      <a:pt x="14138" y="20899"/>
                    </a:lnTo>
                    <a:lnTo>
                      <a:pt x="14121" y="20955"/>
                    </a:lnTo>
                    <a:lnTo>
                      <a:pt x="14170" y="21029"/>
                    </a:lnTo>
                    <a:lnTo>
                      <a:pt x="14319" y="21041"/>
                    </a:lnTo>
                    <a:cubicBezTo>
                      <a:pt x="14367" y="21039"/>
                      <a:pt x="14415" y="21036"/>
                      <a:pt x="14463" y="21034"/>
                    </a:cubicBezTo>
                    <a:cubicBezTo>
                      <a:pt x="14502" y="21032"/>
                      <a:pt x="14541" y="21031"/>
                      <a:pt x="14579" y="21029"/>
                    </a:cubicBezTo>
                    <a:lnTo>
                      <a:pt x="14700" y="21014"/>
                    </a:lnTo>
                    <a:lnTo>
                      <a:pt x="14813" y="21002"/>
                    </a:lnTo>
                    <a:lnTo>
                      <a:pt x="14872" y="20985"/>
                    </a:lnTo>
                    <a:lnTo>
                      <a:pt x="14968" y="20995"/>
                    </a:lnTo>
                    <a:lnTo>
                      <a:pt x="15098" y="21005"/>
                    </a:lnTo>
                    <a:lnTo>
                      <a:pt x="15062" y="21565"/>
                    </a:lnTo>
                    <a:cubicBezTo>
                      <a:pt x="16404" y="20933"/>
                      <a:pt x="17609" y="20061"/>
                      <a:pt x="18611" y="18995"/>
                    </a:cubicBezTo>
                    <a:cubicBezTo>
                      <a:pt x="19108" y="18466"/>
                      <a:pt x="19551" y="17895"/>
                      <a:pt x="19935" y="17289"/>
                    </a:cubicBezTo>
                    <a:cubicBezTo>
                      <a:pt x="20319" y="16683"/>
                      <a:pt x="20645" y="16044"/>
                      <a:pt x="20908" y="15377"/>
                    </a:cubicBezTo>
                    <a:lnTo>
                      <a:pt x="20621" y="15695"/>
                    </a:lnTo>
                    <a:lnTo>
                      <a:pt x="20310" y="15905"/>
                    </a:lnTo>
                    <a:lnTo>
                      <a:pt x="20261" y="16007"/>
                    </a:lnTo>
                    <a:cubicBezTo>
                      <a:pt x="20254" y="16034"/>
                      <a:pt x="20246" y="16061"/>
                      <a:pt x="20237" y="16088"/>
                    </a:cubicBezTo>
                    <a:cubicBezTo>
                      <a:pt x="20227" y="16114"/>
                      <a:pt x="20216" y="16140"/>
                      <a:pt x="20204" y="16166"/>
                    </a:cubicBezTo>
                    <a:cubicBezTo>
                      <a:pt x="20192" y="16189"/>
                      <a:pt x="20179" y="16212"/>
                      <a:pt x="20165" y="16235"/>
                    </a:cubicBezTo>
                    <a:cubicBezTo>
                      <a:pt x="20151" y="16257"/>
                      <a:pt x="20136" y="16279"/>
                      <a:pt x="20120" y="16301"/>
                    </a:cubicBezTo>
                    <a:cubicBezTo>
                      <a:pt x="20088" y="16337"/>
                      <a:pt x="20053" y="16372"/>
                      <a:pt x="20015" y="16403"/>
                    </a:cubicBezTo>
                    <a:cubicBezTo>
                      <a:pt x="19983" y="16430"/>
                      <a:pt x="19950" y="16454"/>
                      <a:pt x="19915" y="16477"/>
                    </a:cubicBezTo>
                    <a:lnTo>
                      <a:pt x="19655" y="16727"/>
                    </a:lnTo>
                    <a:lnTo>
                      <a:pt x="19533" y="16710"/>
                    </a:lnTo>
                    <a:lnTo>
                      <a:pt x="19429" y="16746"/>
                    </a:lnTo>
                    <a:lnTo>
                      <a:pt x="19308" y="16819"/>
                    </a:lnTo>
                    <a:lnTo>
                      <a:pt x="19257" y="16854"/>
                    </a:lnTo>
                    <a:lnTo>
                      <a:pt x="19119" y="16933"/>
                    </a:lnTo>
                    <a:lnTo>
                      <a:pt x="19054" y="16994"/>
                    </a:lnTo>
                    <a:cubicBezTo>
                      <a:pt x="19025" y="17000"/>
                      <a:pt x="18995" y="17000"/>
                      <a:pt x="18966" y="16994"/>
                    </a:cubicBezTo>
                    <a:cubicBezTo>
                      <a:pt x="18935" y="16988"/>
                      <a:pt x="18905" y="16975"/>
                      <a:pt x="18880" y="16957"/>
                    </a:cubicBezTo>
                    <a:cubicBezTo>
                      <a:pt x="18880" y="16942"/>
                      <a:pt x="18880" y="16927"/>
                      <a:pt x="18880" y="16912"/>
                    </a:cubicBezTo>
                    <a:cubicBezTo>
                      <a:pt x="18880" y="16897"/>
                      <a:pt x="18880" y="16882"/>
                      <a:pt x="18880" y="16867"/>
                    </a:cubicBezTo>
                    <a:cubicBezTo>
                      <a:pt x="18879" y="16857"/>
                      <a:pt x="18879" y="16846"/>
                      <a:pt x="18878" y="16835"/>
                    </a:cubicBezTo>
                    <a:cubicBezTo>
                      <a:pt x="18878" y="16824"/>
                      <a:pt x="18877" y="16814"/>
                      <a:pt x="18877" y="16803"/>
                    </a:cubicBezTo>
                    <a:lnTo>
                      <a:pt x="18807" y="16792"/>
                    </a:lnTo>
                    <a:lnTo>
                      <a:pt x="18757" y="16748"/>
                    </a:lnTo>
                    <a:lnTo>
                      <a:pt x="18780" y="16655"/>
                    </a:lnTo>
                    <a:lnTo>
                      <a:pt x="18677" y="16569"/>
                    </a:lnTo>
                    <a:lnTo>
                      <a:pt x="18589" y="16580"/>
                    </a:lnTo>
                    <a:cubicBezTo>
                      <a:pt x="18568" y="16578"/>
                      <a:pt x="18547" y="16579"/>
                      <a:pt x="18527" y="16581"/>
                    </a:cubicBezTo>
                    <a:cubicBezTo>
                      <a:pt x="18506" y="16583"/>
                      <a:pt x="18485" y="16586"/>
                      <a:pt x="18465" y="16592"/>
                    </a:cubicBezTo>
                    <a:cubicBezTo>
                      <a:pt x="18429" y="16603"/>
                      <a:pt x="18393" y="16618"/>
                      <a:pt x="18358" y="16633"/>
                    </a:cubicBezTo>
                    <a:cubicBezTo>
                      <a:pt x="18321" y="16650"/>
                      <a:pt x="18284" y="16666"/>
                      <a:pt x="18245" y="16681"/>
                    </a:cubicBezTo>
                    <a:cubicBezTo>
                      <a:pt x="18191" y="16695"/>
                      <a:pt x="18137" y="16715"/>
                      <a:pt x="18087" y="16740"/>
                    </a:cubicBezTo>
                    <a:cubicBezTo>
                      <a:pt x="18042" y="16763"/>
                      <a:pt x="18001" y="16789"/>
                      <a:pt x="17955" y="16808"/>
                    </a:cubicBezTo>
                    <a:cubicBezTo>
                      <a:pt x="17939" y="16815"/>
                      <a:pt x="17922" y="16821"/>
                      <a:pt x="17906" y="16826"/>
                    </a:cubicBezTo>
                    <a:cubicBezTo>
                      <a:pt x="17889" y="16831"/>
                      <a:pt x="17872" y="16835"/>
                      <a:pt x="17855" y="16838"/>
                    </a:cubicBezTo>
                    <a:cubicBezTo>
                      <a:pt x="17787" y="16842"/>
                      <a:pt x="17720" y="16836"/>
                      <a:pt x="17654" y="16820"/>
                    </a:cubicBezTo>
                    <a:cubicBezTo>
                      <a:pt x="17600" y="16808"/>
                      <a:pt x="17547" y="16788"/>
                      <a:pt x="17498" y="16763"/>
                    </a:cubicBezTo>
                    <a:lnTo>
                      <a:pt x="17344" y="16743"/>
                    </a:lnTo>
                    <a:lnTo>
                      <a:pt x="17255" y="16743"/>
                    </a:lnTo>
                    <a:lnTo>
                      <a:pt x="17208" y="16671"/>
                    </a:lnTo>
                    <a:lnTo>
                      <a:pt x="17062" y="16676"/>
                    </a:lnTo>
                    <a:lnTo>
                      <a:pt x="16943" y="16680"/>
                    </a:lnTo>
                    <a:lnTo>
                      <a:pt x="16969" y="16567"/>
                    </a:lnTo>
                    <a:cubicBezTo>
                      <a:pt x="16918" y="16568"/>
                      <a:pt x="16869" y="16582"/>
                      <a:pt x="16825" y="16607"/>
                    </a:cubicBezTo>
                    <a:cubicBezTo>
                      <a:pt x="16792" y="16626"/>
                      <a:pt x="16763" y="16650"/>
                      <a:pt x="16740" y="16680"/>
                    </a:cubicBezTo>
                    <a:cubicBezTo>
                      <a:pt x="16728" y="16701"/>
                      <a:pt x="16715" y="16720"/>
                      <a:pt x="16700" y="16739"/>
                    </a:cubicBezTo>
                    <a:cubicBezTo>
                      <a:pt x="16685" y="16758"/>
                      <a:pt x="16668" y="16775"/>
                      <a:pt x="16650" y="16791"/>
                    </a:cubicBezTo>
                    <a:cubicBezTo>
                      <a:pt x="16630" y="16808"/>
                      <a:pt x="16610" y="16823"/>
                      <a:pt x="16587" y="16837"/>
                    </a:cubicBezTo>
                    <a:cubicBezTo>
                      <a:pt x="16565" y="16851"/>
                      <a:pt x="16542" y="16863"/>
                      <a:pt x="16518" y="16873"/>
                    </a:cubicBezTo>
                    <a:cubicBezTo>
                      <a:pt x="16499" y="16882"/>
                      <a:pt x="16480" y="16891"/>
                      <a:pt x="16460" y="16897"/>
                    </a:cubicBezTo>
                    <a:cubicBezTo>
                      <a:pt x="16440" y="16904"/>
                      <a:pt x="16419" y="16908"/>
                      <a:pt x="16398" y="16911"/>
                    </a:cubicBezTo>
                    <a:cubicBezTo>
                      <a:pt x="16376" y="16914"/>
                      <a:pt x="16354" y="16915"/>
                      <a:pt x="16332" y="16914"/>
                    </a:cubicBezTo>
                    <a:cubicBezTo>
                      <a:pt x="16309" y="16913"/>
                      <a:pt x="16288" y="16910"/>
                      <a:pt x="16266" y="16905"/>
                    </a:cubicBezTo>
                    <a:cubicBezTo>
                      <a:pt x="16242" y="16901"/>
                      <a:pt x="16217" y="16902"/>
                      <a:pt x="16192" y="16907"/>
                    </a:cubicBezTo>
                    <a:cubicBezTo>
                      <a:pt x="16168" y="16912"/>
                      <a:pt x="16145" y="16921"/>
                      <a:pt x="16124" y="16934"/>
                    </a:cubicBezTo>
                    <a:cubicBezTo>
                      <a:pt x="16115" y="16940"/>
                      <a:pt x="16107" y="16946"/>
                      <a:pt x="16099" y="16953"/>
                    </a:cubicBezTo>
                    <a:cubicBezTo>
                      <a:pt x="16091" y="16960"/>
                      <a:pt x="16084" y="16967"/>
                      <a:pt x="16077" y="16975"/>
                    </a:cubicBezTo>
                    <a:lnTo>
                      <a:pt x="15916" y="17038"/>
                    </a:lnTo>
                    <a:cubicBezTo>
                      <a:pt x="15911" y="17021"/>
                      <a:pt x="15902" y="17006"/>
                      <a:pt x="15889" y="16994"/>
                    </a:cubicBezTo>
                    <a:cubicBezTo>
                      <a:pt x="15876" y="16981"/>
                      <a:pt x="15860" y="16973"/>
                      <a:pt x="15842" y="16969"/>
                    </a:cubicBezTo>
                    <a:cubicBezTo>
                      <a:pt x="15800" y="16958"/>
                      <a:pt x="15757" y="16976"/>
                      <a:pt x="15714" y="16969"/>
                    </a:cubicBezTo>
                    <a:cubicBezTo>
                      <a:pt x="15665" y="16961"/>
                      <a:pt x="15626" y="16924"/>
                      <a:pt x="15576" y="16919"/>
                    </a:cubicBezTo>
                    <a:cubicBezTo>
                      <a:pt x="15545" y="16916"/>
                      <a:pt x="15516" y="16925"/>
                      <a:pt x="15494" y="16946"/>
                    </a:cubicBezTo>
                    <a:lnTo>
                      <a:pt x="15476" y="17100"/>
                    </a:lnTo>
                    <a:lnTo>
                      <a:pt x="15398" y="17200"/>
                    </a:lnTo>
                    <a:cubicBezTo>
                      <a:pt x="15367" y="17268"/>
                      <a:pt x="15266" y="17259"/>
                      <a:pt x="15246" y="17188"/>
                    </a:cubicBezTo>
                    <a:cubicBezTo>
                      <a:pt x="15239" y="17159"/>
                      <a:pt x="15253" y="17128"/>
                      <a:pt x="15281" y="17114"/>
                    </a:cubicBezTo>
                    <a:lnTo>
                      <a:pt x="15366" y="17044"/>
                    </a:lnTo>
                    <a:lnTo>
                      <a:pt x="15319" y="16943"/>
                    </a:lnTo>
                    <a:lnTo>
                      <a:pt x="15195" y="16992"/>
                    </a:lnTo>
                    <a:lnTo>
                      <a:pt x="15119" y="17056"/>
                    </a:lnTo>
                    <a:lnTo>
                      <a:pt x="15049" y="17181"/>
                    </a:lnTo>
                    <a:lnTo>
                      <a:pt x="14945" y="17231"/>
                    </a:lnTo>
                    <a:lnTo>
                      <a:pt x="14853" y="17280"/>
                    </a:lnTo>
                    <a:lnTo>
                      <a:pt x="14786" y="17338"/>
                    </a:lnTo>
                    <a:lnTo>
                      <a:pt x="14715" y="17403"/>
                    </a:lnTo>
                    <a:lnTo>
                      <a:pt x="14614" y="17434"/>
                    </a:lnTo>
                    <a:lnTo>
                      <a:pt x="14547" y="17505"/>
                    </a:lnTo>
                    <a:lnTo>
                      <a:pt x="14487" y="17605"/>
                    </a:lnTo>
                    <a:cubicBezTo>
                      <a:pt x="14487" y="17646"/>
                      <a:pt x="14479" y="17685"/>
                      <a:pt x="14463" y="17722"/>
                    </a:cubicBezTo>
                    <a:cubicBezTo>
                      <a:pt x="14446" y="17763"/>
                      <a:pt x="14421" y="17799"/>
                      <a:pt x="14388" y="17829"/>
                    </a:cubicBezTo>
                    <a:cubicBezTo>
                      <a:pt x="14378" y="17849"/>
                      <a:pt x="14366" y="17867"/>
                      <a:pt x="14351" y="17883"/>
                    </a:cubicBezTo>
                    <a:cubicBezTo>
                      <a:pt x="14337" y="17900"/>
                      <a:pt x="14320" y="17914"/>
                      <a:pt x="14302" y="17927"/>
                    </a:cubicBezTo>
                    <a:cubicBezTo>
                      <a:pt x="14294" y="17932"/>
                      <a:pt x="14286" y="17937"/>
                      <a:pt x="14278" y="17942"/>
                    </a:cubicBezTo>
                    <a:cubicBezTo>
                      <a:pt x="14269" y="17946"/>
                      <a:pt x="14261" y="17950"/>
                      <a:pt x="14252" y="17954"/>
                    </a:cubicBezTo>
                    <a:cubicBezTo>
                      <a:pt x="14180" y="17942"/>
                      <a:pt x="14107" y="17932"/>
                      <a:pt x="14035" y="17922"/>
                    </a:cubicBezTo>
                    <a:cubicBezTo>
                      <a:pt x="13958" y="17911"/>
                      <a:pt x="13881" y="17901"/>
                      <a:pt x="13804" y="17892"/>
                    </a:cubicBezTo>
                    <a:cubicBezTo>
                      <a:pt x="13781" y="17888"/>
                      <a:pt x="13758" y="17888"/>
                      <a:pt x="13735" y="17890"/>
                    </a:cubicBezTo>
                    <a:cubicBezTo>
                      <a:pt x="13712" y="17892"/>
                      <a:pt x="13689" y="17897"/>
                      <a:pt x="13668" y="17904"/>
                    </a:cubicBezTo>
                    <a:cubicBezTo>
                      <a:pt x="13642" y="17913"/>
                      <a:pt x="13617" y="17926"/>
                      <a:pt x="13595" y="17942"/>
                    </a:cubicBezTo>
                    <a:cubicBezTo>
                      <a:pt x="13573" y="17958"/>
                      <a:pt x="13554" y="17977"/>
                      <a:pt x="13538" y="17999"/>
                    </a:cubicBezTo>
                    <a:cubicBezTo>
                      <a:pt x="13517" y="18016"/>
                      <a:pt x="13493" y="18031"/>
                      <a:pt x="13468" y="18042"/>
                    </a:cubicBezTo>
                    <a:cubicBezTo>
                      <a:pt x="13442" y="18054"/>
                      <a:pt x="13416" y="18062"/>
                      <a:pt x="13388" y="18067"/>
                    </a:cubicBezTo>
                    <a:cubicBezTo>
                      <a:pt x="13376" y="18070"/>
                      <a:pt x="13364" y="18071"/>
                      <a:pt x="13352" y="18072"/>
                    </a:cubicBezTo>
                    <a:cubicBezTo>
                      <a:pt x="13339" y="18073"/>
                      <a:pt x="13327" y="18073"/>
                      <a:pt x="13314" y="18073"/>
                    </a:cubicBezTo>
                    <a:lnTo>
                      <a:pt x="13202" y="18039"/>
                    </a:lnTo>
                    <a:lnTo>
                      <a:pt x="13039" y="17934"/>
                    </a:lnTo>
                    <a:lnTo>
                      <a:pt x="12951" y="17861"/>
                    </a:lnTo>
                    <a:lnTo>
                      <a:pt x="12892" y="17771"/>
                    </a:lnTo>
                    <a:lnTo>
                      <a:pt x="12878" y="17681"/>
                    </a:lnTo>
                    <a:lnTo>
                      <a:pt x="12855" y="17542"/>
                    </a:lnTo>
                    <a:lnTo>
                      <a:pt x="12878" y="17340"/>
                    </a:lnTo>
                    <a:cubicBezTo>
                      <a:pt x="12899" y="17329"/>
                      <a:pt x="12917" y="17314"/>
                      <a:pt x="12933" y="17297"/>
                    </a:cubicBezTo>
                    <a:cubicBezTo>
                      <a:pt x="12949" y="17279"/>
                      <a:pt x="12962" y="17259"/>
                      <a:pt x="12971" y="17237"/>
                    </a:cubicBezTo>
                    <a:cubicBezTo>
                      <a:pt x="12979" y="17219"/>
                      <a:pt x="12984" y="17200"/>
                      <a:pt x="12985" y="17180"/>
                    </a:cubicBezTo>
                    <a:cubicBezTo>
                      <a:pt x="12987" y="17160"/>
                      <a:pt x="12986" y="17141"/>
                      <a:pt x="12982" y="17121"/>
                    </a:cubicBezTo>
                    <a:lnTo>
                      <a:pt x="12887" y="17053"/>
                    </a:lnTo>
                    <a:lnTo>
                      <a:pt x="12702" y="17040"/>
                    </a:lnTo>
                    <a:lnTo>
                      <a:pt x="12506" y="17057"/>
                    </a:lnTo>
                    <a:lnTo>
                      <a:pt x="12298" y="17057"/>
                    </a:lnTo>
                    <a:lnTo>
                      <a:pt x="12312" y="16962"/>
                    </a:lnTo>
                    <a:cubicBezTo>
                      <a:pt x="12335" y="17011"/>
                      <a:pt x="12394" y="17024"/>
                      <a:pt x="12437" y="16998"/>
                    </a:cubicBezTo>
                    <a:cubicBezTo>
                      <a:pt x="12461" y="16984"/>
                      <a:pt x="12476" y="16959"/>
                      <a:pt x="12478" y="16930"/>
                    </a:cubicBezTo>
                    <a:cubicBezTo>
                      <a:pt x="12481" y="16902"/>
                      <a:pt x="12470" y="16874"/>
                      <a:pt x="12448" y="16854"/>
                    </a:cubicBezTo>
                    <a:cubicBezTo>
                      <a:pt x="12416" y="16851"/>
                      <a:pt x="12384" y="16853"/>
                      <a:pt x="12353" y="16862"/>
                    </a:cubicBezTo>
                    <a:cubicBezTo>
                      <a:pt x="12323" y="16871"/>
                      <a:pt x="12294" y="16885"/>
                      <a:pt x="12270" y="16905"/>
                    </a:cubicBezTo>
                    <a:cubicBezTo>
                      <a:pt x="12258" y="16914"/>
                      <a:pt x="12246" y="16925"/>
                      <a:pt x="12236" y="16936"/>
                    </a:cubicBezTo>
                    <a:cubicBezTo>
                      <a:pt x="12226" y="16948"/>
                      <a:pt x="12217" y="16961"/>
                      <a:pt x="12210" y="16974"/>
                    </a:cubicBezTo>
                    <a:lnTo>
                      <a:pt x="12017" y="17065"/>
                    </a:lnTo>
                    <a:cubicBezTo>
                      <a:pt x="11994" y="17147"/>
                      <a:pt x="11890" y="17177"/>
                      <a:pt x="11823" y="17121"/>
                    </a:cubicBezTo>
                    <a:cubicBezTo>
                      <a:pt x="11798" y="17100"/>
                      <a:pt x="11785" y="17066"/>
                      <a:pt x="11794" y="17034"/>
                    </a:cubicBezTo>
                    <a:cubicBezTo>
                      <a:pt x="11797" y="17023"/>
                      <a:pt x="11803" y="17013"/>
                      <a:pt x="11811" y="17004"/>
                    </a:cubicBezTo>
                    <a:cubicBezTo>
                      <a:pt x="11819" y="16996"/>
                      <a:pt x="11829" y="16989"/>
                      <a:pt x="11840" y="16985"/>
                    </a:cubicBezTo>
                    <a:cubicBezTo>
                      <a:pt x="11929" y="16993"/>
                      <a:pt x="11993" y="16906"/>
                      <a:pt x="11957" y="16828"/>
                    </a:cubicBezTo>
                    <a:cubicBezTo>
                      <a:pt x="11946" y="16806"/>
                      <a:pt x="11927" y="16788"/>
                      <a:pt x="11903" y="16779"/>
                    </a:cubicBezTo>
                    <a:cubicBezTo>
                      <a:pt x="11948" y="16749"/>
                      <a:pt x="11982" y="16707"/>
                      <a:pt x="11997" y="16656"/>
                    </a:cubicBezTo>
                    <a:cubicBezTo>
                      <a:pt x="12013" y="16605"/>
                      <a:pt x="12009" y="16550"/>
                      <a:pt x="12007" y="16497"/>
                    </a:cubicBezTo>
                    <a:cubicBezTo>
                      <a:pt x="12005" y="16448"/>
                      <a:pt x="12005" y="16399"/>
                      <a:pt x="12007" y="16350"/>
                    </a:cubicBezTo>
                    <a:cubicBezTo>
                      <a:pt x="12056" y="16331"/>
                      <a:pt x="12097" y="16299"/>
                      <a:pt x="12128" y="16258"/>
                    </a:cubicBezTo>
                    <a:cubicBezTo>
                      <a:pt x="12145" y="16235"/>
                      <a:pt x="12158" y="16209"/>
                      <a:pt x="12167" y="16182"/>
                    </a:cubicBezTo>
                    <a:lnTo>
                      <a:pt x="12143" y="16085"/>
                    </a:lnTo>
                    <a:lnTo>
                      <a:pt x="12014" y="16052"/>
                    </a:lnTo>
                    <a:lnTo>
                      <a:pt x="11816" y="16068"/>
                    </a:lnTo>
                    <a:lnTo>
                      <a:pt x="11644" y="16092"/>
                    </a:lnTo>
                    <a:lnTo>
                      <a:pt x="11399" y="16183"/>
                    </a:lnTo>
                    <a:lnTo>
                      <a:pt x="11325" y="16341"/>
                    </a:lnTo>
                    <a:cubicBezTo>
                      <a:pt x="11326" y="16372"/>
                      <a:pt x="11324" y="16403"/>
                      <a:pt x="11319" y="16433"/>
                    </a:cubicBezTo>
                    <a:cubicBezTo>
                      <a:pt x="11314" y="16464"/>
                      <a:pt x="11307" y="16494"/>
                      <a:pt x="11296" y="16524"/>
                    </a:cubicBezTo>
                    <a:cubicBezTo>
                      <a:pt x="11289" y="16545"/>
                      <a:pt x="11279" y="16567"/>
                      <a:pt x="11269" y="16587"/>
                    </a:cubicBezTo>
                    <a:cubicBezTo>
                      <a:pt x="11259" y="16608"/>
                      <a:pt x="11247" y="16628"/>
                      <a:pt x="11234" y="16647"/>
                    </a:cubicBezTo>
                    <a:cubicBezTo>
                      <a:pt x="11162" y="16670"/>
                      <a:pt x="11089" y="16691"/>
                      <a:pt x="11015" y="16711"/>
                    </a:cubicBezTo>
                    <a:cubicBezTo>
                      <a:pt x="10884" y="16746"/>
                      <a:pt x="10749" y="16773"/>
                      <a:pt x="10613" y="16759"/>
                    </a:cubicBezTo>
                    <a:cubicBezTo>
                      <a:pt x="10561" y="16754"/>
                      <a:pt x="10510" y="16742"/>
                      <a:pt x="10463" y="16722"/>
                    </a:cubicBezTo>
                    <a:cubicBezTo>
                      <a:pt x="10424" y="16705"/>
                      <a:pt x="10389" y="16682"/>
                      <a:pt x="10352" y="16665"/>
                    </a:cubicBezTo>
                    <a:cubicBezTo>
                      <a:pt x="10325" y="16653"/>
                      <a:pt x="10296" y="16644"/>
                      <a:pt x="10267" y="16639"/>
                    </a:cubicBezTo>
                    <a:cubicBezTo>
                      <a:pt x="10238" y="16633"/>
                      <a:pt x="10209" y="16630"/>
                      <a:pt x="10179" y="16631"/>
                    </a:cubicBezTo>
                    <a:lnTo>
                      <a:pt x="10079" y="16470"/>
                    </a:lnTo>
                    <a:lnTo>
                      <a:pt x="10012" y="16355"/>
                    </a:lnTo>
                    <a:cubicBezTo>
                      <a:pt x="9944" y="16261"/>
                      <a:pt x="9890" y="16158"/>
                      <a:pt x="9852" y="16049"/>
                    </a:cubicBezTo>
                    <a:cubicBezTo>
                      <a:pt x="9830" y="15985"/>
                      <a:pt x="9812" y="15920"/>
                      <a:pt x="9802" y="15853"/>
                    </a:cubicBezTo>
                    <a:cubicBezTo>
                      <a:pt x="9821" y="15823"/>
                      <a:pt x="9838" y="15792"/>
                      <a:pt x="9852" y="15760"/>
                    </a:cubicBezTo>
                    <a:cubicBezTo>
                      <a:pt x="9866" y="15727"/>
                      <a:pt x="9879" y="15694"/>
                      <a:pt x="9888" y="15660"/>
                    </a:cubicBezTo>
                    <a:cubicBezTo>
                      <a:pt x="9898" y="15627"/>
                      <a:pt x="9905" y="15592"/>
                      <a:pt x="9909" y="15558"/>
                    </a:cubicBezTo>
                    <a:cubicBezTo>
                      <a:pt x="9913" y="15523"/>
                      <a:pt x="9915" y="15488"/>
                      <a:pt x="9915" y="15453"/>
                    </a:cubicBezTo>
                    <a:lnTo>
                      <a:pt x="9920" y="15317"/>
                    </a:lnTo>
                    <a:cubicBezTo>
                      <a:pt x="9933" y="15272"/>
                      <a:pt x="9946" y="15226"/>
                      <a:pt x="9958" y="15181"/>
                    </a:cubicBezTo>
                    <a:cubicBezTo>
                      <a:pt x="9968" y="15142"/>
                      <a:pt x="9977" y="15103"/>
                      <a:pt x="9987" y="15064"/>
                    </a:cubicBezTo>
                    <a:cubicBezTo>
                      <a:pt x="9997" y="15027"/>
                      <a:pt x="10018" y="14994"/>
                      <a:pt x="10048" y="14968"/>
                    </a:cubicBezTo>
                    <a:cubicBezTo>
                      <a:pt x="10105" y="14920"/>
                      <a:pt x="10183" y="14908"/>
                      <a:pt x="10249" y="14873"/>
                    </a:cubicBezTo>
                    <a:cubicBezTo>
                      <a:pt x="10263" y="14866"/>
                      <a:pt x="10276" y="14857"/>
                      <a:pt x="10289" y="14848"/>
                    </a:cubicBezTo>
                    <a:cubicBezTo>
                      <a:pt x="10302" y="14839"/>
                      <a:pt x="10314" y="14828"/>
                      <a:pt x="10325" y="14817"/>
                    </a:cubicBezTo>
                    <a:cubicBezTo>
                      <a:pt x="10397" y="14800"/>
                      <a:pt x="10467" y="14778"/>
                      <a:pt x="10534" y="14749"/>
                    </a:cubicBezTo>
                    <a:cubicBezTo>
                      <a:pt x="10580" y="14729"/>
                      <a:pt x="10625" y="14706"/>
                      <a:pt x="10667" y="14681"/>
                    </a:cubicBezTo>
                    <a:lnTo>
                      <a:pt x="10784" y="14653"/>
                    </a:lnTo>
                    <a:lnTo>
                      <a:pt x="10948" y="14646"/>
                    </a:lnTo>
                    <a:lnTo>
                      <a:pt x="11266" y="14733"/>
                    </a:lnTo>
                    <a:cubicBezTo>
                      <a:pt x="11313" y="14705"/>
                      <a:pt x="11372" y="14700"/>
                      <a:pt x="11424" y="14721"/>
                    </a:cubicBezTo>
                    <a:cubicBezTo>
                      <a:pt x="11455" y="14733"/>
                      <a:pt x="11483" y="14755"/>
                      <a:pt x="11516" y="14756"/>
                    </a:cubicBezTo>
                    <a:cubicBezTo>
                      <a:pt x="11535" y="14756"/>
                      <a:pt x="11553" y="14750"/>
                      <a:pt x="11567" y="14738"/>
                    </a:cubicBezTo>
                    <a:cubicBezTo>
                      <a:pt x="11581" y="14726"/>
                      <a:pt x="11591" y="14711"/>
                      <a:pt x="11594" y="14693"/>
                    </a:cubicBezTo>
                    <a:cubicBezTo>
                      <a:pt x="11498" y="14676"/>
                      <a:pt x="11448" y="14574"/>
                      <a:pt x="11496" y="14492"/>
                    </a:cubicBezTo>
                    <a:cubicBezTo>
                      <a:pt x="11537" y="14423"/>
                      <a:pt x="11633" y="14405"/>
                      <a:pt x="11698" y="14454"/>
                    </a:cubicBezTo>
                    <a:lnTo>
                      <a:pt x="11954" y="14424"/>
                    </a:lnTo>
                    <a:lnTo>
                      <a:pt x="12146" y="14396"/>
                    </a:lnTo>
                    <a:cubicBezTo>
                      <a:pt x="12154" y="14457"/>
                      <a:pt x="12203" y="14505"/>
                      <a:pt x="12266" y="14515"/>
                    </a:cubicBezTo>
                    <a:cubicBezTo>
                      <a:pt x="12312" y="14523"/>
                      <a:pt x="12358" y="14508"/>
                      <a:pt x="12389" y="14476"/>
                    </a:cubicBezTo>
                    <a:cubicBezTo>
                      <a:pt x="12451" y="14452"/>
                      <a:pt x="12517" y="14444"/>
                      <a:pt x="12581" y="14455"/>
                    </a:cubicBezTo>
                    <a:cubicBezTo>
                      <a:pt x="12666" y="14469"/>
                      <a:pt x="12742" y="14513"/>
                      <a:pt x="12786" y="14585"/>
                    </a:cubicBezTo>
                    <a:cubicBezTo>
                      <a:pt x="12814" y="14631"/>
                      <a:pt x="12825" y="14686"/>
                      <a:pt x="12836" y="14740"/>
                    </a:cubicBezTo>
                    <a:cubicBezTo>
                      <a:pt x="12847" y="14797"/>
                      <a:pt x="12860" y="14855"/>
                      <a:pt x="12872" y="14912"/>
                    </a:cubicBezTo>
                    <a:lnTo>
                      <a:pt x="12954" y="15015"/>
                    </a:lnTo>
                    <a:cubicBezTo>
                      <a:pt x="12978" y="15034"/>
                      <a:pt x="13001" y="15055"/>
                      <a:pt x="13021" y="15077"/>
                    </a:cubicBezTo>
                    <a:cubicBezTo>
                      <a:pt x="13042" y="15100"/>
                      <a:pt x="13060" y="15124"/>
                      <a:pt x="13077" y="15150"/>
                    </a:cubicBezTo>
                    <a:cubicBezTo>
                      <a:pt x="13082" y="15159"/>
                      <a:pt x="13087" y="15168"/>
                      <a:pt x="13092" y="15177"/>
                    </a:cubicBezTo>
                    <a:cubicBezTo>
                      <a:pt x="13097" y="15186"/>
                      <a:pt x="13101" y="15195"/>
                      <a:pt x="13106" y="15205"/>
                    </a:cubicBezTo>
                    <a:cubicBezTo>
                      <a:pt x="13052" y="15223"/>
                      <a:pt x="13023" y="15279"/>
                      <a:pt x="13039" y="15332"/>
                    </a:cubicBezTo>
                    <a:cubicBezTo>
                      <a:pt x="13044" y="15349"/>
                      <a:pt x="13054" y="15365"/>
                      <a:pt x="13068" y="15377"/>
                    </a:cubicBezTo>
                    <a:cubicBezTo>
                      <a:pt x="13105" y="15368"/>
                      <a:pt x="13140" y="15352"/>
                      <a:pt x="13172" y="15331"/>
                    </a:cubicBezTo>
                    <a:cubicBezTo>
                      <a:pt x="13203" y="15309"/>
                      <a:pt x="13229" y="15282"/>
                      <a:pt x="13250" y="15252"/>
                    </a:cubicBezTo>
                    <a:cubicBezTo>
                      <a:pt x="13297" y="15185"/>
                      <a:pt x="13312" y="15105"/>
                      <a:pt x="13314" y="15026"/>
                    </a:cubicBezTo>
                    <a:cubicBezTo>
                      <a:pt x="13317" y="14942"/>
                      <a:pt x="13307" y="14857"/>
                      <a:pt x="13273" y="14780"/>
                    </a:cubicBezTo>
                    <a:cubicBezTo>
                      <a:pt x="13252" y="14732"/>
                      <a:pt x="13224" y="14688"/>
                      <a:pt x="13189" y="14649"/>
                    </a:cubicBezTo>
                    <a:lnTo>
                      <a:pt x="13095" y="14436"/>
                    </a:lnTo>
                    <a:lnTo>
                      <a:pt x="13006" y="14245"/>
                    </a:lnTo>
                    <a:lnTo>
                      <a:pt x="12969" y="14124"/>
                    </a:lnTo>
                    <a:cubicBezTo>
                      <a:pt x="12927" y="14062"/>
                      <a:pt x="12931" y="13981"/>
                      <a:pt x="12979" y="13923"/>
                    </a:cubicBezTo>
                    <a:cubicBezTo>
                      <a:pt x="13037" y="13853"/>
                      <a:pt x="13142" y="13840"/>
                      <a:pt x="13207" y="13778"/>
                    </a:cubicBezTo>
                    <a:cubicBezTo>
                      <a:pt x="13253" y="13734"/>
                      <a:pt x="13273" y="13672"/>
                      <a:pt x="13301" y="13616"/>
                    </a:cubicBezTo>
                    <a:cubicBezTo>
                      <a:pt x="13343" y="13527"/>
                      <a:pt x="13406" y="13448"/>
                      <a:pt x="13462" y="13367"/>
                    </a:cubicBezTo>
                    <a:cubicBezTo>
                      <a:pt x="13499" y="13313"/>
                      <a:pt x="13534" y="13259"/>
                      <a:pt x="13577" y="13210"/>
                    </a:cubicBezTo>
                    <a:cubicBezTo>
                      <a:pt x="13638" y="13140"/>
                      <a:pt x="13713" y="13085"/>
                      <a:pt x="13797" y="13047"/>
                    </a:cubicBezTo>
                    <a:lnTo>
                      <a:pt x="13844" y="12944"/>
                    </a:lnTo>
                    <a:lnTo>
                      <a:pt x="13797" y="12749"/>
                    </a:lnTo>
                    <a:lnTo>
                      <a:pt x="13700" y="12551"/>
                    </a:lnTo>
                    <a:lnTo>
                      <a:pt x="13733" y="12398"/>
                    </a:lnTo>
                    <a:lnTo>
                      <a:pt x="13769" y="12263"/>
                    </a:lnTo>
                    <a:cubicBezTo>
                      <a:pt x="13791" y="12215"/>
                      <a:pt x="13820" y="12168"/>
                      <a:pt x="13851" y="12124"/>
                    </a:cubicBezTo>
                    <a:cubicBezTo>
                      <a:pt x="13880" y="12086"/>
                      <a:pt x="13911" y="12050"/>
                      <a:pt x="13936" y="12009"/>
                    </a:cubicBezTo>
                    <a:cubicBezTo>
                      <a:pt x="13948" y="11990"/>
                      <a:pt x="13957" y="11969"/>
                      <a:pt x="13967" y="11948"/>
                    </a:cubicBezTo>
                    <a:cubicBezTo>
                      <a:pt x="13976" y="11927"/>
                      <a:pt x="13984" y="11906"/>
                      <a:pt x="13993" y="11885"/>
                    </a:cubicBezTo>
                    <a:cubicBezTo>
                      <a:pt x="14018" y="11831"/>
                      <a:pt x="14047" y="11777"/>
                      <a:pt x="14096" y="11740"/>
                    </a:cubicBezTo>
                    <a:cubicBezTo>
                      <a:pt x="14129" y="11714"/>
                      <a:pt x="14169" y="11698"/>
                      <a:pt x="14212" y="11694"/>
                    </a:cubicBezTo>
                    <a:cubicBezTo>
                      <a:pt x="14242" y="11689"/>
                      <a:pt x="14270" y="11676"/>
                      <a:pt x="14291" y="11655"/>
                    </a:cubicBezTo>
                    <a:cubicBezTo>
                      <a:pt x="14313" y="11635"/>
                      <a:pt x="14328" y="11609"/>
                      <a:pt x="14333" y="11579"/>
                    </a:cubicBezTo>
                    <a:cubicBezTo>
                      <a:pt x="14336" y="11559"/>
                      <a:pt x="14335" y="11539"/>
                      <a:pt x="14329" y="11520"/>
                    </a:cubicBezTo>
                    <a:cubicBezTo>
                      <a:pt x="14324" y="11500"/>
                      <a:pt x="14313" y="11482"/>
                      <a:pt x="14299" y="11467"/>
                    </a:cubicBezTo>
                    <a:lnTo>
                      <a:pt x="14175" y="11454"/>
                    </a:lnTo>
                    <a:cubicBezTo>
                      <a:pt x="14169" y="11431"/>
                      <a:pt x="14165" y="11407"/>
                      <a:pt x="14163" y="11383"/>
                    </a:cubicBezTo>
                    <a:cubicBezTo>
                      <a:pt x="14162" y="11360"/>
                      <a:pt x="14162" y="11336"/>
                      <a:pt x="14164" y="11312"/>
                    </a:cubicBezTo>
                    <a:cubicBezTo>
                      <a:pt x="14166" y="11291"/>
                      <a:pt x="14170" y="11271"/>
                      <a:pt x="14174" y="11251"/>
                    </a:cubicBezTo>
                    <a:cubicBezTo>
                      <a:pt x="14179" y="11231"/>
                      <a:pt x="14186" y="11212"/>
                      <a:pt x="14194" y="11193"/>
                    </a:cubicBezTo>
                    <a:cubicBezTo>
                      <a:pt x="14243" y="11133"/>
                      <a:pt x="14296" y="11074"/>
                      <a:pt x="14349" y="11017"/>
                    </a:cubicBezTo>
                    <a:cubicBezTo>
                      <a:pt x="14395" y="10968"/>
                      <a:pt x="14443" y="10921"/>
                      <a:pt x="14490" y="10874"/>
                    </a:cubicBezTo>
                    <a:cubicBezTo>
                      <a:pt x="14503" y="10861"/>
                      <a:pt x="14516" y="10848"/>
                      <a:pt x="14529" y="10835"/>
                    </a:cubicBezTo>
                    <a:cubicBezTo>
                      <a:pt x="14542" y="10823"/>
                      <a:pt x="14555" y="10810"/>
                      <a:pt x="14568" y="10797"/>
                    </a:cubicBezTo>
                    <a:lnTo>
                      <a:pt x="14669" y="10596"/>
                    </a:lnTo>
                    <a:cubicBezTo>
                      <a:pt x="14693" y="10636"/>
                      <a:pt x="14702" y="10685"/>
                      <a:pt x="14694" y="10732"/>
                    </a:cubicBezTo>
                    <a:cubicBezTo>
                      <a:pt x="14687" y="10775"/>
                      <a:pt x="14666" y="10814"/>
                      <a:pt x="14634" y="10846"/>
                    </a:cubicBezTo>
                    <a:cubicBezTo>
                      <a:pt x="14594" y="10887"/>
                      <a:pt x="14594" y="10952"/>
                      <a:pt x="14634" y="10994"/>
                    </a:cubicBezTo>
                    <a:cubicBezTo>
                      <a:pt x="14676" y="11037"/>
                      <a:pt x="14746" y="11041"/>
                      <a:pt x="14793" y="11002"/>
                    </a:cubicBezTo>
                    <a:cubicBezTo>
                      <a:pt x="14847" y="11002"/>
                      <a:pt x="14899" y="10978"/>
                      <a:pt x="14932" y="10936"/>
                    </a:cubicBezTo>
                    <a:cubicBezTo>
                      <a:pt x="14961" y="10901"/>
                      <a:pt x="14974" y="10856"/>
                      <a:pt x="14967" y="10811"/>
                    </a:cubicBezTo>
                    <a:lnTo>
                      <a:pt x="15009" y="10705"/>
                    </a:lnTo>
                    <a:lnTo>
                      <a:pt x="15066" y="10682"/>
                    </a:lnTo>
                    <a:lnTo>
                      <a:pt x="15105" y="10527"/>
                    </a:lnTo>
                    <a:lnTo>
                      <a:pt x="15194" y="10441"/>
                    </a:lnTo>
                    <a:lnTo>
                      <a:pt x="15233" y="10362"/>
                    </a:lnTo>
                    <a:cubicBezTo>
                      <a:pt x="15261" y="10354"/>
                      <a:pt x="15285" y="10338"/>
                      <a:pt x="15303" y="10316"/>
                    </a:cubicBezTo>
                    <a:cubicBezTo>
                      <a:pt x="15321" y="10294"/>
                      <a:pt x="15332" y="10267"/>
                      <a:pt x="15333" y="10239"/>
                    </a:cubicBezTo>
                    <a:cubicBezTo>
                      <a:pt x="15334" y="10219"/>
                      <a:pt x="15329" y="10199"/>
                      <a:pt x="15320" y="10181"/>
                    </a:cubicBezTo>
                    <a:cubicBezTo>
                      <a:pt x="15311" y="10163"/>
                      <a:pt x="15298" y="10147"/>
                      <a:pt x="15281" y="10135"/>
                    </a:cubicBezTo>
                    <a:lnTo>
                      <a:pt x="15210" y="10057"/>
                    </a:lnTo>
                    <a:lnTo>
                      <a:pt x="15155" y="9994"/>
                    </a:lnTo>
                    <a:lnTo>
                      <a:pt x="15088" y="9994"/>
                    </a:lnTo>
                    <a:lnTo>
                      <a:pt x="15052" y="10096"/>
                    </a:lnTo>
                    <a:lnTo>
                      <a:pt x="15055" y="10240"/>
                    </a:lnTo>
                    <a:lnTo>
                      <a:pt x="14882" y="10208"/>
                    </a:lnTo>
                    <a:lnTo>
                      <a:pt x="14774" y="10208"/>
                    </a:lnTo>
                    <a:cubicBezTo>
                      <a:pt x="14811" y="10279"/>
                      <a:pt x="14716" y="10346"/>
                      <a:pt x="14657" y="10290"/>
                    </a:cubicBezTo>
                    <a:cubicBezTo>
                      <a:pt x="14637" y="10271"/>
                      <a:pt x="14635" y="10241"/>
                      <a:pt x="14651" y="10220"/>
                    </a:cubicBezTo>
                    <a:lnTo>
                      <a:pt x="14644" y="10145"/>
                    </a:lnTo>
                    <a:lnTo>
                      <a:pt x="14568" y="10013"/>
                    </a:lnTo>
                    <a:cubicBezTo>
                      <a:pt x="14573" y="9989"/>
                      <a:pt x="14572" y="9965"/>
                      <a:pt x="14564" y="9943"/>
                    </a:cubicBezTo>
                    <a:cubicBezTo>
                      <a:pt x="14556" y="9921"/>
                      <a:pt x="14541" y="9902"/>
                      <a:pt x="14522" y="9887"/>
                    </a:cubicBezTo>
                    <a:cubicBezTo>
                      <a:pt x="14513" y="9881"/>
                      <a:pt x="14504" y="9875"/>
                      <a:pt x="14494" y="9871"/>
                    </a:cubicBezTo>
                    <a:cubicBezTo>
                      <a:pt x="14484" y="9867"/>
                      <a:pt x="14474" y="9864"/>
                      <a:pt x="14463" y="9862"/>
                    </a:cubicBezTo>
                    <a:lnTo>
                      <a:pt x="14340" y="9874"/>
                    </a:lnTo>
                    <a:lnTo>
                      <a:pt x="14253" y="9942"/>
                    </a:lnTo>
                    <a:lnTo>
                      <a:pt x="14114" y="10068"/>
                    </a:lnTo>
                    <a:lnTo>
                      <a:pt x="14006" y="10141"/>
                    </a:lnTo>
                    <a:lnTo>
                      <a:pt x="14032" y="10074"/>
                    </a:lnTo>
                    <a:cubicBezTo>
                      <a:pt x="14040" y="10058"/>
                      <a:pt x="14050" y="10043"/>
                      <a:pt x="14061" y="10028"/>
                    </a:cubicBezTo>
                    <a:cubicBezTo>
                      <a:pt x="14072" y="10014"/>
                      <a:pt x="14084" y="10000"/>
                      <a:pt x="14098" y="9988"/>
                    </a:cubicBezTo>
                    <a:cubicBezTo>
                      <a:pt x="14106" y="9979"/>
                      <a:pt x="14115" y="9971"/>
                      <a:pt x="14125" y="9964"/>
                    </a:cubicBezTo>
                    <a:cubicBezTo>
                      <a:pt x="14135" y="9956"/>
                      <a:pt x="14145" y="9950"/>
                      <a:pt x="14156" y="9943"/>
                    </a:cubicBezTo>
                    <a:lnTo>
                      <a:pt x="14171" y="9823"/>
                    </a:lnTo>
                    <a:lnTo>
                      <a:pt x="14219" y="9759"/>
                    </a:lnTo>
                    <a:lnTo>
                      <a:pt x="14283" y="9732"/>
                    </a:lnTo>
                    <a:lnTo>
                      <a:pt x="14404" y="9698"/>
                    </a:lnTo>
                    <a:lnTo>
                      <a:pt x="14469" y="9760"/>
                    </a:lnTo>
                    <a:lnTo>
                      <a:pt x="14557" y="9766"/>
                    </a:lnTo>
                    <a:lnTo>
                      <a:pt x="14715" y="9783"/>
                    </a:lnTo>
                    <a:lnTo>
                      <a:pt x="14796" y="9698"/>
                    </a:lnTo>
                    <a:cubicBezTo>
                      <a:pt x="14778" y="9687"/>
                      <a:pt x="14759" y="9678"/>
                      <a:pt x="14739" y="9671"/>
                    </a:cubicBezTo>
                    <a:cubicBezTo>
                      <a:pt x="14720" y="9663"/>
                      <a:pt x="14699" y="9657"/>
                      <a:pt x="14679" y="9652"/>
                    </a:cubicBezTo>
                    <a:cubicBezTo>
                      <a:pt x="14663" y="9648"/>
                      <a:pt x="14646" y="9646"/>
                      <a:pt x="14630" y="9644"/>
                    </a:cubicBezTo>
                    <a:cubicBezTo>
                      <a:pt x="14613" y="9642"/>
                      <a:pt x="14597" y="9641"/>
                      <a:pt x="14580" y="9641"/>
                    </a:cubicBezTo>
                    <a:lnTo>
                      <a:pt x="14523" y="9587"/>
                    </a:lnTo>
                    <a:cubicBezTo>
                      <a:pt x="14542" y="9576"/>
                      <a:pt x="14561" y="9567"/>
                      <a:pt x="14580" y="9559"/>
                    </a:cubicBezTo>
                    <a:cubicBezTo>
                      <a:pt x="14600" y="9551"/>
                      <a:pt x="14620" y="9543"/>
                      <a:pt x="14640" y="9537"/>
                    </a:cubicBezTo>
                    <a:cubicBezTo>
                      <a:pt x="14666" y="9529"/>
                      <a:pt x="14693" y="9522"/>
                      <a:pt x="14720" y="9513"/>
                    </a:cubicBezTo>
                    <a:cubicBezTo>
                      <a:pt x="14746" y="9505"/>
                      <a:pt x="14772" y="9495"/>
                      <a:pt x="14796" y="9481"/>
                    </a:cubicBezTo>
                    <a:cubicBezTo>
                      <a:pt x="14809" y="9473"/>
                      <a:pt x="14822" y="9465"/>
                      <a:pt x="14834" y="9454"/>
                    </a:cubicBezTo>
                    <a:cubicBezTo>
                      <a:pt x="14845" y="9444"/>
                      <a:pt x="14856" y="9433"/>
                      <a:pt x="14865" y="9421"/>
                    </a:cubicBezTo>
                    <a:lnTo>
                      <a:pt x="14917" y="9335"/>
                    </a:lnTo>
                    <a:lnTo>
                      <a:pt x="14953" y="9200"/>
                    </a:lnTo>
                    <a:lnTo>
                      <a:pt x="15038" y="9100"/>
                    </a:lnTo>
                    <a:lnTo>
                      <a:pt x="15048" y="9171"/>
                    </a:lnTo>
                    <a:lnTo>
                      <a:pt x="15096" y="9279"/>
                    </a:lnTo>
                    <a:cubicBezTo>
                      <a:pt x="15099" y="9342"/>
                      <a:pt x="15104" y="9405"/>
                      <a:pt x="15112" y="9468"/>
                    </a:cubicBezTo>
                    <a:cubicBezTo>
                      <a:pt x="15115" y="9495"/>
                      <a:pt x="15119" y="9523"/>
                      <a:pt x="15123" y="9551"/>
                    </a:cubicBezTo>
                    <a:lnTo>
                      <a:pt x="15123" y="9657"/>
                    </a:lnTo>
                    <a:lnTo>
                      <a:pt x="15139" y="9712"/>
                    </a:lnTo>
                    <a:lnTo>
                      <a:pt x="15157" y="9791"/>
                    </a:lnTo>
                    <a:lnTo>
                      <a:pt x="15157" y="9863"/>
                    </a:lnTo>
                    <a:lnTo>
                      <a:pt x="15269" y="9869"/>
                    </a:lnTo>
                    <a:lnTo>
                      <a:pt x="15358" y="9829"/>
                    </a:lnTo>
                    <a:lnTo>
                      <a:pt x="15427" y="9766"/>
                    </a:lnTo>
                    <a:lnTo>
                      <a:pt x="15589" y="9703"/>
                    </a:lnTo>
                    <a:cubicBezTo>
                      <a:pt x="15584" y="9709"/>
                      <a:pt x="15580" y="9715"/>
                      <a:pt x="15575" y="9722"/>
                    </a:cubicBezTo>
                    <a:cubicBezTo>
                      <a:pt x="15571" y="9728"/>
                      <a:pt x="15566" y="9734"/>
                      <a:pt x="15562" y="9740"/>
                    </a:cubicBezTo>
                    <a:cubicBezTo>
                      <a:pt x="15558" y="9747"/>
                      <a:pt x="15553" y="9753"/>
                      <a:pt x="15549" y="9759"/>
                    </a:cubicBezTo>
                    <a:cubicBezTo>
                      <a:pt x="15545" y="9765"/>
                      <a:pt x="15540" y="9772"/>
                      <a:pt x="15536" y="9778"/>
                    </a:cubicBezTo>
                    <a:lnTo>
                      <a:pt x="15571" y="9829"/>
                    </a:lnTo>
                    <a:lnTo>
                      <a:pt x="15675" y="9837"/>
                    </a:lnTo>
                    <a:lnTo>
                      <a:pt x="15721" y="9738"/>
                    </a:lnTo>
                    <a:lnTo>
                      <a:pt x="15770" y="9680"/>
                    </a:lnTo>
                    <a:lnTo>
                      <a:pt x="15867" y="9680"/>
                    </a:lnTo>
                    <a:lnTo>
                      <a:pt x="15991" y="9635"/>
                    </a:lnTo>
                    <a:lnTo>
                      <a:pt x="15967" y="9535"/>
                    </a:lnTo>
                    <a:lnTo>
                      <a:pt x="15956" y="9474"/>
                    </a:lnTo>
                    <a:lnTo>
                      <a:pt x="15923" y="9414"/>
                    </a:lnTo>
                    <a:lnTo>
                      <a:pt x="15886" y="9362"/>
                    </a:lnTo>
                    <a:lnTo>
                      <a:pt x="15836" y="9270"/>
                    </a:lnTo>
                    <a:lnTo>
                      <a:pt x="15756" y="9266"/>
                    </a:lnTo>
                    <a:lnTo>
                      <a:pt x="15655" y="9246"/>
                    </a:lnTo>
                    <a:lnTo>
                      <a:pt x="15614" y="9178"/>
                    </a:lnTo>
                    <a:lnTo>
                      <a:pt x="15516" y="9158"/>
                    </a:lnTo>
                    <a:lnTo>
                      <a:pt x="15443" y="9227"/>
                    </a:lnTo>
                    <a:cubicBezTo>
                      <a:pt x="15413" y="9238"/>
                      <a:pt x="15379" y="9238"/>
                      <a:pt x="15349" y="9227"/>
                    </a:cubicBezTo>
                    <a:cubicBezTo>
                      <a:pt x="15311" y="9213"/>
                      <a:pt x="15281" y="9183"/>
                      <a:pt x="15269" y="9146"/>
                    </a:cubicBezTo>
                    <a:lnTo>
                      <a:pt x="15274" y="9056"/>
                    </a:lnTo>
                    <a:lnTo>
                      <a:pt x="15240" y="9001"/>
                    </a:lnTo>
                    <a:cubicBezTo>
                      <a:pt x="15182" y="8941"/>
                      <a:pt x="15128" y="8877"/>
                      <a:pt x="15080" y="8810"/>
                    </a:cubicBezTo>
                    <a:cubicBezTo>
                      <a:pt x="15061" y="8784"/>
                      <a:pt x="15043" y="8758"/>
                      <a:pt x="15025" y="8731"/>
                    </a:cubicBezTo>
                    <a:lnTo>
                      <a:pt x="14938" y="8636"/>
                    </a:lnTo>
                    <a:lnTo>
                      <a:pt x="14872" y="8624"/>
                    </a:lnTo>
                    <a:lnTo>
                      <a:pt x="14740" y="8579"/>
                    </a:lnTo>
                    <a:lnTo>
                      <a:pt x="14750" y="8492"/>
                    </a:lnTo>
                    <a:lnTo>
                      <a:pt x="14637" y="8471"/>
                    </a:lnTo>
                    <a:lnTo>
                      <a:pt x="14466" y="8476"/>
                    </a:lnTo>
                    <a:lnTo>
                      <a:pt x="14384" y="8459"/>
                    </a:lnTo>
                    <a:lnTo>
                      <a:pt x="14231" y="8428"/>
                    </a:lnTo>
                    <a:lnTo>
                      <a:pt x="14155" y="8384"/>
                    </a:lnTo>
                    <a:lnTo>
                      <a:pt x="14028" y="8246"/>
                    </a:lnTo>
                    <a:lnTo>
                      <a:pt x="13953" y="8165"/>
                    </a:lnTo>
                    <a:lnTo>
                      <a:pt x="13842" y="8075"/>
                    </a:lnTo>
                    <a:lnTo>
                      <a:pt x="13733" y="8003"/>
                    </a:lnTo>
                    <a:cubicBezTo>
                      <a:pt x="13716" y="7994"/>
                      <a:pt x="13699" y="7985"/>
                      <a:pt x="13682" y="7976"/>
                    </a:cubicBezTo>
                    <a:cubicBezTo>
                      <a:pt x="13665" y="7966"/>
                      <a:pt x="13648" y="7957"/>
                      <a:pt x="13632" y="7947"/>
                    </a:cubicBezTo>
                    <a:cubicBezTo>
                      <a:pt x="13612" y="7935"/>
                      <a:pt x="13593" y="7922"/>
                      <a:pt x="13574" y="7908"/>
                    </a:cubicBezTo>
                    <a:cubicBezTo>
                      <a:pt x="13555" y="7895"/>
                      <a:pt x="13537" y="7881"/>
                      <a:pt x="13519" y="7867"/>
                    </a:cubicBezTo>
                    <a:lnTo>
                      <a:pt x="13466" y="7832"/>
                    </a:lnTo>
                    <a:lnTo>
                      <a:pt x="13367" y="7781"/>
                    </a:lnTo>
                    <a:lnTo>
                      <a:pt x="13352" y="7836"/>
                    </a:lnTo>
                    <a:lnTo>
                      <a:pt x="13352" y="7948"/>
                    </a:lnTo>
                    <a:cubicBezTo>
                      <a:pt x="13367" y="7981"/>
                      <a:pt x="13377" y="8016"/>
                      <a:pt x="13380" y="8052"/>
                    </a:cubicBezTo>
                    <a:cubicBezTo>
                      <a:pt x="13383" y="8088"/>
                      <a:pt x="13380" y="8124"/>
                      <a:pt x="13370" y="8159"/>
                    </a:cubicBezTo>
                    <a:cubicBezTo>
                      <a:pt x="13366" y="8173"/>
                      <a:pt x="13361" y="8187"/>
                      <a:pt x="13355" y="8200"/>
                    </a:cubicBezTo>
                    <a:cubicBezTo>
                      <a:pt x="13348" y="8214"/>
                      <a:pt x="13342" y="8227"/>
                      <a:pt x="13334" y="8240"/>
                    </a:cubicBezTo>
                    <a:lnTo>
                      <a:pt x="13241" y="8269"/>
                    </a:lnTo>
                    <a:lnTo>
                      <a:pt x="13124" y="8245"/>
                    </a:lnTo>
                    <a:lnTo>
                      <a:pt x="13022" y="8149"/>
                    </a:lnTo>
                    <a:lnTo>
                      <a:pt x="12986" y="7975"/>
                    </a:lnTo>
                    <a:lnTo>
                      <a:pt x="12950" y="7877"/>
                    </a:lnTo>
                    <a:lnTo>
                      <a:pt x="12797" y="7875"/>
                    </a:lnTo>
                    <a:lnTo>
                      <a:pt x="12684" y="7851"/>
                    </a:lnTo>
                    <a:lnTo>
                      <a:pt x="12618" y="7811"/>
                    </a:lnTo>
                    <a:lnTo>
                      <a:pt x="12544" y="7756"/>
                    </a:lnTo>
                    <a:lnTo>
                      <a:pt x="12366" y="7718"/>
                    </a:lnTo>
                    <a:lnTo>
                      <a:pt x="12310" y="7741"/>
                    </a:lnTo>
                    <a:lnTo>
                      <a:pt x="12264" y="7809"/>
                    </a:lnTo>
                    <a:lnTo>
                      <a:pt x="12089" y="7799"/>
                    </a:lnTo>
                    <a:lnTo>
                      <a:pt x="12022" y="7809"/>
                    </a:lnTo>
                    <a:lnTo>
                      <a:pt x="12017" y="7940"/>
                    </a:lnTo>
                    <a:lnTo>
                      <a:pt x="12076" y="8074"/>
                    </a:lnTo>
                    <a:lnTo>
                      <a:pt x="12053" y="8154"/>
                    </a:lnTo>
                    <a:lnTo>
                      <a:pt x="12076" y="8224"/>
                    </a:lnTo>
                    <a:lnTo>
                      <a:pt x="12146" y="8264"/>
                    </a:lnTo>
                    <a:lnTo>
                      <a:pt x="12193" y="8309"/>
                    </a:lnTo>
                    <a:lnTo>
                      <a:pt x="12186" y="8480"/>
                    </a:lnTo>
                    <a:lnTo>
                      <a:pt x="12181" y="8558"/>
                    </a:lnTo>
                    <a:lnTo>
                      <a:pt x="12199" y="8657"/>
                    </a:lnTo>
                    <a:lnTo>
                      <a:pt x="12325" y="8689"/>
                    </a:lnTo>
                    <a:lnTo>
                      <a:pt x="12434" y="8794"/>
                    </a:lnTo>
                    <a:lnTo>
                      <a:pt x="12483" y="8924"/>
                    </a:lnTo>
                    <a:lnTo>
                      <a:pt x="12474" y="9081"/>
                    </a:lnTo>
                    <a:cubicBezTo>
                      <a:pt x="12492" y="9103"/>
                      <a:pt x="12501" y="9130"/>
                      <a:pt x="12501" y="9156"/>
                    </a:cubicBezTo>
                    <a:cubicBezTo>
                      <a:pt x="12501" y="9182"/>
                      <a:pt x="12492" y="9208"/>
                      <a:pt x="12474" y="9230"/>
                    </a:cubicBezTo>
                    <a:cubicBezTo>
                      <a:pt x="12466" y="9240"/>
                      <a:pt x="12456" y="9248"/>
                      <a:pt x="12445" y="9255"/>
                    </a:cubicBezTo>
                    <a:cubicBezTo>
                      <a:pt x="12434" y="9262"/>
                      <a:pt x="12422" y="9267"/>
                      <a:pt x="12409" y="9270"/>
                    </a:cubicBezTo>
                    <a:lnTo>
                      <a:pt x="12362" y="9215"/>
                    </a:lnTo>
                    <a:lnTo>
                      <a:pt x="12318" y="9152"/>
                    </a:lnTo>
                    <a:lnTo>
                      <a:pt x="12309" y="9075"/>
                    </a:lnTo>
                    <a:lnTo>
                      <a:pt x="12273" y="9007"/>
                    </a:lnTo>
                    <a:lnTo>
                      <a:pt x="12202" y="8968"/>
                    </a:lnTo>
                    <a:lnTo>
                      <a:pt x="12145" y="8968"/>
                    </a:lnTo>
                    <a:lnTo>
                      <a:pt x="12096" y="9025"/>
                    </a:lnTo>
                    <a:lnTo>
                      <a:pt x="12113" y="9156"/>
                    </a:lnTo>
                    <a:lnTo>
                      <a:pt x="12232" y="9218"/>
                    </a:lnTo>
                    <a:lnTo>
                      <a:pt x="12314" y="9263"/>
                    </a:lnTo>
                    <a:lnTo>
                      <a:pt x="12327" y="9337"/>
                    </a:lnTo>
                    <a:lnTo>
                      <a:pt x="12286" y="9422"/>
                    </a:lnTo>
                    <a:lnTo>
                      <a:pt x="12286" y="9493"/>
                    </a:lnTo>
                    <a:cubicBezTo>
                      <a:pt x="12339" y="9558"/>
                      <a:pt x="12384" y="9625"/>
                      <a:pt x="12426" y="9696"/>
                    </a:cubicBezTo>
                    <a:cubicBezTo>
                      <a:pt x="12449" y="9736"/>
                      <a:pt x="12471" y="9776"/>
                      <a:pt x="12490" y="9818"/>
                    </a:cubicBezTo>
                    <a:cubicBezTo>
                      <a:pt x="12554" y="9876"/>
                      <a:pt x="12545" y="9980"/>
                      <a:pt x="12469" y="10025"/>
                    </a:cubicBezTo>
                    <a:cubicBezTo>
                      <a:pt x="12437" y="10044"/>
                      <a:pt x="12399" y="10048"/>
                      <a:pt x="12363" y="10036"/>
                    </a:cubicBezTo>
                    <a:lnTo>
                      <a:pt x="12239" y="9958"/>
                    </a:lnTo>
                    <a:lnTo>
                      <a:pt x="12177" y="9870"/>
                    </a:lnTo>
                    <a:lnTo>
                      <a:pt x="12171" y="9768"/>
                    </a:lnTo>
                    <a:lnTo>
                      <a:pt x="12160" y="9651"/>
                    </a:lnTo>
                    <a:cubicBezTo>
                      <a:pt x="12144" y="9647"/>
                      <a:pt x="12128" y="9643"/>
                      <a:pt x="12112" y="9639"/>
                    </a:cubicBezTo>
                    <a:cubicBezTo>
                      <a:pt x="12096" y="9634"/>
                      <a:pt x="12080" y="9629"/>
                      <a:pt x="12064" y="9624"/>
                    </a:cubicBezTo>
                    <a:cubicBezTo>
                      <a:pt x="12044" y="9617"/>
                      <a:pt x="12024" y="9610"/>
                      <a:pt x="12006" y="9600"/>
                    </a:cubicBezTo>
                    <a:cubicBezTo>
                      <a:pt x="11988" y="9591"/>
                      <a:pt x="11972" y="9579"/>
                      <a:pt x="11958" y="9564"/>
                    </a:cubicBezTo>
                    <a:cubicBezTo>
                      <a:pt x="11948" y="9553"/>
                      <a:pt x="11941" y="9540"/>
                      <a:pt x="11935" y="9526"/>
                    </a:cubicBezTo>
                    <a:cubicBezTo>
                      <a:pt x="11930" y="9513"/>
                      <a:pt x="11927" y="9498"/>
                      <a:pt x="11926" y="9484"/>
                    </a:cubicBezTo>
                    <a:cubicBezTo>
                      <a:pt x="11907" y="9428"/>
                      <a:pt x="11875" y="9378"/>
                      <a:pt x="11830" y="9337"/>
                    </a:cubicBezTo>
                    <a:cubicBezTo>
                      <a:pt x="11799" y="9308"/>
                      <a:pt x="11760" y="9283"/>
                      <a:pt x="11718" y="9271"/>
                    </a:cubicBezTo>
                    <a:cubicBezTo>
                      <a:pt x="11704" y="9268"/>
                      <a:pt x="11690" y="9265"/>
                      <a:pt x="11676" y="9265"/>
                    </a:cubicBezTo>
                    <a:cubicBezTo>
                      <a:pt x="11662" y="9264"/>
                      <a:pt x="11648" y="9264"/>
                      <a:pt x="11634" y="9266"/>
                    </a:cubicBezTo>
                    <a:lnTo>
                      <a:pt x="11488" y="9262"/>
                    </a:lnTo>
                    <a:lnTo>
                      <a:pt x="11402" y="9257"/>
                    </a:lnTo>
                    <a:lnTo>
                      <a:pt x="11253" y="9191"/>
                    </a:lnTo>
                    <a:lnTo>
                      <a:pt x="11138" y="9126"/>
                    </a:lnTo>
                    <a:lnTo>
                      <a:pt x="11058" y="9120"/>
                    </a:lnTo>
                    <a:lnTo>
                      <a:pt x="11018" y="9045"/>
                    </a:lnTo>
                    <a:lnTo>
                      <a:pt x="10875" y="9017"/>
                    </a:lnTo>
                    <a:cubicBezTo>
                      <a:pt x="10826" y="8966"/>
                      <a:pt x="10743" y="8963"/>
                      <a:pt x="10691" y="9011"/>
                    </a:cubicBezTo>
                    <a:cubicBezTo>
                      <a:pt x="10671" y="9029"/>
                      <a:pt x="10658" y="9054"/>
                      <a:pt x="10655" y="9080"/>
                    </a:cubicBezTo>
                    <a:lnTo>
                      <a:pt x="10574" y="9023"/>
                    </a:lnTo>
                    <a:lnTo>
                      <a:pt x="10516" y="8898"/>
                    </a:lnTo>
                    <a:cubicBezTo>
                      <a:pt x="10497" y="8838"/>
                      <a:pt x="10466" y="8783"/>
                      <a:pt x="10424" y="8735"/>
                    </a:cubicBezTo>
                    <a:cubicBezTo>
                      <a:pt x="10406" y="8715"/>
                      <a:pt x="10386" y="8696"/>
                      <a:pt x="10364" y="8679"/>
                    </a:cubicBezTo>
                    <a:cubicBezTo>
                      <a:pt x="10358" y="8665"/>
                      <a:pt x="10352" y="8651"/>
                      <a:pt x="10347" y="8636"/>
                    </a:cubicBezTo>
                    <a:cubicBezTo>
                      <a:pt x="10341" y="8622"/>
                      <a:pt x="10336" y="8607"/>
                      <a:pt x="10331" y="8592"/>
                    </a:cubicBezTo>
                    <a:cubicBezTo>
                      <a:pt x="10326" y="8579"/>
                      <a:pt x="10322" y="8566"/>
                      <a:pt x="10318" y="8553"/>
                    </a:cubicBezTo>
                    <a:cubicBezTo>
                      <a:pt x="10314" y="8540"/>
                      <a:pt x="10311" y="8527"/>
                      <a:pt x="10307" y="8514"/>
                    </a:cubicBezTo>
                    <a:cubicBezTo>
                      <a:pt x="10310" y="8491"/>
                      <a:pt x="10314" y="8469"/>
                      <a:pt x="10318" y="8447"/>
                    </a:cubicBezTo>
                    <a:cubicBezTo>
                      <a:pt x="10321" y="8425"/>
                      <a:pt x="10325" y="8403"/>
                      <a:pt x="10329" y="8381"/>
                    </a:cubicBezTo>
                    <a:cubicBezTo>
                      <a:pt x="10332" y="8367"/>
                      <a:pt x="10335" y="8352"/>
                      <a:pt x="10338" y="8337"/>
                    </a:cubicBezTo>
                    <a:cubicBezTo>
                      <a:pt x="10341" y="8323"/>
                      <a:pt x="10344" y="8308"/>
                      <a:pt x="10347" y="8293"/>
                    </a:cubicBezTo>
                    <a:lnTo>
                      <a:pt x="10413" y="8238"/>
                    </a:lnTo>
                    <a:lnTo>
                      <a:pt x="10442" y="8139"/>
                    </a:lnTo>
                    <a:cubicBezTo>
                      <a:pt x="10461" y="8126"/>
                      <a:pt x="10479" y="8110"/>
                      <a:pt x="10495" y="8092"/>
                    </a:cubicBezTo>
                    <a:cubicBezTo>
                      <a:pt x="10510" y="8075"/>
                      <a:pt x="10524" y="8056"/>
                      <a:pt x="10535" y="8035"/>
                    </a:cubicBezTo>
                    <a:cubicBezTo>
                      <a:pt x="10541" y="8026"/>
                      <a:pt x="10546" y="8016"/>
                      <a:pt x="10550" y="8006"/>
                    </a:cubicBezTo>
                    <a:cubicBezTo>
                      <a:pt x="10554" y="7996"/>
                      <a:pt x="10558" y="7985"/>
                      <a:pt x="10562" y="7975"/>
                    </a:cubicBezTo>
                    <a:cubicBezTo>
                      <a:pt x="10584" y="7968"/>
                      <a:pt x="10606" y="7958"/>
                      <a:pt x="10626" y="7945"/>
                    </a:cubicBezTo>
                    <a:cubicBezTo>
                      <a:pt x="10646" y="7932"/>
                      <a:pt x="10663" y="7917"/>
                      <a:pt x="10679" y="7899"/>
                    </a:cubicBezTo>
                    <a:cubicBezTo>
                      <a:pt x="10689" y="7886"/>
                      <a:pt x="10698" y="7872"/>
                      <a:pt x="10706" y="7858"/>
                    </a:cubicBezTo>
                    <a:cubicBezTo>
                      <a:pt x="10714" y="7844"/>
                      <a:pt x="10720" y="7829"/>
                      <a:pt x="10724" y="7813"/>
                    </a:cubicBezTo>
                    <a:lnTo>
                      <a:pt x="10813" y="7773"/>
                    </a:lnTo>
                    <a:lnTo>
                      <a:pt x="10894" y="7678"/>
                    </a:lnTo>
                    <a:lnTo>
                      <a:pt x="10946" y="7565"/>
                    </a:lnTo>
                    <a:cubicBezTo>
                      <a:pt x="10821" y="7514"/>
                      <a:pt x="10911" y="7331"/>
                      <a:pt x="11032" y="7390"/>
                    </a:cubicBezTo>
                    <a:cubicBezTo>
                      <a:pt x="11053" y="7400"/>
                      <a:pt x="11067" y="7421"/>
                      <a:pt x="11068" y="7444"/>
                    </a:cubicBezTo>
                    <a:cubicBezTo>
                      <a:pt x="11044" y="7478"/>
                      <a:pt x="11026" y="7515"/>
                      <a:pt x="11015" y="7554"/>
                    </a:cubicBezTo>
                    <a:cubicBezTo>
                      <a:pt x="11004" y="7593"/>
                      <a:pt x="10999" y="7634"/>
                      <a:pt x="11001" y="7674"/>
                    </a:cubicBezTo>
                    <a:cubicBezTo>
                      <a:pt x="11002" y="7689"/>
                      <a:pt x="11003" y="7704"/>
                      <a:pt x="11006" y="7719"/>
                    </a:cubicBezTo>
                    <a:cubicBezTo>
                      <a:pt x="11009" y="7734"/>
                      <a:pt x="11012" y="7749"/>
                      <a:pt x="11017" y="7764"/>
                    </a:cubicBezTo>
                    <a:lnTo>
                      <a:pt x="11129" y="7758"/>
                    </a:lnTo>
                    <a:lnTo>
                      <a:pt x="11222" y="7799"/>
                    </a:lnTo>
                    <a:cubicBezTo>
                      <a:pt x="11266" y="7801"/>
                      <a:pt x="11307" y="7785"/>
                      <a:pt x="11335" y="7753"/>
                    </a:cubicBezTo>
                    <a:cubicBezTo>
                      <a:pt x="11356" y="7730"/>
                      <a:pt x="11366" y="7700"/>
                      <a:pt x="11366" y="7669"/>
                    </a:cubicBezTo>
                    <a:lnTo>
                      <a:pt x="11483" y="7658"/>
                    </a:lnTo>
                    <a:lnTo>
                      <a:pt x="11601" y="7698"/>
                    </a:lnTo>
                    <a:lnTo>
                      <a:pt x="11670" y="7694"/>
                    </a:lnTo>
                    <a:lnTo>
                      <a:pt x="11706" y="7625"/>
                    </a:lnTo>
                    <a:lnTo>
                      <a:pt x="11642" y="7542"/>
                    </a:lnTo>
                    <a:lnTo>
                      <a:pt x="11542" y="7460"/>
                    </a:lnTo>
                    <a:lnTo>
                      <a:pt x="11464" y="7438"/>
                    </a:lnTo>
                    <a:lnTo>
                      <a:pt x="11346" y="7392"/>
                    </a:lnTo>
                    <a:lnTo>
                      <a:pt x="11278" y="7334"/>
                    </a:lnTo>
                    <a:lnTo>
                      <a:pt x="11284" y="7271"/>
                    </a:lnTo>
                    <a:lnTo>
                      <a:pt x="11325" y="7168"/>
                    </a:lnTo>
                    <a:lnTo>
                      <a:pt x="11350" y="7102"/>
                    </a:lnTo>
                    <a:lnTo>
                      <a:pt x="11374" y="7023"/>
                    </a:lnTo>
                    <a:lnTo>
                      <a:pt x="11374" y="6938"/>
                    </a:lnTo>
                    <a:lnTo>
                      <a:pt x="11368" y="6847"/>
                    </a:lnTo>
                    <a:lnTo>
                      <a:pt x="11331" y="6713"/>
                    </a:lnTo>
                    <a:lnTo>
                      <a:pt x="11298" y="6619"/>
                    </a:lnTo>
                    <a:lnTo>
                      <a:pt x="11336" y="6556"/>
                    </a:lnTo>
                    <a:lnTo>
                      <a:pt x="11402" y="6573"/>
                    </a:lnTo>
                    <a:lnTo>
                      <a:pt x="11437" y="6651"/>
                    </a:lnTo>
                    <a:lnTo>
                      <a:pt x="11467" y="6713"/>
                    </a:lnTo>
                    <a:lnTo>
                      <a:pt x="11587" y="6767"/>
                    </a:lnTo>
                    <a:lnTo>
                      <a:pt x="11583" y="6700"/>
                    </a:lnTo>
                    <a:lnTo>
                      <a:pt x="11560" y="6631"/>
                    </a:lnTo>
                    <a:lnTo>
                      <a:pt x="11513" y="6580"/>
                    </a:lnTo>
                    <a:lnTo>
                      <a:pt x="11483" y="6472"/>
                    </a:lnTo>
                    <a:lnTo>
                      <a:pt x="11553" y="6517"/>
                    </a:lnTo>
                    <a:lnTo>
                      <a:pt x="11626" y="6561"/>
                    </a:lnTo>
                    <a:lnTo>
                      <a:pt x="11708" y="6589"/>
                    </a:lnTo>
                    <a:lnTo>
                      <a:pt x="11751" y="6633"/>
                    </a:lnTo>
                    <a:lnTo>
                      <a:pt x="11708" y="6685"/>
                    </a:lnTo>
                    <a:lnTo>
                      <a:pt x="11686" y="6763"/>
                    </a:lnTo>
                    <a:lnTo>
                      <a:pt x="11740" y="6886"/>
                    </a:lnTo>
                    <a:lnTo>
                      <a:pt x="11780" y="6938"/>
                    </a:lnTo>
                    <a:lnTo>
                      <a:pt x="11846" y="6909"/>
                    </a:lnTo>
                    <a:lnTo>
                      <a:pt x="11894" y="6836"/>
                    </a:lnTo>
                    <a:lnTo>
                      <a:pt x="11940" y="6692"/>
                    </a:lnTo>
                    <a:lnTo>
                      <a:pt x="12064" y="6719"/>
                    </a:lnTo>
                    <a:lnTo>
                      <a:pt x="12085" y="6831"/>
                    </a:lnTo>
                    <a:lnTo>
                      <a:pt x="12064" y="6942"/>
                    </a:lnTo>
                    <a:lnTo>
                      <a:pt x="12033" y="7022"/>
                    </a:lnTo>
                    <a:lnTo>
                      <a:pt x="12061" y="7068"/>
                    </a:lnTo>
                    <a:cubicBezTo>
                      <a:pt x="12102" y="7085"/>
                      <a:pt x="12118" y="7132"/>
                      <a:pt x="12097" y="7169"/>
                    </a:cubicBezTo>
                    <a:cubicBezTo>
                      <a:pt x="12075" y="7210"/>
                      <a:pt x="12018" y="7222"/>
                      <a:pt x="11980" y="7193"/>
                    </a:cubicBezTo>
                    <a:lnTo>
                      <a:pt x="11833" y="7215"/>
                    </a:lnTo>
                    <a:lnTo>
                      <a:pt x="11786" y="7312"/>
                    </a:lnTo>
                    <a:lnTo>
                      <a:pt x="11843" y="7438"/>
                    </a:lnTo>
                    <a:cubicBezTo>
                      <a:pt x="11877" y="7455"/>
                      <a:pt x="11896" y="7494"/>
                      <a:pt x="11889" y="7531"/>
                    </a:cubicBezTo>
                    <a:cubicBezTo>
                      <a:pt x="11882" y="7566"/>
                      <a:pt x="11853" y="7595"/>
                      <a:pt x="11859" y="7630"/>
                    </a:cubicBezTo>
                    <a:cubicBezTo>
                      <a:pt x="11862" y="7646"/>
                      <a:pt x="11872" y="7660"/>
                      <a:pt x="11885" y="7669"/>
                    </a:cubicBezTo>
                    <a:cubicBezTo>
                      <a:pt x="11898" y="7677"/>
                      <a:pt x="11914" y="7681"/>
                      <a:pt x="11930" y="7678"/>
                    </a:cubicBezTo>
                    <a:lnTo>
                      <a:pt x="12043" y="7654"/>
                    </a:lnTo>
                    <a:lnTo>
                      <a:pt x="12043" y="7581"/>
                    </a:lnTo>
                    <a:lnTo>
                      <a:pt x="11964" y="7549"/>
                    </a:lnTo>
                    <a:lnTo>
                      <a:pt x="12022" y="7464"/>
                    </a:lnTo>
                    <a:lnTo>
                      <a:pt x="12170" y="7431"/>
                    </a:lnTo>
                    <a:cubicBezTo>
                      <a:pt x="12196" y="7426"/>
                      <a:pt x="12222" y="7424"/>
                      <a:pt x="12248" y="7427"/>
                    </a:cubicBezTo>
                    <a:cubicBezTo>
                      <a:pt x="12275" y="7430"/>
                      <a:pt x="12300" y="7436"/>
                      <a:pt x="12324" y="7447"/>
                    </a:cubicBezTo>
                    <a:cubicBezTo>
                      <a:pt x="12344" y="7456"/>
                      <a:pt x="12362" y="7467"/>
                      <a:pt x="12379" y="7480"/>
                    </a:cubicBezTo>
                    <a:cubicBezTo>
                      <a:pt x="12395" y="7494"/>
                      <a:pt x="12410" y="7509"/>
                      <a:pt x="12423" y="7526"/>
                    </a:cubicBezTo>
                    <a:lnTo>
                      <a:pt x="12552" y="7599"/>
                    </a:lnTo>
                    <a:lnTo>
                      <a:pt x="12704" y="7599"/>
                    </a:lnTo>
                    <a:lnTo>
                      <a:pt x="12893" y="7621"/>
                    </a:lnTo>
                    <a:lnTo>
                      <a:pt x="13081" y="7614"/>
                    </a:lnTo>
                    <a:lnTo>
                      <a:pt x="13057" y="7531"/>
                    </a:lnTo>
                    <a:lnTo>
                      <a:pt x="13029" y="7443"/>
                    </a:lnTo>
                    <a:lnTo>
                      <a:pt x="13141" y="7517"/>
                    </a:lnTo>
                    <a:lnTo>
                      <a:pt x="13225" y="7439"/>
                    </a:lnTo>
                    <a:cubicBezTo>
                      <a:pt x="13221" y="7423"/>
                      <a:pt x="13216" y="7406"/>
                      <a:pt x="13210" y="7390"/>
                    </a:cubicBezTo>
                    <a:cubicBezTo>
                      <a:pt x="13204" y="7375"/>
                      <a:pt x="13198" y="7359"/>
                      <a:pt x="13191" y="7344"/>
                    </a:cubicBezTo>
                    <a:cubicBezTo>
                      <a:pt x="13184" y="7332"/>
                      <a:pt x="13178" y="7319"/>
                      <a:pt x="13170" y="7307"/>
                    </a:cubicBezTo>
                    <a:cubicBezTo>
                      <a:pt x="13163" y="7295"/>
                      <a:pt x="13156" y="7284"/>
                      <a:pt x="13148" y="7272"/>
                    </a:cubicBezTo>
                    <a:lnTo>
                      <a:pt x="13141" y="7199"/>
                    </a:lnTo>
                    <a:cubicBezTo>
                      <a:pt x="13129" y="7180"/>
                      <a:pt x="13115" y="7163"/>
                      <a:pt x="13100" y="7146"/>
                    </a:cubicBezTo>
                    <a:cubicBezTo>
                      <a:pt x="13085" y="7130"/>
                      <a:pt x="13068" y="7115"/>
                      <a:pt x="13050" y="7102"/>
                    </a:cubicBezTo>
                    <a:cubicBezTo>
                      <a:pt x="13030" y="7089"/>
                      <a:pt x="13009" y="7077"/>
                      <a:pt x="12987" y="7068"/>
                    </a:cubicBezTo>
                    <a:cubicBezTo>
                      <a:pt x="12964" y="7059"/>
                      <a:pt x="12941" y="7052"/>
                      <a:pt x="12917" y="7048"/>
                    </a:cubicBezTo>
                    <a:lnTo>
                      <a:pt x="12812" y="7026"/>
                    </a:lnTo>
                    <a:lnTo>
                      <a:pt x="12701" y="6977"/>
                    </a:lnTo>
                    <a:lnTo>
                      <a:pt x="12637" y="6895"/>
                    </a:lnTo>
                    <a:lnTo>
                      <a:pt x="12669" y="6838"/>
                    </a:lnTo>
                    <a:lnTo>
                      <a:pt x="12746" y="6848"/>
                    </a:lnTo>
                    <a:cubicBezTo>
                      <a:pt x="12764" y="6872"/>
                      <a:pt x="12784" y="6893"/>
                      <a:pt x="12807" y="6913"/>
                    </a:cubicBezTo>
                    <a:cubicBezTo>
                      <a:pt x="12830" y="6932"/>
                      <a:pt x="12854" y="6949"/>
                      <a:pt x="12880" y="6963"/>
                    </a:cubicBezTo>
                    <a:cubicBezTo>
                      <a:pt x="12895" y="6972"/>
                      <a:pt x="12911" y="6979"/>
                      <a:pt x="12926" y="6986"/>
                    </a:cubicBezTo>
                    <a:cubicBezTo>
                      <a:pt x="12942" y="6993"/>
                      <a:pt x="12959" y="6999"/>
                      <a:pt x="12975" y="7003"/>
                    </a:cubicBezTo>
                    <a:lnTo>
                      <a:pt x="13050" y="6966"/>
                    </a:lnTo>
                    <a:lnTo>
                      <a:pt x="13011" y="6876"/>
                    </a:lnTo>
                    <a:lnTo>
                      <a:pt x="13022" y="6762"/>
                    </a:lnTo>
                    <a:lnTo>
                      <a:pt x="13046" y="6645"/>
                    </a:lnTo>
                    <a:cubicBezTo>
                      <a:pt x="13060" y="6601"/>
                      <a:pt x="13043" y="6553"/>
                      <a:pt x="13004" y="6526"/>
                    </a:cubicBezTo>
                    <a:cubicBezTo>
                      <a:pt x="12977" y="6507"/>
                      <a:pt x="12942" y="6501"/>
                      <a:pt x="12910" y="6510"/>
                    </a:cubicBezTo>
                    <a:lnTo>
                      <a:pt x="12768" y="6488"/>
                    </a:lnTo>
                    <a:lnTo>
                      <a:pt x="12565" y="6447"/>
                    </a:lnTo>
                    <a:lnTo>
                      <a:pt x="12467" y="6427"/>
                    </a:lnTo>
                    <a:lnTo>
                      <a:pt x="12327" y="6403"/>
                    </a:lnTo>
                    <a:lnTo>
                      <a:pt x="12281" y="6338"/>
                    </a:lnTo>
                    <a:lnTo>
                      <a:pt x="12234" y="6230"/>
                    </a:lnTo>
                    <a:lnTo>
                      <a:pt x="12164" y="6171"/>
                    </a:lnTo>
                    <a:cubicBezTo>
                      <a:pt x="12152" y="6160"/>
                      <a:pt x="12139" y="6150"/>
                      <a:pt x="12126" y="6141"/>
                    </a:cubicBezTo>
                    <a:cubicBezTo>
                      <a:pt x="12112" y="6133"/>
                      <a:pt x="12097" y="6125"/>
                      <a:pt x="12082" y="6119"/>
                    </a:cubicBezTo>
                    <a:cubicBezTo>
                      <a:pt x="12071" y="6115"/>
                      <a:pt x="12060" y="6111"/>
                      <a:pt x="12049" y="6108"/>
                    </a:cubicBezTo>
                    <a:cubicBezTo>
                      <a:pt x="12038" y="6105"/>
                      <a:pt x="12027" y="6103"/>
                      <a:pt x="12015" y="6101"/>
                    </a:cubicBezTo>
                    <a:lnTo>
                      <a:pt x="11932" y="6087"/>
                    </a:lnTo>
                    <a:lnTo>
                      <a:pt x="11865" y="6037"/>
                    </a:lnTo>
                    <a:lnTo>
                      <a:pt x="11812" y="5998"/>
                    </a:lnTo>
                    <a:lnTo>
                      <a:pt x="11681" y="5998"/>
                    </a:lnTo>
                    <a:lnTo>
                      <a:pt x="11616" y="5992"/>
                    </a:lnTo>
                    <a:lnTo>
                      <a:pt x="11492" y="5918"/>
                    </a:lnTo>
                    <a:lnTo>
                      <a:pt x="11423" y="5893"/>
                    </a:lnTo>
                    <a:lnTo>
                      <a:pt x="11313" y="5823"/>
                    </a:lnTo>
                    <a:lnTo>
                      <a:pt x="11220" y="5773"/>
                    </a:lnTo>
                    <a:lnTo>
                      <a:pt x="11114" y="5773"/>
                    </a:lnTo>
                    <a:lnTo>
                      <a:pt x="11030" y="5807"/>
                    </a:lnTo>
                    <a:lnTo>
                      <a:pt x="10908" y="5837"/>
                    </a:lnTo>
                    <a:lnTo>
                      <a:pt x="10851" y="5814"/>
                    </a:lnTo>
                    <a:lnTo>
                      <a:pt x="10738" y="5819"/>
                    </a:lnTo>
                    <a:lnTo>
                      <a:pt x="10648" y="5842"/>
                    </a:lnTo>
                    <a:lnTo>
                      <a:pt x="10619" y="5904"/>
                    </a:lnTo>
                    <a:lnTo>
                      <a:pt x="10567" y="6009"/>
                    </a:lnTo>
                    <a:lnTo>
                      <a:pt x="10562" y="6097"/>
                    </a:lnTo>
                    <a:lnTo>
                      <a:pt x="10573" y="6196"/>
                    </a:lnTo>
                    <a:lnTo>
                      <a:pt x="10615" y="6327"/>
                    </a:lnTo>
                    <a:lnTo>
                      <a:pt x="10656" y="6373"/>
                    </a:lnTo>
                    <a:lnTo>
                      <a:pt x="10719" y="6474"/>
                    </a:lnTo>
                    <a:lnTo>
                      <a:pt x="10795" y="6542"/>
                    </a:lnTo>
                    <a:lnTo>
                      <a:pt x="10934" y="6561"/>
                    </a:lnTo>
                    <a:lnTo>
                      <a:pt x="10975" y="6616"/>
                    </a:lnTo>
                    <a:lnTo>
                      <a:pt x="10980" y="6747"/>
                    </a:lnTo>
                    <a:lnTo>
                      <a:pt x="10922" y="6826"/>
                    </a:lnTo>
                    <a:lnTo>
                      <a:pt x="10946" y="7005"/>
                    </a:lnTo>
                    <a:lnTo>
                      <a:pt x="10880" y="7037"/>
                    </a:lnTo>
                    <a:lnTo>
                      <a:pt x="10838" y="6947"/>
                    </a:lnTo>
                    <a:cubicBezTo>
                      <a:pt x="10830" y="6929"/>
                      <a:pt x="10822" y="6911"/>
                      <a:pt x="10813" y="6893"/>
                    </a:cubicBezTo>
                    <a:cubicBezTo>
                      <a:pt x="10805" y="6874"/>
                      <a:pt x="10796" y="6855"/>
                      <a:pt x="10787" y="6836"/>
                    </a:cubicBezTo>
                    <a:cubicBezTo>
                      <a:pt x="10780" y="6819"/>
                      <a:pt x="10771" y="6801"/>
                      <a:pt x="10761" y="6785"/>
                    </a:cubicBezTo>
                    <a:cubicBezTo>
                      <a:pt x="10750" y="6769"/>
                      <a:pt x="10739" y="6753"/>
                      <a:pt x="10726" y="6739"/>
                    </a:cubicBezTo>
                    <a:cubicBezTo>
                      <a:pt x="10717" y="6729"/>
                      <a:pt x="10707" y="6719"/>
                      <a:pt x="10696" y="6710"/>
                    </a:cubicBezTo>
                    <a:cubicBezTo>
                      <a:pt x="10686" y="6701"/>
                      <a:pt x="10675" y="6693"/>
                      <a:pt x="10663" y="6685"/>
                    </a:cubicBezTo>
                    <a:lnTo>
                      <a:pt x="10599" y="6636"/>
                    </a:lnTo>
                    <a:lnTo>
                      <a:pt x="10528" y="6631"/>
                    </a:lnTo>
                    <a:cubicBezTo>
                      <a:pt x="10523" y="6602"/>
                      <a:pt x="10514" y="6575"/>
                      <a:pt x="10500" y="6549"/>
                    </a:cubicBezTo>
                    <a:cubicBezTo>
                      <a:pt x="10480" y="6511"/>
                      <a:pt x="10450" y="6479"/>
                      <a:pt x="10413" y="6456"/>
                    </a:cubicBezTo>
                    <a:lnTo>
                      <a:pt x="10353" y="6375"/>
                    </a:lnTo>
                    <a:lnTo>
                      <a:pt x="10353" y="6275"/>
                    </a:lnTo>
                    <a:lnTo>
                      <a:pt x="10341" y="6099"/>
                    </a:lnTo>
                    <a:lnTo>
                      <a:pt x="10421" y="6045"/>
                    </a:lnTo>
                    <a:lnTo>
                      <a:pt x="10480" y="5922"/>
                    </a:lnTo>
                    <a:lnTo>
                      <a:pt x="10514" y="5857"/>
                    </a:lnTo>
                    <a:lnTo>
                      <a:pt x="10438" y="5806"/>
                    </a:lnTo>
                    <a:cubicBezTo>
                      <a:pt x="10421" y="5807"/>
                      <a:pt x="10405" y="5807"/>
                      <a:pt x="10388" y="5807"/>
                    </a:cubicBezTo>
                    <a:cubicBezTo>
                      <a:pt x="10371" y="5807"/>
                      <a:pt x="10354" y="5807"/>
                      <a:pt x="10338" y="5806"/>
                    </a:cubicBezTo>
                    <a:cubicBezTo>
                      <a:pt x="10316" y="5805"/>
                      <a:pt x="10293" y="5804"/>
                      <a:pt x="10270" y="5806"/>
                    </a:cubicBezTo>
                    <a:cubicBezTo>
                      <a:pt x="10248" y="5808"/>
                      <a:pt x="10227" y="5812"/>
                      <a:pt x="10208" y="5823"/>
                    </a:cubicBezTo>
                    <a:cubicBezTo>
                      <a:pt x="10199" y="5829"/>
                      <a:pt x="10190" y="5837"/>
                      <a:pt x="10183" y="5845"/>
                    </a:cubicBezTo>
                    <a:cubicBezTo>
                      <a:pt x="10176" y="5854"/>
                      <a:pt x="10170" y="5864"/>
                      <a:pt x="10167" y="5874"/>
                    </a:cubicBezTo>
                    <a:lnTo>
                      <a:pt x="10172" y="5994"/>
                    </a:lnTo>
                    <a:cubicBezTo>
                      <a:pt x="10172" y="6014"/>
                      <a:pt x="10172" y="6033"/>
                      <a:pt x="10171" y="6052"/>
                    </a:cubicBezTo>
                    <a:cubicBezTo>
                      <a:pt x="10170" y="6071"/>
                      <a:pt x="10168" y="6090"/>
                      <a:pt x="10167" y="6109"/>
                    </a:cubicBezTo>
                    <a:cubicBezTo>
                      <a:pt x="10165" y="6133"/>
                      <a:pt x="10163" y="6156"/>
                      <a:pt x="10160" y="6180"/>
                    </a:cubicBezTo>
                    <a:cubicBezTo>
                      <a:pt x="10157" y="6203"/>
                      <a:pt x="10154" y="6226"/>
                      <a:pt x="10150" y="6250"/>
                    </a:cubicBezTo>
                    <a:lnTo>
                      <a:pt x="10103" y="6317"/>
                    </a:lnTo>
                    <a:lnTo>
                      <a:pt x="10093" y="6403"/>
                    </a:lnTo>
                    <a:lnTo>
                      <a:pt x="10114" y="6516"/>
                    </a:lnTo>
                    <a:lnTo>
                      <a:pt x="10087" y="6631"/>
                    </a:lnTo>
                    <a:lnTo>
                      <a:pt x="10028" y="6581"/>
                    </a:lnTo>
                    <a:lnTo>
                      <a:pt x="9955" y="6581"/>
                    </a:lnTo>
                    <a:lnTo>
                      <a:pt x="9926" y="6636"/>
                    </a:lnTo>
                    <a:lnTo>
                      <a:pt x="9872" y="6724"/>
                    </a:lnTo>
                    <a:lnTo>
                      <a:pt x="9784" y="6695"/>
                    </a:lnTo>
                    <a:cubicBezTo>
                      <a:pt x="9765" y="6695"/>
                      <a:pt x="9749" y="6701"/>
                      <a:pt x="9736" y="6708"/>
                    </a:cubicBezTo>
                    <a:cubicBezTo>
                      <a:pt x="9723" y="6716"/>
                      <a:pt x="9712" y="6728"/>
                      <a:pt x="9703" y="6740"/>
                    </a:cubicBezTo>
                    <a:lnTo>
                      <a:pt x="9710" y="6724"/>
                    </a:lnTo>
                    <a:lnTo>
                      <a:pt x="9728" y="6596"/>
                    </a:lnTo>
                    <a:lnTo>
                      <a:pt x="9748" y="6536"/>
                    </a:lnTo>
                    <a:lnTo>
                      <a:pt x="9811" y="6548"/>
                    </a:lnTo>
                    <a:lnTo>
                      <a:pt x="9851" y="6473"/>
                    </a:lnTo>
                    <a:lnTo>
                      <a:pt x="9783" y="6457"/>
                    </a:lnTo>
                    <a:lnTo>
                      <a:pt x="9713" y="6468"/>
                    </a:lnTo>
                    <a:lnTo>
                      <a:pt x="9651" y="6433"/>
                    </a:lnTo>
                    <a:lnTo>
                      <a:pt x="9603" y="6390"/>
                    </a:lnTo>
                    <a:lnTo>
                      <a:pt x="9549" y="6263"/>
                    </a:lnTo>
                    <a:lnTo>
                      <a:pt x="9573" y="6178"/>
                    </a:lnTo>
                    <a:lnTo>
                      <a:pt x="9538" y="6099"/>
                    </a:lnTo>
                    <a:lnTo>
                      <a:pt x="9548" y="6027"/>
                    </a:lnTo>
                    <a:lnTo>
                      <a:pt x="9596" y="5965"/>
                    </a:lnTo>
                    <a:lnTo>
                      <a:pt x="9602" y="5894"/>
                    </a:lnTo>
                    <a:lnTo>
                      <a:pt x="9543" y="5818"/>
                    </a:lnTo>
                    <a:lnTo>
                      <a:pt x="9460" y="5823"/>
                    </a:lnTo>
                    <a:lnTo>
                      <a:pt x="9389" y="5846"/>
                    </a:lnTo>
                    <a:lnTo>
                      <a:pt x="9338" y="5926"/>
                    </a:lnTo>
                    <a:lnTo>
                      <a:pt x="9343" y="6023"/>
                    </a:lnTo>
                    <a:cubicBezTo>
                      <a:pt x="9389" y="6064"/>
                      <a:pt x="9353" y="6138"/>
                      <a:pt x="9290" y="6129"/>
                    </a:cubicBezTo>
                    <a:cubicBezTo>
                      <a:pt x="9250" y="6124"/>
                      <a:pt x="9227" y="6080"/>
                      <a:pt x="9249" y="6047"/>
                    </a:cubicBezTo>
                    <a:lnTo>
                      <a:pt x="9203" y="6005"/>
                    </a:lnTo>
                    <a:lnTo>
                      <a:pt x="9141" y="5980"/>
                    </a:lnTo>
                    <a:lnTo>
                      <a:pt x="9040" y="5958"/>
                    </a:lnTo>
                    <a:lnTo>
                      <a:pt x="8995" y="5905"/>
                    </a:lnTo>
                    <a:lnTo>
                      <a:pt x="8995" y="5837"/>
                    </a:lnTo>
                    <a:lnTo>
                      <a:pt x="8930" y="5771"/>
                    </a:lnTo>
                    <a:lnTo>
                      <a:pt x="8897" y="5675"/>
                    </a:lnTo>
                    <a:lnTo>
                      <a:pt x="8856" y="5624"/>
                    </a:lnTo>
                    <a:lnTo>
                      <a:pt x="8758" y="5607"/>
                    </a:lnTo>
                    <a:lnTo>
                      <a:pt x="8735" y="5540"/>
                    </a:lnTo>
                    <a:lnTo>
                      <a:pt x="8681" y="5472"/>
                    </a:lnTo>
                    <a:lnTo>
                      <a:pt x="8592" y="5480"/>
                    </a:lnTo>
                    <a:lnTo>
                      <a:pt x="8465" y="5475"/>
                    </a:lnTo>
                    <a:lnTo>
                      <a:pt x="8396" y="5544"/>
                    </a:lnTo>
                    <a:lnTo>
                      <a:pt x="8420" y="5644"/>
                    </a:lnTo>
                    <a:lnTo>
                      <a:pt x="8404" y="5743"/>
                    </a:lnTo>
                    <a:lnTo>
                      <a:pt x="8319" y="5837"/>
                    </a:lnTo>
                    <a:lnTo>
                      <a:pt x="8210" y="5914"/>
                    </a:lnTo>
                    <a:lnTo>
                      <a:pt x="8228" y="6000"/>
                    </a:lnTo>
                    <a:lnTo>
                      <a:pt x="8282" y="6056"/>
                    </a:lnTo>
                    <a:lnTo>
                      <a:pt x="8275" y="6170"/>
                    </a:lnTo>
                    <a:lnTo>
                      <a:pt x="8372" y="6155"/>
                    </a:lnTo>
                    <a:lnTo>
                      <a:pt x="8481" y="6081"/>
                    </a:lnTo>
                    <a:lnTo>
                      <a:pt x="8649" y="6017"/>
                    </a:lnTo>
                    <a:lnTo>
                      <a:pt x="8612" y="6148"/>
                    </a:lnTo>
                    <a:lnTo>
                      <a:pt x="8627" y="6215"/>
                    </a:lnTo>
                    <a:lnTo>
                      <a:pt x="8578" y="6260"/>
                    </a:lnTo>
                    <a:lnTo>
                      <a:pt x="8634" y="6326"/>
                    </a:lnTo>
                    <a:lnTo>
                      <a:pt x="8787" y="6371"/>
                    </a:lnTo>
                    <a:cubicBezTo>
                      <a:pt x="8820" y="6309"/>
                      <a:pt x="8919" y="6331"/>
                      <a:pt x="8919" y="6402"/>
                    </a:cubicBezTo>
                    <a:cubicBezTo>
                      <a:pt x="8919" y="6424"/>
                      <a:pt x="8905" y="6444"/>
                      <a:pt x="8883" y="6451"/>
                    </a:cubicBezTo>
                    <a:lnTo>
                      <a:pt x="8733" y="6484"/>
                    </a:lnTo>
                    <a:lnTo>
                      <a:pt x="8574" y="6489"/>
                    </a:lnTo>
                    <a:lnTo>
                      <a:pt x="8621" y="6589"/>
                    </a:lnTo>
                    <a:lnTo>
                      <a:pt x="8625" y="6647"/>
                    </a:lnTo>
                    <a:lnTo>
                      <a:pt x="8557" y="6629"/>
                    </a:lnTo>
                    <a:lnTo>
                      <a:pt x="8503" y="6585"/>
                    </a:lnTo>
                    <a:lnTo>
                      <a:pt x="8461" y="6534"/>
                    </a:lnTo>
                    <a:lnTo>
                      <a:pt x="8386" y="6482"/>
                    </a:lnTo>
                    <a:lnTo>
                      <a:pt x="8315" y="6431"/>
                    </a:lnTo>
                    <a:lnTo>
                      <a:pt x="8250" y="6373"/>
                    </a:lnTo>
                    <a:lnTo>
                      <a:pt x="8159" y="6345"/>
                    </a:lnTo>
                    <a:lnTo>
                      <a:pt x="8197" y="6255"/>
                    </a:lnTo>
                    <a:lnTo>
                      <a:pt x="8159" y="6191"/>
                    </a:lnTo>
                    <a:lnTo>
                      <a:pt x="8107" y="6240"/>
                    </a:lnTo>
                    <a:lnTo>
                      <a:pt x="8037" y="6329"/>
                    </a:lnTo>
                    <a:lnTo>
                      <a:pt x="7979" y="6283"/>
                    </a:lnTo>
                    <a:lnTo>
                      <a:pt x="7983" y="6200"/>
                    </a:lnTo>
                    <a:lnTo>
                      <a:pt x="8023" y="6116"/>
                    </a:lnTo>
                    <a:lnTo>
                      <a:pt x="7979" y="6039"/>
                    </a:lnTo>
                    <a:lnTo>
                      <a:pt x="7931" y="6139"/>
                    </a:lnTo>
                    <a:lnTo>
                      <a:pt x="7869" y="6188"/>
                    </a:lnTo>
                    <a:lnTo>
                      <a:pt x="7815" y="6121"/>
                    </a:lnTo>
                    <a:lnTo>
                      <a:pt x="7752" y="6133"/>
                    </a:lnTo>
                    <a:lnTo>
                      <a:pt x="7653" y="6140"/>
                    </a:lnTo>
                    <a:lnTo>
                      <a:pt x="7546" y="6145"/>
                    </a:lnTo>
                    <a:lnTo>
                      <a:pt x="7510" y="6073"/>
                    </a:lnTo>
                    <a:lnTo>
                      <a:pt x="7406" y="6061"/>
                    </a:lnTo>
                    <a:lnTo>
                      <a:pt x="7308" y="6144"/>
                    </a:lnTo>
                    <a:lnTo>
                      <a:pt x="7244" y="6048"/>
                    </a:lnTo>
                    <a:lnTo>
                      <a:pt x="7244" y="5948"/>
                    </a:lnTo>
                    <a:lnTo>
                      <a:pt x="7152" y="5926"/>
                    </a:lnTo>
                    <a:lnTo>
                      <a:pt x="7116" y="5803"/>
                    </a:lnTo>
                    <a:lnTo>
                      <a:pt x="7081" y="5718"/>
                    </a:lnTo>
                    <a:lnTo>
                      <a:pt x="7012" y="5636"/>
                    </a:lnTo>
                    <a:lnTo>
                      <a:pt x="6924" y="5531"/>
                    </a:lnTo>
                    <a:lnTo>
                      <a:pt x="6870" y="5452"/>
                    </a:lnTo>
                    <a:lnTo>
                      <a:pt x="6748" y="5377"/>
                    </a:lnTo>
                    <a:lnTo>
                      <a:pt x="6759" y="5314"/>
                    </a:lnTo>
                    <a:lnTo>
                      <a:pt x="6803" y="5274"/>
                    </a:lnTo>
                    <a:lnTo>
                      <a:pt x="6746" y="5217"/>
                    </a:lnTo>
                    <a:lnTo>
                      <a:pt x="6716" y="5142"/>
                    </a:lnTo>
                    <a:lnTo>
                      <a:pt x="6734" y="5078"/>
                    </a:lnTo>
                    <a:lnTo>
                      <a:pt x="6666" y="5032"/>
                    </a:lnTo>
                    <a:lnTo>
                      <a:pt x="6586" y="5044"/>
                    </a:lnTo>
                    <a:lnTo>
                      <a:pt x="6531" y="4961"/>
                    </a:lnTo>
                    <a:lnTo>
                      <a:pt x="6436" y="4917"/>
                    </a:lnTo>
                    <a:cubicBezTo>
                      <a:pt x="6420" y="4909"/>
                      <a:pt x="6404" y="4903"/>
                      <a:pt x="6386" y="4898"/>
                    </a:cubicBezTo>
                    <a:cubicBezTo>
                      <a:pt x="6369" y="4894"/>
                      <a:pt x="6351" y="4891"/>
                      <a:pt x="6333" y="4891"/>
                    </a:cubicBezTo>
                    <a:cubicBezTo>
                      <a:pt x="6316" y="4890"/>
                      <a:pt x="6298" y="4891"/>
                      <a:pt x="6281" y="4894"/>
                    </a:cubicBezTo>
                    <a:cubicBezTo>
                      <a:pt x="6264" y="4897"/>
                      <a:pt x="6248" y="4902"/>
                      <a:pt x="6232" y="4908"/>
                    </a:cubicBezTo>
                    <a:lnTo>
                      <a:pt x="6134" y="4953"/>
                    </a:lnTo>
                    <a:lnTo>
                      <a:pt x="6052" y="4976"/>
                    </a:lnTo>
                    <a:lnTo>
                      <a:pt x="6010" y="4897"/>
                    </a:lnTo>
                    <a:lnTo>
                      <a:pt x="5939" y="4861"/>
                    </a:lnTo>
                    <a:lnTo>
                      <a:pt x="5806" y="4837"/>
                    </a:lnTo>
                    <a:close/>
                    <a:moveTo>
                      <a:pt x="2918" y="6347"/>
                    </a:moveTo>
                    <a:lnTo>
                      <a:pt x="2881" y="6294"/>
                    </a:lnTo>
                    <a:lnTo>
                      <a:pt x="2852" y="6367"/>
                    </a:lnTo>
                    <a:lnTo>
                      <a:pt x="2918" y="6347"/>
                    </a:lnTo>
                    <a:close/>
                    <a:moveTo>
                      <a:pt x="2881" y="6294"/>
                    </a:moveTo>
                    <a:lnTo>
                      <a:pt x="2918" y="6202"/>
                    </a:lnTo>
                    <a:lnTo>
                      <a:pt x="2839" y="6109"/>
                    </a:lnTo>
                    <a:lnTo>
                      <a:pt x="2754" y="6010"/>
                    </a:lnTo>
                    <a:lnTo>
                      <a:pt x="2754" y="5948"/>
                    </a:lnTo>
                    <a:lnTo>
                      <a:pt x="2714" y="5863"/>
                    </a:lnTo>
                    <a:lnTo>
                      <a:pt x="2566" y="5646"/>
                    </a:lnTo>
                    <a:lnTo>
                      <a:pt x="2671" y="5123"/>
                    </a:lnTo>
                    <a:lnTo>
                      <a:pt x="2732" y="4945"/>
                    </a:lnTo>
                    <a:lnTo>
                      <a:pt x="2633" y="4940"/>
                    </a:lnTo>
                    <a:lnTo>
                      <a:pt x="2615" y="5080"/>
                    </a:lnTo>
                    <a:lnTo>
                      <a:pt x="2568" y="5198"/>
                    </a:lnTo>
                    <a:lnTo>
                      <a:pt x="2597" y="5300"/>
                    </a:lnTo>
                    <a:lnTo>
                      <a:pt x="2573" y="5455"/>
                    </a:lnTo>
                    <a:lnTo>
                      <a:pt x="2516" y="5500"/>
                    </a:lnTo>
                    <a:lnTo>
                      <a:pt x="2511" y="5586"/>
                    </a:lnTo>
                    <a:lnTo>
                      <a:pt x="2504" y="5654"/>
                    </a:lnTo>
                    <a:lnTo>
                      <a:pt x="2504" y="5754"/>
                    </a:lnTo>
                    <a:lnTo>
                      <a:pt x="2557" y="5794"/>
                    </a:lnTo>
                    <a:lnTo>
                      <a:pt x="2619" y="5868"/>
                    </a:lnTo>
                    <a:lnTo>
                      <a:pt x="2623" y="5949"/>
                    </a:lnTo>
                    <a:lnTo>
                      <a:pt x="2664" y="6016"/>
                    </a:lnTo>
                    <a:cubicBezTo>
                      <a:pt x="2687" y="6054"/>
                      <a:pt x="2715" y="6089"/>
                      <a:pt x="2749" y="6120"/>
                    </a:cubicBezTo>
                    <a:cubicBezTo>
                      <a:pt x="2771" y="6141"/>
                      <a:pt x="2796" y="6160"/>
                      <a:pt x="2822" y="6176"/>
                    </a:cubicBezTo>
                    <a:lnTo>
                      <a:pt x="2870" y="6276"/>
                    </a:lnTo>
                    <a:lnTo>
                      <a:pt x="2881" y="6294"/>
                    </a:lnTo>
                    <a:close/>
                    <a:moveTo>
                      <a:pt x="9730" y="4842"/>
                    </a:moveTo>
                    <a:lnTo>
                      <a:pt x="9677" y="4875"/>
                    </a:lnTo>
                    <a:lnTo>
                      <a:pt x="9694" y="4944"/>
                    </a:lnTo>
                    <a:lnTo>
                      <a:pt x="9669" y="5050"/>
                    </a:lnTo>
                    <a:lnTo>
                      <a:pt x="9756" y="5118"/>
                    </a:lnTo>
                    <a:lnTo>
                      <a:pt x="9813" y="5191"/>
                    </a:lnTo>
                    <a:lnTo>
                      <a:pt x="9897" y="5177"/>
                    </a:lnTo>
                    <a:lnTo>
                      <a:pt x="9959" y="5154"/>
                    </a:lnTo>
                    <a:lnTo>
                      <a:pt x="9955" y="5022"/>
                    </a:lnTo>
                    <a:lnTo>
                      <a:pt x="9904" y="4909"/>
                    </a:lnTo>
                    <a:lnTo>
                      <a:pt x="9833" y="4879"/>
                    </a:lnTo>
                    <a:lnTo>
                      <a:pt x="9730" y="4842"/>
                    </a:lnTo>
                    <a:close/>
                    <a:moveTo>
                      <a:pt x="9506" y="4881"/>
                    </a:moveTo>
                    <a:lnTo>
                      <a:pt x="9410" y="4896"/>
                    </a:lnTo>
                    <a:lnTo>
                      <a:pt x="9310" y="4943"/>
                    </a:lnTo>
                    <a:lnTo>
                      <a:pt x="9210" y="4994"/>
                    </a:lnTo>
                    <a:lnTo>
                      <a:pt x="9224" y="5063"/>
                    </a:lnTo>
                    <a:lnTo>
                      <a:pt x="9276" y="5074"/>
                    </a:lnTo>
                    <a:lnTo>
                      <a:pt x="9295" y="5210"/>
                    </a:lnTo>
                    <a:lnTo>
                      <a:pt x="9378" y="5210"/>
                    </a:lnTo>
                    <a:lnTo>
                      <a:pt x="9471" y="5104"/>
                    </a:lnTo>
                    <a:lnTo>
                      <a:pt x="9518" y="5026"/>
                    </a:lnTo>
                    <a:lnTo>
                      <a:pt x="9518" y="4949"/>
                    </a:lnTo>
                    <a:lnTo>
                      <a:pt x="9506" y="4881"/>
                    </a:lnTo>
                    <a:close/>
                    <a:moveTo>
                      <a:pt x="4857" y="5048"/>
                    </a:moveTo>
                    <a:lnTo>
                      <a:pt x="4779" y="5066"/>
                    </a:lnTo>
                    <a:lnTo>
                      <a:pt x="4703" y="5100"/>
                    </a:lnTo>
                    <a:lnTo>
                      <a:pt x="4739" y="5187"/>
                    </a:lnTo>
                    <a:lnTo>
                      <a:pt x="4676" y="5326"/>
                    </a:lnTo>
                    <a:lnTo>
                      <a:pt x="4753" y="5349"/>
                    </a:lnTo>
                    <a:lnTo>
                      <a:pt x="4823" y="5304"/>
                    </a:lnTo>
                    <a:lnTo>
                      <a:pt x="4846" y="5191"/>
                    </a:lnTo>
                    <a:lnTo>
                      <a:pt x="4874" y="5123"/>
                    </a:lnTo>
                    <a:lnTo>
                      <a:pt x="4857" y="5048"/>
                    </a:lnTo>
                    <a:close/>
                    <a:moveTo>
                      <a:pt x="9002" y="5066"/>
                    </a:moveTo>
                    <a:lnTo>
                      <a:pt x="8908" y="5119"/>
                    </a:lnTo>
                    <a:lnTo>
                      <a:pt x="8815" y="5170"/>
                    </a:lnTo>
                    <a:lnTo>
                      <a:pt x="8674" y="5227"/>
                    </a:lnTo>
                    <a:lnTo>
                      <a:pt x="8698" y="5309"/>
                    </a:lnTo>
                    <a:lnTo>
                      <a:pt x="8823" y="5408"/>
                    </a:lnTo>
                    <a:lnTo>
                      <a:pt x="8883" y="5448"/>
                    </a:lnTo>
                    <a:lnTo>
                      <a:pt x="9036" y="5344"/>
                    </a:lnTo>
                    <a:lnTo>
                      <a:pt x="8941" y="5496"/>
                    </a:lnTo>
                    <a:lnTo>
                      <a:pt x="8968" y="5568"/>
                    </a:lnTo>
                    <a:lnTo>
                      <a:pt x="9073" y="5568"/>
                    </a:lnTo>
                    <a:lnTo>
                      <a:pt x="9040" y="5650"/>
                    </a:lnTo>
                    <a:lnTo>
                      <a:pt x="9186" y="5690"/>
                    </a:lnTo>
                    <a:cubicBezTo>
                      <a:pt x="9213" y="5685"/>
                      <a:pt x="9241" y="5681"/>
                      <a:pt x="9268" y="5678"/>
                    </a:cubicBezTo>
                    <a:cubicBezTo>
                      <a:pt x="9309" y="5673"/>
                      <a:pt x="9350" y="5669"/>
                      <a:pt x="9390" y="5667"/>
                    </a:cubicBezTo>
                    <a:cubicBezTo>
                      <a:pt x="9419" y="5672"/>
                      <a:pt x="9449" y="5667"/>
                      <a:pt x="9475" y="5655"/>
                    </a:cubicBezTo>
                    <a:cubicBezTo>
                      <a:pt x="9503" y="5642"/>
                      <a:pt x="9525" y="5622"/>
                      <a:pt x="9539" y="5596"/>
                    </a:cubicBezTo>
                    <a:lnTo>
                      <a:pt x="9591" y="5496"/>
                    </a:lnTo>
                    <a:lnTo>
                      <a:pt x="9573" y="5408"/>
                    </a:lnTo>
                    <a:lnTo>
                      <a:pt x="9473" y="5413"/>
                    </a:lnTo>
                    <a:lnTo>
                      <a:pt x="9436" y="5322"/>
                    </a:lnTo>
                    <a:lnTo>
                      <a:pt x="9343" y="5341"/>
                    </a:lnTo>
                    <a:lnTo>
                      <a:pt x="9297" y="5448"/>
                    </a:lnTo>
                    <a:lnTo>
                      <a:pt x="9256" y="5368"/>
                    </a:lnTo>
                    <a:lnTo>
                      <a:pt x="9232" y="5300"/>
                    </a:lnTo>
                    <a:lnTo>
                      <a:pt x="9250" y="5207"/>
                    </a:lnTo>
                    <a:lnTo>
                      <a:pt x="9244" y="5146"/>
                    </a:lnTo>
                    <a:lnTo>
                      <a:pt x="9133" y="5253"/>
                    </a:lnTo>
                    <a:lnTo>
                      <a:pt x="9098" y="5203"/>
                    </a:lnTo>
                    <a:lnTo>
                      <a:pt x="9146" y="5163"/>
                    </a:lnTo>
                    <a:lnTo>
                      <a:pt x="9180" y="5092"/>
                    </a:lnTo>
                    <a:lnTo>
                      <a:pt x="9104" y="5068"/>
                    </a:lnTo>
                    <a:lnTo>
                      <a:pt x="9002" y="5066"/>
                    </a:lnTo>
                    <a:close/>
                    <a:moveTo>
                      <a:pt x="4204" y="5286"/>
                    </a:moveTo>
                    <a:lnTo>
                      <a:pt x="4160" y="5344"/>
                    </a:lnTo>
                    <a:lnTo>
                      <a:pt x="4147" y="5426"/>
                    </a:lnTo>
                    <a:lnTo>
                      <a:pt x="4237" y="5394"/>
                    </a:lnTo>
                    <a:lnTo>
                      <a:pt x="4272" y="5308"/>
                    </a:lnTo>
                    <a:lnTo>
                      <a:pt x="4204" y="5286"/>
                    </a:lnTo>
                    <a:close/>
                    <a:moveTo>
                      <a:pt x="9925" y="5786"/>
                    </a:moveTo>
                    <a:cubicBezTo>
                      <a:pt x="9899" y="5789"/>
                      <a:pt x="9873" y="5797"/>
                      <a:pt x="9850" y="5809"/>
                    </a:cubicBezTo>
                    <a:cubicBezTo>
                      <a:pt x="9827" y="5820"/>
                      <a:pt x="9805" y="5834"/>
                      <a:pt x="9787" y="5851"/>
                    </a:cubicBezTo>
                    <a:cubicBezTo>
                      <a:pt x="9831" y="5876"/>
                      <a:pt x="9867" y="5914"/>
                      <a:pt x="9888" y="5958"/>
                    </a:cubicBezTo>
                    <a:cubicBezTo>
                      <a:pt x="9902" y="5987"/>
                      <a:pt x="9906" y="6020"/>
                      <a:pt x="9881" y="6037"/>
                    </a:cubicBezTo>
                    <a:cubicBezTo>
                      <a:pt x="9855" y="6056"/>
                      <a:pt x="9817" y="6038"/>
                      <a:pt x="9816" y="6006"/>
                    </a:cubicBezTo>
                    <a:cubicBezTo>
                      <a:pt x="9782" y="5972"/>
                      <a:pt x="9726" y="5968"/>
                      <a:pt x="9688" y="5998"/>
                    </a:cubicBezTo>
                    <a:cubicBezTo>
                      <a:pt x="9666" y="6016"/>
                      <a:pt x="9653" y="6044"/>
                      <a:pt x="9655" y="6072"/>
                    </a:cubicBezTo>
                    <a:lnTo>
                      <a:pt x="9698" y="6212"/>
                    </a:lnTo>
                    <a:lnTo>
                      <a:pt x="9815" y="6212"/>
                    </a:lnTo>
                    <a:cubicBezTo>
                      <a:pt x="9773" y="6277"/>
                      <a:pt x="9814" y="6362"/>
                      <a:pt x="9893" y="6373"/>
                    </a:cubicBezTo>
                    <a:cubicBezTo>
                      <a:pt x="9926" y="6377"/>
                      <a:pt x="9959" y="6364"/>
                      <a:pt x="9980" y="6339"/>
                    </a:cubicBezTo>
                    <a:lnTo>
                      <a:pt x="10053" y="6284"/>
                    </a:lnTo>
                    <a:lnTo>
                      <a:pt x="10065" y="6198"/>
                    </a:lnTo>
                    <a:lnTo>
                      <a:pt x="10107" y="6095"/>
                    </a:lnTo>
                    <a:lnTo>
                      <a:pt x="10119" y="6001"/>
                    </a:lnTo>
                    <a:lnTo>
                      <a:pt x="10060" y="5916"/>
                    </a:lnTo>
                    <a:lnTo>
                      <a:pt x="10055" y="5839"/>
                    </a:lnTo>
                    <a:lnTo>
                      <a:pt x="10001" y="5789"/>
                    </a:lnTo>
                    <a:cubicBezTo>
                      <a:pt x="9975" y="5784"/>
                      <a:pt x="9950" y="5783"/>
                      <a:pt x="9925" y="5786"/>
                    </a:cubicBezTo>
                    <a:close/>
                    <a:moveTo>
                      <a:pt x="3757" y="5803"/>
                    </a:moveTo>
                    <a:lnTo>
                      <a:pt x="3690" y="5815"/>
                    </a:lnTo>
                    <a:lnTo>
                      <a:pt x="3679" y="5893"/>
                    </a:lnTo>
                    <a:lnTo>
                      <a:pt x="3751" y="5932"/>
                    </a:lnTo>
                    <a:lnTo>
                      <a:pt x="3793" y="5855"/>
                    </a:lnTo>
                    <a:lnTo>
                      <a:pt x="3757" y="5803"/>
                    </a:lnTo>
                    <a:close/>
                    <a:moveTo>
                      <a:pt x="9507" y="6787"/>
                    </a:moveTo>
                    <a:lnTo>
                      <a:pt x="9601" y="6831"/>
                    </a:lnTo>
                    <a:lnTo>
                      <a:pt x="9658" y="6854"/>
                    </a:lnTo>
                    <a:lnTo>
                      <a:pt x="9684" y="6790"/>
                    </a:lnTo>
                    <a:cubicBezTo>
                      <a:pt x="9683" y="6808"/>
                      <a:pt x="9685" y="6828"/>
                      <a:pt x="9694" y="6844"/>
                    </a:cubicBezTo>
                    <a:cubicBezTo>
                      <a:pt x="9703" y="6861"/>
                      <a:pt x="9717" y="6877"/>
                      <a:pt x="9738" y="6887"/>
                    </a:cubicBezTo>
                    <a:cubicBezTo>
                      <a:pt x="9754" y="6894"/>
                      <a:pt x="9771" y="6897"/>
                      <a:pt x="9788" y="6895"/>
                    </a:cubicBezTo>
                    <a:cubicBezTo>
                      <a:pt x="9805" y="6892"/>
                      <a:pt x="9820" y="6885"/>
                      <a:pt x="9833" y="6874"/>
                    </a:cubicBezTo>
                    <a:lnTo>
                      <a:pt x="9901" y="6868"/>
                    </a:lnTo>
                    <a:lnTo>
                      <a:pt x="9877" y="6929"/>
                    </a:lnTo>
                    <a:cubicBezTo>
                      <a:pt x="9855" y="6960"/>
                      <a:pt x="9822" y="6982"/>
                      <a:pt x="9783" y="6990"/>
                    </a:cubicBezTo>
                    <a:cubicBezTo>
                      <a:pt x="9743" y="6998"/>
                      <a:pt x="9702" y="6989"/>
                      <a:pt x="9663" y="6978"/>
                    </a:cubicBezTo>
                    <a:cubicBezTo>
                      <a:pt x="9636" y="6970"/>
                      <a:pt x="9610" y="6962"/>
                      <a:pt x="9584" y="6951"/>
                    </a:cubicBezTo>
                    <a:cubicBezTo>
                      <a:pt x="9558" y="6941"/>
                      <a:pt x="9533" y="6929"/>
                      <a:pt x="9509" y="6917"/>
                    </a:cubicBezTo>
                    <a:lnTo>
                      <a:pt x="9441" y="6838"/>
                    </a:lnTo>
                    <a:lnTo>
                      <a:pt x="9507" y="6787"/>
                    </a:lnTo>
                    <a:close/>
                    <a:moveTo>
                      <a:pt x="13191" y="7578"/>
                    </a:moveTo>
                    <a:lnTo>
                      <a:pt x="13171" y="7633"/>
                    </a:lnTo>
                    <a:lnTo>
                      <a:pt x="13214" y="7682"/>
                    </a:lnTo>
                    <a:lnTo>
                      <a:pt x="13281" y="7705"/>
                    </a:lnTo>
                    <a:lnTo>
                      <a:pt x="13291" y="7605"/>
                    </a:lnTo>
                    <a:lnTo>
                      <a:pt x="13191" y="7578"/>
                    </a:lnTo>
                    <a:close/>
                    <a:moveTo>
                      <a:pt x="11396" y="7840"/>
                    </a:moveTo>
                    <a:lnTo>
                      <a:pt x="11361" y="7963"/>
                    </a:lnTo>
                    <a:lnTo>
                      <a:pt x="11412" y="8031"/>
                    </a:lnTo>
                    <a:lnTo>
                      <a:pt x="11548" y="8032"/>
                    </a:lnTo>
                    <a:lnTo>
                      <a:pt x="11608" y="7899"/>
                    </a:lnTo>
                    <a:lnTo>
                      <a:pt x="11508" y="7852"/>
                    </a:lnTo>
                    <a:lnTo>
                      <a:pt x="11396" y="7840"/>
                    </a:lnTo>
                    <a:close/>
                    <a:moveTo>
                      <a:pt x="13131" y="7861"/>
                    </a:moveTo>
                    <a:lnTo>
                      <a:pt x="13071" y="7880"/>
                    </a:lnTo>
                    <a:lnTo>
                      <a:pt x="13065" y="7975"/>
                    </a:lnTo>
                    <a:lnTo>
                      <a:pt x="13110" y="8050"/>
                    </a:lnTo>
                    <a:lnTo>
                      <a:pt x="13185" y="7928"/>
                    </a:lnTo>
                    <a:lnTo>
                      <a:pt x="13131" y="7861"/>
                    </a:lnTo>
                    <a:close/>
                    <a:moveTo>
                      <a:pt x="11855" y="7863"/>
                    </a:moveTo>
                    <a:lnTo>
                      <a:pt x="11777" y="7900"/>
                    </a:lnTo>
                    <a:lnTo>
                      <a:pt x="11780" y="7979"/>
                    </a:lnTo>
                    <a:lnTo>
                      <a:pt x="11800" y="8079"/>
                    </a:lnTo>
                    <a:lnTo>
                      <a:pt x="11886" y="8119"/>
                    </a:lnTo>
                    <a:lnTo>
                      <a:pt x="11933" y="8019"/>
                    </a:lnTo>
                    <a:lnTo>
                      <a:pt x="11904" y="7918"/>
                    </a:lnTo>
                    <a:lnTo>
                      <a:pt x="11855" y="7863"/>
                    </a:lnTo>
                    <a:close/>
                    <a:moveTo>
                      <a:pt x="11950" y="8361"/>
                    </a:moveTo>
                    <a:lnTo>
                      <a:pt x="11907" y="8453"/>
                    </a:lnTo>
                    <a:lnTo>
                      <a:pt x="11926" y="8528"/>
                    </a:lnTo>
                    <a:lnTo>
                      <a:pt x="11994" y="8510"/>
                    </a:lnTo>
                    <a:lnTo>
                      <a:pt x="12011" y="8375"/>
                    </a:lnTo>
                    <a:lnTo>
                      <a:pt x="11950" y="8361"/>
                    </a:lnTo>
                    <a:close/>
                    <a:moveTo>
                      <a:pt x="136" y="11760"/>
                    </a:moveTo>
                    <a:lnTo>
                      <a:pt x="0" y="11772"/>
                    </a:lnTo>
                    <a:lnTo>
                      <a:pt x="107" y="11943"/>
                    </a:lnTo>
                    <a:lnTo>
                      <a:pt x="146" y="12062"/>
                    </a:lnTo>
                    <a:lnTo>
                      <a:pt x="175" y="12183"/>
                    </a:lnTo>
                    <a:cubicBezTo>
                      <a:pt x="185" y="12229"/>
                      <a:pt x="196" y="12274"/>
                      <a:pt x="211" y="12318"/>
                    </a:cubicBezTo>
                    <a:cubicBezTo>
                      <a:pt x="227" y="12362"/>
                      <a:pt x="245" y="12405"/>
                      <a:pt x="267" y="12446"/>
                    </a:cubicBezTo>
                    <a:lnTo>
                      <a:pt x="291" y="12666"/>
                    </a:lnTo>
                    <a:lnTo>
                      <a:pt x="351" y="12797"/>
                    </a:lnTo>
                    <a:lnTo>
                      <a:pt x="421" y="12749"/>
                    </a:lnTo>
                    <a:lnTo>
                      <a:pt x="392" y="12632"/>
                    </a:lnTo>
                    <a:lnTo>
                      <a:pt x="353" y="12496"/>
                    </a:lnTo>
                    <a:lnTo>
                      <a:pt x="353" y="12406"/>
                    </a:lnTo>
                    <a:lnTo>
                      <a:pt x="316" y="12324"/>
                    </a:lnTo>
                    <a:lnTo>
                      <a:pt x="314" y="12229"/>
                    </a:lnTo>
                    <a:lnTo>
                      <a:pt x="282" y="12078"/>
                    </a:lnTo>
                    <a:lnTo>
                      <a:pt x="230" y="11968"/>
                    </a:lnTo>
                    <a:lnTo>
                      <a:pt x="145" y="11866"/>
                    </a:lnTo>
                    <a:lnTo>
                      <a:pt x="136" y="11760"/>
                    </a:lnTo>
                    <a:close/>
                    <a:moveTo>
                      <a:pt x="13716" y="14689"/>
                    </a:moveTo>
                    <a:lnTo>
                      <a:pt x="13691" y="14756"/>
                    </a:lnTo>
                    <a:lnTo>
                      <a:pt x="13597" y="14778"/>
                    </a:lnTo>
                    <a:lnTo>
                      <a:pt x="13547" y="14827"/>
                    </a:lnTo>
                    <a:cubicBezTo>
                      <a:pt x="13518" y="14834"/>
                      <a:pt x="13503" y="14863"/>
                      <a:pt x="13513" y="14889"/>
                    </a:cubicBezTo>
                    <a:cubicBezTo>
                      <a:pt x="13525" y="14918"/>
                      <a:pt x="13562" y="14930"/>
                      <a:pt x="13588" y="14912"/>
                    </a:cubicBezTo>
                    <a:lnTo>
                      <a:pt x="13673" y="14883"/>
                    </a:lnTo>
                    <a:lnTo>
                      <a:pt x="13762" y="14855"/>
                    </a:lnTo>
                    <a:lnTo>
                      <a:pt x="13775" y="14909"/>
                    </a:lnTo>
                    <a:lnTo>
                      <a:pt x="13817" y="14950"/>
                    </a:lnTo>
                    <a:lnTo>
                      <a:pt x="13881" y="14960"/>
                    </a:lnTo>
                    <a:lnTo>
                      <a:pt x="13954" y="15044"/>
                    </a:lnTo>
                    <a:lnTo>
                      <a:pt x="14043" y="15111"/>
                    </a:lnTo>
                    <a:lnTo>
                      <a:pt x="14121" y="15106"/>
                    </a:lnTo>
                    <a:lnTo>
                      <a:pt x="14217" y="15134"/>
                    </a:lnTo>
                    <a:lnTo>
                      <a:pt x="14296" y="15237"/>
                    </a:lnTo>
                    <a:lnTo>
                      <a:pt x="14177" y="15193"/>
                    </a:lnTo>
                    <a:lnTo>
                      <a:pt x="14036" y="15209"/>
                    </a:lnTo>
                    <a:lnTo>
                      <a:pt x="14127" y="15336"/>
                    </a:lnTo>
                    <a:lnTo>
                      <a:pt x="14220" y="15318"/>
                    </a:lnTo>
                    <a:lnTo>
                      <a:pt x="14356" y="15381"/>
                    </a:lnTo>
                    <a:lnTo>
                      <a:pt x="14431" y="15378"/>
                    </a:lnTo>
                    <a:lnTo>
                      <a:pt x="14416" y="15298"/>
                    </a:lnTo>
                    <a:lnTo>
                      <a:pt x="14374" y="15238"/>
                    </a:lnTo>
                    <a:lnTo>
                      <a:pt x="14411" y="15175"/>
                    </a:lnTo>
                    <a:lnTo>
                      <a:pt x="14319" y="15150"/>
                    </a:lnTo>
                    <a:lnTo>
                      <a:pt x="14277" y="15078"/>
                    </a:lnTo>
                    <a:lnTo>
                      <a:pt x="14159" y="15050"/>
                    </a:lnTo>
                    <a:lnTo>
                      <a:pt x="14102" y="15028"/>
                    </a:lnTo>
                    <a:lnTo>
                      <a:pt x="14070" y="14956"/>
                    </a:lnTo>
                    <a:lnTo>
                      <a:pt x="13990" y="14952"/>
                    </a:lnTo>
                    <a:lnTo>
                      <a:pt x="13885" y="14901"/>
                    </a:lnTo>
                    <a:lnTo>
                      <a:pt x="13945" y="14772"/>
                    </a:lnTo>
                    <a:lnTo>
                      <a:pt x="13875" y="14718"/>
                    </a:lnTo>
                    <a:lnTo>
                      <a:pt x="13782" y="14693"/>
                    </a:lnTo>
                    <a:lnTo>
                      <a:pt x="13716" y="14689"/>
                    </a:lnTo>
                    <a:close/>
                    <a:moveTo>
                      <a:pt x="13744" y="14967"/>
                    </a:moveTo>
                    <a:lnTo>
                      <a:pt x="13737" y="15051"/>
                    </a:lnTo>
                    <a:lnTo>
                      <a:pt x="13669" y="15141"/>
                    </a:lnTo>
                    <a:lnTo>
                      <a:pt x="13665" y="15203"/>
                    </a:lnTo>
                    <a:lnTo>
                      <a:pt x="13719" y="15272"/>
                    </a:lnTo>
                    <a:lnTo>
                      <a:pt x="13798" y="15338"/>
                    </a:lnTo>
                    <a:lnTo>
                      <a:pt x="13860" y="15383"/>
                    </a:lnTo>
                    <a:lnTo>
                      <a:pt x="13903" y="15314"/>
                    </a:lnTo>
                    <a:lnTo>
                      <a:pt x="13903" y="15206"/>
                    </a:lnTo>
                    <a:lnTo>
                      <a:pt x="13869" y="15150"/>
                    </a:lnTo>
                    <a:lnTo>
                      <a:pt x="13830" y="15090"/>
                    </a:lnTo>
                    <a:lnTo>
                      <a:pt x="13825" y="15035"/>
                    </a:lnTo>
                    <a:lnTo>
                      <a:pt x="13744" y="14967"/>
                    </a:lnTo>
                    <a:close/>
                    <a:moveTo>
                      <a:pt x="14572" y="15236"/>
                    </a:moveTo>
                    <a:lnTo>
                      <a:pt x="14536" y="15304"/>
                    </a:lnTo>
                    <a:lnTo>
                      <a:pt x="14484" y="15338"/>
                    </a:lnTo>
                    <a:lnTo>
                      <a:pt x="14484" y="15423"/>
                    </a:lnTo>
                    <a:lnTo>
                      <a:pt x="14520" y="15492"/>
                    </a:lnTo>
                    <a:cubicBezTo>
                      <a:pt x="14551" y="15501"/>
                      <a:pt x="14584" y="15495"/>
                      <a:pt x="14609" y="15476"/>
                    </a:cubicBezTo>
                    <a:cubicBezTo>
                      <a:pt x="14638" y="15454"/>
                      <a:pt x="14651" y="15418"/>
                      <a:pt x="14644" y="15384"/>
                    </a:cubicBezTo>
                    <a:lnTo>
                      <a:pt x="14628" y="15280"/>
                    </a:lnTo>
                    <a:lnTo>
                      <a:pt x="14572" y="15236"/>
                    </a:lnTo>
                    <a:close/>
                    <a:moveTo>
                      <a:pt x="14911" y="15333"/>
                    </a:moveTo>
                    <a:lnTo>
                      <a:pt x="14840" y="15364"/>
                    </a:lnTo>
                    <a:lnTo>
                      <a:pt x="14831" y="15469"/>
                    </a:lnTo>
                    <a:lnTo>
                      <a:pt x="14922" y="15463"/>
                    </a:lnTo>
                    <a:lnTo>
                      <a:pt x="15028" y="15447"/>
                    </a:lnTo>
                    <a:cubicBezTo>
                      <a:pt x="15038" y="15485"/>
                      <a:pt x="15080" y="15505"/>
                      <a:pt x="15119" y="15492"/>
                    </a:cubicBezTo>
                    <a:cubicBezTo>
                      <a:pt x="15180" y="15471"/>
                      <a:pt x="15188" y="15390"/>
                      <a:pt x="15131" y="15358"/>
                    </a:cubicBezTo>
                    <a:lnTo>
                      <a:pt x="15059" y="15336"/>
                    </a:lnTo>
                    <a:lnTo>
                      <a:pt x="14911" y="15333"/>
                    </a:lnTo>
                    <a:close/>
                    <a:moveTo>
                      <a:pt x="14232" y="15447"/>
                    </a:moveTo>
                    <a:lnTo>
                      <a:pt x="14181" y="15499"/>
                    </a:lnTo>
                    <a:lnTo>
                      <a:pt x="14219" y="15587"/>
                    </a:lnTo>
                    <a:lnTo>
                      <a:pt x="14285" y="15525"/>
                    </a:lnTo>
                    <a:lnTo>
                      <a:pt x="14232" y="15447"/>
                    </a:lnTo>
                    <a:close/>
                    <a:moveTo>
                      <a:pt x="14717" y="15496"/>
                    </a:moveTo>
                    <a:lnTo>
                      <a:pt x="14683" y="15547"/>
                    </a:lnTo>
                    <a:lnTo>
                      <a:pt x="14597" y="15583"/>
                    </a:lnTo>
                    <a:lnTo>
                      <a:pt x="14614" y="15655"/>
                    </a:lnTo>
                    <a:cubicBezTo>
                      <a:pt x="14636" y="15664"/>
                      <a:pt x="14661" y="15669"/>
                      <a:pt x="14686" y="15667"/>
                    </a:cubicBezTo>
                    <a:cubicBezTo>
                      <a:pt x="14732" y="15665"/>
                      <a:pt x="14775" y="15644"/>
                      <a:pt x="14804" y="15610"/>
                    </a:cubicBezTo>
                    <a:lnTo>
                      <a:pt x="14717" y="15496"/>
                    </a:lnTo>
                    <a:close/>
                    <a:moveTo>
                      <a:pt x="13396" y="15505"/>
                    </a:moveTo>
                    <a:lnTo>
                      <a:pt x="13214" y="15554"/>
                    </a:lnTo>
                    <a:lnTo>
                      <a:pt x="13064" y="15578"/>
                    </a:lnTo>
                    <a:lnTo>
                      <a:pt x="12961" y="15615"/>
                    </a:lnTo>
                    <a:lnTo>
                      <a:pt x="12812" y="15678"/>
                    </a:lnTo>
                    <a:lnTo>
                      <a:pt x="12683" y="15705"/>
                    </a:lnTo>
                    <a:lnTo>
                      <a:pt x="12520" y="15830"/>
                    </a:lnTo>
                    <a:lnTo>
                      <a:pt x="12459" y="15960"/>
                    </a:lnTo>
                    <a:lnTo>
                      <a:pt x="12470" y="16031"/>
                    </a:lnTo>
                    <a:lnTo>
                      <a:pt x="12587" y="16008"/>
                    </a:lnTo>
                    <a:lnTo>
                      <a:pt x="12652" y="15985"/>
                    </a:lnTo>
                    <a:cubicBezTo>
                      <a:pt x="12673" y="15960"/>
                      <a:pt x="12707" y="15949"/>
                      <a:pt x="12739" y="15957"/>
                    </a:cubicBezTo>
                    <a:cubicBezTo>
                      <a:pt x="12773" y="15966"/>
                      <a:pt x="12797" y="15994"/>
                      <a:pt x="12804" y="16028"/>
                    </a:cubicBezTo>
                    <a:cubicBezTo>
                      <a:pt x="12809" y="16054"/>
                      <a:pt x="12804" y="16082"/>
                      <a:pt x="12816" y="16105"/>
                    </a:cubicBezTo>
                    <a:cubicBezTo>
                      <a:pt x="12864" y="16196"/>
                      <a:pt x="13006" y="16147"/>
                      <a:pt x="12982" y="16048"/>
                    </a:cubicBezTo>
                    <a:lnTo>
                      <a:pt x="13065" y="16011"/>
                    </a:lnTo>
                    <a:lnTo>
                      <a:pt x="13184" y="15961"/>
                    </a:lnTo>
                    <a:lnTo>
                      <a:pt x="13025" y="15884"/>
                    </a:lnTo>
                    <a:lnTo>
                      <a:pt x="12786" y="15893"/>
                    </a:lnTo>
                    <a:lnTo>
                      <a:pt x="12886" y="15811"/>
                    </a:lnTo>
                    <a:cubicBezTo>
                      <a:pt x="12905" y="15811"/>
                      <a:pt x="12923" y="15811"/>
                      <a:pt x="12942" y="15811"/>
                    </a:cubicBezTo>
                    <a:cubicBezTo>
                      <a:pt x="12960" y="15811"/>
                      <a:pt x="12979" y="15811"/>
                      <a:pt x="12997" y="15811"/>
                    </a:cubicBezTo>
                    <a:lnTo>
                      <a:pt x="13163" y="15822"/>
                    </a:lnTo>
                    <a:lnTo>
                      <a:pt x="13269" y="15822"/>
                    </a:lnTo>
                    <a:lnTo>
                      <a:pt x="13358" y="15845"/>
                    </a:lnTo>
                    <a:lnTo>
                      <a:pt x="13480" y="15862"/>
                    </a:lnTo>
                    <a:lnTo>
                      <a:pt x="13637" y="15807"/>
                    </a:lnTo>
                    <a:lnTo>
                      <a:pt x="13773" y="15807"/>
                    </a:lnTo>
                    <a:lnTo>
                      <a:pt x="13711" y="15873"/>
                    </a:lnTo>
                    <a:lnTo>
                      <a:pt x="13568" y="15880"/>
                    </a:lnTo>
                    <a:lnTo>
                      <a:pt x="13597" y="15948"/>
                    </a:lnTo>
                    <a:cubicBezTo>
                      <a:pt x="13651" y="15967"/>
                      <a:pt x="13708" y="15979"/>
                      <a:pt x="13765" y="15983"/>
                    </a:cubicBezTo>
                    <a:cubicBezTo>
                      <a:pt x="13791" y="15984"/>
                      <a:pt x="13816" y="15984"/>
                      <a:pt x="13842" y="15983"/>
                    </a:cubicBezTo>
                    <a:lnTo>
                      <a:pt x="13963" y="15942"/>
                    </a:lnTo>
                    <a:lnTo>
                      <a:pt x="13896" y="16075"/>
                    </a:lnTo>
                    <a:cubicBezTo>
                      <a:pt x="13927" y="16100"/>
                      <a:pt x="13970" y="16107"/>
                      <a:pt x="14007" y="16092"/>
                    </a:cubicBezTo>
                    <a:cubicBezTo>
                      <a:pt x="14051" y="16075"/>
                      <a:pt x="14077" y="16032"/>
                      <a:pt x="14116" y="16007"/>
                    </a:cubicBezTo>
                    <a:cubicBezTo>
                      <a:pt x="14158" y="15978"/>
                      <a:pt x="14212" y="15972"/>
                      <a:pt x="14260" y="15989"/>
                    </a:cubicBezTo>
                    <a:lnTo>
                      <a:pt x="14373" y="15949"/>
                    </a:lnTo>
                    <a:lnTo>
                      <a:pt x="14533" y="15894"/>
                    </a:lnTo>
                    <a:lnTo>
                      <a:pt x="14601" y="15861"/>
                    </a:lnTo>
                    <a:lnTo>
                      <a:pt x="14616" y="15785"/>
                    </a:lnTo>
                    <a:lnTo>
                      <a:pt x="14495" y="15730"/>
                    </a:lnTo>
                    <a:lnTo>
                      <a:pt x="14366" y="15706"/>
                    </a:lnTo>
                    <a:lnTo>
                      <a:pt x="14252" y="15695"/>
                    </a:lnTo>
                    <a:cubicBezTo>
                      <a:pt x="14195" y="15689"/>
                      <a:pt x="14139" y="15673"/>
                      <a:pt x="14086" y="15650"/>
                    </a:cubicBezTo>
                    <a:cubicBezTo>
                      <a:pt x="14040" y="15629"/>
                      <a:pt x="13998" y="15602"/>
                      <a:pt x="13960" y="15570"/>
                    </a:cubicBezTo>
                    <a:lnTo>
                      <a:pt x="13894" y="15552"/>
                    </a:lnTo>
                    <a:lnTo>
                      <a:pt x="13712" y="15548"/>
                    </a:lnTo>
                    <a:cubicBezTo>
                      <a:pt x="13652" y="15533"/>
                      <a:pt x="13591" y="15522"/>
                      <a:pt x="13530" y="15515"/>
                    </a:cubicBezTo>
                    <a:cubicBezTo>
                      <a:pt x="13486" y="15510"/>
                      <a:pt x="13441" y="15506"/>
                      <a:pt x="13396" y="15505"/>
                    </a:cubicBezTo>
                    <a:close/>
                    <a:moveTo>
                      <a:pt x="15489" y="15560"/>
                    </a:moveTo>
                    <a:cubicBezTo>
                      <a:pt x="15442" y="15577"/>
                      <a:pt x="15396" y="15595"/>
                      <a:pt x="15351" y="15614"/>
                    </a:cubicBezTo>
                    <a:cubicBezTo>
                      <a:pt x="15305" y="15632"/>
                      <a:pt x="15259" y="15651"/>
                      <a:pt x="15213" y="15671"/>
                    </a:cubicBezTo>
                    <a:lnTo>
                      <a:pt x="15152" y="15630"/>
                    </a:lnTo>
                    <a:lnTo>
                      <a:pt x="15025" y="15718"/>
                    </a:lnTo>
                    <a:lnTo>
                      <a:pt x="14928" y="15710"/>
                    </a:lnTo>
                    <a:lnTo>
                      <a:pt x="14851" y="15715"/>
                    </a:lnTo>
                    <a:lnTo>
                      <a:pt x="14761" y="15775"/>
                    </a:lnTo>
                    <a:lnTo>
                      <a:pt x="14723" y="15853"/>
                    </a:lnTo>
                    <a:lnTo>
                      <a:pt x="14787" y="15877"/>
                    </a:lnTo>
                    <a:lnTo>
                      <a:pt x="14835" y="15954"/>
                    </a:lnTo>
                    <a:lnTo>
                      <a:pt x="14764" y="16011"/>
                    </a:lnTo>
                    <a:lnTo>
                      <a:pt x="14754" y="16071"/>
                    </a:lnTo>
                    <a:lnTo>
                      <a:pt x="14619" y="16093"/>
                    </a:lnTo>
                    <a:lnTo>
                      <a:pt x="14569" y="16190"/>
                    </a:lnTo>
                    <a:lnTo>
                      <a:pt x="14676" y="16224"/>
                    </a:lnTo>
                    <a:cubicBezTo>
                      <a:pt x="14707" y="16206"/>
                      <a:pt x="14738" y="16189"/>
                      <a:pt x="14769" y="16172"/>
                    </a:cubicBezTo>
                    <a:cubicBezTo>
                      <a:pt x="14822" y="16144"/>
                      <a:pt x="14876" y="16119"/>
                      <a:pt x="14931" y="16095"/>
                    </a:cubicBezTo>
                    <a:cubicBezTo>
                      <a:pt x="14951" y="16042"/>
                      <a:pt x="15015" y="16017"/>
                      <a:pt x="15067" y="16043"/>
                    </a:cubicBezTo>
                    <a:cubicBezTo>
                      <a:pt x="15109" y="16063"/>
                      <a:pt x="15129" y="16111"/>
                      <a:pt x="15114" y="16154"/>
                    </a:cubicBezTo>
                    <a:lnTo>
                      <a:pt x="15220" y="16048"/>
                    </a:lnTo>
                    <a:cubicBezTo>
                      <a:pt x="15214" y="16012"/>
                      <a:pt x="15225" y="15976"/>
                      <a:pt x="15249" y="15948"/>
                    </a:cubicBezTo>
                    <a:cubicBezTo>
                      <a:pt x="15292" y="15900"/>
                      <a:pt x="15363" y="15888"/>
                      <a:pt x="15420" y="15918"/>
                    </a:cubicBezTo>
                    <a:lnTo>
                      <a:pt x="15553" y="15822"/>
                    </a:lnTo>
                    <a:cubicBezTo>
                      <a:pt x="15595" y="15866"/>
                      <a:pt x="15668" y="15866"/>
                      <a:pt x="15711" y="15822"/>
                    </a:cubicBezTo>
                    <a:cubicBezTo>
                      <a:pt x="15741" y="15791"/>
                      <a:pt x="15747" y="15745"/>
                      <a:pt x="15726" y="15707"/>
                    </a:cubicBezTo>
                    <a:lnTo>
                      <a:pt x="15489" y="15560"/>
                    </a:lnTo>
                    <a:close/>
                    <a:moveTo>
                      <a:pt x="16012" y="15618"/>
                    </a:moveTo>
                    <a:lnTo>
                      <a:pt x="15925" y="15628"/>
                    </a:lnTo>
                    <a:lnTo>
                      <a:pt x="15831" y="15705"/>
                    </a:lnTo>
                    <a:lnTo>
                      <a:pt x="15897" y="15791"/>
                    </a:lnTo>
                    <a:lnTo>
                      <a:pt x="16048" y="15714"/>
                    </a:lnTo>
                    <a:lnTo>
                      <a:pt x="16110" y="15670"/>
                    </a:lnTo>
                    <a:lnTo>
                      <a:pt x="16012" y="15618"/>
                    </a:lnTo>
                    <a:close/>
                    <a:moveTo>
                      <a:pt x="13609" y="16119"/>
                    </a:moveTo>
                    <a:lnTo>
                      <a:pt x="13515" y="16123"/>
                    </a:lnTo>
                    <a:lnTo>
                      <a:pt x="13422" y="16154"/>
                    </a:lnTo>
                    <a:lnTo>
                      <a:pt x="13423" y="16228"/>
                    </a:lnTo>
                    <a:lnTo>
                      <a:pt x="13561" y="16194"/>
                    </a:lnTo>
                    <a:lnTo>
                      <a:pt x="13609" y="16119"/>
                    </a:lnTo>
                    <a:close/>
                    <a:moveTo>
                      <a:pt x="13211" y="16220"/>
                    </a:moveTo>
                    <a:lnTo>
                      <a:pt x="13148" y="16271"/>
                    </a:lnTo>
                    <a:lnTo>
                      <a:pt x="13180" y="16342"/>
                    </a:lnTo>
                    <a:lnTo>
                      <a:pt x="13270" y="16314"/>
                    </a:lnTo>
                    <a:lnTo>
                      <a:pt x="13310" y="16240"/>
                    </a:lnTo>
                    <a:lnTo>
                      <a:pt x="13211" y="16220"/>
                    </a:lnTo>
                    <a:close/>
                    <a:moveTo>
                      <a:pt x="14212" y="16228"/>
                    </a:moveTo>
                    <a:lnTo>
                      <a:pt x="14052" y="16283"/>
                    </a:lnTo>
                    <a:lnTo>
                      <a:pt x="13945" y="16286"/>
                    </a:lnTo>
                    <a:lnTo>
                      <a:pt x="13828" y="16322"/>
                    </a:lnTo>
                    <a:lnTo>
                      <a:pt x="13950" y="16442"/>
                    </a:lnTo>
                    <a:lnTo>
                      <a:pt x="14123" y="16442"/>
                    </a:lnTo>
                    <a:lnTo>
                      <a:pt x="14212" y="16379"/>
                    </a:lnTo>
                    <a:lnTo>
                      <a:pt x="14342" y="16327"/>
                    </a:lnTo>
                    <a:cubicBezTo>
                      <a:pt x="14346" y="16291"/>
                      <a:pt x="14328" y="16255"/>
                      <a:pt x="14295" y="16236"/>
                    </a:cubicBezTo>
                    <a:cubicBezTo>
                      <a:pt x="14270" y="16222"/>
                      <a:pt x="14239" y="16219"/>
                      <a:pt x="14212" y="16228"/>
                    </a:cubicBezTo>
                    <a:close/>
                    <a:moveTo>
                      <a:pt x="11367" y="19660"/>
                    </a:moveTo>
                    <a:cubicBezTo>
                      <a:pt x="11349" y="19662"/>
                      <a:pt x="11332" y="19665"/>
                      <a:pt x="11314" y="19667"/>
                    </a:cubicBezTo>
                    <a:cubicBezTo>
                      <a:pt x="11296" y="19669"/>
                      <a:pt x="11278" y="19671"/>
                      <a:pt x="11260" y="19674"/>
                    </a:cubicBezTo>
                    <a:lnTo>
                      <a:pt x="11122" y="19763"/>
                    </a:lnTo>
                    <a:lnTo>
                      <a:pt x="11156" y="19834"/>
                    </a:lnTo>
                    <a:lnTo>
                      <a:pt x="11142" y="19914"/>
                    </a:lnTo>
                    <a:lnTo>
                      <a:pt x="11231" y="19950"/>
                    </a:lnTo>
                    <a:lnTo>
                      <a:pt x="11302" y="19897"/>
                    </a:lnTo>
                    <a:lnTo>
                      <a:pt x="11427" y="19851"/>
                    </a:lnTo>
                    <a:lnTo>
                      <a:pt x="11503" y="19905"/>
                    </a:lnTo>
                    <a:cubicBezTo>
                      <a:pt x="11535" y="19928"/>
                      <a:pt x="11577" y="19930"/>
                      <a:pt x="11610" y="19911"/>
                    </a:cubicBezTo>
                    <a:cubicBezTo>
                      <a:pt x="11668" y="19881"/>
                      <a:pt x="11683" y="19809"/>
                      <a:pt x="11642" y="19759"/>
                    </a:cubicBezTo>
                    <a:lnTo>
                      <a:pt x="11389" y="19767"/>
                    </a:lnTo>
                    <a:lnTo>
                      <a:pt x="11367" y="196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>
                  <a:lnSpc>
                    <a:spcPct val="90000"/>
                  </a:lnSpc>
                </a:pPr>
                <a:endParaRPr lang="ru-RU" altLang="ru-RU" sz="8400" b="0">
                  <a:solidFill>
                    <a:srgbClr val="07070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56DE531-89DE-DF47-9C76-068B8EDC0F55}"/>
                </a:ext>
              </a:extLst>
            </p:cNvPr>
            <p:cNvSpPr/>
            <p:nvPr/>
          </p:nvSpPr>
          <p:spPr>
            <a:xfrm>
              <a:off x="6116647" y="1393777"/>
              <a:ext cx="12500716" cy="11656984"/>
            </a:xfrm>
            <a:prstGeom prst="rect">
              <a:avLst/>
            </a:prstGeom>
            <a:solidFill>
              <a:srgbClr val="FFFFFF">
                <a:alpha val="63000"/>
              </a:srgb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9" name="Рисунок 8" descr="Метка">
              <a:extLst>
                <a:ext uri="{FF2B5EF4-FFF2-40B4-BE49-F238E27FC236}">
                  <a16:creationId xmlns:a16="http://schemas.microsoft.com/office/drawing/2014/main" id="{B3F66A99-3718-D547-9307-63A586210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9226" y="5153837"/>
              <a:ext cx="1377125" cy="1377125"/>
            </a:xfrm>
            <a:prstGeom prst="rect">
              <a:avLst/>
            </a:prstGeom>
          </p:spPr>
        </p:pic>
        <p:pic>
          <p:nvPicPr>
            <p:cNvPr id="86" name="Рисунок 85" descr="Метка">
              <a:extLst>
                <a:ext uri="{FF2B5EF4-FFF2-40B4-BE49-F238E27FC236}">
                  <a16:creationId xmlns:a16="http://schemas.microsoft.com/office/drawing/2014/main" id="{930B930B-5E7B-FB4F-B5CA-BEB5AE5B9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8680" y="2641109"/>
              <a:ext cx="1741355" cy="1741355"/>
            </a:xfrm>
            <a:prstGeom prst="rect">
              <a:avLst/>
            </a:prstGeom>
          </p:spPr>
        </p:pic>
        <p:pic>
          <p:nvPicPr>
            <p:cNvPr id="87" name="Рисунок 86" descr="Метка">
              <a:extLst>
                <a:ext uri="{FF2B5EF4-FFF2-40B4-BE49-F238E27FC236}">
                  <a16:creationId xmlns:a16="http://schemas.microsoft.com/office/drawing/2014/main" id="{847E8DF6-C326-2A48-A1FF-6E8CF615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7408" y="4488819"/>
              <a:ext cx="1377125" cy="1377125"/>
            </a:xfrm>
            <a:prstGeom prst="rect">
              <a:avLst/>
            </a:prstGeom>
          </p:spPr>
        </p:pic>
        <p:pic>
          <p:nvPicPr>
            <p:cNvPr id="88" name="Рисунок 87" descr="Метка">
              <a:extLst>
                <a:ext uri="{FF2B5EF4-FFF2-40B4-BE49-F238E27FC236}">
                  <a16:creationId xmlns:a16="http://schemas.microsoft.com/office/drawing/2014/main" id="{5F83EB3F-7C29-1F4B-BF30-26D8B7273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24492" y="4133428"/>
              <a:ext cx="1080161" cy="1080161"/>
            </a:xfrm>
            <a:prstGeom prst="rect">
              <a:avLst/>
            </a:prstGeom>
          </p:spPr>
        </p:pic>
        <p:pic>
          <p:nvPicPr>
            <p:cNvPr id="89" name="Рисунок 88" descr="Метка">
              <a:extLst>
                <a:ext uri="{FF2B5EF4-FFF2-40B4-BE49-F238E27FC236}">
                  <a16:creationId xmlns:a16="http://schemas.microsoft.com/office/drawing/2014/main" id="{C76050C7-2129-C543-982F-69E2848CD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68317" y="4849037"/>
              <a:ext cx="1377125" cy="1377125"/>
            </a:xfrm>
            <a:prstGeom prst="rect">
              <a:avLst/>
            </a:prstGeom>
          </p:spPr>
        </p:pic>
        <p:pic>
          <p:nvPicPr>
            <p:cNvPr id="90" name="Рисунок 89" descr="Метка">
              <a:extLst>
                <a:ext uri="{FF2B5EF4-FFF2-40B4-BE49-F238E27FC236}">
                  <a16:creationId xmlns:a16="http://schemas.microsoft.com/office/drawing/2014/main" id="{E7A19F72-11AD-1E40-A595-114625A29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4681" y="4419546"/>
              <a:ext cx="1377125" cy="1377125"/>
            </a:xfrm>
            <a:prstGeom prst="rect">
              <a:avLst/>
            </a:prstGeom>
          </p:spPr>
        </p:pic>
        <p:pic>
          <p:nvPicPr>
            <p:cNvPr id="91" name="Рисунок 90" descr="Метка">
              <a:extLst>
                <a:ext uri="{FF2B5EF4-FFF2-40B4-BE49-F238E27FC236}">
                  <a16:creationId xmlns:a16="http://schemas.microsoft.com/office/drawing/2014/main" id="{A9950D6B-238E-514B-B6C7-C3DF1F8AF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6726" y="3666842"/>
              <a:ext cx="1080161" cy="1080161"/>
            </a:xfrm>
            <a:prstGeom prst="rect">
              <a:avLst/>
            </a:prstGeom>
          </p:spPr>
        </p:pic>
        <p:pic>
          <p:nvPicPr>
            <p:cNvPr id="92" name="Рисунок 91" descr="Метка">
              <a:extLst>
                <a:ext uri="{FF2B5EF4-FFF2-40B4-BE49-F238E27FC236}">
                  <a16:creationId xmlns:a16="http://schemas.microsoft.com/office/drawing/2014/main" id="{9ACDA001-C15A-464A-8626-28B72B984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690826" y="2749095"/>
              <a:ext cx="1246485" cy="1246485"/>
            </a:xfrm>
            <a:prstGeom prst="rect">
              <a:avLst/>
            </a:prstGeom>
          </p:spPr>
        </p:pic>
        <p:pic>
          <p:nvPicPr>
            <p:cNvPr id="118" name="Рисунок 117" descr="Метка">
              <a:extLst>
                <a:ext uri="{FF2B5EF4-FFF2-40B4-BE49-F238E27FC236}">
                  <a16:creationId xmlns:a16="http://schemas.microsoft.com/office/drawing/2014/main" id="{C5859688-965F-004E-8681-0220113EA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619941" y="6089915"/>
              <a:ext cx="1080161" cy="1080161"/>
            </a:xfrm>
            <a:prstGeom prst="rect">
              <a:avLst/>
            </a:prstGeom>
          </p:spPr>
        </p:pic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13</a:t>
            </a:fld>
            <a:endParaRPr lang="x-none" altLang="x-none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78057B0-828B-0041-B761-ED10AD463D18}"/>
              </a:ext>
            </a:extLst>
          </p:cNvPr>
          <p:cNvGrpSpPr/>
          <p:nvPr/>
        </p:nvGrpSpPr>
        <p:grpSpPr>
          <a:xfrm>
            <a:off x="5163830" y="6396358"/>
            <a:ext cx="14038732" cy="4543219"/>
            <a:chOff x="4972276" y="4286008"/>
            <a:chExt cx="14038732" cy="4543219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63EBB365-B9DA-F24F-957A-2FC7BA9300C5}"/>
                </a:ext>
              </a:extLst>
            </p:cNvPr>
            <p:cNvGrpSpPr/>
            <p:nvPr/>
          </p:nvGrpSpPr>
          <p:grpSpPr>
            <a:xfrm>
              <a:off x="8307345" y="6701159"/>
              <a:ext cx="7990903" cy="660897"/>
              <a:chOff x="8821543" y="5763189"/>
              <a:chExt cx="7990903" cy="660897"/>
            </a:xfrm>
          </p:grpSpPr>
          <p:sp>
            <p:nvSpPr>
              <p:cNvPr id="46" name="Прямоугольник">
                <a:extLst>
                  <a:ext uri="{FF2B5EF4-FFF2-40B4-BE49-F238E27FC236}">
                    <a16:creationId xmlns:a16="http://schemas.microsoft.com/office/drawing/2014/main" id="{8E7E04D9-81FB-E947-AD17-3D0650F83B9D}"/>
                  </a:ext>
                </a:extLst>
              </p:cNvPr>
              <p:cNvSpPr/>
              <p:nvPr/>
            </p:nvSpPr>
            <p:spPr>
              <a:xfrm>
                <a:off x="8821543" y="5763189"/>
                <a:ext cx="1338065" cy="660897"/>
              </a:xfrm>
              <a:prstGeom prst="rect">
                <a:avLst/>
              </a:prstGeom>
              <a:solidFill>
                <a:srgbClr val="C5C6CB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" name="Прямоугольник">
                <a:extLst>
                  <a:ext uri="{FF2B5EF4-FFF2-40B4-BE49-F238E27FC236}">
                    <a16:creationId xmlns:a16="http://schemas.microsoft.com/office/drawing/2014/main" id="{ECFCB395-98CB-2243-930F-E3F6D4669B29}"/>
                  </a:ext>
                </a:extLst>
              </p:cNvPr>
              <p:cNvSpPr/>
              <p:nvPr/>
            </p:nvSpPr>
            <p:spPr>
              <a:xfrm>
                <a:off x="10152111" y="5763189"/>
                <a:ext cx="1338065" cy="660897"/>
              </a:xfrm>
              <a:prstGeom prst="rect">
                <a:avLst/>
              </a:prstGeom>
              <a:solidFill>
                <a:srgbClr val="2B2C2F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" name="Прямоугольник">
                <a:extLst>
                  <a:ext uri="{FF2B5EF4-FFF2-40B4-BE49-F238E27FC236}">
                    <a16:creationId xmlns:a16="http://schemas.microsoft.com/office/drawing/2014/main" id="{C0AF1D86-FB46-C84E-9996-916F85169F78}"/>
                  </a:ext>
                </a:extLst>
              </p:cNvPr>
              <p:cNvSpPr/>
              <p:nvPr/>
            </p:nvSpPr>
            <p:spPr>
              <a:xfrm>
                <a:off x="11482679" y="5763189"/>
                <a:ext cx="1338065" cy="660897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" name="Прямоугольник">
                <a:extLst>
                  <a:ext uri="{FF2B5EF4-FFF2-40B4-BE49-F238E27FC236}">
                    <a16:creationId xmlns:a16="http://schemas.microsoft.com/office/drawing/2014/main" id="{4E3A2CDA-54F1-B046-92FB-A79D328888F4}"/>
                  </a:ext>
                </a:extLst>
              </p:cNvPr>
              <p:cNvSpPr/>
              <p:nvPr/>
            </p:nvSpPr>
            <p:spPr>
              <a:xfrm>
                <a:off x="12813247" y="5763189"/>
                <a:ext cx="1338065" cy="660897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" name="Прямоугольник">
                <a:extLst>
                  <a:ext uri="{FF2B5EF4-FFF2-40B4-BE49-F238E27FC236}">
                    <a16:creationId xmlns:a16="http://schemas.microsoft.com/office/drawing/2014/main" id="{FFA2AAEE-B860-4F4A-97D1-80DA2C7FBD83}"/>
                  </a:ext>
                </a:extLst>
              </p:cNvPr>
              <p:cNvSpPr/>
              <p:nvPr/>
            </p:nvSpPr>
            <p:spPr>
              <a:xfrm>
                <a:off x="14143815" y="5763189"/>
                <a:ext cx="1338065" cy="660897"/>
              </a:xfrm>
              <a:prstGeom prst="rect">
                <a:avLst/>
              </a:prstGeom>
              <a:solidFill>
                <a:srgbClr val="C5C6CB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" name="Прямоугольник">
                <a:extLst>
                  <a:ext uri="{FF2B5EF4-FFF2-40B4-BE49-F238E27FC236}">
                    <a16:creationId xmlns:a16="http://schemas.microsoft.com/office/drawing/2014/main" id="{827BD30F-07FB-1447-830E-9CB156091649}"/>
                  </a:ext>
                </a:extLst>
              </p:cNvPr>
              <p:cNvSpPr/>
              <p:nvPr/>
            </p:nvSpPr>
            <p:spPr>
              <a:xfrm>
                <a:off x="15474381" y="5763189"/>
                <a:ext cx="1338065" cy="660897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B137FECB-2B1F-E34A-8FC7-DDDA1A5F55E6}"/>
                </a:ext>
              </a:extLst>
            </p:cNvPr>
            <p:cNvGrpSpPr/>
            <p:nvPr/>
          </p:nvGrpSpPr>
          <p:grpSpPr>
            <a:xfrm>
              <a:off x="8871225" y="6040133"/>
              <a:ext cx="6660337" cy="660897"/>
              <a:chOff x="8821543" y="5763189"/>
              <a:chExt cx="6660337" cy="660897"/>
            </a:xfrm>
          </p:grpSpPr>
          <p:sp>
            <p:nvSpPr>
              <p:cNvPr id="66" name="Прямоугольник">
                <a:extLst>
                  <a:ext uri="{FF2B5EF4-FFF2-40B4-BE49-F238E27FC236}">
                    <a16:creationId xmlns:a16="http://schemas.microsoft.com/office/drawing/2014/main" id="{7F6EF7CE-4951-E34C-9819-6E485924DEA8}"/>
                  </a:ext>
                </a:extLst>
              </p:cNvPr>
              <p:cNvSpPr/>
              <p:nvPr/>
            </p:nvSpPr>
            <p:spPr>
              <a:xfrm>
                <a:off x="8821543" y="5763189"/>
                <a:ext cx="1338065" cy="660897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" name="Прямоугольник">
                <a:extLst>
                  <a:ext uri="{FF2B5EF4-FFF2-40B4-BE49-F238E27FC236}">
                    <a16:creationId xmlns:a16="http://schemas.microsoft.com/office/drawing/2014/main" id="{BC88E280-A120-5446-A76A-167ECB593F7A}"/>
                  </a:ext>
                </a:extLst>
              </p:cNvPr>
              <p:cNvSpPr/>
              <p:nvPr/>
            </p:nvSpPr>
            <p:spPr>
              <a:xfrm>
                <a:off x="10152111" y="5763189"/>
                <a:ext cx="1338065" cy="660897"/>
              </a:xfrm>
              <a:prstGeom prst="rect">
                <a:avLst/>
              </a:prstGeom>
              <a:solidFill>
                <a:srgbClr val="C5C6CB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" name="Прямоугольник">
                <a:extLst>
                  <a:ext uri="{FF2B5EF4-FFF2-40B4-BE49-F238E27FC236}">
                    <a16:creationId xmlns:a16="http://schemas.microsoft.com/office/drawing/2014/main" id="{BFD1F546-11EB-D445-8F2B-B4DF69F404B3}"/>
                  </a:ext>
                </a:extLst>
              </p:cNvPr>
              <p:cNvSpPr/>
              <p:nvPr/>
            </p:nvSpPr>
            <p:spPr>
              <a:xfrm>
                <a:off x="11482679" y="5763189"/>
                <a:ext cx="1338065" cy="660897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" name="Прямоугольник">
                <a:extLst>
                  <a:ext uri="{FF2B5EF4-FFF2-40B4-BE49-F238E27FC236}">
                    <a16:creationId xmlns:a16="http://schemas.microsoft.com/office/drawing/2014/main" id="{99EE3F30-DABD-E24A-B1A3-74175E968375}"/>
                  </a:ext>
                </a:extLst>
              </p:cNvPr>
              <p:cNvSpPr/>
              <p:nvPr/>
            </p:nvSpPr>
            <p:spPr>
              <a:xfrm>
                <a:off x="12813247" y="5763189"/>
                <a:ext cx="1338065" cy="660897"/>
              </a:xfrm>
              <a:prstGeom prst="rect">
                <a:avLst/>
              </a:prstGeom>
              <a:solidFill>
                <a:srgbClr val="919090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" name="Прямоугольник">
                <a:extLst>
                  <a:ext uri="{FF2B5EF4-FFF2-40B4-BE49-F238E27FC236}">
                    <a16:creationId xmlns:a16="http://schemas.microsoft.com/office/drawing/2014/main" id="{2C18B92D-EA39-2140-9C46-0190D2BB41A8}"/>
                  </a:ext>
                </a:extLst>
              </p:cNvPr>
              <p:cNvSpPr/>
              <p:nvPr/>
            </p:nvSpPr>
            <p:spPr>
              <a:xfrm>
                <a:off x="14143815" y="5763189"/>
                <a:ext cx="1338065" cy="660897"/>
              </a:xfrm>
              <a:prstGeom prst="rect">
                <a:avLst/>
              </a:prstGeom>
              <a:solidFill>
                <a:srgbClr val="2B2C2F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E255A649-25FC-234E-BB6B-F457F5F6F85B}"/>
                </a:ext>
              </a:extLst>
            </p:cNvPr>
            <p:cNvGrpSpPr/>
            <p:nvPr/>
          </p:nvGrpSpPr>
          <p:grpSpPr>
            <a:xfrm>
              <a:off x="11019057" y="5379108"/>
              <a:ext cx="2670638" cy="660897"/>
              <a:chOff x="11465534" y="5763189"/>
              <a:chExt cx="2670638" cy="660897"/>
            </a:xfrm>
          </p:grpSpPr>
          <p:sp>
            <p:nvSpPr>
              <p:cNvPr id="75" name="Прямоугольник">
                <a:extLst>
                  <a:ext uri="{FF2B5EF4-FFF2-40B4-BE49-F238E27FC236}">
                    <a16:creationId xmlns:a16="http://schemas.microsoft.com/office/drawing/2014/main" id="{75E42DE3-D25D-7442-99D0-F5993B86B6CC}"/>
                  </a:ext>
                </a:extLst>
              </p:cNvPr>
              <p:cNvSpPr/>
              <p:nvPr/>
            </p:nvSpPr>
            <p:spPr>
              <a:xfrm>
                <a:off x="11465534" y="5763189"/>
                <a:ext cx="1338065" cy="660897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77" name="Прямоугольник">
                <a:extLst>
                  <a:ext uri="{FF2B5EF4-FFF2-40B4-BE49-F238E27FC236}">
                    <a16:creationId xmlns:a16="http://schemas.microsoft.com/office/drawing/2014/main" id="{26CCF4D5-6E14-CB4B-ABAB-C6F097ADD571}"/>
                  </a:ext>
                </a:extLst>
              </p:cNvPr>
              <p:cNvSpPr/>
              <p:nvPr/>
            </p:nvSpPr>
            <p:spPr>
              <a:xfrm>
                <a:off x="12798107" y="5763189"/>
                <a:ext cx="1338065" cy="660897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0" name="Овал">
              <a:extLst>
                <a:ext uri="{FF2B5EF4-FFF2-40B4-BE49-F238E27FC236}">
                  <a16:creationId xmlns:a16="http://schemas.microsoft.com/office/drawing/2014/main" id="{6A28A2A2-1E5D-6146-A872-62B54C2554A0}"/>
                </a:ext>
              </a:extLst>
            </p:cNvPr>
            <p:cNvSpPr/>
            <p:nvPr/>
          </p:nvSpPr>
          <p:spPr>
            <a:xfrm>
              <a:off x="4972276" y="8310452"/>
              <a:ext cx="14038732" cy="518775"/>
            </a:xfrm>
            <a:prstGeom prst="ellipse">
              <a:avLst/>
            </a:prstGeom>
            <a:solidFill>
              <a:srgbClr val="EDECE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F06D018D-71F5-E54E-9615-8A91FE98F821}"/>
                </a:ext>
              </a:extLst>
            </p:cNvPr>
            <p:cNvGrpSpPr/>
            <p:nvPr/>
          </p:nvGrpSpPr>
          <p:grpSpPr>
            <a:xfrm>
              <a:off x="5581649" y="4286008"/>
              <a:ext cx="12668974" cy="4295866"/>
              <a:chOff x="5581649" y="4286008"/>
              <a:chExt cx="12668974" cy="4295866"/>
            </a:xfrm>
          </p:grpSpPr>
          <p:sp>
            <p:nvSpPr>
              <p:cNvPr id="23" name="Фигура">
                <a:extLst>
                  <a:ext uri="{FF2B5EF4-FFF2-40B4-BE49-F238E27FC236}">
                    <a16:creationId xmlns:a16="http://schemas.microsoft.com/office/drawing/2014/main" id="{87F40608-47E5-3D47-8FAD-7EA8C8BAB167}"/>
                  </a:ext>
                </a:extLst>
              </p:cNvPr>
              <p:cNvSpPr/>
              <p:nvPr/>
            </p:nvSpPr>
            <p:spPr>
              <a:xfrm>
                <a:off x="5743495" y="7741364"/>
                <a:ext cx="11971866" cy="8405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515" extrusionOk="0">
                    <a:moveTo>
                      <a:pt x="8" y="835"/>
                    </a:moveTo>
                    <a:lnTo>
                      <a:pt x="0" y="4315"/>
                    </a:lnTo>
                    <a:cubicBezTo>
                      <a:pt x="10" y="5411"/>
                      <a:pt x="48" y="6417"/>
                      <a:pt x="106" y="7152"/>
                    </a:cubicBezTo>
                    <a:cubicBezTo>
                      <a:pt x="163" y="7862"/>
                      <a:pt x="234" y="8273"/>
                      <a:pt x="310" y="8315"/>
                    </a:cubicBezTo>
                    <a:lnTo>
                      <a:pt x="1228" y="8315"/>
                    </a:lnTo>
                    <a:cubicBezTo>
                      <a:pt x="1304" y="8269"/>
                      <a:pt x="1379" y="8565"/>
                      <a:pt x="1442" y="9159"/>
                    </a:cubicBezTo>
                    <a:cubicBezTo>
                      <a:pt x="1532" y="10009"/>
                      <a:pt x="1591" y="11386"/>
                      <a:pt x="1602" y="12915"/>
                    </a:cubicBezTo>
                    <a:lnTo>
                      <a:pt x="1602" y="15920"/>
                    </a:lnTo>
                    <a:cubicBezTo>
                      <a:pt x="1595" y="17145"/>
                      <a:pt x="1620" y="18364"/>
                      <a:pt x="1671" y="19358"/>
                    </a:cubicBezTo>
                    <a:cubicBezTo>
                      <a:pt x="1741" y="20730"/>
                      <a:pt x="1854" y="21533"/>
                      <a:pt x="1973" y="21511"/>
                    </a:cubicBezTo>
                    <a:lnTo>
                      <a:pt x="21175" y="21511"/>
                    </a:lnTo>
                    <a:cubicBezTo>
                      <a:pt x="21336" y="21600"/>
                      <a:pt x="21485" y="20269"/>
                      <a:pt x="21549" y="18162"/>
                    </a:cubicBezTo>
                    <a:cubicBezTo>
                      <a:pt x="21600" y="16471"/>
                      <a:pt x="21587" y="14526"/>
                      <a:pt x="21515" y="12995"/>
                    </a:cubicBezTo>
                    <a:lnTo>
                      <a:pt x="20958" y="0"/>
                    </a:lnTo>
                    <a:lnTo>
                      <a:pt x="8" y="835"/>
                    </a:lnTo>
                    <a:close/>
                  </a:path>
                </a:pathLst>
              </a:custGeom>
              <a:solidFill>
                <a:srgbClr val="C5C7CA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" name="Фигура">
                <a:extLst>
                  <a:ext uri="{FF2B5EF4-FFF2-40B4-BE49-F238E27FC236}">
                    <a16:creationId xmlns:a16="http://schemas.microsoft.com/office/drawing/2014/main" id="{43A1FEBC-0B79-0146-B5D0-EE6595A84A5D}"/>
                  </a:ext>
                </a:extLst>
              </p:cNvPr>
              <p:cNvSpPr/>
              <p:nvPr/>
            </p:nvSpPr>
            <p:spPr>
              <a:xfrm>
                <a:off x="5631060" y="6275410"/>
                <a:ext cx="12619563" cy="15792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568" extrusionOk="0">
                    <a:moveTo>
                      <a:pt x="0" y="7821"/>
                    </a:moveTo>
                    <a:lnTo>
                      <a:pt x="0" y="21566"/>
                    </a:lnTo>
                    <a:lnTo>
                      <a:pt x="19902" y="21566"/>
                    </a:lnTo>
                    <a:cubicBezTo>
                      <a:pt x="20008" y="21592"/>
                      <a:pt x="20113" y="21366"/>
                      <a:pt x="20203" y="20916"/>
                    </a:cubicBezTo>
                    <a:cubicBezTo>
                      <a:pt x="20277" y="20549"/>
                      <a:pt x="20338" y="20043"/>
                      <a:pt x="20382" y="19443"/>
                    </a:cubicBezTo>
                    <a:lnTo>
                      <a:pt x="21586" y="1258"/>
                    </a:lnTo>
                    <a:cubicBezTo>
                      <a:pt x="21600" y="946"/>
                      <a:pt x="21592" y="600"/>
                      <a:pt x="21566" y="344"/>
                    </a:cubicBezTo>
                    <a:cubicBezTo>
                      <a:pt x="21545" y="136"/>
                      <a:pt x="21513" y="12"/>
                      <a:pt x="21480" y="2"/>
                    </a:cubicBezTo>
                    <a:lnTo>
                      <a:pt x="20787" y="2"/>
                    </a:lnTo>
                    <a:cubicBezTo>
                      <a:pt x="20737" y="-8"/>
                      <a:pt x="20688" y="23"/>
                      <a:pt x="20639" y="94"/>
                    </a:cubicBezTo>
                    <a:cubicBezTo>
                      <a:pt x="20590" y="165"/>
                      <a:pt x="20542" y="276"/>
                      <a:pt x="20496" y="425"/>
                    </a:cubicBezTo>
                    <a:lnTo>
                      <a:pt x="19505" y="3948"/>
                    </a:lnTo>
                    <a:lnTo>
                      <a:pt x="17753" y="3948"/>
                    </a:lnTo>
                    <a:lnTo>
                      <a:pt x="14476" y="13157"/>
                    </a:lnTo>
                    <a:lnTo>
                      <a:pt x="5756" y="13157"/>
                    </a:lnTo>
                    <a:cubicBezTo>
                      <a:pt x="5626" y="13153"/>
                      <a:pt x="5501" y="12748"/>
                      <a:pt x="5407" y="12026"/>
                    </a:cubicBezTo>
                    <a:cubicBezTo>
                      <a:pt x="5312" y="11294"/>
                      <a:pt x="5257" y="10295"/>
                      <a:pt x="5254" y="9243"/>
                    </a:cubicBezTo>
                    <a:lnTo>
                      <a:pt x="5254" y="7715"/>
                    </a:lnTo>
                    <a:lnTo>
                      <a:pt x="0" y="7821"/>
                    </a:lnTo>
                    <a:close/>
                  </a:path>
                </a:pathLst>
              </a:custGeom>
              <a:solidFill>
                <a:srgbClr val="919090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" name="Фигура">
                <a:extLst>
                  <a:ext uri="{FF2B5EF4-FFF2-40B4-BE49-F238E27FC236}">
                    <a16:creationId xmlns:a16="http://schemas.microsoft.com/office/drawing/2014/main" id="{59002A85-CB15-5447-9D6C-C6E8E2462B49}"/>
                  </a:ext>
                </a:extLst>
              </p:cNvPr>
              <p:cNvSpPr/>
              <p:nvPr/>
            </p:nvSpPr>
            <p:spPr>
              <a:xfrm>
                <a:off x="16990483" y="7235245"/>
                <a:ext cx="192850" cy="404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10800" y="0"/>
                    </a:lnTo>
                    <a:cubicBezTo>
                      <a:pt x="16765" y="0"/>
                      <a:pt x="21600" y="2303"/>
                      <a:pt x="21600" y="5143"/>
                    </a:cubicBezTo>
                    <a:lnTo>
                      <a:pt x="21600" y="5143"/>
                    </a:lnTo>
                    <a:lnTo>
                      <a:pt x="21600" y="16457"/>
                    </a:lnTo>
                    <a:lnTo>
                      <a:pt x="21600" y="16457"/>
                    </a:lnTo>
                    <a:cubicBezTo>
                      <a:pt x="21600" y="19297"/>
                      <a:pt x="16765" y="21600"/>
                      <a:pt x="10800" y="21600"/>
                    </a:cubicBezTo>
                    <a:lnTo>
                      <a:pt x="10800" y="21600"/>
                    </a:lnTo>
                    <a:lnTo>
                      <a:pt x="10800" y="21600"/>
                    </a:lnTo>
                    <a:cubicBezTo>
                      <a:pt x="7818" y="21600"/>
                      <a:pt x="5118" y="21024"/>
                      <a:pt x="3163" y="20094"/>
                    </a:cubicBezTo>
                    <a:cubicBezTo>
                      <a:pt x="1209" y="19163"/>
                      <a:pt x="0" y="17877"/>
                      <a:pt x="0" y="16457"/>
                    </a:cubicBezTo>
                    <a:lnTo>
                      <a:pt x="0" y="16457"/>
                    </a:lnTo>
                    <a:lnTo>
                      <a:pt x="0" y="5143"/>
                    </a:lnTo>
                    <a:lnTo>
                      <a:pt x="0" y="5143"/>
                    </a:lnTo>
                    <a:cubicBezTo>
                      <a:pt x="0" y="2303"/>
                      <a:pt x="4835" y="0"/>
                      <a:pt x="10800" y="0"/>
                    </a:cubicBez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2B2C2F">
                  <a:alpha val="90000"/>
                </a:srgb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" name="Прямоугольник">
                <a:extLst>
                  <a:ext uri="{FF2B5EF4-FFF2-40B4-BE49-F238E27FC236}">
                    <a16:creationId xmlns:a16="http://schemas.microsoft.com/office/drawing/2014/main" id="{23052C1F-120E-4F45-9F5F-58B97A1122F8}"/>
                  </a:ext>
                </a:extLst>
              </p:cNvPr>
              <p:cNvSpPr/>
              <p:nvPr/>
            </p:nvSpPr>
            <p:spPr>
              <a:xfrm>
                <a:off x="16270816" y="7027852"/>
                <a:ext cx="1013107" cy="74365"/>
              </a:xfrm>
              <a:prstGeom prst="rect">
                <a:avLst/>
              </a:prstGeom>
              <a:solidFill>
                <a:srgbClr val="2B2C2F">
                  <a:alpha val="52000"/>
                </a:srgb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7" name="Прямоугольник">
                <a:extLst>
                  <a:ext uri="{FF2B5EF4-FFF2-40B4-BE49-F238E27FC236}">
                    <a16:creationId xmlns:a16="http://schemas.microsoft.com/office/drawing/2014/main" id="{9AB2FA98-7594-CF43-BC9C-273538731358}"/>
                  </a:ext>
                </a:extLst>
              </p:cNvPr>
              <p:cNvSpPr/>
              <p:nvPr/>
            </p:nvSpPr>
            <p:spPr>
              <a:xfrm>
                <a:off x="5653616" y="6477518"/>
                <a:ext cx="2440683" cy="377016"/>
              </a:xfrm>
              <a:prstGeom prst="rect">
                <a:avLst/>
              </a:prstGeom>
              <a:solidFill>
                <a:srgbClr val="919090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8" name="Прямоугольник">
                <a:extLst>
                  <a:ext uri="{FF2B5EF4-FFF2-40B4-BE49-F238E27FC236}">
                    <a16:creationId xmlns:a16="http://schemas.microsoft.com/office/drawing/2014/main" id="{FFD8C871-89B5-0045-8FE5-59DF7C6A018B}"/>
                  </a:ext>
                </a:extLst>
              </p:cNvPr>
              <p:cNvSpPr/>
              <p:nvPr/>
            </p:nvSpPr>
            <p:spPr>
              <a:xfrm>
                <a:off x="5581649" y="6807719"/>
                <a:ext cx="3174802" cy="74365"/>
              </a:xfrm>
              <a:prstGeom prst="rect">
                <a:avLst/>
              </a:prstGeom>
              <a:solidFill>
                <a:srgbClr val="2B2C2F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" name="Фигура">
                <a:extLst>
                  <a:ext uri="{FF2B5EF4-FFF2-40B4-BE49-F238E27FC236}">
                    <a16:creationId xmlns:a16="http://schemas.microsoft.com/office/drawing/2014/main" id="{C911F944-3E48-D148-95A8-31D42E843F69}"/>
                  </a:ext>
                </a:extLst>
              </p:cNvPr>
              <p:cNvSpPr/>
              <p:nvPr/>
            </p:nvSpPr>
            <p:spPr>
              <a:xfrm>
                <a:off x="6917167" y="5079103"/>
                <a:ext cx="1285725" cy="1382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492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18123" y="12591"/>
                    </a:lnTo>
                    <a:lnTo>
                      <a:pt x="17229" y="12591"/>
                    </a:lnTo>
                    <a:lnTo>
                      <a:pt x="17229" y="21600"/>
                    </a:lnTo>
                    <a:lnTo>
                      <a:pt x="0" y="21492"/>
                    </a:lnTo>
                    <a:close/>
                  </a:path>
                </a:pathLst>
              </a:custGeom>
              <a:solidFill>
                <a:srgbClr val="C6C7CA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" name="Прямоугольник">
                <a:extLst>
                  <a:ext uri="{FF2B5EF4-FFF2-40B4-BE49-F238E27FC236}">
                    <a16:creationId xmlns:a16="http://schemas.microsoft.com/office/drawing/2014/main" id="{F8366F97-1FBC-B84B-9C0E-8A22BC50187A}"/>
                  </a:ext>
                </a:extLst>
              </p:cNvPr>
              <p:cNvSpPr/>
              <p:nvPr/>
            </p:nvSpPr>
            <p:spPr>
              <a:xfrm>
                <a:off x="6877035" y="5032877"/>
                <a:ext cx="1369664" cy="74365"/>
              </a:xfrm>
              <a:prstGeom prst="rect">
                <a:avLst/>
              </a:prstGeom>
              <a:solidFill>
                <a:srgbClr val="919090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" name="Треугольник">
                <a:extLst>
                  <a:ext uri="{FF2B5EF4-FFF2-40B4-BE49-F238E27FC236}">
                    <a16:creationId xmlns:a16="http://schemas.microsoft.com/office/drawing/2014/main" id="{A822E93C-3609-4C4D-8F41-FF26F3BE8B51}"/>
                  </a:ext>
                </a:extLst>
              </p:cNvPr>
              <p:cNvSpPr/>
              <p:nvPr/>
            </p:nvSpPr>
            <p:spPr>
              <a:xfrm>
                <a:off x="6951398" y="5145302"/>
                <a:ext cx="1178058" cy="1239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53" y="21600"/>
                    </a:lnTo>
                    <a:lnTo>
                      <a:pt x="0" y="3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B2C2F">
                  <a:alpha val="7000"/>
                </a:srgb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" name="Прямоугольник">
                <a:extLst>
                  <a:ext uri="{FF2B5EF4-FFF2-40B4-BE49-F238E27FC236}">
                    <a16:creationId xmlns:a16="http://schemas.microsoft.com/office/drawing/2014/main" id="{60D31977-3F3B-7645-B3B1-CDFE149443D0}"/>
                  </a:ext>
                </a:extLst>
              </p:cNvPr>
              <p:cNvSpPr/>
              <p:nvPr/>
            </p:nvSpPr>
            <p:spPr>
              <a:xfrm>
                <a:off x="7274983" y="5300464"/>
                <a:ext cx="257126" cy="169598"/>
              </a:xfrm>
              <a:prstGeom prst="rect">
                <a:avLst/>
              </a:prstGeom>
              <a:solidFill>
                <a:srgbClr val="919090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" name="Фигура">
                <a:extLst>
                  <a:ext uri="{FF2B5EF4-FFF2-40B4-BE49-F238E27FC236}">
                    <a16:creationId xmlns:a16="http://schemas.microsoft.com/office/drawing/2014/main" id="{5320C426-21A9-334B-A8E8-A4B92338034B}"/>
                  </a:ext>
                </a:extLst>
              </p:cNvPr>
              <p:cNvSpPr/>
              <p:nvPr/>
            </p:nvSpPr>
            <p:spPr>
              <a:xfrm>
                <a:off x="7594170" y="5300464"/>
                <a:ext cx="495582" cy="1695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9386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090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" name="Прямоугольник">
                <a:extLst>
                  <a:ext uri="{FF2B5EF4-FFF2-40B4-BE49-F238E27FC236}">
                    <a16:creationId xmlns:a16="http://schemas.microsoft.com/office/drawing/2014/main" id="{7B50D55A-184B-3B48-B692-AE2418FDEED0}"/>
                  </a:ext>
                </a:extLst>
              </p:cNvPr>
              <p:cNvSpPr/>
              <p:nvPr/>
            </p:nvSpPr>
            <p:spPr>
              <a:xfrm>
                <a:off x="7273337" y="5956818"/>
                <a:ext cx="551036" cy="74366"/>
              </a:xfrm>
              <a:prstGeom prst="rect">
                <a:avLst/>
              </a:prstGeom>
              <a:solidFill>
                <a:srgbClr val="919090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" name="Прямоугольник">
                <a:extLst>
                  <a:ext uri="{FF2B5EF4-FFF2-40B4-BE49-F238E27FC236}">
                    <a16:creationId xmlns:a16="http://schemas.microsoft.com/office/drawing/2014/main" id="{7FC1F7F4-B062-A045-B104-503EBDBD5293}"/>
                  </a:ext>
                </a:extLst>
              </p:cNvPr>
              <p:cNvSpPr/>
              <p:nvPr/>
            </p:nvSpPr>
            <p:spPr>
              <a:xfrm>
                <a:off x="5581649" y="6429877"/>
                <a:ext cx="2584616" cy="74365"/>
              </a:xfrm>
              <a:prstGeom prst="rect">
                <a:avLst/>
              </a:prstGeom>
              <a:solidFill>
                <a:srgbClr val="2B2C2F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" name="Прямоугольник">
                <a:extLst>
                  <a:ext uri="{FF2B5EF4-FFF2-40B4-BE49-F238E27FC236}">
                    <a16:creationId xmlns:a16="http://schemas.microsoft.com/office/drawing/2014/main" id="{B44F1426-3F8B-B445-9CE7-F67515F2E366}"/>
                  </a:ext>
                </a:extLst>
              </p:cNvPr>
              <p:cNvSpPr/>
              <p:nvPr/>
            </p:nvSpPr>
            <p:spPr>
              <a:xfrm>
                <a:off x="7273337" y="6127108"/>
                <a:ext cx="551036" cy="74365"/>
              </a:xfrm>
              <a:prstGeom prst="rect">
                <a:avLst/>
              </a:prstGeom>
              <a:solidFill>
                <a:srgbClr val="919090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" name="Квадрат">
                <a:extLst>
                  <a:ext uri="{FF2B5EF4-FFF2-40B4-BE49-F238E27FC236}">
                    <a16:creationId xmlns:a16="http://schemas.microsoft.com/office/drawing/2014/main" id="{82364676-BB4F-A849-BAD6-08389E047665}"/>
                  </a:ext>
                </a:extLst>
              </p:cNvPr>
              <p:cNvSpPr/>
              <p:nvPr/>
            </p:nvSpPr>
            <p:spPr>
              <a:xfrm>
                <a:off x="5767916" y="6570464"/>
                <a:ext cx="165283" cy="169598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" name="Квадрат">
                <a:extLst>
                  <a:ext uri="{FF2B5EF4-FFF2-40B4-BE49-F238E27FC236}">
                    <a16:creationId xmlns:a16="http://schemas.microsoft.com/office/drawing/2014/main" id="{077ADF74-F044-B145-9071-D469A7A1E8AF}"/>
                  </a:ext>
                </a:extLst>
              </p:cNvPr>
              <p:cNvSpPr/>
              <p:nvPr/>
            </p:nvSpPr>
            <p:spPr>
              <a:xfrm>
                <a:off x="6166927" y="6570464"/>
                <a:ext cx="165283" cy="169598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" name="Квадрат">
                <a:extLst>
                  <a:ext uri="{FF2B5EF4-FFF2-40B4-BE49-F238E27FC236}">
                    <a16:creationId xmlns:a16="http://schemas.microsoft.com/office/drawing/2014/main" id="{06850A10-4AAD-6040-8BA7-795ADA24E8EB}"/>
                  </a:ext>
                </a:extLst>
              </p:cNvPr>
              <p:cNvSpPr/>
              <p:nvPr/>
            </p:nvSpPr>
            <p:spPr>
              <a:xfrm>
                <a:off x="6565939" y="6570464"/>
                <a:ext cx="165283" cy="169598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" name="Квадрат">
                <a:extLst>
                  <a:ext uri="{FF2B5EF4-FFF2-40B4-BE49-F238E27FC236}">
                    <a16:creationId xmlns:a16="http://schemas.microsoft.com/office/drawing/2014/main" id="{7A24D4D4-B5B5-B940-B100-E1AB727C46A8}"/>
                  </a:ext>
                </a:extLst>
              </p:cNvPr>
              <p:cNvSpPr/>
              <p:nvPr/>
            </p:nvSpPr>
            <p:spPr>
              <a:xfrm>
                <a:off x="6964950" y="6570464"/>
                <a:ext cx="165283" cy="169598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" name="Квадрат">
                <a:extLst>
                  <a:ext uri="{FF2B5EF4-FFF2-40B4-BE49-F238E27FC236}">
                    <a16:creationId xmlns:a16="http://schemas.microsoft.com/office/drawing/2014/main" id="{A82EEAE0-8CF6-B645-BD97-7CBD2217A9D9}"/>
                  </a:ext>
                </a:extLst>
              </p:cNvPr>
              <p:cNvSpPr/>
              <p:nvPr/>
            </p:nvSpPr>
            <p:spPr>
              <a:xfrm>
                <a:off x="7363962" y="6570464"/>
                <a:ext cx="165283" cy="169598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2" name="Квадрат">
                <a:extLst>
                  <a:ext uri="{FF2B5EF4-FFF2-40B4-BE49-F238E27FC236}">
                    <a16:creationId xmlns:a16="http://schemas.microsoft.com/office/drawing/2014/main" id="{D999680F-8D43-8548-889D-6048FD362775}"/>
                  </a:ext>
                </a:extLst>
              </p:cNvPr>
              <p:cNvSpPr/>
              <p:nvPr/>
            </p:nvSpPr>
            <p:spPr>
              <a:xfrm>
                <a:off x="7762973" y="6570464"/>
                <a:ext cx="165283" cy="169598"/>
              </a:xfrm>
              <a:prstGeom prst="rect">
                <a:avLst/>
              </a:prstGeom>
              <a:solidFill>
                <a:srgbClr val="A9A8A8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3" name="Треугольник">
                <a:extLst>
                  <a:ext uri="{FF2B5EF4-FFF2-40B4-BE49-F238E27FC236}">
                    <a16:creationId xmlns:a16="http://schemas.microsoft.com/office/drawing/2014/main" id="{2B603946-F425-0D40-B1A6-6B62A06D711B}"/>
                  </a:ext>
                </a:extLst>
              </p:cNvPr>
              <p:cNvSpPr/>
              <p:nvPr/>
            </p:nvSpPr>
            <p:spPr>
              <a:xfrm>
                <a:off x="5686634" y="6927696"/>
                <a:ext cx="2807268" cy="816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31313">
                  <a:alpha val="11000"/>
                </a:srgb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4" name="Прямоугольник">
                <a:extLst>
                  <a:ext uri="{FF2B5EF4-FFF2-40B4-BE49-F238E27FC236}">
                    <a16:creationId xmlns:a16="http://schemas.microsoft.com/office/drawing/2014/main" id="{DA9DA8F7-8A24-BB45-AE2A-D0AEC73597BE}"/>
                  </a:ext>
                </a:extLst>
              </p:cNvPr>
              <p:cNvSpPr/>
              <p:nvPr/>
            </p:nvSpPr>
            <p:spPr>
              <a:xfrm>
                <a:off x="5759449" y="7027852"/>
                <a:ext cx="1013107" cy="74365"/>
              </a:xfrm>
              <a:prstGeom prst="rect">
                <a:avLst/>
              </a:prstGeom>
              <a:solidFill>
                <a:srgbClr val="2B2C2F">
                  <a:alpha val="51000"/>
                </a:srgb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5" name="Фигура">
                <a:extLst>
                  <a:ext uri="{FF2B5EF4-FFF2-40B4-BE49-F238E27FC236}">
                    <a16:creationId xmlns:a16="http://schemas.microsoft.com/office/drawing/2014/main" id="{EF384D88-DFA6-DE4C-8250-0E2F50E8F6CE}"/>
                  </a:ext>
                </a:extLst>
              </p:cNvPr>
              <p:cNvSpPr/>
              <p:nvPr/>
            </p:nvSpPr>
            <p:spPr>
              <a:xfrm>
                <a:off x="5787016" y="7889048"/>
                <a:ext cx="3545634" cy="649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30" extrusionOk="0">
                    <a:moveTo>
                      <a:pt x="0" y="22"/>
                    </a:moveTo>
                    <a:lnTo>
                      <a:pt x="21600" y="22"/>
                    </a:lnTo>
                    <a:cubicBezTo>
                      <a:pt x="19896" y="-362"/>
                      <a:pt x="18288" y="4274"/>
                      <a:pt x="17407" y="12113"/>
                    </a:cubicBezTo>
                    <a:cubicBezTo>
                      <a:pt x="17094" y="14903"/>
                      <a:pt x="16890" y="18004"/>
                      <a:pt x="16807" y="21230"/>
                    </a:cubicBezTo>
                    <a:lnTo>
                      <a:pt x="6372" y="21230"/>
                    </a:lnTo>
                    <a:cubicBezTo>
                      <a:pt x="6126" y="21238"/>
                      <a:pt x="5889" y="20770"/>
                      <a:pt x="5703" y="19913"/>
                    </a:cubicBezTo>
                    <a:cubicBezTo>
                      <a:pt x="5507" y="19012"/>
                      <a:pt x="5382" y="17749"/>
                      <a:pt x="5354" y="16375"/>
                    </a:cubicBezTo>
                    <a:lnTo>
                      <a:pt x="5354" y="11744"/>
                    </a:lnTo>
                    <a:cubicBezTo>
                      <a:pt x="5343" y="9700"/>
                      <a:pt x="5175" y="7772"/>
                      <a:pt x="4890" y="6413"/>
                    </a:cubicBezTo>
                    <a:cubicBezTo>
                      <a:pt x="4604" y="5046"/>
                      <a:pt x="4225" y="4377"/>
                      <a:pt x="3843" y="4566"/>
                    </a:cubicBezTo>
                    <a:lnTo>
                      <a:pt x="991" y="4566"/>
                    </a:lnTo>
                    <a:cubicBezTo>
                      <a:pt x="716" y="4669"/>
                      <a:pt x="447" y="4114"/>
                      <a:pt x="255" y="3051"/>
                    </a:cubicBezTo>
                    <a:cubicBezTo>
                      <a:pt x="108" y="2230"/>
                      <a:pt x="17" y="1160"/>
                      <a:pt x="0" y="22"/>
                    </a:cubicBezTo>
                    <a:close/>
                  </a:path>
                </a:pathLst>
              </a:custGeom>
              <a:solidFill>
                <a:srgbClr val="131313">
                  <a:alpha val="7000"/>
                </a:srgb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" name="Прямоугольник">
                <a:extLst>
                  <a:ext uri="{FF2B5EF4-FFF2-40B4-BE49-F238E27FC236}">
                    <a16:creationId xmlns:a16="http://schemas.microsoft.com/office/drawing/2014/main" id="{5BDF077B-C89B-1E41-9681-69F1E635DE7B}"/>
                  </a:ext>
                </a:extLst>
              </p:cNvPr>
              <p:cNvSpPr/>
              <p:nvPr/>
            </p:nvSpPr>
            <p:spPr>
              <a:xfrm rot="5400000">
                <a:off x="15692685" y="5418177"/>
                <a:ext cx="2294980" cy="30642"/>
              </a:xfrm>
              <a:prstGeom prst="rect">
                <a:avLst/>
              </a:prstGeom>
              <a:ln w="25400">
                <a:solidFill>
                  <a:srgbClr val="919090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" name="Линия">
                <a:extLst>
                  <a:ext uri="{FF2B5EF4-FFF2-40B4-BE49-F238E27FC236}">
                    <a16:creationId xmlns:a16="http://schemas.microsoft.com/office/drawing/2014/main" id="{9D619969-4B2D-954B-BD72-0D5378AD52D1}"/>
                  </a:ext>
                </a:extLst>
              </p:cNvPr>
              <p:cNvSpPr/>
              <p:nvPr/>
            </p:nvSpPr>
            <p:spPr>
              <a:xfrm>
                <a:off x="16837255" y="4561449"/>
                <a:ext cx="1020069" cy="1773470"/>
              </a:xfrm>
              <a:prstGeom prst="line">
                <a:avLst/>
              </a:prstGeom>
              <a:ln w="25400">
                <a:solidFill>
                  <a:srgbClr val="919090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3CEB108-D2BF-7341-A08D-905876214B0D}"/>
              </a:ext>
            </a:extLst>
          </p:cNvPr>
          <p:cNvGrpSpPr/>
          <p:nvPr/>
        </p:nvGrpSpPr>
        <p:grpSpPr>
          <a:xfrm>
            <a:off x="814736" y="1869912"/>
            <a:ext cx="5481736" cy="4833297"/>
            <a:chOff x="814736" y="1869912"/>
            <a:chExt cx="5481736" cy="4833297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97B006D3-C6E5-1844-8E0E-3CDE45C41E59}"/>
                </a:ext>
              </a:extLst>
            </p:cNvPr>
            <p:cNvGrpSpPr/>
            <p:nvPr/>
          </p:nvGrpSpPr>
          <p:grpSpPr>
            <a:xfrm>
              <a:off x="814736" y="1869912"/>
              <a:ext cx="5481736" cy="4124203"/>
              <a:chOff x="1390800" y="2215901"/>
              <a:chExt cx="5481736" cy="4124203"/>
            </a:xfrm>
          </p:grpSpPr>
          <p:sp>
            <p:nvSpPr>
              <p:cNvPr id="93" name="Прямоугольник 92">
                <a:extLst>
                  <a:ext uri="{FF2B5EF4-FFF2-40B4-BE49-F238E27FC236}">
                    <a16:creationId xmlns:a16="http://schemas.microsoft.com/office/drawing/2014/main" id="{8A1D1C53-44BA-C24F-8368-EEF0E1C611EF}"/>
                  </a:ext>
                </a:extLst>
              </p:cNvPr>
              <p:cNvSpPr/>
              <p:nvPr/>
            </p:nvSpPr>
            <p:spPr>
              <a:xfrm>
                <a:off x="1390800" y="3364278"/>
                <a:ext cx="5481736" cy="2247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4" name="Text Box 3">
                <a:extLst>
                  <a:ext uri="{FF2B5EF4-FFF2-40B4-BE49-F238E27FC236}">
                    <a16:creationId xmlns:a16="http://schemas.microsoft.com/office/drawing/2014/main" id="{2BF4E95C-FCB0-FA49-8B07-62EA9AB4252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53883" y="2215901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95" name="Прямоугольник 94">
                <a:extLst>
                  <a:ext uri="{FF2B5EF4-FFF2-40B4-BE49-F238E27FC236}">
                    <a16:creationId xmlns:a16="http://schemas.microsoft.com/office/drawing/2014/main" id="{2B38E02F-FAD6-1342-8DFD-B78DE1717E30}"/>
                  </a:ext>
                </a:extLst>
              </p:cNvPr>
              <p:cNvSpPr/>
              <p:nvPr/>
            </p:nvSpPr>
            <p:spPr>
              <a:xfrm>
                <a:off x="2136956" y="5738729"/>
                <a:ext cx="4379119" cy="601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Progress +65%</a:t>
                </a:r>
                <a:endParaRPr lang="ru-RU" sz="2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" name="Треугольник 95">
                <a:extLst>
                  <a:ext uri="{FF2B5EF4-FFF2-40B4-BE49-F238E27FC236}">
                    <a16:creationId xmlns:a16="http://schemas.microsoft.com/office/drawing/2014/main" id="{D4806C1A-48A0-C64E-A708-229858FE0793}"/>
                  </a:ext>
                </a:extLst>
              </p:cNvPr>
              <p:cNvSpPr/>
              <p:nvPr/>
            </p:nvSpPr>
            <p:spPr>
              <a:xfrm>
                <a:off x="6586208" y="5994450"/>
                <a:ext cx="202050" cy="174181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8D7A4464-ED46-5544-A105-AAADB3CF91E3}"/>
                </a:ext>
              </a:extLst>
            </p:cNvPr>
            <p:cNvGrpSpPr/>
            <p:nvPr/>
          </p:nvGrpSpPr>
          <p:grpSpPr>
            <a:xfrm>
              <a:off x="3289539" y="6318632"/>
              <a:ext cx="2962101" cy="384577"/>
              <a:chOff x="1559593" y="11656751"/>
              <a:chExt cx="2962101" cy="384577"/>
            </a:xfrm>
          </p:grpSpPr>
          <p:sp>
            <p:nvSpPr>
              <p:cNvPr id="106" name="Фигура">
                <a:extLst>
                  <a:ext uri="{FF2B5EF4-FFF2-40B4-BE49-F238E27FC236}">
                    <a16:creationId xmlns:a16="http://schemas.microsoft.com/office/drawing/2014/main" id="{6DC1E234-C915-044A-9BA9-B68C3C937306}"/>
                  </a:ext>
                </a:extLst>
              </p:cNvPr>
              <p:cNvSpPr/>
              <p:nvPr/>
            </p:nvSpPr>
            <p:spPr>
              <a:xfrm>
                <a:off x="1559593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" name="Фигура">
                <a:extLst>
                  <a:ext uri="{FF2B5EF4-FFF2-40B4-BE49-F238E27FC236}">
                    <a16:creationId xmlns:a16="http://schemas.microsoft.com/office/drawing/2014/main" id="{D584A002-EF61-864C-8B66-315798200696}"/>
                  </a:ext>
                </a:extLst>
              </p:cNvPr>
              <p:cNvSpPr/>
              <p:nvPr/>
            </p:nvSpPr>
            <p:spPr>
              <a:xfrm>
                <a:off x="2199986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" name="Фигура">
                <a:extLst>
                  <a:ext uri="{FF2B5EF4-FFF2-40B4-BE49-F238E27FC236}">
                    <a16:creationId xmlns:a16="http://schemas.microsoft.com/office/drawing/2014/main" id="{0126B12F-059C-A24E-A58F-2763E1314502}"/>
                  </a:ext>
                </a:extLst>
              </p:cNvPr>
              <p:cNvSpPr/>
              <p:nvPr/>
            </p:nvSpPr>
            <p:spPr>
              <a:xfrm>
                <a:off x="3480772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" name="Фигура">
                <a:extLst>
                  <a:ext uri="{FF2B5EF4-FFF2-40B4-BE49-F238E27FC236}">
                    <a16:creationId xmlns:a16="http://schemas.microsoft.com/office/drawing/2014/main" id="{42136DAA-E51C-954C-A176-F67A8C7CDB89}"/>
                  </a:ext>
                </a:extLst>
              </p:cNvPr>
              <p:cNvSpPr/>
              <p:nvPr/>
            </p:nvSpPr>
            <p:spPr>
              <a:xfrm>
                <a:off x="2840379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" name="Фигура">
                <a:extLst>
                  <a:ext uri="{FF2B5EF4-FFF2-40B4-BE49-F238E27FC236}">
                    <a16:creationId xmlns:a16="http://schemas.microsoft.com/office/drawing/2014/main" id="{95478099-EB98-6543-9FC4-6E1B905EA6D6}"/>
                  </a:ext>
                </a:extLst>
              </p:cNvPr>
              <p:cNvSpPr/>
              <p:nvPr/>
            </p:nvSpPr>
            <p:spPr>
              <a:xfrm>
                <a:off x="4121166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C6B9A6C-FC49-F042-A148-69779974B3A7}"/>
              </a:ext>
            </a:extLst>
          </p:cNvPr>
          <p:cNvGrpSpPr/>
          <p:nvPr/>
        </p:nvGrpSpPr>
        <p:grpSpPr>
          <a:xfrm>
            <a:off x="18056149" y="1869912"/>
            <a:ext cx="5481736" cy="4841046"/>
            <a:chOff x="18056149" y="1869912"/>
            <a:chExt cx="5481736" cy="4841046"/>
          </a:xfrm>
        </p:grpSpPr>
        <p:grpSp>
          <p:nvGrpSpPr>
            <p:cNvPr id="101" name="Группа 100">
              <a:extLst>
                <a:ext uri="{FF2B5EF4-FFF2-40B4-BE49-F238E27FC236}">
                  <a16:creationId xmlns:a16="http://schemas.microsoft.com/office/drawing/2014/main" id="{3B377361-E4C2-5E42-A6B2-5EE4BF0D7960}"/>
                </a:ext>
              </a:extLst>
            </p:cNvPr>
            <p:cNvGrpSpPr/>
            <p:nvPr/>
          </p:nvGrpSpPr>
          <p:grpSpPr>
            <a:xfrm>
              <a:off x="18056149" y="1869912"/>
              <a:ext cx="5481736" cy="4124203"/>
              <a:chOff x="1390800" y="2215901"/>
              <a:chExt cx="5481736" cy="4124203"/>
            </a:xfrm>
          </p:grpSpPr>
          <p:sp>
            <p:nvSpPr>
              <p:cNvPr id="102" name="Прямоугольник 101">
                <a:extLst>
                  <a:ext uri="{FF2B5EF4-FFF2-40B4-BE49-F238E27FC236}">
                    <a16:creationId xmlns:a16="http://schemas.microsoft.com/office/drawing/2014/main" id="{CF8DCCDB-630F-6348-A6C7-C0BA36063705}"/>
                  </a:ext>
                </a:extLst>
              </p:cNvPr>
              <p:cNvSpPr/>
              <p:nvPr/>
            </p:nvSpPr>
            <p:spPr>
              <a:xfrm>
                <a:off x="1390800" y="3364278"/>
                <a:ext cx="5481736" cy="2247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3" name="Text Box 3">
                <a:extLst>
                  <a:ext uri="{FF2B5EF4-FFF2-40B4-BE49-F238E27FC236}">
                    <a16:creationId xmlns:a16="http://schemas.microsoft.com/office/drawing/2014/main" id="{DE1B376D-DE5D-584E-B4B1-7ACAFA56DF3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90800" y="2215901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104" name="Прямоугольник 103">
                <a:extLst>
                  <a:ext uri="{FF2B5EF4-FFF2-40B4-BE49-F238E27FC236}">
                    <a16:creationId xmlns:a16="http://schemas.microsoft.com/office/drawing/2014/main" id="{D72EECD3-84BB-CE48-9699-E74346AFA54C}"/>
                  </a:ext>
                </a:extLst>
              </p:cNvPr>
              <p:cNvSpPr/>
              <p:nvPr/>
            </p:nvSpPr>
            <p:spPr>
              <a:xfrm>
                <a:off x="1390800" y="5738729"/>
                <a:ext cx="4379119" cy="601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Progress -17%</a:t>
                </a:r>
                <a:endParaRPr lang="ru-RU" sz="2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5" name="Треугольник 104">
                <a:extLst>
                  <a:ext uri="{FF2B5EF4-FFF2-40B4-BE49-F238E27FC236}">
                    <a16:creationId xmlns:a16="http://schemas.microsoft.com/office/drawing/2014/main" id="{1F0592C3-2992-4341-B485-DD79E5547FD5}"/>
                  </a:ext>
                </a:extLst>
              </p:cNvPr>
              <p:cNvSpPr/>
              <p:nvPr/>
            </p:nvSpPr>
            <p:spPr>
              <a:xfrm rot="10800000">
                <a:off x="4490926" y="6021696"/>
                <a:ext cx="202050" cy="174181"/>
              </a:xfrm>
              <a:prstGeom prst="triangl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40B9D95B-D0B1-6D40-BA44-8591912D2478}"/>
                </a:ext>
              </a:extLst>
            </p:cNvPr>
            <p:cNvGrpSpPr/>
            <p:nvPr/>
          </p:nvGrpSpPr>
          <p:grpSpPr>
            <a:xfrm>
              <a:off x="18141518" y="6326381"/>
              <a:ext cx="2962101" cy="384577"/>
              <a:chOff x="1559593" y="11656751"/>
              <a:chExt cx="2962101" cy="384577"/>
            </a:xfrm>
          </p:grpSpPr>
          <p:sp>
            <p:nvSpPr>
              <p:cNvPr id="113" name="Фигура">
                <a:extLst>
                  <a:ext uri="{FF2B5EF4-FFF2-40B4-BE49-F238E27FC236}">
                    <a16:creationId xmlns:a16="http://schemas.microsoft.com/office/drawing/2014/main" id="{7E27DCC8-2F9E-1640-8C57-4EA62F4E5812}"/>
                  </a:ext>
                </a:extLst>
              </p:cNvPr>
              <p:cNvSpPr/>
              <p:nvPr/>
            </p:nvSpPr>
            <p:spPr>
              <a:xfrm>
                <a:off x="1559593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4" name="Фигура">
                <a:extLst>
                  <a:ext uri="{FF2B5EF4-FFF2-40B4-BE49-F238E27FC236}">
                    <a16:creationId xmlns:a16="http://schemas.microsoft.com/office/drawing/2014/main" id="{B93A6E64-B165-694F-AF82-292C0570E5FF}"/>
                  </a:ext>
                </a:extLst>
              </p:cNvPr>
              <p:cNvSpPr/>
              <p:nvPr/>
            </p:nvSpPr>
            <p:spPr>
              <a:xfrm>
                <a:off x="2199986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5" name="Фигура">
                <a:extLst>
                  <a:ext uri="{FF2B5EF4-FFF2-40B4-BE49-F238E27FC236}">
                    <a16:creationId xmlns:a16="http://schemas.microsoft.com/office/drawing/2014/main" id="{CE3E3B97-CBB1-6B42-B848-B48BDC7DB756}"/>
                  </a:ext>
                </a:extLst>
              </p:cNvPr>
              <p:cNvSpPr/>
              <p:nvPr/>
            </p:nvSpPr>
            <p:spPr>
              <a:xfrm>
                <a:off x="3480772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6" name="Фигура">
                <a:extLst>
                  <a:ext uri="{FF2B5EF4-FFF2-40B4-BE49-F238E27FC236}">
                    <a16:creationId xmlns:a16="http://schemas.microsoft.com/office/drawing/2014/main" id="{8FC26F37-0D88-954D-B3C0-D467643A95A7}"/>
                  </a:ext>
                </a:extLst>
              </p:cNvPr>
              <p:cNvSpPr/>
              <p:nvPr/>
            </p:nvSpPr>
            <p:spPr>
              <a:xfrm>
                <a:off x="2840379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7" name="Фигура">
                <a:extLst>
                  <a:ext uri="{FF2B5EF4-FFF2-40B4-BE49-F238E27FC236}">
                    <a16:creationId xmlns:a16="http://schemas.microsoft.com/office/drawing/2014/main" id="{91BBD83A-E688-7147-B8B2-9AFD1D993819}"/>
                  </a:ext>
                </a:extLst>
              </p:cNvPr>
              <p:cNvSpPr/>
              <p:nvPr/>
            </p:nvSpPr>
            <p:spPr>
              <a:xfrm>
                <a:off x="4121166" y="11656751"/>
                <a:ext cx="400528" cy="384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7" h="21432" extrusionOk="0">
                    <a:moveTo>
                      <a:pt x="11963" y="734"/>
                    </a:moveTo>
                    <a:cubicBezTo>
                      <a:pt x="11687" y="237"/>
                      <a:pt x="11160" y="-47"/>
                      <a:pt x="10612" y="6"/>
                    </a:cubicBezTo>
                    <a:cubicBezTo>
                      <a:pt x="10159" y="50"/>
                      <a:pt x="9756" y="322"/>
                      <a:pt x="9531" y="734"/>
                    </a:cubicBezTo>
                    <a:lnTo>
                      <a:pt x="7027" y="5759"/>
                    </a:lnTo>
                    <a:cubicBezTo>
                      <a:pt x="6982" y="5854"/>
                      <a:pt x="6920" y="5939"/>
                      <a:pt x="6844" y="6010"/>
                    </a:cubicBezTo>
                    <a:cubicBezTo>
                      <a:pt x="6748" y="6100"/>
                      <a:pt x="6633" y="6164"/>
                      <a:pt x="6508" y="6197"/>
                    </a:cubicBezTo>
                    <a:lnTo>
                      <a:pt x="1271" y="7000"/>
                    </a:lnTo>
                    <a:cubicBezTo>
                      <a:pt x="749" y="7090"/>
                      <a:pt x="310" y="7457"/>
                      <a:pt x="112" y="7968"/>
                    </a:cubicBezTo>
                    <a:cubicBezTo>
                      <a:pt x="-100" y="8513"/>
                      <a:pt x="-7" y="9135"/>
                      <a:pt x="354" y="9587"/>
                    </a:cubicBezTo>
                    <a:lnTo>
                      <a:pt x="4144" y="13410"/>
                    </a:lnTo>
                    <a:cubicBezTo>
                      <a:pt x="4247" y="13512"/>
                      <a:pt x="4327" y="13637"/>
                      <a:pt x="4378" y="13776"/>
                    </a:cubicBezTo>
                    <a:cubicBezTo>
                      <a:pt x="4430" y="13917"/>
                      <a:pt x="4450" y="14069"/>
                      <a:pt x="4437" y="14220"/>
                    </a:cubicBezTo>
                    <a:lnTo>
                      <a:pt x="3554" y="19659"/>
                    </a:lnTo>
                    <a:cubicBezTo>
                      <a:pt x="3474" y="20144"/>
                      <a:pt x="3626" y="20640"/>
                      <a:pt x="3961" y="20986"/>
                    </a:cubicBezTo>
                    <a:cubicBezTo>
                      <a:pt x="4386" y="21425"/>
                      <a:pt x="5021" y="21553"/>
                      <a:pt x="5572" y="21311"/>
                    </a:cubicBezTo>
                    <a:lnTo>
                      <a:pt x="10202" y="18763"/>
                    </a:lnTo>
                    <a:cubicBezTo>
                      <a:pt x="10361" y="18670"/>
                      <a:pt x="10541" y="18623"/>
                      <a:pt x="10723" y="18629"/>
                    </a:cubicBezTo>
                    <a:cubicBezTo>
                      <a:pt x="10887" y="18633"/>
                      <a:pt x="11046" y="18680"/>
                      <a:pt x="11189" y="18763"/>
                    </a:cubicBezTo>
                    <a:lnTo>
                      <a:pt x="15805" y="21248"/>
                    </a:lnTo>
                    <a:cubicBezTo>
                      <a:pt x="16353" y="21520"/>
                      <a:pt x="17004" y="21420"/>
                      <a:pt x="17452" y="20993"/>
                    </a:cubicBezTo>
                    <a:cubicBezTo>
                      <a:pt x="17799" y="20663"/>
                      <a:pt x="17973" y="20179"/>
                      <a:pt x="17919" y="19692"/>
                    </a:cubicBezTo>
                    <a:lnTo>
                      <a:pt x="17008" y="14296"/>
                    </a:lnTo>
                    <a:cubicBezTo>
                      <a:pt x="16980" y="14153"/>
                      <a:pt x="16983" y="14004"/>
                      <a:pt x="17016" y="13861"/>
                    </a:cubicBezTo>
                    <a:cubicBezTo>
                      <a:pt x="17049" y="13717"/>
                      <a:pt x="17113" y="13582"/>
                      <a:pt x="17202" y="13467"/>
                    </a:cubicBezTo>
                    <a:lnTo>
                      <a:pt x="21022" y="9599"/>
                    </a:lnTo>
                    <a:cubicBezTo>
                      <a:pt x="21397" y="9150"/>
                      <a:pt x="21500" y="8520"/>
                      <a:pt x="21288" y="7967"/>
                    </a:cubicBezTo>
                    <a:cubicBezTo>
                      <a:pt x="21095" y="7466"/>
                      <a:pt x="20670" y="7102"/>
                      <a:pt x="20161" y="7005"/>
                    </a:cubicBezTo>
                    <a:lnTo>
                      <a:pt x="14933" y="6207"/>
                    </a:lnTo>
                    <a:cubicBezTo>
                      <a:pt x="14811" y="6179"/>
                      <a:pt x="14697" y="6121"/>
                      <a:pt x="14600" y="6038"/>
                    </a:cubicBezTo>
                    <a:cubicBezTo>
                      <a:pt x="14501" y="5954"/>
                      <a:pt x="14423" y="5846"/>
                      <a:pt x="14372" y="5723"/>
                    </a:cubicBezTo>
                    <a:lnTo>
                      <a:pt x="11963" y="734"/>
                    </a:lnTo>
                    <a:close/>
                  </a:path>
                </a:pathLst>
              </a:cu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28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14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4DFB60D-8B19-5B4A-A512-3E17A5B0BDE8}"/>
              </a:ext>
            </a:extLst>
          </p:cNvPr>
          <p:cNvGrpSpPr/>
          <p:nvPr/>
        </p:nvGrpSpPr>
        <p:grpSpPr>
          <a:xfrm>
            <a:off x="1526094" y="1502510"/>
            <a:ext cx="11372192" cy="10668569"/>
            <a:chOff x="1526094" y="1502510"/>
            <a:chExt cx="11372192" cy="10668569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007D0559-11BC-274A-8991-5B21896B6729}"/>
                </a:ext>
              </a:extLst>
            </p:cNvPr>
            <p:cNvGrpSpPr/>
            <p:nvPr/>
          </p:nvGrpSpPr>
          <p:grpSpPr>
            <a:xfrm>
              <a:off x="1526094" y="1502510"/>
              <a:ext cx="10957093" cy="10221036"/>
              <a:chOff x="6347476" y="1973565"/>
              <a:chExt cx="10957093" cy="10221036"/>
            </a:xfrm>
          </p:grpSpPr>
          <p:grpSp>
            <p:nvGrpSpPr>
              <p:cNvPr id="93" name="Группа 92">
                <a:extLst>
                  <a:ext uri="{FF2B5EF4-FFF2-40B4-BE49-F238E27FC236}">
                    <a16:creationId xmlns:a16="http://schemas.microsoft.com/office/drawing/2014/main" id="{32F0F423-CEC0-854A-85C8-FDD7334287F8}"/>
                  </a:ext>
                </a:extLst>
              </p:cNvPr>
              <p:cNvGrpSpPr/>
              <p:nvPr/>
            </p:nvGrpSpPr>
            <p:grpSpPr>
              <a:xfrm>
                <a:off x="6347476" y="1973565"/>
                <a:ext cx="9228380" cy="8522539"/>
                <a:chOff x="6652276" y="1973565"/>
                <a:chExt cx="9228380" cy="8522539"/>
              </a:xfrm>
            </p:grpSpPr>
            <p:sp>
              <p:nvSpPr>
                <p:cNvPr id="94" name="Закругленный прямоугольник">
                  <a:extLst>
                    <a:ext uri="{FF2B5EF4-FFF2-40B4-BE49-F238E27FC236}">
                      <a16:creationId xmlns:a16="http://schemas.microsoft.com/office/drawing/2014/main" id="{FDFD8011-5C4F-624B-AE19-CA6904791C01}"/>
                    </a:ext>
                  </a:extLst>
                </p:cNvPr>
                <p:cNvSpPr/>
                <p:nvPr/>
              </p:nvSpPr>
              <p:spPr>
                <a:xfrm rot="2700000">
                  <a:off x="8104624" y="2608077"/>
                  <a:ext cx="250134" cy="486824"/>
                </a:xfrm>
                <a:prstGeom prst="roundRect">
                  <a:avLst>
                    <a:gd name="adj" fmla="val 31974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5" name="Закругленный прямоугольник">
                  <a:extLst>
                    <a:ext uri="{FF2B5EF4-FFF2-40B4-BE49-F238E27FC236}">
                      <a16:creationId xmlns:a16="http://schemas.microsoft.com/office/drawing/2014/main" id="{1D15B7DC-531E-A448-92F7-EC870905F588}"/>
                    </a:ext>
                  </a:extLst>
                </p:cNvPr>
                <p:cNvSpPr/>
                <p:nvPr/>
              </p:nvSpPr>
              <p:spPr>
                <a:xfrm rot="2700000">
                  <a:off x="8544891" y="2684277"/>
                  <a:ext cx="250134" cy="486824"/>
                </a:xfrm>
                <a:prstGeom prst="roundRect">
                  <a:avLst>
                    <a:gd name="adj" fmla="val 31974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6" name="Закругленный прямоугольник">
                  <a:extLst>
                    <a:ext uri="{FF2B5EF4-FFF2-40B4-BE49-F238E27FC236}">
                      <a16:creationId xmlns:a16="http://schemas.microsoft.com/office/drawing/2014/main" id="{7D313EA3-6AC7-134B-AF1B-0011E7ED6D96}"/>
                    </a:ext>
                  </a:extLst>
                </p:cNvPr>
                <p:cNvSpPr/>
                <p:nvPr/>
              </p:nvSpPr>
              <p:spPr>
                <a:xfrm rot="2700000">
                  <a:off x="8968224" y="2777410"/>
                  <a:ext cx="250134" cy="486824"/>
                </a:xfrm>
                <a:prstGeom prst="roundRect">
                  <a:avLst>
                    <a:gd name="adj" fmla="val 31974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7" name="Закругленный прямоугольник">
                  <a:extLst>
                    <a:ext uri="{FF2B5EF4-FFF2-40B4-BE49-F238E27FC236}">
                      <a16:creationId xmlns:a16="http://schemas.microsoft.com/office/drawing/2014/main" id="{6690065A-FCFE-6640-8E14-62207FF13BC4}"/>
                    </a:ext>
                  </a:extLst>
                </p:cNvPr>
                <p:cNvSpPr/>
                <p:nvPr/>
              </p:nvSpPr>
              <p:spPr>
                <a:xfrm rot="18900000">
                  <a:off x="7662150" y="3259179"/>
                  <a:ext cx="465902" cy="4542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8" name="Закругленный прямоугольник">
                  <a:extLst>
                    <a:ext uri="{FF2B5EF4-FFF2-40B4-BE49-F238E27FC236}">
                      <a16:creationId xmlns:a16="http://schemas.microsoft.com/office/drawing/2014/main" id="{53EDE0F6-1BC8-5D49-9254-1578D42323D0}"/>
                    </a:ext>
                  </a:extLst>
                </p:cNvPr>
                <p:cNvSpPr/>
                <p:nvPr/>
              </p:nvSpPr>
              <p:spPr>
                <a:xfrm rot="18900000">
                  <a:off x="8009283" y="3436979"/>
                  <a:ext cx="465902" cy="4542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99" name="Закругленный прямоугольник">
                  <a:extLst>
                    <a:ext uri="{FF2B5EF4-FFF2-40B4-BE49-F238E27FC236}">
                      <a16:creationId xmlns:a16="http://schemas.microsoft.com/office/drawing/2014/main" id="{0DD90F04-D19D-AF4C-AACC-7EEE1EC6EDAA}"/>
                    </a:ext>
                  </a:extLst>
                </p:cNvPr>
                <p:cNvSpPr/>
                <p:nvPr/>
              </p:nvSpPr>
              <p:spPr>
                <a:xfrm rot="18900000">
                  <a:off x="8356416" y="3606312"/>
                  <a:ext cx="465902" cy="454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0" name="Фигура">
                  <a:extLst>
                    <a:ext uri="{FF2B5EF4-FFF2-40B4-BE49-F238E27FC236}">
                      <a16:creationId xmlns:a16="http://schemas.microsoft.com/office/drawing/2014/main" id="{BBFEE6DB-AF90-1841-B9E6-AA90E4DDCD77}"/>
                    </a:ext>
                  </a:extLst>
                </p:cNvPr>
                <p:cNvSpPr/>
                <p:nvPr/>
              </p:nvSpPr>
              <p:spPr>
                <a:xfrm>
                  <a:off x="6890983" y="5289116"/>
                  <a:ext cx="970615" cy="6222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04" extrusionOk="0">
                      <a:moveTo>
                        <a:pt x="21600" y="6120"/>
                      </a:moveTo>
                      <a:lnTo>
                        <a:pt x="8621" y="545"/>
                      </a:lnTo>
                      <a:cubicBezTo>
                        <a:pt x="7698" y="72"/>
                        <a:pt x="6721" y="-96"/>
                        <a:pt x="5754" y="52"/>
                      </a:cubicBezTo>
                      <a:cubicBezTo>
                        <a:pt x="4914" y="181"/>
                        <a:pt x="4096" y="546"/>
                        <a:pt x="3341" y="1129"/>
                      </a:cubicBezTo>
                      <a:lnTo>
                        <a:pt x="0" y="5176"/>
                      </a:lnTo>
                      <a:lnTo>
                        <a:pt x="15847" y="21504"/>
                      </a:lnTo>
                      <a:lnTo>
                        <a:pt x="21600" y="6120"/>
                      </a:lnTo>
                      <a:close/>
                    </a:path>
                  </a:pathLst>
                </a:cu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1" name="Фигура">
                  <a:extLst>
                    <a:ext uri="{FF2B5EF4-FFF2-40B4-BE49-F238E27FC236}">
                      <a16:creationId xmlns:a16="http://schemas.microsoft.com/office/drawing/2014/main" id="{2FFBA69A-DF20-814E-B650-53C767053B3C}"/>
                    </a:ext>
                  </a:extLst>
                </p:cNvPr>
                <p:cNvSpPr/>
                <p:nvPr/>
              </p:nvSpPr>
              <p:spPr>
                <a:xfrm rot="4868509">
                  <a:off x="7717664" y="6000316"/>
                  <a:ext cx="971451" cy="6222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04" extrusionOk="0">
                      <a:moveTo>
                        <a:pt x="0" y="6120"/>
                      </a:moveTo>
                      <a:lnTo>
                        <a:pt x="12979" y="545"/>
                      </a:lnTo>
                      <a:cubicBezTo>
                        <a:pt x="13902" y="72"/>
                        <a:pt x="14879" y="-96"/>
                        <a:pt x="15846" y="52"/>
                      </a:cubicBezTo>
                      <a:cubicBezTo>
                        <a:pt x="16686" y="181"/>
                        <a:pt x="17504" y="546"/>
                        <a:pt x="18259" y="1129"/>
                      </a:cubicBezTo>
                      <a:lnTo>
                        <a:pt x="21600" y="5176"/>
                      </a:lnTo>
                      <a:lnTo>
                        <a:pt x="5753" y="21504"/>
                      </a:lnTo>
                      <a:lnTo>
                        <a:pt x="0" y="6120"/>
                      </a:lnTo>
                      <a:close/>
                    </a:path>
                  </a:pathLst>
                </a:cu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2" name="Закругленный прямоугольник">
                  <a:extLst>
                    <a:ext uri="{FF2B5EF4-FFF2-40B4-BE49-F238E27FC236}">
                      <a16:creationId xmlns:a16="http://schemas.microsoft.com/office/drawing/2014/main" id="{836E3CFB-D961-3247-97C7-5ED7BA4CC10B}"/>
                    </a:ext>
                  </a:extLst>
                </p:cNvPr>
                <p:cNvSpPr/>
                <p:nvPr/>
              </p:nvSpPr>
              <p:spPr>
                <a:xfrm rot="2700000">
                  <a:off x="10373691" y="3996610"/>
                  <a:ext cx="250134" cy="486824"/>
                </a:xfrm>
                <a:prstGeom prst="roundRect">
                  <a:avLst>
                    <a:gd name="adj" fmla="val 31974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3" name="Закругленный прямоугольник">
                  <a:extLst>
                    <a:ext uri="{FF2B5EF4-FFF2-40B4-BE49-F238E27FC236}">
                      <a16:creationId xmlns:a16="http://schemas.microsoft.com/office/drawing/2014/main" id="{6D330FEA-00C2-1943-8F5E-A11AE2C13C56}"/>
                    </a:ext>
                  </a:extLst>
                </p:cNvPr>
                <p:cNvSpPr/>
                <p:nvPr/>
              </p:nvSpPr>
              <p:spPr>
                <a:xfrm rot="2700000">
                  <a:off x="10534558" y="4419943"/>
                  <a:ext cx="250134" cy="486825"/>
                </a:xfrm>
                <a:prstGeom prst="roundRect">
                  <a:avLst>
                    <a:gd name="adj" fmla="val 31974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4" name="Закругленный прямоугольник">
                  <a:extLst>
                    <a:ext uri="{FF2B5EF4-FFF2-40B4-BE49-F238E27FC236}">
                      <a16:creationId xmlns:a16="http://schemas.microsoft.com/office/drawing/2014/main" id="{6A03319E-9269-704F-B95E-C6CB65261B10}"/>
                    </a:ext>
                  </a:extLst>
                </p:cNvPr>
                <p:cNvSpPr/>
                <p:nvPr/>
              </p:nvSpPr>
              <p:spPr>
                <a:xfrm rot="18900000">
                  <a:off x="9761883" y="4833979"/>
                  <a:ext cx="465902" cy="4542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5" name="Закругленный прямоугольник">
                  <a:extLst>
                    <a:ext uri="{FF2B5EF4-FFF2-40B4-BE49-F238E27FC236}">
                      <a16:creationId xmlns:a16="http://schemas.microsoft.com/office/drawing/2014/main" id="{524B76E7-E8B6-694E-8594-39891CE3794C}"/>
                    </a:ext>
                  </a:extLst>
                </p:cNvPr>
                <p:cNvSpPr/>
                <p:nvPr/>
              </p:nvSpPr>
              <p:spPr>
                <a:xfrm rot="18900000">
                  <a:off x="9982016" y="5164179"/>
                  <a:ext cx="465902" cy="4542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6" name="Фигура">
                  <a:extLst>
                    <a:ext uri="{FF2B5EF4-FFF2-40B4-BE49-F238E27FC236}">
                      <a16:creationId xmlns:a16="http://schemas.microsoft.com/office/drawing/2014/main" id="{370388A4-8CC0-A647-83DB-98AAEB3B3210}"/>
                    </a:ext>
                  </a:extLst>
                </p:cNvPr>
                <p:cNvSpPr/>
                <p:nvPr/>
              </p:nvSpPr>
              <p:spPr>
                <a:xfrm>
                  <a:off x="6652276" y="2540341"/>
                  <a:ext cx="3070864" cy="1393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75" extrusionOk="0">
                      <a:moveTo>
                        <a:pt x="21600" y="9296"/>
                      </a:moveTo>
                      <a:lnTo>
                        <a:pt x="3306" y="123"/>
                      </a:lnTo>
                      <a:cubicBezTo>
                        <a:pt x="3036" y="10"/>
                        <a:pt x="2761" y="-25"/>
                        <a:pt x="2488" y="19"/>
                      </a:cubicBezTo>
                      <a:cubicBezTo>
                        <a:pt x="2247" y="57"/>
                        <a:pt x="2009" y="156"/>
                        <a:pt x="1779" y="313"/>
                      </a:cubicBezTo>
                      <a:lnTo>
                        <a:pt x="0" y="1847"/>
                      </a:lnTo>
                      <a:lnTo>
                        <a:pt x="17282" y="21575"/>
                      </a:lnTo>
                      <a:lnTo>
                        <a:pt x="21600" y="9296"/>
                      </a:lnTo>
                      <a:close/>
                    </a:path>
                  </a:pathLst>
                </a:cu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7" name="Фигура">
                  <a:extLst>
                    <a:ext uri="{FF2B5EF4-FFF2-40B4-BE49-F238E27FC236}">
                      <a16:creationId xmlns:a16="http://schemas.microsoft.com/office/drawing/2014/main" id="{72296631-154D-2E45-A5EE-2BAAE44CC591}"/>
                    </a:ext>
                  </a:extLst>
                </p:cNvPr>
                <p:cNvSpPr/>
                <p:nvPr/>
              </p:nvSpPr>
              <p:spPr>
                <a:xfrm>
                  <a:off x="9631612" y="3669439"/>
                  <a:ext cx="1147778" cy="17495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238" y="0"/>
                      </a:moveTo>
                      <a:lnTo>
                        <a:pt x="21600" y="15724"/>
                      </a:lnTo>
                      <a:lnTo>
                        <a:pt x="13627" y="21600"/>
                      </a:lnTo>
                      <a:lnTo>
                        <a:pt x="0" y="8677"/>
                      </a:lnTo>
                      <a:lnTo>
                        <a:pt x="13238" y="0"/>
                      </a:lnTo>
                      <a:close/>
                    </a:path>
                  </a:pathLst>
                </a:cu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8" name="Фигура">
                  <a:extLst>
                    <a:ext uri="{FF2B5EF4-FFF2-40B4-BE49-F238E27FC236}">
                      <a16:creationId xmlns:a16="http://schemas.microsoft.com/office/drawing/2014/main" id="{5AE53B4B-73C4-1047-95A8-CB083330F005}"/>
                    </a:ext>
                  </a:extLst>
                </p:cNvPr>
                <p:cNvSpPr/>
                <p:nvPr/>
              </p:nvSpPr>
              <p:spPr>
                <a:xfrm>
                  <a:off x="7251799" y="1973565"/>
                  <a:ext cx="4022415" cy="46108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62" h="21543" extrusionOk="0">
                      <a:moveTo>
                        <a:pt x="0" y="21543"/>
                      </a:moveTo>
                      <a:cubicBezTo>
                        <a:pt x="544" y="20410"/>
                        <a:pt x="1154" y="19301"/>
                        <a:pt x="1827" y="18222"/>
                      </a:cubicBezTo>
                      <a:cubicBezTo>
                        <a:pt x="2502" y="17139"/>
                        <a:pt x="3240" y="16087"/>
                        <a:pt x="4038" y="15069"/>
                      </a:cubicBezTo>
                      <a:lnTo>
                        <a:pt x="15348" y="2751"/>
                      </a:lnTo>
                      <a:cubicBezTo>
                        <a:pt x="15573" y="2499"/>
                        <a:pt x="15828" y="2268"/>
                        <a:pt x="16107" y="2061"/>
                      </a:cubicBezTo>
                      <a:cubicBezTo>
                        <a:pt x="16422" y="1827"/>
                        <a:pt x="16766" y="1627"/>
                        <a:pt x="17133" y="1462"/>
                      </a:cubicBezTo>
                      <a:lnTo>
                        <a:pt x="20580" y="88"/>
                      </a:lnTo>
                      <a:cubicBezTo>
                        <a:pt x="20840" y="-57"/>
                        <a:pt x="21181" y="-21"/>
                        <a:pt x="21393" y="174"/>
                      </a:cubicBezTo>
                      <a:cubicBezTo>
                        <a:pt x="21545" y="315"/>
                        <a:pt x="21600" y="516"/>
                        <a:pt x="21536" y="701"/>
                      </a:cubicBezTo>
                      <a:lnTo>
                        <a:pt x="20437" y="3790"/>
                      </a:lnTo>
                      <a:cubicBezTo>
                        <a:pt x="20269" y="4155"/>
                        <a:pt x="20066" y="4506"/>
                        <a:pt x="19828" y="4839"/>
                      </a:cubicBezTo>
                      <a:cubicBezTo>
                        <a:pt x="19560" y="5215"/>
                        <a:pt x="19251" y="5566"/>
                        <a:pt x="18904" y="5888"/>
                      </a:cubicBezTo>
                      <a:lnTo>
                        <a:pt x="6903" y="16888"/>
                      </a:lnTo>
                      <a:cubicBezTo>
                        <a:pt x="5920" y="17717"/>
                        <a:pt x="4889" y="18501"/>
                        <a:pt x="3813" y="19237"/>
                      </a:cubicBezTo>
                      <a:cubicBezTo>
                        <a:pt x="2595" y="20070"/>
                        <a:pt x="1322" y="20840"/>
                        <a:pt x="0" y="21543"/>
                      </a:cubicBezTo>
                      <a:close/>
                    </a:path>
                  </a:pathLst>
                </a:cu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9" name="Фигура">
                  <a:extLst>
                    <a:ext uri="{FF2B5EF4-FFF2-40B4-BE49-F238E27FC236}">
                      <a16:creationId xmlns:a16="http://schemas.microsoft.com/office/drawing/2014/main" id="{70FC980A-37D6-0747-92F6-A9772F62B8C2}"/>
                    </a:ext>
                  </a:extLst>
                </p:cNvPr>
                <p:cNvSpPr/>
                <p:nvPr/>
              </p:nvSpPr>
              <p:spPr>
                <a:xfrm>
                  <a:off x="7258050" y="2009775"/>
                  <a:ext cx="4016147" cy="45704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62" h="21600" extrusionOk="0">
                      <a:moveTo>
                        <a:pt x="21383" y="0"/>
                      </a:moveTo>
                      <a:lnTo>
                        <a:pt x="0" y="21600"/>
                      </a:lnTo>
                      <a:cubicBezTo>
                        <a:pt x="1311" y="20894"/>
                        <a:pt x="2577" y="20123"/>
                        <a:pt x="3786" y="19287"/>
                      </a:cubicBezTo>
                      <a:cubicBezTo>
                        <a:pt x="4864" y="18543"/>
                        <a:pt x="5896" y="17749"/>
                        <a:pt x="6880" y="16911"/>
                      </a:cubicBezTo>
                      <a:lnTo>
                        <a:pt x="18900" y="5785"/>
                      </a:lnTo>
                      <a:cubicBezTo>
                        <a:pt x="19247" y="5459"/>
                        <a:pt x="19557" y="5104"/>
                        <a:pt x="19825" y="4725"/>
                      </a:cubicBezTo>
                      <a:cubicBezTo>
                        <a:pt x="20063" y="4388"/>
                        <a:pt x="20267" y="4032"/>
                        <a:pt x="20434" y="3663"/>
                      </a:cubicBezTo>
                      <a:lnTo>
                        <a:pt x="21536" y="538"/>
                      </a:lnTo>
                      <a:cubicBezTo>
                        <a:pt x="21600" y="351"/>
                        <a:pt x="21546" y="148"/>
                        <a:pt x="21393" y="6"/>
                      </a:cubicBezTo>
                      <a:cubicBezTo>
                        <a:pt x="21390" y="3"/>
                        <a:pt x="21385" y="3"/>
                        <a:pt x="21383" y="0"/>
                      </a:cubicBezTo>
                      <a:close/>
                    </a:path>
                  </a:pathLst>
                </a:custGeom>
                <a:solidFill>
                  <a:srgbClr val="C5C6CB">
                    <a:alpha val="38000"/>
                  </a:srgbClr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0" name="Фигура">
                  <a:extLst>
                    <a:ext uri="{FF2B5EF4-FFF2-40B4-BE49-F238E27FC236}">
                      <a16:creationId xmlns:a16="http://schemas.microsoft.com/office/drawing/2014/main" id="{566C3BE2-593E-324B-9BC4-C17830774C4A}"/>
                    </a:ext>
                  </a:extLst>
                </p:cNvPr>
                <p:cNvSpPr/>
                <p:nvPr/>
              </p:nvSpPr>
              <p:spPr>
                <a:xfrm>
                  <a:off x="10609923" y="2266548"/>
                  <a:ext cx="431275" cy="3978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89" h="20249" extrusionOk="0">
                      <a:moveTo>
                        <a:pt x="0" y="2111"/>
                      </a:moveTo>
                      <a:cubicBezTo>
                        <a:pt x="5082" y="2084"/>
                        <a:pt x="9971" y="4196"/>
                        <a:pt x="13614" y="7993"/>
                      </a:cubicBezTo>
                      <a:cubicBezTo>
                        <a:pt x="16755" y="11267"/>
                        <a:pt x="18761" y="15590"/>
                        <a:pt x="19300" y="20249"/>
                      </a:cubicBezTo>
                      <a:cubicBezTo>
                        <a:pt x="21600" y="14809"/>
                        <a:pt x="20502" y="8410"/>
                        <a:pt x="16546" y="4203"/>
                      </a:cubicBezTo>
                      <a:cubicBezTo>
                        <a:pt x="12136" y="-488"/>
                        <a:pt x="5308" y="-1351"/>
                        <a:pt x="0" y="2111"/>
                      </a:cubicBezTo>
                      <a:close/>
                    </a:path>
                  </a:pathLst>
                </a:cu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1" name="Прямоугольник">
                  <a:extLst>
                    <a:ext uri="{FF2B5EF4-FFF2-40B4-BE49-F238E27FC236}">
                      <a16:creationId xmlns:a16="http://schemas.microsoft.com/office/drawing/2014/main" id="{E4C7BB92-822D-9442-8FC2-AAF9B549E686}"/>
                    </a:ext>
                  </a:extLst>
                </p:cNvPr>
                <p:cNvSpPr/>
                <p:nvPr/>
              </p:nvSpPr>
              <p:spPr>
                <a:xfrm>
                  <a:off x="12297833" y="3866353"/>
                  <a:ext cx="854638" cy="472956"/>
                </a:xfrm>
                <a:prstGeom prst="rect">
                  <a:avLst/>
                </a:pr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2" name="Прямоугольник">
                  <a:extLst>
                    <a:ext uri="{FF2B5EF4-FFF2-40B4-BE49-F238E27FC236}">
                      <a16:creationId xmlns:a16="http://schemas.microsoft.com/office/drawing/2014/main" id="{7CFBCAC5-8D1C-BE42-B243-ABF60C1FB34D}"/>
                    </a:ext>
                  </a:extLst>
                </p:cNvPr>
                <p:cNvSpPr/>
                <p:nvPr/>
              </p:nvSpPr>
              <p:spPr>
                <a:xfrm rot="1678618">
                  <a:off x="14025044" y="4232643"/>
                  <a:ext cx="522333" cy="472957"/>
                </a:xfrm>
                <a:prstGeom prst="rect">
                  <a:avLst/>
                </a:pr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3" name="Фигура">
                  <a:extLst>
                    <a:ext uri="{FF2B5EF4-FFF2-40B4-BE49-F238E27FC236}">
                      <a16:creationId xmlns:a16="http://schemas.microsoft.com/office/drawing/2014/main" id="{CBF3939E-8C3C-3C4C-A2F3-B6A0455E2333}"/>
                    </a:ext>
                  </a:extLst>
                </p:cNvPr>
                <p:cNvSpPr/>
                <p:nvPr/>
              </p:nvSpPr>
              <p:spPr>
                <a:xfrm>
                  <a:off x="12148343" y="3300015"/>
                  <a:ext cx="1153320" cy="6171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456" y="0"/>
                      </a:moveTo>
                      <a:cubicBezTo>
                        <a:pt x="3887" y="0"/>
                        <a:pt x="3098" y="4"/>
                        <a:pt x="2260" y="500"/>
                      </a:cubicBezTo>
                      <a:cubicBezTo>
                        <a:pt x="1337" y="1128"/>
                        <a:pt x="603" y="2484"/>
                        <a:pt x="268" y="4209"/>
                      </a:cubicBezTo>
                      <a:cubicBezTo>
                        <a:pt x="0" y="5785"/>
                        <a:pt x="0" y="7274"/>
                        <a:pt x="0" y="10196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0237"/>
                      </a:lnTo>
                      <a:cubicBezTo>
                        <a:pt x="21600" y="7270"/>
                        <a:pt x="21600" y="5785"/>
                        <a:pt x="21332" y="4209"/>
                      </a:cubicBezTo>
                      <a:cubicBezTo>
                        <a:pt x="20997" y="2484"/>
                        <a:pt x="20271" y="1128"/>
                        <a:pt x="19348" y="500"/>
                      </a:cubicBezTo>
                      <a:cubicBezTo>
                        <a:pt x="18504" y="1"/>
                        <a:pt x="17715" y="0"/>
                        <a:pt x="16152" y="0"/>
                      </a:cubicBezTo>
                      <a:lnTo>
                        <a:pt x="5478" y="0"/>
                      </a:lnTo>
                      <a:lnTo>
                        <a:pt x="5456" y="0"/>
                      </a:lnTo>
                      <a:close/>
                    </a:path>
                  </a:pathLst>
                </a:cu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4" name="Фигура">
                  <a:extLst>
                    <a:ext uri="{FF2B5EF4-FFF2-40B4-BE49-F238E27FC236}">
                      <a16:creationId xmlns:a16="http://schemas.microsoft.com/office/drawing/2014/main" id="{0C2D9E0E-593D-F143-831B-E9AD05F45863}"/>
                    </a:ext>
                  </a:extLst>
                </p:cNvPr>
                <p:cNvSpPr/>
                <p:nvPr/>
              </p:nvSpPr>
              <p:spPr>
                <a:xfrm>
                  <a:off x="14043818" y="3806708"/>
                  <a:ext cx="795852" cy="7176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82" h="21469" extrusionOk="0">
                      <a:moveTo>
                        <a:pt x="8656" y="51"/>
                      </a:moveTo>
                      <a:cubicBezTo>
                        <a:pt x="7662" y="-131"/>
                        <a:pt x="6645" y="180"/>
                        <a:pt x="5881" y="906"/>
                      </a:cubicBezTo>
                      <a:cubicBezTo>
                        <a:pt x="5218" y="1592"/>
                        <a:pt x="4815" y="2386"/>
                        <a:pt x="4028" y="3933"/>
                      </a:cubicBezTo>
                      <a:lnTo>
                        <a:pt x="728" y="10428"/>
                      </a:lnTo>
                      <a:cubicBezTo>
                        <a:pt x="412" y="11050"/>
                        <a:pt x="203" y="11486"/>
                        <a:pt x="0" y="11924"/>
                      </a:cubicBezTo>
                      <a:lnTo>
                        <a:pt x="16219" y="21469"/>
                      </a:lnTo>
                      <a:cubicBezTo>
                        <a:pt x="16390" y="21144"/>
                        <a:pt x="16537" y="20886"/>
                        <a:pt x="16754" y="20460"/>
                      </a:cubicBezTo>
                      <a:lnTo>
                        <a:pt x="20054" y="13966"/>
                      </a:lnTo>
                      <a:cubicBezTo>
                        <a:pt x="20853" y="12394"/>
                        <a:pt x="21250" y="11613"/>
                        <a:pt x="21436" y="10629"/>
                      </a:cubicBezTo>
                      <a:cubicBezTo>
                        <a:pt x="21600" y="9529"/>
                        <a:pt x="21320" y="8402"/>
                        <a:pt x="20664" y="7554"/>
                      </a:cubicBezTo>
                      <a:cubicBezTo>
                        <a:pt x="20046" y="6820"/>
                        <a:pt x="19329" y="6372"/>
                        <a:pt x="17933" y="5501"/>
                      </a:cubicBezTo>
                      <a:lnTo>
                        <a:pt x="11666" y="1583"/>
                      </a:lnTo>
                      <a:cubicBezTo>
                        <a:pt x="10248" y="697"/>
                        <a:pt x="9543" y="257"/>
                        <a:pt x="8656" y="51"/>
                      </a:cubicBezTo>
                      <a:close/>
                    </a:path>
                  </a:pathLst>
                </a:cu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5" name="Кружок">
                  <a:extLst>
                    <a:ext uri="{FF2B5EF4-FFF2-40B4-BE49-F238E27FC236}">
                      <a16:creationId xmlns:a16="http://schemas.microsoft.com/office/drawing/2014/main" id="{EEEB2D7D-FF6C-0E41-BEC5-957AEBB771FF}"/>
                    </a:ext>
                  </a:extLst>
                </p:cNvPr>
                <p:cNvSpPr/>
                <p:nvPr/>
              </p:nvSpPr>
              <p:spPr>
                <a:xfrm>
                  <a:off x="9569648" y="4185096"/>
                  <a:ext cx="6311008" cy="6311008"/>
                </a:xfrm>
                <a:prstGeom prst="ellipse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dirty="0"/>
                </a:p>
              </p:txBody>
            </p:sp>
            <p:sp>
              <p:nvSpPr>
                <p:cNvPr id="116" name="Кружок">
                  <a:extLst>
                    <a:ext uri="{FF2B5EF4-FFF2-40B4-BE49-F238E27FC236}">
                      <a16:creationId xmlns:a16="http://schemas.microsoft.com/office/drawing/2014/main" id="{FEE63DA0-0BC5-DB4A-B380-8AA344989644}"/>
                    </a:ext>
                  </a:extLst>
                </p:cNvPr>
                <p:cNvSpPr/>
                <p:nvPr/>
              </p:nvSpPr>
              <p:spPr>
                <a:xfrm>
                  <a:off x="9939752" y="4556456"/>
                  <a:ext cx="5568288" cy="5568287"/>
                </a:xfrm>
                <a:prstGeom prst="ellipse">
                  <a:avLst/>
                </a:prstGeom>
                <a:solidFill>
                  <a:srgbClr val="F5F6FA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7" name="Кружок">
                  <a:extLst>
                    <a:ext uri="{FF2B5EF4-FFF2-40B4-BE49-F238E27FC236}">
                      <a16:creationId xmlns:a16="http://schemas.microsoft.com/office/drawing/2014/main" id="{11A467A6-EC56-6347-BFA4-FBDAF8BCCAE3}"/>
                    </a:ext>
                  </a:extLst>
                </p:cNvPr>
                <p:cNvSpPr/>
                <p:nvPr/>
              </p:nvSpPr>
              <p:spPr>
                <a:xfrm>
                  <a:off x="10582226" y="5197674"/>
                  <a:ext cx="4285852" cy="4285852"/>
                </a:xfrm>
                <a:prstGeom prst="ellipse">
                  <a:avLst/>
                </a:prstGeom>
                <a:ln w="508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8" name="Кружок">
                  <a:extLst>
                    <a:ext uri="{FF2B5EF4-FFF2-40B4-BE49-F238E27FC236}">
                      <a16:creationId xmlns:a16="http://schemas.microsoft.com/office/drawing/2014/main" id="{5E30D70C-364E-A54C-A9E9-7786E8453B45}"/>
                    </a:ext>
                  </a:extLst>
                </p:cNvPr>
                <p:cNvSpPr/>
                <p:nvPr/>
              </p:nvSpPr>
              <p:spPr>
                <a:xfrm>
                  <a:off x="11143970" y="5761336"/>
                  <a:ext cx="3162363" cy="3162362"/>
                </a:xfrm>
                <a:prstGeom prst="ellipse">
                  <a:avLst/>
                </a:prstGeom>
                <a:solidFill>
                  <a:srgbClr val="EDECEF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19" name="Прямоугольник">
                  <a:extLst>
                    <a:ext uri="{FF2B5EF4-FFF2-40B4-BE49-F238E27FC236}">
                      <a16:creationId xmlns:a16="http://schemas.microsoft.com/office/drawing/2014/main" id="{DFB7492A-D67E-F74F-99ED-300391DA3564}"/>
                    </a:ext>
                  </a:extLst>
                </p:cNvPr>
                <p:cNvSpPr/>
                <p:nvPr/>
              </p:nvSpPr>
              <p:spPr>
                <a:xfrm>
                  <a:off x="12662842" y="4647279"/>
                  <a:ext cx="124620" cy="217025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0" name="Прямоугольник">
                  <a:extLst>
                    <a:ext uri="{FF2B5EF4-FFF2-40B4-BE49-F238E27FC236}">
                      <a16:creationId xmlns:a16="http://schemas.microsoft.com/office/drawing/2014/main" id="{CE56E5F6-73C0-2047-82D9-A2F2B4156CE2}"/>
                    </a:ext>
                  </a:extLst>
                </p:cNvPr>
                <p:cNvSpPr/>
                <p:nvPr/>
              </p:nvSpPr>
              <p:spPr>
                <a:xfrm>
                  <a:off x="12662842" y="9808030"/>
                  <a:ext cx="124620" cy="217025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1" name="Прямоугольник">
                  <a:extLst>
                    <a:ext uri="{FF2B5EF4-FFF2-40B4-BE49-F238E27FC236}">
                      <a16:creationId xmlns:a16="http://schemas.microsoft.com/office/drawing/2014/main" id="{E98A209A-54A2-8B4F-A4C1-D10B2A217FFE}"/>
                    </a:ext>
                  </a:extLst>
                </p:cNvPr>
                <p:cNvSpPr/>
                <p:nvPr/>
              </p:nvSpPr>
              <p:spPr>
                <a:xfrm rot="5400000">
                  <a:off x="15253642" y="7251096"/>
                  <a:ext cx="124620" cy="217026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2" name="Прямоугольник">
                  <a:extLst>
                    <a:ext uri="{FF2B5EF4-FFF2-40B4-BE49-F238E27FC236}">
                      <a16:creationId xmlns:a16="http://schemas.microsoft.com/office/drawing/2014/main" id="{5852F7AB-3E20-234A-BB22-DB4B9E99AA50}"/>
                    </a:ext>
                  </a:extLst>
                </p:cNvPr>
                <p:cNvSpPr/>
                <p:nvPr/>
              </p:nvSpPr>
              <p:spPr>
                <a:xfrm rot="5400000">
                  <a:off x="10072042" y="7251096"/>
                  <a:ext cx="124620" cy="217026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3" name="Прямоугольник">
                  <a:extLst>
                    <a:ext uri="{FF2B5EF4-FFF2-40B4-BE49-F238E27FC236}">
                      <a16:creationId xmlns:a16="http://schemas.microsoft.com/office/drawing/2014/main" id="{64B5AB0A-975E-3F43-8640-27DB28CAF3BC}"/>
                    </a:ext>
                  </a:extLst>
                </p:cNvPr>
                <p:cNvSpPr/>
                <p:nvPr/>
              </p:nvSpPr>
              <p:spPr>
                <a:xfrm rot="8100000">
                  <a:off x="10825575" y="5413830"/>
                  <a:ext cx="124620" cy="217025"/>
                </a:xfrm>
                <a:prstGeom prst="rect">
                  <a:avLst/>
                </a:pr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4" name="Прямоугольник">
                  <a:extLst>
                    <a:ext uri="{FF2B5EF4-FFF2-40B4-BE49-F238E27FC236}">
                      <a16:creationId xmlns:a16="http://schemas.microsoft.com/office/drawing/2014/main" id="{84F256CE-FE63-BF4B-9C9A-B9AD134098BF}"/>
                    </a:ext>
                  </a:extLst>
                </p:cNvPr>
                <p:cNvSpPr/>
                <p:nvPr/>
              </p:nvSpPr>
              <p:spPr>
                <a:xfrm rot="13500000">
                  <a:off x="14483174" y="5422296"/>
                  <a:ext cx="124620" cy="217026"/>
                </a:xfrm>
                <a:prstGeom prst="rect">
                  <a:avLst/>
                </a:pr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5" name="Прямоугольник">
                  <a:extLst>
                    <a:ext uri="{FF2B5EF4-FFF2-40B4-BE49-F238E27FC236}">
                      <a16:creationId xmlns:a16="http://schemas.microsoft.com/office/drawing/2014/main" id="{F519F835-579F-5D44-B9B8-11AF37A2E540}"/>
                    </a:ext>
                  </a:extLst>
                </p:cNvPr>
                <p:cNvSpPr/>
                <p:nvPr/>
              </p:nvSpPr>
              <p:spPr>
                <a:xfrm rot="18900000">
                  <a:off x="14483174" y="9071430"/>
                  <a:ext cx="124620" cy="217025"/>
                </a:xfrm>
                <a:prstGeom prst="rect">
                  <a:avLst/>
                </a:pr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6" name="Прямоугольник">
                  <a:extLst>
                    <a:ext uri="{FF2B5EF4-FFF2-40B4-BE49-F238E27FC236}">
                      <a16:creationId xmlns:a16="http://schemas.microsoft.com/office/drawing/2014/main" id="{4C493686-B2CB-7E4D-B340-7CDAD171E0BB}"/>
                    </a:ext>
                  </a:extLst>
                </p:cNvPr>
                <p:cNvSpPr/>
                <p:nvPr/>
              </p:nvSpPr>
              <p:spPr>
                <a:xfrm rot="2700000">
                  <a:off x="10850974" y="9071430"/>
                  <a:ext cx="124620" cy="217025"/>
                </a:xfrm>
                <a:prstGeom prst="rect">
                  <a:avLst/>
                </a:prstGeom>
                <a:solidFill>
                  <a:srgbClr val="C5C6CB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27" name="Фигура">
                  <a:extLst>
                    <a:ext uri="{FF2B5EF4-FFF2-40B4-BE49-F238E27FC236}">
                      <a16:creationId xmlns:a16="http://schemas.microsoft.com/office/drawing/2014/main" id="{DAD055BC-36D4-6145-84BC-4CA5F280D1A7}"/>
                    </a:ext>
                  </a:extLst>
                </p:cNvPr>
                <p:cNvSpPr/>
                <p:nvPr/>
              </p:nvSpPr>
              <p:spPr>
                <a:xfrm>
                  <a:off x="12633778" y="5108944"/>
                  <a:ext cx="2323278" cy="38672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99" h="21523" extrusionOk="0">
                      <a:moveTo>
                        <a:pt x="813" y="0"/>
                      </a:moveTo>
                      <a:cubicBezTo>
                        <a:pt x="328" y="-5"/>
                        <a:pt x="-53" y="273"/>
                        <a:pt x="6" y="589"/>
                      </a:cubicBezTo>
                      <a:cubicBezTo>
                        <a:pt x="56" y="854"/>
                        <a:pt x="408" y="1049"/>
                        <a:pt x="813" y="1036"/>
                      </a:cubicBezTo>
                      <a:cubicBezTo>
                        <a:pt x="5240" y="1043"/>
                        <a:pt x="9665" y="2153"/>
                        <a:pt x="13042" y="4369"/>
                      </a:cubicBezTo>
                      <a:cubicBezTo>
                        <a:pt x="19817" y="8816"/>
                        <a:pt x="19817" y="16025"/>
                        <a:pt x="13042" y="20472"/>
                      </a:cubicBezTo>
                      <a:cubicBezTo>
                        <a:pt x="12961" y="20525"/>
                        <a:pt x="12869" y="20570"/>
                        <a:pt x="12787" y="20622"/>
                      </a:cubicBezTo>
                      <a:cubicBezTo>
                        <a:pt x="12477" y="20798"/>
                        <a:pt x="12429" y="21101"/>
                        <a:pt x="12676" y="21315"/>
                      </a:cubicBezTo>
                      <a:cubicBezTo>
                        <a:pt x="12978" y="21576"/>
                        <a:pt x="13564" y="21595"/>
                        <a:pt x="13904" y="21355"/>
                      </a:cubicBezTo>
                      <a:cubicBezTo>
                        <a:pt x="13986" y="21303"/>
                        <a:pt x="14075" y="21258"/>
                        <a:pt x="14156" y="21205"/>
                      </a:cubicBezTo>
                      <a:cubicBezTo>
                        <a:pt x="21547" y="16354"/>
                        <a:pt x="21547" y="8487"/>
                        <a:pt x="14156" y="3636"/>
                      </a:cubicBezTo>
                      <a:cubicBezTo>
                        <a:pt x="10471" y="1217"/>
                        <a:pt x="5643" y="7"/>
                        <a:pt x="8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5" name="Дуга 4">
                <a:extLst>
                  <a:ext uri="{FF2B5EF4-FFF2-40B4-BE49-F238E27FC236}">
                    <a16:creationId xmlns:a16="http://schemas.microsoft.com/office/drawing/2014/main" id="{3691C7EC-CEB9-9D44-97E4-5E5FCB2F7CCB}"/>
                  </a:ext>
                </a:extLst>
              </p:cNvPr>
              <p:cNvSpPr/>
              <p:nvPr/>
            </p:nvSpPr>
            <p:spPr bwMode="auto">
              <a:xfrm>
                <a:off x="7511231" y="2401267"/>
                <a:ext cx="9793338" cy="9793334"/>
              </a:xfrm>
              <a:prstGeom prst="arc">
                <a:avLst>
                  <a:gd name="adj1" fmla="val 19120888"/>
                  <a:gd name="adj2" fmla="val 10008868"/>
                </a:avLst>
              </a:prstGeom>
              <a:noFill/>
              <a:ln w="38100" cap="flat" cmpd="sng" algn="ctr">
                <a:solidFill>
                  <a:schemeClr val="tx2"/>
                </a:solidFill>
                <a:prstDash val="dash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vert="horz" wrap="square" lIns="38100" tIns="38100" rIns="38100" bIns="381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8255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>
                  <a:ln>
                    <a:noFill/>
                  </a:ln>
                  <a:solidFill>
                    <a:srgbClr val="74808C"/>
                  </a:solidFill>
                  <a:effectLst/>
                  <a:latin typeface="Poppins" charset="0"/>
                  <a:ea typeface="Poppins" charset="0"/>
                  <a:cs typeface="Poppins" charset="0"/>
                  <a:sym typeface="Poppins" charset="0"/>
                </a:endParaRPr>
              </a:p>
            </p:txBody>
          </p:sp>
        </p:grpSp>
        <p:sp>
          <p:nvSpPr>
            <p:cNvPr id="129" name="Text Box 3">
              <a:extLst>
                <a:ext uri="{FF2B5EF4-FFF2-40B4-BE49-F238E27FC236}">
                  <a16:creationId xmlns:a16="http://schemas.microsoft.com/office/drawing/2014/main" id="{B87B0F06-56AC-5B49-9CAE-4726D35F6C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08525" y="5835596"/>
              <a:ext cx="3232761" cy="2150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24H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D8E7852-8E3A-5140-B44A-11A7CD6035D0}"/>
                </a:ext>
              </a:extLst>
            </p:cNvPr>
            <p:cNvSpPr/>
            <p:nvPr/>
          </p:nvSpPr>
          <p:spPr>
            <a:xfrm>
              <a:off x="7642813" y="1765772"/>
              <a:ext cx="340120" cy="340120"/>
            </a:xfrm>
            <a:prstGeom prst="ellipse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8B1124BD-E2F2-FE4A-9051-6A3838679DEE}"/>
                </a:ext>
              </a:extLst>
            </p:cNvPr>
            <p:cNvSpPr/>
            <p:nvPr/>
          </p:nvSpPr>
          <p:spPr>
            <a:xfrm>
              <a:off x="8626486" y="1918172"/>
              <a:ext cx="340120" cy="340120"/>
            </a:xfrm>
            <a:prstGeom prst="ellipse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EC7F401F-00B0-4645-9A8B-AD0BC5B1F397}"/>
                </a:ext>
              </a:extLst>
            </p:cNvPr>
            <p:cNvSpPr/>
            <p:nvPr/>
          </p:nvSpPr>
          <p:spPr>
            <a:xfrm>
              <a:off x="10384140" y="2785917"/>
              <a:ext cx="340120" cy="340120"/>
            </a:xfrm>
            <a:prstGeom prst="ellipse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13E10C30-79D1-4C4C-BA8B-66C04FF826F0}"/>
                </a:ext>
              </a:extLst>
            </p:cNvPr>
            <p:cNvSpPr/>
            <p:nvPr/>
          </p:nvSpPr>
          <p:spPr>
            <a:xfrm>
              <a:off x="9554740" y="2264536"/>
              <a:ext cx="340120" cy="340120"/>
            </a:xfrm>
            <a:prstGeom prst="ellipse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7E9FC626-5D2B-E243-9709-6B34D0E60A66}"/>
                </a:ext>
              </a:extLst>
            </p:cNvPr>
            <p:cNvSpPr/>
            <p:nvPr/>
          </p:nvSpPr>
          <p:spPr>
            <a:xfrm>
              <a:off x="11066977" y="3416084"/>
              <a:ext cx="340120" cy="340120"/>
            </a:xfrm>
            <a:prstGeom prst="ellipse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FBCC048C-0C93-7C45-A32C-9A58687A7985}"/>
                </a:ext>
              </a:extLst>
            </p:cNvPr>
            <p:cNvGrpSpPr/>
            <p:nvPr/>
          </p:nvGrpSpPr>
          <p:grpSpPr>
            <a:xfrm>
              <a:off x="5347026" y="10915773"/>
              <a:ext cx="1144470" cy="1144470"/>
              <a:chOff x="3914303" y="10221889"/>
              <a:chExt cx="1144470" cy="1144470"/>
            </a:xfrm>
          </p:grpSpPr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658A66EF-E944-5F47-B9A8-319EE20E445E}"/>
                  </a:ext>
                </a:extLst>
              </p:cNvPr>
              <p:cNvSpPr/>
              <p:nvPr/>
            </p:nvSpPr>
            <p:spPr>
              <a:xfrm>
                <a:off x="3914303" y="10221889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37" name="Фигура">
                <a:extLst>
                  <a:ext uri="{FF2B5EF4-FFF2-40B4-BE49-F238E27FC236}">
                    <a16:creationId xmlns:a16="http://schemas.microsoft.com/office/drawing/2014/main" id="{9AC1E048-86F8-3446-AA7B-C9893C6CB845}"/>
                  </a:ext>
                </a:extLst>
              </p:cNvPr>
              <p:cNvSpPr/>
              <p:nvPr/>
            </p:nvSpPr>
            <p:spPr>
              <a:xfrm>
                <a:off x="4163158" y="10437579"/>
                <a:ext cx="646761" cy="64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599" extrusionOk="0">
                    <a:moveTo>
                      <a:pt x="10827" y="0"/>
                    </a:moveTo>
                    <a:cubicBezTo>
                      <a:pt x="10764" y="-1"/>
                      <a:pt x="10703" y="15"/>
                      <a:pt x="10649" y="46"/>
                    </a:cubicBezTo>
                    <a:lnTo>
                      <a:pt x="172" y="5811"/>
                    </a:lnTo>
                    <a:cubicBezTo>
                      <a:pt x="133" y="5829"/>
                      <a:pt x="98" y="5855"/>
                      <a:pt x="70" y="5887"/>
                    </a:cubicBezTo>
                    <a:cubicBezTo>
                      <a:pt x="26" y="5939"/>
                      <a:pt x="1" y="6004"/>
                      <a:pt x="0" y="6073"/>
                    </a:cubicBezTo>
                    <a:lnTo>
                      <a:pt x="0" y="21371"/>
                    </a:lnTo>
                    <a:cubicBezTo>
                      <a:pt x="3" y="21433"/>
                      <a:pt x="29" y="21491"/>
                      <a:pt x="74" y="21533"/>
                    </a:cubicBezTo>
                    <a:cubicBezTo>
                      <a:pt x="116" y="21573"/>
                      <a:pt x="171" y="21597"/>
                      <a:pt x="230" y="21599"/>
                    </a:cubicBezTo>
                    <a:lnTo>
                      <a:pt x="2226" y="21599"/>
                    </a:lnTo>
                    <a:cubicBezTo>
                      <a:pt x="2309" y="21595"/>
                      <a:pt x="2386" y="21555"/>
                      <a:pt x="2436" y="21489"/>
                    </a:cubicBezTo>
                    <a:cubicBezTo>
                      <a:pt x="2471" y="21442"/>
                      <a:pt x="2491" y="21386"/>
                      <a:pt x="2492" y="21328"/>
                    </a:cubicBezTo>
                    <a:lnTo>
                      <a:pt x="2492" y="11496"/>
                    </a:lnTo>
                    <a:lnTo>
                      <a:pt x="19105" y="11496"/>
                    </a:lnTo>
                    <a:lnTo>
                      <a:pt x="19105" y="21272"/>
                    </a:lnTo>
                    <a:cubicBezTo>
                      <a:pt x="19102" y="21354"/>
                      <a:pt x="19133" y="21435"/>
                      <a:pt x="19191" y="21493"/>
                    </a:cubicBezTo>
                    <a:cubicBezTo>
                      <a:pt x="19249" y="21552"/>
                      <a:pt x="19328" y="21583"/>
                      <a:pt x="19410" y="21582"/>
                    </a:cubicBezTo>
                    <a:lnTo>
                      <a:pt x="21287" y="21582"/>
                    </a:lnTo>
                    <a:cubicBezTo>
                      <a:pt x="21367" y="21587"/>
                      <a:pt x="21445" y="21560"/>
                      <a:pt x="21503" y="21506"/>
                    </a:cubicBezTo>
                    <a:cubicBezTo>
                      <a:pt x="21563" y="21452"/>
                      <a:pt x="21598" y="21375"/>
                      <a:pt x="21599" y="21295"/>
                    </a:cubicBezTo>
                    <a:lnTo>
                      <a:pt x="21599" y="6429"/>
                    </a:lnTo>
                    <a:cubicBezTo>
                      <a:pt x="21600" y="6375"/>
                      <a:pt x="21584" y="6322"/>
                      <a:pt x="21553" y="6277"/>
                    </a:cubicBezTo>
                    <a:cubicBezTo>
                      <a:pt x="21528" y="6241"/>
                      <a:pt x="21495" y="6211"/>
                      <a:pt x="21455" y="6191"/>
                    </a:cubicBezTo>
                    <a:lnTo>
                      <a:pt x="10996" y="46"/>
                    </a:lnTo>
                    <a:cubicBezTo>
                      <a:pt x="10944" y="16"/>
                      <a:pt x="10886" y="1"/>
                      <a:pt x="10827" y="0"/>
                    </a:cubicBezTo>
                    <a:close/>
                    <a:moveTo>
                      <a:pt x="10807" y="754"/>
                    </a:moveTo>
                    <a:lnTo>
                      <a:pt x="20910" y="6686"/>
                    </a:lnTo>
                    <a:lnTo>
                      <a:pt x="20910" y="20891"/>
                    </a:lnTo>
                    <a:lnTo>
                      <a:pt x="19772" y="20891"/>
                    </a:lnTo>
                    <a:lnTo>
                      <a:pt x="19772" y="8217"/>
                    </a:lnTo>
                    <a:cubicBezTo>
                      <a:pt x="19776" y="8142"/>
                      <a:pt x="19748" y="8068"/>
                      <a:pt x="19694" y="8015"/>
                    </a:cubicBezTo>
                    <a:cubicBezTo>
                      <a:pt x="19648" y="7970"/>
                      <a:pt x="19587" y="7943"/>
                      <a:pt x="19522" y="7940"/>
                    </a:cubicBezTo>
                    <a:lnTo>
                      <a:pt x="2069" y="7940"/>
                    </a:lnTo>
                    <a:cubicBezTo>
                      <a:pt x="1995" y="7941"/>
                      <a:pt x="1925" y="7974"/>
                      <a:pt x="1877" y="8031"/>
                    </a:cubicBezTo>
                    <a:cubicBezTo>
                      <a:pt x="1835" y="8082"/>
                      <a:pt x="1814" y="8146"/>
                      <a:pt x="1819" y="8212"/>
                    </a:cubicBezTo>
                    <a:lnTo>
                      <a:pt x="1786" y="20864"/>
                    </a:lnTo>
                    <a:lnTo>
                      <a:pt x="696" y="20864"/>
                    </a:lnTo>
                    <a:lnTo>
                      <a:pt x="696" y="6323"/>
                    </a:lnTo>
                    <a:lnTo>
                      <a:pt x="10807" y="754"/>
                    </a:lnTo>
                    <a:close/>
                    <a:moveTo>
                      <a:pt x="9229" y="5008"/>
                    </a:moveTo>
                    <a:cubicBezTo>
                      <a:pt x="9070" y="5008"/>
                      <a:pt x="8989" y="5008"/>
                      <a:pt x="8904" y="5035"/>
                    </a:cubicBezTo>
                    <a:cubicBezTo>
                      <a:pt x="8810" y="5069"/>
                      <a:pt x="8736" y="5143"/>
                      <a:pt x="8702" y="5237"/>
                    </a:cubicBezTo>
                    <a:cubicBezTo>
                      <a:pt x="8675" y="5323"/>
                      <a:pt x="8675" y="5403"/>
                      <a:pt x="8675" y="5562"/>
                    </a:cubicBezTo>
                    <a:lnTo>
                      <a:pt x="8675" y="6638"/>
                    </a:lnTo>
                    <a:cubicBezTo>
                      <a:pt x="8675" y="6799"/>
                      <a:pt x="8675" y="6880"/>
                      <a:pt x="8702" y="6965"/>
                    </a:cubicBezTo>
                    <a:cubicBezTo>
                      <a:pt x="8736" y="7059"/>
                      <a:pt x="8810" y="7133"/>
                      <a:pt x="8904" y="7167"/>
                    </a:cubicBezTo>
                    <a:cubicBezTo>
                      <a:pt x="8989" y="7194"/>
                      <a:pt x="9070" y="7194"/>
                      <a:pt x="9229" y="7194"/>
                    </a:cubicBezTo>
                    <a:lnTo>
                      <a:pt x="12372" y="7194"/>
                    </a:lnTo>
                    <a:cubicBezTo>
                      <a:pt x="12534" y="7194"/>
                      <a:pt x="12614" y="7194"/>
                      <a:pt x="12700" y="7167"/>
                    </a:cubicBezTo>
                    <a:cubicBezTo>
                      <a:pt x="12794" y="7133"/>
                      <a:pt x="12868" y="7059"/>
                      <a:pt x="12902" y="6965"/>
                    </a:cubicBezTo>
                    <a:cubicBezTo>
                      <a:pt x="12929" y="6880"/>
                      <a:pt x="12929" y="6799"/>
                      <a:pt x="12929" y="6640"/>
                    </a:cubicBezTo>
                    <a:lnTo>
                      <a:pt x="12929" y="5565"/>
                    </a:lnTo>
                    <a:cubicBezTo>
                      <a:pt x="12929" y="5403"/>
                      <a:pt x="12929" y="5323"/>
                      <a:pt x="12902" y="5237"/>
                    </a:cubicBezTo>
                    <a:cubicBezTo>
                      <a:pt x="12868" y="5143"/>
                      <a:pt x="12794" y="5069"/>
                      <a:pt x="12700" y="5035"/>
                    </a:cubicBezTo>
                    <a:cubicBezTo>
                      <a:pt x="12614" y="5008"/>
                      <a:pt x="12533" y="5008"/>
                      <a:pt x="12374" y="5008"/>
                    </a:cubicBezTo>
                    <a:lnTo>
                      <a:pt x="9232" y="5008"/>
                    </a:lnTo>
                    <a:lnTo>
                      <a:pt x="9229" y="5008"/>
                    </a:lnTo>
                    <a:close/>
                    <a:moveTo>
                      <a:pt x="9346" y="5731"/>
                    </a:moveTo>
                    <a:lnTo>
                      <a:pt x="12258" y="5731"/>
                    </a:lnTo>
                    <a:lnTo>
                      <a:pt x="12258" y="6471"/>
                    </a:lnTo>
                    <a:lnTo>
                      <a:pt x="9346" y="6471"/>
                    </a:lnTo>
                    <a:lnTo>
                      <a:pt x="9346" y="5731"/>
                    </a:lnTo>
                    <a:close/>
                    <a:moveTo>
                      <a:pt x="2492" y="8634"/>
                    </a:moveTo>
                    <a:lnTo>
                      <a:pt x="19105" y="8634"/>
                    </a:lnTo>
                    <a:lnTo>
                      <a:pt x="19105" y="9357"/>
                    </a:lnTo>
                    <a:lnTo>
                      <a:pt x="2492" y="9357"/>
                    </a:lnTo>
                    <a:lnTo>
                      <a:pt x="2492" y="8634"/>
                    </a:lnTo>
                    <a:close/>
                    <a:moveTo>
                      <a:pt x="2492" y="10062"/>
                    </a:moveTo>
                    <a:lnTo>
                      <a:pt x="19105" y="10062"/>
                    </a:lnTo>
                    <a:lnTo>
                      <a:pt x="19105" y="10791"/>
                    </a:lnTo>
                    <a:lnTo>
                      <a:pt x="2492" y="10791"/>
                    </a:lnTo>
                    <a:lnTo>
                      <a:pt x="2492" y="10062"/>
                    </a:lnTo>
                    <a:close/>
                    <a:moveTo>
                      <a:pt x="13674" y="12221"/>
                    </a:moveTo>
                    <a:cubicBezTo>
                      <a:pt x="13588" y="12221"/>
                      <a:pt x="13505" y="12255"/>
                      <a:pt x="13443" y="12316"/>
                    </a:cubicBezTo>
                    <a:cubicBezTo>
                      <a:pt x="13380" y="12378"/>
                      <a:pt x="13345" y="12463"/>
                      <a:pt x="13345" y="12551"/>
                    </a:cubicBezTo>
                    <a:lnTo>
                      <a:pt x="13345" y="16574"/>
                    </a:lnTo>
                    <a:lnTo>
                      <a:pt x="9278" y="16574"/>
                    </a:lnTo>
                    <a:cubicBezTo>
                      <a:pt x="9219" y="16579"/>
                      <a:pt x="9162" y="16603"/>
                      <a:pt x="9118" y="16644"/>
                    </a:cubicBezTo>
                    <a:cubicBezTo>
                      <a:pt x="9069" y="16689"/>
                      <a:pt x="9039" y="16750"/>
                      <a:pt x="9034" y="16816"/>
                    </a:cubicBezTo>
                    <a:lnTo>
                      <a:pt x="9034" y="21231"/>
                    </a:lnTo>
                    <a:cubicBezTo>
                      <a:pt x="9030" y="21315"/>
                      <a:pt x="9058" y="21397"/>
                      <a:pt x="9113" y="21461"/>
                    </a:cubicBezTo>
                    <a:cubicBezTo>
                      <a:pt x="9165" y="21521"/>
                      <a:pt x="9236" y="21560"/>
                      <a:pt x="9314" y="21572"/>
                    </a:cubicBezTo>
                    <a:lnTo>
                      <a:pt x="18008" y="21593"/>
                    </a:lnTo>
                    <a:cubicBezTo>
                      <a:pt x="18107" y="21587"/>
                      <a:pt x="18200" y="21540"/>
                      <a:pt x="18264" y="21464"/>
                    </a:cubicBezTo>
                    <a:cubicBezTo>
                      <a:pt x="18322" y="21395"/>
                      <a:pt x="18352" y="21306"/>
                      <a:pt x="18348" y="21216"/>
                    </a:cubicBezTo>
                    <a:lnTo>
                      <a:pt x="18348" y="12495"/>
                    </a:lnTo>
                    <a:cubicBezTo>
                      <a:pt x="18345" y="12422"/>
                      <a:pt x="18314" y="12353"/>
                      <a:pt x="18262" y="12302"/>
                    </a:cubicBezTo>
                    <a:cubicBezTo>
                      <a:pt x="18202" y="12244"/>
                      <a:pt x="18120" y="12215"/>
                      <a:pt x="18037" y="12221"/>
                    </a:cubicBezTo>
                    <a:lnTo>
                      <a:pt x="13674" y="12221"/>
                    </a:lnTo>
                    <a:close/>
                    <a:moveTo>
                      <a:pt x="14048" y="12926"/>
                    </a:moveTo>
                    <a:lnTo>
                      <a:pt x="14782" y="12929"/>
                    </a:lnTo>
                    <a:lnTo>
                      <a:pt x="14782" y="13875"/>
                    </a:lnTo>
                    <a:cubicBezTo>
                      <a:pt x="14782" y="14024"/>
                      <a:pt x="14782" y="14098"/>
                      <a:pt x="14807" y="14178"/>
                    </a:cubicBezTo>
                    <a:cubicBezTo>
                      <a:pt x="14838" y="14264"/>
                      <a:pt x="14906" y="14332"/>
                      <a:pt x="14993" y="14364"/>
                    </a:cubicBezTo>
                    <a:cubicBezTo>
                      <a:pt x="15072" y="14389"/>
                      <a:pt x="15148" y="14390"/>
                      <a:pt x="15295" y="14390"/>
                    </a:cubicBezTo>
                    <a:lnTo>
                      <a:pt x="16416" y="14390"/>
                    </a:lnTo>
                    <a:cubicBezTo>
                      <a:pt x="16566" y="14390"/>
                      <a:pt x="16640" y="14389"/>
                      <a:pt x="16719" y="14364"/>
                    </a:cubicBezTo>
                    <a:cubicBezTo>
                      <a:pt x="16806" y="14332"/>
                      <a:pt x="16874" y="14264"/>
                      <a:pt x="16906" y="14178"/>
                    </a:cubicBezTo>
                    <a:cubicBezTo>
                      <a:pt x="16931" y="14098"/>
                      <a:pt x="16931" y="14024"/>
                      <a:pt x="16931" y="13877"/>
                    </a:cubicBezTo>
                    <a:lnTo>
                      <a:pt x="16931" y="12936"/>
                    </a:lnTo>
                    <a:lnTo>
                      <a:pt x="17663" y="12939"/>
                    </a:lnTo>
                    <a:lnTo>
                      <a:pt x="17662" y="16551"/>
                    </a:lnTo>
                    <a:lnTo>
                      <a:pt x="14042" y="16551"/>
                    </a:lnTo>
                    <a:lnTo>
                      <a:pt x="14048" y="12926"/>
                    </a:lnTo>
                    <a:close/>
                    <a:moveTo>
                      <a:pt x="15485" y="12931"/>
                    </a:moveTo>
                    <a:lnTo>
                      <a:pt x="16227" y="12934"/>
                    </a:lnTo>
                    <a:lnTo>
                      <a:pt x="16227" y="13675"/>
                    </a:lnTo>
                    <a:lnTo>
                      <a:pt x="15485" y="13675"/>
                    </a:lnTo>
                    <a:lnTo>
                      <a:pt x="15485" y="12931"/>
                    </a:lnTo>
                    <a:close/>
                    <a:moveTo>
                      <a:pt x="9709" y="17291"/>
                    </a:moveTo>
                    <a:lnTo>
                      <a:pt x="10464" y="17294"/>
                    </a:lnTo>
                    <a:lnTo>
                      <a:pt x="10464" y="18203"/>
                    </a:lnTo>
                    <a:cubicBezTo>
                      <a:pt x="10464" y="18352"/>
                      <a:pt x="10463" y="18426"/>
                      <a:pt x="10488" y="18506"/>
                    </a:cubicBezTo>
                    <a:cubicBezTo>
                      <a:pt x="10520" y="18592"/>
                      <a:pt x="10588" y="18660"/>
                      <a:pt x="10675" y="18692"/>
                    </a:cubicBezTo>
                    <a:cubicBezTo>
                      <a:pt x="10754" y="18717"/>
                      <a:pt x="10829" y="18718"/>
                      <a:pt x="10976" y="18718"/>
                    </a:cubicBezTo>
                    <a:lnTo>
                      <a:pt x="12098" y="18718"/>
                    </a:lnTo>
                    <a:cubicBezTo>
                      <a:pt x="12247" y="18718"/>
                      <a:pt x="12322" y="18717"/>
                      <a:pt x="12401" y="18692"/>
                    </a:cubicBezTo>
                    <a:cubicBezTo>
                      <a:pt x="12488" y="18660"/>
                      <a:pt x="12556" y="18592"/>
                      <a:pt x="12588" y="18506"/>
                    </a:cubicBezTo>
                    <a:cubicBezTo>
                      <a:pt x="12613" y="18426"/>
                      <a:pt x="12612" y="18352"/>
                      <a:pt x="12612" y="18205"/>
                    </a:cubicBezTo>
                    <a:lnTo>
                      <a:pt x="12612" y="17302"/>
                    </a:lnTo>
                    <a:lnTo>
                      <a:pt x="13345" y="17304"/>
                    </a:lnTo>
                    <a:lnTo>
                      <a:pt x="13343" y="20916"/>
                    </a:lnTo>
                    <a:lnTo>
                      <a:pt x="9703" y="20916"/>
                    </a:lnTo>
                    <a:lnTo>
                      <a:pt x="9709" y="17291"/>
                    </a:lnTo>
                    <a:close/>
                    <a:moveTo>
                      <a:pt x="14048" y="17291"/>
                    </a:moveTo>
                    <a:lnTo>
                      <a:pt x="14782" y="17294"/>
                    </a:lnTo>
                    <a:lnTo>
                      <a:pt x="14782" y="18203"/>
                    </a:lnTo>
                    <a:cubicBezTo>
                      <a:pt x="14782" y="18352"/>
                      <a:pt x="14782" y="18426"/>
                      <a:pt x="14807" y="18506"/>
                    </a:cubicBezTo>
                    <a:cubicBezTo>
                      <a:pt x="14838" y="18592"/>
                      <a:pt x="14906" y="18660"/>
                      <a:pt x="14993" y="18692"/>
                    </a:cubicBezTo>
                    <a:cubicBezTo>
                      <a:pt x="15072" y="18717"/>
                      <a:pt x="15148" y="18718"/>
                      <a:pt x="15295" y="18718"/>
                    </a:cubicBezTo>
                    <a:lnTo>
                      <a:pt x="16416" y="18718"/>
                    </a:lnTo>
                    <a:cubicBezTo>
                      <a:pt x="16566" y="18718"/>
                      <a:pt x="16640" y="18717"/>
                      <a:pt x="16719" y="18692"/>
                    </a:cubicBezTo>
                    <a:cubicBezTo>
                      <a:pt x="16806" y="18660"/>
                      <a:pt x="16874" y="18592"/>
                      <a:pt x="16906" y="18506"/>
                    </a:cubicBezTo>
                    <a:cubicBezTo>
                      <a:pt x="16931" y="18426"/>
                      <a:pt x="16931" y="18352"/>
                      <a:pt x="16931" y="18205"/>
                    </a:cubicBezTo>
                    <a:lnTo>
                      <a:pt x="16931" y="17302"/>
                    </a:lnTo>
                    <a:lnTo>
                      <a:pt x="17663" y="17304"/>
                    </a:lnTo>
                    <a:lnTo>
                      <a:pt x="17662" y="20916"/>
                    </a:lnTo>
                    <a:lnTo>
                      <a:pt x="14042" y="20916"/>
                    </a:lnTo>
                    <a:lnTo>
                      <a:pt x="14048" y="17291"/>
                    </a:lnTo>
                    <a:close/>
                    <a:moveTo>
                      <a:pt x="11167" y="17297"/>
                    </a:moveTo>
                    <a:lnTo>
                      <a:pt x="11909" y="17299"/>
                    </a:lnTo>
                    <a:lnTo>
                      <a:pt x="11909" y="18003"/>
                    </a:lnTo>
                    <a:lnTo>
                      <a:pt x="11167" y="18003"/>
                    </a:lnTo>
                    <a:lnTo>
                      <a:pt x="11167" y="17297"/>
                    </a:lnTo>
                    <a:close/>
                    <a:moveTo>
                      <a:pt x="15485" y="17297"/>
                    </a:moveTo>
                    <a:lnTo>
                      <a:pt x="16227" y="17299"/>
                    </a:lnTo>
                    <a:lnTo>
                      <a:pt x="16227" y="18003"/>
                    </a:lnTo>
                    <a:lnTo>
                      <a:pt x="15485" y="18003"/>
                    </a:lnTo>
                    <a:lnTo>
                      <a:pt x="15485" y="1729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38" name="Группа 137">
              <a:extLst>
                <a:ext uri="{FF2B5EF4-FFF2-40B4-BE49-F238E27FC236}">
                  <a16:creationId xmlns:a16="http://schemas.microsoft.com/office/drawing/2014/main" id="{34BA519C-8357-5C47-9F41-B8E99F25CCC9}"/>
                </a:ext>
              </a:extLst>
            </p:cNvPr>
            <p:cNvGrpSpPr/>
            <p:nvPr/>
          </p:nvGrpSpPr>
          <p:grpSpPr>
            <a:xfrm>
              <a:off x="8126359" y="11026609"/>
              <a:ext cx="1144470" cy="1144470"/>
              <a:chOff x="5529588" y="10362567"/>
              <a:chExt cx="1144470" cy="1144470"/>
            </a:xfrm>
          </p:grpSpPr>
          <p:sp>
            <p:nvSpPr>
              <p:cNvPr id="139" name="Овал 138">
                <a:extLst>
                  <a:ext uri="{FF2B5EF4-FFF2-40B4-BE49-F238E27FC236}">
                    <a16:creationId xmlns:a16="http://schemas.microsoft.com/office/drawing/2014/main" id="{11B807A2-381D-9A45-A83E-2D4171FC654C}"/>
                  </a:ext>
                </a:extLst>
              </p:cNvPr>
              <p:cNvSpPr/>
              <p:nvPr/>
            </p:nvSpPr>
            <p:spPr>
              <a:xfrm>
                <a:off x="5529588" y="10362567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0" name="Фигура">
                <a:extLst>
                  <a:ext uri="{FF2B5EF4-FFF2-40B4-BE49-F238E27FC236}">
                    <a16:creationId xmlns:a16="http://schemas.microsoft.com/office/drawing/2014/main" id="{36A62EB4-480A-2742-8D91-DBCDA3C6483F}"/>
                  </a:ext>
                </a:extLst>
              </p:cNvPr>
              <p:cNvSpPr/>
              <p:nvPr/>
            </p:nvSpPr>
            <p:spPr>
              <a:xfrm>
                <a:off x="5775093" y="10581196"/>
                <a:ext cx="653461" cy="652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326" extrusionOk="0">
                    <a:moveTo>
                      <a:pt x="12369" y="0"/>
                    </a:moveTo>
                    <a:cubicBezTo>
                      <a:pt x="12210" y="0"/>
                      <a:pt x="12129" y="0"/>
                      <a:pt x="12044" y="27"/>
                    </a:cubicBezTo>
                    <a:cubicBezTo>
                      <a:pt x="11950" y="61"/>
                      <a:pt x="11877" y="134"/>
                      <a:pt x="11843" y="227"/>
                    </a:cubicBezTo>
                    <a:cubicBezTo>
                      <a:pt x="11815" y="312"/>
                      <a:pt x="11815" y="392"/>
                      <a:pt x="11815" y="550"/>
                    </a:cubicBezTo>
                    <a:lnTo>
                      <a:pt x="11815" y="11582"/>
                    </a:lnTo>
                    <a:lnTo>
                      <a:pt x="8809" y="5637"/>
                    </a:lnTo>
                    <a:cubicBezTo>
                      <a:pt x="8695" y="5420"/>
                      <a:pt x="8518" y="5241"/>
                      <a:pt x="8302" y="5123"/>
                    </a:cubicBezTo>
                    <a:cubicBezTo>
                      <a:pt x="8107" y="5017"/>
                      <a:pt x="7888" y="4964"/>
                      <a:pt x="7666" y="4971"/>
                    </a:cubicBezTo>
                    <a:lnTo>
                      <a:pt x="1020" y="4971"/>
                    </a:lnTo>
                    <a:cubicBezTo>
                      <a:pt x="745" y="4984"/>
                      <a:pt x="487" y="5104"/>
                      <a:pt x="301" y="5305"/>
                    </a:cubicBezTo>
                    <a:cubicBezTo>
                      <a:pt x="136" y="5483"/>
                      <a:pt x="40" y="5713"/>
                      <a:pt x="28" y="5954"/>
                    </a:cubicBezTo>
                    <a:lnTo>
                      <a:pt x="28" y="18821"/>
                    </a:lnTo>
                    <a:cubicBezTo>
                      <a:pt x="-79" y="19477"/>
                      <a:pt x="120" y="20172"/>
                      <a:pt x="629" y="20677"/>
                    </a:cubicBezTo>
                    <a:cubicBezTo>
                      <a:pt x="1471" y="21513"/>
                      <a:pt x="2836" y="21513"/>
                      <a:pt x="3677" y="20677"/>
                    </a:cubicBezTo>
                    <a:cubicBezTo>
                      <a:pt x="3721" y="20634"/>
                      <a:pt x="3761" y="20588"/>
                      <a:pt x="3800" y="20542"/>
                    </a:cubicBezTo>
                    <a:lnTo>
                      <a:pt x="7669" y="20542"/>
                    </a:lnTo>
                    <a:cubicBezTo>
                      <a:pt x="8782" y="21600"/>
                      <a:pt x="10546" y="21588"/>
                      <a:pt x="11641" y="20501"/>
                    </a:cubicBezTo>
                    <a:cubicBezTo>
                      <a:pt x="11708" y="20434"/>
                      <a:pt x="11771" y="20363"/>
                      <a:pt x="11830" y="20292"/>
                    </a:cubicBezTo>
                    <a:cubicBezTo>
                      <a:pt x="11834" y="20314"/>
                      <a:pt x="11836" y="20338"/>
                      <a:pt x="11843" y="20360"/>
                    </a:cubicBezTo>
                    <a:cubicBezTo>
                      <a:pt x="11877" y="20453"/>
                      <a:pt x="11950" y="20526"/>
                      <a:pt x="12044" y="20560"/>
                    </a:cubicBezTo>
                    <a:cubicBezTo>
                      <a:pt x="12130" y="20587"/>
                      <a:pt x="12210" y="20587"/>
                      <a:pt x="12369" y="20587"/>
                    </a:cubicBezTo>
                    <a:lnTo>
                      <a:pt x="13423" y="20587"/>
                    </a:lnTo>
                    <a:cubicBezTo>
                      <a:pt x="13584" y="20587"/>
                      <a:pt x="13665" y="20587"/>
                      <a:pt x="13751" y="20560"/>
                    </a:cubicBezTo>
                    <a:cubicBezTo>
                      <a:pt x="13845" y="20526"/>
                      <a:pt x="13918" y="20453"/>
                      <a:pt x="13953" y="20360"/>
                    </a:cubicBezTo>
                    <a:cubicBezTo>
                      <a:pt x="13980" y="20275"/>
                      <a:pt x="13980" y="20194"/>
                      <a:pt x="13980" y="20037"/>
                    </a:cubicBezTo>
                    <a:lnTo>
                      <a:pt x="13980" y="18759"/>
                    </a:lnTo>
                    <a:lnTo>
                      <a:pt x="21521" y="18759"/>
                    </a:lnTo>
                    <a:lnTo>
                      <a:pt x="21521" y="18052"/>
                    </a:lnTo>
                    <a:lnTo>
                      <a:pt x="13980" y="18052"/>
                    </a:lnTo>
                    <a:lnTo>
                      <a:pt x="13980" y="553"/>
                    </a:lnTo>
                    <a:cubicBezTo>
                      <a:pt x="13980" y="393"/>
                      <a:pt x="13980" y="312"/>
                      <a:pt x="13953" y="227"/>
                    </a:cubicBezTo>
                    <a:cubicBezTo>
                      <a:pt x="13918" y="134"/>
                      <a:pt x="13845" y="61"/>
                      <a:pt x="13751" y="27"/>
                    </a:cubicBezTo>
                    <a:cubicBezTo>
                      <a:pt x="13665" y="0"/>
                      <a:pt x="13585" y="0"/>
                      <a:pt x="13426" y="0"/>
                    </a:cubicBezTo>
                    <a:lnTo>
                      <a:pt x="12372" y="0"/>
                    </a:lnTo>
                    <a:lnTo>
                      <a:pt x="12369" y="0"/>
                    </a:lnTo>
                    <a:close/>
                    <a:moveTo>
                      <a:pt x="12496" y="690"/>
                    </a:moveTo>
                    <a:lnTo>
                      <a:pt x="13299" y="690"/>
                    </a:lnTo>
                    <a:lnTo>
                      <a:pt x="13299" y="19897"/>
                    </a:lnTo>
                    <a:lnTo>
                      <a:pt x="12496" y="19897"/>
                    </a:lnTo>
                    <a:lnTo>
                      <a:pt x="12496" y="690"/>
                    </a:lnTo>
                    <a:close/>
                    <a:moveTo>
                      <a:pt x="1151" y="5635"/>
                    </a:moveTo>
                    <a:lnTo>
                      <a:pt x="7588" y="5635"/>
                    </a:lnTo>
                    <a:cubicBezTo>
                      <a:pt x="7707" y="5630"/>
                      <a:pt x="7827" y="5657"/>
                      <a:pt x="7933" y="5712"/>
                    </a:cubicBezTo>
                    <a:cubicBezTo>
                      <a:pt x="8042" y="5768"/>
                      <a:pt x="8134" y="5853"/>
                      <a:pt x="8198" y="5957"/>
                    </a:cubicBezTo>
                    <a:lnTo>
                      <a:pt x="11815" y="13095"/>
                    </a:lnTo>
                    <a:lnTo>
                      <a:pt x="11815" y="14059"/>
                    </a:lnTo>
                    <a:lnTo>
                      <a:pt x="8546" y="10813"/>
                    </a:lnTo>
                    <a:lnTo>
                      <a:pt x="9210" y="10154"/>
                    </a:lnTo>
                    <a:lnTo>
                      <a:pt x="8732" y="9680"/>
                    </a:lnTo>
                    <a:lnTo>
                      <a:pt x="6961" y="11438"/>
                    </a:lnTo>
                    <a:lnTo>
                      <a:pt x="7439" y="11912"/>
                    </a:lnTo>
                    <a:lnTo>
                      <a:pt x="8068" y="11288"/>
                    </a:lnTo>
                    <a:lnTo>
                      <a:pt x="11355" y="14550"/>
                    </a:lnTo>
                    <a:lnTo>
                      <a:pt x="10160" y="15736"/>
                    </a:lnTo>
                    <a:cubicBezTo>
                      <a:pt x="9986" y="15703"/>
                      <a:pt x="9809" y="15686"/>
                      <a:pt x="9632" y="15686"/>
                    </a:cubicBezTo>
                    <a:cubicBezTo>
                      <a:pt x="9476" y="15686"/>
                      <a:pt x="9320" y="15702"/>
                      <a:pt x="9165" y="15728"/>
                    </a:cubicBezTo>
                    <a:lnTo>
                      <a:pt x="6919" y="14281"/>
                    </a:lnTo>
                    <a:cubicBezTo>
                      <a:pt x="7133" y="14090"/>
                      <a:pt x="7269" y="13819"/>
                      <a:pt x="7274" y="13516"/>
                    </a:cubicBezTo>
                    <a:cubicBezTo>
                      <a:pt x="7283" y="12960"/>
                      <a:pt x="6858" y="12491"/>
                      <a:pt x="6300" y="12441"/>
                    </a:cubicBezTo>
                    <a:lnTo>
                      <a:pt x="3600" y="12441"/>
                    </a:lnTo>
                    <a:lnTo>
                      <a:pt x="3600" y="9438"/>
                    </a:lnTo>
                    <a:cubicBezTo>
                      <a:pt x="3563" y="8889"/>
                      <a:pt x="3113" y="8459"/>
                      <a:pt x="2559" y="8444"/>
                    </a:cubicBezTo>
                    <a:cubicBezTo>
                      <a:pt x="1982" y="8428"/>
                      <a:pt x="1494" y="8866"/>
                      <a:pt x="1452" y="9438"/>
                    </a:cubicBezTo>
                    <a:lnTo>
                      <a:pt x="1444" y="13840"/>
                    </a:lnTo>
                    <a:lnTo>
                      <a:pt x="749" y="13840"/>
                    </a:lnTo>
                    <a:lnTo>
                      <a:pt x="749" y="6057"/>
                    </a:lnTo>
                    <a:cubicBezTo>
                      <a:pt x="746" y="5965"/>
                      <a:pt x="775" y="5876"/>
                      <a:pt x="830" y="5802"/>
                    </a:cubicBezTo>
                    <a:cubicBezTo>
                      <a:pt x="906" y="5700"/>
                      <a:pt x="1024" y="5639"/>
                      <a:pt x="1151" y="5635"/>
                    </a:cubicBezTo>
                    <a:close/>
                    <a:moveTo>
                      <a:pt x="2558" y="9129"/>
                    </a:moveTo>
                    <a:cubicBezTo>
                      <a:pt x="2758" y="9145"/>
                      <a:pt x="2907" y="9321"/>
                      <a:pt x="2887" y="9520"/>
                    </a:cubicBezTo>
                    <a:lnTo>
                      <a:pt x="2887" y="12688"/>
                    </a:lnTo>
                    <a:cubicBezTo>
                      <a:pt x="2874" y="12809"/>
                      <a:pt x="2919" y="12929"/>
                      <a:pt x="3007" y="13012"/>
                    </a:cubicBezTo>
                    <a:cubicBezTo>
                      <a:pt x="3085" y="13085"/>
                      <a:pt x="3189" y="13123"/>
                      <a:pt x="3295" y="13118"/>
                    </a:cubicBezTo>
                    <a:lnTo>
                      <a:pt x="6216" y="13118"/>
                    </a:lnTo>
                    <a:cubicBezTo>
                      <a:pt x="6418" y="13130"/>
                      <a:pt x="6573" y="13302"/>
                      <a:pt x="6561" y="13503"/>
                    </a:cubicBezTo>
                    <a:cubicBezTo>
                      <a:pt x="6550" y="13687"/>
                      <a:pt x="6401" y="13832"/>
                      <a:pt x="6216" y="13840"/>
                    </a:cubicBezTo>
                    <a:lnTo>
                      <a:pt x="2160" y="13840"/>
                    </a:lnTo>
                    <a:lnTo>
                      <a:pt x="2162" y="9520"/>
                    </a:lnTo>
                    <a:cubicBezTo>
                      <a:pt x="2144" y="9297"/>
                      <a:pt x="2333" y="9111"/>
                      <a:pt x="2558" y="9129"/>
                    </a:cubicBezTo>
                    <a:close/>
                    <a:moveTo>
                      <a:pt x="15238" y="10978"/>
                    </a:moveTo>
                    <a:cubicBezTo>
                      <a:pt x="15079" y="10978"/>
                      <a:pt x="14998" y="10978"/>
                      <a:pt x="14913" y="11005"/>
                    </a:cubicBezTo>
                    <a:cubicBezTo>
                      <a:pt x="14819" y="11039"/>
                      <a:pt x="14745" y="11112"/>
                      <a:pt x="14711" y="11205"/>
                    </a:cubicBezTo>
                    <a:cubicBezTo>
                      <a:pt x="14684" y="11290"/>
                      <a:pt x="14684" y="11371"/>
                      <a:pt x="14684" y="11528"/>
                    </a:cubicBezTo>
                    <a:lnTo>
                      <a:pt x="14684" y="16800"/>
                    </a:lnTo>
                    <a:cubicBezTo>
                      <a:pt x="14684" y="16961"/>
                      <a:pt x="14684" y="17041"/>
                      <a:pt x="14711" y="17126"/>
                    </a:cubicBezTo>
                    <a:cubicBezTo>
                      <a:pt x="14745" y="17219"/>
                      <a:pt x="14819" y="17292"/>
                      <a:pt x="14913" y="17326"/>
                    </a:cubicBezTo>
                    <a:cubicBezTo>
                      <a:pt x="14999" y="17353"/>
                      <a:pt x="15079" y="17353"/>
                      <a:pt x="15238" y="17353"/>
                    </a:cubicBezTo>
                    <a:lnTo>
                      <a:pt x="20932" y="17353"/>
                    </a:lnTo>
                    <a:cubicBezTo>
                      <a:pt x="21093" y="17353"/>
                      <a:pt x="21174" y="17353"/>
                      <a:pt x="21260" y="17326"/>
                    </a:cubicBezTo>
                    <a:cubicBezTo>
                      <a:pt x="21353" y="17292"/>
                      <a:pt x="21427" y="17219"/>
                      <a:pt x="21461" y="17126"/>
                    </a:cubicBezTo>
                    <a:cubicBezTo>
                      <a:pt x="21488" y="17041"/>
                      <a:pt x="21489" y="16960"/>
                      <a:pt x="21489" y="16803"/>
                    </a:cubicBezTo>
                    <a:lnTo>
                      <a:pt x="21489" y="11531"/>
                    </a:lnTo>
                    <a:cubicBezTo>
                      <a:pt x="21489" y="11370"/>
                      <a:pt x="21488" y="11290"/>
                      <a:pt x="21461" y="11205"/>
                    </a:cubicBezTo>
                    <a:cubicBezTo>
                      <a:pt x="21427" y="11112"/>
                      <a:pt x="21353" y="11039"/>
                      <a:pt x="21260" y="11005"/>
                    </a:cubicBezTo>
                    <a:cubicBezTo>
                      <a:pt x="21174" y="10978"/>
                      <a:pt x="21093" y="10978"/>
                      <a:pt x="20934" y="10978"/>
                    </a:cubicBezTo>
                    <a:lnTo>
                      <a:pt x="15241" y="10978"/>
                    </a:lnTo>
                    <a:lnTo>
                      <a:pt x="15238" y="10978"/>
                    </a:lnTo>
                    <a:close/>
                    <a:moveTo>
                      <a:pt x="15417" y="11665"/>
                    </a:moveTo>
                    <a:lnTo>
                      <a:pt x="16860" y="11665"/>
                    </a:lnTo>
                    <a:lnTo>
                      <a:pt x="16860" y="13265"/>
                    </a:lnTo>
                    <a:cubicBezTo>
                      <a:pt x="16860" y="13425"/>
                      <a:pt x="16860" y="13505"/>
                      <a:pt x="16887" y="13590"/>
                    </a:cubicBezTo>
                    <a:cubicBezTo>
                      <a:pt x="16921" y="13684"/>
                      <a:pt x="16995" y="13757"/>
                      <a:pt x="17089" y="13791"/>
                    </a:cubicBezTo>
                    <a:cubicBezTo>
                      <a:pt x="17174" y="13818"/>
                      <a:pt x="17255" y="13818"/>
                      <a:pt x="17414" y="13818"/>
                    </a:cubicBezTo>
                    <a:lnTo>
                      <a:pt x="18756" y="13818"/>
                    </a:lnTo>
                    <a:cubicBezTo>
                      <a:pt x="18917" y="13818"/>
                      <a:pt x="18998" y="13818"/>
                      <a:pt x="19084" y="13791"/>
                    </a:cubicBezTo>
                    <a:cubicBezTo>
                      <a:pt x="19178" y="13757"/>
                      <a:pt x="19251" y="13684"/>
                      <a:pt x="19286" y="13590"/>
                    </a:cubicBezTo>
                    <a:cubicBezTo>
                      <a:pt x="19313" y="13505"/>
                      <a:pt x="19313" y="13425"/>
                      <a:pt x="19313" y="13267"/>
                    </a:cubicBezTo>
                    <a:lnTo>
                      <a:pt x="19313" y="11665"/>
                    </a:lnTo>
                    <a:lnTo>
                      <a:pt x="20756" y="11665"/>
                    </a:lnTo>
                    <a:lnTo>
                      <a:pt x="20756" y="16667"/>
                    </a:lnTo>
                    <a:lnTo>
                      <a:pt x="15417" y="16667"/>
                    </a:lnTo>
                    <a:lnTo>
                      <a:pt x="15417" y="11665"/>
                    </a:lnTo>
                    <a:close/>
                    <a:moveTo>
                      <a:pt x="17522" y="11665"/>
                    </a:moveTo>
                    <a:lnTo>
                      <a:pt x="18650" y="11665"/>
                    </a:lnTo>
                    <a:lnTo>
                      <a:pt x="18650" y="13133"/>
                    </a:lnTo>
                    <a:lnTo>
                      <a:pt x="17522" y="13133"/>
                    </a:lnTo>
                    <a:lnTo>
                      <a:pt x="17522" y="11665"/>
                    </a:lnTo>
                    <a:close/>
                    <a:moveTo>
                      <a:pt x="749" y="14544"/>
                    </a:moveTo>
                    <a:lnTo>
                      <a:pt x="6087" y="14544"/>
                    </a:lnTo>
                    <a:lnTo>
                      <a:pt x="8340" y="15995"/>
                    </a:lnTo>
                    <a:cubicBezTo>
                      <a:pt x="8082" y="16126"/>
                      <a:pt x="7839" y="16298"/>
                      <a:pt x="7623" y="16512"/>
                    </a:cubicBezTo>
                    <a:cubicBezTo>
                      <a:pt x="6706" y="17423"/>
                      <a:pt x="6550" y="18799"/>
                      <a:pt x="7148" y="19872"/>
                    </a:cubicBezTo>
                    <a:lnTo>
                      <a:pt x="4185" y="19872"/>
                    </a:lnTo>
                    <a:cubicBezTo>
                      <a:pt x="4450" y="19120"/>
                      <a:pt x="4282" y="18251"/>
                      <a:pt x="3677" y="17650"/>
                    </a:cubicBezTo>
                    <a:cubicBezTo>
                      <a:pt x="3256" y="17232"/>
                      <a:pt x="2704" y="17023"/>
                      <a:pt x="2153" y="17023"/>
                    </a:cubicBezTo>
                    <a:cubicBezTo>
                      <a:pt x="1652" y="17023"/>
                      <a:pt x="1152" y="17197"/>
                      <a:pt x="749" y="17542"/>
                    </a:cubicBezTo>
                    <a:lnTo>
                      <a:pt x="749" y="14544"/>
                    </a:lnTo>
                    <a:close/>
                    <a:moveTo>
                      <a:pt x="11815" y="15041"/>
                    </a:moveTo>
                    <a:lnTo>
                      <a:pt x="11815" y="16704"/>
                    </a:lnTo>
                    <a:cubicBezTo>
                      <a:pt x="11760" y="16639"/>
                      <a:pt x="11703" y="16574"/>
                      <a:pt x="11641" y="16512"/>
                    </a:cubicBezTo>
                    <a:cubicBezTo>
                      <a:pt x="11412" y="16285"/>
                      <a:pt x="11152" y="16106"/>
                      <a:pt x="10876" y="15973"/>
                    </a:cubicBezTo>
                    <a:lnTo>
                      <a:pt x="11815" y="15041"/>
                    </a:lnTo>
                    <a:close/>
                    <a:moveTo>
                      <a:pt x="9632" y="16366"/>
                    </a:moveTo>
                    <a:cubicBezTo>
                      <a:pt x="10184" y="16366"/>
                      <a:pt x="10736" y="16575"/>
                      <a:pt x="11157" y="16993"/>
                    </a:cubicBezTo>
                    <a:cubicBezTo>
                      <a:pt x="11998" y="17829"/>
                      <a:pt x="11998" y="19184"/>
                      <a:pt x="11157" y="20020"/>
                    </a:cubicBezTo>
                    <a:cubicBezTo>
                      <a:pt x="10315" y="20856"/>
                      <a:pt x="8949" y="20856"/>
                      <a:pt x="8107" y="20020"/>
                    </a:cubicBezTo>
                    <a:cubicBezTo>
                      <a:pt x="7266" y="19184"/>
                      <a:pt x="7266" y="17829"/>
                      <a:pt x="8107" y="16993"/>
                    </a:cubicBezTo>
                    <a:cubicBezTo>
                      <a:pt x="8528" y="16575"/>
                      <a:pt x="9080" y="16366"/>
                      <a:pt x="9632" y="16366"/>
                    </a:cubicBezTo>
                    <a:close/>
                    <a:moveTo>
                      <a:pt x="9632" y="17432"/>
                    </a:moveTo>
                    <a:cubicBezTo>
                      <a:pt x="9355" y="17432"/>
                      <a:pt x="9078" y="17537"/>
                      <a:pt x="8867" y="17747"/>
                    </a:cubicBezTo>
                    <a:cubicBezTo>
                      <a:pt x="8444" y="18167"/>
                      <a:pt x="8444" y="18847"/>
                      <a:pt x="8867" y="19267"/>
                    </a:cubicBezTo>
                    <a:cubicBezTo>
                      <a:pt x="9289" y="19687"/>
                      <a:pt x="9975" y="19687"/>
                      <a:pt x="10397" y="19267"/>
                    </a:cubicBezTo>
                    <a:cubicBezTo>
                      <a:pt x="10820" y="18847"/>
                      <a:pt x="10820" y="18167"/>
                      <a:pt x="10397" y="17747"/>
                    </a:cubicBezTo>
                    <a:cubicBezTo>
                      <a:pt x="10186" y="17537"/>
                      <a:pt x="9909" y="17432"/>
                      <a:pt x="9632" y="17432"/>
                    </a:cubicBezTo>
                    <a:close/>
                    <a:moveTo>
                      <a:pt x="2153" y="17716"/>
                    </a:moveTo>
                    <a:cubicBezTo>
                      <a:pt x="2526" y="17716"/>
                      <a:pt x="2899" y="17858"/>
                      <a:pt x="3184" y="18140"/>
                    </a:cubicBezTo>
                    <a:cubicBezTo>
                      <a:pt x="3753" y="18705"/>
                      <a:pt x="3753" y="19622"/>
                      <a:pt x="3184" y="20187"/>
                    </a:cubicBezTo>
                    <a:cubicBezTo>
                      <a:pt x="2615" y="20753"/>
                      <a:pt x="1692" y="20753"/>
                      <a:pt x="1122" y="20187"/>
                    </a:cubicBezTo>
                    <a:cubicBezTo>
                      <a:pt x="553" y="19622"/>
                      <a:pt x="553" y="18705"/>
                      <a:pt x="1122" y="18140"/>
                    </a:cubicBezTo>
                    <a:cubicBezTo>
                      <a:pt x="1407" y="17858"/>
                      <a:pt x="1780" y="17716"/>
                      <a:pt x="2153" y="17716"/>
                    </a:cubicBezTo>
                    <a:close/>
                    <a:moveTo>
                      <a:pt x="9632" y="18110"/>
                    </a:moveTo>
                    <a:cubicBezTo>
                      <a:pt x="9734" y="18110"/>
                      <a:pt x="9837" y="18149"/>
                      <a:pt x="9915" y="18226"/>
                    </a:cubicBezTo>
                    <a:cubicBezTo>
                      <a:pt x="10071" y="18381"/>
                      <a:pt x="10071" y="18633"/>
                      <a:pt x="9915" y="18788"/>
                    </a:cubicBezTo>
                    <a:cubicBezTo>
                      <a:pt x="9758" y="18943"/>
                      <a:pt x="9506" y="18943"/>
                      <a:pt x="9349" y="18788"/>
                    </a:cubicBezTo>
                    <a:cubicBezTo>
                      <a:pt x="9193" y="18633"/>
                      <a:pt x="9193" y="18381"/>
                      <a:pt x="9349" y="18226"/>
                    </a:cubicBezTo>
                    <a:cubicBezTo>
                      <a:pt x="9427" y="18149"/>
                      <a:pt x="9530" y="18110"/>
                      <a:pt x="9632" y="18110"/>
                    </a:cubicBezTo>
                    <a:close/>
                    <a:moveTo>
                      <a:pt x="1814" y="18812"/>
                    </a:moveTo>
                    <a:lnTo>
                      <a:pt x="1814" y="19484"/>
                    </a:lnTo>
                    <a:lnTo>
                      <a:pt x="2492" y="19484"/>
                    </a:lnTo>
                    <a:lnTo>
                      <a:pt x="2492" y="18812"/>
                    </a:lnTo>
                    <a:lnTo>
                      <a:pt x="1814" y="18812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E1DB5DDA-CB8F-D44E-8AB2-7EDD10C9CA21}"/>
                </a:ext>
              </a:extLst>
            </p:cNvPr>
            <p:cNvGrpSpPr/>
            <p:nvPr/>
          </p:nvGrpSpPr>
          <p:grpSpPr>
            <a:xfrm>
              <a:off x="10379221" y="9807410"/>
              <a:ext cx="1144470" cy="1144470"/>
              <a:chOff x="7413926" y="10348014"/>
              <a:chExt cx="1144470" cy="1144470"/>
            </a:xfrm>
          </p:grpSpPr>
          <p:sp>
            <p:nvSpPr>
              <p:cNvPr id="142" name="Овал 141">
                <a:extLst>
                  <a:ext uri="{FF2B5EF4-FFF2-40B4-BE49-F238E27FC236}">
                    <a16:creationId xmlns:a16="http://schemas.microsoft.com/office/drawing/2014/main" id="{2C6F65B4-23B1-FA4B-941B-C418312E8900}"/>
                  </a:ext>
                </a:extLst>
              </p:cNvPr>
              <p:cNvSpPr/>
              <p:nvPr/>
            </p:nvSpPr>
            <p:spPr>
              <a:xfrm>
                <a:off x="7413926" y="10348014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3" name="Фигура">
                <a:extLst>
                  <a:ext uri="{FF2B5EF4-FFF2-40B4-BE49-F238E27FC236}">
                    <a16:creationId xmlns:a16="http://schemas.microsoft.com/office/drawing/2014/main" id="{02093CB6-01B3-D945-AFD3-4764BCBB3017}"/>
                  </a:ext>
                </a:extLst>
              </p:cNvPr>
              <p:cNvSpPr/>
              <p:nvPr/>
            </p:nvSpPr>
            <p:spPr>
              <a:xfrm>
                <a:off x="7710630" y="10595475"/>
                <a:ext cx="650215" cy="649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5" h="21590" extrusionOk="0">
                    <a:moveTo>
                      <a:pt x="4613" y="1"/>
                    </a:moveTo>
                    <a:cubicBezTo>
                      <a:pt x="4501" y="-5"/>
                      <a:pt x="4393" y="50"/>
                      <a:pt x="4330" y="144"/>
                    </a:cubicBezTo>
                    <a:cubicBezTo>
                      <a:pt x="4264" y="243"/>
                      <a:pt x="4257" y="370"/>
                      <a:pt x="4312" y="476"/>
                    </a:cubicBezTo>
                    <a:lnTo>
                      <a:pt x="8375" y="8666"/>
                    </a:lnTo>
                    <a:lnTo>
                      <a:pt x="3470" y="8666"/>
                    </a:lnTo>
                    <a:lnTo>
                      <a:pt x="2111" y="5232"/>
                    </a:lnTo>
                    <a:cubicBezTo>
                      <a:pt x="2093" y="5178"/>
                      <a:pt x="2058" y="5130"/>
                      <a:pt x="2011" y="5096"/>
                    </a:cubicBezTo>
                    <a:cubicBezTo>
                      <a:pt x="1963" y="5060"/>
                      <a:pt x="1905" y="5042"/>
                      <a:pt x="1845" y="5042"/>
                    </a:cubicBezTo>
                    <a:lnTo>
                      <a:pt x="330" y="5042"/>
                    </a:lnTo>
                    <a:cubicBezTo>
                      <a:pt x="228" y="5043"/>
                      <a:pt x="131" y="5092"/>
                      <a:pt x="68" y="5173"/>
                    </a:cubicBezTo>
                    <a:cubicBezTo>
                      <a:pt x="24" y="5231"/>
                      <a:pt x="1" y="5302"/>
                      <a:pt x="0" y="5374"/>
                    </a:cubicBezTo>
                    <a:lnTo>
                      <a:pt x="0" y="9038"/>
                    </a:lnTo>
                    <a:lnTo>
                      <a:pt x="4" y="9038"/>
                    </a:lnTo>
                    <a:lnTo>
                      <a:pt x="4" y="10422"/>
                    </a:lnTo>
                    <a:cubicBezTo>
                      <a:pt x="1" y="10493"/>
                      <a:pt x="20" y="10563"/>
                      <a:pt x="57" y="10623"/>
                    </a:cubicBezTo>
                    <a:cubicBezTo>
                      <a:pt x="92" y="10678"/>
                      <a:pt x="142" y="10723"/>
                      <a:pt x="200" y="10751"/>
                    </a:cubicBezTo>
                    <a:lnTo>
                      <a:pt x="4947" y="12946"/>
                    </a:lnTo>
                    <a:lnTo>
                      <a:pt x="8364" y="12946"/>
                    </a:lnTo>
                    <a:lnTo>
                      <a:pt x="4312" y="21114"/>
                    </a:lnTo>
                    <a:cubicBezTo>
                      <a:pt x="4257" y="21220"/>
                      <a:pt x="4264" y="21347"/>
                      <a:pt x="4330" y="21446"/>
                    </a:cubicBezTo>
                    <a:cubicBezTo>
                      <a:pt x="4393" y="21540"/>
                      <a:pt x="4501" y="21595"/>
                      <a:pt x="4613" y="21589"/>
                    </a:cubicBezTo>
                    <a:lnTo>
                      <a:pt x="7514" y="21589"/>
                    </a:lnTo>
                    <a:cubicBezTo>
                      <a:pt x="7568" y="21585"/>
                      <a:pt x="7622" y="21569"/>
                      <a:pt x="7669" y="21541"/>
                    </a:cubicBezTo>
                    <a:cubicBezTo>
                      <a:pt x="7717" y="21514"/>
                      <a:pt x="7759" y="21476"/>
                      <a:pt x="7790" y="21430"/>
                    </a:cubicBezTo>
                    <a:lnTo>
                      <a:pt x="8901" y="19762"/>
                    </a:lnTo>
                    <a:lnTo>
                      <a:pt x="10389" y="19762"/>
                    </a:lnTo>
                    <a:cubicBezTo>
                      <a:pt x="10976" y="19762"/>
                      <a:pt x="11452" y="19284"/>
                      <a:pt x="11452" y="18694"/>
                    </a:cubicBezTo>
                    <a:cubicBezTo>
                      <a:pt x="11452" y="18104"/>
                      <a:pt x="10976" y="17626"/>
                      <a:pt x="10389" y="17626"/>
                    </a:cubicBezTo>
                    <a:lnTo>
                      <a:pt x="10323" y="17626"/>
                    </a:lnTo>
                    <a:lnTo>
                      <a:pt x="11055" y="16527"/>
                    </a:lnTo>
                    <a:lnTo>
                      <a:pt x="12175" y="16527"/>
                    </a:lnTo>
                    <a:cubicBezTo>
                      <a:pt x="12761" y="16527"/>
                      <a:pt x="13237" y="16048"/>
                      <a:pt x="13237" y="15459"/>
                    </a:cubicBezTo>
                    <a:cubicBezTo>
                      <a:pt x="13237" y="14965"/>
                      <a:pt x="12903" y="14554"/>
                      <a:pt x="12451" y="14431"/>
                    </a:cubicBezTo>
                    <a:lnTo>
                      <a:pt x="13439" y="12946"/>
                    </a:lnTo>
                    <a:lnTo>
                      <a:pt x="20255" y="12946"/>
                    </a:lnTo>
                    <a:cubicBezTo>
                      <a:pt x="20811" y="12926"/>
                      <a:pt x="21291" y="12549"/>
                      <a:pt x="21445" y="12011"/>
                    </a:cubicBezTo>
                    <a:cubicBezTo>
                      <a:pt x="21600" y="11467"/>
                      <a:pt x="21385" y="10885"/>
                      <a:pt x="20915" y="10574"/>
                    </a:cubicBezTo>
                    <a:lnTo>
                      <a:pt x="18720" y="8935"/>
                    </a:lnTo>
                    <a:cubicBezTo>
                      <a:pt x="18609" y="8841"/>
                      <a:pt x="18481" y="8769"/>
                      <a:pt x="18343" y="8723"/>
                    </a:cubicBezTo>
                    <a:cubicBezTo>
                      <a:pt x="18211" y="8679"/>
                      <a:pt x="18072" y="8660"/>
                      <a:pt x="17932" y="8666"/>
                    </a:cubicBezTo>
                    <a:lnTo>
                      <a:pt x="13454" y="8666"/>
                    </a:lnTo>
                    <a:lnTo>
                      <a:pt x="12451" y="7159"/>
                    </a:lnTo>
                    <a:cubicBezTo>
                      <a:pt x="12903" y="7036"/>
                      <a:pt x="13237" y="6625"/>
                      <a:pt x="13237" y="6131"/>
                    </a:cubicBezTo>
                    <a:cubicBezTo>
                      <a:pt x="13237" y="5542"/>
                      <a:pt x="12761" y="5063"/>
                      <a:pt x="12175" y="5063"/>
                    </a:cubicBezTo>
                    <a:lnTo>
                      <a:pt x="11055" y="5063"/>
                    </a:lnTo>
                    <a:lnTo>
                      <a:pt x="10323" y="3964"/>
                    </a:lnTo>
                    <a:lnTo>
                      <a:pt x="10389" y="3964"/>
                    </a:lnTo>
                    <a:cubicBezTo>
                      <a:pt x="10976" y="3964"/>
                      <a:pt x="11452" y="3486"/>
                      <a:pt x="11452" y="2896"/>
                    </a:cubicBezTo>
                    <a:cubicBezTo>
                      <a:pt x="11452" y="2306"/>
                      <a:pt x="10976" y="1828"/>
                      <a:pt x="10389" y="1828"/>
                    </a:cubicBezTo>
                    <a:lnTo>
                      <a:pt x="8901" y="1828"/>
                    </a:lnTo>
                    <a:lnTo>
                      <a:pt x="7790" y="160"/>
                    </a:lnTo>
                    <a:cubicBezTo>
                      <a:pt x="7759" y="114"/>
                      <a:pt x="7717" y="76"/>
                      <a:pt x="7669" y="49"/>
                    </a:cubicBezTo>
                    <a:cubicBezTo>
                      <a:pt x="7622" y="21"/>
                      <a:pt x="7568" y="5"/>
                      <a:pt x="7514" y="1"/>
                    </a:cubicBezTo>
                    <a:lnTo>
                      <a:pt x="4613" y="1"/>
                    </a:lnTo>
                    <a:close/>
                    <a:moveTo>
                      <a:pt x="5182" y="712"/>
                    </a:moveTo>
                    <a:lnTo>
                      <a:pt x="7334" y="712"/>
                    </a:lnTo>
                    <a:lnTo>
                      <a:pt x="12578" y="8666"/>
                    </a:lnTo>
                    <a:lnTo>
                      <a:pt x="9167" y="8666"/>
                    </a:lnTo>
                    <a:lnTo>
                      <a:pt x="5182" y="712"/>
                    </a:lnTo>
                    <a:close/>
                    <a:moveTo>
                      <a:pt x="9367" y="2528"/>
                    </a:moveTo>
                    <a:lnTo>
                      <a:pt x="10381" y="2528"/>
                    </a:lnTo>
                    <a:cubicBezTo>
                      <a:pt x="10583" y="2528"/>
                      <a:pt x="10746" y="2693"/>
                      <a:pt x="10746" y="2896"/>
                    </a:cubicBezTo>
                    <a:cubicBezTo>
                      <a:pt x="10746" y="3099"/>
                      <a:pt x="10583" y="3263"/>
                      <a:pt x="10381" y="3263"/>
                    </a:cubicBezTo>
                    <a:lnTo>
                      <a:pt x="9857" y="3263"/>
                    </a:lnTo>
                    <a:lnTo>
                      <a:pt x="9367" y="2528"/>
                    </a:lnTo>
                    <a:close/>
                    <a:moveTo>
                      <a:pt x="698" y="5746"/>
                    </a:moveTo>
                    <a:lnTo>
                      <a:pt x="1546" y="5746"/>
                    </a:lnTo>
                    <a:lnTo>
                      <a:pt x="2696" y="8666"/>
                    </a:lnTo>
                    <a:lnTo>
                      <a:pt x="698" y="8666"/>
                    </a:lnTo>
                    <a:lnTo>
                      <a:pt x="698" y="5746"/>
                    </a:lnTo>
                    <a:close/>
                    <a:moveTo>
                      <a:pt x="11522" y="5764"/>
                    </a:moveTo>
                    <a:lnTo>
                      <a:pt x="12166" y="5764"/>
                    </a:lnTo>
                    <a:cubicBezTo>
                      <a:pt x="12368" y="5764"/>
                      <a:pt x="12531" y="5928"/>
                      <a:pt x="12531" y="6131"/>
                    </a:cubicBezTo>
                    <a:cubicBezTo>
                      <a:pt x="12531" y="6334"/>
                      <a:pt x="12368" y="6499"/>
                      <a:pt x="12166" y="6499"/>
                    </a:cubicBezTo>
                    <a:lnTo>
                      <a:pt x="12012" y="6499"/>
                    </a:lnTo>
                    <a:lnTo>
                      <a:pt x="11522" y="5764"/>
                    </a:lnTo>
                    <a:close/>
                    <a:moveTo>
                      <a:pt x="716" y="9362"/>
                    </a:moveTo>
                    <a:lnTo>
                      <a:pt x="17799" y="9363"/>
                    </a:lnTo>
                    <a:cubicBezTo>
                      <a:pt x="17900" y="9364"/>
                      <a:pt x="18000" y="9378"/>
                      <a:pt x="18097" y="9405"/>
                    </a:cubicBezTo>
                    <a:cubicBezTo>
                      <a:pt x="18203" y="9435"/>
                      <a:pt x="18303" y="9479"/>
                      <a:pt x="18396" y="9537"/>
                    </a:cubicBezTo>
                    <a:lnTo>
                      <a:pt x="19130" y="10094"/>
                    </a:lnTo>
                    <a:lnTo>
                      <a:pt x="17951" y="10094"/>
                    </a:lnTo>
                    <a:lnTo>
                      <a:pt x="17951" y="10790"/>
                    </a:lnTo>
                    <a:lnTo>
                      <a:pt x="20046" y="10790"/>
                    </a:lnTo>
                    <a:lnTo>
                      <a:pt x="20561" y="11180"/>
                    </a:lnTo>
                    <a:cubicBezTo>
                      <a:pt x="20761" y="11320"/>
                      <a:pt x="20853" y="11571"/>
                      <a:pt x="20791" y="11808"/>
                    </a:cubicBezTo>
                    <a:cubicBezTo>
                      <a:pt x="20724" y="12069"/>
                      <a:pt x="20489" y="12251"/>
                      <a:pt x="20221" y="12251"/>
                    </a:cubicBezTo>
                    <a:lnTo>
                      <a:pt x="5059" y="12251"/>
                    </a:lnTo>
                    <a:lnTo>
                      <a:pt x="716" y="10232"/>
                    </a:lnTo>
                    <a:lnTo>
                      <a:pt x="716" y="9362"/>
                    </a:lnTo>
                    <a:close/>
                    <a:moveTo>
                      <a:pt x="6413" y="10094"/>
                    </a:moveTo>
                    <a:lnTo>
                      <a:pt x="6413" y="10790"/>
                    </a:lnTo>
                    <a:lnTo>
                      <a:pt x="7091" y="10790"/>
                    </a:lnTo>
                    <a:lnTo>
                      <a:pt x="7091" y="10094"/>
                    </a:lnTo>
                    <a:lnTo>
                      <a:pt x="6413" y="10094"/>
                    </a:lnTo>
                    <a:close/>
                    <a:moveTo>
                      <a:pt x="7855" y="10094"/>
                    </a:moveTo>
                    <a:lnTo>
                      <a:pt x="7855" y="10790"/>
                    </a:lnTo>
                    <a:lnTo>
                      <a:pt x="8534" y="10790"/>
                    </a:lnTo>
                    <a:lnTo>
                      <a:pt x="8534" y="10094"/>
                    </a:lnTo>
                    <a:lnTo>
                      <a:pt x="7855" y="10094"/>
                    </a:lnTo>
                    <a:close/>
                    <a:moveTo>
                      <a:pt x="9297" y="10094"/>
                    </a:moveTo>
                    <a:lnTo>
                      <a:pt x="9297" y="10790"/>
                    </a:lnTo>
                    <a:lnTo>
                      <a:pt x="9975" y="10790"/>
                    </a:lnTo>
                    <a:lnTo>
                      <a:pt x="9975" y="10094"/>
                    </a:lnTo>
                    <a:lnTo>
                      <a:pt x="9297" y="10094"/>
                    </a:lnTo>
                    <a:close/>
                    <a:moveTo>
                      <a:pt x="10739" y="10094"/>
                    </a:moveTo>
                    <a:lnTo>
                      <a:pt x="10739" y="10790"/>
                    </a:lnTo>
                    <a:lnTo>
                      <a:pt x="11417" y="10790"/>
                    </a:lnTo>
                    <a:lnTo>
                      <a:pt x="11417" y="10094"/>
                    </a:lnTo>
                    <a:lnTo>
                      <a:pt x="10739" y="10094"/>
                    </a:lnTo>
                    <a:close/>
                    <a:moveTo>
                      <a:pt x="12180" y="10094"/>
                    </a:moveTo>
                    <a:lnTo>
                      <a:pt x="12180" y="10790"/>
                    </a:lnTo>
                    <a:lnTo>
                      <a:pt x="12859" y="10790"/>
                    </a:lnTo>
                    <a:lnTo>
                      <a:pt x="12859" y="10094"/>
                    </a:lnTo>
                    <a:lnTo>
                      <a:pt x="12180" y="10094"/>
                    </a:lnTo>
                    <a:close/>
                    <a:moveTo>
                      <a:pt x="13622" y="10094"/>
                    </a:moveTo>
                    <a:lnTo>
                      <a:pt x="13622" y="10790"/>
                    </a:lnTo>
                    <a:lnTo>
                      <a:pt x="14301" y="10790"/>
                    </a:lnTo>
                    <a:lnTo>
                      <a:pt x="14301" y="10094"/>
                    </a:lnTo>
                    <a:lnTo>
                      <a:pt x="13622" y="10094"/>
                    </a:lnTo>
                    <a:close/>
                    <a:moveTo>
                      <a:pt x="15064" y="10094"/>
                    </a:moveTo>
                    <a:lnTo>
                      <a:pt x="15064" y="10790"/>
                    </a:lnTo>
                    <a:lnTo>
                      <a:pt x="15743" y="10790"/>
                    </a:lnTo>
                    <a:lnTo>
                      <a:pt x="15743" y="10094"/>
                    </a:lnTo>
                    <a:lnTo>
                      <a:pt x="15064" y="10094"/>
                    </a:lnTo>
                    <a:close/>
                    <a:moveTo>
                      <a:pt x="16506" y="10094"/>
                    </a:moveTo>
                    <a:lnTo>
                      <a:pt x="16506" y="10790"/>
                    </a:lnTo>
                    <a:lnTo>
                      <a:pt x="17184" y="10790"/>
                    </a:lnTo>
                    <a:lnTo>
                      <a:pt x="17184" y="10094"/>
                    </a:lnTo>
                    <a:lnTo>
                      <a:pt x="16506" y="10094"/>
                    </a:lnTo>
                    <a:close/>
                    <a:moveTo>
                      <a:pt x="9156" y="12946"/>
                    </a:moveTo>
                    <a:lnTo>
                      <a:pt x="12563" y="12946"/>
                    </a:lnTo>
                    <a:lnTo>
                      <a:pt x="7334" y="20878"/>
                    </a:lnTo>
                    <a:lnTo>
                      <a:pt x="5182" y="20878"/>
                    </a:lnTo>
                    <a:lnTo>
                      <a:pt x="9156" y="12946"/>
                    </a:lnTo>
                    <a:close/>
                    <a:moveTo>
                      <a:pt x="12012" y="15091"/>
                    </a:moveTo>
                    <a:lnTo>
                      <a:pt x="12166" y="15091"/>
                    </a:lnTo>
                    <a:cubicBezTo>
                      <a:pt x="12368" y="15091"/>
                      <a:pt x="12531" y="15256"/>
                      <a:pt x="12531" y="15459"/>
                    </a:cubicBezTo>
                    <a:cubicBezTo>
                      <a:pt x="12531" y="15662"/>
                      <a:pt x="12368" y="15826"/>
                      <a:pt x="12166" y="15826"/>
                    </a:cubicBezTo>
                    <a:lnTo>
                      <a:pt x="11522" y="15826"/>
                    </a:lnTo>
                    <a:lnTo>
                      <a:pt x="12012" y="15091"/>
                    </a:lnTo>
                    <a:close/>
                    <a:moveTo>
                      <a:pt x="9857" y="18327"/>
                    </a:moveTo>
                    <a:lnTo>
                      <a:pt x="10381" y="18327"/>
                    </a:lnTo>
                    <a:cubicBezTo>
                      <a:pt x="10583" y="18327"/>
                      <a:pt x="10746" y="18491"/>
                      <a:pt x="10746" y="18694"/>
                    </a:cubicBezTo>
                    <a:cubicBezTo>
                      <a:pt x="10746" y="18897"/>
                      <a:pt x="10583" y="19062"/>
                      <a:pt x="10381" y="19062"/>
                    </a:cubicBezTo>
                    <a:lnTo>
                      <a:pt x="9367" y="19062"/>
                    </a:lnTo>
                    <a:lnTo>
                      <a:pt x="9857" y="1832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44" name="Группа 143">
              <a:extLst>
                <a:ext uri="{FF2B5EF4-FFF2-40B4-BE49-F238E27FC236}">
                  <a16:creationId xmlns:a16="http://schemas.microsoft.com/office/drawing/2014/main" id="{1ECAB485-D671-1D4E-ADE9-F0C112719293}"/>
                </a:ext>
              </a:extLst>
            </p:cNvPr>
            <p:cNvGrpSpPr/>
            <p:nvPr/>
          </p:nvGrpSpPr>
          <p:grpSpPr>
            <a:xfrm>
              <a:off x="11662264" y="7673809"/>
              <a:ext cx="1144470" cy="1144470"/>
              <a:chOff x="8726029" y="10362567"/>
              <a:chExt cx="1144470" cy="1144470"/>
            </a:xfrm>
          </p:grpSpPr>
          <p:sp>
            <p:nvSpPr>
              <p:cNvPr id="145" name="Овал 144">
                <a:extLst>
                  <a:ext uri="{FF2B5EF4-FFF2-40B4-BE49-F238E27FC236}">
                    <a16:creationId xmlns:a16="http://schemas.microsoft.com/office/drawing/2014/main" id="{B593F44E-0A7A-FF4F-B594-8F1C5499D162}"/>
                  </a:ext>
                </a:extLst>
              </p:cNvPr>
              <p:cNvSpPr/>
              <p:nvPr/>
            </p:nvSpPr>
            <p:spPr>
              <a:xfrm>
                <a:off x="8726029" y="10362567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6" name="Фигура">
                <a:extLst>
                  <a:ext uri="{FF2B5EF4-FFF2-40B4-BE49-F238E27FC236}">
                    <a16:creationId xmlns:a16="http://schemas.microsoft.com/office/drawing/2014/main" id="{F7D17CD4-768B-AA4F-A18C-48C67F77FED1}"/>
                  </a:ext>
                </a:extLst>
              </p:cNvPr>
              <p:cNvSpPr/>
              <p:nvPr/>
            </p:nvSpPr>
            <p:spPr>
              <a:xfrm>
                <a:off x="9017872" y="10626111"/>
                <a:ext cx="648918" cy="562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360" extrusionOk="0">
                    <a:moveTo>
                      <a:pt x="6101" y="0"/>
                    </a:moveTo>
                    <a:cubicBezTo>
                      <a:pt x="5735" y="0"/>
                      <a:pt x="5370" y="159"/>
                      <a:pt x="5091" y="477"/>
                    </a:cubicBezTo>
                    <a:cubicBezTo>
                      <a:pt x="4572" y="1070"/>
                      <a:pt x="4536" y="2006"/>
                      <a:pt x="4984" y="2646"/>
                    </a:cubicBezTo>
                    <a:cubicBezTo>
                      <a:pt x="4377" y="2816"/>
                      <a:pt x="3795" y="3128"/>
                      <a:pt x="3276" y="3579"/>
                    </a:cubicBezTo>
                    <a:lnTo>
                      <a:pt x="2994" y="3257"/>
                    </a:lnTo>
                    <a:lnTo>
                      <a:pt x="3438" y="2752"/>
                    </a:lnTo>
                    <a:lnTo>
                      <a:pt x="2967" y="2213"/>
                    </a:lnTo>
                    <a:lnTo>
                      <a:pt x="1571" y="3802"/>
                    </a:lnTo>
                    <a:lnTo>
                      <a:pt x="2042" y="4342"/>
                    </a:lnTo>
                    <a:lnTo>
                      <a:pt x="2490" y="3831"/>
                    </a:lnTo>
                    <a:lnTo>
                      <a:pt x="2743" y="4121"/>
                    </a:lnTo>
                    <a:cubicBezTo>
                      <a:pt x="2335" y="4603"/>
                      <a:pt x="2022" y="5150"/>
                      <a:pt x="1805" y="5733"/>
                    </a:cubicBezTo>
                    <a:lnTo>
                      <a:pt x="801" y="5733"/>
                    </a:lnTo>
                    <a:cubicBezTo>
                      <a:pt x="597" y="5729"/>
                      <a:pt x="399" y="5815"/>
                      <a:pt x="249" y="5975"/>
                    </a:cubicBezTo>
                    <a:cubicBezTo>
                      <a:pt x="87" y="6149"/>
                      <a:pt x="-3" y="6392"/>
                      <a:pt x="0" y="6645"/>
                    </a:cubicBezTo>
                    <a:lnTo>
                      <a:pt x="0" y="18953"/>
                    </a:lnTo>
                    <a:cubicBezTo>
                      <a:pt x="2" y="19040"/>
                      <a:pt x="31" y="19124"/>
                      <a:pt x="81" y="19190"/>
                    </a:cubicBezTo>
                    <a:cubicBezTo>
                      <a:pt x="135" y="19261"/>
                      <a:pt x="210" y="19306"/>
                      <a:pt x="292" y="19317"/>
                    </a:cubicBezTo>
                    <a:lnTo>
                      <a:pt x="2567" y="19317"/>
                    </a:lnTo>
                    <a:cubicBezTo>
                      <a:pt x="2639" y="19802"/>
                      <a:pt x="2837" y="20267"/>
                      <a:pt x="3165" y="20641"/>
                    </a:cubicBezTo>
                    <a:cubicBezTo>
                      <a:pt x="4005" y="21600"/>
                      <a:pt x="5368" y="21600"/>
                      <a:pt x="6208" y="20641"/>
                    </a:cubicBezTo>
                    <a:cubicBezTo>
                      <a:pt x="6539" y="20264"/>
                      <a:pt x="6737" y="19795"/>
                      <a:pt x="6808" y="19306"/>
                    </a:cubicBezTo>
                    <a:lnTo>
                      <a:pt x="14811" y="19306"/>
                    </a:lnTo>
                    <a:cubicBezTo>
                      <a:pt x="14882" y="19795"/>
                      <a:pt x="15081" y="20264"/>
                      <a:pt x="15411" y="20641"/>
                    </a:cubicBezTo>
                    <a:cubicBezTo>
                      <a:pt x="16251" y="21600"/>
                      <a:pt x="17614" y="21600"/>
                      <a:pt x="18454" y="20641"/>
                    </a:cubicBezTo>
                    <a:cubicBezTo>
                      <a:pt x="18784" y="20265"/>
                      <a:pt x="18982" y="19797"/>
                      <a:pt x="19053" y="19310"/>
                    </a:cubicBezTo>
                    <a:lnTo>
                      <a:pt x="21271" y="19310"/>
                    </a:lnTo>
                    <a:cubicBezTo>
                      <a:pt x="21363" y="19311"/>
                      <a:pt x="21452" y="19266"/>
                      <a:pt x="21514" y="19187"/>
                    </a:cubicBezTo>
                    <a:cubicBezTo>
                      <a:pt x="21567" y="19119"/>
                      <a:pt x="21595" y="19032"/>
                      <a:pt x="21594" y="18941"/>
                    </a:cubicBezTo>
                    <a:lnTo>
                      <a:pt x="21597" y="14389"/>
                    </a:lnTo>
                    <a:cubicBezTo>
                      <a:pt x="21595" y="14333"/>
                      <a:pt x="21583" y="14277"/>
                      <a:pt x="21561" y="14226"/>
                    </a:cubicBezTo>
                    <a:cubicBezTo>
                      <a:pt x="21538" y="14174"/>
                      <a:pt x="21506" y="14127"/>
                      <a:pt x="21467" y="14090"/>
                    </a:cubicBezTo>
                    <a:lnTo>
                      <a:pt x="19027" y="12098"/>
                    </a:lnTo>
                    <a:lnTo>
                      <a:pt x="17365" y="6438"/>
                    </a:lnTo>
                    <a:cubicBezTo>
                      <a:pt x="17296" y="6232"/>
                      <a:pt x="17173" y="6056"/>
                      <a:pt x="17012" y="5934"/>
                    </a:cubicBezTo>
                    <a:cubicBezTo>
                      <a:pt x="16854" y="5813"/>
                      <a:pt x="16668" y="5751"/>
                      <a:pt x="16478" y="5755"/>
                    </a:cubicBezTo>
                    <a:lnTo>
                      <a:pt x="10405" y="5755"/>
                    </a:lnTo>
                    <a:cubicBezTo>
                      <a:pt x="10189" y="5167"/>
                      <a:pt x="9875" y="4617"/>
                      <a:pt x="9467" y="4131"/>
                    </a:cubicBezTo>
                    <a:lnTo>
                      <a:pt x="9739" y="3821"/>
                    </a:lnTo>
                    <a:lnTo>
                      <a:pt x="10181" y="4328"/>
                    </a:lnTo>
                    <a:lnTo>
                      <a:pt x="10654" y="3790"/>
                    </a:lnTo>
                    <a:lnTo>
                      <a:pt x="9262" y="2197"/>
                    </a:lnTo>
                    <a:lnTo>
                      <a:pt x="8789" y="2734"/>
                    </a:lnTo>
                    <a:lnTo>
                      <a:pt x="9236" y="3246"/>
                    </a:lnTo>
                    <a:lnTo>
                      <a:pt x="8935" y="3588"/>
                    </a:lnTo>
                    <a:cubicBezTo>
                      <a:pt x="8414" y="3132"/>
                      <a:pt x="7828" y="2817"/>
                      <a:pt x="7218" y="2646"/>
                    </a:cubicBezTo>
                    <a:cubicBezTo>
                      <a:pt x="7665" y="2006"/>
                      <a:pt x="7630" y="1070"/>
                      <a:pt x="7111" y="477"/>
                    </a:cubicBezTo>
                    <a:cubicBezTo>
                      <a:pt x="6832" y="159"/>
                      <a:pt x="6466" y="0"/>
                      <a:pt x="6101" y="0"/>
                    </a:cubicBezTo>
                    <a:close/>
                    <a:moveTo>
                      <a:pt x="6101" y="803"/>
                    </a:moveTo>
                    <a:cubicBezTo>
                      <a:pt x="6286" y="803"/>
                      <a:pt x="6472" y="884"/>
                      <a:pt x="6613" y="1046"/>
                    </a:cubicBezTo>
                    <a:cubicBezTo>
                      <a:pt x="6897" y="1369"/>
                      <a:pt x="6897" y="1892"/>
                      <a:pt x="6613" y="2215"/>
                    </a:cubicBezTo>
                    <a:cubicBezTo>
                      <a:pt x="6560" y="2277"/>
                      <a:pt x="6498" y="2323"/>
                      <a:pt x="6434" y="2361"/>
                    </a:cubicBezTo>
                    <a:lnTo>
                      <a:pt x="6434" y="1623"/>
                    </a:lnTo>
                    <a:lnTo>
                      <a:pt x="5767" y="1623"/>
                    </a:lnTo>
                    <a:lnTo>
                      <a:pt x="5767" y="2361"/>
                    </a:lnTo>
                    <a:cubicBezTo>
                      <a:pt x="5703" y="2323"/>
                      <a:pt x="5642" y="2277"/>
                      <a:pt x="5588" y="2215"/>
                    </a:cubicBezTo>
                    <a:cubicBezTo>
                      <a:pt x="5305" y="1892"/>
                      <a:pt x="5305" y="1369"/>
                      <a:pt x="5588" y="1046"/>
                    </a:cubicBezTo>
                    <a:cubicBezTo>
                      <a:pt x="5730" y="884"/>
                      <a:pt x="5915" y="803"/>
                      <a:pt x="6101" y="803"/>
                    </a:cubicBezTo>
                    <a:close/>
                    <a:moveTo>
                      <a:pt x="6101" y="3280"/>
                    </a:moveTo>
                    <a:cubicBezTo>
                      <a:pt x="7119" y="3280"/>
                      <a:pt x="8137" y="3723"/>
                      <a:pt x="8913" y="4609"/>
                    </a:cubicBezTo>
                    <a:cubicBezTo>
                      <a:pt x="10467" y="6382"/>
                      <a:pt x="10467" y="9257"/>
                      <a:pt x="8913" y="11030"/>
                    </a:cubicBezTo>
                    <a:cubicBezTo>
                      <a:pt x="7360" y="12803"/>
                      <a:pt x="4841" y="12803"/>
                      <a:pt x="3288" y="11030"/>
                    </a:cubicBezTo>
                    <a:cubicBezTo>
                      <a:pt x="1735" y="9257"/>
                      <a:pt x="1735" y="6382"/>
                      <a:pt x="3288" y="4609"/>
                    </a:cubicBezTo>
                    <a:cubicBezTo>
                      <a:pt x="4065" y="3723"/>
                      <a:pt x="5083" y="3280"/>
                      <a:pt x="6101" y="3280"/>
                    </a:cubicBezTo>
                    <a:close/>
                    <a:moveTo>
                      <a:pt x="5767" y="4105"/>
                    </a:moveTo>
                    <a:lnTo>
                      <a:pt x="5767" y="4918"/>
                    </a:lnTo>
                    <a:lnTo>
                      <a:pt x="6434" y="4918"/>
                    </a:lnTo>
                    <a:lnTo>
                      <a:pt x="6434" y="4105"/>
                    </a:lnTo>
                    <a:lnTo>
                      <a:pt x="5767" y="4105"/>
                    </a:lnTo>
                    <a:close/>
                    <a:moveTo>
                      <a:pt x="7641" y="4328"/>
                    </a:moveTo>
                    <a:lnTo>
                      <a:pt x="6143" y="6997"/>
                    </a:lnTo>
                    <a:cubicBezTo>
                      <a:pt x="5944" y="6983"/>
                      <a:pt x="5740" y="7061"/>
                      <a:pt x="5588" y="7235"/>
                    </a:cubicBezTo>
                    <a:cubicBezTo>
                      <a:pt x="5305" y="7558"/>
                      <a:pt x="5305" y="8082"/>
                      <a:pt x="5588" y="8405"/>
                    </a:cubicBezTo>
                    <a:cubicBezTo>
                      <a:pt x="5871" y="8728"/>
                      <a:pt x="6330" y="8728"/>
                      <a:pt x="6613" y="8405"/>
                    </a:cubicBezTo>
                    <a:cubicBezTo>
                      <a:pt x="6843" y="8143"/>
                      <a:pt x="6882" y="7752"/>
                      <a:pt x="6740" y="7440"/>
                    </a:cubicBezTo>
                    <a:lnTo>
                      <a:pt x="8241" y="4766"/>
                    </a:lnTo>
                    <a:lnTo>
                      <a:pt x="7641" y="4328"/>
                    </a:lnTo>
                    <a:close/>
                    <a:moveTo>
                      <a:pt x="4828" y="4414"/>
                    </a:moveTo>
                    <a:lnTo>
                      <a:pt x="4202" y="4800"/>
                    </a:lnTo>
                    <a:lnTo>
                      <a:pt x="4518" y="5470"/>
                    </a:lnTo>
                    <a:lnTo>
                      <a:pt x="5145" y="5084"/>
                    </a:lnTo>
                    <a:lnTo>
                      <a:pt x="4828" y="4414"/>
                    </a:lnTo>
                    <a:close/>
                    <a:moveTo>
                      <a:pt x="8730" y="5601"/>
                    </a:moveTo>
                    <a:lnTo>
                      <a:pt x="8154" y="5987"/>
                    </a:lnTo>
                    <a:lnTo>
                      <a:pt x="8514" y="6688"/>
                    </a:lnTo>
                    <a:lnTo>
                      <a:pt x="9090" y="6303"/>
                    </a:lnTo>
                    <a:lnTo>
                      <a:pt x="8730" y="5601"/>
                    </a:lnTo>
                    <a:close/>
                    <a:moveTo>
                      <a:pt x="3524" y="5602"/>
                    </a:moveTo>
                    <a:lnTo>
                      <a:pt x="3166" y="6304"/>
                    </a:lnTo>
                    <a:lnTo>
                      <a:pt x="3741" y="6688"/>
                    </a:lnTo>
                    <a:lnTo>
                      <a:pt x="4100" y="5985"/>
                    </a:lnTo>
                    <a:lnTo>
                      <a:pt x="3524" y="5602"/>
                    </a:lnTo>
                    <a:close/>
                    <a:moveTo>
                      <a:pt x="823" y="6572"/>
                    </a:moveTo>
                    <a:lnTo>
                      <a:pt x="1562" y="6572"/>
                    </a:lnTo>
                    <a:cubicBezTo>
                      <a:pt x="1196" y="8315"/>
                      <a:pt x="1608" y="10227"/>
                      <a:pt x="2800" y="11587"/>
                    </a:cubicBezTo>
                    <a:cubicBezTo>
                      <a:pt x="4623" y="13668"/>
                      <a:pt x="7579" y="13668"/>
                      <a:pt x="9402" y="11587"/>
                    </a:cubicBezTo>
                    <a:cubicBezTo>
                      <a:pt x="10592" y="10229"/>
                      <a:pt x="11005" y="8319"/>
                      <a:pt x="10640" y="6578"/>
                    </a:cubicBezTo>
                    <a:lnTo>
                      <a:pt x="16379" y="6578"/>
                    </a:lnTo>
                    <a:cubicBezTo>
                      <a:pt x="16457" y="6574"/>
                      <a:pt x="16535" y="6597"/>
                      <a:pt x="16601" y="6644"/>
                    </a:cubicBezTo>
                    <a:cubicBezTo>
                      <a:pt x="16663" y="6687"/>
                      <a:pt x="16713" y="6750"/>
                      <a:pt x="16746" y="6823"/>
                    </a:cubicBezTo>
                    <a:lnTo>
                      <a:pt x="16941" y="7422"/>
                    </a:lnTo>
                    <a:lnTo>
                      <a:pt x="15418" y="7422"/>
                    </a:lnTo>
                    <a:cubicBezTo>
                      <a:pt x="15142" y="7410"/>
                      <a:pt x="14875" y="7530"/>
                      <a:pt x="14681" y="7752"/>
                    </a:cubicBezTo>
                    <a:cubicBezTo>
                      <a:pt x="14498" y="7961"/>
                      <a:pt x="14394" y="8243"/>
                      <a:pt x="14391" y="8538"/>
                    </a:cubicBezTo>
                    <a:lnTo>
                      <a:pt x="14391" y="11581"/>
                    </a:lnTo>
                    <a:cubicBezTo>
                      <a:pt x="14395" y="11880"/>
                      <a:pt x="14501" y="12165"/>
                      <a:pt x="14686" y="12377"/>
                    </a:cubicBezTo>
                    <a:cubicBezTo>
                      <a:pt x="14882" y="12603"/>
                      <a:pt x="15151" y="12726"/>
                      <a:pt x="15430" y="12719"/>
                    </a:cubicBezTo>
                    <a:lnTo>
                      <a:pt x="18616" y="12719"/>
                    </a:lnTo>
                    <a:lnTo>
                      <a:pt x="20908" y="14611"/>
                    </a:lnTo>
                    <a:lnTo>
                      <a:pt x="20908" y="16849"/>
                    </a:lnTo>
                    <a:lnTo>
                      <a:pt x="19801" y="16849"/>
                    </a:lnTo>
                    <a:lnTo>
                      <a:pt x="19801" y="17662"/>
                    </a:lnTo>
                    <a:lnTo>
                      <a:pt x="20908" y="17662"/>
                    </a:lnTo>
                    <a:lnTo>
                      <a:pt x="20908" y="18484"/>
                    </a:lnTo>
                    <a:lnTo>
                      <a:pt x="19051" y="18484"/>
                    </a:lnTo>
                    <a:cubicBezTo>
                      <a:pt x="18978" y="18002"/>
                      <a:pt x="18780" y="17540"/>
                      <a:pt x="18454" y="17168"/>
                    </a:cubicBezTo>
                    <a:cubicBezTo>
                      <a:pt x="18034" y="16688"/>
                      <a:pt x="17484" y="16448"/>
                      <a:pt x="16933" y="16448"/>
                    </a:cubicBezTo>
                    <a:cubicBezTo>
                      <a:pt x="16382" y="16448"/>
                      <a:pt x="15831" y="16688"/>
                      <a:pt x="15411" y="17168"/>
                    </a:cubicBezTo>
                    <a:cubicBezTo>
                      <a:pt x="15083" y="17542"/>
                      <a:pt x="14884" y="18008"/>
                      <a:pt x="14812" y="18493"/>
                    </a:cubicBezTo>
                    <a:lnTo>
                      <a:pt x="6807" y="18493"/>
                    </a:lnTo>
                    <a:cubicBezTo>
                      <a:pt x="6735" y="18008"/>
                      <a:pt x="6536" y="17542"/>
                      <a:pt x="6208" y="17168"/>
                    </a:cubicBezTo>
                    <a:cubicBezTo>
                      <a:pt x="5788" y="16688"/>
                      <a:pt x="5238" y="16448"/>
                      <a:pt x="4687" y="16448"/>
                    </a:cubicBezTo>
                    <a:cubicBezTo>
                      <a:pt x="4136" y="16448"/>
                      <a:pt x="3585" y="16688"/>
                      <a:pt x="3165" y="17168"/>
                    </a:cubicBezTo>
                    <a:cubicBezTo>
                      <a:pt x="2836" y="17543"/>
                      <a:pt x="2638" y="18009"/>
                      <a:pt x="2567" y="18495"/>
                    </a:cubicBezTo>
                    <a:lnTo>
                      <a:pt x="677" y="18495"/>
                    </a:lnTo>
                    <a:lnTo>
                      <a:pt x="677" y="17662"/>
                    </a:lnTo>
                    <a:lnTo>
                      <a:pt x="2513" y="17662"/>
                    </a:lnTo>
                    <a:lnTo>
                      <a:pt x="2513" y="16849"/>
                    </a:lnTo>
                    <a:lnTo>
                      <a:pt x="677" y="16849"/>
                    </a:lnTo>
                    <a:lnTo>
                      <a:pt x="677" y="12714"/>
                    </a:lnTo>
                    <a:lnTo>
                      <a:pt x="1772" y="12714"/>
                    </a:lnTo>
                    <a:lnTo>
                      <a:pt x="1772" y="11901"/>
                    </a:lnTo>
                    <a:lnTo>
                      <a:pt x="677" y="11901"/>
                    </a:lnTo>
                    <a:lnTo>
                      <a:pt x="677" y="6739"/>
                    </a:lnTo>
                    <a:cubicBezTo>
                      <a:pt x="675" y="6693"/>
                      <a:pt x="690" y="6649"/>
                      <a:pt x="719" y="6617"/>
                    </a:cubicBezTo>
                    <a:cubicBezTo>
                      <a:pt x="747" y="6586"/>
                      <a:pt x="784" y="6570"/>
                      <a:pt x="823" y="6572"/>
                    </a:cubicBezTo>
                    <a:close/>
                    <a:moveTo>
                      <a:pt x="2899" y="7403"/>
                    </a:moveTo>
                    <a:lnTo>
                      <a:pt x="2899" y="8216"/>
                    </a:lnTo>
                    <a:lnTo>
                      <a:pt x="3566" y="8216"/>
                    </a:lnTo>
                    <a:lnTo>
                      <a:pt x="3566" y="7403"/>
                    </a:lnTo>
                    <a:lnTo>
                      <a:pt x="2899" y="7403"/>
                    </a:lnTo>
                    <a:close/>
                    <a:moveTo>
                      <a:pt x="8635" y="7413"/>
                    </a:moveTo>
                    <a:lnTo>
                      <a:pt x="8635" y="8226"/>
                    </a:lnTo>
                    <a:lnTo>
                      <a:pt x="9302" y="8226"/>
                    </a:lnTo>
                    <a:lnTo>
                      <a:pt x="9302" y="7413"/>
                    </a:lnTo>
                    <a:lnTo>
                      <a:pt x="8635" y="7413"/>
                    </a:lnTo>
                    <a:close/>
                    <a:moveTo>
                      <a:pt x="17154" y="8192"/>
                    </a:moveTo>
                    <a:lnTo>
                      <a:pt x="18256" y="11959"/>
                    </a:lnTo>
                    <a:lnTo>
                      <a:pt x="15474" y="11959"/>
                    </a:lnTo>
                    <a:cubicBezTo>
                      <a:pt x="15385" y="11959"/>
                      <a:pt x="15300" y="11921"/>
                      <a:pt x="15235" y="11853"/>
                    </a:cubicBezTo>
                    <a:cubicBezTo>
                      <a:pt x="15173" y="11787"/>
                      <a:pt x="15133" y="11697"/>
                      <a:pt x="15124" y="11600"/>
                    </a:cubicBezTo>
                    <a:lnTo>
                      <a:pt x="15124" y="8584"/>
                    </a:lnTo>
                    <a:cubicBezTo>
                      <a:pt x="15129" y="8489"/>
                      <a:pt x="15163" y="8398"/>
                      <a:pt x="15221" y="8328"/>
                    </a:cubicBezTo>
                    <a:cubicBezTo>
                      <a:pt x="15289" y="8247"/>
                      <a:pt x="15383" y="8201"/>
                      <a:pt x="15482" y="8201"/>
                    </a:cubicBezTo>
                    <a:lnTo>
                      <a:pt x="17154" y="8192"/>
                    </a:lnTo>
                    <a:close/>
                    <a:moveTo>
                      <a:pt x="3740" y="8879"/>
                    </a:moveTo>
                    <a:lnTo>
                      <a:pt x="3156" y="9246"/>
                    </a:lnTo>
                    <a:lnTo>
                      <a:pt x="3499" y="9959"/>
                    </a:lnTo>
                    <a:lnTo>
                      <a:pt x="4084" y="9590"/>
                    </a:lnTo>
                    <a:lnTo>
                      <a:pt x="3740" y="8879"/>
                    </a:lnTo>
                    <a:close/>
                    <a:moveTo>
                      <a:pt x="8484" y="8914"/>
                    </a:moveTo>
                    <a:lnTo>
                      <a:pt x="8146" y="9570"/>
                    </a:lnTo>
                    <a:lnTo>
                      <a:pt x="8760" y="9984"/>
                    </a:lnTo>
                    <a:lnTo>
                      <a:pt x="9098" y="9328"/>
                    </a:lnTo>
                    <a:lnTo>
                      <a:pt x="8484" y="8914"/>
                    </a:lnTo>
                    <a:close/>
                    <a:moveTo>
                      <a:pt x="7698" y="10111"/>
                    </a:moveTo>
                    <a:lnTo>
                      <a:pt x="7116" y="10484"/>
                    </a:lnTo>
                    <a:lnTo>
                      <a:pt x="7465" y="11193"/>
                    </a:lnTo>
                    <a:lnTo>
                      <a:pt x="8047" y="10820"/>
                    </a:lnTo>
                    <a:lnTo>
                      <a:pt x="7698" y="10111"/>
                    </a:lnTo>
                    <a:close/>
                    <a:moveTo>
                      <a:pt x="4538" y="10121"/>
                    </a:moveTo>
                    <a:lnTo>
                      <a:pt x="4213" y="10786"/>
                    </a:lnTo>
                    <a:lnTo>
                      <a:pt x="4835" y="11183"/>
                    </a:lnTo>
                    <a:lnTo>
                      <a:pt x="5160" y="10517"/>
                    </a:lnTo>
                    <a:lnTo>
                      <a:pt x="4538" y="10121"/>
                    </a:lnTo>
                    <a:close/>
                    <a:moveTo>
                      <a:pt x="5767" y="10722"/>
                    </a:moveTo>
                    <a:lnTo>
                      <a:pt x="5767" y="11535"/>
                    </a:lnTo>
                    <a:lnTo>
                      <a:pt x="6434" y="11535"/>
                    </a:lnTo>
                    <a:lnTo>
                      <a:pt x="6434" y="10722"/>
                    </a:lnTo>
                    <a:lnTo>
                      <a:pt x="5767" y="10722"/>
                    </a:lnTo>
                    <a:close/>
                    <a:moveTo>
                      <a:pt x="15118" y="13575"/>
                    </a:moveTo>
                    <a:lnTo>
                      <a:pt x="15118" y="14388"/>
                    </a:lnTo>
                    <a:lnTo>
                      <a:pt x="16568" y="14388"/>
                    </a:lnTo>
                    <a:lnTo>
                      <a:pt x="16568" y="13575"/>
                    </a:lnTo>
                    <a:lnTo>
                      <a:pt x="15118" y="13575"/>
                    </a:lnTo>
                    <a:close/>
                    <a:moveTo>
                      <a:pt x="7206" y="16849"/>
                    </a:moveTo>
                    <a:lnTo>
                      <a:pt x="7206" y="17662"/>
                    </a:lnTo>
                    <a:lnTo>
                      <a:pt x="14045" y="17662"/>
                    </a:lnTo>
                    <a:lnTo>
                      <a:pt x="14045" y="16849"/>
                    </a:lnTo>
                    <a:lnTo>
                      <a:pt x="7206" y="16849"/>
                    </a:lnTo>
                    <a:close/>
                    <a:moveTo>
                      <a:pt x="4687" y="17274"/>
                    </a:moveTo>
                    <a:cubicBezTo>
                      <a:pt x="5052" y="17274"/>
                      <a:pt x="5418" y="17433"/>
                      <a:pt x="5697" y="17752"/>
                    </a:cubicBezTo>
                    <a:cubicBezTo>
                      <a:pt x="6255" y="18388"/>
                      <a:pt x="6255" y="19420"/>
                      <a:pt x="5697" y="20057"/>
                    </a:cubicBezTo>
                    <a:cubicBezTo>
                      <a:pt x="5139" y="20694"/>
                      <a:pt x="4235" y="20694"/>
                      <a:pt x="3677" y="20057"/>
                    </a:cubicBezTo>
                    <a:cubicBezTo>
                      <a:pt x="3119" y="19420"/>
                      <a:pt x="3119" y="18388"/>
                      <a:pt x="3677" y="17752"/>
                    </a:cubicBezTo>
                    <a:cubicBezTo>
                      <a:pt x="3956" y="17433"/>
                      <a:pt x="4321" y="17274"/>
                      <a:pt x="4687" y="17274"/>
                    </a:cubicBezTo>
                    <a:close/>
                    <a:moveTo>
                      <a:pt x="16933" y="17274"/>
                    </a:moveTo>
                    <a:cubicBezTo>
                      <a:pt x="17298" y="17274"/>
                      <a:pt x="17664" y="17433"/>
                      <a:pt x="17943" y="17752"/>
                    </a:cubicBezTo>
                    <a:cubicBezTo>
                      <a:pt x="18500" y="18388"/>
                      <a:pt x="18500" y="19420"/>
                      <a:pt x="17943" y="20057"/>
                    </a:cubicBezTo>
                    <a:cubicBezTo>
                      <a:pt x="17385" y="20694"/>
                      <a:pt x="16481" y="20694"/>
                      <a:pt x="15923" y="20057"/>
                    </a:cubicBezTo>
                    <a:cubicBezTo>
                      <a:pt x="15365" y="19420"/>
                      <a:pt x="15365" y="18388"/>
                      <a:pt x="15923" y="17752"/>
                    </a:cubicBezTo>
                    <a:cubicBezTo>
                      <a:pt x="16202" y="17433"/>
                      <a:pt x="16567" y="17274"/>
                      <a:pt x="16933" y="17274"/>
                    </a:cubicBezTo>
                    <a:close/>
                    <a:moveTo>
                      <a:pt x="4327" y="18493"/>
                    </a:moveTo>
                    <a:lnTo>
                      <a:pt x="4327" y="19315"/>
                    </a:lnTo>
                    <a:lnTo>
                      <a:pt x="5047" y="19315"/>
                    </a:lnTo>
                    <a:lnTo>
                      <a:pt x="5047" y="18493"/>
                    </a:lnTo>
                    <a:lnTo>
                      <a:pt x="4327" y="18493"/>
                    </a:lnTo>
                    <a:close/>
                    <a:moveTo>
                      <a:pt x="16573" y="18493"/>
                    </a:moveTo>
                    <a:lnTo>
                      <a:pt x="16573" y="19315"/>
                    </a:lnTo>
                    <a:lnTo>
                      <a:pt x="17293" y="19315"/>
                    </a:lnTo>
                    <a:lnTo>
                      <a:pt x="17293" y="18493"/>
                    </a:lnTo>
                    <a:lnTo>
                      <a:pt x="16573" y="18493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47" name="Группа 146">
              <a:extLst>
                <a:ext uri="{FF2B5EF4-FFF2-40B4-BE49-F238E27FC236}">
                  <a16:creationId xmlns:a16="http://schemas.microsoft.com/office/drawing/2014/main" id="{4DB75C41-388F-BC4D-B957-053CA998D2CA}"/>
                </a:ext>
              </a:extLst>
            </p:cNvPr>
            <p:cNvGrpSpPr/>
            <p:nvPr/>
          </p:nvGrpSpPr>
          <p:grpSpPr>
            <a:xfrm>
              <a:off x="11753816" y="5069154"/>
              <a:ext cx="1144470" cy="1144470"/>
              <a:chOff x="10169507" y="10460116"/>
              <a:chExt cx="1144470" cy="1144470"/>
            </a:xfrm>
          </p:grpSpPr>
          <p:sp>
            <p:nvSpPr>
              <p:cNvPr id="148" name="Овал 147">
                <a:extLst>
                  <a:ext uri="{FF2B5EF4-FFF2-40B4-BE49-F238E27FC236}">
                    <a16:creationId xmlns:a16="http://schemas.microsoft.com/office/drawing/2014/main" id="{7671AC91-7361-744C-8465-9080F83E313C}"/>
                  </a:ext>
                </a:extLst>
              </p:cNvPr>
              <p:cNvSpPr/>
              <p:nvPr/>
            </p:nvSpPr>
            <p:spPr>
              <a:xfrm>
                <a:off x="10169507" y="10460116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9" name="Фигура">
                <a:extLst>
                  <a:ext uri="{FF2B5EF4-FFF2-40B4-BE49-F238E27FC236}">
                    <a16:creationId xmlns:a16="http://schemas.microsoft.com/office/drawing/2014/main" id="{CD3E8225-3504-9447-AE71-DF13CB2E05DF}"/>
                  </a:ext>
                </a:extLst>
              </p:cNvPr>
              <p:cNvSpPr/>
              <p:nvPr/>
            </p:nvSpPr>
            <p:spPr>
              <a:xfrm>
                <a:off x="10436350" y="10681982"/>
                <a:ext cx="610785" cy="645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600" extrusionOk="0">
                    <a:moveTo>
                      <a:pt x="8999" y="0"/>
                    </a:moveTo>
                    <a:cubicBezTo>
                      <a:pt x="8546" y="33"/>
                      <a:pt x="8123" y="227"/>
                      <a:pt x="7816" y="546"/>
                    </a:cubicBezTo>
                    <a:cubicBezTo>
                      <a:pt x="7503" y="870"/>
                      <a:pt x="7334" y="1298"/>
                      <a:pt x="7344" y="1738"/>
                    </a:cubicBezTo>
                    <a:lnTo>
                      <a:pt x="7344" y="5405"/>
                    </a:lnTo>
                    <a:cubicBezTo>
                      <a:pt x="7352" y="6295"/>
                      <a:pt x="7753" y="7137"/>
                      <a:pt x="8444" y="7732"/>
                    </a:cubicBezTo>
                    <a:lnTo>
                      <a:pt x="8444" y="9019"/>
                    </a:lnTo>
                    <a:lnTo>
                      <a:pt x="3782" y="9332"/>
                    </a:lnTo>
                    <a:cubicBezTo>
                      <a:pt x="3428" y="9367"/>
                      <a:pt x="3091" y="9494"/>
                      <a:pt x="2808" y="9700"/>
                    </a:cubicBezTo>
                    <a:cubicBezTo>
                      <a:pt x="2483" y="9935"/>
                      <a:pt x="2245" y="10263"/>
                      <a:pt x="2125" y="10635"/>
                    </a:cubicBezTo>
                    <a:lnTo>
                      <a:pt x="94" y="18424"/>
                    </a:lnTo>
                    <a:cubicBezTo>
                      <a:pt x="-81" y="19028"/>
                      <a:pt x="-11" y="19672"/>
                      <a:pt x="290" y="20229"/>
                    </a:cubicBezTo>
                    <a:cubicBezTo>
                      <a:pt x="716" y="21016"/>
                      <a:pt x="1540" y="21535"/>
                      <a:pt x="2467" y="21600"/>
                    </a:cubicBezTo>
                    <a:lnTo>
                      <a:pt x="5811" y="21600"/>
                    </a:lnTo>
                    <a:cubicBezTo>
                      <a:pt x="6368" y="21581"/>
                      <a:pt x="6890" y="21338"/>
                      <a:pt x="7248" y="20932"/>
                    </a:cubicBezTo>
                    <a:cubicBezTo>
                      <a:pt x="7445" y="20708"/>
                      <a:pt x="7579" y="20442"/>
                      <a:pt x="7648" y="20159"/>
                    </a:cubicBezTo>
                    <a:lnTo>
                      <a:pt x="10109" y="20159"/>
                    </a:lnTo>
                    <a:lnTo>
                      <a:pt x="11362" y="20159"/>
                    </a:lnTo>
                    <a:lnTo>
                      <a:pt x="13791" y="20159"/>
                    </a:lnTo>
                    <a:cubicBezTo>
                      <a:pt x="13859" y="20442"/>
                      <a:pt x="13994" y="20708"/>
                      <a:pt x="14191" y="20932"/>
                    </a:cubicBezTo>
                    <a:cubicBezTo>
                      <a:pt x="14549" y="21338"/>
                      <a:pt x="15070" y="21581"/>
                      <a:pt x="15627" y="21600"/>
                    </a:cubicBezTo>
                    <a:lnTo>
                      <a:pt x="18972" y="21600"/>
                    </a:lnTo>
                    <a:cubicBezTo>
                      <a:pt x="19898" y="21535"/>
                      <a:pt x="20723" y="21016"/>
                      <a:pt x="21149" y="20229"/>
                    </a:cubicBezTo>
                    <a:cubicBezTo>
                      <a:pt x="21450" y="19672"/>
                      <a:pt x="21519" y="19028"/>
                      <a:pt x="21344" y="18424"/>
                    </a:cubicBezTo>
                    <a:lnTo>
                      <a:pt x="19314" y="10635"/>
                    </a:lnTo>
                    <a:cubicBezTo>
                      <a:pt x="19194" y="10263"/>
                      <a:pt x="18955" y="9935"/>
                      <a:pt x="18631" y="9700"/>
                    </a:cubicBezTo>
                    <a:cubicBezTo>
                      <a:pt x="18348" y="9494"/>
                      <a:pt x="18011" y="9367"/>
                      <a:pt x="17657" y="9332"/>
                    </a:cubicBezTo>
                    <a:lnTo>
                      <a:pt x="12995" y="9019"/>
                    </a:lnTo>
                    <a:lnTo>
                      <a:pt x="12995" y="7769"/>
                    </a:lnTo>
                    <a:cubicBezTo>
                      <a:pt x="13711" y="7173"/>
                      <a:pt x="14128" y="6313"/>
                      <a:pt x="14136" y="5405"/>
                    </a:cubicBezTo>
                    <a:lnTo>
                      <a:pt x="14136" y="1738"/>
                    </a:lnTo>
                    <a:cubicBezTo>
                      <a:pt x="14146" y="1297"/>
                      <a:pt x="13977" y="870"/>
                      <a:pt x="13663" y="546"/>
                    </a:cubicBezTo>
                    <a:cubicBezTo>
                      <a:pt x="13356" y="227"/>
                      <a:pt x="12933" y="33"/>
                      <a:pt x="12481" y="0"/>
                    </a:cubicBezTo>
                    <a:lnTo>
                      <a:pt x="11144" y="0"/>
                    </a:lnTo>
                    <a:lnTo>
                      <a:pt x="10335" y="0"/>
                    </a:lnTo>
                    <a:lnTo>
                      <a:pt x="8999" y="0"/>
                    </a:lnTo>
                    <a:close/>
                    <a:moveTo>
                      <a:pt x="9112" y="676"/>
                    </a:moveTo>
                    <a:lnTo>
                      <a:pt x="10335" y="676"/>
                    </a:lnTo>
                    <a:lnTo>
                      <a:pt x="11144" y="676"/>
                    </a:lnTo>
                    <a:lnTo>
                      <a:pt x="12367" y="676"/>
                    </a:lnTo>
                    <a:cubicBezTo>
                      <a:pt x="12634" y="693"/>
                      <a:pt x="12885" y="801"/>
                      <a:pt x="13076" y="980"/>
                    </a:cubicBezTo>
                    <a:cubicBezTo>
                      <a:pt x="13284" y="1176"/>
                      <a:pt x="13404" y="1441"/>
                      <a:pt x="13411" y="1720"/>
                    </a:cubicBezTo>
                    <a:lnTo>
                      <a:pt x="13411" y="2505"/>
                    </a:lnTo>
                    <a:cubicBezTo>
                      <a:pt x="13332" y="2431"/>
                      <a:pt x="13245" y="2365"/>
                      <a:pt x="13150" y="2311"/>
                    </a:cubicBezTo>
                    <a:cubicBezTo>
                      <a:pt x="12928" y="2182"/>
                      <a:pt x="12673" y="2113"/>
                      <a:pt x="12414" y="2111"/>
                    </a:cubicBezTo>
                    <a:lnTo>
                      <a:pt x="9194" y="2111"/>
                    </a:lnTo>
                    <a:cubicBezTo>
                      <a:pt x="8932" y="2113"/>
                      <a:pt x="8673" y="2171"/>
                      <a:pt x="8438" y="2281"/>
                    </a:cubicBezTo>
                    <a:cubicBezTo>
                      <a:pt x="8304" y="2343"/>
                      <a:pt x="8182" y="2422"/>
                      <a:pt x="8069" y="2514"/>
                    </a:cubicBezTo>
                    <a:lnTo>
                      <a:pt x="8069" y="1720"/>
                    </a:lnTo>
                    <a:cubicBezTo>
                      <a:pt x="8076" y="1441"/>
                      <a:pt x="8196" y="1176"/>
                      <a:pt x="8404" y="980"/>
                    </a:cubicBezTo>
                    <a:cubicBezTo>
                      <a:pt x="8594" y="801"/>
                      <a:pt x="8846" y="693"/>
                      <a:pt x="9112" y="676"/>
                    </a:cubicBezTo>
                    <a:close/>
                    <a:moveTo>
                      <a:pt x="9202" y="2839"/>
                    </a:moveTo>
                    <a:lnTo>
                      <a:pt x="12298" y="2839"/>
                    </a:lnTo>
                    <a:cubicBezTo>
                      <a:pt x="12639" y="2846"/>
                      <a:pt x="12955" y="3008"/>
                      <a:pt x="13150" y="3275"/>
                    </a:cubicBezTo>
                    <a:cubicBezTo>
                      <a:pt x="13213" y="3361"/>
                      <a:pt x="13258" y="3456"/>
                      <a:pt x="13289" y="3556"/>
                    </a:cubicBezTo>
                    <a:lnTo>
                      <a:pt x="8174" y="3556"/>
                    </a:lnTo>
                    <a:cubicBezTo>
                      <a:pt x="8211" y="3462"/>
                      <a:pt x="8261" y="3373"/>
                      <a:pt x="8324" y="3292"/>
                    </a:cubicBezTo>
                    <a:cubicBezTo>
                      <a:pt x="8532" y="3025"/>
                      <a:pt x="8853" y="2859"/>
                      <a:pt x="9202" y="2839"/>
                    </a:cubicBezTo>
                    <a:close/>
                    <a:moveTo>
                      <a:pt x="8069" y="4243"/>
                    </a:moveTo>
                    <a:lnTo>
                      <a:pt x="9981" y="4243"/>
                    </a:lnTo>
                    <a:lnTo>
                      <a:pt x="9981" y="5778"/>
                    </a:lnTo>
                    <a:cubicBezTo>
                      <a:pt x="9981" y="5846"/>
                      <a:pt x="10006" y="5912"/>
                      <a:pt x="10053" y="5963"/>
                    </a:cubicBezTo>
                    <a:cubicBezTo>
                      <a:pt x="10110" y="6027"/>
                      <a:pt x="10194" y="6064"/>
                      <a:pt x="10281" y="6064"/>
                    </a:cubicBezTo>
                    <a:lnTo>
                      <a:pt x="11120" y="6064"/>
                    </a:lnTo>
                    <a:lnTo>
                      <a:pt x="11120" y="5359"/>
                    </a:lnTo>
                    <a:lnTo>
                      <a:pt x="10729" y="5359"/>
                    </a:lnTo>
                    <a:lnTo>
                      <a:pt x="10729" y="4243"/>
                    </a:lnTo>
                    <a:lnTo>
                      <a:pt x="13411" y="4243"/>
                    </a:lnTo>
                    <a:lnTo>
                      <a:pt x="13411" y="5514"/>
                    </a:lnTo>
                    <a:cubicBezTo>
                      <a:pt x="13352" y="6210"/>
                      <a:pt x="12997" y="6854"/>
                      <a:pt x="12428" y="7294"/>
                    </a:cubicBezTo>
                    <a:cubicBezTo>
                      <a:pt x="11937" y="7673"/>
                      <a:pt x="11342" y="7873"/>
                      <a:pt x="10744" y="7874"/>
                    </a:cubicBezTo>
                    <a:cubicBezTo>
                      <a:pt x="10143" y="7875"/>
                      <a:pt x="9546" y="7675"/>
                      <a:pt x="9052" y="7294"/>
                    </a:cubicBezTo>
                    <a:cubicBezTo>
                      <a:pt x="8482" y="6854"/>
                      <a:pt x="8128" y="6210"/>
                      <a:pt x="8069" y="5514"/>
                    </a:cubicBezTo>
                    <a:lnTo>
                      <a:pt x="8069" y="4243"/>
                    </a:lnTo>
                    <a:close/>
                    <a:moveTo>
                      <a:pt x="9183" y="8220"/>
                    </a:moveTo>
                    <a:cubicBezTo>
                      <a:pt x="9672" y="8460"/>
                      <a:pt x="10207" y="8585"/>
                      <a:pt x="10744" y="8584"/>
                    </a:cubicBezTo>
                    <a:cubicBezTo>
                      <a:pt x="11263" y="8583"/>
                      <a:pt x="11780" y="8467"/>
                      <a:pt x="12255" y="8241"/>
                    </a:cubicBezTo>
                    <a:lnTo>
                      <a:pt x="12255" y="9186"/>
                    </a:lnTo>
                    <a:lnTo>
                      <a:pt x="10736" y="10618"/>
                    </a:lnTo>
                    <a:lnTo>
                      <a:pt x="9183" y="9154"/>
                    </a:lnTo>
                    <a:lnTo>
                      <a:pt x="9183" y="8220"/>
                    </a:lnTo>
                    <a:close/>
                    <a:moveTo>
                      <a:pt x="8712" y="9696"/>
                    </a:moveTo>
                    <a:lnTo>
                      <a:pt x="9821" y="10771"/>
                    </a:lnTo>
                    <a:lnTo>
                      <a:pt x="3889" y="10771"/>
                    </a:lnTo>
                    <a:cubicBezTo>
                      <a:pt x="3795" y="10773"/>
                      <a:pt x="3705" y="10810"/>
                      <a:pt x="3638" y="10874"/>
                    </a:cubicBezTo>
                    <a:cubicBezTo>
                      <a:pt x="3571" y="10937"/>
                      <a:pt x="3533" y="11022"/>
                      <a:pt x="3530" y="11112"/>
                    </a:cubicBezTo>
                    <a:lnTo>
                      <a:pt x="3530" y="15487"/>
                    </a:lnTo>
                    <a:lnTo>
                      <a:pt x="1601" y="15487"/>
                    </a:lnTo>
                    <a:lnTo>
                      <a:pt x="2836" y="10800"/>
                    </a:lnTo>
                    <a:cubicBezTo>
                      <a:pt x="2911" y="10588"/>
                      <a:pt x="3050" y="10401"/>
                      <a:pt x="3235" y="10264"/>
                    </a:cubicBezTo>
                    <a:cubicBezTo>
                      <a:pt x="3427" y="10122"/>
                      <a:pt x="3660" y="10040"/>
                      <a:pt x="3903" y="10027"/>
                    </a:cubicBezTo>
                    <a:lnTo>
                      <a:pt x="8712" y="9696"/>
                    </a:lnTo>
                    <a:close/>
                    <a:moveTo>
                      <a:pt x="12757" y="9698"/>
                    </a:moveTo>
                    <a:lnTo>
                      <a:pt x="17536" y="10027"/>
                    </a:lnTo>
                    <a:cubicBezTo>
                      <a:pt x="17779" y="10040"/>
                      <a:pt x="18012" y="10122"/>
                      <a:pt x="18204" y="10264"/>
                    </a:cubicBezTo>
                    <a:cubicBezTo>
                      <a:pt x="18389" y="10401"/>
                      <a:pt x="18528" y="10588"/>
                      <a:pt x="18602" y="10800"/>
                    </a:cubicBezTo>
                    <a:lnTo>
                      <a:pt x="19837" y="15487"/>
                    </a:lnTo>
                    <a:lnTo>
                      <a:pt x="17942" y="15487"/>
                    </a:lnTo>
                    <a:lnTo>
                      <a:pt x="17942" y="11112"/>
                    </a:lnTo>
                    <a:cubicBezTo>
                      <a:pt x="17939" y="11022"/>
                      <a:pt x="17901" y="10937"/>
                      <a:pt x="17834" y="10874"/>
                    </a:cubicBezTo>
                    <a:cubicBezTo>
                      <a:pt x="17767" y="10810"/>
                      <a:pt x="17677" y="10773"/>
                      <a:pt x="17583" y="10771"/>
                    </a:cubicBezTo>
                    <a:lnTo>
                      <a:pt x="11651" y="10771"/>
                    </a:lnTo>
                    <a:lnTo>
                      <a:pt x="12757" y="9698"/>
                    </a:lnTo>
                    <a:close/>
                    <a:moveTo>
                      <a:pt x="4276" y="11486"/>
                    </a:moveTo>
                    <a:lnTo>
                      <a:pt x="8857" y="11486"/>
                    </a:lnTo>
                    <a:lnTo>
                      <a:pt x="8857" y="13302"/>
                    </a:lnTo>
                    <a:lnTo>
                      <a:pt x="4276" y="13302"/>
                    </a:lnTo>
                    <a:lnTo>
                      <a:pt x="4276" y="11486"/>
                    </a:lnTo>
                    <a:close/>
                    <a:moveTo>
                      <a:pt x="9564" y="11486"/>
                    </a:moveTo>
                    <a:lnTo>
                      <a:pt x="10396" y="11486"/>
                    </a:lnTo>
                    <a:lnTo>
                      <a:pt x="11076" y="11486"/>
                    </a:lnTo>
                    <a:lnTo>
                      <a:pt x="11902" y="11486"/>
                    </a:lnTo>
                    <a:lnTo>
                      <a:pt x="11902" y="13302"/>
                    </a:lnTo>
                    <a:lnTo>
                      <a:pt x="9564" y="13302"/>
                    </a:lnTo>
                    <a:lnTo>
                      <a:pt x="9564" y="11486"/>
                    </a:lnTo>
                    <a:close/>
                    <a:moveTo>
                      <a:pt x="12608" y="11486"/>
                    </a:moveTo>
                    <a:lnTo>
                      <a:pt x="17196" y="11486"/>
                    </a:lnTo>
                    <a:lnTo>
                      <a:pt x="17196" y="13302"/>
                    </a:lnTo>
                    <a:lnTo>
                      <a:pt x="12608" y="13302"/>
                    </a:lnTo>
                    <a:lnTo>
                      <a:pt x="12608" y="11486"/>
                    </a:lnTo>
                    <a:close/>
                    <a:moveTo>
                      <a:pt x="4276" y="13989"/>
                    </a:moveTo>
                    <a:lnTo>
                      <a:pt x="8857" y="13989"/>
                    </a:lnTo>
                    <a:lnTo>
                      <a:pt x="8857" y="15601"/>
                    </a:lnTo>
                    <a:cubicBezTo>
                      <a:pt x="8857" y="15766"/>
                      <a:pt x="8857" y="15848"/>
                      <a:pt x="8886" y="15935"/>
                    </a:cubicBezTo>
                    <a:cubicBezTo>
                      <a:pt x="8923" y="16031"/>
                      <a:pt x="9002" y="16107"/>
                      <a:pt x="9102" y="16142"/>
                    </a:cubicBezTo>
                    <a:cubicBezTo>
                      <a:pt x="9194" y="16169"/>
                      <a:pt x="9280" y="16169"/>
                      <a:pt x="9450" y="16169"/>
                    </a:cubicBezTo>
                    <a:lnTo>
                      <a:pt x="12013" y="16169"/>
                    </a:lnTo>
                    <a:cubicBezTo>
                      <a:pt x="12186" y="16169"/>
                      <a:pt x="12272" y="16169"/>
                      <a:pt x="12363" y="16142"/>
                    </a:cubicBezTo>
                    <a:cubicBezTo>
                      <a:pt x="12464" y="16107"/>
                      <a:pt x="12543" y="16031"/>
                      <a:pt x="12579" y="15935"/>
                    </a:cubicBezTo>
                    <a:cubicBezTo>
                      <a:pt x="12608" y="15848"/>
                      <a:pt x="12608" y="15766"/>
                      <a:pt x="12608" y="15604"/>
                    </a:cubicBezTo>
                    <a:lnTo>
                      <a:pt x="12608" y="13989"/>
                    </a:lnTo>
                    <a:lnTo>
                      <a:pt x="17196" y="13989"/>
                    </a:lnTo>
                    <a:lnTo>
                      <a:pt x="17196" y="19454"/>
                    </a:lnTo>
                    <a:lnTo>
                      <a:pt x="11362" y="19454"/>
                    </a:lnTo>
                    <a:lnTo>
                      <a:pt x="10109" y="19454"/>
                    </a:lnTo>
                    <a:lnTo>
                      <a:pt x="4276" y="19454"/>
                    </a:lnTo>
                    <a:lnTo>
                      <a:pt x="4276" y="13989"/>
                    </a:lnTo>
                    <a:close/>
                    <a:moveTo>
                      <a:pt x="9564" y="13989"/>
                    </a:moveTo>
                    <a:lnTo>
                      <a:pt x="11902" y="13989"/>
                    </a:lnTo>
                    <a:lnTo>
                      <a:pt x="11902" y="15456"/>
                    </a:lnTo>
                    <a:lnTo>
                      <a:pt x="9564" y="15456"/>
                    </a:lnTo>
                    <a:lnTo>
                      <a:pt x="9564" y="13989"/>
                    </a:lnTo>
                    <a:close/>
                    <a:moveTo>
                      <a:pt x="1421" y="16174"/>
                    </a:moveTo>
                    <a:lnTo>
                      <a:pt x="3530" y="16174"/>
                    </a:lnTo>
                    <a:lnTo>
                      <a:pt x="3530" y="17690"/>
                    </a:lnTo>
                    <a:cubicBezTo>
                      <a:pt x="3367" y="17631"/>
                      <a:pt x="3189" y="17603"/>
                      <a:pt x="3004" y="17624"/>
                    </a:cubicBezTo>
                    <a:cubicBezTo>
                      <a:pt x="2473" y="17686"/>
                      <a:pt x="2067" y="18106"/>
                      <a:pt x="2045" y="18615"/>
                    </a:cubicBezTo>
                    <a:lnTo>
                      <a:pt x="2045" y="20772"/>
                    </a:lnTo>
                    <a:cubicBezTo>
                      <a:pt x="1608" y="20624"/>
                      <a:pt x="1234" y="20332"/>
                      <a:pt x="997" y="19941"/>
                    </a:cubicBezTo>
                    <a:cubicBezTo>
                      <a:pt x="737" y="19513"/>
                      <a:pt x="666" y="19004"/>
                      <a:pt x="801" y="18526"/>
                    </a:cubicBezTo>
                    <a:lnTo>
                      <a:pt x="1421" y="16174"/>
                    </a:lnTo>
                    <a:close/>
                    <a:moveTo>
                      <a:pt x="17942" y="16174"/>
                    </a:moveTo>
                    <a:lnTo>
                      <a:pt x="20018" y="16174"/>
                    </a:lnTo>
                    <a:lnTo>
                      <a:pt x="20637" y="18526"/>
                    </a:lnTo>
                    <a:cubicBezTo>
                      <a:pt x="20772" y="19004"/>
                      <a:pt x="20702" y="19513"/>
                      <a:pt x="20442" y="19941"/>
                    </a:cubicBezTo>
                    <a:cubicBezTo>
                      <a:pt x="20206" y="20331"/>
                      <a:pt x="19834" y="20622"/>
                      <a:pt x="19398" y="20771"/>
                    </a:cubicBezTo>
                    <a:lnTo>
                      <a:pt x="19398" y="18615"/>
                    </a:lnTo>
                    <a:cubicBezTo>
                      <a:pt x="19377" y="18106"/>
                      <a:pt x="18970" y="17686"/>
                      <a:pt x="18439" y="17624"/>
                    </a:cubicBezTo>
                    <a:cubicBezTo>
                      <a:pt x="18265" y="17604"/>
                      <a:pt x="18097" y="17628"/>
                      <a:pt x="17942" y="17680"/>
                    </a:cubicBezTo>
                    <a:lnTo>
                      <a:pt x="17942" y="16174"/>
                    </a:lnTo>
                    <a:close/>
                    <a:moveTo>
                      <a:pt x="14140" y="18011"/>
                    </a:moveTo>
                    <a:lnTo>
                      <a:pt x="14140" y="18698"/>
                    </a:lnTo>
                    <a:lnTo>
                      <a:pt x="14861" y="18698"/>
                    </a:lnTo>
                    <a:lnTo>
                      <a:pt x="14861" y="18011"/>
                    </a:lnTo>
                    <a:lnTo>
                      <a:pt x="14140" y="18011"/>
                    </a:lnTo>
                    <a:close/>
                    <a:moveTo>
                      <a:pt x="15665" y="18011"/>
                    </a:moveTo>
                    <a:lnTo>
                      <a:pt x="15665" y="18698"/>
                    </a:lnTo>
                    <a:lnTo>
                      <a:pt x="16385" y="18698"/>
                    </a:lnTo>
                    <a:lnTo>
                      <a:pt x="16385" y="18011"/>
                    </a:lnTo>
                    <a:lnTo>
                      <a:pt x="15665" y="18011"/>
                    </a:lnTo>
                    <a:close/>
                    <a:moveTo>
                      <a:pt x="3156" y="18336"/>
                    </a:moveTo>
                    <a:cubicBezTo>
                      <a:pt x="3327" y="18332"/>
                      <a:pt x="3481" y="18439"/>
                      <a:pt x="3530" y="18595"/>
                    </a:cubicBezTo>
                    <a:lnTo>
                      <a:pt x="3530" y="19805"/>
                    </a:lnTo>
                    <a:cubicBezTo>
                      <a:pt x="3522" y="19900"/>
                      <a:pt x="3558" y="19994"/>
                      <a:pt x="3628" y="20062"/>
                    </a:cubicBezTo>
                    <a:cubicBezTo>
                      <a:pt x="3701" y="20132"/>
                      <a:pt x="3803" y="20168"/>
                      <a:pt x="3906" y="20159"/>
                    </a:cubicBezTo>
                    <a:lnTo>
                      <a:pt x="6861" y="20159"/>
                    </a:lnTo>
                    <a:cubicBezTo>
                      <a:pt x="6820" y="20273"/>
                      <a:pt x="6760" y="20382"/>
                      <a:pt x="6679" y="20477"/>
                    </a:cubicBezTo>
                    <a:cubicBezTo>
                      <a:pt x="6470" y="20723"/>
                      <a:pt x="6155" y="20867"/>
                      <a:pt x="5823" y="20869"/>
                    </a:cubicBezTo>
                    <a:lnTo>
                      <a:pt x="2800" y="20869"/>
                    </a:lnTo>
                    <a:lnTo>
                      <a:pt x="2800" y="18666"/>
                    </a:lnTo>
                    <a:cubicBezTo>
                      <a:pt x="2806" y="18515"/>
                      <a:pt x="2916" y="18385"/>
                      <a:pt x="3070" y="18348"/>
                    </a:cubicBezTo>
                    <a:cubicBezTo>
                      <a:pt x="3099" y="18340"/>
                      <a:pt x="3128" y="18337"/>
                      <a:pt x="3156" y="18336"/>
                    </a:cubicBezTo>
                    <a:close/>
                    <a:moveTo>
                      <a:pt x="18288" y="18336"/>
                    </a:moveTo>
                    <a:cubicBezTo>
                      <a:pt x="18316" y="18337"/>
                      <a:pt x="18345" y="18340"/>
                      <a:pt x="18374" y="18348"/>
                    </a:cubicBezTo>
                    <a:cubicBezTo>
                      <a:pt x="18528" y="18385"/>
                      <a:pt x="18638" y="18515"/>
                      <a:pt x="18644" y="18666"/>
                    </a:cubicBezTo>
                    <a:lnTo>
                      <a:pt x="18644" y="20869"/>
                    </a:lnTo>
                    <a:lnTo>
                      <a:pt x="15616" y="20869"/>
                    </a:lnTo>
                    <a:cubicBezTo>
                      <a:pt x="15284" y="20867"/>
                      <a:pt x="14969" y="20723"/>
                      <a:pt x="14760" y="20477"/>
                    </a:cubicBezTo>
                    <a:cubicBezTo>
                      <a:pt x="14679" y="20382"/>
                      <a:pt x="14619" y="20273"/>
                      <a:pt x="14578" y="20159"/>
                    </a:cubicBezTo>
                    <a:lnTo>
                      <a:pt x="17566" y="20159"/>
                    </a:lnTo>
                    <a:cubicBezTo>
                      <a:pt x="17669" y="20168"/>
                      <a:pt x="17771" y="20132"/>
                      <a:pt x="17844" y="20062"/>
                    </a:cubicBezTo>
                    <a:cubicBezTo>
                      <a:pt x="17914" y="19994"/>
                      <a:pt x="17950" y="19900"/>
                      <a:pt x="17942" y="19805"/>
                    </a:cubicBezTo>
                    <a:lnTo>
                      <a:pt x="17942" y="18532"/>
                    </a:lnTo>
                    <a:cubicBezTo>
                      <a:pt x="18008" y="18411"/>
                      <a:pt x="18141" y="18333"/>
                      <a:pt x="18288" y="1833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EA82514-AE07-6548-91DE-C90A0B97E27C}"/>
              </a:ext>
            </a:extLst>
          </p:cNvPr>
          <p:cNvGrpSpPr/>
          <p:nvPr/>
        </p:nvGrpSpPr>
        <p:grpSpPr>
          <a:xfrm>
            <a:off x="14307009" y="2283848"/>
            <a:ext cx="7924916" cy="8734360"/>
            <a:chOff x="14307009" y="2283848"/>
            <a:chExt cx="7924916" cy="8734360"/>
          </a:xfrm>
        </p:grpSpPr>
        <p:sp>
          <p:nvSpPr>
            <p:cNvPr id="150" name="Text Box 3">
              <a:extLst>
                <a:ext uri="{FF2B5EF4-FFF2-40B4-BE49-F238E27FC236}">
                  <a16:creationId xmlns:a16="http://schemas.microsoft.com/office/drawing/2014/main" id="{C26DF9C2-6B8A-7449-A92F-51FC6E40A4A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23465" y="2672343"/>
              <a:ext cx="7373592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51" name="Text Box 2">
              <a:extLst>
                <a:ext uri="{FF2B5EF4-FFF2-40B4-BE49-F238E27FC236}">
                  <a16:creationId xmlns:a16="http://schemas.microsoft.com/office/drawing/2014/main" id="{736AE637-136B-3544-9612-BD772E8D80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4342219" y="2283848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E6E209BC-E239-0F4E-AF7F-F2F94FCD4CDE}"/>
                </a:ext>
              </a:extLst>
            </p:cNvPr>
            <p:cNvSpPr/>
            <p:nvPr/>
          </p:nvSpPr>
          <p:spPr>
            <a:xfrm>
              <a:off x="14307009" y="4892941"/>
              <a:ext cx="7924916" cy="6125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</a:p>
            <a:p>
              <a:pPr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15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1DF24B4-BBD2-8741-B78E-CC2CAF9C6549}"/>
              </a:ext>
            </a:extLst>
          </p:cNvPr>
          <p:cNvGrpSpPr/>
          <p:nvPr/>
        </p:nvGrpSpPr>
        <p:grpSpPr>
          <a:xfrm>
            <a:off x="11624044" y="-889504"/>
            <a:ext cx="13229653" cy="6618148"/>
            <a:chOff x="11624044" y="-889504"/>
            <a:chExt cx="13229653" cy="6618148"/>
          </a:xfrm>
        </p:grpSpPr>
        <p:grpSp>
          <p:nvGrpSpPr>
            <p:cNvPr id="170" name="Группа 169">
              <a:extLst>
                <a:ext uri="{FF2B5EF4-FFF2-40B4-BE49-F238E27FC236}">
                  <a16:creationId xmlns:a16="http://schemas.microsoft.com/office/drawing/2014/main" id="{98D1862E-95F9-5848-9F7A-9E695EF6918E}"/>
                </a:ext>
              </a:extLst>
            </p:cNvPr>
            <p:cNvGrpSpPr/>
            <p:nvPr/>
          </p:nvGrpSpPr>
          <p:grpSpPr>
            <a:xfrm rot="20612677">
              <a:off x="15936025" y="3609140"/>
              <a:ext cx="2119504" cy="2119504"/>
              <a:chOff x="4463595" y="7464799"/>
              <a:chExt cx="1144470" cy="1144470"/>
            </a:xfrm>
          </p:grpSpPr>
          <p:sp>
            <p:nvSpPr>
              <p:cNvPr id="171" name="Овал 170">
                <a:extLst>
                  <a:ext uri="{FF2B5EF4-FFF2-40B4-BE49-F238E27FC236}">
                    <a16:creationId xmlns:a16="http://schemas.microsoft.com/office/drawing/2014/main" id="{65544D59-AB5A-6A4F-8CB5-57280F2B8EB9}"/>
                  </a:ext>
                </a:extLst>
              </p:cNvPr>
              <p:cNvSpPr/>
              <p:nvPr/>
            </p:nvSpPr>
            <p:spPr>
              <a:xfrm>
                <a:off x="4463595" y="7464799"/>
                <a:ext cx="1144470" cy="1144470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 dirty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72" name="Фигура">
                <a:extLst>
                  <a:ext uri="{FF2B5EF4-FFF2-40B4-BE49-F238E27FC236}">
                    <a16:creationId xmlns:a16="http://schemas.microsoft.com/office/drawing/2014/main" id="{A900175A-CCC9-254B-90CB-3878CE3B4808}"/>
                  </a:ext>
                </a:extLst>
              </p:cNvPr>
              <p:cNvSpPr/>
              <p:nvPr/>
            </p:nvSpPr>
            <p:spPr>
              <a:xfrm>
                <a:off x="4650417" y="7627763"/>
                <a:ext cx="774055" cy="684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7" extrusionOk="0">
                    <a:moveTo>
                      <a:pt x="9363" y="0"/>
                    </a:moveTo>
                    <a:cubicBezTo>
                      <a:pt x="9270" y="-2"/>
                      <a:pt x="9181" y="42"/>
                      <a:pt x="9120" y="121"/>
                    </a:cubicBezTo>
                    <a:cubicBezTo>
                      <a:pt x="9067" y="189"/>
                      <a:pt x="9040" y="277"/>
                      <a:pt x="9043" y="367"/>
                    </a:cubicBezTo>
                    <a:lnTo>
                      <a:pt x="9043" y="1618"/>
                    </a:lnTo>
                    <a:cubicBezTo>
                      <a:pt x="9043" y="1691"/>
                      <a:pt x="9060" y="1762"/>
                      <a:pt x="9092" y="1825"/>
                    </a:cubicBezTo>
                    <a:cubicBezTo>
                      <a:pt x="9124" y="1886"/>
                      <a:pt x="9168" y="1935"/>
                      <a:pt x="9222" y="1971"/>
                    </a:cubicBezTo>
                    <a:lnTo>
                      <a:pt x="10457" y="2675"/>
                    </a:lnTo>
                    <a:lnTo>
                      <a:pt x="10457" y="3619"/>
                    </a:lnTo>
                    <a:cubicBezTo>
                      <a:pt x="10454" y="3710"/>
                      <a:pt x="10477" y="3800"/>
                      <a:pt x="10523" y="3875"/>
                    </a:cubicBezTo>
                    <a:cubicBezTo>
                      <a:pt x="10561" y="3939"/>
                      <a:pt x="10614" y="3989"/>
                      <a:pt x="10676" y="4021"/>
                    </a:cubicBezTo>
                    <a:cubicBezTo>
                      <a:pt x="10788" y="4096"/>
                      <a:pt x="10900" y="4171"/>
                      <a:pt x="11012" y="4244"/>
                    </a:cubicBezTo>
                    <a:cubicBezTo>
                      <a:pt x="11136" y="4324"/>
                      <a:pt x="11261" y="4406"/>
                      <a:pt x="11365" y="4517"/>
                    </a:cubicBezTo>
                    <a:cubicBezTo>
                      <a:pt x="11614" y="4785"/>
                      <a:pt x="11684" y="5154"/>
                      <a:pt x="11603" y="5481"/>
                    </a:cubicBezTo>
                    <a:cubicBezTo>
                      <a:pt x="11560" y="5659"/>
                      <a:pt x="11469" y="5823"/>
                      <a:pt x="11341" y="5946"/>
                    </a:cubicBezTo>
                    <a:lnTo>
                      <a:pt x="11055" y="5777"/>
                    </a:lnTo>
                    <a:cubicBezTo>
                      <a:pt x="10994" y="5741"/>
                      <a:pt x="10926" y="5723"/>
                      <a:pt x="10857" y="5722"/>
                    </a:cubicBezTo>
                    <a:cubicBezTo>
                      <a:pt x="10785" y="5722"/>
                      <a:pt x="10715" y="5740"/>
                      <a:pt x="10651" y="5777"/>
                    </a:cubicBezTo>
                    <a:lnTo>
                      <a:pt x="10365" y="5944"/>
                    </a:lnTo>
                    <a:cubicBezTo>
                      <a:pt x="10222" y="5798"/>
                      <a:pt x="10127" y="5590"/>
                      <a:pt x="10124" y="5351"/>
                    </a:cubicBezTo>
                    <a:lnTo>
                      <a:pt x="10124" y="4893"/>
                    </a:lnTo>
                    <a:lnTo>
                      <a:pt x="9432" y="4893"/>
                    </a:lnTo>
                    <a:lnTo>
                      <a:pt x="9432" y="5344"/>
                    </a:lnTo>
                    <a:cubicBezTo>
                      <a:pt x="9422" y="5713"/>
                      <a:pt x="9528" y="6054"/>
                      <a:pt x="9709" y="6327"/>
                    </a:cubicBezTo>
                    <a:lnTo>
                      <a:pt x="185" y="11887"/>
                    </a:lnTo>
                    <a:lnTo>
                      <a:pt x="167" y="11897"/>
                    </a:lnTo>
                    <a:cubicBezTo>
                      <a:pt x="102" y="11938"/>
                      <a:pt x="51" y="12002"/>
                      <a:pt x="25" y="12082"/>
                    </a:cubicBezTo>
                    <a:cubicBezTo>
                      <a:pt x="0" y="12172"/>
                      <a:pt x="0" y="12256"/>
                      <a:pt x="0" y="12422"/>
                    </a:cubicBezTo>
                    <a:lnTo>
                      <a:pt x="0" y="21016"/>
                    </a:lnTo>
                    <a:cubicBezTo>
                      <a:pt x="0" y="21184"/>
                      <a:pt x="0" y="21268"/>
                      <a:pt x="25" y="21358"/>
                    </a:cubicBezTo>
                    <a:cubicBezTo>
                      <a:pt x="57" y="21456"/>
                      <a:pt x="125" y="21533"/>
                      <a:pt x="212" y="21569"/>
                    </a:cubicBezTo>
                    <a:cubicBezTo>
                      <a:pt x="291" y="21597"/>
                      <a:pt x="366" y="21597"/>
                      <a:pt x="512" y="21597"/>
                    </a:cubicBezTo>
                    <a:lnTo>
                      <a:pt x="21086" y="21597"/>
                    </a:lnTo>
                    <a:cubicBezTo>
                      <a:pt x="21235" y="21597"/>
                      <a:pt x="21309" y="21597"/>
                      <a:pt x="21388" y="21569"/>
                    </a:cubicBezTo>
                    <a:cubicBezTo>
                      <a:pt x="21475" y="21533"/>
                      <a:pt x="21543" y="21456"/>
                      <a:pt x="21575" y="21358"/>
                    </a:cubicBezTo>
                    <a:cubicBezTo>
                      <a:pt x="21600" y="21268"/>
                      <a:pt x="21600" y="21184"/>
                      <a:pt x="21600" y="21018"/>
                    </a:cubicBezTo>
                    <a:lnTo>
                      <a:pt x="21600" y="12425"/>
                    </a:lnTo>
                    <a:cubicBezTo>
                      <a:pt x="21600" y="12256"/>
                      <a:pt x="21600" y="12172"/>
                      <a:pt x="21575" y="12082"/>
                    </a:cubicBezTo>
                    <a:cubicBezTo>
                      <a:pt x="21552" y="12010"/>
                      <a:pt x="21508" y="11949"/>
                      <a:pt x="21453" y="11908"/>
                    </a:cubicBezTo>
                    <a:lnTo>
                      <a:pt x="21450" y="11906"/>
                    </a:lnTo>
                    <a:cubicBezTo>
                      <a:pt x="21447" y="11904"/>
                      <a:pt x="21444" y="11903"/>
                      <a:pt x="21442" y="11901"/>
                    </a:cubicBezTo>
                    <a:lnTo>
                      <a:pt x="11951" y="6305"/>
                    </a:lnTo>
                    <a:cubicBezTo>
                      <a:pt x="12148" y="6021"/>
                      <a:pt x="12270" y="5669"/>
                      <a:pt x="12281" y="5286"/>
                    </a:cubicBezTo>
                    <a:lnTo>
                      <a:pt x="12281" y="5071"/>
                    </a:lnTo>
                    <a:cubicBezTo>
                      <a:pt x="12286" y="4799"/>
                      <a:pt x="12224" y="4532"/>
                      <a:pt x="12102" y="4297"/>
                    </a:cubicBezTo>
                    <a:cubicBezTo>
                      <a:pt x="12008" y="4117"/>
                      <a:pt x="11882" y="3961"/>
                      <a:pt x="11731" y="3841"/>
                    </a:cubicBezTo>
                    <a:lnTo>
                      <a:pt x="11200" y="3452"/>
                    </a:lnTo>
                    <a:lnTo>
                      <a:pt x="11200" y="2666"/>
                    </a:lnTo>
                    <a:lnTo>
                      <a:pt x="12388" y="2020"/>
                    </a:lnTo>
                    <a:cubicBezTo>
                      <a:pt x="12452" y="1994"/>
                      <a:pt x="12509" y="1948"/>
                      <a:pt x="12554" y="1889"/>
                    </a:cubicBezTo>
                    <a:cubicBezTo>
                      <a:pt x="12606" y="1820"/>
                      <a:pt x="12638" y="1734"/>
                      <a:pt x="12646" y="1643"/>
                    </a:cubicBezTo>
                    <a:lnTo>
                      <a:pt x="12646" y="404"/>
                    </a:lnTo>
                    <a:cubicBezTo>
                      <a:pt x="12657" y="270"/>
                      <a:pt x="12603" y="140"/>
                      <a:pt x="12505" y="63"/>
                    </a:cubicBezTo>
                    <a:cubicBezTo>
                      <a:pt x="12448" y="19"/>
                      <a:pt x="12380" y="-3"/>
                      <a:pt x="12311" y="0"/>
                    </a:cubicBezTo>
                    <a:lnTo>
                      <a:pt x="9363" y="0"/>
                    </a:lnTo>
                    <a:close/>
                    <a:moveTo>
                      <a:pt x="9764" y="806"/>
                    </a:moveTo>
                    <a:lnTo>
                      <a:pt x="11954" y="810"/>
                    </a:lnTo>
                    <a:lnTo>
                      <a:pt x="11954" y="1349"/>
                    </a:lnTo>
                    <a:lnTo>
                      <a:pt x="10850" y="2009"/>
                    </a:lnTo>
                    <a:lnTo>
                      <a:pt x="9764" y="1407"/>
                    </a:lnTo>
                    <a:lnTo>
                      <a:pt x="9764" y="806"/>
                    </a:lnTo>
                    <a:close/>
                    <a:moveTo>
                      <a:pt x="10275" y="6829"/>
                    </a:moveTo>
                    <a:cubicBezTo>
                      <a:pt x="10450" y="6913"/>
                      <a:pt x="10644" y="6957"/>
                      <a:pt x="10847" y="6952"/>
                    </a:cubicBezTo>
                    <a:cubicBezTo>
                      <a:pt x="11015" y="6947"/>
                      <a:pt x="11175" y="6907"/>
                      <a:pt x="11324" y="6841"/>
                    </a:cubicBezTo>
                    <a:lnTo>
                      <a:pt x="19876" y="11843"/>
                    </a:lnTo>
                    <a:lnTo>
                      <a:pt x="1806" y="11843"/>
                    </a:lnTo>
                    <a:lnTo>
                      <a:pt x="10275" y="6829"/>
                    </a:lnTo>
                    <a:close/>
                    <a:moveTo>
                      <a:pt x="639" y="12617"/>
                    </a:moveTo>
                    <a:lnTo>
                      <a:pt x="20961" y="12617"/>
                    </a:lnTo>
                    <a:lnTo>
                      <a:pt x="20961" y="20823"/>
                    </a:lnTo>
                    <a:lnTo>
                      <a:pt x="639" y="20823"/>
                    </a:lnTo>
                    <a:lnTo>
                      <a:pt x="639" y="12617"/>
                    </a:lnTo>
                    <a:close/>
                    <a:moveTo>
                      <a:pt x="1474" y="13447"/>
                    </a:moveTo>
                    <a:lnTo>
                      <a:pt x="1474" y="19946"/>
                    </a:lnTo>
                    <a:lnTo>
                      <a:pt x="2144" y="19946"/>
                    </a:lnTo>
                    <a:lnTo>
                      <a:pt x="2144" y="13447"/>
                    </a:lnTo>
                    <a:lnTo>
                      <a:pt x="1474" y="13447"/>
                    </a:lnTo>
                    <a:close/>
                    <a:moveTo>
                      <a:pt x="3282" y="13447"/>
                    </a:moveTo>
                    <a:lnTo>
                      <a:pt x="3282" y="19946"/>
                    </a:lnTo>
                    <a:lnTo>
                      <a:pt x="3951" y="19946"/>
                    </a:lnTo>
                    <a:lnTo>
                      <a:pt x="3951" y="13447"/>
                    </a:lnTo>
                    <a:lnTo>
                      <a:pt x="3282" y="13447"/>
                    </a:lnTo>
                    <a:close/>
                    <a:moveTo>
                      <a:pt x="5089" y="13447"/>
                    </a:moveTo>
                    <a:lnTo>
                      <a:pt x="5089" y="19946"/>
                    </a:lnTo>
                    <a:lnTo>
                      <a:pt x="5758" y="19946"/>
                    </a:lnTo>
                    <a:lnTo>
                      <a:pt x="5758" y="13447"/>
                    </a:lnTo>
                    <a:lnTo>
                      <a:pt x="5089" y="13447"/>
                    </a:lnTo>
                    <a:close/>
                    <a:moveTo>
                      <a:pt x="6896" y="13447"/>
                    </a:moveTo>
                    <a:lnTo>
                      <a:pt x="6896" y="19946"/>
                    </a:lnTo>
                    <a:lnTo>
                      <a:pt x="7565" y="19946"/>
                    </a:lnTo>
                    <a:lnTo>
                      <a:pt x="7565" y="13447"/>
                    </a:lnTo>
                    <a:lnTo>
                      <a:pt x="6896" y="13447"/>
                    </a:lnTo>
                    <a:close/>
                    <a:moveTo>
                      <a:pt x="8703" y="13447"/>
                    </a:moveTo>
                    <a:lnTo>
                      <a:pt x="8703" y="19946"/>
                    </a:lnTo>
                    <a:lnTo>
                      <a:pt x="9372" y="19946"/>
                    </a:lnTo>
                    <a:lnTo>
                      <a:pt x="9372" y="13447"/>
                    </a:lnTo>
                    <a:lnTo>
                      <a:pt x="8703" y="13447"/>
                    </a:lnTo>
                    <a:close/>
                    <a:moveTo>
                      <a:pt x="10510" y="13447"/>
                    </a:moveTo>
                    <a:lnTo>
                      <a:pt x="10510" y="19946"/>
                    </a:lnTo>
                    <a:lnTo>
                      <a:pt x="11180" y="19946"/>
                    </a:lnTo>
                    <a:lnTo>
                      <a:pt x="11180" y="13447"/>
                    </a:lnTo>
                    <a:lnTo>
                      <a:pt x="10510" y="13447"/>
                    </a:lnTo>
                    <a:close/>
                    <a:moveTo>
                      <a:pt x="12318" y="13447"/>
                    </a:moveTo>
                    <a:lnTo>
                      <a:pt x="12318" y="19946"/>
                    </a:lnTo>
                    <a:lnTo>
                      <a:pt x="12987" y="19946"/>
                    </a:lnTo>
                    <a:lnTo>
                      <a:pt x="12987" y="13447"/>
                    </a:lnTo>
                    <a:lnTo>
                      <a:pt x="12318" y="13447"/>
                    </a:lnTo>
                    <a:close/>
                    <a:moveTo>
                      <a:pt x="14125" y="13447"/>
                    </a:moveTo>
                    <a:lnTo>
                      <a:pt x="14125" y="19946"/>
                    </a:lnTo>
                    <a:lnTo>
                      <a:pt x="14794" y="19946"/>
                    </a:lnTo>
                    <a:lnTo>
                      <a:pt x="14794" y="13447"/>
                    </a:lnTo>
                    <a:lnTo>
                      <a:pt x="14125" y="13447"/>
                    </a:lnTo>
                    <a:close/>
                    <a:moveTo>
                      <a:pt x="15932" y="13447"/>
                    </a:moveTo>
                    <a:lnTo>
                      <a:pt x="15932" y="19946"/>
                    </a:lnTo>
                    <a:lnTo>
                      <a:pt x="16601" y="19946"/>
                    </a:lnTo>
                    <a:lnTo>
                      <a:pt x="16601" y="13447"/>
                    </a:lnTo>
                    <a:lnTo>
                      <a:pt x="15932" y="13447"/>
                    </a:lnTo>
                    <a:close/>
                    <a:moveTo>
                      <a:pt x="17739" y="13447"/>
                    </a:moveTo>
                    <a:lnTo>
                      <a:pt x="17739" y="19946"/>
                    </a:lnTo>
                    <a:lnTo>
                      <a:pt x="18408" y="19946"/>
                    </a:lnTo>
                    <a:lnTo>
                      <a:pt x="18408" y="13447"/>
                    </a:lnTo>
                    <a:lnTo>
                      <a:pt x="17739" y="13447"/>
                    </a:lnTo>
                    <a:close/>
                    <a:moveTo>
                      <a:pt x="19546" y="13447"/>
                    </a:moveTo>
                    <a:lnTo>
                      <a:pt x="19546" y="19946"/>
                    </a:lnTo>
                    <a:lnTo>
                      <a:pt x="20216" y="19946"/>
                    </a:lnTo>
                    <a:lnTo>
                      <a:pt x="20216" y="13447"/>
                    </a:lnTo>
                    <a:lnTo>
                      <a:pt x="19546" y="13447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247CC0D4-EAD6-4645-AB7B-898B73129F77}"/>
                </a:ext>
              </a:extLst>
            </p:cNvPr>
            <p:cNvGrpSpPr/>
            <p:nvPr/>
          </p:nvGrpSpPr>
          <p:grpSpPr>
            <a:xfrm rot="20613066">
              <a:off x="15732294" y="3489291"/>
              <a:ext cx="737467" cy="737467"/>
              <a:chOff x="5529588" y="10362567"/>
              <a:chExt cx="1144470" cy="1144470"/>
            </a:xfrm>
          </p:grpSpPr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id="{2414B39E-5239-A340-992A-8831F9FD8E14}"/>
                  </a:ext>
                </a:extLst>
              </p:cNvPr>
              <p:cNvSpPr/>
              <p:nvPr/>
            </p:nvSpPr>
            <p:spPr>
              <a:xfrm>
                <a:off x="5529588" y="10362567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99" name="Фигура">
                <a:extLst>
                  <a:ext uri="{FF2B5EF4-FFF2-40B4-BE49-F238E27FC236}">
                    <a16:creationId xmlns:a16="http://schemas.microsoft.com/office/drawing/2014/main" id="{F7432571-7C4E-CD46-AA6B-50BD30A507FA}"/>
                  </a:ext>
                </a:extLst>
              </p:cNvPr>
              <p:cNvSpPr/>
              <p:nvPr/>
            </p:nvSpPr>
            <p:spPr>
              <a:xfrm>
                <a:off x="5775093" y="10581196"/>
                <a:ext cx="653461" cy="652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326" extrusionOk="0">
                    <a:moveTo>
                      <a:pt x="12369" y="0"/>
                    </a:moveTo>
                    <a:cubicBezTo>
                      <a:pt x="12210" y="0"/>
                      <a:pt x="12129" y="0"/>
                      <a:pt x="12044" y="27"/>
                    </a:cubicBezTo>
                    <a:cubicBezTo>
                      <a:pt x="11950" y="61"/>
                      <a:pt x="11877" y="134"/>
                      <a:pt x="11843" y="227"/>
                    </a:cubicBezTo>
                    <a:cubicBezTo>
                      <a:pt x="11815" y="312"/>
                      <a:pt x="11815" y="392"/>
                      <a:pt x="11815" y="550"/>
                    </a:cubicBezTo>
                    <a:lnTo>
                      <a:pt x="11815" y="11582"/>
                    </a:lnTo>
                    <a:lnTo>
                      <a:pt x="8809" y="5637"/>
                    </a:lnTo>
                    <a:cubicBezTo>
                      <a:pt x="8695" y="5420"/>
                      <a:pt x="8518" y="5241"/>
                      <a:pt x="8302" y="5123"/>
                    </a:cubicBezTo>
                    <a:cubicBezTo>
                      <a:pt x="8107" y="5017"/>
                      <a:pt x="7888" y="4964"/>
                      <a:pt x="7666" y="4971"/>
                    </a:cubicBezTo>
                    <a:lnTo>
                      <a:pt x="1020" y="4971"/>
                    </a:lnTo>
                    <a:cubicBezTo>
                      <a:pt x="745" y="4984"/>
                      <a:pt x="487" y="5104"/>
                      <a:pt x="301" y="5305"/>
                    </a:cubicBezTo>
                    <a:cubicBezTo>
                      <a:pt x="136" y="5483"/>
                      <a:pt x="40" y="5713"/>
                      <a:pt x="28" y="5954"/>
                    </a:cubicBezTo>
                    <a:lnTo>
                      <a:pt x="28" y="18821"/>
                    </a:lnTo>
                    <a:cubicBezTo>
                      <a:pt x="-79" y="19477"/>
                      <a:pt x="120" y="20172"/>
                      <a:pt x="629" y="20677"/>
                    </a:cubicBezTo>
                    <a:cubicBezTo>
                      <a:pt x="1471" y="21513"/>
                      <a:pt x="2836" y="21513"/>
                      <a:pt x="3677" y="20677"/>
                    </a:cubicBezTo>
                    <a:cubicBezTo>
                      <a:pt x="3721" y="20634"/>
                      <a:pt x="3761" y="20588"/>
                      <a:pt x="3800" y="20542"/>
                    </a:cubicBezTo>
                    <a:lnTo>
                      <a:pt x="7669" y="20542"/>
                    </a:lnTo>
                    <a:cubicBezTo>
                      <a:pt x="8782" y="21600"/>
                      <a:pt x="10546" y="21588"/>
                      <a:pt x="11641" y="20501"/>
                    </a:cubicBezTo>
                    <a:cubicBezTo>
                      <a:pt x="11708" y="20434"/>
                      <a:pt x="11771" y="20363"/>
                      <a:pt x="11830" y="20292"/>
                    </a:cubicBezTo>
                    <a:cubicBezTo>
                      <a:pt x="11834" y="20314"/>
                      <a:pt x="11836" y="20338"/>
                      <a:pt x="11843" y="20360"/>
                    </a:cubicBezTo>
                    <a:cubicBezTo>
                      <a:pt x="11877" y="20453"/>
                      <a:pt x="11950" y="20526"/>
                      <a:pt x="12044" y="20560"/>
                    </a:cubicBezTo>
                    <a:cubicBezTo>
                      <a:pt x="12130" y="20587"/>
                      <a:pt x="12210" y="20587"/>
                      <a:pt x="12369" y="20587"/>
                    </a:cubicBezTo>
                    <a:lnTo>
                      <a:pt x="13423" y="20587"/>
                    </a:lnTo>
                    <a:cubicBezTo>
                      <a:pt x="13584" y="20587"/>
                      <a:pt x="13665" y="20587"/>
                      <a:pt x="13751" y="20560"/>
                    </a:cubicBezTo>
                    <a:cubicBezTo>
                      <a:pt x="13845" y="20526"/>
                      <a:pt x="13918" y="20453"/>
                      <a:pt x="13953" y="20360"/>
                    </a:cubicBezTo>
                    <a:cubicBezTo>
                      <a:pt x="13980" y="20275"/>
                      <a:pt x="13980" y="20194"/>
                      <a:pt x="13980" y="20037"/>
                    </a:cubicBezTo>
                    <a:lnTo>
                      <a:pt x="13980" y="18759"/>
                    </a:lnTo>
                    <a:lnTo>
                      <a:pt x="21521" y="18759"/>
                    </a:lnTo>
                    <a:lnTo>
                      <a:pt x="21521" y="18052"/>
                    </a:lnTo>
                    <a:lnTo>
                      <a:pt x="13980" y="18052"/>
                    </a:lnTo>
                    <a:lnTo>
                      <a:pt x="13980" y="553"/>
                    </a:lnTo>
                    <a:cubicBezTo>
                      <a:pt x="13980" y="393"/>
                      <a:pt x="13980" y="312"/>
                      <a:pt x="13953" y="227"/>
                    </a:cubicBezTo>
                    <a:cubicBezTo>
                      <a:pt x="13918" y="134"/>
                      <a:pt x="13845" y="61"/>
                      <a:pt x="13751" y="27"/>
                    </a:cubicBezTo>
                    <a:cubicBezTo>
                      <a:pt x="13665" y="0"/>
                      <a:pt x="13585" y="0"/>
                      <a:pt x="13426" y="0"/>
                    </a:cubicBezTo>
                    <a:lnTo>
                      <a:pt x="12372" y="0"/>
                    </a:lnTo>
                    <a:lnTo>
                      <a:pt x="12369" y="0"/>
                    </a:lnTo>
                    <a:close/>
                    <a:moveTo>
                      <a:pt x="12496" y="690"/>
                    </a:moveTo>
                    <a:lnTo>
                      <a:pt x="13299" y="690"/>
                    </a:lnTo>
                    <a:lnTo>
                      <a:pt x="13299" y="19897"/>
                    </a:lnTo>
                    <a:lnTo>
                      <a:pt x="12496" y="19897"/>
                    </a:lnTo>
                    <a:lnTo>
                      <a:pt x="12496" y="690"/>
                    </a:lnTo>
                    <a:close/>
                    <a:moveTo>
                      <a:pt x="1151" y="5635"/>
                    </a:moveTo>
                    <a:lnTo>
                      <a:pt x="7588" y="5635"/>
                    </a:lnTo>
                    <a:cubicBezTo>
                      <a:pt x="7707" y="5630"/>
                      <a:pt x="7827" y="5657"/>
                      <a:pt x="7933" y="5712"/>
                    </a:cubicBezTo>
                    <a:cubicBezTo>
                      <a:pt x="8042" y="5768"/>
                      <a:pt x="8134" y="5853"/>
                      <a:pt x="8198" y="5957"/>
                    </a:cubicBezTo>
                    <a:lnTo>
                      <a:pt x="11815" y="13095"/>
                    </a:lnTo>
                    <a:lnTo>
                      <a:pt x="11815" y="14059"/>
                    </a:lnTo>
                    <a:lnTo>
                      <a:pt x="8546" y="10813"/>
                    </a:lnTo>
                    <a:lnTo>
                      <a:pt x="9210" y="10154"/>
                    </a:lnTo>
                    <a:lnTo>
                      <a:pt x="8732" y="9680"/>
                    </a:lnTo>
                    <a:lnTo>
                      <a:pt x="6961" y="11438"/>
                    </a:lnTo>
                    <a:lnTo>
                      <a:pt x="7439" y="11912"/>
                    </a:lnTo>
                    <a:lnTo>
                      <a:pt x="8068" y="11288"/>
                    </a:lnTo>
                    <a:lnTo>
                      <a:pt x="11355" y="14550"/>
                    </a:lnTo>
                    <a:lnTo>
                      <a:pt x="10160" y="15736"/>
                    </a:lnTo>
                    <a:cubicBezTo>
                      <a:pt x="9986" y="15703"/>
                      <a:pt x="9809" y="15686"/>
                      <a:pt x="9632" y="15686"/>
                    </a:cubicBezTo>
                    <a:cubicBezTo>
                      <a:pt x="9476" y="15686"/>
                      <a:pt x="9320" y="15702"/>
                      <a:pt x="9165" y="15728"/>
                    </a:cubicBezTo>
                    <a:lnTo>
                      <a:pt x="6919" y="14281"/>
                    </a:lnTo>
                    <a:cubicBezTo>
                      <a:pt x="7133" y="14090"/>
                      <a:pt x="7269" y="13819"/>
                      <a:pt x="7274" y="13516"/>
                    </a:cubicBezTo>
                    <a:cubicBezTo>
                      <a:pt x="7283" y="12960"/>
                      <a:pt x="6858" y="12491"/>
                      <a:pt x="6300" y="12441"/>
                    </a:cubicBezTo>
                    <a:lnTo>
                      <a:pt x="3600" y="12441"/>
                    </a:lnTo>
                    <a:lnTo>
                      <a:pt x="3600" y="9438"/>
                    </a:lnTo>
                    <a:cubicBezTo>
                      <a:pt x="3563" y="8889"/>
                      <a:pt x="3113" y="8459"/>
                      <a:pt x="2559" y="8444"/>
                    </a:cubicBezTo>
                    <a:cubicBezTo>
                      <a:pt x="1982" y="8428"/>
                      <a:pt x="1494" y="8866"/>
                      <a:pt x="1452" y="9438"/>
                    </a:cubicBezTo>
                    <a:lnTo>
                      <a:pt x="1444" y="13840"/>
                    </a:lnTo>
                    <a:lnTo>
                      <a:pt x="749" y="13840"/>
                    </a:lnTo>
                    <a:lnTo>
                      <a:pt x="749" y="6057"/>
                    </a:lnTo>
                    <a:cubicBezTo>
                      <a:pt x="746" y="5965"/>
                      <a:pt x="775" y="5876"/>
                      <a:pt x="830" y="5802"/>
                    </a:cubicBezTo>
                    <a:cubicBezTo>
                      <a:pt x="906" y="5700"/>
                      <a:pt x="1024" y="5639"/>
                      <a:pt x="1151" y="5635"/>
                    </a:cubicBezTo>
                    <a:close/>
                    <a:moveTo>
                      <a:pt x="2558" y="9129"/>
                    </a:moveTo>
                    <a:cubicBezTo>
                      <a:pt x="2758" y="9145"/>
                      <a:pt x="2907" y="9321"/>
                      <a:pt x="2887" y="9520"/>
                    </a:cubicBezTo>
                    <a:lnTo>
                      <a:pt x="2887" y="12688"/>
                    </a:lnTo>
                    <a:cubicBezTo>
                      <a:pt x="2874" y="12809"/>
                      <a:pt x="2919" y="12929"/>
                      <a:pt x="3007" y="13012"/>
                    </a:cubicBezTo>
                    <a:cubicBezTo>
                      <a:pt x="3085" y="13085"/>
                      <a:pt x="3189" y="13123"/>
                      <a:pt x="3295" y="13118"/>
                    </a:cubicBezTo>
                    <a:lnTo>
                      <a:pt x="6216" y="13118"/>
                    </a:lnTo>
                    <a:cubicBezTo>
                      <a:pt x="6418" y="13130"/>
                      <a:pt x="6573" y="13302"/>
                      <a:pt x="6561" y="13503"/>
                    </a:cubicBezTo>
                    <a:cubicBezTo>
                      <a:pt x="6550" y="13687"/>
                      <a:pt x="6401" y="13832"/>
                      <a:pt x="6216" y="13840"/>
                    </a:cubicBezTo>
                    <a:lnTo>
                      <a:pt x="2160" y="13840"/>
                    </a:lnTo>
                    <a:lnTo>
                      <a:pt x="2162" y="9520"/>
                    </a:lnTo>
                    <a:cubicBezTo>
                      <a:pt x="2144" y="9297"/>
                      <a:pt x="2333" y="9111"/>
                      <a:pt x="2558" y="9129"/>
                    </a:cubicBezTo>
                    <a:close/>
                    <a:moveTo>
                      <a:pt x="15238" y="10978"/>
                    </a:moveTo>
                    <a:cubicBezTo>
                      <a:pt x="15079" y="10978"/>
                      <a:pt x="14998" y="10978"/>
                      <a:pt x="14913" y="11005"/>
                    </a:cubicBezTo>
                    <a:cubicBezTo>
                      <a:pt x="14819" y="11039"/>
                      <a:pt x="14745" y="11112"/>
                      <a:pt x="14711" y="11205"/>
                    </a:cubicBezTo>
                    <a:cubicBezTo>
                      <a:pt x="14684" y="11290"/>
                      <a:pt x="14684" y="11371"/>
                      <a:pt x="14684" y="11528"/>
                    </a:cubicBezTo>
                    <a:lnTo>
                      <a:pt x="14684" y="16800"/>
                    </a:lnTo>
                    <a:cubicBezTo>
                      <a:pt x="14684" y="16961"/>
                      <a:pt x="14684" y="17041"/>
                      <a:pt x="14711" y="17126"/>
                    </a:cubicBezTo>
                    <a:cubicBezTo>
                      <a:pt x="14745" y="17219"/>
                      <a:pt x="14819" y="17292"/>
                      <a:pt x="14913" y="17326"/>
                    </a:cubicBezTo>
                    <a:cubicBezTo>
                      <a:pt x="14999" y="17353"/>
                      <a:pt x="15079" y="17353"/>
                      <a:pt x="15238" y="17353"/>
                    </a:cubicBezTo>
                    <a:lnTo>
                      <a:pt x="20932" y="17353"/>
                    </a:lnTo>
                    <a:cubicBezTo>
                      <a:pt x="21093" y="17353"/>
                      <a:pt x="21174" y="17353"/>
                      <a:pt x="21260" y="17326"/>
                    </a:cubicBezTo>
                    <a:cubicBezTo>
                      <a:pt x="21353" y="17292"/>
                      <a:pt x="21427" y="17219"/>
                      <a:pt x="21461" y="17126"/>
                    </a:cubicBezTo>
                    <a:cubicBezTo>
                      <a:pt x="21488" y="17041"/>
                      <a:pt x="21489" y="16960"/>
                      <a:pt x="21489" y="16803"/>
                    </a:cubicBezTo>
                    <a:lnTo>
                      <a:pt x="21489" y="11531"/>
                    </a:lnTo>
                    <a:cubicBezTo>
                      <a:pt x="21489" y="11370"/>
                      <a:pt x="21488" y="11290"/>
                      <a:pt x="21461" y="11205"/>
                    </a:cubicBezTo>
                    <a:cubicBezTo>
                      <a:pt x="21427" y="11112"/>
                      <a:pt x="21353" y="11039"/>
                      <a:pt x="21260" y="11005"/>
                    </a:cubicBezTo>
                    <a:cubicBezTo>
                      <a:pt x="21174" y="10978"/>
                      <a:pt x="21093" y="10978"/>
                      <a:pt x="20934" y="10978"/>
                    </a:cubicBezTo>
                    <a:lnTo>
                      <a:pt x="15241" y="10978"/>
                    </a:lnTo>
                    <a:lnTo>
                      <a:pt x="15238" y="10978"/>
                    </a:lnTo>
                    <a:close/>
                    <a:moveTo>
                      <a:pt x="15417" y="11665"/>
                    </a:moveTo>
                    <a:lnTo>
                      <a:pt x="16860" y="11665"/>
                    </a:lnTo>
                    <a:lnTo>
                      <a:pt x="16860" y="13265"/>
                    </a:lnTo>
                    <a:cubicBezTo>
                      <a:pt x="16860" y="13425"/>
                      <a:pt x="16860" y="13505"/>
                      <a:pt x="16887" y="13590"/>
                    </a:cubicBezTo>
                    <a:cubicBezTo>
                      <a:pt x="16921" y="13684"/>
                      <a:pt x="16995" y="13757"/>
                      <a:pt x="17089" y="13791"/>
                    </a:cubicBezTo>
                    <a:cubicBezTo>
                      <a:pt x="17174" y="13818"/>
                      <a:pt x="17255" y="13818"/>
                      <a:pt x="17414" y="13818"/>
                    </a:cubicBezTo>
                    <a:lnTo>
                      <a:pt x="18756" y="13818"/>
                    </a:lnTo>
                    <a:cubicBezTo>
                      <a:pt x="18917" y="13818"/>
                      <a:pt x="18998" y="13818"/>
                      <a:pt x="19084" y="13791"/>
                    </a:cubicBezTo>
                    <a:cubicBezTo>
                      <a:pt x="19178" y="13757"/>
                      <a:pt x="19251" y="13684"/>
                      <a:pt x="19286" y="13590"/>
                    </a:cubicBezTo>
                    <a:cubicBezTo>
                      <a:pt x="19313" y="13505"/>
                      <a:pt x="19313" y="13425"/>
                      <a:pt x="19313" y="13267"/>
                    </a:cubicBezTo>
                    <a:lnTo>
                      <a:pt x="19313" y="11665"/>
                    </a:lnTo>
                    <a:lnTo>
                      <a:pt x="20756" y="11665"/>
                    </a:lnTo>
                    <a:lnTo>
                      <a:pt x="20756" y="16667"/>
                    </a:lnTo>
                    <a:lnTo>
                      <a:pt x="15417" y="16667"/>
                    </a:lnTo>
                    <a:lnTo>
                      <a:pt x="15417" y="11665"/>
                    </a:lnTo>
                    <a:close/>
                    <a:moveTo>
                      <a:pt x="17522" y="11665"/>
                    </a:moveTo>
                    <a:lnTo>
                      <a:pt x="18650" y="11665"/>
                    </a:lnTo>
                    <a:lnTo>
                      <a:pt x="18650" y="13133"/>
                    </a:lnTo>
                    <a:lnTo>
                      <a:pt x="17522" y="13133"/>
                    </a:lnTo>
                    <a:lnTo>
                      <a:pt x="17522" y="11665"/>
                    </a:lnTo>
                    <a:close/>
                    <a:moveTo>
                      <a:pt x="749" y="14544"/>
                    </a:moveTo>
                    <a:lnTo>
                      <a:pt x="6087" y="14544"/>
                    </a:lnTo>
                    <a:lnTo>
                      <a:pt x="8340" y="15995"/>
                    </a:lnTo>
                    <a:cubicBezTo>
                      <a:pt x="8082" y="16126"/>
                      <a:pt x="7839" y="16298"/>
                      <a:pt x="7623" y="16512"/>
                    </a:cubicBezTo>
                    <a:cubicBezTo>
                      <a:pt x="6706" y="17423"/>
                      <a:pt x="6550" y="18799"/>
                      <a:pt x="7148" y="19872"/>
                    </a:cubicBezTo>
                    <a:lnTo>
                      <a:pt x="4185" y="19872"/>
                    </a:lnTo>
                    <a:cubicBezTo>
                      <a:pt x="4450" y="19120"/>
                      <a:pt x="4282" y="18251"/>
                      <a:pt x="3677" y="17650"/>
                    </a:cubicBezTo>
                    <a:cubicBezTo>
                      <a:pt x="3256" y="17232"/>
                      <a:pt x="2704" y="17023"/>
                      <a:pt x="2153" y="17023"/>
                    </a:cubicBezTo>
                    <a:cubicBezTo>
                      <a:pt x="1652" y="17023"/>
                      <a:pt x="1152" y="17197"/>
                      <a:pt x="749" y="17542"/>
                    </a:cubicBezTo>
                    <a:lnTo>
                      <a:pt x="749" y="14544"/>
                    </a:lnTo>
                    <a:close/>
                    <a:moveTo>
                      <a:pt x="11815" y="15041"/>
                    </a:moveTo>
                    <a:lnTo>
                      <a:pt x="11815" y="16704"/>
                    </a:lnTo>
                    <a:cubicBezTo>
                      <a:pt x="11760" y="16639"/>
                      <a:pt x="11703" y="16574"/>
                      <a:pt x="11641" y="16512"/>
                    </a:cubicBezTo>
                    <a:cubicBezTo>
                      <a:pt x="11412" y="16285"/>
                      <a:pt x="11152" y="16106"/>
                      <a:pt x="10876" y="15973"/>
                    </a:cubicBezTo>
                    <a:lnTo>
                      <a:pt x="11815" y="15041"/>
                    </a:lnTo>
                    <a:close/>
                    <a:moveTo>
                      <a:pt x="9632" y="16366"/>
                    </a:moveTo>
                    <a:cubicBezTo>
                      <a:pt x="10184" y="16366"/>
                      <a:pt x="10736" y="16575"/>
                      <a:pt x="11157" y="16993"/>
                    </a:cubicBezTo>
                    <a:cubicBezTo>
                      <a:pt x="11998" y="17829"/>
                      <a:pt x="11998" y="19184"/>
                      <a:pt x="11157" y="20020"/>
                    </a:cubicBezTo>
                    <a:cubicBezTo>
                      <a:pt x="10315" y="20856"/>
                      <a:pt x="8949" y="20856"/>
                      <a:pt x="8107" y="20020"/>
                    </a:cubicBezTo>
                    <a:cubicBezTo>
                      <a:pt x="7266" y="19184"/>
                      <a:pt x="7266" y="17829"/>
                      <a:pt x="8107" y="16993"/>
                    </a:cubicBezTo>
                    <a:cubicBezTo>
                      <a:pt x="8528" y="16575"/>
                      <a:pt x="9080" y="16366"/>
                      <a:pt x="9632" y="16366"/>
                    </a:cubicBezTo>
                    <a:close/>
                    <a:moveTo>
                      <a:pt x="9632" y="17432"/>
                    </a:moveTo>
                    <a:cubicBezTo>
                      <a:pt x="9355" y="17432"/>
                      <a:pt x="9078" y="17537"/>
                      <a:pt x="8867" y="17747"/>
                    </a:cubicBezTo>
                    <a:cubicBezTo>
                      <a:pt x="8444" y="18167"/>
                      <a:pt x="8444" y="18847"/>
                      <a:pt x="8867" y="19267"/>
                    </a:cubicBezTo>
                    <a:cubicBezTo>
                      <a:pt x="9289" y="19687"/>
                      <a:pt x="9975" y="19687"/>
                      <a:pt x="10397" y="19267"/>
                    </a:cubicBezTo>
                    <a:cubicBezTo>
                      <a:pt x="10820" y="18847"/>
                      <a:pt x="10820" y="18167"/>
                      <a:pt x="10397" y="17747"/>
                    </a:cubicBezTo>
                    <a:cubicBezTo>
                      <a:pt x="10186" y="17537"/>
                      <a:pt x="9909" y="17432"/>
                      <a:pt x="9632" y="17432"/>
                    </a:cubicBezTo>
                    <a:close/>
                    <a:moveTo>
                      <a:pt x="2153" y="17716"/>
                    </a:moveTo>
                    <a:cubicBezTo>
                      <a:pt x="2526" y="17716"/>
                      <a:pt x="2899" y="17858"/>
                      <a:pt x="3184" y="18140"/>
                    </a:cubicBezTo>
                    <a:cubicBezTo>
                      <a:pt x="3753" y="18705"/>
                      <a:pt x="3753" y="19622"/>
                      <a:pt x="3184" y="20187"/>
                    </a:cubicBezTo>
                    <a:cubicBezTo>
                      <a:pt x="2615" y="20753"/>
                      <a:pt x="1692" y="20753"/>
                      <a:pt x="1122" y="20187"/>
                    </a:cubicBezTo>
                    <a:cubicBezTo>
                      <a:pt x="553" y="19622"/>
                      <a:pt x="553" y="18705"/>
                      <a:pt x="1122" y="18140"/>
                    </a:cubicBezTo>
                    <a:cubicBezTo>
                      <a:pt x="1407" y="17858"/>
                      <a:pt x="1780" y="17716"/>
                      <a:pt x="2153" y="17716"/>
                    </a:cubicBezTo>
                    <a:close/>
                    <a:moveTo>
                      <a:pt x="9632" y="18110"/>
                    </a:moveTo>
                    <a:cubicBezTo>
                      <a:pt x="9734" y="18110"/>
                      <a:pt x="9837" y="18149"/>
                      <a:pt x="9915" y="18226"/>
                    </a:cubicBezTo>
                    <a:cubicBezTo>
                      <a:pt x="10071" y="18381"/>
                      <a:pt x="10071" y="18633"/>
                      <a:pt x="9915" y="18788"/>
                    </a:cubicBezTo>
                    <a:cubicBezTo>
                      <a:pt x="9758" y="18943"/>
                      <a:pt x="9506" y="18943"/>
                      <a:pt x="9349" y="18788"/>
                    </a:cubicBezTo>
                    <a:cubicBezTo>
                      <a:pt x="9193" y="18633"/>
                      <a:pt x="9193" y="18381"/>
                      <a:pt x="9349" y="18226"/>
                    </a:cubicBezTo>
                    <a:cubicBezTo>
                      <a:pt x="9427" y="18149"/>
                      <a:pt x="9530" y="18110"/>
                      <a:pt x="9632" y="18110"/>
                    </a:cubicBezTo>
                    <a:close/>
                    <a:moveTo>
                      <a:pt x="1814" y="18812"/>
                    </a:moveTo>
                    <a:lnTo>
                      <a:pt x="1814" y="19484"/>
                    </a:lnTo>
                    <a:lnTo>
                      <a:pt x="2492" y="19484"/>
                    </a:lnTo>
                    <a:lnTo>
                      <a:pt x="2492" y="18812"/>
                    </a:lnTo>
                    <a:lnTo>
                      <a:pt x="1814" y="18812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00" name="Группа 99">
              <a:extLst>
                <a:ext uri="{FF2B5EF4-FFF2-40B4-BE49-F238E27FC236}">
                  <a16:creationId xmlns:a16="http://schemas.microsoft.com/office/drawing/2014/main" id="{AAEF82FA-3FD7-4040-B8F6-B2C3E8425E08}"/>
                </a:ext>
              </a:extLst>
            </p:cNvPr>
            <p:cNvGrpSpPr/>
            <p:nvPr/>
          </p:nvGrpSpPr>
          <p:grpSpPr>
            <a:xfrm>
              <a:off x="23709227" y="-574442"/>
              <a:ext cx="1144470" cy="1144470"/>
              <a:chOff x="7413926" y="10348014"/>
              <a:chExt cx="1144470" cy="1144470"/>
            </a:xfrm>
          </p:grpSpPr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id="{9932C760-294A-7F4B-9FD9-CE26A0DC81EF}"/>
                  </a:ext>
                </a:extLst>
              </p:cNvPr>
              <p:cNvSpPr/>
              <p:nvPr/>
            </p:nvSpPr>
            <p:spPr>
              <a:xfrm>
                <a:off x="7413926" y="10348014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02" name="Фигура">
                <a:extLst>
                  <a:ext uri="{FF2B5EF4-FFF2-40B4-BE49-F238E27FC236}">
                    <a16:creationId xmlns:a16="http://schemas.microsoft.com/office/drawing/2014/main" id="{09D2D2D0-1F5D-B14D-AB30-240FBBF64172}"/>
                  </a:ext>
                </a:extLst>
              </p:cNvPr>
              <p:cNvSpPr/>
              <p:nvPr/>
            </p:nvSpPr>
            <p:spPr>
              <a:xfrm>
                <a:off x="7710630" y="10595475"/>
                <a:ext cx="650215" cy="649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5" h="21590" extrusionOk="0">
                    <a:moveTo>
                      <a:pt x="4613" y="1"/>
                    </a:moveTo>
                    <a:cubicBezTo>
                      <a:pt x="4501" y="-5"/>
                      <a:pt x="4393" y="50"/>
                      <a:pt x="4330" y="144"/>
                    </a:cubicBezTo>
                    <a:cubicBezTo>
                      <a:pt x="4264" y="243"/>
                      <a:pt x="4257" y="370"/>
                      <a:pt x="4312" y="476"/>
                    </a:cubicBezTo>
                    <a:lnTo>
                      <a:pt x="8375" y="8666"/>
                    </a:lnTo>
                    <a:lnTo>
                      <a:pt x="3470" y="8666"/>
                    </a:lnTo>
                    <a:lnTo>
                      <a:pt x="2111" y="5232"/>
                    </a:lnTo>
                    <a:cubicBezTo>
                      <a:pt x="2093" y="5178"/>
                      <a:pt x="2058" y="5130"/>
                      <a:pt x="2011" y="5096"/>
                    </a:cubicBezTo>
                    <a:cubicBezTo>
                      <a:pt x="1963" y="5060"/>
                      <a:pt x="1905" y="5042"/>
                      <a:pt x="1845" y="5042"/>
                    </a:cubicBezTo>
                    <a:lnTo>
                      <a:pt x="330" y="5042"/>
                    </a:lnTo>
                    <a:cubicBezTo>
                      <a:pt x="228" y="5043"/>
                      <a:pt x="131" y="5092"/>
                      <a:pt x="68" y="5173"/>
                    </a:cubicBezTo>
                    <a:cubicBezTo>
                      <a:pt x="24" y="5231"/>
                      <a:pt x="1" y="5302"/>
                      <a:pt x="0" y="5374"/>
                    </a:cubicBezTo>
                    <a:lnTo>
                      <a:pt x="0" y="9038"/>
                    </a:lnTo>
                    <a:lnTo>
                      <a:pt x="4" y="9038"/>
                    </a:lnTo>
                    <a:lnTo>
                      <a:pt x="4" y="10422"/>
                    </a:lnTo>
                    <a:cubicBezTo>
                      <a:pt x="1" y="10493"/>
                      <a:pt x="20" y="10563"/>
                      <a:pt x="57" y="10623"/>
                    </a:cubicBezTo>
                    <a:cubicBezTo>
                      <a:pt x="92" y="10678"/>
                      <a:pt x="142" y="10723"/>
                      <a:pt x="200" y="10751"/>
                    </a:cubicBezTo>
                    <a:lnTo>
                      <a:pt x="4947" y="12946"/>
                    </a:lnTo>
                    <a:lnTo>
                      <a:pt x="8364" y="12946"/>
                    </a:lnTo>
                    <a:lnTo>
                      <a:pt x="4312" y="21114"/>
                    </a:lnTo>
                    <a:cubicBezTo>
                      <a:pt x="4257" y="21220"/>
                      <a:pt x="4264" y="21347"/>
                      <a:pt x="4330" y="21446"/>
                    </a:cubicBezTo>
                    <a:cubicBezTo>
                      <a:pt x="4393" y="21540"/>
                      <a:pt x="4501" y="21595"/>
                      <a:pt x="4613" y="21589"/>
                    </a:cubicBezTo>
                    <a:lnTo>
                      <a:pt x="7514" y="21589"/>
                    </a:lnTo>
                    <a:cubicBezTo>
                      <a:pt x="7568" y="21585"/>
                      <a:pt x="7622" y="21569"/>
                      <a:pt x="7669" y="21541"/>
                    </a:cubicBezTo>
                    <a:cubicBezTo>
                      <a:pt x="7717" y="21514"/>
                      <a:pt x="7759" y="21476"/>
                      <a:pt x="7790" y="21430"/>
                    </a:cubicBezTo>
                    <a:lnTo>
                      <a:pt x="8901" y="19762"/>
                    </a:lnTo>
                    <a:lnTo>
                      <a:pt x="10389" y="19762"/>
                    </a:lnTo>
                    <a:cubicBezTo>
                      <a:pt x="10976" y="19762"/>
                      <a:pt x="11452" y="19284"/>
                      <a:pt x="11452" y="18694"/>
                    </a:cubicBezTo>
                    <a:cubicBezTo>
                      <a:pt x="11452" y="18104"/>
                      <a:pt x="10976" y="17626"/>
                      <a:pt x="10389" y="17626"/>
                    </a:cubicBezTo>
                    <a:lnTo>
                      <a:pt x="10323" y="17626"/>
                    </a:lnTo>
                    <a:lnTo>
                      <a:pt x="11055" y="16527"/>
                    </a:lnTo>
                    <a:lnTo>
                      <a:pt x="12175" y="16527"/>
                    </a:lnTo>
                    <a:cubicBezTo>
                      <a:pt x="12761" y="16527"/>
                      <a:pt x="13237" y="16048"/>
                      <a:pt x="13237" y="15459"/>
                    </a:cubicBezTo>
                    <a:cubicBezTo>
                      <a:pt x="13237" y="14965"/>
                      <a:pt x="12903" y="14554"/>
                      <a:pt x="12451" y="14431"/>
                    </a:cubicBezTo>
                    <a:lnTo>
                      <a:pt x="13439" y="12946"/>
                    </a:lnTo>
                    <a:lnTo>
                      <a:pt x="20255" y="12946"/>
                    </a:lnTo>
                    <a:cubicBezTo>
                      <a:pt x="20811" y="12926"/>
                      <a:pt x="21291" y="12549"/>
                      <a:pt x="21445" y="12011"/>
                    </a:cubicBezTo>
                    <a:cubicBezTo>
                      <a:pt x="21600" y="11467"/>
                      <a:pt x="21385" y="10885"/>
                      <a:pt x="20915" y="10574"/>
                    </a:cubicBezTo>
                    <a:lnTo>
                      <a:pt x="18720" y="8935"/>
                    </a:lnTo>
                    <a:cubicBezTo>
                      <a:pt x="18609" y="8841"/>
                      <a:pt x="18481" y="8769"/>
                      <a:pt x="18343" y="8723"/>
                    </a:cubicBezTo>
                    <a:cubicBezTo>
                      <a:pt x="18211" y="8679"/>
                      <a:pt x="18072" y="8660"/>
                      <a:pt x="17932" y="8666"/>
                    </a:cubicBezTo>
                    <a:lnTo>
                      <a:pt x="13454" y="8666"/>
                    </a:lnTo>
                    <a:lnTo>
                      <a:pt x="12451" y="7159"/>
                    </a:lnTo>
                    <a:cubicBezTo>
                      <a:pt x="12903" y="7036"/>
                      <a:pt x="13237" y="6625"/>
                      <a:pt x="13237" y="6131"/>
                    </a:cubicBezTo>
                    <a:cubicBezTo>
                      <a:pt x="13237" y="5542"/>
                      <a:pt x="12761" y="5063"/>
                      <a:pt x="12175" y="5063"/>
                    </a:cubicBezTo>
                    <a:lnTo>
                      <a:pt x="11055" y="5063"/>
                    </a:lnTo>
                    <a:lnTo>
                      <a:pt x="10323" y="3964"/>
                    </a:lnTo>
                    <a:lnTo>
                      <a:pt x="10389" y="3964"/>
                    </a:lnTo>
                    <a:cubicBezTo>
                      <a:pt x="10976" y="3964"/>
                      <a:pt x="11452" y="3486"/>
                      <a:pt x="11452" y="2896"/>
                    </a:cubicBezTo>
                    <a:cubicBezTo>
                      <a:pt x="11452" y="2306"/>
                      <a:pt x="10976" y="1828"/>
                      <a:pt x="10389" y="1828"/>
                    </a:cubicBezTo>
                    <a:lnTo>
                      <a:pt x="8901" y="1828"/>
                    </a:lnTo>
                    <a:lnTo>
                      <a:pt x="7790" y="160"/>
                    </a:lnTo>
                    <a:cubicBezTo>
                      <a:pt x="7759" y="114"/>
                      <a:pt x="7717" y="76"/>
                      <a:pt x="7669" y="49"/>
                    </a:cubicBezTo>
                    <a:cubicBezTo>
                      <a:pt x="7622" y="21"/>
                      <a:pt x="7568" y="5"/>
                      <a:pt x="7514" y="1"/>
                    </a:cubicBezTo>
                    <a:lnTo>
                      <a:pt x="4613" y="1"/>
                    </a:lnTo>
                    <a:close/>
                    <a:moveTo>
                      <a:pt x="5182" y="712"/>
                    </a:moveTo>
                    <a:lnTo>
                      <a:pt x="7334" y="712"/>
                    </a:lnTo>
                    <a:lnTo>
                      <a:pt x="12578" y="8666"/>
                    </a:lnTo>
                    <a:lnTo>
                      <a:pt x="9167" y="8666"/>
                    </a:lnTo>
                    <a:lnTo>
                      <a:pt x="5182" y="712"/>
                    </a:lnTo>
                    <a:close/>
                    <a:moveTo>
                      <a:pt x="9367" y="2528"/>
                    </a:moveTo>
                    <a:lnTo>
                      <a:pt x="10381" y="2528"/>
                    </a:lnTo>
                    <a:cubicBezTo>
                      <a:pt x="10583" y="2528"/>
                      <a:pt x="10746" y="2693"/>
                      <a:pt x="10746" y="2896"/>
                    </a:cubicBezTo>
                    <a:cubicBezTo>
                      <a:pt x="10746" y="3099"/>
                      <a:pt x="10583" y="3263"/>
                      <a:pt x="10381" y="3263"/>
                    </a:cubicBezTo>
                    <a:lnTo>
                      <a:pt x="9857" y="3263"/>
                    </a:lnTo>
                    <a:lnTo>
                      <a:pt x="9367" y="2528"/>
                    </a:lnTo>
                    <a:close/>
                    <a:moveTo>
                      <a:pt x="698" y="5746"/>
                    </a:moveTo>
                    <a:lnTo>
                      <a:pt x="1546" y="5746"/>
                    </a:lnTo>
                    <a:lnTo>
                      <a:pt x="2696" y="8666"/>
                    </a:lnTo>
                    <a:lnTo>
                      <a:pt x="698" y="8666"/>
                    </a:lnTo>
                    <a:lnTo>
                      <a:pt x="698" y="5746"/>
                    </a:lnTo>
                    <a:close/>
                    <a:moveTo>
                      <a:pt x="11522" y="5764"/>
                    </a:moveTo>
                    <a:lnTo>
                      <a:pt x="12166" y="5764"/>
                    </a:lnTo>
                    <a:cubicBezTo>
                      <a:pt x="12368" y="5764"/>
                      <a:pt x="12531" y="5928"/>
                      <a:pt x="12531" y="6131"/>
                    </a:cubicBezTo>
                    <a:cubicBezTo>
                      <a:pt x="12531" y="6334"/>
                      <a:pt x="12368" y="6499"/>
                      <a:pt x="12166" y="6499"/>
                    </a:cubicBezTo>
                    <a:lnTo>
                      <a:pt x="12012" y="6499"/>
                    </a:lnTo>
                    <a:lnTo>
                      <a:pt x="11522" y="5764"/>
                    </a:lnTo>
                    <a:close/>
                    <a:moveTo>
                      <a:pt x="716" y="9362"/>
                    </a:moveTo>
                    <a:lnTo>
                      <a:pt x="17799" y="9363"/>
                    </a:lnTo>
                    <a:cubicBezTo>
                      <a:pt x="17900" y="9364"/>
                      <a:pt x="18000" y="9378"/>
                      <a:pt x="18097" y="9405"/>
                    </a:cubicBezTo>
                    <a:cubicBezTo>
                      <a:pt x="18203" y="9435"/>
                      <a:pt x="18303" y="9479"/>
                      <a:pt x="18396" y="9537"/>
                    </a:cubicBezTo>
                    <a:lnTo>
                      <a:pt x="19130" y="10094"/>
                    </a:lnTo>
                    <a:lnTo>
                      <a:pt x="17951" y="10094"/>
                    </a:lnTo>
                    <a:lnTo>
                      <a:pt x="17951" y="10790"/>
                    </a:lnTo>
                    <a:lnTo>
                      <a:pt x="20046" y="10790"/>
                    </a:lnTo>
                    <a:lnTo>
                      <a:pt x="20561" y="11180"/>
                    </a:lnTo>
                    <a:cubicBezTo>
                      <a:pt x="20761" y="11320"/>
                      <a:pt x="20853" y="11571"/>
                      <a:pt x="20791" y="11808"/>
                    </a:cubicBezTo>
                    <a:cubicBezTo>
                      <a:pt x="20724" y="12069"/>
                      <a:pt x="20489" y="12251"/>
                      <a:pt x="20221" y="12251"/>
                    </a:cubicBezTo>
                    <a:lnTo>
                      <a:pt x="5059" y="12251"/>
                    </a:lnTo>
                    <a:lnTo>
                      <a:pt x="716" y="10232"/>
                    </a:lnTo>
                    <a:lnTo>
                      <a:pt x="716" y="9362"/>
                    </a:lnTo>
                    <a:close/>
                    <a:moveTo>
                      <a:pt x="6413" y="10094"/>
                    </a:moveTo>
                    <a:lnTo>
                      <a:pt x="6413" y="10790"/>
                    </a:lnTo>
                    <a:lnTo>
                      <a:pt x="7091" y="10790"/>
                    </a:lnTo>
                    <a:lnTo>
                      <a:pt x="7091" y="10094"/>
                    </a:lnTo>
                    <a:lnTo>
                      <a:pt x="6413" y="10094"/>
                    </a:lnTo>
                    <a:close/>
                    <a:moveTo>
                      <a:pt x="7855" y="10094"/>
                    </a:moveTo>
                    <a:lnTo>
                      <a:pt x="7855" y="10790"/>
                    </a:lnTo>
                    <a:lnTo>
                      <a:pt x="8534" y="10790"/>
                    </a:lnTo>
                    <a:lnTo>
                      <a:pt x="8534" y="10094"/>
                    </a:lnTo>
                    <a:lnTo>
                      <a:pt x="7855" y="10094"/>
                    </a:lnTo>
                    <a:close/>
                    <a:moveTo>
                      <a:pt x="9297" y="10094"/>
                    </a:moveTo>
                    <a:lnTo>
                      <a:pt x="9297" y="10790"/>
                    </a:lnTo>
                    <a:lnTo>
                      <a:pt x="9975" y="10790"/>
                    </a:lnTo>
                    <a:lnTo>
                      <a:pt x="9975" y="10094"/>
                    </a:lnTo>
                    <a:lnTo>
                      <a:pt x="9297" y="10094"/>
                    </a:lnTo>
                    <a:close/>
                    <a:moveTo>
                      <a:pt x="10739" y="10094"/>
                    </a:moveTo>
                    <a:lnTo>
                      <a:pt x="10739" y="10790"/>
                    </a:lnTo>
                    <a:lnTo>
                      <a:pt x="11417" y="10790"/>
                    </a:lnTo>
                    <a:lnTo>
                      <a:pt x="11417" y="10094"/>
                    </a:lnTo>
                    <a:lnTo>
                      <a:pt x="10739" y="10094"/>
                    </a:lnTo>
                    <a:close/>
                    <a:moveTo>
                      <a:pt x="12180" y="10094"/>
                    </a:moveTo>
                    <a:lnTo>
                      <a:pt x="12180" y="10790"/>
                    </a:lnTo>
                    <a:lnTo>
                      <a:pt x="12859" y="10790"/>
                    </a:lnTo>
                    <a:lnTo>
                      <a:pt x="12859" y="10094"/>
                    </a:lnTo>
                    <a:lnTo>
                      <a:pt x="12180" y="10094"/>
                    </a:lnTo>
                    <a:close/>
                    <a:moveTo>
                      <a:pt x="13622" y="10094"/>
                    </a:moveTo>
                    <a:lnTo>
                      <a:pt x="13622" y="10790"/>
                    </a:lnTo>
                    <a:lnTo>
                      <a:pt x="14301" y="10790"/>
                    </a:lnTo>
                    <a:lnTo>
                      <a:pt x="14301" y="10094"/>
                    </a:lnTo>
                    <a:lnTo>
                      <a:pt x="13622" y="10094"/>
                    </a:lnTo>
                    <a:close/>
                    <a:moveTo>
                      <a:pt x="15064" y="10094"/>
                    </a:moveTo>
                    <a:lnTo>
                      <a:pt x="15064" y="10790"/>
                    </a:lnTo>
                    <a:lnTo>
                      <a:pt x="15743" y="10790"/>
                    </a:lnTo>
                    <a:lnTo>
                      <a:pt x="15743" y="10094"/>
                    </a:lnTo>
                    <a:lnTo>
                      <a:pt x="15064" y="10094"/>
                    </a:lnTo>
                    <a:close/>
                    <a:moveTo>
                      <a:pt x="16506" y="10094"/>
                    </a:moveTo>
                    <a:lnTo>
                      <a:pt x="16506" y="10790"/>
                    </a:lnTo>
                    <a:lnTo>
                      <a:pt x="17184" y="10790"/>
                    </a:lnTo>
                    <a:lnTo>
                      <a:pt x="17184" y="10094"/>
                    </a:lnTo>
                    <a:lnTo>
                      <a:pt x="16506" y="10094"/>
                    </a:lnTo>
                    <a:close/>
                    <a:moveTo>
                      <a:pt x="9156" y="12946"/>
                    </a:moveTo>
                    <a:lnTo>
                      <a:pt x="12563" y="12946"/>
                    </a:lnTo>
                    <a:lnTo>
                      <a:pt x="7334" y="20878"/>
                    </a:lnTo>
                    <a:lnTo>
                      <a:pt x="5182" y="20878"/>
                    </a:lnTo>
                    <a:lnTo>
                      <a:pt x="9156" y="12946"/>
                    </a:lnTo>
                    <a:close/>
                    <a:moveTo>
                      <a:pt x="12012" y="15091"/>
                    </a:moveTo>
                    <a:lnTo>
                      <a:pt x="12166" y="15091"/>
                    </a:lnTo>
                    <a:cubicBezTo>
                      <a:pt x="12368" y="15091"/>
                      <a:pt x="12531" y="15256"/>
                      <a:pt x="12531" y="15459"/>
                    </a:cubicBezTo>
                    <a:cubicBezTo>
                      <a:pt x="12531" y="15662"/>
                      <a:pt x="12368" y="15826"/>
                      <a:pt x="12166" y="15826"/>
                    </a:cubicBezTo>
                    <a:lnTo>
                      <a:pt x="11522" y="15826"/>
                    </a:lnTo>
                    <a:lnTo>
                      <a:pt x="12012" y="15091"/>
                    </a:lnTo>
                    <a:close/>
                    <a:moveTo>
                      <a:pt x="9857" y="18327"/>
                    </a:moveTo>
                    <a:lnTo>
                      <a:pt x="10381" y="18327"/>
                    </a:lnTo>
                    <a:cubicBezTo>
                      <a:pt x="10583" y="18327"/>
                      <a:pt x="10746" y="18491"/>
                      <a:pt x="10746" y="18694"/>
                    </a:cubicBezTo>
                    <a:cubicBezTo>
                      <a:pt x="10746" y="18897"/>
                      <a:pt x="10583" y="19062"/>
                      <a:pt x="10381" y="19062"/>
                    </a:cubicBezTo>
                    <a:lnTo>
                      <a:pt x="9367" y="19062"/>
                    </a:lnTo>
                    <a:lnTo>
                      <a:pt x="9857" y="1832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053D5E9-6549-CE4C-A349-E0406629EA90}"/>
                </a:ext>
              </a:extLst>
            </p:cNvPr>
            <p:cNvGrpSpPr/>
            <p:nvPr/>
          </p:nvGrpSpPr>
          <p:grpSpPr>
            <a:xfrm rot="600354">
              <a:off x="17810448" y="2647281"/>
              <a:ext cx="1144470" cy="1144470"/>
              <a:chOff x="7962963" y="7481992"/>
              <a:chExt cx="1144470" cy="1144470"/>
            </a:xfrm>
          </p:grpSpPr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92B55D45-86DD-1440-9FF6-CE30697A35F6}"/>
                  </a:ext>
                </a:extLst>
              </p:cNvPr>
              <p:cNvSpPr/>
              <p:nvPr/>
            </p:nvSpPr>
            <p:spPr>
              <a:xfrm>
                <a:off x="7962963" y="7481992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50" name="Фигура">
                <a:extLst>
                  <a:ext uri="{FF2B5EF4-FFF2-40B4-BE49-F238E27FC236}">
                    <a16:creationId xmlns:a16="http://schemas.microsoft.com/office/drawing/2014/main" id="{FAE6ADB7-7F5A-0246-8895-F7762F2B95F4}"/>
                  </a:ext>
                </a:extLst>
              </p:cNvPr>
              <p:cNvSpPr/>
              <p:nvPr/>
            </p:nvSpPr>
            <p:spPr>
              <a:xfrm>
                <a:off x="8190337" y="7675417"/>
                <a:ext cx="700692" cy="7253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2" h="21600" extrusionOk="0">
                    <a:moveTo>
                      <a:pt x="17571" y="0"/>
                    </a:moveTo>
                    <a:cubicBezTo>
                      <a:pt x="16631" y="0"/>
                      <a:pt x="15692" y="352"/>
                      <a:pt x="14975" y="1056"/>
                    </a:cubicBezTo>
                    <a:cubicBezTo>
                      <a:pt x="13542" y="2465"/>
                      <a:pt x="13542" y="4748"/>
                      <a:pt x="14975" y="6156"/>
                    </a:cubicBezTo>
                    <a:cubicBezTo>
                      <a:pt x="15406" y="6579"/>
                      <a:pt x="15918" y="6872"/>
                      <a:pt x="16462" y="7041"/>
                    </a:cubicBezTo>
                    <a:lnTo>
                      <a:pt x="16462" y="15834"/>
                    </a:lnTo>
                    <a:lnTo>
                      <a:pt x="15720" y="15834"/>
                    </a:lnTo>
                    <a:lnTo>
                      <a:pt x="15720" y="8416"/>
                    </a:lnTo>
                    <a:cubicBezTo>
                      <a:pt x="15720" y="8270"/>
                      <a:pt x="15720" y="8197"/>
                      <a:pt x="15695" y="8120"/>
                    </a:cubicBezTo>
                    <a:cubicBezTo>
                      <a:pt x="15664" y="8036"/>
                      <a:pt x="15596" y="7969"/>
                      <a:pt x="15510" y="7938"/>
                    </a:cubicBezTo>
                    <a:cubicBezTo>
                      <a:pt x="15432" y="7914"/>
                      <a:pt x="15357" y="7914"/>
                      <a:pt x="15212" y="7914"/>
                    </a:cubicBezTo>
                    <a:lnTo>
                      <a:pt x="5229" y="7914"/>
                    </a:lnTo>
                    <a:lnTo>
                      <a:pt x="5227" y="7914"/>
                    </a:lnTo>
                    <a:cubicBezTo>
                      <a:pt x="5080" y="7914"/>
                      <a:pt x="5006" y="7914"/>
                      <a:pt x="4928" y="7938"/>
                    </a:cubicBezTo>
                    <a:cubicBezTo>
                      <a:pt x="4842" y="7969"/>
                      <a:pt x="4774" y="8036"/>
                      <a:pt x="4743" y="8120"/>
                    </a:cubicBezTo>
                    <a:cubicBezTo>
                      <a:pt x="4718" y="8197"/>
                      <a:pt x="4718" y="8270"/>
                      <a:pt x="4718" y="8414"/>
                    </a:cubicBezTo>
                    <a:lnTo>
                      <a:pt x="4718" y="15834"/>
                    </a:lnTo>
                    <a:lnTo>
                      <a:pt x="511" y="15834"/>
                    </a:lnTo>
                    <a:lnTo>
                      <a:pt x="509" y="15834"/>
                    </a:lnTo>
                    <a:cubicBezTo>
                      <a:pt x="363" y="15834"/>
                      <a:pt x="288" y="15834"/>
                      <a:pt x="210" y="15858"/>
                    </a:cubicBezTo>
                    <a:cubicBezTo>
                      <a:pt x="124" y="15889"/>
                      <a:pt x="56" y="15955"/>
                      <a:pt x="25" y="16040"/>
                    </a:cubicBezTo>
                    <a:cubicBezTo>
                      <a:pt x="0" y="16117"/>
                      <a:pt x="0" y="16190"/>
                      <a:pt x="0" y="16333"/>
                    </a:cubicBezTo>
                    <a:lnTo>
                      <a:pt x="0" y="19645"/>
                    </a:lnTo>
                    <a:cubicBezTo>
                      <a:pt x="0" y="19790"/>
                      <a:pt x="0" y="19863"/>
                      <a:pt x="25" y="19940"/>
                    </a:cubicBezTo>
                    <a:cubicBezTo>
                      <a:pt x="56" y="20025"/>
                      <a:pt x="124" y="20091"/>
                      <a:pt x="210" y="20122"/>
                    </a:cubicBezTo>
                    <a:cubicBezTo>
                      <a:pt x="289" y="20147"/>
                      <a:pt x="363" y="20147"/>
                      <a:pt x="509" y="20147"/>
                    </a:cubicBezTo>
                    <a:lnTo>
                      <a:pt x="1079" y="20147"/>
                    </a:lnTo>
                    <a:lnTo>
                      <a:pt x="1079" y="21098"/>
                    </a:lnTo>
                    <a:cubicBezTo>
                      <a:pt x="1079" y="21244"/>
                      <a:pt x="1079" y="21316"/>
                      <a:pt x="1104" y="21394"/>
                    </a:cubicBezTo>
                    <a:cubicBezTo>
                      <a:pt x="1136" y="21478"/>
                      <a:pt x="1203" y="21545"/>
                      <a:pt x="1290" y="21575"/>
                    </a:cubicBezTo>
                    <a:cubicBezTo>
                      <a:pt x="1368" y="21600"/>
                      <a:pt x="1442" y="21600"/>
                      <a:pt x="1588" y="21600"/>
                    </a:cubicBezTo>
                    <a:lnTo>
                      <a:pt x="3457" y="21600"/>
                    </a:lnTo>
                    <a:cubicBezTo>
                      <a:pt x="3606" y="21600"/>
                      <a:pt x="3680" y="21600"/>
                      <a:pt x="3758" y="21575"/>
                    </a:cubicBezTo>
                    <a:cubicBezTo>
                      <a:pt x="3844" y="21545"/>
                      <a:pt x="3912" y="21478"/>
                      <a:pt x="3943" y="21394"/>
                    </a:cubicBezTo>
                    <a:cubicBezTo>
                      <a:pt x="3968" y="21316"/>
                      <a:pt x="3968" y="21243"/>
                      <a:pt x="3968" y="21100"/>
                    </a:cubicBezTo>
                    <a:lnTo>
                      <a:pt x="3968" y="20147"/>
                    </a:lnTo>
                    <a:lnTo>
                      <a:pt x="16506" y="20147"/>
                    </a:lnTo>
                    <a:lnTo>
                      <a:pt x="16506" y="21098"/>
                    </a:lnTo>
                    <a:cubicBezTo>
                      <a:pt x="16506" y="21244"/>
                      <a:pt x="16506" y="21316"/>
                      <a:pt x="16531" y="21394"/>
                    </a:cubicBezTo>
                    <a:cubicBezTo>
                      <a:pt x="16562" y="21478"/>
                      <a:pt x="16630" y="21545"/>
                      <a:pt x="16716" y="21575"/>
                    </a:cubicBezTo>
                    <a:cubicBezTo>
                      <a:pt x="16795" y="21600"/>
                      <a:pt x="16869" y="21600"/>
                      <a:pt x="17015" y="21600"/>
                    </a:cubicBezTo>
                    <a:lnTo>
                      <a:pt x="18884" y="21600"/>
                    </a:lnTo>
                    <a:cubicBezTo>
                      <a:pt x="19032" y="21600"/>
                      <a:pt x="19106" y="21600"/>
                      <a:pt x="19185" y="21575"/>
                    </a:cubicBezTo>
                    <a:cubicBezTo>
                      <a:pt x="19271" y="21545"/>
                      <a:pt x="19339" y="21478"/>
                      <a:pt x="19370" y="21394"/>
                    </a:cubicBezTo>
                    <a:cubicBezTo>
                      <a:pt x="19395" y="21316"/>
                      <a:pt x="19395" y="21243"/>
                      <a:pt x="19395" y="21100"/>
                    </a:cubicBezTo>
                    <a:lnTo>
                      <a:pt x="19395" y="20147"/>
                    </a:lnTo>
                    <a:lnTo>
                      <a:pt x="19987" y="20147"/>
                    </a:lnTo>
                    <a:cubicBezTo>
                      <a:pt x="20135" y="20147"/>
                      <a:pt x="20209" y="20147"/>
                      <a:pt x="20288" y="20122"/>
                    </a:cubicBezTo>
                    <a:cubicBezTo>
                      <a:pt x="20374" y="20091"/>
                      <a:pt x="20442" y="20025"/>
                      <a:pt x="20473" y="19940"/>
                    </a:cubicBezTo>
                    <a:cubicBezTo>
                      <a:pt x="20498" y="19863"/>
                      <a:pt x="20498" y="19790"/>
                      <a:pt x="20498" y="19647"/>
                    </a:cubicBezTo>
                    <a:lnTo>
                      <a:pt x="20498" y="16336"/>
                    </a:lnTo>
                    <a:cubicBezTo>
                      <a:pt x="20498" y="16190"/>
                      <a:pt x="20498" y="16117"/>
                      <a:pt x="20473" y="16040"/>
                    </a:cubicBezTo>
                    <a:cubicBezTo>
                      <a:pt x="20442" y="15955"/>
                      <a:pt x="20374" y="15889"/>
                      <a:pt x="20288" y="15858"/>
                    </a:cubicBezTo>
                    <a:cubicBezTo>
                      <a:pt x="20209" y="15834"/>
                      <a:pt x="20135" y="15834"/>
                      <a:pt x="19989" y="15834"/>
                    </a:cubicBezTo>
                    <a:lnTo>
                      <a:pt x="18656" y="15834"/>
                    </a:lnTo>
                    <a:lnTo>
                      <a:pt x="18656" y="7050"/>
                    </a:lnTo>
                    <a:cubicBezTo>
                      <a:pt x="19209" y="6883"/>
                      <a:pt x="19729" y="6586"/>
                      <a:pt x="20166" y="6156"/>
                    </a:cubicBezTo>
                    <a:cubicBezTo>
                      <a:pt x="21600" y="4748"/>
                      <a:pt x="21600" y="2465"/>
                      <a:pt x="20166" y="1056"/>
                    </a:cubicBezTo>
                    <a:cubicBezTo>
                      <a:pt x="19450" y="352"/>
                      <a:pt x="18510" y="0"/>
                      <a:pt x="17571" y="0"/>
                    </a:cubicBezTo>
                    <a:close/>
                    <a:moveTo>
                      <a:pt x="17571" y="717"/>
                    </a:moveTo>
                    <a:cubicBezTo>
                      <a:pt x="18323" y="717"/>
                      <a:pt x="19076" y="999"/>
                      <a:pt x="19650" y="1563"/>
                    </a:cubicBezTo>
                    <a:cubicBezTo>
                      <a:pt x="20798" y="2691"/>
                      <a:pt x="20798" y="4520"/>
                      <a:pt x="19650" y="5649"/>
                    </a:cubicBezTo>
                    <a:cubicBezTo>
                      <a:pt x="18501" y="6777"/>
                      <a:pt x="16640" y="6777"/>
                      <a:pt x="15492" y="5649"/>
                    </a:cubicBezTo>
                    <a:cubicBezTo>
                      <a:pt x="14343" y="4520"/>
                      <a:pt x="14343" y="2691"/>
                      <a:pt x="15492" y="1563"/>
                    </a:cubicBezTo>
                    <a:cubicBezTo>
                      <a:pt x="16066" y="999"/>
                      <a:pt x="16818" y="717"/>
                      <a:pt x="17571" y="717"/>
                    </a:cubicBezTo>
                    <a:close/>
                    <a:moveTo>
                      <a:pt x="17571" y="1440"/>
                    </a:moveTo>
                    <a:cubicBezTo>
                      <a:pt x="17006" y="1440"/>
                      <a:pt x="16442" y="1651"/>
                      <a:pt x="16012" y="2074"/>
                    </a:cubicBezTo>
                    <a:cubicBezTo>
                      <a:pt x="15594" y="2484"/>
                      <a:pt x="15381" y="3018"/>
                      <a:pt x="15368" y="3555"/>
                    </a:cubicBezTo>
                    <a:lnTo>
                      <a:pt x="16070" y="3555"/>
                    </a:lnTo>
                    <a:cubicBezTo>
                      <a:pt x="16083" y="3194"/>
                      <a:pt x="16228" y="2837"/>
                      <a:pt x="16508" y="2561"/>
                    </a:cubicBezTo>
                    <a:cubicBezTo>
                      <a:pt x="16801" y="2273"/>
                      <a:pt x="17186" y="2129"/>
                      <a:pt x="17571" y="2129"/>
                    </a:cubicBezTo>
                    <a:cubicBezTo>
                      <a:pt x="17834" y="2129"/>
                      <a:pt x="18096" y="2198"/>
                      <a:pt x="18329" y="2333"/>
                    </a:cubicBezTo>
                    <a:lnTo>
                      <a:pt x="17765" y="2886"/>
                    </a:lnTo>
                    <a:cubicBezTo>
                      <a:pt x="17512" y="2821"/>
                      <a:pt x="17231" y="2882"/>
                      <a:pt x="17033" y="3077"/>
                    </a:cubicBezTo>
                    <a:cubicBezTo>
                      <a:pt x="16736" y="3369"/>
                      <a:pt x="16736" y="3843"/>
                      <a:pt x="17033" y="4135"/>
                    </a:cubicBezTo>
                    <a:cubicBezTo>
                      <a:pt x="17330" y="4427"/>
                      <a:pt x="17812" y="4427"/>
                      <a:pt x="18109" y="4135"/>
                    </a:cubicBezTo>
                    <a:cubicBezTo>
                      <a:pt x="18308" y="3939"/>
                      <a:pt x="18371" y="3663"/>
                      <a:pt x="18303" y="3413"/>
                    </a:cubicBezTo>
                    <a:lnTo>
                      <a:pt x="18867" y="2860"/>
                    </a:lnTo>
                    <a:cubicBezTo>
                      <a:pt x="18994" y="3075"/>
                      <a:pt x="19063" y="3314"/>
                      <a:pt x="19071" y="3555"/>
                    </a:cubicBezTo>
                    <a:lnTo>
                      <a:pt x="19773" y="3555"/>
                    </a:lnTo>
                    <a:cubicBezTo>
                      <a:pt x="19761" y="3018"/>
                      <a:pt x="19547" y="2484"/>
                      <a:pt x="19130" y="2074"/>
                    </a:cubicBezTo>
                    <a:cubicBezTo>
                      <a:pt x="18699" y="1651"/>
                      <a:pt x="18135" y="1440"/>
                      <a:pt x="17571" y="1440"/>
                    </a:cubicBezTo>
                    <a:close/>
                    <a:moveTo>
                      <a:pt x="17221" y="7195"/>
                    </a:moveTo>
                    <a:cubicBezTo>
                      <a:pt x="17446" y="7216"/>
                      <a:pt x="17671" y="7216"/>
                      <a:pt x="17896" y="7197"/>
                    </a:cubicBezTo>
                    <a:lnTo>
                      <a:pt x="17896" y="15834"/>
                    </a:lnTo>
                    <a:lnTo>
                      <a:pt x="17221" y="15834"/>
                    </a:lnTo>
                    <a:lnTo>
                      <a:pt x="17221" y="7195"/>
                    </a:lnTo>
                    <a:close/>
                    <a:moveTo>
                      <a:pt x="5464" y="8608"/>
                    </a:moveTo>
                    <a:lnTo>
                      <a:pt x="8416" y="8608"/>
                    </a:lnTo>
                    <a:lnTo>
                      <a:pt x="8416" y="10298"/>
                    </a:lnTo>
                    <a:cubicBezTo>
                      <a:pt x="8416" y="10444"/>
                      <a:pt x="8416" y="10516"/>
                      <a:pt x="8441" y="10594"/>
                    </a:cubicBezTo>
                    <a:cubicBezTo>
                      <a:pt x="8472" y="10678"/>
                      <a:pt x="8540" y="10745"/>
                      <a:pt x="8626" y="10775"/>
                    </a:cubicBezTo>
                    <a:cubicBezTo>
                      <a:pt x="8705" y="10800"/>
                      <a:pt x="8778" y="10800"/>
                      <a:pt x="8924" y="10800"/>
                    </a:cubicBezTo>
                    <a:lnTo>
                      <a:pt x="11511" y="10800"/>
                    </a:lnTo>
                    <a:cubicBezTo>
                      <a:pt x="11660" y="10800"/>
                      <a:pt x="11734" y="10800"/>
                      <a:pt x="11812" y="10775"/>
                    </a:cubicBezTo>
                    <a:cubicBezTo>
                      <a:pt x="11898" y="10745"/>
                      <a:pt x="11966" y="10678"/>
                      <a:pt x="11997" y="10594"/>
                    </a:cubicBezTo>
                    <a:cubicBezTo>
                      <a:pt x="12022" y="10516"/>
                      <a:pt x="12022" y="10443"/>
                      <a:pt x="12022" y="10300"/>
                    </a:cubicBezTo>
                    <a:lnTo>
                      <a:pt x="12022" y="8608"/>
                    </a:lnTo>
                    <a:lnTo>
                      <a:pt x="14974" y="8608"/>
                    </a:lnTo>
                    <a:lnTo>
                      <a:pt x="14974" y="15834"/>
                    </a:lnTo>
                    <a:lnTo>
                      <a:pt x="5464" y="15834"/>
                    </a:lnTo>
                    <a:lnTo>
                      <a:pt x="5464" y="8608"/>
                    </a:lnTo>
                    <a:close/>
                    <a:moveTo>
                      <a:pt x="9093" y="8608"/>
                    </a:moveTo>
                    <a:lnTo>
                      <a:pt x="11345" y="8608"/>
                    </a:lnTo>
                    <a:lnTo>
                      <a:pt x="11345" y="10097"/>
                    </a:lnTo>
                    <a:lnTo>
                      <a:pt x="9093" y="10097"/>
                    </a:lnTo>
                    <a:lnTo>
                      <a:pt x="9093" y="8608"/>
                    </a:lnTo>
                    <a:close/>
                    <a:moveTo>
                      <a:pt x="10634" y="14379"/>
                    </a:moveTo>
                    <a:lnTo>
                      <a:pt x="10634" y="15126"/>
                    </a:lnTo>
                    <a:lnTo>
                      <a:pt x="11394" y="15126"/>
                    </a:lnTo>
                    <a:lnTo>
                      <a:pt x="11394" y="14379"/>
                    </a:lnTo>
                    <a:lnTo>
                      <a:pt x="10634" y="14379"/>
                    </a:lnTo>
                    <a:close/>
                    <a:moveTo>
                      <a:pt x="12054" y="14379"/>
                    </a:moveTo>
                    <a:lnTo>
                      <a:pt x="12054" y="15126"/>
                    </a:lnTo>
                    <a:lnTo>
                      <a:pt x="12814" y="15126"/>
                    </a:lnTo>
                    <a:lnTo>
                      <a:pt x="12814" y="14379"/>
                    </a:lnTo>
                    <a:lnTo>
                      <a:pt x="12054" y="14379"/>
                    </a:lnTo>
                    <a:close/>
                    <a:moveTo>
                      <a:pt x="13474" y="14379"/>
                    </a:moveTo>
                    <a:lnTo>
                      <a:pt x="13474" y="15126"/>
                    </a:lnTo>
                    <a:lnTo>
                      <a:pt x="14234" y="15126"/>
                    </a:lnTo>
                    <a:lnTo>
                      <a:pt x="14234" y="14379"/>
                    </a:lnTo>
                    <a:lnTo>
                      <a:pt x="13474" y="14379"/>
                    </a:lnTo>
                    <a:close/>
                    <a:moveTo>
                      <a:pt x="727" y="16547"/>
                    </a:moveTo>
                    <a:lnTo>
                      <a:pt x="19771" y="16547"/>
                    </a:lnTo>
                    <a:lnTo>
                      <a:pt x="19771" y="17981"/>
                    </a:lnTo>
                    <a:lnTo>
                      <a:pt x="727" y="17981"/>
                    </a:lnTo>
                    <a:lnTo>
                      <a:pt x="727" y="16547"/>
                    </a:lnTo>
                    <a:close/>
                    <a:moveTo>
                      <a:pt x="727" y="18727"/>
                    </a:moveTo>
                    <a:lnTo>
                      <a:pt x="19771" y="18727"/>
                    </a:lnTo>
                    <a:lnTo>
                      <a:pt x="19771" y="19433"/>
                    </a:lnTo>
                    <a:lnTo>
                      <a:pt x="727" y="19433"/>
                    </a:lnTo>
                    <a:lnTo>
                      <a:pt x="727" y="18727"/>
                    </a:lnTo>
                    <a:close/>
                    <a:moveTo>
                      <a:pt x="1739" y="20147"/>
                    </a:moveTo>
                    <a:lnTo>
                      <a:pt x="3310" y="20147"/>
                    </a:lnTo>
                    <a:lnTo>
                      <a:pt x="3310" y="20871"/>
                    </a:lnTo>
                    <a:lnTo>
                      <a:pt x="1739" y="20871"/>
                    </a:lnTo>
                    <a:lnTo>
                      <a:pt x="1739" y="20147"/>
                    </a:lnTo>
                    <a:close/>
                    <a:moveTo>
                      <a:pt x="17165" y="20147"/>
                    </a:moveTo>
                    <a:lnTo>
                      <a:pt x="18736" y="20147"/>
                    </a:lnTo>
                    <a:lnTo>
                      <a:pt x="18736" y="20871"/>
                    </a:lnTo>
                    <a:lnTo>
                      <a:pt x="17165" y="20871"/>
                    </a:lnTo>
                    <a:lnTo>
                      <a:pt x="17165" y="20147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58" name="Группа 157">
              <a:extLst>
                <a:ext uri="{FF2B5EF4-FFF2-40B4-BE49-F238E27FC236}">
                  <a16:creationId xmlns:a16="http://schemas.microsoft.com/office/drawing/2014/main" id="{391C99FF-2074-DB4C-8E59-5966484A369E}"/>
                </a:ext>
              </a:extLst>
            </p:cNvPr>
            <p:cNvGrpSpPr/>
            <p:nvPr/>
          </p:nvGrpSpPr>
          <p:grpSpPr>
            <a:xfrm>
              <a:off x="20114305" y="-741268"/>
              <a:ext cx="1144470" cy="1144470"/>
              <a:chOff x="4611396" y="5960597"/>
              <a:chExt cx="1144470" cy="1144470"/>
            </a:xfrm>
          </p:grpSpPr>
          <p:sp>
            <p:nvSpPr>
              <p:cNvPr id="159" name="Овал 158">
                <a:extLst>
                  <a:ext uri="{FF2B5EF4-FFF2-40B4-BE49-F238E27FC236}">
                    <a16:creationId xmlns:a16="http://schemas.microsoft.com/office/drawing/2014/main" id="{C9D56EA6-7428-8841-B683-36F2E70CD0DB}"/>
                  </a:ext>
                </a:extLst>
              </p:cNvPr>
              <p:cNvSpPr/>
              <p:nvPr/>
            </p:nvSpPr>
            <p:spPr>
              <a:xfrm>
                <a:off x="4611396" y="5960597"/>
                <a:ext cx="1144470" cy="1144470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60" name="Фигура">
                <a:extLst>
                  <a:ext uri="{FF2B5EF4-FFF2-40B4-BE49-F238E27FC236}">
                    <a16:creationId xmlns:a16="http://schemas.microsoft.com/office/drawing/2014/main" id="{1D4F72B1-93B7-984D-AA93-A33D4DD0EE36}"/>
                  </a:ext>
                </a:extLst>
              </p:cNvPr>
              <p:cNvSpPr/>
              <p:nvPr/>
            </p:nvSpPr>
            <p:spPr>
              <a:xfrm>
                <a:off x="4825819" y="6165701"/>
                <a:ext cx="702144" cy="704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4" h="21416" extrusionOk="0">
                    <a:moveTo>
                      <a:pt x="8588" y="0"/>
                    </a:moveTo>
                    <a:cubicBezTo>
                      <a:pt x="6390" y="0"/>
                      <a:pt x="4192" y="870"/>
                      <a:pt x="2515" y="2609"/>
                    </a:cubicBezTo>
                    <a:cubicBezTo>
                      <a:pt x="-838" y="6088"/>
                      <a:pt x="-838" y="11729"/>
                      <a:pt x="2515" y="15208"/>
                    </a:cubicBezTo>
                    <a:cubicBezTo>
                      <a:pt x="5417" y="18218"/>
                      <a:pt x="9877" y="18622"/>
                      <a:pt x="13199" y="16423"/>
                    </a:cubicBezTo>
                    <a:lnTo>
                      <a:pt x="17479" y="20863"/>
                    </a:lnTo>
                    <a:cubicBezTo>
                      <a:pt x="18190" y="21600"/>
                      <a:pt x="19341" y="21600"/>
                      <a:pt x="20052" y="20863"/>
                    </a:cubicBezTo>
                    <a:cubicBezTo>
                      <a:pt x="20762" y="20126"/>
                      <a:pt x="20762" y="18930"/>
                      <a:pt x="20052" y="18193"/>
                    </a:cubicBezTo>
                    <a:lnTo>
                      <a:pt x="15786" y="13768"/>
                    </a:lnTo>
                    <a:cubicBezTo>
                      <a:pt x="17957" y="10314"/>
                      <a:pt x="17582" y="5641"/>
                      <a:pt x="14660" y="2609"/>
                    </a:cubicBezTo>
                    <a:cubicBezTo>
                      <a:pt x="12983" y="870"/>
                      <a:pt x="10785" y="0"/>
                      <a:pt x="8588" y="0"/>
                    </a:cubicBezTo>
                    <a:close/>
                    <a:moveTo>
                      <a:pt x="15789" y="13"/>
                    </a:moveTo>
                    <a:lnTo>
                      <a:pt x="15789" y="2141"/>
                    </a:lnTo>
                    <a:lnTo>
                      <a:pt x="16469" y="2141"/>
                    </a:lnTo>
                    <a:lnTo>
                      <a:pt x="16469" y="13"/>
                    </a:lnTo>
                    <a:lnTo>
                      <a:pt x="15789" y="13"/>
                    </a:lnTo>
                    <a:close/>
                    <a:moveTo>
                      <a:pt x="8588" y="758"/>
                    </a:moveTo>
                    <a:cubicBezTo>
                      <a:pt x="10598" y="758"/>
                      <a:pt x="12609" y="1553"/>
                      <a:pt x="14144" y="3145"/>
                    </a:cubicBezTo>
                    <a:cubicBezTo>
                      <a:pt x="17212" y="6328"/>
                      <a:pt x="17212" y="11489"/>
                      <a:pt x="14144" y="14673"/>
                    </a:cubicBezTo>
                    <a:cubicBezTo>
                      <a:pt x="11075" y="17856"/>
                      <a:pt x="6100" y="17856"/>
                      <a:pt x="3032" y="14673"/>
                    </a:cubicBezTo>
                    <a:cubicBezTo>
                      <a:pt x="-37" y="11489"/>
                      <a:pt x="-37" y="6328"/>
                      <a:pt x="3032" y="3145"/>
                    </a:cubicBezTo>
                    <a:cubicBezTo>
                      <a:pt x="4566" y="1553"/>
                      <a:pt x="6577" y="758"/>
                      <a:pt x="8588" y="758"/>
                    </a:cubicBezTo>
                    <a:close/>
                    <a:moveTo>
                      <a:pt x="19350" y="873"/>
                    </a:moveTo>
                    <a:lnTo>
                      <a:pt x="17621" y="2667"/>
                    </a:lnTo>
                    <a:lnTo>
                      <a:pt x="18101" y="3165"/>
                    </a:lnTo>
                    <a:lnTo>
                      <a:pt x="19830" y="1371"/>
                    </a:lnTo>
                    <a:lnTo>
                      <a:pt x="19350" y="873"/>
                    </a:lnTo>
                    <a:close/>
                    <a:moveTo>
                      <a:pt x="8588" y="1816"/>
                    </a:moveTo>
                    <a:cubicBezTo>
                      <a:pt x="6838" y="1816"/>
                      <a:pt x="5088" y="2508"/>
                      <a:pt x="3753" y="3893"/>
                    </a:cubicBezTo>
                    <a:cubicBezTo>
                      <a:pt x="1083" y="6663"/>
                      <a:pt x="1083" y="11154"/>
                      <a:pt x="3753" y="13924"/>
                    </a:cubicBezTo>
                    <a:cubicBezTo>
                      <a:pt x="6423" y="16694"/>
                      <a:pt x="10752" y="16694"/>
                      <a:pt x="13422" y="13924"/>
                    </a:cubicBezTo>
                    <a:cubicBezTo>
                      <a:pt x="16092" y="11154"/>
                      <a:pt x="16092" y="6663"/>
                      <a:pt x="13422" y="3893"/>
                    </a:cubicBezTo>
                    <a:cubicBezTo>
                      <a:pt x="12087" y="2508"/>
                      <a:pt x="10337" y="1816"/>
                      <a:pt x="8588" y="1816"/>
                    </a:cubicBezTo>
                    <a:close/>
                    <a:moveTo>
                      <a:pt x="8588" y="2521"/>
                    </a:moveTo>
                    <a:cubicBezTo>
                      <a:pt x="10163" y="2521"/>
                      <a:pt x="11739" y="3145"/>
                      <a:pt x="12941" y="4392"/>
                    </a:cubicBezTo>
                    <a:cubicBezTo>
                      <a:pt x="15346" y="6886"/>
                      <a:pt x="15346" y="10931"/>
                      <a:pt x="12941" y="13425"/>
                    </a:cubicBezTo>
                    <a:cubicBezTo>
                      <a:pt x="10537" y="15920"/>
                      <a:pt x="6638" y="15920"/>
                      <a:pt x="4234" y="13425"/>
                    </a:cubicBezTo>
                    <a:cubicBezTo>
                      <a:pt x="1830" y="10931"/>
                      <a:pt x="1830" y="6886"/>
                      <a:pt x="4234" y="4392"/>
                    </a:cubicBezTo>
                    <a:cubicBezTo>
                      <a:pt x="5436" y="3145"/>
                      <a:pt x="7012" y="2521"/>
                      <a:pt x="8588" y="2521"/>
                    </a:cubicBezTo>
                    <a:close/>
                    <a:moveTo>
                      <a:pt x="18516" y="4691"/>
                    </a:moveTo>
                    <a:lnTo>
                      <a:pt x="18516" y="5396"/>
                    </a:lnTo>
                    <a:lnTo>
                      <a:pt x="20568" y="5396"/>
                    </a:lnTo>
                    <a:lnTo>
                      <a:pt x="20568" y="4691"/>
                    </a:lnTo>
                    <a:lnTo>
                      <a:pt x="18516" y="4691"/>
                    </a:lnTo>
                    <a:close/>
                    <a:moveTo>
                      <a:pt x="4969" y="5391"/>
                    </a:moveTo>
                    <a:cubicBezTo>
                      <a:pt x="4819" y="5391"/>
                      <a:pt x="4743" y="5391"/>
                      <a:pt x="4663" y="5417"/>
                    </a:cubicBezTo>
                    <a:cubicBezTo>
                      <a:pt x="4574" y="5451"/>
                      <a:pt x="4505" y="5523"/>
                      <a:pt x="4473" y="5614"/>
                    </a:cubicBezTo>
                    <a:cubicBezTo>
                      <a:pt x="4447" y="5698"/>
                      <a:pt x="4447" y="5777"/>
                      <a:pt x="4447" y="5932"/>
                    </a:cubicBezTo>
                    <a:lnTo>
                      <a:pt x="4447" y="11928"/>
                    </a:lnTo>
                    <a:cubicBezTo>
                      <a:pt x="4447" y="12085"/>
                      <a:pt x="4447" y="12164"/>
                      <a:pt x="4473" y="12248"/>
                    </a:cubicBezTo>
                    <a:cubicBezTo>
                      <a:pt x="4505" y="12340"/>
                      <a:pt x="4574" y="12412"/>
                      <a:pt x="4663" y="12445"/>
                    </a:cubicBezTo>
                    <a:cubicBezTo>
                      <a:pt x="4743" y="12471"/>
                      <a:pt x="4820" y="12471"/>
                      <a:pt x="4969" y="12471"/>
                    </a:cubicBezTo>
                    <a:lnTo>
                      <a:pt x="12204" y="12471"/>
                    </a:lnTo>
                    <a:cubicBezTo>
                      <a:pt x="12356" y="12471"/>
                      <a:pt x="12432" y="12471"/>
                      <a:pt x="12513" y="12445"/>
                    </a:cubicBezTo>
                    <a:cubicBezTo>
                      <a:pt x="12601" y="12412"/>
                      <a:pt x="12670" y="12340"/>
                      <a:pt x="12702" y="12248"/>
                    </a:cubicBezTo>
                    <a:cubicBezTo>
                      <a:pt x="12728" y="12164"/>
                      <a:pt x="12728" y="12085"/>
                      <a:pt x="12728" y="11930"/>
                    </a:cubicBezTo>
                    <a:lnTo>
                      <a:pt x="12728" y="5934"/>
                    </a:lnTo>
                    <a:cubicBezTo>
                      <a:pt x="12728" y="5777"/>
                      <a:pt x="12728" y="5698"/>
                      <a:pt x="12702" y="5614"/>
                    </a:cubicBezTo>
                    <a:cubicBezTo>
                      <a:pt x="12670" y="5523"/>
                      <a:pt x="12601" y="5451"/>
                      <a:pt x="12513" y="5417"/>
                    </a:cubicBezTo>
                    <a:cubicBezTo>
                      <a:pt x="12432" y="5391"/>
                      <a:pt x="12356" y="5391"/>
                      <a:pt x="12206" y="5391"/>
                    </a:cubicBezTo>
                    <a:lnTo>
                      <a:pt x="4971" y="5391"/>
                    </a:lnTo>
                    <a:lnTo>
                      <a:pt x="4969" y="5391"/>
                    </a:lnTo>
                    <a:close/>
                    <a:moveTo>
                      <a:pt x="5148" y="6067"/>
                    </a:moveTo>
                    <a:lnTo>
                      <a:pt x="7206" y="6067"/>
                    </a:lnTo>
                    <a:lnTo>
                      <a:pt x="7206" y="7306"/>
                    </a:lnTo>
                    <a:cubicBezTo>
                      <a:pt x="7206" y="7464"/>
                      <a:pt x="7206" y="7543"/>
                      <a:pt x="7232" y="7627"/>
                    </a:cubicBezTo>
                    <a:cubicBezTo>
                      <a:pt x="7264" y="7718"/>
                      <a:pt x="7333" y="7791"/>
                      <a:pt x="7422" y="7824"/>
                    </a:cubicBezTo>
                    <a:cubicBezTo>
                      <a:pt x="7502" y="7851"/>
                      <a:pt x="7578" y="7851"/>
                      <a:pt x="7728" y="7851"/>
                    </a:cubicBezTo>
                    <a:lnTo>
                      <a:pt x="9445" y="7851"/>
                    </a:lnTo>
                    <a:cubicBezTo>
                      <a:pt x="9597" y="7851"/>
                      <a:pt x="9673" y="7851"/>
                      <a:pt x="9754" y="7824"/>
                    </a:cubicBezTo>
                    <a:cubicBezTo>
                      <a:pt x="9842" y="7791"/>
                      <a:pt x="9911" y="7718"/>
                      <a:pt x="9944" y="7627"/>
                    </a:cubicBezTo>
                    <a:cubicBezTo>
                      <a:pt x="9969" y="7543"/>
                      <a:pt x="9969" y="7465"/>
                      <a:pt x="9969" y="7309"/>
                    </a:cubicBezTo>
                    <a:lnTo>
                      <a:pt x="9969" y="6067"/>
                    </a:lnTo>
                    <a:lnTo>
                      <a:pt x="12027" y="6067"/>
                    </a:lnTo>
                    <a:lnTo>
                      <a:pt x="12027" y="11795"/>
                    </a:lnTo>
                    <a:lnTo>
                      <a:pt x="5148" y="11795"/>
                    </a:lnTo>
                    <a:lnTo>
                      <a:pt x="5148" y="6067"/>
                    </a:lnTo>
                    <a:close/>
                    <a:moveTo>
                      <a:pt x="7892" y="6067"/>
                    </a:moveTo>
                    <a:lnTo>
                      <a:pt x="9284" y="6067"/>
                    </a:lnTo>
                    <a:lnTo>
                      <a:pt x="9284" y="7186"/>
                    </a:lnTo>
                    <a:lnTo>
                      <a:pt x="7892" y="7186"/>
                    </a:lnTo>
                    <a:lnTo>
                      <a:pt x="7892" y="6067"/>
                    </a:lnTo>
                    <a:close/>
                    <a:moveTo>
                      <a:pt x="9954" y="10395"/>
                    </a:moveTo>
                    <a:lnTo>
                      <a:pt x="9954" y="11100"/>
                    </a:lnTo>
                    <a:lnTo>
                      <a:pt x="11292" y="11100"/>
                    </a:lnTo>
                    <a:lnTo>
                      <a:pt x="11292" y="10395"/>
                    </a:lnTo>
                    <a:lnTo>
                      <a:pt x="9954" y="10395"/>
                    </a:lnTo>
                    <a:close/>
                    <a:moveTo>
                      <a:pt x="15383" y="14352"/>
                    </a:moveTo>
                    <a:lnTo>
                      <a:pt x="19550" y="18676"/>
                    </a:lnTo>
                    <a:cubicBezTo>
                      <a:pt x="19994" y="19136"/>
                      <a:pt x="19994" y="19882"/>
                      <a:pt x="19550" y="20342"/>
                    </a:cubicBezTo>
                    <a:cubicBezTo>
                      <a:pt x="19107" y="20802"/>
                      <a:pt x="18388" y="20802"/>
                      <a:pt x="17944" y="20342"/>
                    </a:cubicBezTo>
                    <a:lnTo>
                      <a:pt x="13769" y="16011"/>
                    </a:lnTo>
                    <a:cubicBezTo>
                      <a:pt x="14079" y="15768"/>
                      <a:pt x="14377" y="15501"/>
                      <a:pt x="14660" y="15208"/>
                    </a:cubicBezTo>
                    <a:cubicBezTo>
                      <a:pt x="14922" y="14936"/>
                      <a:pt x="15162" y="14649"/>
                      <a:pt x="15383" y="14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64" name="Группа 163">
              <a:extLst>
                <a:ext uri="{FF2B5EF4-FFF2-40B4-BE49-F238E27FC236}">
                  <a16:creationId xmlns:a16="http://schemas.microsoft.com/office/drawing/2014/main" id="{A1D18788-5B26-5047-81D7-6CFB77D2FBBB}"/>
                </a:ext>
              </a:extLst>
            </p:cNvPr>
            <p:cNvGrpSpPr/>
            <p:nvPr/>
          </p:nvGrpSpPr>
          <p:grpSpPr>
            <a:xfrm>
              <a:off x="11624044" y="-889504"/>
              <a:ext cx="1716006" cy="1716006"/>
              <a:chOff x="7916799" y="6033208"/>
              <a:chExt cx="1144470" cy="1144470"/>
            </a:xfrm>
          </p:grpSpPr>
          <p:sp>
            <p:nvSpPr>
              <p:cNvPr id="165" name="Овал 164">
                <a:extLst>
                  <a:ext uri="{FF2B5EF4-FFF2-40B4-BE49-F238E27FC236}">
                    <a16:creationId xmlns:a16="http://schemas.microsoft.com/office/drawing/2014/main" id="{0EF1C05F-1FB5-374C-A45C-DBF6A5577CCC}"/>
                  </a:ext>
                </a:extLst>
              </p:cNvPr>
              <p:cNvSpPr/>
              <p:nvPr/>
            </p:nvSpPr>
            <p:spPr>
              <a:xfrm>
                <a:off x="7916799" y="6033208"/>
                <a:ext cx="1144470" cy="1144470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66" name="Фигура">
                <a:extLst>
                  <a:ext uri="{FF2B5EF4-FFF2-40B4-BE49-F238E27FC236}">
                    <a16:creationId xmlns:a16="http://schemas.microsoft.com/office/drawing/2014/main" id="{80F7955F-B815-C24E-B692-05010D1C548C}"/>
                  </a:ext>
                </a:extLst>
              </p:cNvPr>
              <p:cNvSpPr/>
              <p:nvPr/>
            </p:nvSpPr>
            <p:spPr>
              <a:xfrm>
                <a:off x="8184076" y="6276109"/>
                <a:ext cx="638822" cy="697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09" y="0"/>
                    </a:moveTo>
                    <a:cubicBezTo>
                      <a:pt x="363" y="0"/>
                      <a:pt x="288" y="0"/>
                      <a:pt x="210" y="23"/>
                    </a:cubicBezTo>
                    <a:cubicBezTo>
                      <a:pt x="124" y="51"/>
                      <a:pt x="56" y="114"/>
                      <a:pt x="25" y="193"/>
                    </a:cubicBezTo>
                    <a:cubicBezTo>
                      <a:pt x="0" y="265"/>
                      <a:pt x="0" y="332"/>
                      <a:pt x="0" y="466"/>
                    </a:cubicBezTo>
                    <a:lnTo>
                      <a:pt x="0" y="17544"/>
                    </a:lnTo>
                    <a:cubicBezTo>
                      <a:pt x="0" y="17679"/>
                      <a:pt x="0" y="17747"/>
                      <a:pt x="25" y="17819"/>
                    </a:cubicBezTo>
                    <a:cubicBezTo>
                      <a:pt x="56" y="17898"/>
                      <a:pt x="124" y="17960"/>
                      <a:pt x="210" y="17988"/>
                    </a:cubicBezTo>
                    <a:cubicBezTo>
                      <a:pt x="289" y="18011"/>
                      <a:pt x="363" y="18012"/>
                      <a:pt x="509" y="18012"/>
                    </a:cubicBezTo>
                    <a:lnTo>
                      <a:pt x="9519" y="18012"/>
                    </a:lnTo>
                    <a:cubicBezTo>
                      <a:pt x="9612" y="18150"/>
                      <a:pt x="9708" y="18286"/>
                      <a:pt x="9809" y="18419"/>
                    </a:cubicBezTo>
                    <a:cubicBezTo>
                      <a:pt x="11031" y="20016"/>
                      <a:pt x="12850" y="21148"/>
                      <a:pt x="14922" y="21600"/>
                    </a:cubicBezTo>
                    <a:cubicBezTo>
                      <a:pt x="16994" y="21148"/>
                      <a:pt x="18814" y="20017"/>
                      <a:pt x="20036" y="18419"/>
                    </a:cubicBezTo>
                    <a:cubicBezTo>
                      <a:pt x="21052" y="17091"/>
                      <a:pt x="21598" y="15508"/>
                      <a:pt x="21600" y="13886"/>
                    </a:cubicBezTo>
                    <a:lnTo>
                      <a:pt x="21597" y="10153"/>
                    </a:lnTo>
                    <a:cubicBezTo>
                      <a:pt x="21599" y="10032"/>
                      <a:pt x="21543" y="9916"/>
                      <a:pt x="21444" y="9836"/>
                    </a:cubicBezTo>
                    <a:cubicBezTo>
                      <a:pt x="21378" y="9783"/>
                      <a:pt x="21296" y="9748"/>
                      <a:pt x="21209" y="9738"/>
                    </a:cubicBezTo>
                    <a:cubicBezTo>
                      <a:pt x="20674" y="9713"/>
                      <a:pt x="20144" y="9644"/>
                      <a:pt x="19624" y="9534"/>
                    </a:cubicBezTo>
                    <a:lnTo>
                      <a:pt x="19624" y="468"/>
                    </a:lnTo>
                    <a:cubicBezTo>
                      <a:pt x="19624" y="332"/>
                      <a:pt x="19624" y="265"/>
                      <a:pt x="19599" y="193"/>
                    </a:cubicBezTo>
                    <a:cubicBezTo>
                      <a:pt x="19568" y="114"/>
                      <a:pt x="19500" y="51"/>
                      <a:pt x="19414" y="23"/>
                    </a:cubicBezTo>
                    <a:cubicBezTo>
                      <a:pt x="19335" y="0"/>
                      <a:pt x="19261" y="0"/>
                      <a:pt x="19115" y="0"/>
                    </a:cubicBezTo>
                    <a:lnTo>
                      <a:pt x="511" y="0"/>
                    </a:lnTo>
                    <a:lnTo>
                      <a:pt x="509" y="0"/>
                    </a:lnTo>
                    <a:close/>
                    <a:moveTo>
                      <a:pt x="769" y="682"/>
                    </a:moveTo>
                    <a:lnTo>
                      <a:pt x="7073" y="682"/>
                    </a:lnTo>
                    <a:lnTo>
                      <a:pt x="7073" y="3590"/>
                    </a:lnTo>
                    <a:lnTo>
                      <a:pt x="769" y="3590"/>
                    </a:lnTo>
                    <a:lnTo>
                      <a:pt x="769" y="682"/>
                    </a:lnTo>
                    <a:close/>
                    <a:moveTo>
                      <a:pt x="7817" y="682"/>
                    </a:moveTo>
                    <a:lnTo>
                      <a:pt x="11807" y="682"/>
                    </a:lnTo>
                    <a:lnTo>
                      <a:pt x="11807" y="3590"/>
                    </a:lnTo>
                    <a:lnTo>
                      <a:pt x="7817" y="3590"/>
                    </a:lnTo>
                    <a:lnTo>
                      <a:pt x="7817" y="682"/>
                    </a:lnTo>
                    <a:close/>
                    <a:moveTo>
                      <a:pt x="12552" y="682"/>
                    </a:moveTo>
                    <a:lnTo>
                      <a:pt x="18855" y="682"/>
                    </a:lnTo>
                    <a:lnTo>
                      <a:pt x="18855" y="3590"/>
                    </a:lnTo>
                    <a:lnTo>
                      <a:pt x="12552" y="3590"/>
                    </a:lnTo>
                    <a:lnTo>
                      <a:pt x="12552" y="682"/>
                    </a:lnTo>
                    <a:close/>
                    <a:moveTo>
                      <a:pt x="769" y="4298"/>
                    </a:moveTo>
                    <a:lnTo>
                      <a:pt x="7073" y="4298"/>
                    </a:lnTo>
                    <a:lnTo>
                      <a:pt x="7073" y="6649"/>
                    </a:lnTo>
                    <a:cubicBezTo>
                      <a:pt x="7073" y="6810"/>
                      <a:pt x="7072" y="6891"/>
                      <a:pt x="7102" y="6977"/>
                    </a:cubicBezTo>
                    <a:cubicBezTo>
                      <a:pt x="7139" y="7071"/>
                      <a:pt x="7220" y="7145"/>
                      <a:pt x="7323" y="7180"/>
                    </a:cubicBezTo>
                    <a:cubicBezTo>
                      <a:pt x="7417" y="7207"/>
                      <a:pt x="7506" y="7207"/>
                      <a:pt x="7680" y="7207"/>
                    </a:cubicBezTo>
                    <a:lnTo>
                      <a:pt x="11942" y="7207"/>
                    </a:lnTo>
                    <a:cubicBezTo>
                      <a:pt x="12119" y="7207"/>
                      <a:pt x="12207" y="7207"/>
                      <a:pt x="12301" y="7180"/>
                    </a:cubicBezTo>
                    <a:cubicBezTo>
                      <a:pt x="12404" y="7145"/>
                      <a:pt x="12485" y="7071"/>
                      <a:pt x="12522" y="6977"/>
                    </a:cubicBezTo>
                    <a:cubicBezTo>
                      <a:pt x="12552" y="6891"/>
                      <a:pt x="12552" y="6811"/>
                      <a:pt x="12552" y="6651"/>
                    </a:cubicBezTo>
                    <a:lnTo>
                      <a:pt x="12552" y="4298"/>
                    </a:lnTo>
                    <a:lnTo>
                      <a:pt x="18855" y="4298"/>
                    </a:lnTo>
                    <a:lnTo>
                      <a:pt x="18855" y="9338"/>
                    </a:lnTo>
                    <a:cubicBezTo>
                      <a:pt x="18553" y="9249"/>
                      <a:pt x="18256" y="9147"/>
                      <a:pt x="17965" y="9029"/>
                    </a:cubicBezTo>
                    <a:cubicBezTo>
                      <a:pt x="16946" y="8615"/>
                      <a:pt x="16019" y="8033"/>
                      <a:pt x="15229" y="7314"/>
                    </a:cubicBezTo>
                    <a:cubicBezTo>
                      <a:pt x="15140" y="7233"/>
                      <a:pt x="15018" y="7191"/>
                      <a:pt x="14893" y="7198"/>
                    </a:cubicBezTo>
                    <a:cubicBezTo>
                      <a:pt x="14788" y="7205"/>
                      <a:pt x="14690" y="7246"/>
                      <a:pt x="14617" y="7314"/>
                    </a:cubicBezTo>
                    <a:cubicBezTo>
                      <a:pt x="13826" y="8033"/>
                      <a:pt x="12899" y="8615"/>
                      <a:pt x="11880" y="9029"/>
                    </a:cubicBezTo>
                    <a:cubicBezTo>
                      <a:pt x="10855" y="9445"/>
                      <a:pt x="9756" y="9685"/>
                      <a:pt x="8636" y="9738"/>
                    </a:cubicBezTo>
                    <a:cubicBezTo>
                      <a:pt x="8549" y="9748"/>
                      <a:pt x="8467" y="9783"/>
                      <a:pt x="8401" y="9836"/>
                    </a:cubicBezTo>
                    <a:cubicBezTo>
                      <a:pt x="8302" y="9916"/>
                      <a:pt x="8246" y="10032"/>
                      <a:pt x="8248" y="10153"/>
                    </a:cubicBezTo>
                    <a:lnTo>
                      <a:pt x="8245" y="13886"/>
                    </a:lnTo>
                    <a:cubicBezTo>
                      <a:pt x="8247" y="15085"/>
                      <a:pt x="8546" y="16261"/>
                      <a:pt x="9111" y="17330"/>
                    </a:cubicBezTo>
                    <a:lnTo>
                      <a:pt x="769" y="17330"/>
                    </a:lnTo>
                    <a:lnTo>
                      <a:pt x="769" y="4298"/>
                    </a:lnTo>
                    <a:close/>
                    <a:moveTo>
                      <a:pt x="7817" y="4298"/>
                    </a:moveTo>
                    <a:lnTo>
                      <a:pt x="11807" y="4298"/>
                    </a:lnTo>
                    <a:lnTo>
                      <a:pt x="11807" y="6490"/>
                    </a:lnTo>
                    <a:lnTo>
                      <a:pt x="7817" y="6490"/>
                    </a:lnTo>
                    <a:lnTo>
                      <a:pt x="7817" y="4298"/>
                    </a:lnTo>
                    <a:close/>
                    <a:moveTo>
                      <a:pt x="14922" y="8003"/>
                    </a:moveTo>
                    <a:cubicBezTo>
                      <a:pt x="15734" y="8733"/>
                      <a:pt x="16687" y="9318"/>
                      <a:pt x="17733" y="9728"/>
                    </a:cubicBezTo>
                    <a:cubicBezTo>
                      <a:pt x="18711" y="10112"/>
                      <a:pt x="19755" y="10336"/>
                      <a:pt x="20818" y="10392"/>
                    </a:cubicBezTo>
                    <a:lnTo>
                      <a:pt x="20818" y="14212"/>
                    </a:lnTo>
                    <a:cubicBezTo>
                      <a:pt x="20746" y="15762"/>
                      <a:pt x="20128" y="17249"/>
                      <a:pt x="19056" y="18451"/>
                    </a:cubicBezTo>
                    <a:cubicBezTo>
                      <a:pt x="17995" y="19640"/>
                      <a:pt x="16547" y="20487"/>
                      <a:pt x="14922" y="20867"/>
                    </a:cubicBezTo>
                    <a:cubicBezTo>
                      <a:pt x="13298" y="20487"/>
                      <a:pt x="11850" y="19640"/>
                      <a:pt x="10790" y="18451"/>
                    </a:cubicBezTo>
                    <a:cubicBezTo>
                      <a:pt x="9717" y="17249"/>
                      <a:pt x="9098" y="15762"/>
                      <a:pt x="9026" y="14212"/>
                    </a:cubicBezTo>
                    <a:lnTo>
                      <a:pt x="9026" y="10392"/>
                    </a:lnTo>
                    <a:cubicBezTo>
                      <a:pt x="10089" y="10337"/>
                      <a:pt x="11134" y="10112"/>
                      <a:pt x="12113" y="9728"/>
                    </a:cubicBezTo>
                    <a:cubicBezTo>
                      <a:pt x="13158" y="9318"/>
                      <a:pt x="14111" y="8733"/>
                      <a:pt x="14922" y="8003"/>
                    </a:cubicBezTo>
                    <a:close/>
                    <a:moveTo>
                      <a:pt x="19348" y="11986"/>
                    </a:moveTo>
                    <a:lnTo>
                      <a:pt x="14925" y="16058"/>
                    </a:lnTo>
                    <a:lnTo>
                      <a:pt x="13216" y="14491"/>
                    </a:lnTo>
                    <a:lnTo>
                      <a:pt x="12678" y="14988"/>
                    </a:lnTo>
                    <a:lnTo>
                      <a:pt x="14683" y="16817"/>
                    </a:lnTo>
                    <a:cubicBezTo>
                      <a:pt x="14740" y="16861"/>
                      <a:pt x="14810" y="16887"/>
                      <a:pt x="14884" y="16893"/>
                    </a:cubicBezTo>
                    <a:cubicBezTo>
                      <a:pt x="14984" y="16902"/>
                      <a:pt x="15083" y="16873"/>
                      <a:pt x="15159" y="16813"/>
                    </a:cubicBezTo>
                    <a:lnTo>
                      <a:pt x="19926" y="12491"/>
                    </a:lnTo>
                    <a:lnTo>
                      <a:pt x="19348" y="119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7FBBB53B-88B1-7343-AC7C-0472D0106E9F}"/>
                </a:ext>
              </a:extLst>
            </p:cNvPr>
            <p:cNvGrpSpPr/>
            <p:nvPr/>
          </p:nvGrpSpPr>
          <p:grpSpPr>
            <a:xfrm rot="1567028">
              <a:off x="21486262" y="-155120"/>
              <a:ext cx="2223213" cy="2223213"/>
              <a:chOff x="9565864" y="5977790"/>
              <a:chExt cx="1144470" cy="1144470"/>
            </a:xfrm>
          </p:grpSpPr>
          <p:sp>
            <p:nvSpPr>
              <p:cNvPr id="168" name="Овал 167">
                <a:extLst>
                  <a:ext uri="{FF2B5EF4-FFF2-40B4-BE49-F238E27FC236}">
                    <a16:creationId xmlns:a16="http://schemas.microsoft.com/office/drawing/2014/main" id="{DC067BF5-D591-2947-A6D0-565AE38C26D8}"/>
                  </a:ext>
                </a:extLst>
              </p:cNvPr>
              <p:cNvSpPr/>
              <p:nvPr/>
            </p:nvSpPr>
            <p:spPr>
              <a:xfrm>
                <a:off x="9565864" y="5977790"/>
                <a:ext cx="1144470" cy="1144470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69" name="Фигура">
                <a:extLst>
                  <a:ext uri="{FF2B5EF4-FFF2-40B4-BE49-F238E27FC236}">
                    <a16:creationId xmlns:a16="http://schemas.microsoft.com/office/drawing/2014/main" id="{C3BEA701-5B92-E94A-988B-23AB1B796ECA}"/>
                  </a:ext>
                </a:extLst>
              </p:cNvPr>
              <p:cNvSpPr/>
              <p:nvPr/>
            </p:nvSpPr>
            <p:spPr>
              <a:xfrm>
                <a:off x="9793532" y="6137714"/>
                <a:ext cx="770296" cy="770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0789" y="0"/>
                    </a:moveTo>
                    <a:cubicBezTo>
                      <a:pt x="10233" y="0"/>
                      <a:pt x="9677" y="212"/>
                      <a:pt x="9252" y="637"/>
                    </a:cubicBezTo>
                    <a:cubicBezTo>
                      <a:pt x="8404" y="1486"/>
                      <a:pt x="8404" y="2862"/>
                      <a:pt x="9252" y="3712"/>
                    </a:cubicBezTo>
                    <a:cubicBezTo>
                      <a:pt x="9582" y="4041"/>
                      <a:pt x="9990" y="4241"/>
                      <a:pt x="10417" y="4315"/>
                    </a:cubicBezTo>
                    <a:lnTo>
                      <a:pt x="10417" y="4343"/>
                    </a:lnTo>
                    <a:cubicBezTo>
                      <a:pt x="9819" y="4374"/>
                      <a:pt x="9225" y="4479"/>
                      <a:pt x="8649" y="4659"/>
                    </a:cubicBezTo>
                    <a:cubicBezTo>
                      <a:pt x="8072" y="4839"/>
                      <a:pt x="7515" y="5094"/>
                      <a:pt x="6990" y="5423"/>
                    </a:cubicBezTo>
                    <a:lnTo>
                      <a:pt x="6343" y="4776"/>
                    </a:lnTo>
                    <a:cubicBezTo>
                      <a:pt x="6896" y="4349"/>
                      <a:pt x="7299" y="3758"/>
                      <a:pt x="7489" y="3084"/>
                    </a:cubicBezTo>
                    <a:cubicBezTo>
                      <a:pt x="7579" y="2766"/>
                      <a:pt x="7620" y="2437"/>
                      <a:pt x="7631" y="2110"/>
                    </a:cubicBezTo>
                    <a:cubicBezTo>
                      <a:pt x="7642" y="1777"/>
                      <a:pt x="7623" y="1441"/>
                      <a:pt x="7526" y="1118"/>
                    </a:cubicBezTo>
                    <a:cubicBezTo>
                      <a:pt x="7477" y="957"/>
                      <a:pt x="7410" y="802"/>
                      <a:pt x="7344" y="646"/>
                    </a:cubicBezTo>
                    <a:cubicBezTo>
                      <a:pt x="7284" y="506"/>
                      <a:pt x="7226" y="364"/>
                      <a:pt x="7170" y="223"/>
                    </a:cubicBezTo>
                    <a:cubicBezTo>
                      <a:pt x="7116" y="126"/>
                      <a:pt x="7022" y="58"/>
                      <a:pt x="6913" y="39"/>
                    </a:cubicBezTo>
                    <a:cubicBezTo>
                      <a:pt x="6814" y="22"/>
                      <a:pt x="6712" y="46"/>
                      <a:pt x="6632" y="106"/>
                    </a:cubicBezTo>
                    <a:lnTo>
                      <a:pt x="158" y="4055"/>
                    </a:lnTo>
                    <a:cubicBezTo>
                      <a:pt x="100" y="4087"/>
                      <a:pt x="55" y="4137"/>
                      <a:pt x="28" y="4196"/>
                    </a:cubicBezTo>
                    <a:cubicBezTo>
                      <a:pt x="7" y="4243"/>
                      <a:pt x="-2" y="4294"/>
                      <a:pt x="2" y="4346"/>
                    </a:cubicBezTo>
                    <a:lnTo>
                      <a:pt x="2" y="21261"/>
                    </a:lnTo>
                    <a:cubicBezTo>
                      <a:pt x="-10" y="21357"/>
                      <a:pt x="25" y="21453"/>
                      <a:pt x="95" y="21520"/>
                    </a:cubicBezTo>
                    <a:cubicBezTo>
                      <a:pt x="148" y="21569"/>
                      <a:pt x="216" y="21597"/>
                      <a:pt x="288" y="21600"/>
                    </a:cubicBezTo>
                    <a:lnTo>
                      <a:pt x="16947" y="21548"/>
                    </a:lnTo>
                    <a:cubicBezTo>
                      <a:pt x="16947" y="21548"/>
                      <a:pt x="16957" y="21548"/>
                      <a:pt x="16977" y="21547"/>
                    </a:cubicBezTo>
                    <a:cubicBezTo>
                      <a:pt x="16998" y="21547"/>
                      <a:pt x="17029" y="21546"/>
                      <a:pt x="17073" y="21544"/>
                    </a:cubicBezTo>
                    <a:cubicBezTo>
                      <a:pt x="17609" y="21528"/>
                      <a:pt x="18092" y="21305"/>
                      <a:pt x="18446" y="20951"/>
                    </a:cubicBezTo>
                    <a:cubicBezTo>
                      <a:pt x="18799" y="20598"/>
                      <a:pt x="19022" y="20114"/>
                      <a:pt x="19038" y="19578"/>
                    </a:cubicBezTo>
                    <a:cubicBezTo>
                      <a:pt x="19040" y="19534"/>
                      <a:pt x="19041" y="19502"/>
                      <a:pt x="19041" y="19482"/>
                    </a:cubicBezTo>
                    <a:cubicBezTo>
                      <a:pt x="19042" y="19461"/>
                      <a:pt x="19042" y="19452"/>
                      <a:pt x="19042" y="19452"/>
                    </a:cubicBezTo>
                    <a:cubicBezTo>
                      <a:pt x="19042" y="19452"/>
                      <a:pt x="19042" y="19442"/>
                      <a:pt x="19041" y="19422"/>
                    </a:cubicBezTo>
                    <a:cubicBezTo>
                      <a:pt x="19041" y="19401"/>
                      <a:pt x="19040" y="19370"/>
                      <a:pt x="19038" y="19326"/>
                    </a:cubicBezTo>
                    <a:cubicBezTo>
                      <a:pt x="19029" y="19036"/>
                      <a:pt x="18960" y="18761"/>
                      <a:pt x="18842" y="18514"/>
                    </a:cubicBezTo>
                    <a:cubicBezTo>
                      <a:pt x="18723" y="18267"/>
                      <a:pt x="18557" y="18048"/>
                      <a:pt x="18354" y="17869"/>
                    </a:cubicBezTo>
                    <a:cubicBezTo>
                      <a:pt x="18358" y="17869"/>
                      <a:pt x="18366" y="17869"/>
                      <a:pt x="18383" y="17868"/>
                    </a:cubicBezTo>
                    <a:cubicBezTo>
                      <a:pt x="18400" y="17868"/>
                      <a:pt x="18426" y="17867"/>
                      <a:pt x="18464" y="17865"/>
                    </a:cubicBezTo>
                    <a:cubicBezTo>
                      <a:pt x="19000" y="17850"/>
                      <a:pt x="19484" y="17626"/>
                      <a:pt x="19837" y="17273"/>
                    </a:cubicBezTo>
                    <a:cubicBezTo>
                      <a:pt x="20191" y="16919"/>
                      <a:pt x="20414" y="16435"/>
                      <a:pt x="20429" y="15899"/>
                    </a:cubicBezTo>
                    <a:cubicBezTo>
                      <a:pt x="20431" y="15855"/>
                      <a:pt x="20432" y="15824"/>
                      <a:pt x="20433" y="15803"/>
                    </a:cubicBezTo>
                    <a:cubicBezTo>
                      <a:pt x="20433" y="15783"/>
                      <a:pt x="20433" y="15773"/>
                      <a:pt x="20433" y="15773"/>
                    </a:cubicBezTo>
                    <a:cubicBezTo>
                      <a:pt x="20433" y="15773"/>
                      <a:pt x="20433" y="15764"/>
                      <a:pt x="20433" y="15743"/>
                    </a:cubicBezTo>
                    <a:cubicBezTo>
                      <a:pt x="20432" y="15723"/>
                      <a:pt x="20431" y="15691"/>
                      <a:pt x="20429" y="15648"/>
                    </a:cubicBezTo>
                    <a:cubicBezTo>
                      <a:pt x="20421" y="15376"/>
                      <a:pt x="20360" y="15117"/>
                      <a:pt x="20255" y="14883"/>
                    </a:cubicBezTo>
                    <a:cubicBezTo>
                      <a:pt x="20150" y="14648"/>
                      <a:pt x="20002" y="14437"/>
                      <a:pt x="19821" y="14259"/>
                    </a:cubicBezTo>
                    <a:cubicBezTo>
                      <a:pt x="20310" y="14197"/>
                      <a:pt x="20744" y="13961"/>
                      <a:pt x="21059" y="13614"/>
                    </a:cubicBezTo>
                    <a:cubicBezTo>
                      <a:pt x="21375" y="13268"/>
                      <a:pt x="21571" y="12811"/>
                      <a:pt x="21586" y="12309"/>
                    </a:cubicBezTo>
                    <a:cubicBezTo>
                      <a:pt x="21588" y="12265"/>
                      <a:pt x="21589" y="12233"/>
                      <a:pt x="21589" y="12213"/>
                    </a:cubicBezTo>
                    <a:cubicBezTo>
                      <a:pt x="21590" y="12192"/>
                      <a:pt x="21590" y="12183"/>
                      <a:pt x="21590" y="12183"/>
                    </a:cubicBezTo>
                    <a:cubicBezTo>
                      <a:pt x="21590" y="12183"/>
                      <a:pt x="21590" y="12173"/>
                      <a:pt x="21589" y="12153"/>
                    </a:cubicBezTo>
                    <a:cubicBezTo>
                      <a:pt x="21589" y="12132"/>
                      <a:pt x="21588" y="12101"/>
                      <a:pt x="21586" y="12057"/>
                    </a:cubicBezTo>
                    <a:cubicBezTo>
                      <a:pt x="21576" y="11705"/>
                      <a:pt x="21476" y="11377"/>
                      <a:pt x="21309" y="11093"/>
                    </a:cubicBezTo>
                    <a:cubicBezTo>
                      <a:pt x="21142" y="10809"/>
                      <a:pt x="20907" y="10569"/>
                      <a:pt x="20628" y="10395"/>
                    </a:cubicBezTo>
                    <a:cubicBezTo>
                      <a:pt x="20907" y="10222"/>
                      <a:pt x="21142" y="9982"/>
                      <a:pt x="21309" y="9698"/>
                    </a:cubicBezTo>
                    <a:cubicBezTo>
                      <a:pt x="21476" y="9413"/>
                      <a:pt x="21576" y="9085"/>
                      <a:pt x="21586" y="8733"/>
                    </a:cubicBezTo>
                    <a:cubicBezTo>
                      <a:pt x="21588" y="8689"/>
                      <a:pt x="21589" y="8658"/>
                      <a:pt x="21589" y="8637"/>
                    </a:cubicBezTo>
                    <a:cubicBezTo>
                      <a:pt x="21590" y="8617"/>
                      <a:pt x="21590" y="8607"/>
                      <a:pt x="21590" y="8607"/>
                    </a:cubicBezTo>
                    <a:cubicBezTo>
                      <a:pt x="21590" y="8607"/>
                      <a:pt x="21590" y="8598"/>
                      <a:pt x="21589" y="8577"/>
                    </a:cubicBezTo>
                    <a:cubicBezTo>
                      <a:pt x="21589" y="8557"/>
                      <a:pt x="21588" y="8525"/>
                      <a:pt x="21586" y="8482"/>
                    </a:cubicBezTo>
                    <a:cubicBezTo>
                      <a:pt x="21571" y="7945"/>
                      <a:pt x="21347" y="7461"/>
                      <a:pt x="20994" y="7108"/>
                    </a:cubicBezTo>
                    <a:cubicBezTo>
                      <a:pt x="20641" y="6754"/>
                      <a:pt x="20157" y="6531"/>
                      <a:pt x="19621" y="6516"/>
                    </a:cubicBezTo>
                    <a:cubicBezTo>
                      <a:pt x="19577" y="6514"/>
                      <a:pt x="19546" y="6512"/>
                      <a:pt x="19526" y="6512"/>
                    </a:cubicBezTo>
                    <a:cubicBezTo>
                      <a:pt x="19505" y="6511"/>
                      <a:pt x="19496" y="6511"/>
                      <a:pt x="19496" y="6511"/>
                    </a:cubicBezTo>
                    <a:lnTo>
                      <a:pt x="16657" y="6511"/>
                    </a:lnTo>
                    <a:lnTo>
                      <a:pt x="17046" y="6122"/>
                    </a:lnTo>
                    <a:cubicBezTo>
                      <a:pt x="17098" y="6070"/>
                      <a:pt x="17137" y="6031"/>
                      <a:pt x="17167" y="5996"/>
                    </a:cubicBezTo>
                    <a:cubicBezTo>
                      <a:pt x="17198" y="5961"/>
                      <a:pt x="17220" y="5930"/>
                      <a:pt x="17239" y="5894"/>
                    </a:cubicBezTo>
                    <a:cubicBezTo>
                      <a:pt x="17258" y="5853"/>
                      <a:pt x="17268" y="5808"/>
                      <a:pt x="17268" y="5764"/>
                    </a:cubicBezTo>
                    <a:cubicBezTo>
                      <a:pt x="17268" y="5720"/>
                      <a:pt x="17258" y="5675"/>
                      <a:pt x="17239" y="5634"/>
                    </a:cubicBezTo>
                    <a:cubicBezTo>
                      <a:pt x="17220" y="5598"/>
                      <a:pt x="17198" y="5567"/>
                      <a:pt x="17167" y="5532"/>
                    </a:cubicBezTo>
                    <a:cubicBezTo>
                      <a:pt x="17137" y="5497"/>
                      <a:pt x="17099" y="5459"/>
                      <a:pt x="17047" y="5408"/>
                    </a:cubicBezTo>
                    <a:lnTo>
                      <a:pt x="16208" y="4568"/>
                    </a:lnTo>
                    <a:cubicBezTo>
                      <a:pt x="16156" y="4516"/>
                      <a:pt x="16117" y="4477"/>
                      <a:pt x="16082" y="4446"/>
                    </a:cubicBezTo>
                    <a:cubicBezTo>
                      <a:pt x="16047" y="4416"/>
                      <a:pt x="16016" y="4393"/>
                      <a:pt x="15980" y="4374"/>
                    </a:cubicBezTo>
                    <a:cubicBezTo>
                      <a:pt x="15939" y="4355"/>
                      <a:pt x="15895" y="4346"/>
                      <a:pt x="15850" y="4346"/>
                    </a:cubicBezTo>
                    <a:cubicBezTo>
                      <a:pt x="15806" y="4346"/>
                      <a:pt x="15762" y="4355"/>
                      <a:pt x="15721" y="4374"/>
                    </a:cubicBezTo>
                    <a:cubicBezTo>
                      <a:pt x="15684" y="4393"/>
                      <a:pt x="15653" y="4416"/>
                      <a:pt x="15618" y="4446"/>
                    </a:cubicBezTo>
                    <a:cubicBezTo>
                      <a:pt x="15584" y="4476"/>
                      <a:pt x="15545" y="4515"/>
                      <a:pt x="15494" y="4566"/>
                    </a:cubicBezTo>
                    <a:lnTo>
                      <a:pt x="14619" y="5443"/>
                    </a:lnTo>
                    <a:cubicBezTo>
                      <a:pt x="14090" y="5108"/>
                      <a:pt x="13527" y="4848"/>
                      <a:pt x="12946" y="4665"/>
                    </a:cubicBezTo>
                    <a:cubicBezTo>
                      <a:pt x="12365" y="4481"/>
                      <a:pt x="11764" y="4374"/>
                      <a:pt x="11161" y="4343"/>
                    </a:cubicBezTo>
                    <a:lnTo>
                      <a:pt x="11161" y="4315"/>
                    </a:lnTo>
                    <a:cubicBezTo>
                      <a:pt x="11587" y="4241"/>
                      <a:pt x="11996" y="4041"/>
                      <a:pt x="12325" y="3712"/>
                    </a:cubicBezTo>
                    <a:cubicBezTo>
                      <a:pt x="13174" y="2862"/>
                      <a:pt x="13174" y="1486"/>
                      <a:pt x="12325" y="637"/>
                    </a:cubicBezTo>
                    <a:cubicBezTo>
                      <a:pt x="11901" y="212"/>
                      <a:pt x="11345" y="0"/>
                      <a:pt x="10789" y="0"/>
                    </a:cubicBezTo>
                    <a:close/>
                    <a:moveTo>
                      <a:pt x="10789" y="686"/>
                    </a:moveTo>
                    <a:cubicBezTo>
                      <a:pt x="11169" y="686"/>
                      <a:pt x="11550" y="831"/>
                      <a:pt x="11840" y="1122"/>
                    </a:cubicBezTo>
                    <a:cubicBezTo>
                      <a:pt x="12421" y="1703"/>
                      <a:pt x="12421" y="2645"/>
                      <a:pt x="11840" y="3227"/>
                    </a:cubicBezTo>
                    <a:cubicBezTo>
                      <a:pt x="11646" y="3422"/>
                      <a:pt x="11410" y="3549"/>
                      <a:pt x="11161" y="3613"/>
                    </a:cubicBezTo>
                    <a:lnTo>
                      <a:pt x="11161" y="2545"/>
                    </a:lnTo>
                    <a:lnTo>
                      <a:pt x="11811" y="2545"/>
                    </a:lnTo>
                    <a:lnTo>
                      <a:pt x="11811" y="1847"/>
                    </a:lnTo>
                    <a:lnTo>
                      <a:pt x="9767" y="1847"/>
                    </a:lnTo>
                    <a:lnTo>
                      <a:pt x="9767" y="2545"/>
                    </a:lnTo>
                    <a:lnTo>
                      <a:pt x="10417" y="2545"/>
                    </a:lnTo>
                    <a:lnTo>
                      <a:pt x="10417" y="3613"/>
                    </a:lnTo>
                    <a:cubicBezTo>
                      <a:pt x="10168" y="3549"/>
                      <a:pt x="9932" y="3422"/>
                      <a:pt x="9737" y="3227"/>
                    </a:cubicBezTo>
                    <a:cubicBezTo>
                      <a:pt x="9156" y="2645"/>
                      <a:pt x="9156" y="1703"/>
                      <a:pt x="9737" y="1122"/>
                    </a:cubicBezTo>
                    <a:cubicBezTo>
                      <a:pt x="10027" y="831"/>
                      <a:pt x="10408" y="686"/>
                      <a:pt x="10789" y="686"/>
                    </a:cubicBezTo>
                    <a:close/>
                    <a:moveTo>
                      <a:pt x="6686" y="894"/>
                    </a:moveTo>
                    <a:cubicBezTo>
                      <a:pt x="6742" y="1052"/>
                      <a:pt x="6791" y="1212"/>
                      <a:pt x="6832" y="1375"/>
                    </a:cubicBezTo>
                    <a:cubicBezTo>
                      <a:pt x="6875" y="1548"/>
                      <a:pt x="6908" y="1723"/>
                      <a:pt x="6924" y="1901"/>
                    </a:cubicBezTo>
                    <a:cubicBezTo>
                      <a:pt x="6964" y="2364"/>
                      <a:pt x="6881" y="2829"/>
                      <a:pt x="6690" y="3253"/>
                    </a:cubicBezTo>
                    <a:cubicBezTo>
                      <a:pt x="6503" y="3670"/>
                      <a:pt x="6218" y="4036"/>
                      <a:pt x="5860" y="4319"/>
                    </a:cubicBezTo>
                    <a:lnTo>
                      <a:pt x="4110" y="5605"/>
                    </a:lnTo>
                    <a:cubicBezTo>
                      <a:pt x="3695" y="6010"/>
                      <a:pt x="3528" y="6607"/>
                      <a:pt x="3672" y="7170"/>
                    </a:cubicBezTo>
                    <a:cubicBezTo>
                      <a:pt x="3781" y="7595"/>
                      <a:pt x="4061" y="7953"/>
                      <a:pt x="4441" y="8166"/>
                    </a:cubicBezTo>
                    <a:cubicBezTo>
                      <a:pt x="3015" y="10875"/>
                      <a:pt x="3440" y="14304"/>
                      <a:pt x="5718" y="16583"/>
                    </a:cubicBezTo>
                    <a:cubicBezTo>
                      <a:pt x="7335" y="18202"/>
                      <a:pt x="9532" y="18881"/>
                      <a:pt x="11639" y="18630"/>
                    </a:cubicBezTo>
                    <a:cubicBezTo>
                      <a:pt x="11596" y="18738"/>
                      <a:pt x="11561" y="18851"/>
                      <a:pt x="11536" y="18967"/>
                    </a:cubicBezTo>
                    <a:cubicBezTo>
                      <a:pt x="11511" y="19083"/>
                      <a:pt x="11497" y="19203"/>
                      <a:pt x="11493" y="19326"/>
                    </a:cubicBezTo>
                    <a:cubicBezTo>
                      <a:pt x="11491" y="19370"/>
                      <a:pt x="11490" y="19401"/>
                      <a:pt x="11489" y="19422"/>
                    </a:cubicBezTo>
                    <a:cubicBezTo>
                      <a:pt x="11489" y="19442"/>
                      <a:pt x="11489" y="19452"/>
                      <a:pt x="11489" y="19452"/>
                    </a:cubicBezTo>
                    <a:cubicBezTo>
                      <a:pt x="11489" y="19452"/>
                      <a:pt x="11489" y="19461"/>
                      <a:pt x="11489" y="19482"/>
                    </a:cubicBezTo>
                    <a:cubicBezTo>
                      <a:pt x="11490" y="19502"/>
                      <a:pt x="11491" y="19534"/>
                      <a:pt x="11493" y="19578"/>
                    </a:cubicBezTo>
                    <a:cubicBezTo>
                      <a:pt x="11500" y="19834"/>
                      <a:pt x="11556" y="20078"/>
                      <a:pt x="11650" y="20301"/>
                    </a:cubicBezTo>
                    <a:cubicBezTo>
                      <a:pt x="11744" y="20525"/>
                      <a:pt x="11877" y="20728"/>
                      <a:pt x="12040" y="20902"/>
                    </a:cubicBezTo>
                    <a:lnTo>
                      <a:pt x="678" y="20902"/>
                    </a:lnTo>
                    <a:lnTo>
                      <a:pt x="678" y="4526"/>
                    </a:lnTo>
                    <a:lnTo>
                      <a:pt x="6686" y="894"/>
                    </a:lnTo>
                    <a:close/>
                    <a:moveTo>
                      <a:pt x="10789" y="5050"/>
                    </a:moveTo>
                    <a:cubicBezTo>
                      <a:pt x="12350" y="5050"/>
                      <a:pt x="13910" y="5613"/>
                      <a:pt x="15141" y="6740"/>
                    </a:cubicBezTo>
                    <a:cubicBezTo>
                      <a:pt x="14823" y="6903"/>
                      <a:pt x="14553" y="7149"/>
                      <a:pt x="14361" y="7448"/>
                    </a:cubicBezTo>
                    <a:cubicBezTo>
                      <a:pt x="14168" y="7747"/>
                      <a:pt x="14052" y="8101"/>
                      <a:pt x="14041" y="8482"/>
                    </a:cubicBezTo>
                    <a:cubicBezTo>
                      <a:pt x="14039" y="8525"/>
                      <a:pt x="14038" y="8557"/>
                      <a:pt x="14038" y="8577"/>
                    </a:cubicBezTo>
                    <a:cubicBezTo>
                      <a:pt x="14037" y="8598"/>
                      <a:pt x="14037" y="8607"/>
                      <a:pt x="14037" y="8607"/>
                    </a:cubicBezTo>
                    <a:cubicBezTo>
                      <a:pt x="14037" y="8607"/>
                      <a:pt x="14037" y="8617"/>
                      <a:pt x="14038" y="8637"/>
                    </a:cubicBezTo>
                    <a:cubicBezTo>
                      <a:pt x="14038" y="8658"/>
                      <a:pt x="14039" y="8689"/>
                      <a:pt x="14041" y="8733"/>
                    </a:cubicBezTo>
                    <a:cubicBezTo>
                      <a:pt x="14051" y="9085"/>
                      <a:pt x="14151" y="9413"/>
                      <a:pt x="14318" y="9698"/>
                    </a:cubicBezTo>
                    <a:cubicBezTo>
                      <a:pt x="14485" y="9982"/>
                      <a:pt x="14720" y="10222"/>
                      <a:pt x="15000" y="10395"/>
                    </a:cubicBezTo>
                    <a:cubicBezTo>
                      <a:pt x="14720" y="10569"/>
                      <a:pt x="14485" y="10809"/>
                      <a:pt x="14318" y="11093"/>
                    </a:cubicBezTo>
                    <a:cubicBezTo>
                      <a:pt x="14151" y="11377"/>
                      <a:pt x="14051" y="11705"/>
                      <a:pt x="14041" y="12057"/>
                    </a:cubicBezTo>
                    <a:cubicBezTo>
                      <a:pt x="14039" y="12101"/>
                      <a:pt x="14038" y="12132"/>
                      <a:pt x="14038" y="12153"/>
                    </a:cubicBezTo>
                    <a:cubicBezTo>
                      <a:pt x="14037" y="12173"/>
                      <a:pt x="14037" y="12183"/>
                      <a:pt x="14037" y="12183"/>
                    </a:cubicBezTo>
                    <a:cubicBezTo>
                      <a:pt x="14037" y="12183"/>
                      <a:pt x="14037" y="12192"/>
                      <a:pt x="14038" y="12213"/>
                    </a:cubicBezTo>
                    <a:cubicBezTo>
                      <a:pt x="14038" y="12233"/>
                      <a:pt x="14039" y="12265"/>
                      <a:pt x="14041" y="12309"/>
                    </a:cubicBezTo>
                    <a:cubicBezTo>
                      <a:pt x="14049" y="12581"/>
                      <a:pt x="14111" y="12839"/>
                      <a:pt x="14215" y="13074"/>
                    </a:cubicBezTo>
                    <a:cubicBezTo>
                      <a:pt x="14320" y="13308"/>
                      <a:pt x="14468" y="13519"/>
                      <a:pt x="14650" y="13697"/>
                    </a:cubicBezTo>
                    <a:cubicBezTo>
                      <a:pt x="14161" y="13759"/>
                      <a:pt x="13727" y="13996"/>
                      <a:pt x="13411" y="14342"/>
                    </a:cubicBezTo>
                    <a:cubicBezTo>
                      <a:pt x="13096" y="14689"/>
                      <a:pt x="12899" y="15145"/>
                      <a:pt x="12885" y="15648"/>
                    </a:cubicBezTo>
                    <a:cubicBezTo>
                      <a:pt x="12883" y="15691"/>
                      <a:pt x="12882" y="15723"/>
                      <a:pt x="12881" y="15743"/>
                    </a:cubicBezTo>
                    <a:cubicBezTo>
                      <a:pt x="12880" y="15764"/>
                      <a:pt x="12880" y="15773"/>
                      <a:pt x="12880" y="15773"/>
                    </a:cubicBezTo>
                    <a:cubicBezTo>
                      <a:pt x="12880" y="15773"/>
                      <a:pt x="12880" y="15783"/>
                      <a:pt x="12881" y="15803"/>
                    </a:cubicBezTo>
                    <a:cubicBezTo>
                      <a:pt x="12882" y="15824"/>
                      <a:pt x="12883" y="15855"/>
                      <a:pt x="12885" y="15899"/>
                    </a:cubicBezTo>
                    <a:cubicBezTo>
                      <a:pt x="12893" y="16190"/>
                      <a:pt x="12963" y="16464"/>
                      <a:pt x="13081" y="16711"/>
                    </a:cubicBezTo>
                    <a:cubicBezTo>
                      <a:pt x="13199" y="16958"/>
                      <a:pt x="13366" y="17177"/>
                      <a:pt x="13568" y="17357"/>
                    </a:cubicBezTo>
                    <a:cubicBezTo>
                      <a:pt x="13564" y="17357"/>
                      <a:pt x="13556" y="17357"/>
                      <a:pt x="13539" y="17357"/>
                    </a:cubicBezTo>
                    <a:cubicBezTo>
                      <a:pt x="13522" y="17358"/>
                      <a:pt x="13496" y="17358"/>
                      <a:pt x="13458" y="17360"/>
                    </a:cubicBezTo>
                    <a:cubicBezTo>
                      <a:pt x="13232" y="17367"/>
                      <a:pt x="13015" y="17410"/>
                      <a:pt x="12814" y="17485"/>
                    </a:cubicBezTo>
                    <a:cubicBezTo>
                      <a:pt x="12613" y="17560"/>
                      <a:pt x="12427" y="17666"/>
                      <a:pt x="12261" y="17797"/>
                    </a:cubicBezTo>
                    <a:cubicBezTo>
                      <a:pt x="10160" y="18288"/>
                      <a:pt x="7862" y="17715"/>
                      <a:pt x="6224" y="16076"/>
                    </a:cubicBezTo>
                    <a:cubicBezTo>
                      <a:pt x="3703" y="13554"/>
                      <a:pt x="3703" y="9464"/>
                      <a:pt x="6224" y="6941"/>
                    </a:cubicBezTo>
                    <a:cubicBezTo>
                      <a:pt x="7485" y="5680"/>
                      <a:pt x="9137" y="5050"/>
                      <a:pt x="10789" y="5050"/>
                    </a:cubicBezTo>
                    <a:close/>
                    <a:moveTo>
                      <a:pt x="15824" y="5165"/>
                    </a:moveTo>
                    <a:lnTo>
                      <a:pt x="16450" y="5791"/>
                    </a:lnTo>
                    <a:lnTo>
                      <a:pt x="15832" y="6408"/>
                    </a:lnTo>
                    <a:cubicBezTo>
                      <a:pt x="15726" y="6303"/>
                      <a:pt x="15617" y="6202"/>
                      <a:pt x="15505" y="6105"/>
                    </a:cubicBezTo>
                    <a:cubicBezTo>
                      <a:pt x="15394" y="6008"/>
                      <a:pt x="15280" y="5915"/>
                      <a:pt x="15164" y="5825"/>
                    </a:cubicBezTo>
                    <a:lnTo>
                      <a:pt x="15824" y="5165"/>
                    </a:lnTo>
                    <a:close/>
                    <a:moveTo>
                      <a:pt x="5795" y="5187"/>
                    </a:moveTo>
                    <a:lnTo>
                      <a:pt x="6424" y="5817"/>
                    </a:lnTo>
                    <a:cubicBezTo>
                      <a:pt x="6311" y="5904"/>
                      <a:pt x="6200" y="5995"/>
                      <a:pt x="6090" y="6089"/>
                    </a:cubicBezTo>
                    <a:cubicBezTo>
                      <a:pt x="5981" y="6184"/>
                      <a:pt x="5874" y="6283"/>
                      <a:pt x="5770" y="6385"/>
                    </a:cubicBezTo>
                    <a:lnTo>
                      <a:pt x="5094" y="5708"/>
                    </a:lnTo>
                    <a:lnTo>
                      <a:pt x="5795" y="5187"/>
                    </a:lnTo>
                    <a:close/>
                    <a:moveTo>
                      <a:pt x="10417" y="5770"/>
                    </a:moveTo>
                    <a:lnTo>
                      <a:pt x="10417" y="6467"/>
                    </a:lnTo>
                    <a:lnTo>
                      <a:pt x="11161" y="6467"/>
                    </a:lnTo>
                    <a:lnTo>
                      <a:pt x="11161" y="5770"/>
                    </a:lnTo>
                    <a:lnTo>
                      <a:pt x="10417" y="5770"/>
                    </a:lnTo>
                    <a:close/>
                    <a:moveTo>
                      <a:pt x="4553" y="6129"/>
                    </a:moveTo>
                    <a:lnTo>
                      <a:pt x="5308" y="6884"/>
                    </a:lnTo>
                    <a:cubicBezTo>
                      <a:pt x="5217" y="6991"/>
                      <a:pt x="5130" y="7100"/>
                      <a:pt x="5046" y="7211"/>
                    </a:cubicBezTo>
                    <a:cubicBezTo>
                      <a:pt x="4962" y="7322"/>
                      <a:pt x="4881" y="7435"/>
                      <a:pt x="4805" y="7550"/>
                    </a:cubicBezTo>
                    <a:cubicBezTo>
                      <a:pt x="4626" y="7464"/>
                      <a:pt x="4480" y="7318"/>
                      <a:pt x="4393" y="7135"/>
                    </a:cubicBezTo>
                    <a:cubicBezTo>
                      <a:pt x="4234" y="6796"/>
                      <a:pt x="4302" y="6398"/>
                      <a:pt x="4553" y="6129"/>
                    </a:cubicBezTo>
                    <a:close/>
                    <a:moveTo>
                      <a:pt x="12963" y="6372"/>
                    </a:moveTo>
                    <a:lnTo>
                      <a:pt x="10767" y="10792"/>
                    </a:lnTo>
                    <a:cubicBezTo>
                      <a:pt x="10591" y="10798"/>
                      <a:pt x="10416" y="10866"/>
                      <a:pt x="10281" y="11001"/>
                    </a:cubicBezTo>
                    <a:cubicBezTo>
                      <a:pt x="10001" y="11281"/>
                      <a:pt x="10001" y="11735"/>
                      <a:pt x="10281" y="12016"/>
                    </a:cubicBezTo>
                    <a:cubicBezTo>
                      <a:pt x="10562" y="12296"/>
                      <a:pt x="11016" y="12296"/>
                      <a:pt x="11296" y="12016"/>
                    </a:cubicBezTo>
                    <a:cubicBezTo>
                      <a:pt x="11528" y="11784"/>
                      <a:pt x="11565" y="11435"/>
                      <a:pt x="11413" y="11162"/>
                    </a:cubicBezTo>
                    <a:lnTo>
                      <a:pt x="13629" y="6703"/>
                    </a:lnTo>
                    <a:lnTo>
                      <a:pt x="12963" y="6372"/>
                    </a:lnTo>
                    <a:close/>
                    <a:moveTo>
                      <a:pt x="8233" y="6375"/>
                    </a:moveTo>
                    <a:lnTo>
                      <a:pt x="7596" y="6758"/>
                    </a:lnTo>
                    <a:lnTo>
                      <a:pt x="7955" y="7357"/>
                    </a:lnTo>
                    <a:lnTo>
                      <a:pt x="8593" y="6974"/>
                    </a:lnTo>
                    <a:lnTo>
                      <a:pt x="8233" y="6375"/>
                    </a:lnTo>
                    <a:close/>
                    <a:moveTo>
                      <a:pt x="16200" y="7175"/>
                    </a:moveTo>
                    <a:lnTo>
                      <a:pt x="19427" y="7175"/>
                    </a:lnTo>
                    <a:cubicBezTo>
                      <a:pt x="19427" y="7175"/>
                      <a:pt x="19433" y="7175"/>
                      <a:pt x="19447" y="7175"/>
                    </a:cubicBezTo>
                    <a:cubicBezTo>
                      <a:pt x="19461" y="7176"/>
                      <a:pt x="19483" y="7176"/>
                      <a:pt x="19513" y="7178"/>
                    </a:cubicBezTo>
                    <a:cubicBezTo>
                      <a:pt x="19879" y="7188"/>
                      <a:pt x="20210" y="7341"/>
                      <a:pt x="20451" y="7583"/>
                    </a:cubicBezTo>
                    <a:cubicBezTo>
                      <a:pt x="20693" y="7824"/>
                      <a:pt x="20846" y="8155"/>
                      <a:pt x="20856" y="8521"/>
                    </a:cubicBezTo>
                    <a:cubicBezTo>
                      <a:pt x="20858" y="8551"/>
                      <a:pt x="20858" y="8573"/>
                      <a:pt x="20859" y="8587"/>
                    </a:cubicBezTo>
                    <a:cubicBezTo>
                      <a:pt x="20859" y="8601"/>
                      <a:pt x="20859" y="8607"/>
                      <a:pt x="20859" y="8607"/>
                    </a:cubicBezTo>
                    <a:cubicBezTo>
                      <a:pt x="20859" y="8607"/>
                      <a:pt x="20859" y="8614"/>
                      <a:pt x="20859" y="8628"/>
                    </a:cubicBezTo>
                    <a:cubicBezTo>
                      <a:pt x="20858" y="8642"/>
                      <a:pt x="20858" y="8663"/>
                      <a:pt x="20856" y="8693"/>
                    </a:cubicBezTo>
                    <a:cubicBezTo>
                      <a:pt x="20846" y="9060"/>
                      <a:pt x="20693" y="9391"/>
                      <a:pt x="20451" y="9632"/>
                    </a:cubicBezTo>
                    <a:cubicBezTo>
                      <a:pt x="20210" y="9874"/>
                      <a:pt x="19879" y="10027"/>
                      <a:pt x="19513" y="10038"/>
                    </a:cubicBezTo>
                    <a:cubicBezTo>
                      <a:pt x="19483" y="10039"/>
                      <a:pt x="19461" y="10040"/>
                      <a:pt x="19447" y="10040"/>
                    </a:cubicBezTo>
                    <a:cubicBezTo>
                      <a:pt x="19433" y="10040"/>
                      <a:pt x="19427" y="10040"/>
                      <a:pt x="19427" y="10040"/>
                    </a:cubicBezTo>
                    <a:lnTo>
                      <a:pt x="16200" y="10040"/>
                    </a:lnTo>
                    <a:cubicBezTo>
                      <a:pt x="16200" y="10040"/>
                      <a:pt x="16194" y="10040"/>
                      <a:pt x="16180" y="10040"/>
                    </a:cubicBezTo>
                    <a:cubicBezTo>
                      <a:pt x="16166" y="10040"/>
                      <a:pt x="16144" y="10039"/>
                      <a:pt x="16115" y="10038"/>
                    </a:cubicBezTo>
                    <a:cubicBezTo>
                      <a:pt x="15748" y="10027"/>
                      <a:pt x="15418" y="9874"/>
                      <a:pt x="15176" y="9632"/>
                    </a:cubicBezTo>
                    <a:cubicBezTo>
                      <a:pt x="14935" y="9391"/>
                      <a:pt x="14782" y="9060"/>
                      <a:pt x="14772" y="8693"/>
                    </a:cubicBezTo>
                    <a:cubicBezTo>
                      <a:pt x="14770" y="8663"/>
                      <a:pt x="14770" y="8642"/>
                      <a:pt x="14769" y="8628"/>
                    </a:cubicBezTo>
                    <a:cubicBezTo>
                      <a:pt x="14769" y="8614"/>
                      <a:pt x="14769" y="8607"/>
                      <a:pt x="14769" y="8607"/>
                    </a:cubicBezTo>
                    <a:cubicBezTo>
                      <a:pt x="14769" y="8607"/>
                      <a:pt x="14769" y="8601"/>
                      <a:pt x="14769" y="8587"/>
                    </a:cubicBezTo>
                    <a:cubicBezTo>
                      <a:pt x="14770" y="8573"/>
                      <a:pt x="14770" y="8551"/>
                      <a:pt x="14772" y="8521"/>
                    </a:cubicBezTo>
                    <a:cubicBezTo>
                      <a:pt x="14782" y="8155"/>
                      <a:pt x="14935" y="7824"/>
                      <a:pt x="15176" y="7583"/>
                    </a:cubicBezTo>
                    <a:cubicBezTo>
                      <a:pt x="15418" y="7341"/>
                      <a:pt x="15748" y="7188"/>
                      <a:pt x="16115" y="7178"/>
                    </a:cubicBezTo>
                    <a:cubicBezTo>
                      <a:pt x="16144" y="7176"/>
                      <a:pt x="16166" y="7176"/>
                      <a:pt x="16180" y="7175"/>
                    </a:cubicBezTo>
                    <a:cubicBezTo>
                      <a:pt x="16194" y="7175"/>
                      <a:pt x="16200" y="7175"/>
                      <a:pt x="16200" y="7175"/>
                    </a:cubicBezTo>
                    <a:close/>
                    <a:moveTo>
                      <a:pt x="5995" y="8338"/>
                    </a:moveTo>
                    <a:lnTo>
                      <a:pt x="5650" y="8997"/>
                    </a:lnTo>
                    <a:lnTo>
                      <a:pt x="6268" y="9321"/>
                    </a:lnTo>
                    <a:lnTo>
                      <a:pt x="6614" y="8662"/>
                    </a:lnTo>
                    <a:lnTo>
                      <a:pt x="5995" y="8338"/>
                    </a:lnTo>
                    <a:close/>
                    <a:moveTo>
                      <a:pt x="16200" y="10751"/>
                    </a:moveTo>
                    <a:lnTo>
                      <a:pt x="19427" y="10751"/>
                    </a:lnTo>
                    <a:cubicBezTo>
                      <a:pt x="19427" y="10751"/>
                      <a:pt x="19433" y="10751"/>
                      <a:pt x="19447" y="10751"/>
                    </a:cubicBezTo>
                    <a:cubicBezTo>
                      <a:pt x="19461" y="10751"/>
                      <a:pt x="19483" y="10752"/>
                      <a:pt x="19513" y="10753"/>
                    </a:cubicBezTo>
                    <a:cubicBezTo>
                      <a:pt x="19879" y="10764"/>
                      <a:pt x="20210" y="10916"/>
                      <a:pt x="20451" y="11158"/>
                    </a:cubicBezTo>
                    <a:cubicBezTo>
                      <a:pt x="20693" y="11400"/>
                      <a:pt x="20846" y="11730"/>
                      <a:pt x="20856" y="12097"/>
                    </a:cubicBezTo>
                    <a:cubicBezTo>
                      <a:pt x="20858" y="12127"/>
                      <a:pt x="20858" y="12148"/>
                      <a:pt x="20859" y="12162"/>
                    </a:cubicBezTo>
                    <a:cubicBezTo>
                      <a:pt x="20859" y="12176"/>
                      <a:pt x="20859" y="12183"/>
                      <a:pt x="20859" y="12183"/>
                    </a:cubicBezTo>
                    <a:cubicBezTo>
                      <a:pt x="20859" y="12183"/>
                      <a:pt x="20859" y="12189"/>
                      <a:pt x="20859" y="12203"/>
                    </a:cubicBezTo>
                    <a:cubicBezTo>
                      <a:pt x="20858" y="12217"/>
                      <a:pt x="20858" y="12239"/>
                      <a:pt x="20856" y="12269"/>
                    </a:cubicBezTo>
                    <a:cubicBezTo>
                      <a:pt x="20846" y="12635"/>
                      <a:pt x="20693" y="12966"/>
                      <a:pt x="20451" y="13208"/>
                    </a:cubicBezTo>
                    <a:cubicBezTo>
                      <a:pt x="20210" y="13450"/>
                      <a:pt x="19879" y="13602"/>
                      <a:pt x="19513" y="13613"/>
                    </a:cubicBezTo>
                    <a:cubicBezTo>
                      <a:pt x="19483" y="13614"/>
                      <a:pt x="19461" y="13615"/>
                      <a:pt x="19447" y="13615"/>
                    </a:cubicBezTo>
                    <a:cubicBezTo>
                      <a:pt x="19433" y="13616"/>
                      <a:pt x="19427" y="13616"/>
                      <a:pt x="19427" y="13616"/>
                    </a:cubicBezTo>
                    <a:lnTo>
                      <a:pt x="16200" y="13616"/>
                    </a:lnTo>
                    <a:cubicBezTo>
                      <a:pt x="16200" y="13616"/>
                      <a:pt x="16194" y="13616"/>
                      <a:pt x="16180" y="13615"/>
                    </a:cubicBezTo>
                    <a:cubicBezTo>
                      <a:pt x="16166" y="13615"/>
                      <a:pt x="16144" y="13614"/>
                      <a:pt x="16115" y="13613"/>
                    </a:cubicBezTo>
                    <a:cubicBezTo>
                      <a:pt x="15748" y="13602"/>
                      <a:pt x="15418" y="13450"/>
                      <a:pt x="15176" y="13208"/>
                    </a:cubicBezTo>
                    <a:cubicBezTo>
                      <a:pt x="14935" y="12966"/>
                      <a:pt x="14782" y="12635"/>
                      <a:pt x="14772" y="12269"/>
                    </a:cubicBezTo>
                    <a:cubicBezTo>
                      <a:pt x="14770" y="12239"/>
                      <a:pt x="14770" y="12217"/>
                      <a:pt x="14769" y="12203"/>
                    </a:cubicBezTo>
                    <a:cubicBezTo>
                      <a:pt x="14769" y="12189"/>
                      <a:pt x="14769" y="12183"/>
                      <a:pt x="14769" y="12183"/>
                    </a:cubicBezTo>
                    <a:cubicBezTo>
                      <a:pt x="14769" y="12183"/>
                      <a:pt x="14769" y="12176"/>
                      <a:pt x="14769" y="12162"/>
                    </a:cubicBezTo>
                    <a:cubicBezTo>
                      <a:pt x="14770" y="12148"/>
                      <a:pt x="14770" y="12127"/>
                      <a:pt x="14772" y="12097"/>
                    </a:cubicBezTo>
                    <a:cubicBezTo>
                      <a:pt x="14782" y="11730"/>
                      <a:pt x="14935" y="11400"/>
                      <a:pt x="15176" y="11158"/>
                    </a:cubicBezTo>
                    <a:cubicBezTo>
                      <a:pt x="15418" y="10916"/>
                      <a:pt x="15748" y="10764"/>
                      <a:pt x="16115" y="10753"/>
                    </a:cubicBezTo>
                    <a:cubicBezTo>
                      <a:pt x="16144" y="10752"/>
                      <a:pt x="16166" y="10751"/>
                      <a:pt x="16180" y="10751"/>
                    </a:cubicBezTo>
                    <a:cubicBezTo>
                      <a:pt x="16194" y="10751"/>
                      <a:pt x="16200" y="10751"/>
                      <a:pt x="16200" y="10751"/>
                    </a:cubicBezTo>
                    <a:close/>
                    <a:moveTo>
                      <a:pt x="5050" y="11154"/>
                    </a:moveTo>
                    <a:lnTo>
                      <a:pt x="5050" y="11898"/>
                    </a:lnTo>
                    <a:lnTo>
                      <a:pt x="5748" y="11898"/>
                    </a:lnTo>
                    <a:lnTo>
                      <a:pt x="5748" y="11154"/>
                    </a:lnTo>
                    <a:lnTo>
                      <a:pt x="5050" y="11154"/>
                    </a:lnTo>
                    <a:close/>
                    <a:moveTo>
                      <a:pt x="6217" y="13737"/>
                    </a:moveTo>
                    <a:lnTo>
                      <a:pt x="5624" y="14105"/>
                    </a:lnTo>
                    <a:lnTo>
                      <a:pt x="6016" y="14738"/>
                    </a:lnTo>
                    <a:lnTo>
                      <a:pt x="6609" y="14370"/>
                    </a:lnTo>
                    <a:lnTo>
                      <a:pt x="6217" y="13737"/>
                    </a:lnTo>
                    <a:close/>
                    <a:moveTo>
                      <a:pt x="15044" y="14341"/>
                    </a:moveTo>
                    <a:lnTo>
                      <a:pt x="18270" y="14341"/>
                    </a:lnTo>
                    <a:cubicBezTo>
                      <a:pt x="18270" y="14341"/>
                      <a:pt x="18277" y="14341"/>
                      <a:pt x="18291" y="14341"/>
                    </a:cubicBezTo>
                    <a:cubicBezTo>
                      <a:pt x="18305" y="14342"/>
                      <a:pt x="18326" y="14342"/>
                      <a:pt x="18356" y="14344"/>
                    </a:cubicBezTo>
                    <a:cubicBezTo>
                      <a:pt x="18722" y="14354"/>
                      <a:pt x="19053" y="14507"/>
                      <a:pt x="19295" y="14749"/>
                    </a:cubicBezTo>
                    <a:cubicBezTo>
                      <a:pt x="19536" y="14990"/>
                      <a:pt x="19689" y="15321"/>
                      <a:pt x="19699" y="15688"/>
                    </a:cubicBezTo>
                    <a:cubicBezTo>
                      <a:pt x="19701" y="15717"/>
                      <a:pt x="19701" y="15739"/>
                      <a:pt x="19702" y="15753"/>
                    </a:cubicBezTo>
                    <a:cubicBezTo>
                      <a:pt x="19702" y="15767"/>
                      <a:pt x="19702" y="15773"/>
                      <a:pt x="19702" y="15773"/>
                    </a:cubicBezTo>
                    <a:cubicBezTo>
                      <a:pt x="19702" y="15773"/>
                      <a:pt x="19702" y="15780"/>
                      <a:pt x="19702" y="15794"/>
                    </a:cubicBezTo>
                    <a:cubicBezTo>
                      <a:pt x="19701" y="15808"/>
                      <a:pt x="19701" y="15829"/>
                      <a:pt x="19699" y="15859"/>
                    </a:cubicBezTo>
                    <a:cubicBezTo>
                      <a:pt x="19689" y="16226"/>
                      <a:pt x="19536" y="16557"/>
                      <a:pt x="19295" y="16799"/>
                    </a:cubicBezTo>
                    <a:cubicBezTo>
                      <a:pt x="19053" y="17040"/>
                      <a:pt x="18722" y="17193"/>
                      <a:pt x="18356" y="17204"/>
                    </a:cubicBezTo>
                    <a:cubicBezTo>
                      <a:pt x="18326" y="17205"/>
                      <a:pt x="18305" y="17206"/>
                      <a:pt x="18291" y="17206"/>
                    </a:cubicBezTo>
                    <a:cubicBezTo>
                      <a:pt x="18277" y="17206"/>
                      <a:pt x="18270" y="17206"/>
                      <a:pt x="18270" y="17206"/>
                    </a:cubicBezTo>
                    <a:lnTo>
                      <a:pt x="15044" y="17206"/>
                    </a:lnTo>
                    <a:cubicBezTo>
                      <a:pt x="15044" y="17206"/>
                      <a:pt x="15037" y="17206"/>
                      <a:pt x="15023" y="17206"/>
                    </a:cubicBezTo>
                    <a:cubicBezTo>
                      <a:pt x="15009" y="17206"/>
                      <a:pt x="14988" y="17205"/>
                      <a:pt x="14958" y="17204"/>
                    </a:cubicBezTo>
                    <a:cubicBezTo>
                      <a:pt x="14591" y="17193"/>
                      <a:pt x="14261" y="17040"/>
                      <a:pt x="14019" y="16799"/>
                    </a:cubicBezTo>
                    <a:cubicBezTo>
                      <a:pt x="13778" y="16557"/>
                      <a:pt x="13626" y="16226"/>
                      <a:pt x="13615" y="15859"/>
                    </a:cubicBezTo>
                    <a:cubicBezTo>
                      <a:pt x="13614" y="15829"/>
                      <a:pt x="13613" y="15808"/>
                      <a:pt x="13613" y="15794"/>
                    </a:cubicBezTo>
                    <a:cubicBezTo>
                      <a:pt x="13612" y="15780"/>
                      <a:pt x="13612" y="15773"/>
                      <a:pt x="13612" y="15773"/>
                    </a:cubicBezTo>
                    <a:cubicBezTo>
                      <a:pt x="13612" y="15773"/>
                      <a:pt x="13612" y="15767"/>
                      <a:pt x="13613" y="15753"/>
                    </a:cubicBezTo>
                    <a:cubicBezTo>
                      <a:pt x="13613" y="15739"/>
                      <a:pt x="13614" y="15717"/>
                      <a:pt x="13615" y="15688"/>
                    </a:cubicBezTo>
                    <a:cubicBezTo>
                      <a:pt x="13626" y="15321"/>
                      <a:pt x="13778" y="14990"/>
                      <a:pt x="14019" y="14749"/>
                    </a:cubicBezTo>
                    <a:cubicBezTo>
                      <a:pt x="14261" y="14507"/>
                      <a:pt x="14591" y="14354"/>
                      <a:pt x="14958" y="14344"/>
                    </a:cubicBezTo>
                    <a:cubicBezTo>
                      <a:pt x="14988" y="14342"/>
                      <a:pt x="15009" y="14342"/>
                      <a:pt x="15023" y="14341"/>
                    </a:cubicBezTo>
                    <a:cubicBezTo>
                      <a:pt x="15037" y="14341"/>
                      <a:pt x="15044" y="14341"/>
                      <a:pt x="15044" y="14341"/>
                    </a:cubicBezTo>
                    <a:close/>
                    <a:moveTo>
                      <a:pt x="7949" y="15712"/>
                    </a:moveTo>
                    <a:lnTo>
                      <a:pt x="7597" y="16315"/>
                    </a:lnTo>
                    <a:lnTo>
                      <a:pt x="8238" y="16690"/>
                    </a:lnTo>
                    <a:lnTo>
                      <a:pt x="8591" y="16087"/>
                    </a:lnTo>
                    <a:lnTo>
                      <a:pt x="7949" y="15712"/>
                    </a:lnTo>
                    <a:close/>
                    <a:moveTo>
                      <a:pt x="10417" y="16541"/>
                    </a:moveTo>
                    <a:lnTo>
                      <a:pt x="10417" y="17239"/>
                    </a:lnTo>
                    <a:lnTo>
                      <a:pt x="11161" y="17239"/>
                    </a:lnTo>
                    <a:lnTo>
                      <a:pt x="11161" y="16541"/>
                    </a:lnTo>
                    <a:lnTo>
                      <a:pt x="10417" y="16541"/>
                    </a:lnTo>
                    <a:close/>
                    <a:moveTo>
                      <a:pt x="13652" y="18020"/>
                    </a:moveTo>
                    <a:lnTo>
                      <a:pt x="16879" y="18020"/>
                    </a:lnTo>
                    <a:cubicBezTo>
                      <a:pt x="16879" y="18020"/>
                      <a:pt x="16885" y="18020"/>
                      <a:pt x="16899" y="18020"/>
                    </a:cubicBezTo>
                    <a:cubicBezTo>
                      <a:pt x="16913" y="18020"/>
                      <a:pt x="16935" y="18021"/>
                      <a:pt x="16964" y="18022"/>
                    </a:cubicBezTo>
                    <a:cubicBezTo>
                      <a:pt x="17331" y="18033"/>
                      <a:pt x="17661" y="18186"/>
                      <a:pt x="17903" y="18427"/>
                    </a:cubicBezTo>
                    <a:cubicBezTo>
                      <a:pt x="18145" y="18669"/>
                      <a:pt x="18297" y="18999"/>
                      <a:pt x="18308" y="19366"/>
                    </a:cubicBezTo>
                    <a:cubicBezTo>
                      <a:pt x="18309" y="19396"/>
                      <a:pt x="18310" y="19417"/>
                      <a:pt x="18310" y="19431"/>
                    </a:cubicBezTo>
                    <a:cubicBezTo>
                      <a:pt x="18311" y="19445"/>
                      <a:pt x="18311" y="19452"/>
                      <a:pt x="18311" y="19452"/>
                    </a:cubicBezTo>
                    <a:cubicBezTo>
                      <a:pt x="18311" y="19452"/>
                      <a:pt x="18311" y="19458"/>
                      <a:pt x="18310" y="19472"/>
                    </a:cubicBezTo>
                    <a:cubicBezTo>
                      <a:pt x="18310" y="19486"/>
                      <a:pt x="18309" y="19508"/>
                      <a:pt x="18308" y="19538"/>
                    </a:cubicBezTo>
                    <a:cubicBezTo>
                      <a:pt x="18297" y="19904"/>
                      <a:pt x="18145" y="20235"/>
                      <a:pt x="17903" y="20477"/>
                    </a:cubicBezTo>
                    <a:cubicBezTo>
                      <a:pt x="17661" y="20719"/>
                      <a:pt x="17331" y="20872"/>
                      <a:pt x="16964" y="20882"/>
                    </a:cubicBezTo>
                    <a:cubicBezTo>
                      <a:pt x="16935" y="20884"/>
                      <a:pt x="16913" y="20884"/>
                      <a:pt x="16899" y="20885"/>
                    </a:cubicBezTo>
                    <a:cubicBezTo>
                      <a:pt x="16885" y="20885"/>
                      <a:pt x="16879" y="20885"/>
                      <a:pt x="16879" y="20885"/>
                    </a:cubicBezTo>
                    <a:lnTo>
                      <a:pt x="13652" y="20885"/>
                    </a:lnTo>
                    <a:cubicBezTo>
                      <a:pt x="13652" y="20885"/>
                      <a:pt x="13646" y="20885"/>
                      <a:pt x="13632" y="20885"/>
                    </a:cubicBezTo>
                    <a:cubicBezTo>
                      <a:pt x="13618" y="20884"/>
                      <a:pt x="13596" y="20884"/>
                      <a:pt x="13566" y="20882"/>
                    </a:cubicBezTo>
                    <a:cubicBezTo>
                      <a:pt x="13200" y="20872"/>
                      <a:pt x="12869" y="20719"/>
                      <a:pt x="12628" y="20477"/>
                    </a:cubicBezTo>
                    <a:cubicBezTo>
                      <a:pt x="12387" y="20235"/>
                      <a:pt x="12234" y="19904"/>
                      <a:pt x="12224" y="19538"/>
                    </a:cubicBezTo>
                    <a:cubicBezTo>
                      <a:pt x="12222" y="19508"/>
                      <a:pt x="12221" y="19486"/>
                      <a:pt x="12221" y="19472"/>
                    </a:cubicBezTo>
                    <a:cubicBezTo>
                      <a:pt x="12221" y="19458"/>
                      <a:pt x="12221" y="19452"/>
                      <a:pt x="12221" y="19452"/>
                    </a:cubicBezTo>
                    <a:cubicBezTo>
                      <a:pt x="12221" y="19452"/>
                      <a:pt x="12221" y="19445"/>
                      <a:pt x="12221" y="19431"/>
                    </a:cubicBezTo>
                    <a:cubicBezTo>
                      <a:pt x="12221" y="19417"/>
                      <a:pt x="12222" y="19396"/>
                      <a:pt x="12224" y="19366"/>
                    </a:cubicBezTo>
                    <a:cubicBezTo>
                      <a:pt x="12234" y="18999"/>
                      <a:pt x="12387" y="18669"/>
                      <a:pt x="12628" y="18427"/>
                    </a:cubicBezTo>
                    <a:cubicBezTo>
                      <a:pt x="12869" y="18186"/>
                      <a:pt x="13200" y="18033"/>
                      <a:pt x="13566" y="18022"/>
                    </a:cubicBezTo>
                    <a:cubicBezTo>
                      <a:pt x="13596" y="18021"/>
                      <a:pt x="13618" y="18020"/>
                      <a:pt x="13632" y="18020"/>
                    </a:cubicBezTo>
                    <a:cubicBezTo>
                      <a:pt x="13646" y="18020"/>
                      <a:pt x="13652" y="18020"/>
                      <a:pt x="13652" y="180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73" name="Группа 172">
              <a:extLst>
                <a:ext uri="{FF2B5EF4-FFF2-40B4-BE49-F238E27FC236}">
                  <a16:creationId xmlns:a16="http://schemas.microsoft.com/office/drawing/2014/main" id="{8ABB5450-F17A-AC43-BEFF-396A5AA3D056}"/>
                </a:ext>
              </a:extLst>
            </p:cNvPr>
            <p:cNvGrpSpPr/>
            <p:nvPr/>
          </p:nvGrpSpPr>
          <p:grpSpPr>
            <a:xfrm rot="1423330">
              <a:off x="20854272" y="2851882"/>
              <a:ext cx="1749193" cy="1749193"/>
              <a:chOff x="4611396" y="5960597"/>
              <a:chExt cx="1144470" cy="1144470"/>
            </a:xfrm>
          </p:grpSpPr>
          <p:sp>
            <p:nvSpPr>
              <p:cNvPr id="174" name="Овал 173">
                <a:extLst>
                  <a:ext uri="{FF2B5EF4-FFF2-40B4-BE49-F238E27FC236}">
                    <a16:creationId xmlns:a16="http://schemas.microsoft.com/office/drawing/2014/main" id="{3E6DC594-8C31-8346-9B94-0D66294EFC40}"/>
                  </a:ext>
                </a:extLst>
              </p:cNvPr>
              <p:cNvSpPr/>
              <p:nvPr/>
            </p:nvSpPr>
            <p:spPr>
              <a:xfrm>
                <a:off x="4611396" y="5960597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75" name="Фигура">
                <a:extLst>
                  <a:ext uri="{FF2B5EF4-FFF2-40B4-BE49-F238E27FC236}">
                    <a16:creationId xmlns:a16="http://schemas.microsoft.com/office/drawing/2014/main" id="{656E75B4-F987-B94E-B4A4-0D39A2F9ABAD}"/>
                  </a:ext>
                </a:extLst>
              </p:cNvPr>
              <p:cNvSpPr/>
              <p:nvPr/>
            </p:nvSpPr>
            <p:spPr>
              <a:xfrm>
                <a:off x="4825819" y="6165701"/>
                <a:ext cx="702144" cy="704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4" h="21416" extrusionOk="0">
                    <a:moveTo>
                      <a:pt x="8588" y="0"/>
                    </a:moveTo>
                    <a:cubicBezTo>
                      <a:pt x="6390" y="0"/>
                      <a:pt x="4192" y="870"/>
                      <a:pt x="2515" y="2609"/>
                    </a:cubicBezTo>
                    <a:cubicBezTo>
                      <a:pt x="-838" y="6088"/>
                      <a:pt x="-838" y="11729"/>
                      <a:pt x="2515" y="15208"/>
                    </a:cubicBezTo>
                    <a:cubicBezTo>
                      <a:pt x="5417" y="18218"/>
                      <a:pt x="9877" y="18622"/>
                      <a:pt x="13199" y="16423"/>
                    </a:cubicBezTo>
                    <a:lnTo>
                      <a:pt x="17479" y="20863"/>
                    </a:lnTo>
                    <a:cubicBezTo>
                      <a:pt x="18190" y="21600"/>
                      <a:pt x="19341" y="21600"/>
                      <a:pt x="20052" y="20863"/>
                    </a:cubicBezTo>
                    <a:cubicBezTo>
                      <a:pt x="20762" y="20126"/>
                      <a:pt x="20762" y="18930"/>
                      <a:pt x="20052" y="18193"/>
                    </a:cubicBezTo>
                    <a:lnTo>
                      <a:pt x="15786" y="13768"/>
                    </a:lnTo>
                    <a:cubicBezTo>
                      <a:pt x="17957" y="10314"/>
                      <a:pt x="17582" y="5641"/>
                      <a:pt x="14660" y="2609"/>
                    </a:cubicBezTo>
                    <a:cubicBezTo>
                      <a:pt x="12983" y="870"/>
                      <a:pt x="10785" y="0"/>
                      <a:pt x="8588" y="0"/>
                    </a:cubicBezTo>
                    <a:close/>
                    <a:moveTo>
                      <a:pt x="15789" y="13"/>
                    </a:moveTo>
                    <a:lnTo>
                      <a:pt x="15789" y="2141"/>
                    </a:lnTo>
                    <a:lnTo>
                      <a:pt x="16469" y="2141"/>
                    </a:lnTo>
                    <a:lnTo>
                      <a:pt x="16469" y="13"/>
                    </a:lnTo>
                    <a:lnTo>
                      <a:pt x="15789" y="13"/>
                    </a:lnTo>
                    <a:close/>
                    <a:moveTo>
                      <a:pt x="8588" y="758"/>
                    </a:moveTo>
                    <a:cubicBezTo>
                      <a:pt x="10598" y="758"/>
                      <a:pt x="12609" y="1553"/>
                      <a:pt x="14144" y="3145"/>
                    </a:cubicBezTo>
                    <a:cubicBezTo>
                      <a:pt x="17212" y="6328"/>
                      <a:pt x="17212" y="11489"/>
                      <a:pt x="14144" y="14673"/>
                    </a:cubicBezTo>
                    <a:cubicBezTo>
                      <a:pt x="11075" y="17856"/>
                      <a:pt x="6100" y="17856"/>
                      <a:pt x="3032" y="14673"/>
                    </a:cubicBezTo>
                    <a:cubicBezTo>
                      <a:pt x="-37" y="11489"/>
                      <a:pt x="-37" y="6328"/>
                      <a:pt x="3032" y="3145"/>
                    </a:cubicBezTo>
                    <a:cubicBezTo>
                      <a:pt x="4566" y="1553"/>
                      <a:pt x="6577" y="758"/>
                      <a:pt x="8588" y="758"/>
                    </a:cubicBezTo>
                    <a:close/>
                    <a:moveTo>
                      <a:pt x="19350" y="873"/>
                    </a:moveTo>
                    <a:lnTo>
                      <a:pt x="17621" y="2667"/>
                    </a:lnTo>
                    <a:lnTo>
                      <a:pt x="18101" y="3165"/>
                    </a:lnTo>
                    <a:lnTo>
                      <a:pt x="19830" y="1371"/>
                    </a:lnTo>
                    <a:lnTo>
                      <a:pt x="19350" y="873"/>
                    </a:lnTo>
                    <a:close/>
                    <a:moveTo>
                      <a:pt x="8588" y="1816"/>
                    </a:moveTo>
                    <a:cubicBezTo>
                      <a:pt x="6838" y="1816"/>
                      <a:pt x="5088" y="2508"/>
                      <a:pt x="3753" y="3893"/>
                    </a:cubicBezTo>
                    <a:cubicBezTo>
                      <a:pt x="1083" y="6663"/>
                      <a:pt x="1083" y="11154"/>
                      <a:pt x="3753" y="13924"/>
                    </a:cubicBezTo>
                    <a:cubicBezTo>
                      <a:pt x="6423" y="16694"/>
                      <a:pt x="10752" y="16694"/>
                      <a:pt x="13422" y="13924"/>
                    </a:cubicBezTo>
                    <a:cubicBezTo>
                      <a:pt x="16092" y="11154"/>
                      <a:pt x="16092" y="6663"/>
                      <a:pt x="13422" y="3893"/>
                    </a:cubicBezTo>
                    <a:cubicBezTo>
                      <a:pt x="12087" y="2508"/>
                      <a:pt x="10337" y="1816"/>
                      <a:pt x="8588" y="1816"/>
                    </a:cubicBezTo>
                    <a:close/>
                    <a:moveTo>
                      <a:pt x="8588" y="2521"/>
                    </a:moveTo>
                    <a:cubicBezTo>
                      <a:pt x="10163" y="2521"/>
                      <a:pt x="11739" y="3145"/>
                      <a:pt x="12941" y="4392"/>
                    </a:cubicBezTo>
                    <a:cubicBezTo>
                      <a:pt x="15346" y="6886"/>
                      <a:pt x="15346" y="10931"/>
                      <a:pt x="12941" y="13425"/>
                    </a:cubicBezTo>
                    <a:cubicBezTo>
                      <a:pt x="10537" y="15920"/>
                      <a:pt x="6638" y="15920"/>
                      <a:pt x="4234" y="13425"/>
                    </a:cubicBezTo>
                    <a:cubicBezTo>
                      <a:pt x="1830" y="10931"/>
                      <a:pt x="1830" y="6886"/>
                      <a:pt x="4234" y="4392"/>
                    </a:cubicBezTo>
                    <a:cubicBezTo>
                      <a:pt x="5436" y="3145"/>
                      <a:pt x="7012" y="2521"/>
                      <a:pt x="8588" y="2521"/>
                    </a:cubicBezTo>
                    <a:close/>
                    <a:moveTo>
                      <a:pt x="18516" y="4691"/>
                    </a:moveTo>
                    <a:lnTo>
                      <a:pt x="18516" y="5396"/>
                    </a:lnTo>
                    <a:lnTo>
                      <a:pt x="20568" y="5396"/>
                    </a:lnTo>
                    <a:lnTo>
                      <a:pt x="20568" y="4691"/>
                    </a:lnTo>
                    <a:lnTo>
                      <a:pt x="18516" y="4691"/>
                    </a:lnTo>
                    <a:close/>
                    <a:moveTo>
                      <a:pt x="4969" y="5391"/>
                    </a:moveTo>
                    <a:cubicBezTo>
                      <a:pt x="4819" y="5391"/>
                      <a:pt x="4743" y="5391"/>
                      <a:pt x="4663" y="5417"/>
                    </a:cubicBezTo>
                    <a:cubicBezTo>
                      <a:pt x="4574" y="5451"/>
                      <a:pt x="4505" y="5523"/>
                      <a:pt x="4473" y="5614"/>
                    </a:cubicBezTo>
                    <a:cubicBezTo>
                      <a:pt x="4447" y="5698"/>
                      <a:pt x="4447" y="5777"/>
                      <a:pt x="4447" y="5932"/>
                    </a:cubicBezTo>
                    <a:lnTo>
                      <a:pt x="4447" y="11928"/>
                    </a:lnTo>
                    <a:cubicBezTo>
                      <a:pt x="4447" y="12085"/>
                      <a:pt x="4447" y="12164"/>
                      <a:pt x="4473" y="12248"/>
                    </a:cubicBezTo>
                    <a:cubicBezTo>
                      <a:pt x="4505" y="12340"/>
                      <a:pt x="4574" y="12412"/>
                      <a:pt x="4663" y="12445"/>
                    </a:cubicBezTo>
                    <a:cubicBezTo>
                      <a:pt x="4743" y="12471"/>
                      <a:pt x="4820" y="12471"/>
                      <a:pt x="4969" y="12471"/>
                    </a:cubicBezTo>
                    <a:lnTo>
                      <a:pt x="12204" y="12471"/>
                    </a:lnTo>
                    <a:cubicBezTo>
                      <a:pt x="12356" y="12471"/>
                      <a:pt x="12432" y="12471"/>
                      <a:pt x="12513" y="12445"/>
                    </a:cubicBezTo>
                    <a:cubicBezTo>
                      <a:pt x="12601" y="12412"/>
                      <a:pt x="12670" y="12340"/>
                      <a:pt x="12702" y="12248"/>
                    </a:cubicBezTo>
                    <a:cubicBezTo>
                      <a:pt x="12728" y="12164"/>
                      <a:pt x="12728" y="12085"/>
                      <a:pt x="12728" y="11930"/>
                    </a:cubicBezTo>
                    <a:lnTo>
                      <a:pt x="12728" y="5934"/>
                    </a:lnTo>
                    <a:cubicBezTo>
                      <a:pt x="12728" y="5777"/>
                      <a:pt x="12728" y="5698"/>
                      <a:pt x="12702" y="5614"/>
                    </a:cubicBezTo>
                    <a:cubicBezTo>
                      <a:pt x="12670" y="5523"/>
                      <a:pt x="12601" y="5451"/>
                      <a:pt x="12513" y="5417"/>
                    </a:cubicBezTo>
                    <a:cubicBezTo>
                      <a:pt x="12432" y="5391"/>
                      <a:pt x="12356" y="5391"/>
                      <a:pt x="12206" y="5391"/>
                    </a:cubicBezTo>
                    <a:lnTo>
                      <a:pt x="4971" y="5391"/>
                    </a:lnTo>
                    <a:lnTo>
                      <a:pt x="4969" y="5391"/>
                    </a:lnTo>
                    <a:close/>
                    <a:moveTo>
                      <a:pt x="5148" y="6067"/>
                    </a:moveTo>
                    <a:lnTo>
                      <a:pt x="7206" y="6067"/>
                    </a:lnTo>
                    <a:lnTo>
                      <a:pt x="7206" y="7306"/>
                    </a:lnTo>
                    <a:cubicBezTo>
                      <a:pt x="7206" y="7464"/>
                      <a:pt x="7206" y="7543"/>
                      <a:pt x="7232" y="7627"/>
                    </a:cubicBezTo>
                    <a:cubicBezTo>
                      <a:pt x="7264" y="7718"/>
                      <a:pt x="7333" y="7791"/>
                      <a:pt x="7422" y="7824"/>
                    </a:cubicBezTo>
                    <a:cubicBezTo>
                      <a:pt x="7502" y="7851"/>
                      <a:pt x="7578" y="7851"/>
                      <a:pt x="7728" y="7851"/>
                    </a:cubicBezTo>
                    <a:lnTo>
                      <a:pt x="9445" y="7851"/>
                    </a:lnTo>
                    <a:cubicBezTo>
                      <a:pt x="9597" y="7851"/>
                      <a:pt x="9673" y="7851"/>
                      <a:pt x="9754" y="7824"/>
                    </a:cubicBezTo>
                    <a:cubicBezTo>
                      <a:pt x="9842" y="7791"/>
                      <a:pt x="9911" y="7718"/>
                      <a:pt x="9944" y="7627"/>
                    </a:cubicBezTo>
                    <a:cubicBezTo>
                      <a:pt x="9969" y="7543"/>
                      <a:pt x="9969" y="7465"/>
                      <a:pt x="9969" y="7309"/>
                    </a:cubicBezTo>
                    <a:lnTo>
                      <a:pt x="9969" y="6067"/>
                    </a:lnTo>
                    <a:lnTo>
                      <a:pt x="12027" y="6067"/>
                    </a:lnTo>
                    <a:lnTo>
                      <a:pt x="12027" y="11795"/>
                    </a:lnTo>
                    <a:lnTo>
                      <a:pt x="5148" y="11795"/>
                    </a:lnTo>
                    <a:lnTo>
                      <a:pt x="5148" y="6067"/>
                    </a:lnTo>
                    <a:close/>
                    <a:moveTo>
                      <a:pt x="7892" y="6067"/>
                    </a:moveTo>
                    <a:lnTo>
                      <a:pt x="9284" y="6067"/>
                    </a:lnTo>
                    <a:lnTo>
                      <a:pt x="9284" y="7186"/>
                    </a:lnTo>
                    <a:lnTo>
                      <a:pt x="7892" y="7186"/>
                    </a:lnTo>
                    <a:lnTo>
                      <a:pt x="7892" y="6067"/>
                    </a:lnTo>
                    <a:close/>
                    <a:moveTo>
                      <a:pt x="9954" y="10395"/>
                    </a:moveTo>
                    <a:lnTo>
                      <a:pt x="9954" y="11100"/>
                    </a:lnTo>
                    <a:lnTo>
                      <a:pt x="11292" y="11100"/>
                    </a:lnTo>
                    <a:lnTo>
                      <a:pt x="11292" y="10395"/>
                    </a:lnTo>
                    <a:lnTo>
                      <a:pt x="9954" y="10395"/>
                    </a:lnTo>
                    <a:close/>
                    <a:moveTo>
                      <a:pt x="15383" y="14352"/>
                    </a:moveTo>
                    <a:lnTo>
                      <a:pt x="19550" y="18676"/>
                    </a:lnTo>
                    <a:cubicBezTo>
                      <a:pt x="19994" y="19136"/>
                      <a:pt x="19994" y="19882"/>
                      <a:pt x="19550" y="20342"/>
                    </a:cubicBezTo>
                    <a:cubicBezTo>
                      <a:pt x="19107" y="20802"/>
                      <a:pt x="18388" y="20802"/>
                      <a:pt x="17944" y="20342"/>
                    </a:cubicBezTo>
                    <a:lnTo>
                      <a:pt x="13769" y="16011"/>
                    </a:lnTo>
                    <a:cubicBezTo>
                      <a:pt x="14079" y="15768"/>
                      <a:pt x="14377" y="15501"/>
                      <a:pt x="14660" y="15208"/>
                    </a:cubicBezTo>
                    <a:cubicBezTo>
                      <a:pt x="14922" y="14936"/>
                      <a:pt x="15162" y="14649"/>
                      <a:pt x="15383" y="14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76" name="Группа 175">
              <a:extLst>
                <a:ext uri="{FF2B5EF4-FFF2-40B4-BE49-F238E27FC236}">
                  <a16:creationId xmlns:a16="http://schemas.microsoft.com/office/drawing/2014/main" id="{7983B7BB-B854-FA49-9A0B-4B6369F73E45}"/>
                </a:ext>
              </a:extLst>
            </p:cNvPr>
            <p:cNvGrpSpPr/>
            <p:nvPr/>
          </p:nvGrpSpPr>
          <p:grpSpPr>
            <a:xfrm rot="758179">
              <a:off x="20395628" y="1190382"/>
              <a:ext cx="793970" cy="793970"/>
              <a:chOff x="6218897" y="5960597"/>
              <a:chExt cx="1144470" cy="1144470"/>
            </a:xfrm>
          </p:grpSpPr>
          <p:sp>
            <p:nvSpPr>
              <p:cNvPr id="177" name="Овал 176">
                <a:extLst>
                  <a:ext uri="{FF2B5EF4-FFF2-40B4-BE49-F238E27FC236}">
                    <a16:creationId xmlns:a16="http://schemas.microsoft.com/office/drawing/2014/main" id="{D103115B-AC61-884D-A98A-5D19109D316C}"/>
                  </a:ext>
                </a:extLst>
              </p:cNvPr>
              <p:cNvSpPr/>
              <p:nvPr/>
            </p:nvSpPr>
            <p:spPr>
              <a:xfrm>
                <a:off x="6218897" y="5960597"/>
                <a:ext cx="1144470" cy="1144470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 dirty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78" name="Фигура">
                <a:extLst>
                  <a:ext uri="{FF2B5EF4-FFF2-40B4-BE49-F238E27FC236}">
                    <a16:creationId xmlns:a16="http://schemas.microsoft.com/office/drawing/2014/main" id="{42686358-67CA-0A47-BA6A-99AA2C8763E1}"/>
                  </a:ext>
                </a:extLst>
              </p:cNvPr>
              <p:cNvSpPr/>
              <p:nvPr/>
            </p:nvSpPr>
            <p:spPr>
              <a:xfrm>
                <a:off x="6561993" y="6164906"/>
                <a:ext cx="448061" cy="748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1" y="0"/>
                    </a:moveTo>
                    <a:cubicBezTo>
                      <a:pt x="825" y="0"/>
                      <a:pt x="722" y="0"/>
                      <a:pt x="635" y="4"/>
                    </a:cubicBezTo>
                    <a:cubicBezTo>
                      <a:pt x="548" y="7"/>
                      <a:pt x="477" y="14"/>
                      <a:pt x="404" y="28"/>
                    </a:cubicBezTo>
                    <a:cubicBezTo>
                      <a:pt x="323" y="45"/>
                      <a:pt x="252" y="73"/>
                      <a:pt x="193" y="108"/>
                    </a:cubicBezTo>
                    <a:cubicBezTo>
                      <a:pt x="134" y="144"/>
                      <a:pt x="87" y="187"/>
                      <a:pt x="58" y="235"/>
                    </a:cubicBezTo>
                    <a:cubicBezTo>
                      <a:pt x="35" y="279"/>
                      <a:pt x="24" y="321"/>
                      <a:pt x="18" y="373"/>
                    </a:cubicBezTo>
                    <a:cubicBezTo>
                      <a:pt x="12" y="425"/>
                      <a:pt x="12" y="486"/>
                      <a:pt x="12" y="568"/>
                    </a:cubicBezTo>
                    <a:lnTo>
                      <a:pt x="0" y="6697"/>
                    </a:lnTo>
                    <a:cubicBezTo>
                      <a:pt x="183" y="9818"/>
                      <a:pt x="4045" y="12360"/>
                      <a:pt x="9045" y="12844"/>
                    </a:cubicBezTo>
                    <a:lnTo>
                      <a:pt x="9045" y="19447"/>
                    </a:lnTo>
                    <a:lnTo>
                      <a:pt x="4879" y="19447"/>
                    </a:lnTo>
                    <a:cubicBezTo>
                      <a:pt x="4142" y="19442"/>
                      <a:pt x="3427" y="19597"/>
                      <a:pt x="2866" y="19883"/>
                    </a:cubicBezTo>
                    <a:cubicBezTo>
                      <a:pt x="2254" y="20195"/>
                      <a:pt x="1872" y="20638"/>
                      <a:pt x="1801" y="21118"/>
                    </a:cubicBezTo>
                    <a:lnTo>
                      <a:pt x="1801" y="21219"/>
                    </a:lnTo>
                    <a:cubicBezTo>
                      <a:pt x="1803" y="21326"/>
                      <a:pt x="1879" y="21427"/>
                      <a:pt x="2011" y="21499"/>
                    </a:cubicBezTo>
                    <a:cubicBezTo>
                      <a:pt x="2127" y="21563"/>
                      <a:pt x="2279" y="21599"/>
                      <a:pt x="2438" y="21600"/>
                    </a:cubicBezTo>
                    <a:lnTo>
                      <a:pt x="19143" y="21600"/>
                    </a:lnTo>
                    <a:cubicBezTo>
                      <a:pt x="19301" y="21599"/>
                      <a:pt x="19453" y="21563"/>
                      <a:pt x="19570" y="21499"/>
                    </a:cubicBezTo>
                    <a:cubicBezTo>
                      <a:pt x="19702" y="21427"/>
                      <a:pt x="19778" y="21326"/>
                      <a:pt x="19780" y="21219"/>
                    </a:cubicBezTo>
                    <a:lnTo>
                      <a:pt x="19780" y="21118"/>
                    </a:lnTo>
                    <a:cubicBezTo>
                      <a:pt x="19709" y="20638"/>
                      <a:pt x="19327" y="20195"/>
                      <a:pt x="18715" y="19883"/>
                    </a:cubicBezTo>
                    <a:cubicBezTo>
                      <a:pt x="18154" y="19597"/>
                      <a:pt x="17439" y="19442"/>
                      <a:pt x="16702" y="19447"/>
                    </a:cubicBezTo>
                    <a:lnTo>
                      <a:pt x="12567" y="19447"/>
                    </a:lnTo>
                    <a:lnTo>
                      <a:pt x="12567" y="12838"/>
                    </a:lnTo>
                    <a:cubicBezTo>
                      <a:pt x="17610" y="12335"/>
                      <a:pt x="21491" y="9744"/>
                      <a:pt x="21600" y="6581"/>
                    </a:cubicBezTo>
                    <a:lnTo>
                      <a:pt x="21573" y="571"/>
                    </a:lnTo>
                    <a:cubicBezTo>
                      <a:pt x="21573" y="488"/>
                      <a:pt x="21572" y="426"/>
                      <a:pt x="21566" y="373"/>
                    </a:cubicBezTo>
                    <a:cubicBezTo>
                      <a:pt x="21561" y="321"/>
                      <a:pt x="21550" y="279"/>
                      <a:pt x="21526" y="235"/>
                    </a:cubicBezTo>
                    <a:cubicBezTo>
                      <a:pt x="21497" y="187"/>
                      <a:pt x="21451" y="144"/>
                      <a:pt x="21392" y="108"/>
                    </a:cubicBezTo>
                    <a:cubicBezTo>
                      <a:pt x="21332" y="73"/>
                      <a:pt x="21260" y="45"/>
                      <a:pt x="21180" y="28"/>
                    </a:cubicBezTo>
                    <a:cubicBezTo>
                      <a:pt x="21106" y="14"/>
                      <a:pt x="21035" y="7"/>
                      <a:pt x="20948" y="4"/>
                    </a:cubicBezTo>
                    <a:cubicBezTo>
                      <a:pt x="20861" y="0"/>
                      <a:pt x="20759" y="0"/>
                      <a:pt x="20623" y="0"/>
                    </a:cubicBezTo>
                    <a:lnTo>
                      <a:pt x="965" y="0"/>
                    </a:lnTo>
                    <a:lnTo>
                      <a:pt x="961" y="0"/>
                    </a:lnTo>
                    <a:close/>
                    <a:moveTo>
                      <a:pt x="1123" y="721"/>
                    </a:moveTo>
                    <a:lnTo>
                      <a:pt x="9377" y="721"/>
                    </a:lnTo>
                    <a:lnTo>
                      <a:pt x="4902" y="3383"/>
                    </a:lnTo>
                    <a:cubicBezTo>
                      <a:pt x="4748" y="3473"/>
                      <a:pt x="4695" y="3609"/>
                      <a:pt x="4765" y="3731"/>
                    </a:cubicBezTo>
                    <a:cubicBezTo>
                      <a:pt x="4843" y="3866"/>
                      <a:pt x="5055" y="3957"/>
                      <a:pt x="5294" y="3958"/>
                    </a:cubicBezTo>
                    <a:lnTo>
                      <a:pt x="9481" y="3958"/>
                    </a:lnTo>
                    <a:lnTo>
                      <a:pt x="5004" y="6925"/>
                    </a:lnTo>
                    <a:lnTo>
                      <a:pt x="5884" y="7405"/>
                    </a:lnTo>
                    <a:lnTo>
                      <a:pt x="11269" y="3799"/>
                    </a:lnTo>
                    <a:cubicBezTo>
                      <a:pt x="11397" y="3710"/>
                      <a:pt x="11437" y="3587"/>
                      <a:pt x="11373" y="3476"/>
                    </a:cubicBezTo>
                    <a:cubicBezTo>
                      <a:pt x="11296" y="3343"/>
                      <a:pt x="11089" y="3253"/>
                      <a:pt x="10855" y="3250"/>
                    </a:cubicBezTo>
                    <a:lnTo>
                      <a:pt x="6743" y="3257"/>
                    </a:lnTo>
                    <a:lnTo>
                      <a:pt x="11057" y="721"/>
                    </a:lnTo>
                    <a:lnTo>
                      <a:pt x="20461" y="721"/>
                    </a:lnTo>
                    <a:lnTo>
                      <a:pt x="20450" y="6616"/>
                    </a:lnTo>
                    <a:cubicBezTo>
                      <a:pt x="20308" y="9776"/>
                      <a:pt x="15965" y="12288"/>
                      <a:pt x="10683" y="12263"/>
                    </a:cubicBezTo>
                    <a:cubicBezTo>
                      <a:pt x="5581" y="12239"/>
                      <a:pt x="1394" y="9840"/>
                      <a:pt x="1129" y="6791"/>
                    </a:cubicBezTo>
                    <a:lnTo>
                      <a:pt x="1123" y="721"/>
                    </a:lnTo>
                    <a:close/>
                    <a:moveTo>
                      <a:pt x="11473" y="12913"/>
                    </a:moveTo>
                    <a:lnTo>
                      <a:pt x="11473" y="19447"/>
                    </a:lnTo>
                    <a:lnTo>
                      <a:pt x="10138" y="19447"/>
                    </a:lnTo>
                    <a:lnTo>
                      <a:pt x="10138" y="12916"/>
                    </a:lnTo>
                    <a:cubicBezTo>
                      <a:pt x="10329" y="12923"/>
                      <a:pt x="10521" y="12927"/>
                      <a:pt x="10714" y="12927"/>
                    </a:cubicBezTo>
                    <a:cubicBezTo>
                      <a:pt x="10970" y="12928"/>
                      <a:pt x="11222" y="12922"/>
                      <a:pt x="11473" y="12913"/>
                    </a:cubicBezTo>
                    <a:close/>
                    <a:moveTo>
                      <a:pt x="4552" y="20156"/>
                    </a:moveTo>
                    <a:lnTo>
                      <a:pt x="17029" y="20156"/>
                    </a:lnTo>
                    <a:cubicBezTo>
                      <a:pt x="17431" y="20165"/>
                      <a:pt x="17813" y="20263"/>
                      <a:pt x="18103" y="20430"/>
                    </a:cubicBezTo>
                    <a:cubicBezTo>
                      <a:pt x="18317" y="20553"/>
                      <a:pt x="18470" y="20710"/>
                      <a:pt x="18545" y="20883"/>
                    </a:cubicBezTo>
                    <a:lnTo>
                      <a:pt x="3035" y="20883"/>
                    </a:lnTo>
                    <a:cubicBezTo>
                      <a:pt x="3111" y="20710"/>
                      <a:pt x="3264" y="20554"/>
                      <a:pt x="3479" y="20430"/>
                    </a:cubicBezTo>
                    <a:cubicBezTo>
                      <a:pt x="3768" y="20263"/>
                      <a:pt x="4150" y="20165"/>
                      <a:pt x="4552" y="201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79" name="Группа 178">
              <a:extLst>
                <a:ext uri="{FF2B5EF4-FFF2-40B4-BE49-F238E27FC236}">
                  <a16:creationId xmlns:a16="http://schemas.microsoft.com/office/drawing/2014/main" id="{EC7DDB47-55DC-2947-9146-BD432711C4EB}"/>
                </a:ext>
              </a:extLst>
            </p:cNvPr>
            <p:cNvGrpSpPr/>
            <p:nvPr/>
          </p:nvGrpSpPr>
          <p:grpSpPr>
            <a:xfrm rot="20471103">
              <a:off x="13511233" y="1827222"/>
              <a:ext cx="2120656" cy="2120656"/>
              <a:chOff x="3914303" y="10221889"/>
              <a:chExt cx="1144470" cy="1144470"/>
            </a:xfrm>
          </p:grpSpPr>
          <p:sp>
            <p:nvSpPr>
              <p:cNvPr id="180" name="Овал 179">
                <a:extLst>
                  <a:ext uri="{FF2B5EF4-FFF2-40B4-BE49-F238E27FC236}">
                    <a16:creationId xmlns:a16="http://schemas.microsoft.com/office/drawing/2014/main" id="{3F0BC4AA-0AC6-2F4E-AF94-98DFFFD0DCC2}"/>
                  </a:ext>
                </a:extLst>
              </p:cNvPr>
              <p:cNvSpPr/>
              <p:nvPr/>
            </p:nvSpPr>
            <p:spPr>
              <a:xfrm>
                <a:off x="3914303" y="10221889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81" name="Фигура">
                <a:extLst>
                  <a:ext uri="{FF2B5EF4-FFF2-40B4-BE49-F238E27FC236}">
                    <a16:creationId xmlns:a16="http://schemas.microsoft.com/office/drawing/2014/main" id="{CB9110CA-6B9A-F848-85DF-CF18B01FBFD4}"/>
                  </a:ext>
                </a:extLst>
              </p:cNvPr>
              <p:cNvSpPr/>
              <p:nvPr/>
            </p:nvSpPr>
            <p:spPr>
              <a:xfrm>
                <a:off x="4163158" y="10437579"/>
                <a:ext cx="646761" cy="64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599" extrusionOk="0">
                    <a:moveTo>
                      <a:pt x="10827" y="0"/>
                    </a:moveTo>
                    <a:cubicBezTo>
                      <a:pt x="10764" y="-1"/>
                      <a:pt x="10703" y="15"/>
                      <a:pt x="10649" y="46"/>
                    </a:cubicBezTo>
                    <a:lnTo>
                      <a:pt x="172" y="5811"/>
                    </a:lnTo>
                    <a:cubicBezTo>
                      <a:pt x="133" y="5829"/>
                      <a:pt x="98" y="5855"/>
                      <a:pt x="70" y="5887"/>
                    </a:cubicBezTo>
                    <a:cubicBezTo>
                      <a:pt x="26" y="5939"/>
                      <a:pt x="1" y="6004"/>
                      <a:pt x="0" y="6073"/>
                    </a:cubicBezTo>
                    <a:lnTo>
                      <a:pt x="0" y="21371"/>
                    </a:lnTo>
                    <a:cubicBezTo>
                      <a:pt x="3" y="21433"/>
                      <a:pt x="29" y="21491"/>
                      <a:pt x="74" y="21533"/>
                    </a:cubicBezTo>
                    <a:cubicBezTo>
                      <a:pt x="116" y="21573"/>
                      <a:pt x="171" y="21597"/>
                      <a:pt x="230" y="21599"/>
                    </a:cubicBezTo>
                    <a:lnTo>
                      <a:pt x="2226" y="21599"/>
                    </a:lnTo>
                    <a:cubicBezTo>
                      <a:pt x="2309" y="21595"/>
                      <a:pt x="2386" y="21555"/>
                      <a:pt x="2436" y="21489"/>
                    </a:cubicBezTo>
                    <a:cubicBezTo>
                      <a:pt x="2471" y="21442"/>
                      <a:pt x="2491" y="21386"/>
                      <a:pt x="2492" y="21328"/>
                    </a:cubicBezTo>
                    <a:lnTo>
                      <a:pt x="2492" y="11496"/>
                    </a:lnTo>
                    <a:lnTo>
                      <a:pt x="19105" y="11496"/>
                    </a:lnTo>
                    <a:lnTo>
                      <a:pt x="19105" y="21272"/>
                    </a:lnTo>
                    <a:cubicBezTo>
                      <a:pt x="19102" y="21354"/>
                      <a:pt x="19133" y="21435"/>
                      <a:pt x="19191" y="21493"/>
                    </a:cubicBezTo>
                    <a:cubicBezTo>
                      <a:pt x="19249" y="21552"/>
                      <a:pt x="19328" y="21583"/>
                      <a:pt x="19410" y="21582"/>
                    </a:cubicBezTo>
                    <a:lnTo>
                      <a:pt x="21287" y="21582"/>
                    </a:lnTo>
                    <a:cubicBezTo>
                      <a:pt x="21367" y="21587"/>
                      <a:pt x="21445" y="21560"/>
                      <a:pt x="21503" y="21506"/>
                    </a:cubicBezTo>
                    <a:cubicBezTo>
                      <a:pt x="21563" y="21452"/>
                      <a:pt x="21598" y="21375"/>
                      <a:pt x="21599" y="21295"/>
                    </a:cubicBezTo>
                    <a:lnTo>
                      <a:pt x="21599" y="6429"/>
                    </a:lnTo>
                    <a:cubicBezTo>
                      <a:pt x="21600" y="6375"/>
                      <a:pt x="21584" y="6322"/>
                      <a:pt x="21553" y="6277"/>
                    </a:cubicBezTo>
                    <a:cubicBezTo>
                      <a:pt x="21528" y="6241"/>
                      <a:pt x="21495" y="6211"/>
                      <a:pt x="21455" y="6191"/>
                    </a:cubicBezTo>
                    <a:lnTo>
                      <a:pt x="10996" y="46"/>
                    </a:lnTo>
                    <a:cubicBezTo>
                      <a:pt x="10944" y="16"/>
                      <a:pt x="10886" y="1"/>
                      <a:pt x="10827" y="0"/>
                    </a:cubicBezTo>
                    <a:close/>
                    <a:moveTo>
                      <a:pt x="10807" y="754"/>
                    </a:moveTo>
                    <a:lnTo>
                      <a:pt x="20910" y="6686"/>
                    </a:lnTo>
                    <a:lnTo>
                      <a:pt x="20910" y="20891"/>
                    </a:lnTo>
                    <a:lnTo>
                      <a:pt x="19772" y="20891"/>
                    </a:lnTo>
                    <a:lnTo>
                      <a:pt x="19772" y="8217"/>
                    </a:lnTo>
                    <a:cubicBezTo>
                      <a:pt x="19776" y="8142"/>
                      <a:pt x="19748" y="8068"/>
                      <a:pt x="19694" y="8015"/>
                    </a:cubicBezTo>
                    <a:cubicBezTo>
                      <a:pt x="19648" y="7970"/>
                      <a:pt x="19587" y="7943"/>
                      <a:pt x="19522" y="7940"/>
                    </a:cubicBezTo>
                    <a:lnTo>
                      <a:pt x="2069" y="7940"/>
                    </a:lnTo>
                    <a:cubicBezTo>
                      <a:pt x="1995" y="7941"/>
                      <a:pt x="1925" y="7974"/>
                      <a:pt x="1877" y="8031"/>
                    </a:cubicBezTo>
                    <a:cubicBezTo>
                      <a:pt x="1835" y="8082"/>
                      <a:pt x="1814" y="8146"/>
                      <a:pt x="1819" y="8212"/>
                    </a:cubicBezTo>
                    <a:lnTo>
                      <a:pt x="1786" y="20864"/>
                    </a:lnTo>
                    <a:lnTo>
                      <a:pt x="696" y="20864"/>
                    </a:lnTo>
                    <a:lnTo>
                      <a:pt x="696" y="6323"/>
                    </a:lnTo>
                    <a:lnTo>
                      <a:pt x="10807" y="754"/>
                    </a:lnTo>
                    <a:close/>
                    <a:moveTo>
                      <a:pt x="9229" y="5008"/>
                    </a:moveTo>
                    <a:cubicBezTo>
                      <a:pt x="9070" y="5008"/>
                      <a:pt x="8989" y="5008"/>
                      <a:pt x="8904" y="5035"/>
                    </a:cubicBezTo>
                    <a:cubicBezTo>
                      <a:pt x="8810" y="5069"/>
                      <a:pt x="8736" y="5143"/>
                      <a:pt x="8702" y="5237"/>
                    </a:cubicBezTo>
                    <a:cubicBezTo>
                      <a:pt x="8675" y="5323"/>
                      <a:pt x="8675" y="5403"/>
                      <a:pt x="8675" y="5562"/>
                    </a:cubicBezTo>
                    <a:lnTo>
                      <a:pt x="8675" y="6638"/>
                    </a:lnTo>
                    <a:cubicBezTo>
                      <a:pt x="8675" y="6799"/>
                      <a:pt x="8675" y="6880"/>
                      <a:pt x="8702" y="6965"/>
                    </a:cubicBezTo>
                    <a:cubicBezTo>
                      <a:pt x="8736" y="7059"/>
                      <a:pt x="8810" y="7133"/>
                      <a:pt x="8904" y="7167"/>
                    </a:cubicBezTo>
                    <a:cubicBezTo>
                      <a:pt x="8989" y="7194"/>
                      <a:pt x="9070" y="7194"/>
                      <a:pt x="9229" y="7194"/>
                    </a:cubicBezTo>
                    <a:lnTo>
                      <a:pt x="12372" y="7194"/>
                    </a:lnTo>
                    <a:cubicBezTo>
                      <a:pt x="12534" y="7194"/>
                      <a:pt x="12614" y="7194"/>
                      <a:pt x="12700" y="7167"/>
                    </a:cubicBezTo>
                    <a:cubicBezTo>
                      <a:pt x="12794" y="7133"/>
                      <a:pt x="12868" y="7059"/>
                      <a:pt x="12902" y="6965"/>
                    </a:cubicBezTo>
                    <a:cubicBezTo>
                      <a:pt x="12929" y="6880"/>
                      <a:pt x="12929" y="6799"/>
                      <a:pt x="12929" y="6640"/>
                    </a:cubicBezTo>
                    <a:lnTo>
                      <a:pt x="12929" y="5565"/>
                    </a:lnTo>
                    <a:cubicBezTo>
                      <a:pt x="12929" y="5403"/>
                      <a:pt x="12929" y="5323"/>
                      <a:pt x="12902" y="5237"/>
                    </a:cubicBezTo>
                    <a:cubicBezTo>
                      <a:pt x="12868" y="5143"/>
                      <a:pt x="12794" y="5069"/>
                      <a:pt x="12700" y="5035"/>
                    </a:cubicBezTo>
                    <a:cubicBezTo>
                      <a:pt x="12614" y="5008"/>
                      <a:pt x="12533" y="5008"/>
                      <a:pt x="12374" y="5008"/>
                    </a:cubicBezTo>
                    <a:lnTo>
                      <a:pt x="9232" y="5008"/>
                    </a:lnTo>
                    <a:lnTo>
                      <a:pt x="9229" y="5008"/>
                    </a:lnTo>
                    <a:close/>
                    <a:moveTo>
                      <a:pt x="9346" y="5731"/>
                    </a:moveTo>
                    <a:lnTo>
                      <a:pt x="12258" y="5731"/>
                    </a:lnTo>
                    <a:lnTo>
                      <a:pt x="12258" y="6471"/>
                    </a:lnTo>
                    <a:lnTo>
                      <a:pt x="9346" y="6471"/>
                    </a:lnTo>
                    <a:lnTo>
                      <a:pt x="9346" y="5731"/>
                    </a:lnTo>
                    <a:close/>
                    <a:moveTo>
                      <a:pt x="2492" y="8634"/>
                    </a:moveTo>
                    <a:lnTo>
                      <a:pt x="19105" y="8634"/>
                    </a:lnTo>
                    <a:lnTo>
                      <a:pt x="19105" y="9357"/>
                    </a:lnTo>
                    <a:lnTo>
                      <a:pt x="2492" y="9357"/>
                    </a:lnTo>
                    <a:lnTo>
                      <a:pt x="2492" y="8634"/>
                    </a:lnTo>
                    <a:close/>
                    <a:moveTo>
                      <a:pt x="2492" y="10062"/>
                    </a:moveTo>
                    <a:lnTo>
                      <a:pt x="19105" y="10062"/>
                    </a:lnTo>
                    <a:lnTo>
                      <a:pt x="19105" y="10791"/>
                    </a:lnTo>
                    <a:lnTo>
                      <a:pt x="2492" y="10791"/>
                    </a:lnTo>
                    <a:lnTo>
                      <a:pt x="2492" y="10062"/>
                    </a:lnTo>
                    <a:close/>
                    <a:moveTo>
                      <a:pt x="13674" y="12221"/>
                    </a:moveTo>
                    <a:cubicBezTo>
                      <a:pt x="13588" y="12221"/>
                      <a:pt x="13505" y="12255"/>
                      <a:pt x="13443" y="12316"/>
                    </a:cubicBezTo>
                    <a:cubicBezTo>
                      <a:pt x="13380" y="12378"/>
                      <a:pt x="13345" y="12463"/>
                      <a:pt x="13345" y="12551"/>
                    </a:cubicBezTo>
                    <a:lnTo>
                      <a:pt x="13345" y="16574"/>
                    </a:lnTo>
                    <a:lnTo>
                      <a:pt x="9278" y="16574"/>
                    </a:lnTo>
                    <a:cubicBezTo>
                      <a:pt x="9219" y="16579"/>
                      <a:pt x="9162" y="16603"/>
                      <a:pt x="9118" y="16644"/>
                    </a:cubicBezTo>
                    <a:cubicBezTo>
                      <a:pt x="9069" y="16689"/>
                      <a:pt x="9039" y="16750"/>
                      <a:pt x="9034" y="16816"/>
                    </a:cubicBezTo>
                    <a:lnTo>
                      <a:pt x="9034" y="21231"/>
                    </a:lnTo>
                    <a:cubicBezTo>
                      <a:pt x="9030" y="21315"/>
                      <a:pt x="9058" y="21397"/>
                      <a:pt x="9113" y="21461"/>
                    </a:cubicBezTo>
                    <a:cubicBezTo>
                      <a:pt x="9165" y="21521"/>
                      <a:pt x="9236" y="21560"/>
                      <a:pt x="9314" y="21572"/>
                    </a:cubicBezTo>
                    <a:lnTo>
                      <a:pt x="18008" y="21593"/>
                    </a:lnTo>
                    <a:cubicBezTo>
                      <a:pt x="18107" y="21587"/>
                      <a:pt x="18200" y="21540"/>
                      <a:pt x="18264" y="21464"/>
                    </a:cubicBezTo>
                    <a:cubicBezTo>
                      <a:pt x="18322" y="21395"/>
                      <a:pt x="18352" y="21306"/>
                      <a:pt x="18348" y="21216"/>
                    </a:cubicBezTo>
                    <a:lnTo>
                      <a:pt x="18348" y="12495"/>
                    </a:lnTo>
                    <a:cubicBezTo>
                      <a:pt x="18345" y="12422"/>
                      <a:pt x="18314" y="12353"/>
                      <a:pt x="18262" y="12302"/>
                    </a:cubicBezTo>
                    <a:cubicBezTo>
                      <a:pt x="18202" y="12244"/>
                      <a:pt x="18120" y="12215"/>
                      <a:pt x="18037" y="12221"/>
                    </a:cubicBezTo>
                    <a:lnTo>
                      <a:pt x="13674" y="12221"/>
                    </a:lnTo>
                    <a:close/>
                    <a:moveTo>
                      <a:pt x="14048" y="12926"/>
                    </a:moveTo>
                    <a:lnTo>
                      <a:pt x="14782" y="12929"/>
                    </a:lnTo>
                    <a:lnTo>
                      <a:pt x="14782" y="13875"/>
                    </a:lnTo>
                    <a:cubicBezTo>
                      <a:pt x="14782" y="14024"/>
                      <a:pt x="14782" y="14098"/>
                      <a:pt x="14807" y="14178"/>
                    </a:cubicBezTo>
                    <a:cubicBezTo>
                      <a:pt x="14838" y="14264"/>
                      <a:pt x="14906" y="14332"/>
                      <a:pt x="14993" y="14364"/>
                    </a:cubicBezTo>
                    <a:cubicBezTo>
                      <a:pt x="15072" y="14389"/>
                      <a:pt x="15148" y="14390"/>
                      <a:pt x="15295" y="14390"/>
                    </a:cubicBezTo>
                    <a:lnTo>
                      <a:pt x="16416" y="14390"/>
                    </a:lnTo>
                    <a:cubicBezTo>
                      <a:pt x="16566" y="14390"/>
                      <a:pt x="16640" y="14389"/>
                      <a:pt x="16719" y="14364"/>
                    </a:cubicBezTo>
                    <a:cubicBezTo>
                      <a:pt x="16806" y="14332"/>
                      <a:pt x="16874" y="14264"/>
                      <a:pt x="16906" y="14178"/>
                    </a:cubicBezTo>
                    <a:cubicBezTo>
                      <a:pt x="16931" y="14098"/>
                      <a:pt x="16931" y="14024"/>
                      <a:pt x="16931" y="13877"/>
                    </a:cubicBezTo>
                    <a:lnTo>
                      <a:pt x="16931" y="12936"/>
                    </a:lnTo>
                    <a:lnTo>
                      <a:pt x="17663" y="12939"/>
                    </a:lnTo>
                    <a:lnTo>
                      <a:pt x="17662" y="16551"/>
                    </a:lnTo>
                    <a:lnTo>
                      <a:pt x="14042" y="16551"/>
                    </a:lnTo>
                    <a:lnTo>
                      <a:pt x="14048" y="12926"/>
                    </a:lnTo>
                    <a:close/>
                    <a:moveTo>
                      <a:pt x="15485" y="12931"/>
                    </a:moveTo>
                    <a:lnTo>
                      <a:pt x="16227" y="12934"/>
                    </a:lnTo>
                    <a:lnTo>
                      <a:pt x="16227" y="13675"/>
                    </a:lnTo>
                    <a:lnTo>
                      <a:pt x="15485" y="13675"/>
                    </a:lnTo>
                    <a:lnTo>
                      <a:pt x="15485" y="12931"/>
                    </a:lnTo>
                    <a:close/>
                    <a:moveTo>
                      <a:pt x="9709" y="17291"/>
                    </a:moveTo>
                    <a:lnTo>
                      <a:pt x="10464" y="17294"/>
                    </a:lnTo>
                    <a:lnTo>
                      <a:pt x="10464" y="18203"/>
                    </a:lnTo>
                    <a:cubicBezTo>
                      <a:pt x="10464" y="18352"/>
                      <a:pt x="10463" y="18426"/>
                      <a:pt x="10488" y="18506"/>
                    </a:cubicBezTo>
                    <a:cubicBezTo>
                      <a:pt x="10520" y="18592"/>
                      <a:pt x="10588" y="18660"/>
                      <a:pt x="10675" y="18692"/>
                    </a:cubicBezTo>
                    <a:cubicBezTo>
                      <a:pt x="10754" y="18717"/>
                      <a:pt x="10829" y="18718"/>
                      <a:pt x="10976" y="18718"/>
                    </a:cubicBezTo>
                    <a:lnTo>
                      <a:pt x="12098" y="18718"/>
                    </a:lnTo>
                    <a:cubicBezTo>
                      <a:pt x="12247" y="18718"/>
                      <a:pt x="12322" y="18717"/>
                      <a:pt x="12401" y="18692"/>
                    </a:cubicBezTo>
                    <a:cubicBezTo>
                      <a:pt x="12488" y="18660"/>
                      <a:pt x="12556" y="18592"/>
                      <a:pt x="12588" y="18506"/>
                    </a:cubicBezTo>
                    <a:cubicBezTo>
                      <a:pt x="12613" y="18426"/>
                      <a:pt x="12612" y="18352"/>
                      <a:pt x="12612" y="18205"/>
                    </a:cubicBezTo>
                    <a:lnTo>
                      <a:pt x="12612" y="17302"/>
                    </a:lnTo>
                    <a:lnTo>
                      <a:pt x="13345" y="17304"/>
                    </a:lnTo>
                    <a:lnTo>
                      <a:pt x="13343" y="20916"/>
                    </a:lnTo>
                    <a:lnTo>
                      <a:pt x="9703" y="20916"/>
                    </a:lnTo>
                    <a:lnTo>
                      <a:pt x="9709" y="17291"/>
                    </a:lnTo>
                    <a:close/>
                    <a:moveTo>
                      <a:pt x="14048" y="17291"/>
                    </a:moveTo>
                    <a:lnTo>
                      <a:pt x="14782" y="17294"/>
                    </a:lnTo>
                    <a:lnTo>
                      <a:pt x="14782" y="18203"/>
                    </a:lnTo>
                    <a:cubicBezTo>
                      <a:pt x="14782" y="18352"/>
                      <a:pt x="14782" y="18426"/>
                      <a:pt x="14807" y="18506"/>
                    </a:cubicBezTo>
                    <a:cubicBezTo>
                      <a:pt x="14838" y="18592"/>
                      <a:pt x="14906" y="18660"/>
                      <a:pt x="14993" y="18692"/>
                    </a:cubicBezTo>
                    <a:cubicBezTo>
                      <a:pt x="15072" y="18717"/>
                      <a:pt x="15148" y="18718"/>
                      <a:pt x="15295" y="18718"/>
                    </a:cubicBezTo>
                    <a:lnTo>
                      <a:pt x="16416" y="18718"/>
                    </a:lnTo>
                    <a:cubicBezTo>
                      <a:pt x="16566" y="18718"/>
                      <a:pt x="16640" y="18717"/>
                      <a:pt x="16719" y="18692"/>
                    </a:cubicBezTo>
                    <a:cubicBezTo>
                      <a:pt x="16806" y="18660"/>
                      <a:pt x="16874" y="18592"/>
                      <a:pt x="16906" y="18506"/>
                    </a:cubicBezTo>
                    <a:cubicBezTo>
                      <a:pt x="16931" y="18426"/>
                      <a:pt x="16931" y="18352"/>
                      <a:pt x="16931" y="18205"/>
                    </a:cubicBezTo>
                    <a:lnTo>
                      <a:pt x="16931" y="17302"/>
                    </a:lnTo>
                    <a:lnTo>
                      <a:pt x="17663" y="17304"/>
                    </a:lnTo>
                    <a:lnTo>
                      <a:pt x="17662" y="20916"/>
                    </a:lnTo>
                    <a:lnTo>
                      <a:pt x="14042" y="20916"/>
                    </a:lnTo>
                    <a:lnTo>
                      <a:pt x="14048" y="17291"/>
                    </a:lnTo>
                    <a:close/>
                    <a:moveTo>
                      <a:pt x="11167" y="17297"/>
                    </a:moveTo>
                    <a:lnTo>
                      <a:pt x="11909" y="17299"/>
                    </a:lnTo>
                    <a:lnTo>
                      <a:pt x="11909" y="18003"/>
                    </a:lnTo>
                    <a:lnTo>
                      <a:pt x="11167" y="18003"/>
                    </a:lnTo>
                    <a:lnTo>
                      <a:pt x="11167" y="17297"/>
                    </a:lnTo>
                    <a:close/>
                    <a:moveTo>
                      <a:pt x="15485" y="17297"/>
                    </a:moveTo>
                    <a:lnTo>
                      <a:pt x="16227" y="17299"/>
                    </a:lnTo>
                    <a:lnTo>
                      <a:pt x="16227" y="18003"/>
                    </a:lnTo>
                    <a:lnTo>
                      <a:pt x="15485" y="18003"/>
                    </a:lnTo>
                    <a:lnTo>
                      <a:pt x="15485" y="1729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82" name="Группа 181">
              <a:extLst>
                <a:ext uri="{FF2B5EF4-FFF2-40B4-BE49-F238E27FC236}">
                  <a16:creationId xmlns:a16="http://schemas.microsoft.com/office/drawing/2014/main" id="{DB6695E2-C80F-B244-AB57-9A6C2B5F9C2A}"/>
                </a:ext>
              </a:extLst>
            </p:cNvPr>
            <p:cNvGrpSpPr/>
            <p:nvPr/>
          </p:nvGrpSpPr>
          <p:grpSpPr>
            <a:xfrm rot="772014">
              <a:off x="16785889" y="-241260"/>
              <a:ext cx="1144470" cy="1144470"/>
              <a:chOff x="5529588" y="10362567"/>
              <a:chExt cx="1144470" cy="1144470"/>
            </a:xfrm>
          </p:grpSpPr>
          <p:sp>
            <p:nvSpPr>
              <p:cNvPr id="183" name="Овал 182">
                <a:extLst>
                  <a:ext uri="{FF2B5EF4-FFF2-40B4-BE49-F238E27FC236}">
                    <a16:creationId xmlns:a16="http://schemas.microsoft.com/office/drawing/2014/main" id="{9DC667BD-F208-6642-9297-2F08AEDC5F2D}"/>
                  </a:ext>
                </a:extLst>
              </p:cNvPr>
              <p:cNvSpPr/>
              <p:nvPr/>
            </p:nvSpPr>
            <p:spPr>
              <a:xfrm>
                <a:off x="5529588" y="10362567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84" name="Фигура">
                <a:extLst>
                  <a:ext uri="{FF2B5EF4-FFF2-40B4-BE49-F238E27FC236}">
                    <a16:creationId xmlns:a16="http://schemas.microsoft.com/office/drawing/2014/main" id="{20903728-845E-1140-A67B-D0C778EC145D}"/>
                  </a:ext>
                </a:extLst>
              </p:cNvPr>
              <p:cNvSpPr/>
              <p:nvPr/>
            </p:nvSpPr>
            <p:spPr>
              <a:xfrm>
                <a:off x="5775093" y="10581196"/>
                <a:ext cx="653461" cy="652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326" extrusionOk="0">
                    <a:moveTo>
                      <a:pt x="12369" y="0"/>
                    </a:moveTo>
                    <a:cubicBezTo>
                      <a:pt x="12210" y="0"/>
                      <a:pt x="12129" y="0"/>
                      <a:pt x="12044" y="27"/>
                    </a:cubicBezTo>
                    <a:cubicBezTo>
                      <a:pt x="11950" y="61"/>
                      <a:pt x="11877" y="134"/>
                      <a:pt x="11843" y="227"/>
                    </a:cubicBezTo>
                    <a:cubicBezTo>
                      <a:pt x="11815" y="312"/>
                      <a:pt x="11815" y="392"/>
                      <a:pt x="11815" y="550"/>
                    </a:cubicBezTo>
                    <a:lnTo>
                      <a:pt x="11815" y="11582"/>
                    </a:lnTo>
                    <a:lnTo>
                      <a:pt x="8809" y="5637"/>
                    </a:lnTo>
                    <a:cubicBezTo>
                      <a:pt x="8695" y="5420"/>
                      <a:pt x="8518" y="5241"/>
                      <a:pt x="8302" y="5123"/>
                    </a:cubicBezTo>
                    <a:cubicBezTo>
                      <a:pt x="8107" y="5017"/>
                      <a:pt x="7888" y="4964"/>
                      <a:pt x="7666" y="4971"/>
                    </a:cubicBezTo>
                    <a:lnTo>
                      <a:pt x="1020" y="4971"/>
                    </a:lnTo>
                    <a:cubicBezTo>
                      <a:pt x="745" y="4984"/>
                      <a:pt x="487" y="5104"/>
                      <a:pt x="301" y="5305"/>
                    </a:cubicBezTo>
                    <a:cubicBezTo>
                      <a:pt x="136" y="5483"/>
                      <a:pt x="40" y="5713"/>
                      <a:pt x="28" y="5954"/>
                    </a:cubicBezTo>
                    <a:lnTo>
                      <a:pt x="28" y="18821"/>
                    </a:lnTo>
                    <a:cubicBezTo>
                      <a:pt x="-79" y="19477"/>
                      <a:pt x="120" y="20172"/>
                      <a:pt x="629" y="20677"/>
                    </a:cubicBezTo>
                    <a:cubicBezTo>
                      <a:pt x="1471" y="21513"/>
                      <a:pt x="2836" y="21513"/>
                      <a:pt x="3677" y="20677"/>
                    </a:cubicBezTo>
                    <a:cubicBezTo>
                      <a:pt x="3721" y="20634"/>
                      <a:pt x="3761" y="20588"/>
                      <a:pt x="3800" y="20542"/>
                    </a:cubicBezTo>
                    <a:lnTo>
                      <a:pt x="7669" y="20542"/>
                    </a:lnTo>
                    <a:cubicBezTo>
                      <a:pt x="8782" y="21600"/>
                      <a:pt x="10546" y="21588"/>
                      <a:pt x="11641" y="20501"/>
                    </a:cubicBezTo>
                    <a:cubicBezTo>
                      <a:pt x="11708" y="20434"/>
                      <a:pt x="11771" y="20363"/>
                      <a:pt x="11830" y="20292"/>
                    </a:cubicBezTo>
                    <a:cubicBezTo>
                      <a:pt x="11834" y="20314"/>
                      <a:pt x="11836" y="20338"/>
                      <a:pt x="11843" y="20360"/>
                    </a:cubicBezTo>
                    <a:cubicBezTo>
                      <a:pt x="11877" y="20453"/>
                      <a:pt x="11950" y="20526"/>
                      <a:pt x="12044" y="20560"/>
                    </a:cubicBezTo>
                    <a:cubicBezTo>
                      <a:pt x="12130" y="20587"/>
                      <a:pt x="12210" y="20587"/>
                      <a:pt x="12369" y="20587"/>
                    </a:cubicBezTo>
                    <a:lnTo>
                      <a:pt x="13423" y="20587"/>
                    </a:lnTo>
                    <a:cubicBezTo>
                      <a:pt x="13584" y="20587"/>
                      <a:pt x="13665" y="20587"/>
                      <a:pt x="13751" y="20560"/>
                    </a:cubicBezTo>
                    <a:cubicBezTo>
                      <a:pt x="13845" y="20526"/>
                      <a:pt x="13918" y="20453"/>
                      <a:pt x="13953" y="20360"/>
                    </a:cubicBezTo>
                    <a:cubicBezTo>
                      <a:pt x="13980" y="20275"/>
                      <a:pt x="13980" y="20194"/>
                      <a:pt x="13980" y="20037"/>
                    </a:cubicBezTo>
                    <a:lnTo>
                      <a:pt x="13980" y="18759"/>
                    </a:lnTo>
                    <a:lnTo>
                      <a:pt x="21521" y="18759"/>
                    </a:lnTo>
                    <a:lnTo>
                      <a:pt x="21521" y="18052"/>
                    </a:lnTo>
                    <a:lnTo>
                      <a:pt x="13980" y="18052"/>
                    </a:lnTo>
                    <a:lnTo>
                      <a:pt x="13980" y="553"/>
                    </a:lnTo>
                    <a:cubicBezTo>
                      <a:pt x="13980" y="393"/>
                      <a:pt x="13980" y="312"/>
                      <a:pt x="13953" y="227"/>
                    </a:cubicBezTo>
                    <a:cubicBezTo>
                      <a:pt x="13918" y="134"/>
                      <a:pt x="13845" y="61"/>
                      <a:pt x="13751" y="27"/>
                    </a:cubicBezTo>
                    <a:cubicBezTo>
                      <a:pt x="13665" y="0"/>
                      <a:pt x="13585" y="0"/>
                      <a:pt x="13426" y="0"/>
                    </a:cubicBezTo>
                    <a:lnTo>
                      <a:pt x="12372" y="0"/>
                    </a:lnTo>
                    <a:lnTo>
                      <a:pt x="12369" y="0"/>
                    </a:lnTo>
                    <a:close/>
                    <a:moveTo>
                      <a:pt x="12496" y="690"/>
                    </a:moveTo>
                    <a:lnTo>
                      <a:pt x="13299" y="690"/>
                    </a:lnTo>
                    <a:lnTo>
                      <a:pt x="13299" y="19897"/>
                    </a:lnTo>
                    <a:lnTo>
                      <a:pt x="12496" y="19897"/>
                    </a:lnTo>
                    <a:lnTo>
                      <a:pt x="12496" y="690"/>
                    </a:lnTo>
                    <a:close/>
                    <a:moveTo>
                      <a:pt x="1151" y="5635"/>
                    </a:moveTo>
                    <a:lnTo>
                      <a:pt x="7588" y="5635"/>
                    </a:lnTo>
                    <a:cubicBezTo>
                      <a:pt x="7707" y="5630"/>
                      <a:pt x="7827" y="5657"/>
                      <a:pt x="7933" y="5712"/>
                    </a:cubicBezTo>
                    <a:cubicBezTo>
                      <a:pt x="8042" y="5768"/>
                      <a:pt x="8134" y="5853"/>
                      <a:pt x="8198" y="5957"/>
                    </a:cubicBezTo>
                    <a:lnTo>
                      <a:pt x="11815" y="13095"/>
                    </a:lnTo>
                    <a:lnTo>
                      <a:pt x="11815" y="14059"/>
                    </a:lnTo>
                    <a:lnTo>
                      <a:pt x="8546" y="10813"/>
                    </a:lnTo>
                    <a:lnTo>
                      <a:pt x="9210" y="10154"/>
                    </a:lnTo>
                    <a:lnTo>
                      <a:pt x="8732" y="9680"/>
                    </a:lnTo>
                    <a:lnTo>
                      <a:pt x="6961" y="11438"/>
                    </a:lnTo>
                    <a:lnTo>
                      <a:pt x="7439" y="11912"/>
                    </a:lnTo>
                    <a:lnTo>
                      <a:pt x="8068" y="11288"/>
                    </a:lnTo>
                    <a:lnTo>
                      <a:pt x="11355" y="14550"/>
                    </a:lnTo>
                    <a:lnTo>
                      <a:pt x="10160" y="15736"/>
                    </a:lnTo>
                    <a:cubicBezTo>
                      <a:pt x="9986" y="15703"/>
                      <a:pt x="9809" y="15686"/>
                      <a:pt x="9632" y="15686"/>
                    </a:cubicBezTo>
                    <a:cubicBezTo>
                      <a:pt x="9476" y="15686"/>
                      <a:pt x="9320" y="15702"/>
                      <a:pt x="9165" y="15728"/>
                    </a:cubicBezTo>
                    <a:lnTo>
                      <a:pt x="6919" y="14281"/>
                    </a:lnTo>
                    <a:cubicBezTo>
                      <a:pt x="7133" y="14090"/>
                      <a:pt x="7269" y="13819"/>
                      <a:pt x="7274" y="13516"/>
                    </a:cubicBezTo>
                    <a:cubicBezTo>
                      <a:pt x="7283" y="12960"/>
                      <a:pt x="6858" y="12491"/>
                      <a:pt x="6300" y="12441"/>
                    </a:cubicBezTo>
                    <a:lnTo>
                      <a:pt x="3600" y="12441"/>
                    </a:lnTo>
                    <a:lnTo>
                      <a:pt x="3600" y="9438"/>
                    </a:lnTo>
                    <a:cubicBezTo>
                      <a:pt x="3563" y="8889"/>
                      <a:pt x="3113" y="8459"/>
                      <a:pt x="2559" y="8444"/>
                    </a:cubicBezTo>
                    <a:cubicBezTo>
                      <a:pt x="1982" y="8428"/>
                      <a:pt x="1494" y="8866"/>
                      <a:pt x="1452" y="9438"/>
                    </a:cubicBezTo>
                    <a:lnTo>
                      <a:pt x="1444" y="13840"/>
                    </a:lnTo>
                    <a:lnTo>
                      <a:pt x="749" y="13840"/>
                    </a:lnTo>
                    <a:lnTo>
                      <a:pt x="749" y="6057"/>
                    </a:lnTo>
                    <a:cubicBezTo>
                      <a:pt x="746" y="5965"/>
                      <a:pt x="775" y="5876"/>
                      <a:pt x="830" y="5802"/>
                    </a:cubicBezTo>
                    <a:cubicBezTo>
                      <a:pt x="906" y="5700"/>
                      <a:pt x="1024" y="5639"/>
                      <a:pt x="1151" y="5635"/>
                    </a:cubicBezTo>
                    <a:close/>
                    <a:moveTo>
                      <a:pt x="2558" y="9129"/>
                    </a:moveTo>
                    <a:cubicBezTo>
                      <a:pt x="2758" y="9145"/>
                      <a:pt x="2907" y="9321"/>
                      <a:pt x="2887" y="9520"/>
                    </a:cubicBezTo>
                    <a:lnTo>
                      <a:pt x="2887" y="12688"/>
                    </a:lnTo>
                    <a:cubicBezTo>
                      <a:pt x="2874" y="12809"/>
                      <a:pt x="2919" y="12929"/>
                      <a:pt x="3007" y="13012"/>
                    </a:cubicBezTo>
                    <a:cubicBezTo>
                      <a:pt x="3085" y="13085"/>
                      <a:pt x="3189" y="13123"/>
                      <a:pt x="3295" y="13118"/>
                    </a:cubicBezTo>
                    <a:lnTo>
                      <a:pt x="6216" y="13118"/>
                    </a:lnTo>
                    <a:cubicBezTo>
                      <a:pt x="6418" y="13130"/>
                      <a:pt x="6573" y="13302"/>
                      <a:pt x="6561" y="13503"/>
                    </a:cubicBezTo>
                    <a:cubicBezTo>
                      <a:pt x="6550" y="13687"/>
                      <a:pt x="6401" y="13832"/>
                      <a:pt x="6216" y="13840"/>
                    </a:cubicBezTo>
                    <a:lnTo>
                      <a:pt x="2160" y="13840"/>
                    </a:lnTo>
                    <a:lnTo>
                      <a:pt x="2162" y="9520"/>
                    </a:lnTo>
                    <a:cubicBezTo>
                      <a:pt x="2144" y="9297"/>
                      <a:pt x="2333" y="9111"/>
                      <a:pt x="2558" y="9129"/>
                    </a:cubicBezTo>
                    <a:close/>
                    <a:moveTo>
                      <a:pt x="15238" y="10978"/>
                    </a:moveTo>
                    <a:cubicBezTo>
                      <a:pt x="15079" y="10978"/>
                      <a:pt x="14998" y="10978"/>
                      <a:pt x="14913" y="11005"/>
                    </a:cubicBezTo>
                    <a:cubicBezTo>
                      <a:pt x="14819" y="11039"/>
                      <a:pt x="14745" y="11112"/>
                      <a:pt x="14711" y="11205"/>
                    </a:cubicBezTo>
                    <a:cubicBezTo>
                      <a:pt x="14684" y="11290"/>
                      <a:pt x="14684" y="11371"/>
                      <a:pt x="14684" y="11528"/>
                    </a:cubicBezTo>
                    <a:lnTo>
                      <a:pt x="14684" y="16800"/>
                    </a:lnTo>
                    <a:cubicBezTo>
                      <a:pt x="14684" y="16961"/>
                      <a:pt x="14684" y="17041"/>
                      <a:pt x="14711" y="17126"/>
                    </a:cubicBezTo>
                    <a:cubicBezTo>
                      <a:pt x="14745" y="17219"/>
                      <a:pt x="14819" y="17292"/>
                      <a:pt x="14913" y="17326"/>
                    </a:cubicBezTo>
                    <a:cubicBezTo>
                      <a:pt x="14999" y="17353"/>
                      <a:pt x="15079" y="17353"/>
                      <a:pt x="15238" y="17353"/>
                    </a:cubicBezTo>
                    <a:lnTo>
                      <a:pt x="20932" y="17353"/>
                    </a:lnTo>
                    <a:cubicBezTo>
                      <a:pt x="21093" y="17353"/>
                      <a:pt x="21174" y="17353"/>
                      <a:pt x="21260" y="17326"/>
                    </a:cubicBezTo>
                    <a:cubicBezTo>
                      <a:pt x="21353" y="17292"/>
                      <a:pt x="21427" y="17219"/>
                      <a:pt x="21461" y="17126"/>
                    </a:cubicBezTo>
                    <a:cubicBezTo>
                      <a:pt x="21488" y="17041"/>
                      <a:pt x="21489" y="16960"/>
                      <a:pt x="21489" y="16803"/>
                    </a:cubicBezTo>
                    <a:lnTo>
                      <a:pt x="21489" y="11531"/>
                    </a:lnTo>
                    <a:cubicBezTo>
                      <a:pt x="21489" y="11370"/>
                      <a:pt x="21488" y="11290"/>
                      <a:pt x="21461" y="11205"/>
                    </a:cubicBezTo>
                    <a:cubicBezTo>
                      <a:pt x="21427" y="11112"/>
                      <a:pt x="21353" y="11039"/>
                      <a:pt x="21260" y="11005"/>
                    </a:cubicBezTo>
                    <a:cubicBezTo>
                      <a:pt x="21174" y="10978"/>
                      <a:pt x="21093" y="10978"/>
                      <a:pt x="20934" y="10978"/>
                    </a:cubicBezTo>
                    <a:lnTo>
                      <a:pt x="15241" y="10978"/>
                    </a:lnTo>
                    <a:lnTo>
                      <a:pt x="15238" y="10978"/>
                    </a:lnTo>
                    <a:close/>
                    <a:moveTo>
                      <a:pt x="15417" y="11665"/>
                    </a:moveTo>
                    <a:lnTo>
                      <a:pt x="16860" y="11665"/>
                    </a:lnTo>
                    <a:lnTo>
                      <a:pt x="16860" y="13265"/>
                    </a:lnTo>
                    <a:cubicBezTo>
                      <a:pt x="16860" y="13425"/>
                      <a:pt x="16860" y="13505"/>
                      <a:pt x="16887" y="13590"/>
                    </a:cubicBezTo>
                    <a:cubicBezTo>
                      <a:pt x="16921" y="13684"/>
                      <a:pt x="16995" y="13757"/>
                      <a:pt x="17089" y="13791"/>
                    </a:cubicBezTo>
                    <a:cubicBezTo>
                      <a:pt x="17174" y="13818"/>
                      <a:pt x="17255" y="13818"/>
                      <a:pt x="17414" y="13818"/>
                    </a:cubicBezTo>
                    <a:lnTo>
                      <a:pt x="18756" y="13818"/>
                    </a:lnTo>
                    <a:cubicBezTo>
                      <a:pt x="18917" y="13818"/>
                      <a:pt x="18998" y="13818"/>
                      <a:pt x="19084" y="13791"/>
                    </a:cubicBezTo>
                    <a:cubicBezTo>
                      <a:pt x="19178" y="13757"/>
                      <a:pt x="19251" y="13684"/>
                      <a:pt x="19286" y="13590"/>
                    </a:cubicBezTo>
                    <a:cubicBezTo>
                      <a:pt x="19313" y="13505"/>
                      <a:pt x="19313" y="13425"/>
                      <a:pt x="19313" y="13267"/>
                    </a:cubicBezTo>
                    <a:lnTo>
                      <a:pt x="19313" y="11665"/>
                    </a:lnTo>
                    <a:lnTo>
                      <a:pt x="20756" y="11665"/>
                    </a:lnTo>
                    <a:lnTo>
                      <a:pt x="20756" y="16667"/>
                    </a:lnTo>
                    <a:lnTo>
                      <a:pt x="15417" y="16667"/>
                    </a:lnTo>
                    <a:lnTo>
                      <a:pt x="15417" y="11665"/>
                    </a:lnTo>
                    <a:close/>
                    <a:moveTo>
                      <a:pt x="17522" y="11665"/>
                    </a:moveTo>
                    <a:lnTo>
                      <a:pt x="18650" y="11665"/>
                    </a:lnTo>
                    <a:lnTo>
                      <a:pt x="18650" y="13133"/>
                    </a:lnTo>
                    <a:lnTo>
                      <a:pt x="17522" y="13133"/>
                    </a:lnTo>
                    <a:lnTo>
                      <a:pt x="17522" y="11665"/>
                    </a:lnTo>
                    <a:close/>
                    <a:moveTo>
                      <a:pt x="749" y="14544"/>
                    </a:moveTo>
                    <a:lnTo>
                      <a:pt x="6087" y="14544"/>
                    </a:lnTo>
                    <a:lnTo>
                      <a:pt x="8340" y="15995"/>
                    </a:lnTo>
                    <a:cubicBezTo>
                      <a:pt x="8082" y="16126"/>
                      <a:pt x="7839" y="16298"/>
                      <a:pt x="7623" y="16512"/>
                    </a:cubicBezTo>
                    <a:cubicBezTo>
                      <a:pt x="6706" y="17423"/>
                      <a:pt x="6550" y="18799"/>
                      <a:pt x="7148" y="19872"/>
                    </a:cubicBezTo>
                    <a:lnTo>
                      <a:pt x="4185" y="19872"/>
                    </a:lnTo>
                    <a:cubicBezTo>
                      <a:pt x="4450" y="19120"/>
                      <a:pt x="4282" y="18251"/>
                      <a:pt x="3677" y="17650"/>
                    </a:cubicBezTo>
                    <a:cubicBezTo>
                      <a:pt x="3256" y="17232"/>
                      <a:pt x="2704" y="17023"/>
                      <a:pt x="2153" y="17023"/>
                    </a:cubicBezTo>
                    <a:cubicBezTo>
                      <a:pt x="1652" y="17023"/>
                      <a:pt x="1152" y="17197"/>
                      <a:pt x="749" y="17542"/>
                    </a:cubicBezTo>
                    <a:lnTo>
                      <a:pt x="749" y="14544"/>
                    </a:lnTo>
                    <a:close/>
                    <a:moveTo>
                      <a:pt x="11815" y="15041"/>
                    </a:moveTo>
                    <a:lnTo>
                      <a:pt x="11815" y="16704"/>
                    </a:lnTo>
                    <a:cubicBezTo>
                      <a:pt x="11760" y="16639"/>
                      <a:pt x="11703" y="16574"/>
                      <a:pt x="11641" y="16512"/>
                    </a:cubicBezTo>
                    <a:cubicBezTo>
                      <a:pt x="11412" y="16285"/>
                      <a:pt x="11152" y="16106"/>
                      <a:pt x="10876" y="15973"/>
                    </a:cubicBezTo>
                    <a:lnTo>
                      <a:pt x="11815" y="15041"/>
                    </a:lnTo>
                    <a:close/>
                    <a:moveTo>
                      <a:pt x="9632" y="16366"/>
                    </a:moveTo>
                    <a:cubicBezTo>
                      <a:pt x="10184" y="16366"/>
                      <a:pt x="10736" y="16575"/>
                      <a:pt x="11157" y="16993"/>
                    </a:cubicBezTo>
                    <a:cubicBezTo>
                      <a:pt x="11998" y="17829"/>
                      <a:pt x="11998" y="19184"/>
                      <a:pt x="11157" y="20020"/>
                    </a:cubicBezTo>
                    <a:cubicBezTo>
                      <a:pt x="10315" y="20856"/>
                      <a:pt x="8949" y="20856"/>
                      <a:pt x="8107" y="20020"/>
                    </a:cubicBezTo>
                    <a:cubicBezTo>
                      <a:pt x="7266" y="19184"/>
                      <a:pt x="7266" y="17829"/>
                      <a:pt x="8107" y="16993"/>
                    </a:cubicBezTo>
                    <a:cubicBezTo>
                      <a:pt x="8528" y="16575"/>
                      <a:pt x="9080" y="16366"/>
                      <a:pt x="9632" y="16366"/>
                    </a:cubicBezTo>
                    <a:close/>
                    <a:moveTo>
                      <a:pt x="9632" y="17432"/>
                    </a:moveTo>
                    <a:cubicBezTo>
                      <a:pt x="9355" y="17432"/>
                      <a:pt x="9078" y="17537"/>
                      <a:pt x="8867" y="17747"/>
                    </a:cubicBezTo>
                    <a:cubicBezTo>
                      <a:pt x="8444" y="18167"/>
                      <a:pt x="8444" y="18847"/>
                      <a:pt x="8867" y="19267"/>
                    </a:cubicBezTo>
                    <a:cubicBezTo>
                      <a:pt x="9289" y="19687"/>
                      <a:pt x="9975" y="19687"/>
                      <a:pt x="10397" y="19267"/>
                    </a:cubicBezTo>
                    <a:cubicBezTo>
                      <a:pt x="10820" y="18847"/>
                      <a:pt x="10820" y="18167"/>
                      <a:pt x="10397" y="17747"/>
                    </a:cubicBezTo>
                    <a:cubicBezTo>
                      <a:pt x="10186" y="17537"/>
                      <a:pt x="9909" y="17432"/>
                      <a:pt x="9632" y="17432"/>
                    </a:cubicBezTo>
                    <a:close/>
                    <a:moveTo>
                      <a:pt x="2153" y="17716"/>
                    </a:moveTo>
                    <a:cubicBezTo>
                      <a:pt x="2526" y="17716"/>
                      <a:pt x="2899" y="17858"/>
                      <a:pt x="3184" y="18140"/>
                    </a:cubicBezTo>
                    <a:cubicBezTo>
                      <a:pt x="3753" y="18705"/>
                      <a:pt x="3753" y="19622"/>
                      <a:pt x="3184" y="20187"/>
                    </a:cubicBezTo>
                    <a:cubicBezTo>
                      <a:pt x="2615" y="20753"/>
                      <a:pt x="1692" y="20753"/>
                      <a:pt x="1122" y="20187"/>
                    </a:cubicBezTo>
                    <a:cubicBezTo>
                      <a:pt x="553" y="19622"/>
                      <a:pt x="553" y="18705"/>
                      <a:pt x="1122" y="18140"/>
                    </a:cubicBezTo>
                    <a:cubicBezTo>
                      <a:pt x="1407" y="17858"/>
                      <a:pt x="1780" y="17716"/>
                      <a:pt x="2153" y="17716"/>
                    </a:cubicBezTo>
                    <a:close/>
                    <a:moveTo>
                      <a:pt x="9632" y="18110"/>
                    </a:moveTo>
                    <a:cubicBezTo>
                      <a:pt x="9734" y="18110"/>
                      <a:pt x="9837" y="18149"/>
                      <a:pt x="9915" y="18226"/>
                    </a:cubicBezTo>
                    <a:cubicBezTo>
                      <a:pt x="10071" y="18381"/>
                      <a:pt x="10071" y="18633"/>
                      <a:pt x="9915" y="18788"/>
                    </a:cubicBezTo>
                    <a:cubicBezTo>
                      <a:pt x="9758" y="18943"/>
                      <a:pt x="9506" y="18943"/>
                      <a:pt x="9349" y="18788"/>
                    </a:cubicBezTo>
                    <a:cubicBezTo>
                      <a:pt x="9193" y="18633"/>
                      <a:pt x="9193" y="18381"/>
                      <a:pt x="9349" y="18226"/>
                    </a:cubicBezTo>
                    <a:cubicBezTo>
                      <a:pt x="9427" y="18149"/>
                      <a:pt x="9530" y="18110"/>
                      <a:pt x="9632" y="18110"/>
                    </a:cubicBezTo>
                    <a:close/>
                    <a:moveTo>
                      <a:pt x="1814" y="18812"/>
                    </a:moveTo>
                    <a:lnTo>
                      <a:pt x="1814" y="19484"/>
                    </a:lnTo>
                    <a:lnTo>
                      <a:pt x="2492" y="19484"/>
                    </a:lnTo>
                    <a:lnTo>
                      <a:pt x="2492" y="18812"/>
                    </a:lnTo>
                    <a:lnTo>
                      <a:pt x="1814" y="18812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85" name="Группа 184">
              <a:extLst>
                <a:ext uri="{FF2B5EF4-FFF2-40B4-BE49-F238E27FC236}">
                  <a16:creationId xmlns:a16="http://schemas.microsoft.com/office/drawing/2014/main" id="{A986722B-E38A-6B44-8C1D-7AE8443DC0AF}"/>
                </a:ext>
              </a:extLst>
            </p:cNvPr>
            <p:cNvGrpSpPr/>
            <p:nvPr/>
          </p:nvGrpSpPr>
          <p:grpSpPr>
            <a:xfrm rot="975918">
              <a:off x="16191298" y="1495347"/>
              <a:ext cx="1564618" cy="1564618"/>
              <a:chOff x="1400588" y="5977790"/>
              <a:chExt cx="1144470" cy="1144470"/>
            </a:xfrm>
          </p:grpSpPr>
          <p:sp>
            <p:nvSpPr>
              <p:cNvPr id="186" name="Овал 185">
                <a:extLst>
                  <a:ext uri="{FF2B5EF4-FFF2-40B4-BE49-F238E27FC236}">
                    <a16:creationId xmlns:a16="http://schemas.microsoft.com/office/drawing/2014/main" id="{3CB8E099-00A3-1043-9DE4-2BD872F5E36A}"/>
                  </a:ext>
                </a:extLst>
              </p:cNvPr>
              <p:cNvSpPr/>
              <p:nvPr/>
            </p:nvSpPr>
            <p:spPr>
              <a:xfrm>
                <a:off x="1400588" y="5977790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87" name="Фигура">
                <a:extLst>
                  <a:ext uri="{FF2B5EF4-FFF2-40B4-BE49-F238E27FC236}">
                    <a16:creationId xmlns:a16="http://schemas.microsoft.com/office/drawing/2014/main" id="{27A66554-8ABE-A74E-BD71-30025794062F}"/>
                  </a:ext>
                </a:extLst>
              </p:cNvPr>
              <p:cNvSpPr/>
              <p:nvPr/>
            </p:nvSpPr>
            <p:spPr>
              <a:xfrm>
                <a:off x="1578141" y="6163190"/>
                <a:ext cx="781534" cy="781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09" h="20619" extrusionOk="0">
                    <a:moveTo>
                      <a:pt x="9854" y="0"/>
                    </a:moveTo>
                    <a:cubicBezTo>
                      <a:pt x="8152" y="0"/>
                      <a:pt x="6451" y="462"/>
                      <a:pt x="4932" y="1379"/>
                    </a:cubicBezTo>
                    <a:cubicBezTo>
                      <a:pt x="4645" y="953"/>
                      <a:pt x="4174" y="658"/>
                      <a:pt x="3605" y="660"/>
                    </a:cubicBezTo>
                    <a:cubicBezTo>
                      <a:pt x="2337" y="663"/>
                      <a:pt x="1556" y="2111"/>
                      <a:pt x="2209" y="3248"/>
                    </a:cubicBezTo>
                    <a:lnTo>
                      <a:pt x="2391" y="3581"/>
                    </a:lnTo>
                    <a:cubicBezTo>
                      <a:pt x="-953" y="7632"/>
                      <a:pt x="-791" y="13756"/>
                      <a:pt x="2885" y="17601"/>
                    </a:cubicBezTo>
                    <a:cubicBezTo>
                      <a:pt x="6433" y="21313"/>
                      <a:pt x="12012" y="21600"/>
                      <a:pt x="15879" y="18468"/>
                    </a:cubicBezTo>
                    <a:lnTo>
                      <a:pt x="17676" y="20349"/>
                    </a:lnTo>
                    <a:cubicBezTo>
                      <a:pt x="17781" y="20458"/>
                      <a:pt x="17833" y="20513"/>
                      <a:pt x="17906" y="20553"/>
                    </a:cubicBezTo>
                    <a:cubicBezTo>
                      <a:pt x="17988" y="20593"/>
                      <a:pt x="18084" y="20593"/>
                      <a:pt x="18167" y="20553"/>
                    </a:cubicBezTo>
                    <a:cubicBezTo>
                      <a:pt x="18240" y="20513"/>
                      <a:pt x="18292" y="20459"/>
                      <a:pt x="18395" y="20351"/>
                    </a:cubicBezTo>
                    <a:lnTo>
                      <a:pt x="19438" y="19260"/>
                    </a:lnTo>
                    <a:cubicBezTo>
                      <a:pt x="19543" y="19150"/>
                      <a:pt x="19595" y="19096"/>
                      <a:pt x="19633" y="19020"/>
                    </a:cubicBezTo>
                    <a:cubicBezTo>
                      <a:pt x="19672" y="18933"/>
                      <a:pt x="19672" y="18833"/>
                      <a:pt x="19633" y="18747"/>
                    </a:cubicBezTo>
                    <a:cubicBezTo>
                      <a:pt x="19595" y="18670"/>
                      <a:pt x="19542" y="18616"/>
                      <a:pt x="19440" y="18508"/>
                    </a:cubicBezTo>
                    <a:lnTo>
                      <a:pt x="17641" y="16627"/>
                    </a:lnTo>
                    <a:cubicBezTo>
                      <a:pt x="20647" y="12582"/>
                      <a:pt x="20377" y="6737"/>
                      <a:pt x="16824" y="3020"/>
                    </a:cubicBezTo>
                    <a:cubicBezTo>
                      <a:pt x="14899" y="1007"/>
                      <a:pt x="12377" y="0"/>
                      <a:pt x="9854" y="0"/>
                    </a:cubicBezTo>
                    <a:close/>
                    <a:moveTo>
                      <a:pt x="9531" y="709"/>
                    </a:moveTo>
                    <a:lnTo>
                      <a:pt x="9531" y="3057"/>
                    </a:lnTo>
                    <a:cubicBezTo>
                      <a:pt x="9170" y="3541"/>
                      <a:pt x="9060" y="4220"/>
                      <a:pt x="9338" y="4835"/>
                    </a:cubicBezTo>
                    <a:lnTo>
                      <a:pt x="5518" y="4835"/>
                    </a:lnTo>
                    <a:cubicBezTo>
                      <a:pt x="5896" y="3561"/>
                      <a:pt x="6406" y="2330"/>
                      <a:pt x="7042" y="1164"/>
                    </a:cubicBezTo>
                    <a:cubicBezTo>
                      <a:pt x="7852" y="892"/>
                      <a:pt x="8689" y="740"/>
                      <a:pt x="9531" y="709"/>
                    </a:cubicBezTo>
                    <a:close/>
                    <a:moveTo>
                      <a:pt x="10178" y="709"/>
                    </a:moveTo>
                    <a:cubicBezTo>
                      <a:pt x="11008" y="740"/>
                      <a:pt x="11835" y="888"/>
                      <a:pt x="12634" y="1152"/>
                    </a:cubicBezTo>
                    <a:cubicBezTo>
                      <a:pt x="13283" y="2321"/>
                      <a:pt x="13803" y="3556"/>
                      <a:pt x="14188" y="4835"/>
                    </a:cubicBezTo>
                    <a:lnTo>
                      <a:pt x="12272" y="4835"/>
                    </a:lnTo>
                    <a:cubicBezTo>
                      <a:pt x="12790" y="3718"/>
                      <a:pt x="12016" y="2398"/>
                      <a:pt x="10810" y="2402"/>
                    </a:cubicBezTo>
                    <a:cubicBezTo>
                      <a:pt x="10581" y="2402"/>
                      <a:pt x="10369" y="2451"/>
                      <a:pt x="10178" y="2536"/>
                    </a:cubicBezTo>
                    <a:lnTo>
                      <a:pt x="10178" y="709"/>
                    </a:lnTo>
                    <a:close/>
                    <a:moveTo>
                      <a:pt x="3590" y="1337"/>
                    </a:moveTo>
                    <a:cubicBezTo>
                      <a:pt x="4326" y="1349"/>
                      <a:pt x="4793" y="2166"/>
                      <a:pt x="4455" y="2850"/>
                    </a:cubicBezTo>
                    <a:lnTo>
                      <a:pt x="3582" y="4439"/>
                    </a:lnTo>
                    <a:lnTo>
                      <a:pt x="2685" y="2844"/>
                    </a:lnTo>
                    <a:cubicBezTo>
                      <a:pt x="2350" y="2145"/>
                      <a:pt x="2843" y="1324"/>
                      <a:pt x="3590" y="1337"/>
                    </a:cubicBezTo>
                    <a:close/>
                    <a:moveTo>
                      <a:pt x="6149" y="1518"/>
                    </a:moveTo>
                    <a:cubicBezTo>
                      <a:pt x="5618" y="2581"/>
                      <a:pt x="5187" y="3692"/>
                      <a:pt x="4859" y="4835"/>
                    </a:cubicBezTo>
                    <a:lnTo>
                      <a:pt x="4116" y="4835"/>
                    </a:lnTo>
                    <a:lnTo>
                      <a:pt x="5032" y="3170"/>
                    </a:lnTo>
                    <a:cubicBezTo>
                      <a:pt x="5227" y="2797"/>
                      <a:pt x="5270" y="2397"/>
                      <a:pt x="5199" y="2028"/>
                    </a:cubicBezTo>
                    <a:cubicBezTo>
                      <a:pt x="5508" y="1838"/>
                      <a:pt x="5825" y="1667"/>
                      <a:pt x="6149" y="1518"/>
                    </a:cubicBezTo>
                    <a:close/>
                    <a:moveTo>
                      <a:pt x="13632" y="1550"/>
                    </a:moveTo>
                    <a:cubicBezTo>
                      <a:pt x="14617" y="2015"/>
                      <a:pt x="15541" y="2669"/>
                      <a:pt x="16350" y="3516"/>
                    </a:cubicBezTo>
                    <a:cubicBezTo>
                      <a:pt x="16745" y="3929"/>
                      <a:pt x="17095" y="4371"/>
                      <a:pt x="17403" y="4835"/>
                    </a:cubicBezTo>
                    <a:lnTo>
                      <a:pt x="14877" y="4835"/>
                    </a:lnTo>
                    <a:cubicBezTo>
                      <a:pt x="14560" y="3706"/>
                      <a:pt x="14143" y="2606"/>
                      <a:pt x="13632" y="1550"/>
                    </a:cubicBezTo>
                    <a:close/>
                    <a:moveTo>
                      <a:pt x="3268" y="2040"/>
                    </a:moveTo>
                    <a:lnTo>
                      <a:pt x="3268" y="2743"/>
                    </a:lnTo>
                    <a:lnTo>
                      <a:pt x="3939" y="2743"/>
                    </a:lnTo>
                    <a:lnTo>
                      <a:pt x="3939" y="2040"/>
                    </a:lnTo>
                    <a:lnTo>
                      <a:pt x="3268" y="2040"/>
                    </a:lnTo>
                    <a:close/>
                    <a:moveTo>
                      <a:pt x="10795" y="3079"/>
                    </a:moveTo>
                    <a:cubicBezTo>
                      <a:pt x="11531" y="3091"/>
                      <a:pt x="11998" y="3908"/>
                      <a:pt x="11660" y="4591"/>
                    </a:cubicBezTo>
                    <a:lnTo>
                      <a:pt x="10787" y="6181"/>
                    </a:lnTo>
                    <a:lnTo>
                      <a:pt x="9890" y="4586"/>
                    </a:lnTo>
                    <a:cubicBezTo>
                      <a:pt x="9555" y="3887"/>
                      <a:pt x="10048" y="3066"/>
                      <a:pt x="10795" y="3079"/>
                    </a:cubicBezTo>
                    <a:close/>
                    <a:moveTo>
                      <a:pt x="10473" y="3782"/>
                    </a:moveTo>
                    <a:lnTo>
                      <a:pt x="10473" y="4485"/>
                    </a:lnTo>
                    <a:lnTo>
                      <a:pt x="11145" y="4485"/>
                    </a:lnTo>
                    <a:lnTo>
                      <a:pt x="11145" y="3782"/>
                    </a:lnTo>
                    <a:lnTo>
                      <a:pt x="10473" y="3782"/>
                    </a:lnTo>
                    <a:close/>
                    <a:moveTo>
                      <a:pt x="2746" y="4232"/>
                    </a:moveTo>
                    <a:lnTo>
                      <a:pt x="3075" y="4835"/>
                    </a:lnTo>
                    <a:lnTo>
                      <a:pt x="2307" y="4835"/>
                    </a:lnTo>
                    <a:cubicBezTo>
                      <a:pt x="2444" y="4629"/>
                      <a:pt x="2592" y="4429"/>
                      <a:pt x="2746" y="4232"/>
                    </a:cubicBezTo>
                    <a:close/>
                    <a:moveTo>
                      <a:pt x="11922" y="5484"/>
                    </a:moveTo>
                    <a:lnTo>
                      <a:pt x="11922" y="5512"/>
                    </a:lnTo>
                    <a:lnTo>
                      <a:pt x="14377" y="5512"/>
                    </a:lnTo>
                    <a:cubicBezTo>
                      <a:pt x="14750" y="6945"/>
                      <a:pt x="14956" y="8426"/>
                      <a:pt x="14986" y="9923"/>
                    </a:cubicBezTo>
                    <a:cubicBezTo>
                      <a:pt x="14957" y="9890"/>
                      <a:pt x="14931" y="9855"/>
                      <a:pt x="14900" y="9823"/>
                    </a:cubicBezTo>
                    <a:cubicBezTo>
                      <a:pt x="14135" y="9023"/>
                      <a:pt x="13132" y="8623"/>
                      <a:pt x="12129" y="8623"/>
                    </a:cubicBezTo>
                    <a:cubicBezTo>
                      <a:pt x="11454" y="8623"/>
                      <a:pt x="10780" y="8809"/>
                      <a:pt x="10178" y="9171"/>
                    </a:cubicBezTo>
                    <a:lnTo>
                      <a:pt x="10178" y="6389"/>
                    </a:lnTo>
                    <a:lnTo>
                      <a:pt x="10510" y="6998"/>
                    </a:lnTo>
                    <a:cubicBezTo>
                      <a:pt x="10563" y="7109"/>
                      <a:pt x="10671" y="7182"/>
                      <a:pt x="10790" y="7185"/>
                    </a:cubicBezTo>
                    <a:cubicBezTo>
                      <a:pt x="10910" y="7189"/>
                      <a:pt x="11022" y="7123"/>
                      <a:pt x="11081" y="7013"/>
                    </a:cubicBezTo>
                    <a:lnTo>
                      <a:pt x="11922" y="5484"/>
                    </a:lnTo>
                    <a:close/>
                    <a:moveTo>
                      <a:pt x="1895" y="5512"/>
                    </a:moveTo>
                    <a:lnTo>
                      <a:pt x="4678" y="5512"/>
                    </a:lnTo>
                    <a:cubicBezTo>
                      <a:pt x="4352" y="6824"/>
                      <a:pt x="4158" y="8172"/>
                      <a:pt x="4106" y="9536"/>
                    </a:cubicBezTo>
                    <a:cubicBezTo>
                      <a:pt x="4101" y="9672"/>
                      <a:pt x="4100" y="9808"/>
                      <a:pt x="4097" y="9944"/>
                    </a:cubicBezTo>
                    <a:lnTo>
                      <a:pt x="677" y="9944"/>
                    </a:lnTo>
                    <a:cubicBezTo>
                      <a:pt x="732" y="8407"/>
                      <a:pt x="1138" y="6883"/>
                      <a:pt x="1895" y="5512"/>
                    </a:cubicBezTo>
                    <a:close/>
                    <a:moveTo>
                      <a:pt x="5330" y="5512"/>
                    </a:moveTo>
                    <a:lnTo>
                      <a:pt x="9531" y="5512"/>
                    </a:lnTo>
                    <a:lnTo>
                      <a:pt x="9531" y="9660"/>
                    </a:lnTo>
                    <a:cubicBezTo>
                      <a:pt x="9473" y="9714"/>
                      <a:pt x="9414" y="9765"/>
                      <a:pt x="9358" y="9823"/>
                    </a:cubicBezTo>
                    <a:cubicBezTo>
                      <a:pt x="9321" y="9862"/>
                      <a:pt x="9289" y="9904"/>
                      <a:pt x="9254" y="9944"/>
                    </a:cubicBezTo>
                    <a:lnTo>
                      <a:pt x="8499" y="9944"/>
                    </a:lnTo>
                    <a:cubicBezTo>
                      <a:pt x="8702" y="8933"/>
                      <a:pt x="7972" y="7901"/>
                      <a:pt x="6906" y="7904"/>
                    </a:cubicBezTo>
                    <a:cubicBezTo>
                      <a:pt x="5836" y="7907"/>
                      <a:pt x="5116" y="8939"/>
                      <a:pt x="5309" y="9944"/>
                    </a:cubicBezTo>
                    <a:lnTo>
                      <a:pt x="4729" y="9944"/>
                    </a:lnTo>
                    <a:cubicBezTo>
                      <a:pt x="4732" y="9771"/>
                      <a:pt x="4736" y="9598"/>
                      <a:pt x="4744" y="9426"/>
                    </a:cubicBezTo>
                    <a:cubicBezTo>
                      <a:pt x="4804" y="8098"/>
                      <a:pt x="5002" y="6786"/>
                      <a:pt x="5330" y="5512"/>
                    </a:cubicBezTo>
                    <a:close/>
                    <a:moveTo>
                      <a:pt x="15055" y="5512"/>
                    </a:moveTo>
                    <a:lnTo>
                      <a:pt x="17813" y="5512"/>
                    </a:lnTo>
                    <a:cubicBezTo>
                      <a:pt x="18570" y="6883"/>
                      <a:pt x="18977" y="8407"/>
                      <a:pt x="19033" y="9944"/>
                    </a:cubicBezTo>
                    <a:lnTo>
                      <a:pt x="15621" y="9944"/>
                    </a:lnTo>
                    <a:cubicBezTo>
                      <a:pt x="15597" y="8443"/>
                      <a:pt x="15406" y="6956"/>
                      <a:pt x="15055" y="5512"/>
                    </a:cubicBezTo>
                    <a:close/>
                    <a:moveTo>
                      <a:pt x="6891" y="8581"/>
                    </a:moveTo>
                    <a:cubicBezTo>
                      <a:pt x="7626" y="8593"/>
                      <a:pt x="8093" y="9410"/>
                      <a:pt x="7755" y="10094"/>
                    </a:cubicBezTo>
                    <a:lnTo>
                      <a:pt x="6882" y="11683"/>
                    </a:lnTo>
                    <a:lnTo>
                      <a:pt x="5986" y="10088"/>
                    </a:lnTo>
                    <a:cubicBezTo>
                      <a:pt x="5651" y="9390"/>
                      <a:pt x="6144" y="8569"/>
                      <a:pt x="6891" y="8581"/>
                    </a:cubicBezTo>
                    <a:close/>
                    <a:moveTo>
                      <a:pt x="12129" y="9277"/>
                    </a:moveTo>
                    <a:cubicBezTo>
                      <a:pt x="12972" y="9277"/>
                      <a:pt x="13815" y="9614"/>
                      <a:pt x="14458" y="10286"/>
                    </a:cubicBezTo>
                    <a:cubicBezTo>
                      <a:pt x="15744" y="11631"/>
                      <a:pt x="15744" y="13812"/>
                      <a:pt x="14458" y="15157"/>
                    </a:cubicBezTo>
                    <a:cubicBezTo>
                      <a:pt x="13172" y="16502"/>
                      <a:pt x="11086" y="16502"/>
                      <a:pt x="9800" y="15157"/>
                    </a:cubicBezTo>
                    <a:cubicBezTo>
                      <a:pt x="8515" y="13812"/>
                      <a:pt x="8515" y="11631"/>
                      <a:pt x="9800" y="10286"/>
                    </a:cubicBezTo>
                    <a:cubicBezTo>
                      <a:pt x="10443" y="9614"/>
                      <a:pt x="11287" y="9277"/>
                      <a:pt x="12129" y="9277"/>
                    </a:cubicBezTo>
                    <a:close/>
                    <a:moveTo>
                      <a:pt x="6569" y="9285"/>
                    </a:moveTo>
                    <a:lnTo>
                      <a:pt x="6569" y="9987"/>
                    </a:lnTo>
                    <a:lnTo>
                      <a:pt x="7240" y="9987"/>
                    </a:lnTo>
                    <a:lnTo>
                      <a:pt x="7240" y="9285"/>
                    </a:lnTo>
                    <a:lnTo>
                      <a:pt x="6569" y="9285"/>
                    </a:lnTo>
                    <a:close/>
                    <a:moveTo>
                      <a:pt x="12527" y="10009"/>
                    </a:moveTo>
                    <a:lnTo>
                      <a:pt x="12450" y="10679"/>
                    </a:lnTo>
                    <a:cubicBezTo>
                      <a:pt x="12845" y="10747"/>
                      <a:pt x="13225" y="10937"/>
                      <a:pt x="13530" y="11256"/>
                    </a:cubicBezTo>
                    <a:cubicBezTo>
                      <a:pt x="13901" y="11645"/>
                      <a:pt x="14092" y="12150"/>
                      <a:pt x="14107" y="12660"/>
                    </a:cubicBezTo>
                    <a:lnTo>
                      <a:pt x="14753" y="12669"/>
                    </a:lnTo>
                    <a:cubicBezTo>
                      <a:pt x="14740" y="11984"/>
                      <a:pt x="14486" y="11303"/>
                      <a:pt x="13986" y="10780"/>
                    </a:cubicBezTo>
                    <a:cubicBezTo>
                      <a:pt x="13575" y="10350"/>
                      <a:pt x="13061" y="10095"/>
                      <a:pt x="12527" y="10009"/>
                    </a:cubicBezTo>
                    <a:close/>
                    <a:moveTo>
                      <a:pt x="675" y="10620"/>
                    </a:moveTo>
                    <a:lnTo>
                      <a:pt x="4097" y="10620"/>
                    </a:lnTo>
                    <a:cubicBezTo>
                      <a:pt x="4123" y="12142"/>
                      <a:pt x="4322" y="13650"/>
                      <a:pt x="4689" y="15115"/>
                    </a:cubicBezTo>
                    <a:lnTo>
                      <a:pt x="1898" y="15115"/>
                    </a:lnTo>
                    <a:cubicBezTo>
                      <a:pt x="1130" y="13725"/>
                      <a:pt x="723" y="12178"/>
                      <a:pt x="675" y="10620"/>
                    </a:cubicBezTo>
                    <a:close/>
                    <a:moveTo>
                      <a:pt x="4728" y="10620"/>
                    </a:moveTo>
                    <a:lnTo>
                      <a:pt x="5580" y="10620"/>
                    </a:lnTo>
                    <a:lnTo>
                      <a:pt x="6605" y="12501"/>
                    </a:lnTo>
                    <a:cubicBezTo>
                      <a:pt x="6659" y="12612"/>
                      <a:pt x="6767" y="12684"/>
                      <a:pt x="6886" y="12688"/>
                    </a:cubicBezTo>
                    <a:cubicBezTo>
                      <a:pt x="7006" y="12691"/>
                      <a:pt x="7117" y="12625"/>
                      <a:pt x="7177" y="12516"/>
                    </a:cubicBezTo>
                    <a:lnTo>
                      <a:pt x="8220" y="10620"/>
                    </a:lnTo>
                    <a:lnTo>
                      <a:pt x="8769" y="10620"/>
                    </a:lnTo>
                    <a:cubicBezTo>
                      <a:pt x="7973" y="12010"/>
                      <a:pt x="8035" y="13784"/>
                      <a:pt x="8954" y="15115"/>
                    </a:cubicBezTo>
                    <a:lnTo>
                      <a:pt x="5333" y="15115"/>
                    </a:lnTo>
                    <a:cubicBezTo>
                      <a:pt x="4958" y="13652"/>
                      <a:pt x="4753" y="12143"/>
                      <a:pt x="4728" y="10620"/>
                    </a:cubicBezTo>
                    <a:close/>
                    <a:moveTo>
                      <a:pt x="15616" y="10620"/>
                    </a:moveTo>
                    <a:lnTo>
                      <a:pt x="19034" y="10620"/>
                    </a:lnTo>
                    <a:cubicBezTo>
                      <a:pt x="18986" y="12178"/>
                      <a:pt x="18578" y="13725"/>
                      <a:pt x="17810" y="15115"/>
                    </a:cubicBezTo>
                    <a:lnTo>
                      <a:pt x="16196" y="15115"/>
                    </a:lnTo>
                    <a:lnTo>
                      <a:pt x="15641" y="14534"/>
                    </a:lnTo>
                    <a:cubicBezTo>
                      <a:pt x="16189" y="13373"/>
                      <a:pt x="16181" y="11999"/>
                      <a:pt x="15613" y="10845"/>
                    </a:cubicBezTo>
                    <a:cubicBezTo>
                      <a:pt x="15615" y="10770"/>
                      <a:pt x="15615" y="10695"/>
                      <a:pt x="15616" y="10620"/>
                    </a:cubicBezTo>
                    <a:close/>
                    <a:moveTo>
                      <a:pt x="9505" y="12683"/>
                    </a:moveTo>
                    <a:cubicBezTo>
                      <a:pt x="9495" y="13398"/>
                      <a:pt x="9750" y="14117"/>
                      <a:pt x="10272" y="14664"/>
                    </a:cubicBezTo>
                    <a:cubicBezTo>
                      <a:pt x="10778" y="15193"/>
                      <a:pt x="11440" y="15460"/>
                      <a:pt x="12103" y="15467"/>
                    </a:cubicBezTo>
                    <a:lnTo>
                      <a:pt x="12131" y="14794"/>
                    </a:lnTo>
                    <a:cubicBezTo>
                      <a:pt x="11624" y="14794"/>
                      <a:pt x="11116" y="14592"/>
                      <a:pt x="10729" y="14187"/>
                    </a:cubicBezTo>
                    <a:cubicBezTo>
                      <a:pt x="10333" y="13773"/>
                      <a:pt x="10141" y="13228"/>
                      <a:pt x="10150" y="12686"/>
                    </a:cubicBezTo>
                    <a:lnTo>
                      <a:pt x="9505" y="12683"/>
                    </a:lnTo>
                    <a:close/>
                    <a:moveTo>
                      <a:pt x="15324" y="15087"/>
                    </a:moveTo>
                    <a:lnTo>
                      <a:pt x="18933" y="18863"/>
                    </a:lnTo>
                    <a:lnTo>
                      <a:pt x="18017" y="19821"/>
                    </a:lnTo>
                    <a:lnTo>
                      <a:pt x="14410" y="16048"/>
                    </a:lnTo>
                    <a:cubicBezTo>
                      <a:pt x="14581" y="15920"/>
                      <a:pt x="14746" y="15780"/>
                      <a:pt x="14900" y="15620"/>
                    </a:cubicBezTo>
                    <a:cubicBezTo>
                      <a:pt x="15059" y="15453"/>
                      <a:pt x="15198" y="15273"/>
                      <a:pt x="15324" y="15087"/>
                    </a:cubicBezTo>
                    <a:close/>
                    <a:moveTo>
                      <a:pt x="2311" y="15792"/>
                    </a:moveTo>
                    <a:lnTo>
                      <a:pt x="4870" y="15792"/>
                    </a:lnTo>
                    <a:cubicBezTo>
                      <a:pt x="5201" y="16936"/>
                      <a:pt x="5638" y="18049"/>
                      <a:pt x="6173" y="19116"/>
                    </a:cubicBezTo>
                    <a:cubicBezTo>
                      <a:pt x="5151" y="18650"/>
                      <a:pt x="4194" y="17979"/>
                      <a:pt x="3358" y="17105"/>
                    </a:cubicBezTo>
                    <a:cubicBezTo>
                      <a:pt x="2965" y="16694"/>
                      <a:pt x="2618" y="16253"/>
                      <a:pt x="2311" y="15792"/>
                    </a:cubicBezTo>
                    <a:close/>
                    <a:moveTo>
                      <a:pt x="5520" y="15792"/>
                    </a:moveTo>
                    <a:lnTo>
                      <a:pt x="9531" y="15792"/>
                    </a:lnTo>
                    <a:lnTo>
                      <a:pt x="9531" y="19910"/>
                    </a:lnTo>
                    <a:cubicBezTo>
                      <a:pt x="8687" y="19880"/>
                      <a:pt x="7847" y="19729"/>
                      <a:pt x="7036" y="19456"/>
                    </a:cubicBezTo>
                    <a:cubicBezTo>
                      <a:pt x="6403" y="18290"/>
                      <a:pt x="5896" y="17061"/>
                      <a:pt x="5520" y="15792"/>
                    </a:cubicBezTo>
                    <a:close/>
                    <a:moveTo>
                      <a:pt x="16843" y="15792"/>
                    </a:moveTo>
                    <a:lnTo>
                      <a:pt x="17398" y="15792"/>
                    </a:lnTo>
                    <a:cubicBezTo>
                      <a:pt x="17323" y="15905"/>
                      <a:pt x="17245" y="16017"/>
                      <a:pt x="17164" y="16128"/>
                    </a:cubicBezTo>
                    <a:lnTo>
                      <a:pt x="16843" y="15792"/>
                    </a:lnTo>
                    <a:close/>
                    <a:moveTo>
                      <a:pt x="10178" y="16271"/>
                    </a:moveTo>
                    <a:cubicBezTo>
                      <a:pt x="11318" y="16958"/>
                      <a:pt x="12717" y="16997"/>
                      <a:pt x="13885" y="16383"/>
                    </a:cubicBezTo>
                    <a:lnTo>
                      <a:pt x="13967" y="16469"/>
                    </a:lnTo>
                    <a:cubicBezTo>
                      <a:pt x="13612" y="17505"/>
                      <a:pt x="13168" y="18509"/>
                      <a:pt x="12636" y="19468"/>
                    </a:cubicBezTo>
                    <a:cubicBezTo>
                      <a:pt x="11837" y="19734"/>
                      <a:pt x="11009" y="19882"/>
                      <a:pt x="10178" y="19913"/>
                    </a:cubicBezTo>
                    <a:lnTo>
                      <a:pt x="10178" y="16271"/>
                    </a:lnTo>
                    <a:close/>
                    <a:moveTo>
                      <a:pt x="14460" y="16984"/>
                    </a:moveTo>
                    <a:lnTo>
                      <a:pt x="15400" y="17968"/>
                    </a:lnTo>
                    <a:cubicBezTo>
                      <a:pt x="14825" y="18424"/>
                      <a:pt x="14210" y="18800"/>
                      <a:pt x="13570" y="19096"/>
                    </a:cubicBezTo>
                    <a:cubicBezTo>
                      <a:pt x="13908" y="18410"/>
                      <a:pt x="14205" y="17705"/>
                      <a:pt x="14460" y="169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4CA44B85-D2D5-3C47-B8C9-7CBB7B2A4A32}"/>
                </a:ext>
              </a:extLst>
            </p:cNvPr>
            <p:cNvGrpSpPr/>
            <p:nvPr/>
          </p:nvGrpSpPr>
          <p:grpSpPr>
            <a:xfrm rot="1577349">
              <a:off x="19034284" y="341390"/>
              <a:ext cx="970225" cy="970225"/>
              <a:chOff x="4463595" y="7464799"/>
              <a:chExt cx="1144470" cy="1144470"/>
            </a:xfrm>
          </p:grpSpPr>
          <p:sp>
            <p:nvSpPr>
              <p:cNvPr id="189" name="Овал 188">
                <a:extLst>
                  <a:ext uri="{FF2B5EF4-FFF2-40B4-BE49-F238E27FC236}">
                    <a16:creationId xmlns:a16="http://schemas.microsoft.com/office/drawing/2014/main" id="{FFBB49DF-7411-9A42-8F38-1EBA7D30A4BB}"/>
                  </a:ext>
                </a:extLst>
              </p:cNvPr>
              <p:cNvSpPr/>
              <p:nvPr/>
            </p:nvSpPr>
            <p:spPr>
              <a:xfrm>
                <a:off x="4463595" y="7464799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90" name="Фигура">
                <a:extLst>
                  <a:ext uri="{FF2B5EF4-FFF2-40B4-BE49-F238E27FC236}">
                    <a16:creationId xmlns:a16="http://schemas.microsoft.com/office/drawing/2014/main" id="{AB4F03DB-5AB9-E740-9E50-3FFD0586BE88}"/>
                  </a:ext>
                </a:extLst>
              </p:cNvPr>
              <p:cNvSpPr/>
              <p:nvPr/>
            </p:nvSpPr>
            <p:spPr>
              <a:xfrm>
                <a:off x="4650417" y="7627763"/>
                <a:ext cx="774055" cy="684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7" extrusionOk="0">
                    <a:moveTo>
                      <a:pt x="9363" y="0"/>
                    </a:moveTo>
                    <a:cubicBezTo>
                      <a:pt x="9270" y="-2"/>
                      <a:pt x="9181" y="42"/>
                      <a:pt x="9120" y="121"/>
                    </a:cubicBezTo>
                    <a:cubicBezTo>
                      <a:pt x="9067" y="189"/>
                      <a:pt x="9040" y="277"/>
                      <a:pt x="9043" y="367"/>
                    </a:cubicBezTo>
                    <a:lnTo>
                      <a:pt x="9043" y="1618"/>
                    </a:lnTo>
                    <a:cubicBezTo>
                      <a:pt x="9043" y="1691"/>
                      <a:pt x="9060" y="1762"/>
                      <a:pt x="9092" y="1825"/>
                    </a:cubicBezTo>
                    <a:cubicBezTo>
                      <a:pt x="9124" y="1886"/>
                      <a:pt x="9168" y="1935"/>
                      <a:pt x="9222" y="1971"/>
                    </a:cubicBezTo>
                    <a:lnTo>
                      <a:pt x="10457" y="2675"/>
                    </a:lnTo>
                    <a:lnTo>
                      <a:pt x="10457" y="3619"/>
                    </a:lnTo>
                    <a:cubicBezTo>
                      <a:pt x="10454" y="3710"/>
                      <a:pt x="10477" y="3800"/>
                      <a:pt x="10523" y="3875"/>
                    </a:cubicBezTo>
                    <a:cubicBezTo>
                      <a:pt x="10561" y="3939"/>
                      <a:pt x="10614" y="3989"/>
                      <a:pt x="10676" y="4021"/>
                    </a:cubicBezTo>
                    <a:cubicBezTo>
                      <a:pt x="10788" y="4096"/>
                      <a:pt x="10900" y="4171"/>
                      <a:pt x="11012" y="4244"/>
                    </a:cubicBezTo>
                    <a:cubicBezTo>
                      <a:pt x="11136" y="4324"/>
                      <a:pt x="11261" y="4406"/>
                      <a:pt x="11365" y="4517"/>
                    </a:cubicBezTo>
                    <a:cubicBezTo>
                      <a:pt x="11614" y="4785"/>
                      <a:pt x="11684" y="5154"/>
                      <a:pt x="11603" y="5481"/>
                    </a:cubicBezTo>
                    <a:cubicBezTo>
                      <a:pt x="11560" y="5659"/>
                      <a:pt x="11469" y="5823"/>
                      <a:pt x="11341" y="5946"/>
                    </a:cubicBezTo>
                    <a:lnTo>
                      <a:pt x="11055" y="5777"/>
                    </a:lnTo>
                    <a:cubicBezTo>
                      <a:pt x="10994" y="5741"/>
                      <a:pt x="10926" y="5723"/>
                      <a:pt x="10857" y="5722"/>
                    </a:cubicBezTo>
                    <a:cubicBezTo>
                      <a:pt x="10785" y="5722"/>
                      <a:pt x="10715" y="5740"/>
                      <a:pt x="10651" y="5777"/>
                    </a:cubicBezTo>
                    <a:lnTo>
                      <a:pt x="10365" y="5944"/>
                    </a:lnTo>
                    <a:cubicBezTo>
                      <a:pt x="10222" y="5798"/>
                      <a:pt x="10127" y="5590"/>
                      <a:pt x="10124" y="5351"/>
                    </a:cubicBezTo>
                    <a:lnTo>
                      <a:pt x="10124" y="4893"/>
                    </a:lnTo>
                    <a:lnTo>
                      <a:pt x="9432" y="4893"/>
                    </a:lnTo>
                    <a:lnTo>
                      <a:pt x="9432" y="5344"/>
                    </a:lnTo>
                    <a:cubicBezTo>
                      <a:pt x="9422" y="5713"/>
                      <a:pt x="9528" y="6054"/>
                      <a:pt x="9709" y="6327"/>
                    </a:cubicBezTo>
                    <a:lnTo>
                      <a:pt x="185" y="11887"/>
                    </a:lnTo>
                    <a:lnTo>
                      <a:pt x="167" y="11897"/>
                    </a:lnTo>
                    <a:cubicBezTo>
                      <a:pt x="102" y="11938"/>
                      <a:pt x="51" y="12002"/>
                      <a:pt x="25" y="12082"/>
                    </a:cubicBezTo>
                    <a:cubicBezTo>
                      <a:pt x="0" y="12172"/>
                      <a:pt x="0" y="12256"/>
                      <a:pt x="0" y="12422"/>
                    </a:cubicBezTo>
                    <a:lnTo>
                      <a:pt x="0" y="21016"/>
                    </a:lnTo>
                    <a:cubicBezTo>
                      <a:pt x="0" y="21184"/>
                      <a:pt x="0" y="21268"/>
                      <a:pt x="25" y="21358"/>
                    </a:cubicBezTo>
                    <a:cubicBezTo>
                      <a:pt x="57" y="21456"/>
                      <a:pt x="125" y="21533"/>
                      <a:pt x="212" y="21569"/>
                    </a:cubicBezTo>
                    <a:cubicBezTo>
                      <a:pt x="291" y="21597"/>
                      <a:pt x="366" y="21597"/>
                      <a:pt x="512" y="21597"/>
                    </a:cubicBezTo>
                    <a:lnTo>
                      <a:pt x="21086" y="21597"/>
                    </a:lnTo>
                    <a:cubicBezTo>
                      <a:pt x="21235" y="21597"/>
                      <a:pt x="21309" y="21597"/>
                      <a:pt x="21388" y="21569"/>
                    </a:cubicBezTo>
                    <a:cubicBezTo>
                      <a:pt x="21475" y="21533"/>
                      <a:pt x="21543" y="21456"/>
                      <a:pt x="21575" y="21358"/>
                    </a:cubicBezTo>
                    <a:cubicBezTo>
                      <a:pt x="21600" y="21268"/>
                      <a:pt x="21600" y="21184"/>
                      <a:pt x="21600" y="21018"/>
                    </a:cubicBezTo>
                    <a:lnTo>
                      <a:pt x="21600" y="12425"/>
                    </a:lnTo>
                    <a:cubicBezTo>
                      <a:pt x="21600" y="12256"/>
                      <a:pt x="21600" y="12172"/>
                      <a:pt x="21575" y="12082"/>
                    </a:cubicBezTo>
                    <a:cubicBezTo>
                      <a:pt x="21552" y="12010"/>
                      <a:pt x="21508" y="11949"/>
                      <a:pt x="21453" y="11908"/>
                    </a:cubicBezTo>
                    <a:lnTo>
                      <a:pt x="21450" y="11906"/>
                    </a:lnTo>
                    <a:cubicBezTo>
                      <a:pt x="21447" y="11904"/>
                      <a:pt x="21444" y="11903"/>
                      <a:pt x="21442" y="11901"/>
                    </a:cubicBezTo>
                    <a:lnTo>
                      <a:pt x="11951" y="6305"/>
                    </a:lnTo>
                    <a:cubicBezTo>
                      <a:pt x="12148" y="6021"/>
                      <a:pt x="12270" y="5669"/>
                      <a:pt x="12281" y="5286"/>
                    </a:cubicBezTo>
                    <a:lnTo>
                      <a:pt x="12281" y="5071"/>
                    </a:lnTo>
                    <a:cubicBezTo>
                      <a:pt x="12286" y="4799"/>
                      <a:pt x="12224" y="4532"/>
                      <a:pt x="12102" y="4297"/>
                    </a:cubicBezTo>
                    <a:cubicBezTo>
                      <a:pt x="12008" y="4117"/>
                      <a:pt x="11882" y="3961"/>
                      <a:pt x="11731" y="3841"/>
                    </a:cubicBezTo>
                    <a:lnTo>
                      <a:pt x="11200" y="3452"/>
                    </a:lnTo>
                    <a:lnTo>
                      <a:pt x="11200" y="2666"/>
                    </a:lnTo>
                    <a:lnTo>
                      <a:pt x="12388" y="2020"/>
                    </a:lnTo>
                    <a:cubicBezTo>
                      <a:pt x="12452" y="1994"/>
                      <a:pt x="12509" y="1948"/>
                      <a:pt x="12554" y="1889"/>
                    </a:cubicBezTo>
                    <a:cubicBezTo>
                      <a:pt x="12606" y="1820"/>
                      <a:pt x="12638" y="1734"/>
                      <a:pt x="12646" y="1643"/>
                    </a:cubicBezTo>
                    <a:lnTo>
                      <a:pt x="12646" y="404"/>
                    </a:lnTo>
                    <a:cubicBezTo>
                      <a:pt x="12657" y="270"/>
                      <a:pt x="12603" y="140"/>
                      <a:pt x="12505" y="63"/>
                    </a:cubicBezTo>
                    <a:cubicBezTo>
                      <a:pt x="12448" y="19"/>
                      <a:pt x="12380" y="-3"/>
                      <a:pt x="12311" y="0"/>
                    </a:cubicBezTo>
                    <a:lnTo>
                      <a:pt x="9363" y="0"/>
                    </a:lnTo>
                    <a:close/>
                    <a:moveTo>
                      <a:pt x="9764" y="806"/>
                    </a:moveTo>
                    <a:lnTo>
                      <a:pt x="11954" y="810"/>
                    </a:lnTo>
                    <a:lnTo>
                      <a:pt x="11954" y="1349"/>
                    </a:lnTo>
                    <a:lnTo>
                      <a:pt x="10850" y="2009"/>
                    </a:lnTo>
                    <a:lnTo>
                      <a:pt x="9764" y="1407"/>
                    </a:lnTo>
                    <a:lnTo>
                      <a:pt x="9764" y="806"/>
                    </a:lnTo>
                    <a:close/>
                    <a:moveTo>
                      <a:pt x="10275" y="6829"/>
                    </a:moveTo>
                    <a:cubicBezTo>
                      <a:pt x="10450" y="6913"/>
                      <a:pt x="10644" y="6957"/>
                      <a:pt x="10847" y="6952"/>
                    </a:cubicBezTo>
                    <a:cubicBezTo>
                      <a:pt x="11015" y="6947"/>
                      <a:pt x="11175" y="6907"/>
                      <a:pt x="11324" y="6841"/>
                    </a:cubicBezTo>
                    <a:lnTo>
                      <a:pt x="19876" y="11843"/>
                    </a:lnTo>
                    <a:lnTo>
                      <a:pt x="1806" y="11843"/>
                    </a:lnTo>
                    <a:lnTo>
                      <a:pt x="10275" y="6829"/>
                    </a:lnTo>
                    <a:close/>
                    <a:moveTo>
                      <a:pt x="639" y="12617"/>
                    </a:moveTo>
                    <a:lnTo>
                      <a:pt x="20961" y="12617"/>
                    </a:lnTo>
                    <a:lnTo>
                      <a:pt x="20961" y="20823"/>
                    </a:lnTo>
                    <a:lnTo>
                      <a:pt x="639" y="20823"/>
                    </a:lnTo>
                    <a:lnTo>
                      <a:pt x="639" y="12617"/>
                    </a:lnTo>
                    <a:close/>
                    <a:moveTo>
                      <a:pt x="1474" y="13447"/>
                    </a:moveTo>
                    <a:lnTo>
                      <a:pt x="1474" y="19946"/>
                    </a:lnTo>
                    <a:lnTo>
                      <a:pt x="2144" y="19946"/>
                    </a:lnTo>
                    <a:lnTo>
                      <a:pt x="2144" y="13447"/>
                    </a:lnTo>
                    <a:lnTo>
                      <a:pt x="1474" y="13447"/>
                    </a:lnTo>
                    <a:close/>
                    <a:moveTo>
                      <a:pt x="3282" y="13447"/>
                    </a:moveTo>
                    <a:lnTo>
                      <a:pt x="3282" y="19946"/>
                    </a:lnTo>
                    <a:lnTo>
                      <a:pt x="3951" y="19946"/>
                    </a:lnTo>
                    <a:lnTo>
                      <a:pt x="3951" y="13447"/>
                    </a:lnTo>
                    <a:lnTo>
                      <a:pt x="3282" y="13447"/>
                    </a:lnTo>
                    <a:close/>
                    <a:moveTo>
                      <a:pt x="5089" y="13447"/>
                    </a:moveTo>
                    <a:lnTo>
                      <a:pt x="5089" y="19946"/>
                    </a:lnTo>
                    <a:lnTo>
                      <a:pt x="5758" y="19946"/>
                    </a:lnTo>
                    <a:lnTo>
                      <a:pt x="5758" y="13447"/>
                    </a:lnTo>
                    <a:lnTo>
                      <a:pt x="5089" y="13447"/>
                    </a:lnTo>
                    <a:close/>
                    <a:moveTo>
                      <a:pt x="6896" y="13447"/>
                    </a:moveTo>
                    <a:lnTo>
                      <a:pt x="6896" y="19946"/>
                    </a:lnTo>
                    <a:lnTo>
                      <a:pt x="7565" y="19946"/>
                    </a:lnTo>
                    <a:lnTo>
                      <a:pt x="7565" y="13447"/>
                    </a:lnTo>
                    <a:lnTo>
                      <a:pt x="6896" y="13447"/>
                    </a:lnTo>
                    <a:close/>
                    <a:moveTo>
                      <a:pt x="8703" y="13447"/>
                    </a:moveTo>
                    <a:lnTo>
                      <a:pt x="8703" y="19946"/>
                    </a:lnTo>
                    <a:lnTo>
                      <a:pt x="9372" y="19946"/>
                    </a:lnTo>
                    <a:lnTo>
                      <a:pt x="9372" y="13447"/>
                    </a:lnTo>
                    <a:lnTo>
                      <a:pt x="8703" y="13447"/>
                    </a:lnTo>
                    <a:close/>
                    <a:moveTo>
                      <a:pt x="10510" y="13447"/>
                    </a:moveTo>
                    <a:lnTo>
                      <a:pt x="10510" y="19946"/>
                    </a:lnTo>
                    <a:lnTo>
                      <a:pt x="11180" y="19946"/>
                    </a:lnTo>
                    <a:lnTo>
                      <a:pt x="11180" y="13447"/>
                    </a:lnTo>
                    <a:lnTo>
                      <a:pt x="10510" y="13447"/>
                    </a:lnTo>
                    <a:close/>
                    <a:moveTo>
                      <a:pt x="12318" y="13447"/>
                    </a:moveTo>
                    <a:lnTo>
                      <a:pt x="12318" y="19946"/>
                    </a:lnTo>
                    <a:lnTo>
                      <a:pt x="12987" y="19946"/>
                    </a:lnTo>
                    <a:lnTo>
                      <a:pt x="12987" y="13447"/>
                    </a:lnTo>
                    <a:lnTo>
                      <a:pt x="12318" y="13447"/>
                    </a:lnTo>
                    <a:close/>
                    <a:moveTo>
                      <a:pt x="14125" y="13447"/>
                    </a:moveTo>
                    <a:lnTo>
                      <a:pt x="14125" y="19946"/>
                    </a:lnTo>
                    <a:lnTo>
                      <a:pt x="14794" y="19946"/>
                    </a:lnTo>
                    <a:lnTo>
                      <a:pt x="14794" y="13447"/>
                    </a:lnTo>
                    <a:lnTo>
                      <a:pt x="14125" y="13447"/>
                    </a:lnTo>
                    <a:close/>
                    <a:moveTo>
                      <a:pt x="15932" y="13447"/>
                    </a:moveTo>
                    <a:lnTo>
                      <a:pt x="15932" y="19946"/>
                    </a:lnTo>
                    <a:lnTo>
                      <a:pt x="16601" y="19946"/>
                    </a:lnTo>
                    <a:lnTo>
                      <a:pt x="16601" y="13447"/>
                    </a:lnTo>
                    <a:lnTo>
                      <a:pt x="15932" y="13447"/>
                    </a:lnTo>
                    <a:close/>
                    <a:moveTo>
                      <a:pt x="17739" y="13447"/>
                    </a:moveTo>
                    <a:lnTo>
                      <a:pt x="17739" y="19946"/>
                    </a:lnTo>
                    <a:lnTo>
                      <a:pt x="18408" y="19946"/>
                    </a:lnTo>
                    <a:lnTo>
                      <a:pt x="18408" y="13447"/>
                    </a:lnTo>
                    <a:lnTo>
                      <a:pt x="17739" y="13447"/>
                    </a:lnTo>
                    <a:close/>
                    <a:moveTo>
                      <a:pt x="19546" y="13447"/>
                    </a:moveTo>
                    <a:lnTo>
                      <a:pt x="19546" y="19946"/>
                    </a:lnTo>
                    <a:lnTo>
                      <a:pt x="20216" y="19946"/>
                    </a:lnTo>
                    <a:lnTo>
                      <a:pt x="20216" y="13447"/>
                    </a:lnTo>
                    <a:lnTo>
                      <a:pt x="19546" y="13447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B865BC43-2645-9B44-86FD-2857E52C7D76}"/>
                </a:ext>
              </a:extLst>
            </p:cNvPr>
            <p:cNvGrpSpPr/>
            <p:nvPr/>
          </p:nvGrpSpPr>
          <p:grpSpPr>
            <a:xfrm rot="20376288">
              <a:off x="13934068" y="-169519"/>
              <a:ext cx="1673440" cy="1673440"/>
              <a:chOff x="2957271" y="7578974"/>
              <a:chExt cx="1144470" cy="1144470"/>
            </a:xfrm>
          </p:grpSpPr>
          <p:sp>
            <p:nvSpPr>
              <p:cNvPr id="192" name="Овал 191">
                <a:extLst>
                  <a:ext uri="{FF2B5EF4-FFF2-40B4-BE49-F238E27FC236}">
                    <a16:creationId xmlns:a16="http://schemas.microsoft.com/office/drawing/2014/main" id="{7C6E1CF2-162C-6849-8AC1-96E9702F44FE}"/>
                  </a:ext>
                </a:extLst>
              </p:cNvPr>
              <p:cNvSpPr/>
              <p:nvPr/>
            </p:nvSpPr>
            <p:spPr>
              <a:xfrm>
                <a:off x="2957271" y="7578974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93" name="Фигура">
                <a:extLst>
                  <a:ext uri="{FF2B5EF4-FFF2-40B4-BE49-F238E27FC236}">
                    <a16:creationId xmlns:a16="http://schemas.microsoft.com/office/drawing/2014/main" id="{95145CA0-0D15-FA4D-B5F6-0E222742E1FC}"/>
                  </a:ext>
                </a:extLst>
              </p:cNvPr>
              <p:cNvSpPr/>
              <p:nvPr/>
            </p:nvSpPr>
            <p:spPr>
              <a:xfrm>
                <a:off x="3104277" y="7882766"/>
                <a:ext cx="777602" cy="4917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5" h="21593" extrusionOk="0">
                    <a:moveTo>
                      <a:pt x="16576" y="0"/>
                    </a:moveTo>
                    <a:lnTo>
                      <a:pt x="16576" y="1092"/>
                    </a:lnTo>
                    <a:lnTo>
                      <a:pt x="17631" y="1092"/>
                    </a:lnTo>
                    <a:lnTo>
                      <a:pt x="17631" y="2240"/>
                    </a:lnTo>
                    <a:lnTo>
                      <a:pt x="15151" y="2240"/>
                    </a:lnTo>
                    <a:cubicBezTo>
                      <a:pt x="15044" y="2223"/>
                      <a:pt x="14938" y="2280"/>
                      <a:pt x="14860" y="2397"/>
                    </a:cubicBezTo>
                    <a:cubicBezTo>
                      <a:pt x="14782" y="2514"/>
                      <a:pt x="14739" y="2679"/>
                      <a:pt x="14744" y="2849"/>
                    </a:cubicBezTo>
                    <a:lnTo>
                      <a:pt x="14744" y="4563"/>
                    </a:lnTo>
                    <a:cubicBezTo>
                      <a:pt x="14740" y="4643"/>
                      <a:pt x="14752" y="4724"/>
                      <a:pt x="14781" y="4791"/>
                    </a:cubicBezTo>
                    <a:cubicBezTo>
                      <a:pt x="14803" y="4843"/>
                      <a:pt x="14833" y="4886"/>
                      <a:pt x="14869" y="4913"/>
                    </a:cubicBezTo>
                    <a:lnTo>
                      <a:pt x="15855" y="5983"/>
                    </a:lnTo>
                    <a:lnTo>
                      <a:pt x="15855" y="6253"/>
                    </a:lnTo>
                    <a:lnTo>
                      <a:pt x="4679" y="6253"/>
                    </a:lnTo>
                    <a:cubicBezTo>
                      <a:pt x="4550" y="6242"/>
                      <a:pt x="4426" y="6338"/>
                      <a:pt x="4352" y="6506"/>
                    </a:cubicBezTo>
                    <a:cubicBezTo>
                      <a:pt x="4305" y="6613"/>
                      <a:pt x="4282" y="6743"/>
                      <a:pt x="4287" y="6874"/>
                    </a:cubicBezTo>
                    <a:lnTo>
                      <a:pt x="4287" y="13648"/>
                    </a:lnTo>
                    <a:lnTo>
                      <a:pt x="332" y="13648"/>
                    </a:lnTo>
                    <a:cubicBezTo>
                      <a:pt x="212" y="13643"/>
                      <a:pt x="100" y="13745"/>
                      <a:pt x="41" y="13911"/>
                    </a:cubicBezTo>
                    <a:cubicBezTo>
                      <a:pt x="-19" y="14082"/>
                      <a:pt x="-13" y="14292"/>
                      <a:pt x="56" y="14453"/>
                    </a:cubicBezTo>
                    <a:lnTo>
                      <a:pt x="2855" y="21194"/>
                    </a:lnTo>
                    <a:cubicBezTo>
                      <a:pt x="2895" y="21307"/>
                      <a:pt x="2952" y="21402"/>
                      <a:pt x="3021" y="21472"/>
                    </a:cubicBezTo>
                    <a:cubicBezTo>
                      <a:pt x="3100" y="21551"/>
                      <a:pt x="3192" y="21593"/>
                      <a:pt x="3286" y="21592"/>
                    </a:cubicBezTo>
                    <a:lnTo>
                      <a:pt x="21234" y="21592"/>
                    </a:lnTo>
                    <a:cubicBezTo>
                      <a:pt x="21325" y="21600"/>
                      <a:pt x="21413" y="21547"/>
                      <a:pt x="21478" y="21445"/>
                    </a:cubicBezTo>
                    <a:cubicBezTo>
                      <a:pt x="21544" y="21342"/>
                      <a:pt x="21579" y="21200"/>
                      <a:pt x="21574" y="21053"/>
                    </a:cubicBezTo>
                    <a:lnTo>
                      <a:pt x="21574" y="15946"/>
                    </a:lnTo>
                    <a:cubicBezTo>
                      <a:pt x="21581" y="15781"/>
                      <a:pt x="21543" y="15620"/>
                      <a:pt x="21469" y="15503"/>
                    </a:cubicBezTo>
                    <a:cubicBezTo>
                      <a:pt x="21395" y="15385"/>
                      <a:pt x="21293" y="15324"/>
                      <a:pt x="21188" y="15335"/>
                    </a:cubicBezTo>
                    <a:lnTo>
                      <a:pt x="20088" y="15335"/>
                    </a:lnTo>
                    <a:lnTo>
                      <a:pt x="20088" y="5983"/>
                    </a:lnTo>
                    <a:lnTo>
                      <a:pt x="21075" y="4913"/>
                    </a:lnTo>
                    <a:cubicBezTo>
                      <a:pt x="21110" y="4886"/>
                      <a:pt x="21140" y="4843"/>
                      <a:pt x="21162" y="4791"/>
                    </a:cubicBezTo>
                    <a:cubicBezTo>
                      <a:pt x="21190" y="4724"/>
                      <a:pt x="21204" y="4643"/>
                      <a:pt x="21199" y="4563"/>
                    </a:cubicBezTo>
                    <a:lnTo>
                      <a:pt x="21199" y="2849"/>
                    </a:lnTo>
                    <a:cubicBezTo>
                      <a:pt x="21204" y="2679"/>
                      <a:pt x="21162" y="2514"/>
                      <a:pt x="21084" y="2397"/>
                    </a:cubicBezTo>
                    <a:cubicBezTo>
                      <a:pt x="21011" y="2288"/>
                      <a:pt x="20913" y="2232"/>
                      <a:pt x="20813" y="2240"/>
                    </a:cubicBezTo>
                    <a:lnTo>
                      <a:pt x="18321" y="2240"/>
                    </a:lnTo>
                    <a:lnTo>
                      <a:pt x="18321" y="1092"/>
                    </a:lnTo>
                    <a:lnTo>
                      <a:pt x="19417" y="1092"/>
                    </a:lnTo>
                    <a:lnTo>
                      <a:pt x="19417" y="0"/>
                    </a:lnTo>
                    <a:lnTo>
                      <a:pt x="16576" y="0"/>
                    </a:lnTo>
                    <a:close/>
                    <a:moveTo>
                      <a:pt x="15455" y="3398"/>
                    </a:moveTo>
                    <a:lnTo>
                      <a:pt x="19505" y="3398"/>
                    </a:lnTo>
                    <a:lnTo>
                      <a:pt x="20488" y="3398"/>
                    </a:lnTo>
                    <a:lnTo>
                      <a:pt x="20488" y="4202"/>
                    </a:lnTo>
                    <a:lnTo>
                      <a:pt x="19543" y="5227"/>
                    </a:lnTo>
                    <a:cubicBezTo>
                      <a:pt x="19499" y="5265"/>
                      <a:pt x="19461" y="5317"/>
                      <a:pt x="19431" y="5381"/>
                    </a:cubicBezTo>
                    <a:cubicBezTo>
                      <a:pt x="19384" y="5481"/>
                      <a:pt x="19359" y="5604"/>
                      <a:pt x="19361" y="5729"/>
                    </a:cubicBezTo>
                    <a:lnTo>
                      <a:pt x="19361" y="15335"/>
                    </a:lnTo>
                    <a:lnTo>
                      <a:pt x="16582" y="15335"/>
                    </a:lnTo>
                    <a:lnTo>
                      <a:pt x="16582" y="5729"/>
                    </a:lnTo>
                    <a:cubicBezTo>
                      <a:pt x="16584" y="5604"/>
                      <a:pt x="16559" y="5481"/>
                      <a:pt x="16512" y="5381"/>
                    </a:cubicBezTo>
                    <a:cubicBezTo>
                      <a:pt x="16482" y="5317"/>
                      <a:pt x="16444" y="5265"/>
                      <a:pt x="16400" y="5227"/>
                    </a:cubicBezTo>
                    <a:lnTo>
                      <a:pt x="15455" y="4202"/>
                    </a:lnTo>
                    <a:lnTo>
                      <a:pt x="15455" y="3398"/>
                    </a:lnTo>
                    <a:close/>
                    <a:moveTo>
                      <a:pt x="17281" y="4513"/>
                    </a:moveTo>
                    <a:lnTo>
                      <a:pt x="17281" y="5605"/>
                    </a:lnTo>
                    <a:lnTo>
                      <a:pt x="18671" y="5605"/>
                    </a:lnTo>
                    <a:lnTo>
                      <a:pt x="18671" y="4513"/>
                    </a:lnTo>
                    <a:lnTo>
                      <a:pt x="17281" y="4513"/>
                    </a:lnTo>
                    <a:close/>
                    <a:moveTo>
                      <a:pt x="17281" y="6823"/>
                    </a:moveTo>
                    <a:lnTo>
                      <a:pt x="17281" y="7915"/>
                    </a:lnTo>
                    <a:lnTo>
                      <a:pt x="18671" y="7915"/>
                    </a:lnTo>
                    <a:lnTo>
                      <a:pt x="18671" y="6823"/>
                    </a:lnTo>
                    <a:lnTo>
                      <a:pt x="17281" y="6823"/>
                    </a:lnTo>
                    <a:close/>
                    <a:moveTo>
                      <a:pt x="4992" y="7380"/>
                    </a:moveTo>
                    <a:lnTo>
                      <a:pt x="10100" y="7380"/>
                    </a:lnTo>
                    <a:lnTo>
                      <a:pt x="10100" y="11379"/>
                    </a:lnTo>
                    <a:lnTo>
                      <a:pt x="4992" y="11379"/>
                    </a:lnTo>
                    <a:lnTo>
                      <a:pt x="4992" y="7380"/>
                    </a:lnTo>
                    <a:close/>
                    <a:moveTo>
                      <a:pt x="10790" y="7380"/>
                    </a:moveTo>
                    <a:lnTo>
                      <a:pt x="15855" y="7380"/>
                    </a:lnTo>
                    <a:lnTo>
                      <a:pt x="15855" y="11379"/>
                    </a:lnTo>
                    <a:lnTo>
                      <a:pt x="10790" y="11379"/>
                    </a:lnTo>
                    <a:lnTo>
                      <a:pt x="10790" y="7380"/>
                    </a:lnTo>
                    <a:close/>
                    <a:moveTo>
                      <a:pt x="5772" y="8557"/>
                    </a:moveTo>
                    <a:lnTo>
                      <a:pt x="5772" y="10201"/>
                    </a:lnTo>
                    <a:lnTo>
                      <a:pt x="6462" y="10201"/>
                    </a:lnTo>
                    <a:lnTo>
                      <a:pt x="6462" y="8557"/>
                    </a:lnTo>
                    <a:lnTo>
                      <a:pt x="5772" y="8557"/>
                    </a:lnTo>
                    <a:close/>
                    <a:moveTo>
                      <a:pt x="7233" y="8557"/>
                    </a:moveTo>
                    <a:lnTo>
                      <a:pt x="7233" y="10201"/>
                    </a:lnTo>
                    <a:lnTo>
                      <a:pt x="7923" y="10201"/>
                    </a:lnTo>
                    <a:lnTo>
                      <a:pt x="7923" y="8557"/>
                    </a:lnTo>
                    <a:lnTo>
                      <a:pt x="7233" y="8557"/>
                    </a:lnTo>
                    <a:close/>
                    <a:moveTo>
                      <a:pt x="8667" y="8557"/>
                    </a:moveTo>
                    <a:lnTo>
                      <a:pt x="8667" y="10201"/>
                    </a:lnTo>
                    <a:lnTo>
                      <a:pt x="9357" y="10201"/>
                    </a:lnTo>
                    <a:lnTo>
                      <a:pt x="9357" y="8557"/>
                    </a:lnTo>
                    <a:lnTo>
                      <a:pt x="8667" y="8557"/>
                    </a:lnTo>
                    <a:close/>
                    <a:moveTo>
                      <a:pt x="11534" y="8557"/>
                    </a:moveTo>
                    <a:lnTo>
                      <a:pt x="11534" y="10201"/>
                    </a:lnTo>
                    <a:lnTo>
                      <a:pt x="12224" y="10201"/>
                    </a:lnTo>
                    <a:lnTo>
                      <a:pt x="12224" y="8557"/>
                    </a:lnTo>
                    <a:lnTo>
                      <a:pt x="11534" y="8557"/>
                    </a:lnTo>
                    <a:close/>
                    <a:moveTo>
                      <a:pt x="12996" y="8557"/>
                    </a:moveTo>
                    <a:lnTo>
                      <a:pt x="12996" y="10201"/>
                    </a:lnTo>
                    <a:lnTo>
                      <a:pt x="13686" y="10201"/>
                    </a:lnTo>
                    <a:lnTo>
                      <a:pt x="13686" y="8557"/>
                    </a:lnTo>
                    <a:lnTo>
                      <a:pt x="12996" y="8557"/>
                    </a:lnTo>
                    <a:close/>
                    <a:moveTo>
                      <a:pt x="14429" y="8557"/>
                    </a:moveTo>
                    <a:lnTo>
                      <a:pt x="14429" y="10201"/>
                    </a:lnTo>
                    <a:lnTo>
                      <a:pt x="15119" y="10201"/>
                    </a:lnTo>
                    <a:lnTo>
                      <a:pt x="15119" y="8557"/>
                    </a:lnTo>
                    <a:lnTo>
                      <a:pt x="14429" y="8557"/>
                    </a:lnTo>
                    <a:close/>
                    <a:moveTo>
                      <a:pt x="17281" y="9080"/>
                    </a:moveTo>
                    <a:lnTo>
                      <a:pt x="17281" y="10172"/>
                    </a:lnTo>
                    <a:lnTo>
                      <a:pt x="18671" y="10172"/>
                    </a:lnTo>
                    <a:lnTo>
                      <a:pt x="18671" y="9080"/>
                    </a:lnTo>
                    <a:lnTo>
                      <a:pt x="17281" y="9080"/>
                    </a:lnTo>
                    <a:close/>
                    <a:moveTo>
                      <a:pt x="17281" y="11361"/>
                    </a:moveTo>
                    <a:lnTo>
                      <a:pt x="17281" y="12453"/>
                    </a:lnTo>
                    <a:lnTo>
                      <a:pt x="17970" y="12453"/>
                    </a:lnTo>
                    <a:lnTo>
                      <a:pt x="17970" y="11361"/>
                    </a:lnTo>
                    <a:lnTo>
                      <a:pt x="17281" y="11361"/>
                    </a:lnTo>
                    <a:close/>
                    <a:moveTo>
                      <a:pt x="4992" y="12470"/>
                    </a:moveTo>
                    <a:lnTo>
                      <a:pt x="10100" y="12470"/>
                    </a:lnTo>
                    <a:lnTo>
                      <a:pt x="10100" y="15335"/>
                    </a:lnTo>
                    <a:lnTo>
                      <a:pt x="9357" y="15335"/>
                    </a:lnTo>
                    <a:lnTo>
                      <a:pt x="9357" y="13648"/>
                    </a:lnTo>
                    <a:lnTo>
                      <a:pt x="8667" y="13648"/>
                    </a:lnTo>
                    <a:lnTo>
                      <a:pt x="8667" y="15214"/>
                    </a:lnTo>
                    <a:lnTo>
                      <a:pt x="7697" y="13648"/>
                    </a:lnTo>
                    <a:lnTo>
                      <a:pt x="4992" y="13648"/>
                    </a:lnTo>
                    <a:lnTo>
                      <a:pt x="4992" y="12470"/>
                    </a:lnTo>
                    <a:close/>
                    <a:moveTo>
                      <a:pt x="10790" y="12470"/>
                    </a:moveTo>
                    <a:lnTo>
                      <a:pt x="15855" y="12470"/>
                    </a:lnTo>
                    <a:lnTo>
                      <a:pt x="15855" y="15335"/>
                    </a:lnTo>
                    <a:lnTo>
                      <a:pt x="15119" y="15335"/>
                    </a:lnTo>
                    <a:lnTo>
                      <a:pt x="15119" y="13648"/>
                    </a:lnTo>
                    <a:lnTo>
                      <a:pt x="14429" y="13648"/>
                    </a:lnTo>
                    <a:lnTo>
                      <a:pt x="14429" y="15335"/>
                    </a:lnTo>
                    <a:lnTo>
                      <a:pt x="13686" y="15335"/>
                    </a:lnTo>
                    <a:lnTo>
                      <a:pt x="13686" y="13648"/>
                    </a:lnTo>
                    <a:lnTo>
                      <a:pt x="12996" y="13648"/>
                    </a:lnTo>
                    <a:lnTo>
                      <a:pt x="12996" y="15335"/>
                    </a:lnTo>
                    <a:lnTo>
                      <a:pt x="12224" y="15335"/>
                    </a:lnTo>
                    <a:lnTo>
                      <a:pt x="12224" y="13648"/>
                    </a:lnTo>
                    <a:lnTo>
                      <a:pt x="11534" y="13648"/>
                    </a:lnTo>
                    <a:lnTo>
                      <a:pt x="11534" y="15335"/>
                    </a:lnTo>
                    <a:lnTo>
                      <a:pt x="10790" y="15335"/>
                    </a:lnTo>
                    <a:lnTo>
                      <a:pt x="10790" y="12470"/>
                    </a:lnTo>
                    <a:close/>
                    <a:moveTo>
                      <a:pt x="7419" y="14733"/>
                    </a:moveTo>
                    <a:lnTo>
                      <a:pt x="8491" y="16394"/>
                    </a:lnTo>
                    <a:lnTo>
                      <a:pt x="20837" y="16394"/>
                    </a:lnTo>
                    <a:lnTo>
                      <a:pt x="20837" y="20454"/>
                    </a:lnTo>
                    <a:lnTo>
                      <a:pt x="3423" y="20454"/>
                    </a:lnTo>
                    <a:lnTo>
                      <a:pt x="993" y="14734"/>
                    </a:lnTo>
                    <a:lnTo>
                      <a:pt x="7419" y="14733"/>
                    </a:lnTo>
                    <a:close/>
                    <a:moveTo>
                      <a:pt x="2920" y="15853"/>
                    </a:moveTo>
                    <a:lnTo>
                      <a:pt x="2920" y="16944"/>
                    </a:lnTo>
                    <a:lnTo>
                      <a:pt x="3610" y="16944"/>
                    </a:lnTo>
                    <a:lnTo>
                      <a:pt x="3610" y="15853"/>
                    </a:lnTo>
                    <a:lnTo>
                      <a:pt x="2920" y="15853"/>
                    </a:lnTo>
                    <a:close/>
                    <a:moveTo>
                      <a:pt x="4709" y="15853"/>
                    </a:moveTo>
                    <a:lnTo>
                      <a:pt x="4709" y="16944"/>
                    </a:lnTo>
                    <a:lnTo>
                      <a:pt x="5399" y="16944"/>
                    </a:lnTo>
                    <a:lnTo>
                      <a:pt x="5399" y="15853"/>
                    </a:lnTo>
                    <a:lnTo>
                      <a:pt x="4709" y="15853"/>
                    </a:lnTo>
                    <a:close/>
                    <a:moveTo>
                      <a:pt x="6497" y="15853"/>
                    </a:moveTo>
                    <a:lnTo>
                      <a:pt x="6497" y="16944"/>
                    </a:lnTo>
                    <a:lnTo>
                      <a:pt x="7187" y="16944"/>
                    </a:lnTo>
                    <a:lnTo>
                      <a:pt x="7187" y="15853"/>
                    </a:lnTo>
                    <a:lnTo>
                      <a:pt x="6497" y="158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F34F8223-E6FC-3B41-BF3C-62F64D3408AE}"/>
                </a:ext>
              </a:extLst>
            </p:cNvPr>
            <p:cNvGrpSpPr/>
            <p:nvPr/>
          </p:nvGrpSpPr>
          <p:grpSpPr>
            <a:xfrm rot="18990669">
              <a:off x="12862727" y="955208"/>
              <a:ext cx="926794" cy="926794"/>
              <a:chOff x="9565864" y="5977790"/>
              <a:chExt cx="1144470" cy="1144470"/>
            </a:xfrm>
          </p:grpSpPr>
          <p:sp>
            <p:nvSpPr>
              <p:cNvPr id="127" name="Овал 126">
                <a:extLst>
                  <a:ext uri="{FF2B5EF4-FFF2-40B4-BE49-F238E27FC236}">
                    <a16:creationId xmlns:a16="http://schemas.microsoft.com/office/drawing/2014/main" id="{20B739B7-FF77-6745-87E6-19341F07FF35}"/>
                  </a:ext>
                </a:extLst>
              </p:cNvPr>
              <p:cNvSpPr/>
              <p:nvPr/>
            </p:nvSpPr>
            <p:spPr>
              <a:xfrm>
                <a:off x="9565864" y="5977790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5" name="Фигура">
                <a:extLst>
                  <a:ext uri="{FF2B5EF4-FFF2-40B4-BE49-F238E27FC236}">
                    <a16:creationId xmlns:a16="http://schemas.microsoft.com/office/drawing/2014/main" id="{0A9D08B8-1FEC-EA44-8620-F6ED460774D1}"/>
                  </a:ext>
                </a:extLst>
              </p:cNvPr>
              <p:cNvSpPr/>
              <p:nvPr/>
            </p:nvSpPr>
            <p:spPr>
              <a:xfrm>
                <a:off x="9793532" y="6137714"/>
                <a:ext cx="770296" cy="7701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0789" y="0"/>
                    </a:moveTo>
                    <a:cubicBezTo>
                      <a:pt x="10233" y="0"/>
                      <a:pt x="9677" y="212"/>
                      <a:pt x="9252" y="637"/>
                    </a:cubicBezTo>
                    <a:cubicBezTo>
                      <a:pt x="8404" y="1486"/>
                      <a:pt x="8404" y="2862"/>
                      <a:pt x="9252" y="3712"/>
                    </a:cubicBezTo>
                    <a:cubicBezTo>
                      <a:pt x="9582" y="4041"/>
                      <a:pt x="9990" y="4241"/>
                      <a:pt x="10417" y="4315"/>
                    </a:cubicBezTo>
                    <a:lnTo>
                      <a:pt x="10417" y="4343"/>
                    </a:lnTo>
                    <a:cubicBezTo>
                      <a:pt x="9819" y="4374"/>
                      <a:pt x="9225" y="4479"/>
                      <a:pt x="8649" y="4659"/>
                    </a:cubicBezTo>
                    <a:cubicBezTo>
                      <a:pt x="8072" y="4839"/>
                      <a:pt x="7515" y="5094"/>
                      <a:pt x="6990" y="5423"/>
                    </a:cubicBezTo>
                    <a:lnTo>
                      <a:pt x="6343" y="4776"/>
                    </a:lnTo>
                    <a:cubicBezTo>
                      <a:pt x="6896" y="4349"/>
                      <a:pt x="7299" y="3758"/>
                      <a:pt x="7489" y="3084"/>
                    </a:cubicBezTo>
                    <a:cubicBezTo>
                      <a:pt x="7579" y="2766"/>
                      <a:pt x="7620" y="2437"/>
                      <a:pt x="7631" y="2110"/>
                    </a:cubicBezTo>
                    <a:cubicBezTo>
                      <a:pt x="7642" y="1777"/>
                      <a:pt x="7623" y="1441"/>
                      <a:pt x="7526" y="1118"/>
                    </a:cubicBezTo>
                    <a:cubicBezTo>
                      <a:pt x="7477" y="957"/>
                      <a:pt x="7410" y="802"/>
                      <a:pt x="7344" y="646"/>
                    </a:cubicBezTo>
                    <a:cubicBezTo>
                      <a:pt x="7284" y="506"/>
                      <a:pt x="7226" y="364"/>
                      <a:pt x="7170" y="223"/>
                    </a:cubicBezTo>
                    <a:cubicBezTo>
                      <a:pt x="7116" y="126"/>
                      <a:pt x="7022" y="58"/>
                      <a:pt x="6913" y="39"/>
                    </a:cubicBezTo>
                    <a:cubicBezTo>
                      <a:pt x="6814" y="22"/>
                      <a:pt x="6712" y="46"/>
                      <a:pt x="6632" y="106"/>
                    </a:cubicBezTo>
                    <a:lnTo>
                      <a:pt x="158" y="4055"/>
                    </a:lnTo>
                    <a:cubicBezTo>
                      <a:pt x="100" y="4087"/>
                      <a:pt x="55" y="4137"/>
                      <a:pt x="28" y="4196"/>
                    </a:cubicBezTo>
                    <a:cubicBezTo>
                      <a:pt x="7" y="4243"/>
                      <a:pt x="-2" y="4294"/>
                      <a:pt x="2" y="4346"/>
                    </a:cubicBezTo>
                    <a:lnTo>
                      <a:pt x="2" y="21261"/>
                    </a:lnTo>
                    <a:cubicBezTo>
                      <a:pt x="-10" y="21357"/>
                      <a:pt x="25" y="21453"/>
                      <a:pt x="95" y="21520"/>
                    </a:cubicBezTo>
                    <a:cubicBezTo>
                      <a:pt x="148" y="21569"/>
                      <a:pt x="216" y="21597"/>
                      <a:pt x="288" y="21600"/>
                    </a:cubicBezTo>
                    <a:lnTo>
                      <a:pt x="16947" y="21548"/>
                    </a:lnTo>
                    <a:cubicBezTo>
                      <a:pt x="16947" y="21548"/>
                      <a:pt x="16957" y="21548"/>
                      <a:pt x="16977" y="21547"/>
                    </a:cubicBezTo>
                    <a:cubicBezTo>
                      <a:pt x="16998" y="21547"/>
                      <a:pt x="17029" y="21546"/>
                      <a:pt x="17073" y="21544"/>
                    </a:cubicBezTo>
                    <a:cubicBezTo>
                      <a:pt x="17609" y="21528"/>
                      <a:pt x="18092" y="21305"/>
                      <a:pt x="18446" y="20951"/>
                    </a:cubicBezTo>
                    <a:cubicBezTo>
                      <a:pt x="18799" y="20598"/>
                      <a:pt x="19022" y="20114"/>
                      <a:pt x="19038" y="19578"/>
                    </a:cubicBezTo>
                    <a:cubicBezTo>
                      <a:pt x="19040" y="19534"/>
                      <a:pt x="19041" y="19502"/>
                      <a:pt x="19041" y="19482"/>
                    </a:cubicBezTo>
                    <a:cubicBezTo>
                      <a:pt x="19042" y="19461"/>
                      <a:pt x="19042" y="19452"/>
                      <a:pt x="19042" y="19452"/>
                    </a:cubicBezTo>
                    <a:cubicBezTo>
                      <a:pt x="19042" y="19452"/>
                      <a:pt x="19042" y="19442"/>
                      <a:pt x="19041" y="19422"/>
                    </a:cubicBezTo>
                    <a:cubicBezTo>
                      <a:pt x="19041" y="19401"/>
                      <a:pt x="19040" y="19370"/>
                      <a:pt x="19038" y="19326"/>
                    </a:cubicBezTo>
                    <a:cubicBezTo>
                      <a:pt x="19029" y="19036"/>
                      <a:pt x="18960" y="18761"/>
                      <a:pt x="18842" y="18514"/>
                    </a:cubicBezTo>
                    <a:cubicBezTo>
                      <a:pt x="18723" y="18267"/>
                      <a:pt x="18557" y="18048"/>
                      <a:pt x="18354" y="17869"/>
                    </a:cubicBezTo>
                    <a:cubicBezTo>
                      <a:pt x="18358" y="17869"/>
                      <a:pt x="18366" y="17869"/>
                      <a:pt x="18383" y="17868"/>
                    </a:cubicBezTo>
                    <a:cubicBezTo>
                      <a:pt x="18400" y="17868"/>
                      <a:pt x="18426" y="17867"/>
                      <a:pt x="18464" y="17865"/>
                    </a:cubicBezTo>
                    <a:cubicBezTo>
                      <a:pt x="19000" y="17850"/>
                      <a:pt x="19484" y="17626"/>
                      <a:pt x="19837" y="17273"/>
                    </a:cubicBezTo>
                    <a:cubicBezTo>
                      <a:pt x="20191" y="16919"/>
                      <a:pt x="20414" y="16435"/>
                      <a:pt x="20429" y="15899"/>
                    </a:cubicBezTo>
                    <a:cubicBezTo>
                      <a:pt x="20431" y="15855"/>
                      <a:pt x="20432" y="15824"/>
                      <a:pt x="20433" y="15803"/>
                    </a:cubicBezTo>
                    <a:cubicBezTo>
                      <a:pt x="20433" y="15783"/>
                      <a:pt x="20433" y="15773"/>
                      <a:pt x="20433" y="15773"/>
                    </a:cubicBezTo>
                    <a:cubicBezTo>
                      <a:pt x="20433" y="15773"/>
                      <a:pt x="20433" y="15764"/>
                      <a:pt x="20433" y="15743"/>
                    </a:cubicBezTo>
                    <a:cubicBezTo>
                      <a:pt x="20432" y="15723"/>
                      <a:pt x="20431" y="15691"/>
                      <a:pt x="20429" y="15648"/>
                    </a:cubicBezTo>
                    <a:cubicBezTo>
                      <a:pt x="20421" y="15376"/>
                      <a:pt x="20360" y="15117"/>
                      <a:pt x="20255" y="14883"/>
                    </a:cubicBezTo>
                    <a:cubicBezTo>
                      <a:pt x="20150" y="14648"/>
                      <a:pt x="20002" y="14437"/>
                      <a:pt x="19821" y="14259"/>
                    </a:cubicBezTo>
                    <a:cubicBezTo>
                      <a:pt x="20310" y="14197"/>
                      <a:pt x="20744" y="13961"/>
                      <a:pt x="21059" y="13614"/>
                    </a:cubicBezTo>
                    <a:cubicBezTo>
                      <a:pt x="21375" y="13268"/>
                      <a:pt x="21571" y="12811"/>
                      <a:pt x="21586" y="12309"/>
                    </a:cubicBezTo>
                    <a:cubicBezTo>
                      <a:pt x="21588" y="12265"/>
                      <a:pt x="21589" y="12233"/>
                      <a:pt x="21589" y="12213"/>
                    </a:cubicBezTo>
                    <a:cubicBezTo>
                      <a:pt x="21590" y="12192"/>
                      <a:pt x="21590" y="12183"/>
                      <a:pt x="21590" y="12183"/>
                    </a:cubicBezTo>
                    <a:cubicBezTo>
                      <a:pt x="21590" y="12183"/>
                      <a:pt x="21590" y="12173"/>
                      <a:pt x="21589" y="12153"/>
                    </a:cubicBezTo>
                    <a:cubicBezTo>
                      <a:pt x="21589" y="12132"/>
                      <a:pt x="21588" y="12101"/>
                      <a:pt x="21586" y="12057"/>
                    </a:cubicBezTo>
                    <a:cubicBezTo>
                      <a:pt x="21576" y="11705"/>
                      <a:pt x="21476" y="11377"/>
                      <a:pt x="21309" y="11093"/>
                    </a:cubicBezTo>
                    <a:cubicBezTo>
                      <a:pt x="21142" y="10809"/>
                      <a:pt x="20907" y="10569"/>
                      <a:pt x="20628" y="10395"/>
                    </a:cubicBezTo>
                    <a:cubicBezTo>
                      <a:pt x="20907" y="10222"/>
                      <a:pt x="21142" y="9982"/>
                      <a:pt x="21309" y="9698"/>
                    </a:cubicBezTo>
                    <a:cubicBezTo>
                      <a:pt x="21476" y="9413"/>
                      <a:pt x="21576" y="9085"/>
                      <a:pt x="21586" y="8733"/>
                    </a:cubicBezTo>
                    <a:cubicBezTo>
                      <a:pt x="21588" y="8689"/>
                      <a:pt x="21589" y="8658"/>
                      <a:pt x="21589" y="8637"/>
                    </a:cubicBezTo>
                    <a:cubicBezTo>
                      <a:pt x="21590" y="8617"/>
                      <a:pt x="21590" y="8607"/>
                      <a:pt x="21590" y="8607"/>
                    </a:cubicBezTo>
                    <a:cubicBezTo>
                      <a:pt x="21590" y="8607"/>
                      <a:pt x="21590" y="8598"/>
                      <a:pt x="21589" y="8577"/>
                    </a:cubicBezTo>
                    <a:cubicBezTo>
                      <a:pt x="21589" y="8557"/>
                      <a:pt x="21588" y="8525"/>
                      <a:pt x="21586" y="8482"/>
                    </a:cubicBezTo>
                    <a:cubicBezTo>
                      <a:pt x="21571" y="7945"/>
                      <a:pt x="21347" y="7461"/>
                      <a:pt x="20994" y="7108"/>
                    </a:cubicBezTo>
                    <a:cubicBezTo>
                      <a:pt x="20641" y="6754"/>
                      <a:pt x="20157" y="6531"/>
                      <a:pt x="19621" y="6516"/>
                    </a:cubicBezTo>
                    <a:cubicBezTo>
                      <a:pt x="19577" y="6514"/>
                      <a:pt x="19546" y="6512"/>
                      <a:pt x="19526" y="6512"/>
                    </a:cubicBezTo>
                    <a:cubicBezTo>
                      <a:pt x="19505" y="6511"/>
                      <a:pt x="19496" y="6511"/>
                      <a:pt x="19496" y="6511"/>
                    </a:cubicBezTo>
                    <a:lnTo>
                      <a:pt x="16657" y="6511"/>
                    </a:lnTo>
                    <a:lnTo>
                      <a:pt x="17046" y="6122"/>
                    </a:lnTo>
                    <a:cubicBezTo>
                      <a:pt x="17098" y="6070"/>
                      <a:pt x="17137" y="6031"/>
                      <a:pt x="17167" y="5996"/>
                    </a:cubicBezTo>
                    <a:cubicBezTo>
                      <a:pt x="17198" y="5961"/>
                      <a:pt x="17220" y="5930"/>
                      <a:pt x="17239" y="5894"/>
                    </a:cubicBezTo>
                    <a:cubicBezTo>
                      <a:pt x="17258" y="5853"/>
                      <a:pt x="17268" y="5808"/>
                      <a:pt x="17268" y="5764"/>
                    </a:cubicBezTo>
                    <a:cubicBezTo>
                      <a:pt x="17268" y="5720"/>
                      <a:pt x="17258" y="5675"/>
                      <a:pt x="17239" y="5634"/>
                    </a:cubicBezTo>
                    <a:cubicBezTo>
                      <a:pt x="17220" y="5598"/>
                      <a:pt x="17198" y="5567"/>
                      <a:pt x="17167" y="5532"/>
                    </a:cubicBezTo>
                    <a:cubicBezTo>
                      <a:pt x="17137" y="5497"/>
                      <a:pt x="17099" y="5459"/>
                      <a:pt x="17047" y="5408"/>
                    </a:cubicBezTo>
                    <a:lnTo>
                      <a:pt x="16208" y="4568"/>
                    </a:lnTo>
                    <a:cubicBezTo>
                      <a:pt x="16156" y="4516"/>
                      <a:pt x="16117" y="4477"/>
                      <a:pt x="16082" y="4446"/>
                    </a:cubicBezTo>
                    <a:cubicBezTo>
                      <a:pt x="16047" y="4416"/>
                      <a:pt x="16016" y="4393"/>
                      <a:pt x="15980" y="4374"/>
                    </a:cubicBezTo>
                    <a:cubicBezTo>
                      <a:pt x="15939" y="4355"/>
                      <a:pt x="15895" y="4346"/>
                      <a:pt x="15850" y="4346"/>
                    </a:cubicBezTo>
                    <a:cubicBezTo>
                      <a:pt x="15806" y="4346"/>
                      <a:pt x="15762" y="4355"/>
                      <a:pt x="15721" y="4374"/>
                    </a:cubicBezTo>
                    <a:cubicBezTo>
                      <a:pt x="15684" y="4393"/>
                      <a:pt x="15653" y="4416"/>
                      <a:pt x="15618" y="4446"/>
                    </a:cubicBezTo>
                    <a:cubicBezTo>
                      <a:pt x="15584" y="4476"/>
                      <a:pt x="15545" y="4515"/>
                      <a:pt x="15494" y="4566"/>
                    </a:cubicBezTo>
                    <a:lnTo>
                      <a:pt x="14619" y="5443"/>
                    </a:lnTo>
                    <a:cubicBezTo>
                      <a:pt x="14090" y="5108"/>
                      <a:pt x="13527" y="4848"/>
                      <a:pt x="12946" y="4665"/>
                    </a:cubicBezTo>
                    <a:cubicBezTo>
                      <a:pt x="12365" y="4481"/>
                      <a:pt x="11764" y="4374"/>
                      <a:pt x="11161" y="4343"/>
                    </a:cubicBezTo>
                    <a:lnTo>
                      <a:pt x="11161" y="4315"/>
                    </a:lnTo>
                    <a:cubicBezTo>
                      <a:pt x="11587" y="4241"/>
                      <a:pt x="11996" y="4041"/>
                      <a:pt x="12325" y="3712"/>
                    </a:cubicBezTo>
                    <a:cubicBezTo>
                      <a:pt x="13174" y="2862"/>
                      <a:pt x="13174" y="1486"/>
                      <a:pt x="12325" y="637"/>
                    </a:cubicBezTo>
                    <a:cubicBezTo>
                      <a:pt x="11901" y="212"/>
                      <a:pt x="11345" y="0"/>
                      <a:pt x="10789" y="0"/>
                    </a:cubicBezTo>
                    <a:close/>
                    <a:moveTo>
                      <a:pt x="10789" y="686"/>
                    </a:moveTo>
                    <a:cubicBezTo>
                      <a:pt x="11169" y="686"/>
                      <a:pt x="11550" y="831"/>
                      <a:pt x="11840" y="1122"/>
                    </a:cubicBezTo>
                    <a:cubicBezTo>
                      <a:pt x="12421" y="1703"/>
                      <a:pt x="12421" y="2645"/>
                      <a:pt x="11840" y="3227"/>
                    </a:cubicBezTo>
                    <a:cubicBezTo>
                      <a:pt x="11646" y="3422"/>
                      <a:pt x="11410" y="3549"/>
                      <a:pt x="11161" y="3613"/>
                    </a:cubicBezTo>
                    <a:lnTo>
                      <a:pt x="11161" y="2545"/>
                    </a:lnTo>
                    <a:lnTo>
                      <a:pt x="11811" y="2545"/>
                    </a:lnTo>
                    <a:lnTo>
                      <a:pt x="11811" y="1847"/>
                    </a:lnTo>
                    <a:lnTo>
                      <a:pt x="9767" y="1847"/>
                    </a:lnTo>
                    <a:lnTo>
                      <a:pt x="9767" y="2545"/>
                    </a:lnTo>
                    <a:lnTo>
                      <a:pt x="10417" y="2545"/>
                    </a:lnTo>
                    <a:lnTo>
                      <a:pt x="10417" y="3613"/>
                    </a:lnTo>
                    <a:cubicBezTo>
                      <a:pt x="10168" y="3549"/>
                      <a:pt x="9932" y="3422"/>
                      <a:pt x="9737" y="3227"/>
                    </a:cubicBezTo>
                    <a:cubicBezTo>
                      <a:pt x="9156" y="2645"/>
                      <a:pt x="9156" y="1703"/>
                      <a:pt x="9737" y="1122"/>
                    </a:cubicBezTo>
                    <a:cubicBezTo>
                      <a:pt x="10027" y="831"/>
                      <a:pt x="10408" y="686"/>
                      <a:pt x="10789" y="686"/>
                    </a:cubicBezTo>
                    <a:close/>
                    <a:moveTo>
                      <a:pt x="6686" y="894"/>
                    </a:moveTo>
                    <a:cubicBezTo>
                      <a:pt x="6742" y="1052"/>
                      <a:pt x="6791" y="1212"/>
                      <a:pt x="6832" y="1375"/>
                    </a:cubicBezTo>
                    <a:cubicBezTo>
                      <a:pt x="6875" y="1548"/>
                      <a:pt x="6908" y="1723"/>
                      <a:pt x="6924" y="1901"/>
                    </a:cubicBezTo>
                    <a:cubicBezTo>
                      <a:pt x="6964" y="2364"/>
                      <a:pt x="6881" y="2829"/>
                      <a:pt x="6690" y="3253"/>
                    </a:cubicBezTo>
                    <a:cubicBezTo>
                      <a:pt x="6503" y="3670"/>
                      <a:pt x="6218" y="4036"/>
                      <a:pt x="5860" y="4319"/>
                    </a:cubicBezTo>
                    <a:lnTo>
                      <a:pt x="4110" y="5605"/>
                    </a:lnTo>
                    <a:cubicBezTo>
                      <a:pt x="3695" y="6010"/>
                      <a:pt x="3528" y="6607"/>
                      <a:pt x="3672" y="7170"/>
                    </a:cubicBezTo>
                    <a:cubicBezTo>
                      <a:pt x="3781" y="7595"/>
                      <a:pt x="4061" y="7953"/>
                      <a:pt x="4441" y="8166"/>
                    </a:cubicBezTo>
                    <a:cubicBezTo>
                      <a:pt x="3015" y="10875"/>
                      <a:pt x="3440" y="14304"/>
                      <a:pt x="5718" y="16583"/>
                    </a:cubicBezTo>
                    <a:cubicBezTo>
                      <a:pt x="7335" y="18202"/>
                      <a:pt x="9532" y="18881"/>
                      <a:pt x="11639" y="18630"/>
                    </a:cubicBezTo>
                    <a:cubicBezTo>
                      <a:pt x="11596" y="18738"/>
                      <a:pt x="11561" y="18851"/>
                      <a:pt x="11536" y="18967"/>
                    </a:cubicBezTo>
                    <a:cubicBezTo>
                      <a:pt x="11511" y="19083"/>
                      <a:pt x="11497" y="19203"/>
                      <a:pt x="11493" y="19326"/>
                    </a:cubicBezTo>
                    <a:cubicBezTo>
                      <a:pt x="11491" y="19370"/>
                      <a:pt x="11490" y="19401"/>
                      <a:pt x="11489" y="19422"/>
                    </a:cubicBezTo>
                    <a:cubicBezTo>
                      <a:pt x="11489" y="19442"/>
                      <a:pt x="11489" y="19452"/>
                      <a:pt x="11489" y="19452"/>
                    </a:cubicBezTo>
                    <a:cubicBezTo>
                      <a:pt x="11489" y="19452"/>
                      <a:pt x="11489" y="19461"/>
                      <a:pt x="11489" y="19482"/>
                    </a:cubicBezTo>
                    <a:cubicBezTo>
                      <a:pt x="11490" y="19502"/>
                      <a:pt x="11491" y="19534"/>
                      <a:pt x="11493" y="19578"/>
                    </a:cubicBezTo>
                    <a:cubicBezTo>
                      <a:pt x="11500" y="19834"/>
                      <a:pt x="11556" y="20078"/>
                      <a:pt x="11650" y="20301"/>
                    </a:cubicBezTo>
                    <a:cubicBezTo>
                      <a:pt x="11744" y="20525"/>
                      <a:pt x="11877" y="20728"/>
                      <a:pt x="12040" y="20902"/>
                    </a:cubicBezTo>
                    <a:lnTo>
                      <a:pt x="678" y="20902"/>
                    </a:lnTo>
                    <a:lnTo>
                      <a:pt x="678" y="4526"/>
                    </a:lnTo>
                    <a:lnTo>
                      <a:pt x="6686" y="894"/>
                    </a:lnTo>
                    <a:close/>
                    <a:moveTo>
                      <a:pt x="10789" y="5050"/>
                    </a:moveTo>
                    <a:cubicBezTo>
                      <a:pt x="12350" y="5050"/>
                      <a:pt x="13910" y="5613"/>
                      <a:pt x="15141" y="6740"/>
                    </a:cubicBezTo>
                    <a:cubicBezTo>
                      <a:pt x="14823" y="6903"/>
                      <a:pt x="14553" y="7149"/>
                      <a:pt x="14361" y="7448"/>
                    </a:cubicBezTo>
                    <a:cubicBezTo>
                      <a:pt x="14168" y="7747"/>
                      <a:pt x="14052" y="8101"/>
                      <a:pt x="14041" y="8482"/>
                    </a:cubicBezTo>
                    <a:cubicBezTo>
                      <a:pt x="14039" y="8525"/>
                      <a:pt x="14038" y="8557"/>
                      <a:pt x="14038" y="8577"/>
                    </a:cubicBezTo>
                    <a:cubicBezTo>
                      <a:pt x="14037" y="8598"/>
                      <a:pt x="14037" y="8607"/>
                      <a:pt x="14037" y="8607"/>
                    </a:cubicBezTo>
                    <a:cubicBezTo>
                      <a:pt x="14037" y="8607"/>
                      <a:pt x="14037" y="8617"/>
                      <a:pt x="14038" y="8637"/>
                    </a:cubicBezTo>
                    <a:cubicBezTo>
                      <a:pt x="14038" y="8658"/>
                      <a:pt x="14039" y="8689"/>
                      <a:pt x="14041" y="8733"/>
                    </a:cubicBezTo>
                    <a:cubicBezTo>
                      <a:pt x="14051" y="9085"/>
                      <a:pt x="14151" y="9413"/>
                      <a:pt x="14318" y="9698"/>
                    </a:cubicBezTo>
                    <a:cubicBezTo>
                      <a:pt x="14485" y="9982"/>
                      <a:pt x="14720" y="10222"/>
                      <a:pt x="15000" y="10395"/>
                    </a:cubicBezTo>
                    <a:cubicBezTo>
                      <a:pt x="14720" y="10569"/>
                      <a:pt x="14485" y="10809"/>
                      <a:pt x="14318" y="11093"/>
                    </a:cubicBezTo>
                    <a:cubicBezTo>
                      <a:pt x="14151" y="11377"/>
                      <a:pt x="14051" y="11705"/>
                      <a:pt x="14041" y="12057"/>
                    </a:cubicBezTo>
                    <a:cubicBezTo>
                      <a:pt x="14039" y="12101"/>
                      <a:pt x="14038" y="12132"/>
                      <a:pt x="14038" y="12153"/>
                    </a:cubicBezTo>
                    <a:cubicBezTo>
                      <a:pt x="14037" y="12173"/>
                      <a:pt x="14037" y="12183"/>
                      <a:pt x="14037" y="12183"/>
                    </a:cubicBezTo>
                    <a:cubicBezTo>
                      <a:pt x="14037" y="12183"/>
                      <a:pt x="14037" y="12192"/>
                      <a:pt x="14038" y="12213"/>
                    </a:cubicBezTo>
                    <a:cubicBezTo>
                      <a:pt x="14038" y="12233"/>
                      <a:pt x="14039" y="12265"/>
                      <a:pt x="14041" y="12309"/>
                    </a:cubicBezTo>
                    <a:cubicBezTo>
                      <a:pt x="14049" y="12581"/>
                      <a:pt x="14111" y="12839"/>
                      <a:pt x="14215" y="13074"/>
                    </a:cubicBezTo>
                    <a:cubicBezTo>
                      <a:pt x="14320" y="13308"/>
                      <a:pt x="14468" y="13519"/>
                      <a:pt x="14650" y="13697"/>
                    </a:cubicBezTo>
                    <a:cubicBezTo>
                      <a:pt x="14161" y="13759"/>
                      <a:pt x="13727" y="13996"/>
                      <a:pt x="13411" y="14342"/>
                    </a:cubicBezTo>
                    <a:cubicBezTo>
                      <a:pt x="13096" y="14689"/>
                      <a:pt x="12899" y="15145"/>
                      <a:pt x="12885" y="15648"/>
                    </a:cubicBezTo>
                    <a:cubicBezTo>
                      <a:pt x="12883" y="15691"/>
                      <a:pt x="12882" y="15723"/>
                      <a:pt x="12881" y="15743"/>
                    </a:cubicBezTo>
                    <a:cubicBezTo>
                      <a:pt x="12880" y="15764"/>
                      <a:pt x="12880" y="15773"/>
                      <a:pt x="12880" y="15773"/>
                    </a:cubicBezTo>
                    <a:cubicBezTo>
                      <a:pt x="12880" y="15773"/>
                      <a:pt x="12880" y="15783"/>
                      <a:pt x="12881" y="15803"/>
                    </a:cubicBezTo>
                    <a:cubicBezTo>
                      <a:pt x="12882" y="15824"/>
                      <a:pt x="12883" y="15855"/>
                      <a:pt x="12885" y="15899"/>
                    </a:cubicBezTo>
                    <a:cubicBezTo>
                      <a:pt x="12893" y="16190"/>
                      <a:pt x="12963" y="16464"/>
                      <a:pt x="13081" y="16711"/>
                    </a:cubicBezTo>
                    <a:cubicBezTo>
                      <a:pt x="13199" y="16958"/>
                      <a:pt x="13366" y="17177"/>
                      <a:pt x="13568" y="17357"/>
                    </a:cubicBezTo>
                    <a:cubicBezTo>
                      <a:pt x="13564" y="17357"/>
                      <a:pt x="13556" y="17357"/>
                      <a:pt x="13539" y="17357"/>
                    </a:cubicBezTo>
                    <a:cubicBezTo>
                      <a:pt x="13522" y="17358"/>
                      <a:pt x="13496" y="17358"/>
                      <a:pt x="13458" y="17360"/>
                    </a:cubicBezTo>
                    <a:cubicBezTo>
                      <a:pt x="13232" y="17367"/>
                      <a:pt x="13015" y="17410"/>
                      <a:pt x="12814" y="17485"/>
                    </a:cubicBezTo>
                    <a:cubicBezTo>
                      <a:pt x="12613" y="17560"/>
                      <a:pt x="12427" y="17666"/>
                      <a:pt x="12261" y="17797"/>
                    </a:cubicBezTo>
                    <a:cubicBezTo>
                      <a:pt x="10160" y="18288"/>
                      <a:pt x="7862" y="17715"/>
                      <a:pt x="6224" y="16076"/>
                    </a:cubicBezTo>
                    <a:cubicBezTo>
                      <a:pt x="3703" y="13554"/>
                      <a:pt x="3703" y="9464"/>
                      <a:pt x="6224" y="6941"/>
                    </a:cubicBezTo>
                    <a:cubicBezTo>
                      <a:pt x="7485" y="5680"/>
                      <a:pt x="9137" y="5050"/>
                      <a:pt x="10789" y="5050"/>
                    </a:cubicBezTo>
                    <a:close/>
                    <a:moveTo>
                      <a:pt x="15824" y="5165"/>
                    </a:moveTo>
                    <a:lnTo>
                      <a:pt x="16450" y="5791"/>
                    </a:lnTo>
                    <a:lnTo>
                      <a:pt x="15832" y="6408"/>
                    </a:lnTo>
                    <a:cubicBezTo>
                      <a:pt x="15726" y="6303"/>
                      <a:pt x="15617" y="6202"/>
                      <a:pt x="15505" y="6105"/>
                    </a:cubicBezTo>
                    <a:cubicBezTo>
                      <a:pt x="15394" y="6008"/>
                      <a:pt x="15280" y="5915"/>
                      <a:pt x="15164" y="5825"/>
                    </a:cubicBezTo>
                    <a:lnTo>
                      <a:pt x="15824" y="5165"/>
                    </a:lnTo>
                    <a:close/>
                    <a:moveTo>
                      <a:pt x="5795" y="5187"/>
                    </a:moveTo>
                    <a:lnTo>
                      <a:pt x="6424" y="5817"/>
                    </a:lnTo>
                    <a:cubicBezTo>
                      <a:pt x="6311" y="5904"/>
                      <a:pt x="6200" y="5995"/>
                      <a:pt x="6090" y="6089"/>
                    </a:cubicBezTo>
                    <a:cubicBezTo>
                      <a:pt x="5981" y="6184"/>
                      <a:pt x="5874" y="6283"/>
                      <a:pt x="5770" y="6385"/>
                    </a:cubicBezTo>
                    <a:lnTo>
                      <a:pt x="5094" y="5708"/>
                    </a:lnTo>
                    <a:lnTo>
                      <a:pt x="5795" y="5187"/>
                    </a:lnTo>
                    <a:close/>
                    <a:moveTo>
                      <a:pt x="10417" y="5770"/>
                    </a:moveTo>
                    <a:lnTo>
                      <a:pt x="10417" y="6467"/>
                    </a:lnTo>
                    <a:lnTo>
                      <a:pt x="11161" y="6467"/>
                    </a:lnTo>
                    <a:lnTo>
                      <a:pt x="11161" y="5770"/>
                    </a:lnTo>
                    <a:lnTo>
                      <a:pt x="10417" y="5770"/>
                    </a:lnTo>
                    <a:close/>
                    <a:moveTo>
                      <a:pt x="4553" y="6129"/>
                    </a:moveTo>
                    <a:lnTo>
                      <a:pt x="5308" y="6884"/>
                    </a:lnTo>
                    <a:cubicBezTo>
                      <a:pt x="5217" y="6991"/>
                      <a:pt x="5130" y="7100"/>
                      <a:pt x="5046" y="7211"/>
                    </a:cubicBezTo>
                    <a:cubicBezTo>
                      <a:pt x="4962" y="7322"/>
                      <a:pt x="4881" y="7435"/>
                      <a:pt x="4805" y="7550"/>
                    </a:cubicBezTo>
                    <a:cubicBezTo>
                      <a:pt x="4626" y="7464"/>
                      <a:pt x="4480" y="7318"/>
                      <a:pt x="4393" y="7135"/>
                    </a:cubicBezTo>
                    <a:cubicBezTo>
                      <a:pt x="4234" y="6796"/>
                      <a:pt x="4302" y="6398"/>
                      <a:pt x="4553" y="6129"/>
                    </a:cubicBezTo>
                    <a:close/>
                    <a:moveTo>
                      <a:pt x="12963" y="6372"/>
                    </a:moveTo>
                    <a:lnTo>
                      <a:pt x="10767" y="10792"/>
                    </a:lnTo>
                    <a:cubicBezTo>
                      <a:pt x="10591" y="10798"/>
                      <a:pt x="10416" y="10866"/>
                      <a:pt x="10281" y="11001"/>
                    </a:cubicBezTo>
                    <a:cubicBezTo>
                      <a:pt x="10001" y="11281"/>
                      <a:pt x="10001" y="11735"/>
                      <a:pt x="10281" y="12016"/>
                    </a:cubicBezTo>
                    <a:cubicBezTo>
                      <a:pt x="10562" y="12296"/>
                      <a:pt x="11016" y="12296"/>
                      <a:pt x="11296" y="12016"/>
                    </a:cubicBezTo>
                    <a:cubicBezTo>
                      <a:pt x="11528" y="11784"/>
                      <a:pt x="11565" y="11435"/>
                      <a:pt x="11413" y="11162"/>
                    </a:cubicBezTo>
                    <a:lnTo>
                      <a:pt x="13629" y="6703"/>
                    </a:lnTo>
                    <a:lnTo>
                      <a:pt x="12963" y="6372"/>
                    </a:lnTo>
                    <a:close/>
                    <a:moveTo>
                      <a:pt x="8233" y="6375"/>
                    </a:moveTo>
                    <a:lnTo>
                      <a:pt x="7596" y="6758"/>
                    </a:lnTo>
                    <a:lnTo>
                      <a:pt x="7955" y="7357"/>
                    </a:lnTo>
                    <a:lnTo>
                      <a:pt x="8593" y="6974"/>
                    </a:lnTo>
                    <a:lnTo>
                      <a:pt x="8233" y="6375"/>
                    </a:lnTo>
                    <a:close/>
                    <a:moveTo>
                      <a:pt x="16200" y="7175"/>
                    </a:moveTo>
                    <a:lnTo>
                      <a:pt x="19427" y="7175"/>
                    </a:lnTo>
                    <a:cubicBezTo>
                      <a:pt x="19427" y="7175"/>
                      <a:pt x="19433" y="7175"/>
                      <a:pt x="19447" y="7175"/>
                    </a:cubicBezTo>
                    <a:cubicBezTo>
                      <a:pt x="19461" y="7176"/>
                      <a:pt x="19483" y="7176"/>
                      <a:pt x="19513" y="7178"/>
                    </a:cubicBezTo>
                    <a:cubicBezTo>
                      <a:pt x="19879" y="7188"/>
                      <a:pt x="20210" y="7341"/>
                      <a:pt x="20451" y="7583"/>
                    </a:cubicBezTo>
                    <a:cubicBezTo>
                      <a:pt x="20693" y="7824"/>
                      <a:pt x="20846" y="8155"/>
                      <a:pt x="20856" y="8521"/>
                    </a:cubicBezTo>
                    <a:cubicBezTo>
                      <a:pt x="20858" y="8551"/>
                      <a:pt x="20858" y="8573"/>
                      <a:pt x="20859" y="8587"/>
                    </a:cubicBezTo>
                    <a:cubicBezTo>
                      <a:pt x="20859" y="8601"/>
                      <a:pt x="20859" y="8607"/>
                      <a:pt x="20859" y="8607"/>
                    </a:cubicBezTo>
                    <a:cubicBezTo>
                      <a:pt x="20859" y="8607"/>
                      <a:pt x="20859" y="8614"/>
                      <a:pt x="20859" y="8628"/>
                    </a:cubicBezTo>
                    <a:cubicBezTo>
                      <a:pt x="20858" y="8642"/>
                      <a:pt x="20858" y="8663"/>
                      <a:pt x="20856" y="8693"/>
                    </a:cubicBezTo>
                    <a:cubicBezTo>
                      <a:pt x="20846" y="9060"/>
                      <a:pt x="20693" y="9391"/>
                      <a:pt x="20451" y="9632"/>
                    </a:cubicBezTo>
                    <a:cubicBezTo>
                      <a:pt x="20210" y="9874"/>
                      <a:pt x="19879" y="10027"/>
                      <a:pt x="19513" y="10038"/>
                    </a:cubicBezTo>
                    <a:cubicBezTo>
                      <a:pt x="19483" y="10039"/>
                      <a:pt x="19461" y="10040"/>
                      <a:pt x="19447" y="10040"/>
                    </a:cubicBezTo>
                    <a:cubicBezTo>
                      <a:pt x="19433" y="10040"/>
                      <a:pt x="19427" y="10040"/>
                      <a:pt x="19427" y="10040"/>
                    </a:cubicBezTo>
                    <a:lnTo>
                      <a:pt x="16200" y="10040"/>
                    </a:lnTo>
                    <a:cubicBezTo>
                      <a:pt x="16200" y="10040"/>
                      <a:pt x="16194" y="10040"/>
                      <a:pt x="16180" y="10040"/>
                    </a:cubicBezTo>
                    <a:cubicBezTo>
                      <a:pt x="16166" y="10040"/>
                      <a:pt x="16144" y="10039"/>
                      <a:pt x="16115" y="10038"/>
                    </a:cubicBezTo>
                    <a:cubicBezTo>
                      <a:pt x="15748" y="10027"/>
                      <a:pt x="15418" y="9874"/>
                      <a:pt x="15176" y="9632"/>
                    </a:cubicBezTo>
                    <a:cubicBezTo>
                      <a:pt x="14935" y="9391"/>
                      <a:pt x="14782" y="9060"/>
                      <a:pt x="14772" y="8693"/>
                    </a:cubicBezTo>
                    <a:cubicBezTo>
                      <a:pt x="14770" y="8663"/>
                      <a:pt x="14770" y="8642"/>
                      <a:pt x="14769" y="8628"/>
                    </a:cubicBezTo>
                    <a:cubicBezTo>
                      <a:pt x="14769" y="8614"/>
                      <a:pt x="14769" y="8607"/>
                      <a:pt x="14769" y="8607"/>
                    </a:cubicBezTo>
                    <a:cubicBezTo>
                      <a:pt x="14769" y="8607"/>
                      <a:pt x="14769" y="8601"/>
                      <a:pt x="14769" y="8587"/>
                    </a:cubicBezTo>
                    <a:cubicBezTo>
                      <a:pt x="14770" y="8573"/>
                      <a:pt x="14770" y="8551"/>
                      <a:pt x="14772" y="8521"/>
                    </a:cubicBezTo>
                    <a:cubicBezTo>
                      <a:pt x="14782" y="8155"/>
                      <a:pt x="14935" y="7824"/>
                      <a:pt x="15176" y="7583"/>
                    </a:cubicBezTo>
                    <a:cubicBezTo>
                      <a:pt x="15418" y="7341"/>
                      <a:pt x="15748" y="7188"/>
                      <a:pt x="16115" y="7178"/>
                    </a:cubicBezTo>
                    <a:cubicBezTo>
                      <a:pt x="16144" y="7176"/>
                      <a:pt x="16166" y="7176"/>
                      <a:pt x="16180" y="7175"/>
                    </a:cubicBezTo>
                    <a:cubicBezTo>
                      <a:pt x="16194" y="7175"/>
                      <a:pt x="16200" y="7175"/>
                      <a:pt x="16200" y="7175"/>
                    </a:cubicBezTo>
                    <a:close/>
                    <a:moveTo>
                      <a:pt x="5995" y="8338"/>
                    </a:moveTo>
                    <a:lnTo>
                      <a:pt x="5650" y="8997"/>
                    </a:lnTo>
                    <a:lnTo>
                      <a:pt x="6268" y="9321"/>
                    </a:lnTo>
                    <a:lnTo>
                      <a:pt x="6614" y="8662"/>
                    </a:lnTo>
                    <a:lnTo>
                      <a:pt x="5995" y="8338"/>
                    </a:lnTo>
                    <a:close/>
                    <a:moveTo>
                      <a:pt x="16200" y="10751"/>
                    </a:moveTo>
                    <a:lnTo>
                      <a:pt x="19427" y="10751"/>
                    </a:lnTo>
                    <a:cubicBezTo>
                      <a:pt x="19427" y="10751"/>
                      <a:pt x="19433" y="10751"/>
                      <a:pt x="19447" y="10751"/>
                    </a:cubicBezTo>
                    <a:cubicBezTo>
                      <a:pt x="19461" y="10751"/>
                      <a:pt x="19483" y="10752"/>
                      <a:pt x="19513" y="10753"/>
                    </a:cubicBezTo>
                    <a:cubicBezTo>
                      <a:pt x="19879" y="10764"/>
                      <a:pt x="20210" y="10916"/>
                      <a:pt x="20451" y="11158"/>
                    </a:cubicBezTo>
                    <a:cubicBezTo>
                      <a:pt x="20693" y="11400"/>
                      <a:pt x="20846" y="11730"/>
                      <a:pt x="20856" y="12097"/>
                    </a:cubicBezTo>
                    <a:cubicBezTo>
                      <a:pt x="20858" y="12127"/>
                      <a:pt x="20858" y="12148"/>
                      <a:pt x="20859" y="12162"/>
                    </a:cubicBezTo>
                    <a:cubicBezTo>
                      <a:pt x="20859" y="12176"/>
                      <a:pt x="20859" y="12183"/>
                      <a:pt x="20859" y="12183"/>
                    </a:cubicBezTo>
                    <a:cubicBezTo>
                      <a:pt x="20859" y="12183"/>
                      <a:pt x="20859" y="12189"/>
                      <a:pt x="20859" y="12203"/>
                    </a:cubicBezTo>
                    <a:cubicBezTo>
                      <a:pt x="20858" y="12217"/>
                      <a:pt x="20858" y="12239"/>
                      <a:pt x="20856" y="12269"/>
                    </a:cubicBezTo>
                    <a:cubicBezTo>
                      <a:pt x="20846" y="12635"/>
                      <a:pt x="20693" y="12966"/>
                      <a:pt x="20451" y="13208"/>
                    </a:cubicBezTo>
                    <a:cubicBezTo>
                      <a:pt x="20210" y="13450"/>
                      <a:pt x="19879" y="13602"/>
                      <a:pt x="19513" y="13613"/>
                    </a:cubicBezTo>
                    <a:cubicBezTo>
                      <a:pt x="19483" y="13614"/>
                      <a:pt x="19461" y="13615"/>
                      <a:pt x="19447" y="13615"/>
                    </a:cubicBezTo>
                    <a:cubicBezTo>
                      <a:pt x="19433" y="13616"/>
                      <a:pt x="19427" y="13616"/>
                      <a:pt x="19427" y="13616"/>
                    </a:cubicBezTo>
                    <a:lnTo>
                      <a:pt x="16200" y="13616"/>
                    </a:lnTo>
                    <a:cubicBezTo>
                      <a:pt x="16200" y="13616"/>
                      <a:pt x="16194" y="13616"/>
                      <a:pt x="16180" y="13615"/>
                    </a:cubicBezTo>
                    <a:cubicBezTo>
                      <a:pt x="16166" y="13615"/>
                      <a:pt x="16144" y="13614"/>
                      <a:pt x="16115" y="13613"/>
                    </a:cubicBezTo>
                    <a:cubicBezTo>
                      <a:pt x="15748" y="13602"/>
                      <a:pt x="15418" y="13450"/>
                      <a:pt x="15176" y="13208"/>
                    </a:cubicBezTo>
                    <a:cubicBezTo>
                      <a:pt x="14935" y="12966"/>
                      <a:pt x="14782" y="12635"/>
                      <a:pt x="14772" y="12269"/>
                    </a:cubicBezTo>
                    <a:cubicBezTo>
                      <a:pt x="14770" y="12239"/>
                      <a:pt x="14770" y="12217"/>
                      <a:pt x="14769" y="12203"/>
                    </a:cubicBezTo>
                    <a:cubicBezTo>
                      <a:pt x="14769" y="12189"/>
                      <a:pt x="14769" y="12183"/>
                      <a:pt x="14769" y="12183"/>
                    </a:cubicBezTo>
                    <a:cubicBezTo>
                      <a:pt x="14769" y="12183"/>
                      <a:pt x="14769" y="12176"/>
                      <a:pt x="14769" y="12162"/>
                    </a:cubicBezTo>
                    <a:cubicBezTo>
                      <a:pt x="14770" y="12148"/>
                      <a:pt x="14770" y="12127"/>
                      <a:pt x="14772" y="12097"/>
                    </a:cubicBezTo>
                    <a:cubicBezTo>
                      <a:pt x="14782" y="11730"/>
                      <a:pt x="14935" y="11400"/>
                      <a:pt x="15176" y="11158"/>
                    </a:cubicBezTo>
                    <a:cubicBezTo>
                      <a:pt x="15418" y="10916"/>
                      <a:pt x="15748" y="10764"/>
                      <a:pt x="16115" y="10753"/>
                    </a:cubicBezTo>
                    <a:cubicBezTo>
                      <a:pt x="16144" y="10752"/>
                      <a:pt x="16166" y="10751"/>
                      <a:pt x="16180" y="10751"/>
                    </a:cubicBezTo>
                    <a:cubicBezTo>
                      <a:pt x="16194" y="10751"/>
                      <a:pt x="16200" y="10751"/>
                      <a:pt x="16200" y="10751"/>
                    </a:cubicBezTo>
                    <a:close/>
                    <a:moveTo>
                      <a:pt x="5050" y="11154"/>
                    </a:moveTo>
                    <a:lnTo>
                      <a:pt x="5050" y="11898"/>
                    </a:lnTo>
                    <a:lnTo>
                      <a:pt x="5748" y="11898"/>
                    </a:lnTo>
                    <a:lnTo>
                      <a:pt x="5748" y="11154"/>
                    </a:lnTo>
                    <a:lnTo>
                      <a:pt x="5050" y="11154"/>
                    </a:lnTo>
                    <a:close/>
                    <a:moveTo>
                      <a:pt x="6217" y="13737"/>
                    </a:moveTo>
                    <a:lnTo>
                      <a:pt x="5624" y="14105"/>
                    </a:lnTo>
                    <a:lnTo>
                      <a:pt x="6016" y="14738"/>
                    </a:lnTo>
                    <a:lnTo>
                      <a:pt x="6609" y="14370"/>
                    </a:lnTo>
                    <a:lnTo>
                      <a:pt x="6217" y="13737"/>
                    </a:lnTo>
                    <a:close/>
                    <a:moveTo>
                      <a:pt x="15044" y="14341"/>
                    </a:moveTo>
                    <a:lnTo>
                      <a:pt x="18270" y="14341"/>
                    </a:lnTo>
                    <a:cubicBezTo>
                      <a:pt x="18270" y="14341"/>
                      <a:pt x="18277" y="14341"/>
                      <a:pt x="18291" y="14341"/>
                    </a:cubicBezTo>
                    <a:cubicBezTo>
                      <a:pt x="18305" y="14342"/>
                      <a:pt x="18326" y="14342"/>
                      <a:pt x="18356" y="14344"/>
                    </a:cubicBezTo>
                    <a:cubicBezTo>
                      <a:pt x="18722" y="14354"/>
                      <a:pt x="19053" y="14507"/>
                      <a:pt x="19295" y="14749"/>
                    </a:cubicBezTo>
                    <a:cubicBezTo>
                      <a:pt x="19536" y="14990"/>
                      <a:pt x="19689" y="15321"/>
                      <a:pt x="19699" y="15688"/>
                    </a:cubicBezTo>
                    <a:cubicBezTo>
                      <a:pt x="19701" y="15717"/>
                      <a:pt x="19701" y="15739"/>
                      <a:pt x="19702" y="15753"/>
                    </a:cubicBezTo>
                    <a:cubicBezTo>
                      <a:pt x="19702" y="15767"/>
                      <a:pt x="19702" y="15773"/>
                      <a:pt x="19702" y="15773"/>
                    </a:cubicBezTo>
                    <a:cubicBezTo>
                      <a:pt x="19702" y="15773"/>
                      <a:pt x="19702" y="15780"/>
                      <a:pt x="19702" y="15794"/>
                    </a:cubicBezTo>
                    <a:cubicBezTo>
                      <a:pt x="19701" y="15808"/>
                      <a:pt x="19701" y="15829"/>
                      <a:pt x="19699" y="15859"/>
                    </a:cubicBezTo>
                    <a:cubicBezTo>
                      <a:pt x="19689" y="16226"/>
                      <a:pt x="19536" y="16557"/>
                      <a:pt x="19295" y="16799"/>
                    </a:cubicBezTo>
                    <a:cubicBezTo>
                      <a:pt x="19053" y="17040"/>
                      <a:pt x="18722" y="17193"/>
                      <a:pt x="18356" y="17204"/>
                    </a:cubicBezTo>
                    <a:cubicBezTo>
                      <a:pt x="18326" y="17205"/>
                      <a:pt x="18305" y="17206"/>
                      <a:pt x="18291" y="17206"/>
                    </a:cubicBezTo>
                    <a:cubicBezTo>
                      <a:pt x="18277" y="17206"/>
                      <a:pt x="18270" y="17206"/>
                      <a:pt x="18270" y="17206"/>
                    </a:cubicBezTo>
                    <a:lnTo>
                      <a:pt x="15044" y="17206"/>
                    </a:lnTo>
                    <a:cubicBezTo>
                      <a:pt x="15044" y="17206"/>
                      <a:pt x="15037" y="17206"/>
                      <a:pt x="15023" y="17206"/>
                    </a:cubicBezTo>
                    <a:cubicBezTo>
                      <a:pt x="15009" y="17206"/>
                      <a:pt x="14988" y="17205"/>
                      <a:pt x="14958" y="17204"/>
                    </a:cubicBezTo>
                    <a:cubicBezTo>
                      <a:pt x="14591" y="17193"/>
                      <a:pt x="14261" y="17040"/>
                      <a:pt x="14019" y="16799"/>
                    </a:cubicBezTo>
                    <a:cubicBezTo>
                      <a:pt x="13778" y="16557"/>
                      <a:pt x="13626" y="16226"/>
                      <a:pt x="13615" y="15859"/>
                    </a:cubicBezTo>
                    <a:cubicBezTo>
                      <a:pt x="13614" y="15829"/>
                      <a:pt x="13613" y="15808"/>
                      <a:pt x="13613" y="15794"/>
                    </a:cubicBezTo>
                    <a:cubicBezTo>
                      <a:pt x="13612" y="15780"/>
                      <a:pt x="13612" y="15773"/>
                      <a:pt x="13612" y="15773"/>
                    </a:cubicBezTo>
                    <a:cubicBezTo>
                      <a:pt x="13612" y="15773"/>
                      <a:pt x="13612" y="15767"/>
                      <a:pt x="13613" y="15753"/>
                    </a:cubicBezTo>
                    <a:cubicBezTo>
                      <a:pt x="13613" y="15739"/>
                      <a:pt x="13614" y="15717"/>
                      <a:pt x="13615" y="15688"/>
                    </a:cubicBezTo>
                    <a:cubicBezTo>
                      <a:pt x="13626" y="15321"/>
                      <a:pt x="13778" y="14990"/>
                      <a:pt x="14019" y="14749"/>
                    </a:cubicBezTo>
                    <a:cubicBezTo>
                      <a:pt x="14261" y="14507"/>
                      <a:pt x="14591" y="14354"/>
                      <a:pt x="14958" y="14344"/>
                    </a:cubicBezTo>
                    <a:cubicBezTo>
                      <a:pt x="14988" y="14342"/>
                      <a:pt x="15009" y="14342"/>
                      <a:pt x="15023" y="14341"/>
                    </a:cubicBezTo>
                    <a:cubicBezTo>
                      <a:pt x="15037" y="14341"/>
                      <a:pt x="15044" y="14341"/>
                      <a:pt x="15044" y="14341"/>
                    </a:cubicBezTo>
                    <a:close/>
                    <a:moveTo>
                      <a:pt x="7949" y="15712"/>
                    </a:moveTo>
                    <a:lnTo>
                      <a:pt x="7597" y="16315"/>
                    </a:lnTo>
                    <a:lnTo>
                      <a:pt x="8238" y="16690"/>
                    </a:lnTo>
                    <a:lnTo>
                      <a:pt x="8591" y="16087"/>
                    </a:lnTo>
                    <a:lnTo>
                      <a:pt x="7949" y="15712"/>
                    </a:lnTo>
                    <a:close/>
                    <a:moveTo>
                      <a:pt x="10417" y="16541"/>
                    </a:moveTo>
                    <a:lnTo>
                      <a:pt x="10417" y="17239"/>
                    </a:lnTo>
                    <a:lnTo>
                      <a:pt x="11161" y="17239"/>
                    </a:lnTo>
                    <a:lnTo>
                      <a:pt x="11161" y="16541"/>
                    </a:lnTo>
                    <a:lnTo>
                      <a:pt x="10417" y="16541"/>
                    </a:lnTo>
                    <a:close/>
                    <a:moveTo>
                      <a:pt x="13652" y="18020"/>
                    </a:moveTo>
                    <a:lnTo>
                      <a:pt x="16879" y="18020"/>
                    </a:lnTo>
                    <a:cubicBezTo>
                      <a:pt x="16879" y="18020"/>
                      <a:pt x="16885" y="18020"/>
                      <a:pt x="16899" y="18020"/>
                    </a:cubicBezTo>
                    <a:cubicBezTo>
                      <a:pt x="16913" y="18020"/>
                      <a:pt x="16935" y="18021"/>
                      <a:pt x="16964" y="18022"/>
                    </a:cubicBezTo>
                    <a:cubicBezTo>
                      <a:pt x="17331" y="18033"/>
                      <a:pt x="17661" y="18186"/>
                      <a:pt x="17903" y="18427"/>
                    </a:cubicBezTo>
                    <a:cubicBezTo>
                      <a:pt x="18145" y="18669"/>
                      <a:pt x="18297" y="18999"/>
                      <a:pt x="18308" y="19366"/>
                    </a:cubicBezTo>
                    <a:cubicBezTo>
                      <a:pt x="18309" y="19396"/>
                      <a:pt x="18310" y="19417"/>
                      <a:pt x="18310" y="19431"/>
                    </a:cubicBezTo>
                    <a:cubicBezTo>
                      <a:pt x="18311" y="19445"/>
                      <a:pt x="18311" y="19452"/>
                      <a:pt x="18311" y="19452"/>
                    </a:cubicBezTo>
                    <a:cubicBezTo>
                      <a:pt x="18311" y="19452"/>
                      <a:pt x="18311" y="19458"/>
                      <a:pt x="18310" y="19472"/>
                    </a:cubicBezTo>
                    <a:cubicBezTo>
                      <a:pt x="18310" y="19486"/>
                      <a:pt x="18309" y="19508"/>
                      <a:pt x="18308" y="19538"/>
                    </a:cubicBezTo>
                    <a:cubicBezTo>
                      <a:pt x="18297" y="19904"/>
                      <a:pt x="18145" y="20235"/>
                      <a:pt x="17903" y="20477"/>
                    </a:cubicBezTo>
                    <a:cubicBezTo>
                      <a:pt x="17661" y="20719"/>
                      <a:pt x="17331" y="20872"/>
                      <a:pt x="16964" y="20882"/>
                    </a:cubicBezTo>
                    <a:cubicBezTo>
                      <a:pt x="16935" y="20884"/>
                      <a:pt x="16913" y="20884"/>
                      <a:pt x="16899" y="20885"/>
                    </a:cubicBezTo>
                    <a:cubicBezTo>
                      <a:pt x="16885" y="20885"/>
                      <a:pt x="16879" y="20885"/>
                      <a:pt x="16879" y="20885"/>
                    </a:cubicBezTo>
                    <a:lnTo>
                      <a:pt x="13652" y="20885"/>
                    </a:lnTo>
                    <a:cubicBezTo>
                      <a:pt x="13652" y="20885"/>
                      <a:pt x="13646" y="20885"/>
                      <a:pt x="13632" y="20885"/>
                    </a:cubicBezTo>
                    <a:cubicBezTo>
                      <a:pt x="13618" y="20884"/>
                      <a:pt x="13596" y="20884"/>
                      <a:pt x="13566" y="20882"/>
                    </a:cubicBezTo>
                    <a:cubicBezTo>
                      <a:pt x="13200" y="20872"/>
                      <a:pt x="12869" y="20719"/>
                      <a:pt x="12628" y="20477"/>
                    </a:cubicBezTo>
                    <a:cubicBezTo>
                      <a:pt x="12387" y="20235"/>
                      <a:pt x="12234" y="19904"/>
                      <a:pt x="12224" y="19538"/>
                    </a:cubicBezTo>
                    <a:cubicBezTo>
                      <a:pt x="12222" y="19508"/>
                      <a:pt x="12221" y="19486"/>
                      <a:pt x="12221" y="19472"/>
                    </a:cubicBezTo>
                    <a:cubicBezTo>
                      <a:pt x="12221" y="19458"/>
                      <a:pt x="12221" y="19452"/>
                      <a:pt x="12221" y="19452"/>
                    </a:cubicBezTo>
                    <a:cubicBezTo>
                      <a:pt x="12221" y="19452"/>
                      <a:pt x="12221" y="19445"/>
                      <a:pt x="12221" y="19431"/>
                    </a:cubicBezTo>
                    <a:cubicBezTo>
                      <a:pt x="12221" y="19417"/>
                      <a:pt x="12222" y="19396"/>
                      <a:pt x="12224" y="19366"/>
                    </a:cubicBezTo>
                    <a:cubicBezTo>
                      <a:pt x="12234" y="18999"/>
                      <a:pt x="12387" y="18669"/>
                      <a:pt x="12628" y="18427"/>
                    </a:cubicBezTo>
                    <a:cubicBezTo>
                      <a:pt x="12869" y="18186"/>
                      <a:pt x="13200" y="18033"/>
                      <a:pt x="13566" y="18022"/>
                    </a:cubicBezTo>
                    <a:cubicBezTo>
                      <a:pt x="13596" y="18021"/>
                      <a:pt x="13618" y="18020"/>
                      <a:pt x="13632" y="18020"/>
                    </a:cubicBezTo>
                    <a:cubicBezTo>
                      <a:pt x="13646" y="18020"/>
                      <a:pt x="13652" y="18020"/>
                      <a:pt x="13652" y="180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FF23C658-D765-474E-A6C6-F3865D07B36A}"/>
                </a:ext>
              </a:extLst>
            </p:cNvPr>
            <p:cNvGrpSpPr/>
            <p:nvPr/>
          </p:nvGrpSpPr>
          <p:grpSpPr>
            <a:xfrm>
              <a:off x="23433696" y="759250"/>
              <a:ext cx="1144470" cy="1144470"/>
              <a:chOff x="4463595" y="7464799"/>
              <a:chExt cx="1144470" cy="1144470"/>
            </a:xfrm>
          </p:grpSpPr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76EF6587-7152-9144-9BFA-CE61FC336DD4}"/>
                  </a:ext>
                </a:extLst>
              </p:cNvPr>
              <p:cNvSpPr/>
              <p:nvPr/>
            </p:nvSpPr>
            <p:spPr>
              <a:xfrm>
                <a:off x="4463595" y="7464799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8" name="Фигура">
                <a:extLst>
                  <a:ext uri="{FF2B5EF4-FFF2-40B4-BE49-F238E27FC236}">
                    <a16:creationId xmlns:a16="http://schemas.microsoft.com/office/drawing/2014/main" id="{4773170F-44C3-E344-934F-7556E1028C4D}"/>
                  </a:ext>
                </a:extLst>
              </p:cNvPr>
              <p:cNvSpPr/>
              <p:nvPr/>
            </p:nvSpPr>
            <p:spPr>
              <a:xfrm>
                <a:off x="4650417" y="7627763"/>
                <a:ext cx="774055" cy="6847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7" extrusionOk="0">
                    <a:moveTo>
                      <a:pt x="9363" y="0"/>
                    </a:moveTo>
                    <a:cubicBezTo>
                      <a:pt x="9270" y="-2"/>
                      <a:pt x="9181" y="42"/>
                      <a:pt x="9120" y="121"/>
                    </a:cubicBezTo>
                    <a:cubicBezTo>
                      <a:pt x="9067" y="189"/>
                      <a:pt x="9040" y="277"/>
                      <a:pt x="9043" y="367"/>
                    </a:cubicBezTo>
                    <a:lnTo>
                      <a:pt x="9043" y="1618"/>
                    </a:lnTo>
                    <a:cubicBezTo>
                      <a:pt x="9043" y="1691"/>
                      <a:pt x="9060" y="1762"/>
                      <a:pt x="9092" y="1825"/>
                    </a:cubicBezTo>
                    <a:cubicBezTo>
                      <a:pt x="9124" y="1886"/>
                      <a:pt x="9168" y="1935"/>
                      <a:pt x="9222" y="1971"/>
                    </a:cubicBezTo>
                    <a:lnTo>
                      <a:pt x="10457" y="2675"/>
                    </a:lnTo>
                    <a:lnTo>
                      <a:pt x="10457" y="3619"/>
                    </a:lnTo>
                    <a:cubicBezTo>
                      <a:pt x="10454" y="3710"/>
                      <a:pt x="10477" y="3800"/>
                      <a:pt x="10523" y="3875"/>
                    </a:cubicBezTo>
                    <a:cubicBezTo>
                      <a:pt x="10561" y="3939"/>
                      <a:pt x="10614" y="3989"/>
                      <a:pt x="10676" y="4021"/>
                    </a:cubicBezTo>
                    <a:cubicBezTo>
                      <a:pt x="10788" y="4096"/>
                      <a:pt x="10900" y="4171"/>
                      <a:pt x="11012" y="4244"/>
                    </a:cubicBezTo>
                    <a:cubicBezTo>
                      <a:pt x="11136" y="4324"/>
                      <a:pt x="11261" y="4406"/>
                      <a:pt x="11365" y="4517"/>
                    </a:cubicBezTo>
                    <a:cubicBezTo>
                      <a:pt x="11614" y="4785"/>
                      <a:pt x="11684" y="5154"/>
                      <a:pt x="11603" y="5481"/>
                    </a:cubicBezTo>
                    <a:cubicBezTo>
                      <a:pt x="11560" y="5659"/>
                      <a:pt x="11469" y="5823"/>
                      <a:pt x="11341" y="5946"/>
                    </a:cubicBezTo>
                    <a:lnTo>
                      <a:pt x="11055" y="5777"/>
                    </a:lnTo>
                    <a:cubicBezTo>
                      <a:pt x="10994" y="5741"/>
                      <a:pt x="10926" y="5723"/>
                      <a:pt x="10857" y="5722"/>
                    </a:cubicBezTo>
                    <a:cubicBezTo>
                      <a:pt x="10785" y="5722"/>
                      <a:pt x="10715" y="5740"/>
                      <a:pt x="10651" y="5777"/>
                    </a:cubicBezTo>
                    <a:lnTo>
                      <a:pt x="10365" y="5944"/>
                    </a:lnTo>
                    <a:cubicBezTo>
                      <a:pt x="10222" y="5798"/>
                      <a:pt x="10127" y="5590"/>
                      <a:pt x="10124" y="5351"/>
                    </a:cubicBezTo>
                    <a:lnTo>
                      <a:pt x="10124" y="4893"/>
                    </a:lnTo>
                    <a:lnTo>
                      <a:pt x="9432" y="4893"/>
                    </a:lnTo>
                    <a:lnTo>
                      <a:pt x="9432" y="5344"/>
                    </a:lnTo>
                    <a:cubicBezTo>
                      <a:pt x="9422" y="5713"/>
                      <a:pt x="9528" y="6054"/>
                      <a:pt x="9709" y="6327"/>
                    </a:cubicBezTo>
                    <a:lnTo>
                      <a:pt x="185" y="11887"/>
                    </a:lnTo>
                    <a:lnTo>
                      <a:pt x="167" y="11897"/>
                    </a:lnTo>
                    <a:cubicBezTo>
                      <a:pt x="102" y="11938"/>
                      <a:pt x="51" y="12002"/>
                      <a:pt x="25" y="12082"/>
                    </a:cubicBezTo>
                    <a:cubicBezTo>
                      <a:pt x="0" y="12172"/>
                      <a:pt x="0" y="12256"/>
                      <a:pt x="0" y="12422"/>
                    </a:cubicBezTo>
                    <a:lnTo>
                      <a:pt x="0" y="21016"/>
                    </a:lnTo>
                    <a:cubicBezTo>
                      <a:pt x="0" y="21184"/>
                      <a:pt x="0" y="21268"/>
                      <a:pt x="25" y="21358"/>
                    </a:cubicBezTo>
                    <a:cubicBezTo>
                      <a:pt x="57" y="21456"/>
                      <a:pt x="125" y="21533"/>
                      <a:pt x="212" y="21569"/>
                    </a:cubicBezTo>
                    <a:cubicBezTo>
                      <a:pt x="291" y="21597"/>
                      <a:pt x="366" y="21597"/>
                      <a:pt x="512" y="21597"/>
                    </a:cubicBezTo>
                    <a:lnTo>
                      <a:pt x="21086" y="21597"/>
                    </a:lnTo>
                    <a:cubicBezTo>
                      <a:pt x="21235" y="21597"/>
                      <a:pt x="21309" y="21597"/>
                      <a:pt x="21388" y="21569"/>
                    </a:cubicBezTo>
                    <a:cubicBezTo>
                      <a:pt x="21475" y="21533"/>
                      <a:pt x="21543" y="21456"/>
                      <a:pt x="21575" y="21358"/>
                    </a:cubicBezTo>
                    <a:cubicBezTo>
                      <a:pt x="21600" y="21268"/>
                      <a:pt x="21600" y="21184"/>
                      <a:pt x="21600" y="21018"/>
                    </a:cubicBezTo>
                    <a:lnTo>
                      <a:pt x="21600" y="12425"/>
                    </a:lnTo>
                    <a:cubicBezTo>
                      <a:pt x="21600" y="12256"/>
                      <a:pt x="21600" y="12172"/>
                      <a:pt x="21575" y="12082"/>
                    </a:cubicBezTo>
                    <a:cubicBezTo>
                      <a:pt x="21552" y="12010"/>
                      <a:pt x="21508" y="11949"/>
                      <a:pt x="21453" y="11908"/>
                    </a:cubicBezTo>
                    <a:lnTo>
                      <a:pt x="21450" y="11906"/>
                    </a:lnTo>
                    <a:cubicBezTo>
                      <a:pt x="21447" y="11904"/>
                      <a:pt x="21444" y="11903"/>
                      <a:pt x="21442" y="11901"/>
                    </a:cubicBezTo>
                    <a:lnTo>
                      <a:pt x="11951" y="6305"/>
                    </a:lnTo>
                    <a:cubicBezTo>
                      <a:pt x="12148" y="6021"/>
                      <a:pt x="12270" y="5669"/>
                      <a:pt x="12281" y="5286"/>
                    </a:cubicBezTo>
                    <a:lnTo>
                      <a:pt x="12281" y="5071"/>
                    </a:lnTo>
                    <a:cubicBezTo>
                      <a:pt x="12286" y="4799"/>
                      <a:pt x="12224" y="4532"/>
                      <a:pt x="12102" y="4297"/>
                    </a:cubicBezTo>
                    <a:cubicBezTo>
                      <a:pt x="12008" y="4117"/>
                      <a:pt x="11882" y="3961"/>
                      <a:pt x="11731" y="3841"/>
                    </a:cubicBezTo>
                    <a:lnTo>
                      <a:pt x="11200" y="3452"/>
                    </a:lnTo>
                    <a:lnTo>
                      <a:pt x="11200" y="2666"/>
                    </a:lnTo>
                    <a:lnTo>
                      <a:pt x="12388" y="2020"/>
                    </a:lnTo>
                    <a:cubicBezTo>
                      <a:pt x="12452" y="1994"/>
                      <a:pt x="12509" y="1948"/>
                      <a:pt x="12554" y="1889"/>
                    </a:cubicBezTo>
                    <a:cubicBezTo>
                      <a:pt x="12606" y="1820"/>
                      <a:pt x="12638" y="1734"/>
                      <a:pt x="12646" y="1643"/>
                    </a:cubicBezTo>
                    <a:lnTo>
                      <a:pt x="12646" y="404"/>
                    </a:lnTo>
                    <a:cubicBezTo>
                      <a:pt x="12657" y="270"/>
                      <a:pt x="12603" y="140"/>
                      <a:pt x="12505" y="63"/>
                    </a:cubicBezTo>
                    <a:cubicBezTo>
                      <a:pt x="12448" y="19"/>
                      <a:pt x="12380" y="-3"/>
                      <a:pt x="12311" y="0"/>
                    </a:cubicBezTo>
                    <a:lnTo>
                      <a:pt x="9363" y="0"/>
                    </a:lnTo>
                    <a:close/>
                    <a:moveTo>
                      <a:pt x="9764" y="806"/>
                    </a:moveTo>
                    <a:lnTo>
                      <a:pt x="11954" y="810"/>
                    </a:lnTo>
                    <a:lnTo>
                      <a:pt x="11954" y="1349"/>
                    </a:lnTo>
                    <a:lnTo>
                      <a:pt x="10850" y="2009"/>
                    </a:lnTo>
                    <a:lnTo>
                      <a:pt x="9764" y="1407"/>
                    </a:lnTo>
                    <a:lnTo>
                      <a:pt x="9764" y="806"/>
                    </a:lnTo>
                    <a:close/>
                    <a:moveTo>
                      <a:pt x="10275" y="6829"/>
                    </a:moveTo>
                    <a:cubicBezTo>
                      <a:pt x="10450" y="6913"/>
                      <a:pt x="10644" y="6957"/>
                      <a:pt x="10847" y="6952"/>
                    </a:cubicBezTo>
                    <a:cubicBezTo>
                      <a:pt x="11015" y="6947"/>
                      <a:pt x="11175" y="6907"/>
                      <a:pt x="11324" y="6841"/>
                    </a:cubicBezTo>
                    <a:lnTo>
                      <a:pt x="19876" y="11843"/>
                    </a:lnTo>
                    <a:lnTo>
                      <a:pt x="1806" y="11843"/>
                    </a:lnTo>
                    <a:lnTo>
                      <a:pt x="10275" y="6829"/>
                    </a:lnTo>
                    <a:close/>
                    <a:moveTo>
                      <a:pt x="639" y="12617"/>
                    </a:moveTo>
                    <a:lnTo>
                      <a:pt x="20961" y="12617"/>
                    </a:lnTo>
                    <a:lnTo>
                      <a:pt x="20961" y="20823"/>
                    </a:lnTo>
                    <a:lnTo>
                      <a:pt x="639" y="20823"/>
                    </a:lnTo>
                    <a:lnTo>
                      <a:pt x="639" y="12617"/>
                    </a:lnTo>
                    <a:close/>
                    <a:moveTo>
                      <a:pt x="1474" y="13447"/>
                    </a:moveTo>
                    <a:lnTo>
                      <a:pt x="1474" y="19946"/>
                    </a:lnTo>
                    <a:lnTo>
                      <a:pt x="2144" y="19946"/>
                    </a:lnTo>
                    <a:lnTo>
                      <a:pt x="2144" y="13447"/>
                    </a:lnTo>
                    <a:lnTo>
                      <a:pt x="1474" y="13447"/>
                    </a:lnTo>
                    <a:close/>
                    <a:moveTo>
                      <a:pt x="3282" y="13447"/>
                    </a:moveTo>
                    <a:lnTo>
                      <a:pt x="3282" y="19946"/>
                    </a:lnTo>
                    <a:lnTo>
                      <a:pt x="3951" y="19946"/>
                    </a:lnTo>
                    <a:lnTo>
                      <a:pt x="3951" y="13447"/>
                    </a:lnTo>
                    <a:lnTo>
                      <a:pt x="3282" y="13447"/>
                    </a:lnTo>
                    <a:close/>
                    <a:moveTo>
                      <a:pt x="5089" y="13447"/>
                    </a:moveTo>
                    <a:lnTo>
                      <a:pt x="5089" y="19946"/>
                    </a:lnTo>
                    <a:lnTo>
                      <a:pt x="5758" y="19946"/>
                    </a:lnTo>
                    <a:lnTo>
                      <a:pt x="5758" y="13447"/>
                    </a:lnTo>
                    <a:lnTo>
                      <a:pt x="5089" y="13447"/>
                    </a:lnTo>
                    <a:close/>
                    <a:moveTo>
                      <a:pt x="6896" y="13447"/>
                    </a:moveTo>
                    <a:lnTo>
                      <a:pt x="6896" y="19946"/>
                    </a:lnTo>
                    <a:lnTo>
                      <a:pt x="7565" y="19946"/>
                    </a:lnTo>
                    <a:lnTo>
                      <a:pt x="7565" y="13447"/>
                    </a:lnTo>
                    <a:lnTo>
                      <a:pt x="6896" y="13447"/>
                    </a:lnTo>
                    <a:close/>
                    <a:moveTo>
                      <a:pt x="8703" y="13447"/>
                    </a:moveTo>
                    <a:lnTo>
                      <a:pt x="8703" y="19946"/>
                    </a:lnTo>
                    <a:lnTo>
                      <a:pt x="9372" y="19946"/>
                    </a:lnTo>
                    <a:lnTo>
                      <a:pt x="9372" y="13447"/>
                    </a:lnTo>
                    <a:lnTo>
                      <a:pt x="8703" y="13447"/>
                    </a:lnTo>
                    <a:close/>
                    <a:moveTo>
                      <a:pt x="10510" y="13447"/>
                    </a:moveTo>
                    <a:lnTo>
                      <a:pt x="10510" y="19946"/>
                    </a:lnTo>
                    <a:lnTo>
                      <a:pt x="11180" y="19946"/>
                    </a:lnTo>
                    <a:lnTo>
                      <a:pt x="11180" y="13447"/>
                    </a:lnTo>
                    <a:lnTo>
                      <a:pt x="10510" y="13447"/>
                    </a:lnTo>
                    <a:close/>
                    <a:moveTo>
                      <a:pt x="12318" y="13447"/>
                    </a:moveTo>
                    <a:lnTo>
                      <a:pt x="12318" y="19946"/>
                    </a:lnTo>
                    <a:lnTo>
                      <a:pt x="12987" y="19946"/>
                    </a:lnTo>
                    <a:lnTo>
                      <a:pt x="12987" y="13447"/>
                    </a:lnTo>
                    <a:lnTo>
                      <a:pt x="12318" y="13447"/>
                    </a:lnTo>
                    <a:close/>
                    <a:moveTo>
                      <a:pt x="14125" y="13447"/>
                    </a:moveTo>
                    <a:lnTo>
                      <a:pt x="14125" y="19946"/>
                    </a:lnTo>
                    <a:lnTo>
                      <a:pt x="14794" y="19946"/>
                    </a:lnTo>
                    <a:lnTo>
                      <a:pt x="14794" y="13447"/>
                    </a:lnTo>
                    <a:lnTo>
                      <a:pt x="14125" y="13447"/>
                    </a:lnTo>
                    <a:close/>
                    <a:moveTo>
                      <a:pt x="15932" y="13447"/>
                    </a:moveTo>
                    <a:lnTo>
                      <a:pt x="15932" y="19946"/>
                    </a:lnTo>
                    <a:lnTo>
                      <a:pt x="16601" y="19946"/>
                    </a:lnTo>
                    <a:lnTo>
                      <a:pt x="16601" y="13447"/>
                    </a:lnTo>
                    <a:lnTo>
                      <a:pt x="15932" y="13447"/>
                    </a:lnTo>
                    <a:close/>
                    <a:moveTo>
                      <a:pt x="17739" y="13447"/>
                    </a:moveTo>
                    <a:lnTo>
                      <a:pt x="17739" y="19946"/>
                    </a:lnTo>
                    <a:lnTo>
                      <a:pt x="18408" y="19946"/>
                    </a:lnTo>
                    <a:lnTo>
                      <a:pt x="18408" y="13447"/>
                    </a:lnTo>
                    <a:lnTo>
                      <a:pt x="17739" y="13447"/>
                    </a:lnTo>
                    <a:close/>
                    <a:moveTo>
                      <a:pt x="19546" y="13447"/>
                    </a:moveTo>
                    <a:lnTo>
                      <a:pt x="19546" y="19946"/>
                    </a:lnTo>
                    <a:lnTo>
                      <a:pt x="20216" y="19946"/>
                    </a:lnTo>
                    <a:lnTo>
                      <a:pt x="20216" y="13447"/>
                    </a:lnTo>
                    <a:lnTo>
                      <a:pt x="19546" y="13447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97" name="Группа 196">
              <a:extLst>
                <a:ext uri="{FF2B5EF4-FFF2-40B4-BE49-F238E27FC236}">
                  <a16:creationId xmlns:a16="http://schemas.microsoft.com/office/drawing/2014/main" id="{FACEE865-8BC0-434F-A01B-FE1892F44151}"/>
                </a:ext>
              </a:extLst>
            </p:cNvPr>
            <p:cNvGrpSpPr/>
            <p:nvPr/>
          </p:nvGrpSpPr>
          <p:grpSpPr>
            <a:xfrm>
              <a:off x="19210616" y="1918051"/>
              <a:ext cx="1637550" cy="1637550"/>
              <a:chOff x="3008089" y="5977790"/>
              <a:chExt cx="1144470" cy="1144470"/>
            </a:xfrm>
          </p:grpSpPr>
          <p:sp>
            <p:nvSpPr>
              <p:cNvPr id="198" name="Овал 197">
                <a:extLst>
                  <a:ext uri="{FF2B5EF4-FFF2-40B4-BE49-F238E27FC236}">
                    <a16:creationId xmlns:a16="http://schemas.microsoft.com/office/drawing/2014/main" id="{49380574-0895-C648-AA77-B41D92C1C089}"/>
                  </a:ext>
                </a:extLst>
              </p:cNvPr>
              <p:cNvSpPr/>
              <p:nvPr/>
            </p:nvSpPr>
            <p:spPr>
              <a:xfrm>
                <a:off x="3008089" y="5977790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99" name="Фигура">
                <a:extLst>
                  <a:ext uri="{FF2B5EF4-FFF2-40B4-BE49-F238E27FC236}">
                    <a16:creationId xmlns:a16="http://schemas.microsoft.com/office/drawing/2014/main" id="{9ACD82B4-A147-8D40-A555-15DA57AB4748}"/>
                  </a:ext>
                </a:extLst>
              </p:cNvPr>
              <p:cNvSpPr/>
              <p:nvPr/>
            </p:nvSpPr>
            <p:spPr>
              <a:xfrm>
                <a:off x="3185724" y="6134957"/>
                <a:ext cx="751420" cy="7778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2" h="21600" extrusionOk="0">
                    <a:moveTo>
                      <a:pt x="17571" y="0"/>
                    </a:moveTo>
                    <a:cubicBezTo>
                      <a:pt x="16631" y="0"/>
                      <a:pt x="15692" y="352"/>
                      <a:pt x="14975" y="1056"/>
                    </a:cubicBezTo>
                    <a:cubicBezTo>
                      <a:pt x="13542" y="2465"/>
                      <a:pt x="13542" y="4748"/>
                      <a:pt x="14975" y="6156"/>
                    </a:cubicBezTo>
                    <a:cubicBezTo>
                      <a:pt x="15406" y="6579"/>
                      <a:pt x="15918" y="6872"/>
                      <a:pt x="16462" y="7041"/>
                    </a:cubicBezTo>
                    <a:lnTo>
                      <a:pt x="16462" y="15834"/>
                    </a:lnTo>
                    <a:lnTo>
                      <a:pt x="15720" y="15834"/>
                    </a:lnTo>
                    <a:lnTo>
                      <a:pt x="15720" y="8416"/>
                    </a:lnTo>
                    <a:cubicBezTo>
                      <a:pt x="15720" y="8270"/>
                      <a:pt x="15720" y="8197"/>
                      <a:pt x="15695" y="8120"/>
                    </a:cubicBezTo>
                    <a:cubicBezTo>
                      <a:pt x="15664" y="8036"/>
                      <a:pt x="15596" y="7969"/>
                      <a:pt x="15510" y="7938"/>
                    </a:cubicBezTo>
                    <a:cubicBezTo>
                      <a:pt x="15432" y="7914"/>
                      <a:pt x="15357" y="7914"/>
                      <a:pt x="15212" y="7914"/>
                    </a:cubicBezTo>
                    <a:lnTo>
                      <a:pt x="5229" y="7914"/>
                    </a:lnTo>
                    <a:lnTo>
                      <a:pt x="5227" y="7914"/>
                    </a:lnTo>
                    <a:cubicBezTo>
                      <a:pt x="5080" y="7914"/>
                      <a:pt x="5006" y="7914"/>
                      <a:pt x="4928" y="7938"/>
                    </a:cubicBezTo>
                    <a:cubicBezTo>
                      <a:pt x="4842" y="7969"/>
                      <a:pt x="4774" y="8036"/>
                      <a:pt x="4743" y="8120"/>
                    </a:cubicBezTo>
                    <a:cubicBezTo>
                      <a:pt x="4718" y="8197"/>
                      <a:pt x="4718" y="8270"/>
                      <a:pt x="4718" y="8414"/>
                    </a:cubicBezTo>
                    <a:lnTo>
                      <a:pt x="4718" y="15834"/>
                    </a:lnTo>
                    <a:lnTo>
                      <a:pt x="511" y="15834"/>
                    </a:lnTo>
                    <a:lnTo>
                      <a:pt x="509" y="15834"/>
                    </a:lnTo>
                    <a:cubicBezTo>
                      <a:pt x="363" y="15834"/>
                      <a:pt x="288" y="15834"/>
                      <a:pt x="210" y="15858"/>
                    </a:cubicBezTo>
                    <a:cubicBezTo>
                      <a:pt x="124" y="15889"/>
                      <a:pt x="56" y="15955"/>
                      <a:pt x="25" y="16040"/>
                    </a:cubicBezTo>
                    <a:cubicBezTo>
                      <a:pt x="0" y="16117"/>
                      <a:pt x="0" y="16190"/>
                      <a:pt x="0" y="16333"/>
                    </a:cubicBezTo>
                    <a:lnTo>
                      <a:pt x="0" y="19645"/>
                    </a:lnTo>
                    <a:cubicBezTo>
                      <a:pt x="0" y="19790"/>
                      <a:pt x="0" y="19863"/>
                      <a:pt x="25" y="19940"/>
                    </a:cubicBezTo>
                    <a:cubicBezTo>
                      <a:pt x="56" y="20025"/>
                      <a:pt x="124" y="20091"/>
                      <a:pt x="210" y="20122"/>
                    </a:cubicBezTo>
                    <a:cubicBezTo>
                      <a:pt x="289" y="20147"/>
                      <a:pt x="363" y="20147"/>
                      <a:pt x="509" y="20147"/>
                    </a:cubicBezTo>
                    <a:lnTo>
                      <a:pt x="1079" y="20147"/>
                    </a:lnTo>
                    <a:lnTo>
                      <a:pt x="1079" y="21098"/>
                    </a:lnTo>
                    <a:cubicBezTo>
                      <a:pt x="1079" y="21244"/>
                      <a:pt x="1079" y="21316"/>
                      <a:pt x="1104" y="21394"/>
                    </a:cubicBezTo>
                    <a:cubicBezTo>
                      <a:pt x="1136" y="21478"/>
                      <a:pt x="1203" y="21545"/>
                      <a:pt x="1290" y="21575"/>
                    </a:cubicBezTo>
                    <a:cubicBezTo>
                      <a:pt x="1368" y="21600"/>
                      <a:pt x="1442" y="21600"/>
                      <a:pt x="1588" y="21600"/>
                    </a:cubicBezTo>
                    <a:lnTo>
                      <a:pt x="3457" y="21600"/>
                    </a:lnTo>
                    <a:cubicBezTo>
                      <a:pt x="3606" y="21600"/>
                      <a:pt x="3680" y="21600"/>
                      <a:pt x="3758" y="21575"/>
                    </a:cubicBezTo>
                    <a:cubicBezTo>
                      <a:pt x="3844" y="21545"/>
                      <a:pt x="3912" y="21478"/>
                      <a:pt x="3943" y="21394"/>
                    </a:cubicBezTo>
                    <a:cubicBezTo>
                      <a:pt x="3968" y="21316"/>
                      <a:pt x="3968" y="21243"/>
                      <a:pt x="3968" y="21100"/>
                    </a:cubicBezTo>
                    <a:lnTo>
                      <a:pt x="3968" y="20147"/>
                    </a:lnTo>
                    <a:lnTo>
                      <a:pt x="16506" y="20147"/>
                    </a:lnTo>
                    <a:lnTo>
                      <a:pt x="16506" y="21098"/>
                    </a:lnTo>
                    <a:cubicBezTo>
                      <a:pt x="16506" y="21244"/>
                      <a:pt x="16506" y="21316"/>
                      <a:pt x="16531" y="21394"/>
                    </a:cubicBezTo>
                    <a:cubicBezTo>
                      <a:pt x="16562" y="21478"/>
                      <a:pt x="16630" y="21545"/>
                      <a:pt x="16716" y="21575"/>
                    </a:cubicBezTo>
                    <a:cubicBezTo>
                      <a:pt x="16795" y="21600"/>
                      <a:pt x="16869" y="21600"/>
                      <a:pt x="17015" y="21600"/>
                    </a:cubicBezTo>
                    <a:lnTo>
                      <a:pt x="18884" y="21600"/>
                    </a:lnTo>
                    <a:cubicBezTo>
                      <a:pt x="19032" y="21600"/>
                      <a:pt x="19106" y="21600"/>
                      <a:pt x="19185" y="21575"/>
                    </a:cubicBezTo>
                    <a:cubicBezTo>
                      <a:pt x="19271" y="21545"/>
                      <a:pt x="19339" y="21478"/>
                      <a:pt x="19370" y="21394"/>
                    </a:cubicBezTo>
                    <a:cubicBezTo>
                      <a:pt x="19395" y="21316"/>
                      <a:pt x="19395" y="21243"/>
                      <a:pt x="19395" y="21100"/>
                    </a:cubicBezTo>
                    <a:lnTo>
                      <a:pt x="19395" y="20147"/>
                    </a:lnTo>
                    <a:lnTo>
                      <a:pt x="19987" y="20147"/>
                    </a:lnTo>
                    <a:cubicBezTo>
                      <a:pt x="20135" y="20147"/>
                      <a:pt x="20209" y="20147"/>
                      <a:pt x="20288" y="20122"/>
                    </a:cubicBezTo>
                    <a:cubicBezTo>
                      <a:pt x="20374" y="20091"/>
                      <a:pt x="20442" y="20025"/>
                      <a:pt x="20473" y="19940"/>
                    </a:cubicBezTo>
                    <a:cubicBezTo>
                      <a:pt x="20498" y="19863"/>
                      <a:pt x="20498" y="19790"/>
                      <a:pt x="20498" y="19647"/>
                    </a:cubicBezTo>
                    <a:lnTo>
                      <a:pt x="20498" y="16336"/>
                    </a:lnTo>
                    <a:cubicBezTo>
                      <a:pt x="20498" y="16190"/>
                      <a:pt x="20498" y="16117"/>
                      <a:pt x="20473" y="16040"/>
                    </a:cubicBezTo>
                    <a:cubicBezTo>
                      <a:pt x="20442" y="15955"/>
                      <a:pt x="20374" y="15889"/>
                      <a:pt x="20288" y="15858"/>
                    </a:cubicBezTo>
                    <a:cubicBezTo>
                      <a:pt x="20209" y="15834"/>
                      <a:pt x="20135" y="15834"/>
                      <a:pt x="19989" y="15834"/>
                    </a:cubicBezTo>
                    <a:lnTo>
                      <a:pt x="18656" y="15834"/>
                    </a:lnTo>
                    <a:lnTo>
                      <a:pt x="18656" y="7050"/>
                    </a:lnTo>
                    <a:cubicBezTo>
                      <a:pt x="19209" y="6883"/>
                      <a:pt x="19729" y="6586"/>
                      <a:pt x="20166" y="6156"/>
                    </a:cubicBezTo>
                    <a:cubicBezTo>
                      <a:pt x="21600" y="4748"/>
                      <a:pt x="21600" y="2465"/>
                      <a:pt x="20166" y="1056"/>
                    </a:cubicBezTo>
                    <a:cubicBezTo>
                      <a:pt x="19450" y="352"/>
                      <a:pt x="18510" y="0"/>
                      <a:pt x="17571" y="0"/>
                    </a:cubicBezTo>
                    <a:close/>
                    <a:moveTo>
                      <a:pt x="17571" y="717"/>
                    </a:moveTo>
                    <a:cubicBezTo>
                      <a:pt x="18323" y="717"/>
                      <a:pt x="19076" y="999"/>
                      <a:pt x="19650" y="1563"/>
                    </a:cubicBezTo>
                    <a:cubicBezTo>
                      <a:pt x="20798" y="2691"/>
                      <a:pt x="20798" y="4520"/>
                      <a:pt x="19650" y="5649"/>
                    </a:cubicBezTo>
                    <a:cubicBezTo>
                      <a:pt x="18501" y="6777"/>
                      <a:pt x="16640" y="6777"/>
                      <a:pt x="15492" y="5649"/>
                    </a:cubicBezTo>
                    <a:cubicBezTo>
                      <a:pt x="14343" y="4520"/>
                      <a:pt x="14343" y="2691"/>
                      <a:pt x="15492" y="1563"/>
                    </a:cubicBezTo>
                    <a:cubicBezTo>
                      <a:pt x="16066" y="999"/>
                      <a:pt x="16818" y="717"/>
                      <a:pt x="17571" y="717"/>
                    </a:cubicBezTo>
                    <a:close/>
                    <a:moveTo>
                      <a:pt x="17571" y="1440"/>
                    </a:moveTo>
                    <a:cubicBezTo>
                      <a:pt x="17006" y="1440"/>
                      <a:pt x="16442" y="1651"/>
                      <a:pt x="16012" y="2074"/>
                    </a:cubicBezTo>
                    <a:cubicBezTo>
                      <a:pt x="15594" y="2484"/>
                      <a:pt x="15381" y="3018"/>
                      <a:pt x="15368" y="3555"/>
                    </a:cubicBezTo>
                    <a:lnTo>
                      <a:pt x="16070" y="3555"/>
                    </a:lnTo>
                    <a:cubicBezTo>
                      <a:pt x="16083" y="3194"/>
                      <a:pt x="16228" y="2837"/>
                      <a:pt x="16508" y="2561"/>
                    </a:cubicBezTo>
                    <a:cubicBezTo>
                      <a:pt x="16801" y="2273"/>
                      <a:pt x="17186" y="2129"/>
                      <a:pt x="17571" y="2129"/>
                    </a:cubicBezTo>
                    <a:cubicBezTo>
                      <a:pt x="17834" y="2129"/>
                      <a:pt x="18096" y="2198"/>
                      <a:pt x="18329" y="2333"/>
                    </a:cubicBezTo>
                    <a:lnTo>
                      <a:pt x="17765" y="2886"/>
                    </a:lnTo>
                    <a:cubicBezTo>
                      <a:pt x="17512" y="2821"/>
                      <a:pt x="17231" y="2882"/>
                      <a:pt x="17033" y="3077"/>
                    </a:cubicBezTo>
                    <a:cubicBezTo>
                      <a:pt x="16736" y="3369"/>
                      <a:pt x="16736" y="3843"/>
                      <a:pt x="17033" y="4135"/>
                    </a:cubicBezTo>
                    <a:cubicBezTo>
                      <a:pt x="17330" y="4427"/>
                      <a:pt x="17812" y="4427"/>
                      <a:pt x="18109" y="4135"/>
                    </a:cubicBezTo>
                    <a:cubicBezTo>
                      <a:pt x="18308" y="3939"/>
                      <a:pt x="18371" y="3663"/>
                      <a:pt x="18303" y="3413"/>
                    </a:cubicBezTo>
                    <a:lnTo>
                      <a:pt x="18867" y="2860"/>
                    </a:lnTo>
                    <a:cubicBezTo>
                      <a:pt x="18994" y="3075"/>
                      <a:pt x="19063" y="3314"/>
                      <a:pt x="19071" y="3555"/>
                    </a:cubicBezTo>
                    <a:lnTo>
                      <a:pt x="19773" y="3555"/>
                    </a:lnTo>
                    <a:cubicBezTo>
                      <a:pt x="19761" y="3018"/>
                      <a:pt x="19547" y="2484"/>
                      <a:pt x="19130" y="2074"/>
                    </a:cubicBezTo>
                    <a:cubicBezTo>
                      <a:pt x="18699" y="1651"/>
                      <a:pt x="18135" y="1440"/>
                      <a:pt x="17571" y="1440"/>
                    </a:cubicBezTo>
                    <a:close/>
                    <a:moveTo>
                      <a:pt x="17221" y="7195"/>
                    </a:moveTo>
                    <a:cubicBezTo>
                      <a:pt x="17446" y="7216"/>
                      <a:pt x="17671" y="7216"/>
                      <a:pt x="17896" y="7197"/>
                    </a:cubicBezTo>
                    <a:lnTo>
                      <a:pt x="17896" y="15834"/>
                    </a:lnTo>
                    <a:lnTo>
                      <a:pt x="17221" y="15834"/>
                    </a:lnTo>
                    <a:lnTo>
                      <a:pt x="17221" y="7195"/>
                    </a:lnTo>
                    <a:close/>
                    <a:moveTo>
                      <a:pt x="5464" y="8608"/>
                    </a:moveTo>
                    <a:lnTo>
                      <a:pt x="8416" y="8608"/>
                    </a:lnTo>
                    <a:lnTo>
                      <a:pt x="8416" y="10298"/>
                    </a:lnTo>
                    <a:cubicBezTo>
                      <a:pt x="8416" y="10444"/>
                      <a:pt x="8416" y="10516"/>
                      <a:pt x="8441" y="10594"/>
                    </a:cubicBezTo>
                    <a:cubicBezTo>
                      <a:pt x="8472" y="10678"/>
                      <a:pt x="8540" y="10745"/>
                      <a:pt x="8626" y="10775"/>
                    </a:cubicBezTo>
                    <a:cubicBezTo>
                      <a:pt x="8705" y="10800"/>
                      <a:pt x="8778" y="10800"/>
                      <a:pt x="8924" y="10800"/>
                    </a:cubicBezTo>
                    <a:lnTo>
                      <a:pt x="11511" y="10800"/>
                    </a:lnTo>
                    <a:cubicBezTo>
                      <a:pt x="11660" y="10800"/>
                      <a:pt x="11734" y="10800"/>
                      <a:pt x="11812" y="10775"/>
                    </a:cubicBezTo>
                    <a:cubicBezTo>
                      <a:pt x="11898" y="10745"/>
                      <a:pt x="11966" y="10678"/>
                      <a:pt x="11997" y="10594"/>
                    </a:cubicBezTo>
                    <a:cubicBezTo>
                      <a:pt x="12022" y="10516"/>
                      <a:pt x="12022" y="10443"/>
                      <a:pt x="12022" y="10300"/>
                    </a:cubicBezTo>
                    <a:lnTo>
                      <a:pt x="12022" y="8608"/>
                    </a:lnTo>
                    <a:lnTo>
                      <a:pt x="14974" y="8608"/>
                    </a:lnTo>
                    <a:lnTo>
                      <a:pt x="14974" y="15834"/>
                    </a:lnTo>
                    <a:lnTo>
                      <a:pt x="5464" y="15834"/>
                    </a:lnTo>
                    <a:lnTo>
                      <a:pt x="5464" y="8608"/>
                    </a:lnTo>
                    <a:close/>
                    <a:moveTo>
                      <a:pt x="9093" y="8608"/>
                    </a:moveTo>
                    <a:lnTo>
                      <a:pt x="11345" y="8608"/>
                    </a:lnTo>
                    <a:lnTo>
                      <a:pt x="11345" y="10097"/>
                    </a:lnTo>
                    <a:lnTo>
                      <a:pt x="9093" y="10097"/>
                    </a:lnTo>
                    <a:lnTo>
                      <a:pt x="9093" y="8608"/>
                    </a:lnTo>
                    <a:close/>
                    <a:moveTo>
                      <a:pt x="10634" y="14379"/>
                    </a:moveTo>
                    <a:lnTo>
                      <a:pt x="10634" y="15126"/>
                    </a:lnTo>
                    <a:lnTo>
                      <a:pt x="11394" y="15126"/>
                    </a:lnTo>
                    <a:lnTo>
                      <a:pt x="11394" y="14379"/>
                    </a:lnTo>
                    <a:lnTo>
                      <a:pt x="10634" y="14379"/>
                    </a:lnTo>
                    <a:close/>
                    <a:moveTo>
                      <a:pt x="12054" y="14379"/>
                    </a:moveTo>
                    <a:lnTo>
                      <a:pt x="12054" y="15126"/>
                    </a:lnTo>
                    <a:lnTo>
                      <a:pt x="12814" y="15126"/>
                    </a:lnTo>
                    <a:lnTo>
                      <a:pt x="12814" y="14379"/>
                    </a:lnTo>
                    <a:lnTo>
                      <a:pt x="12054" y="14379"/>
                    </a:lnTo>
                    <a:close/>
                    <a:moveTo>
                      <a:pt x="13474" y="14379"/>
                    </a:moveTo>
                    <a:lnTo>
                      <a:pt x="13474" y="15126"/>
                    </a:lnTo>
                    <a:lnTo>
                      <a:pt x="14234" y="15126"/>
                    </a:lnTo>
                    <a:lnTo>
                      <a:pt x="14234" y="14379"/>
                    </a:lnTo>
                    <a:lnTo>
                      <a:pt x="13474" y="14379"/>
                    </a:lnTo>
                    <a:close/>
                    <a:moveTo>
                      <a:pt x="727" y="16547"/>
                    </a:moveTo>
                    <a:lnTo>
                      <a:pt x="19771" y="16547"/>
                    </a:lnTo>
                    <a:lnTo>
                      <a:pt x="19771" y="17981"/>
                    </a:lnTo>
                    <a:lnTo>
                      <a:pt x="727" y="17981"/>
                    </a:lnTo>
                    <a:lnTo>
                      <a:pt x="727" y="16547"/>
                    </a:lnTo>
                    <a:close/>
                    <a:moveTo>
                      <a:pt x="727" y="18727"/>
                    </a:moveTo>
                    <a:lnTo>
                      <a:pt x="19771" y="18727"/>
                    </a:lnTo>
                    <a:lnTo>
                      <a:pt x="19771" y="19433"/>
                    </a:lnTo>
                    <a:lnTo>
                      <a:pt x="727" y="19433"/>
                    </a:lnTo>
                    <a:lnTo>
                      <a:pt x="727" y="18727"/>
                    </a:lnTo>
                    <a:close/>
                    <a:moveTo>
                      <a:pt x="1739" y="20147"/>
                    </a:moveTo>
                    <a:lnTo>
                      <a:pt x="3310" y="20147"/>
                    </a:lnTo>
                    <a:lnTo>
                      <a:pt x="3310" y="20871"/>
                    </a:lnTo>
                    <a:lnTo>
                      <a:pt x="1739" y="20871"/>
                    </a:lnTo>
                    <a:lnTo>
                      <a:pt x="1739" y="20147"/>
                    </a:lnTo>
                    <a:close/>
                    <a:moveTo>
                      <a:pt x="17165" y="20147"/>
                    </a:moveTo>
                    <a:lnTo>
                      <a:pt x="18736" y="20147"/>
                    </a:lnTo>
                    <a:lnTo>
                      <a:pt x="18736" y="20871"/>
                    </a:lnTo>
                    <a:lnTo>
                      <a:pt x="17165" y="20871"/>
                    </a:lnTo>
                    <a:lnTo>
                      <a:pt x="17165" y="20147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00" name="Группа 199">
              <a:extLst>
                <a:ext uri="{FF2B5EF4-FFF2-40B4-BE49-F238E27FC236}">
                  <a16:creationId xmlns:a16="http://schemas.microsoft.com/office/drawing/2014/main" id="{42B00E15-43C5-9846-9096-F66EE09E3734}"/>
                </a:ext>
              </a:extLst>
            </p:cNvPr>
            <p:cNvGrpSpPr/>
            <p:nvPr/>
          </p:nvGrpSpPr>
          <p:grpSpPr>
            <a:xfrm rot="2906150">
              <a:off x="22195465" y="1831651"/>
              <a:ext cx="900548" cy="900548"/>
              <a:chOff x="1322061" y="7509700"/>
              <a:chExt cx="1144470" cy="1144470"/>
            </a:xfrm>
          </p:grpSpPr>
          <p:sp>
            <p:nvSpPr>
              <p:cNvPr id="201" name="Овал 200">
                <a:extLst>
                  <a:ext uri="{FF2B5EF4-FFF2-40B4-BE49-F238E27FC236}">
                    <a16:creationId xmlns:a16="http://schemas.microsoft.com/office/drawing/2014/main" id="{7C0175AF-97F7-EB4D-8C93-C5E56D368CC4}"/>
                  </a:ext>
                </a:extLst>
              </p:cNvPr>
              <p:cNvSpPr/>
              <p:nvPr/>
            </p:nvSpPr>
            <p:spPr>
              <a:xfrm>
                <a:off x="1322061" y="7509700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2" name="Фигура">
                <a:extLst>
                  <a:ext uri="{FF2B5EF4-FFF2-40B4-BE49-F238E27FC236}">
                    <a16:creationId xmlns:a16="http://schemas.microsoft.com/office/drawing/2014/main" id="{AB558056-D7B6-8346-8755-9FCEBA209FD5}"/>
                  </a:ext>
                </a:extLst>
              </p:cNvPr>
              <p:cNvSpPr/>
              <p:nvPr/>
            </p:nvSpPr>
            <p:spPr>
              <a:xfrm>
                <a:off x="1604932" y="7703127"/>
                <a:ext cx="583410" cy="7011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2" extrusionOk="0">
                    <a:moveTo>
                      <a:pt x="5635" y="0"/>
                    </a:moveTo>
                    <a:cubicBezTo>
                      <a:pt x="5478" y="-8"/>
                      <a:pt x="5328" y="56"/>
                      <a:pt x="5245" y="166"/>
                    </a:cubicBezTo>
                    <a:lnTo>
                      <a:pt x="927" y="5176"/>
                    </a:lnTo>
                    <a:cubicBezTo>
                      <a:pt x="850" y="5270"/>
                      <a:pt x="836" y="5390"/>
                      <a:pt x="889" y="5495"/>
                    </a:cubicBezTo>
                    <a:cubicBezTo>
                      <a:pt x="954" y="5625"/>
                      <a:pt x="1110" y="5709"/>
                      <a:pt x="1280" y="5705"/>
                    </a:cubicBezTo>
                    <a:lnTo>
                      <a:pt x="3028" y="5705"/>
                    </a:lnTo>
                    <a:lnTo>
                      <a:pt x="3028" y="16895"/>
                    </a:lnTo>
                    <a:cubicBezTo>
                      <a:pt x="3025" y="16986"/>
                      <a:pt x="3067" y="17074"/>
                      <a:pt x="3143" y="17139"/>
                    </a:cubicBezTo>
                    <a:cubicBezTo>
                      <a:pt x="3227" y="17212"/>
                      <a:pt x="3346" y="17249"/>
                      <a:pt x="3467" y="17241"/>
                    </a:cubicBezTo>
                    <a:lnTo>
                      <a:pt x="7435" y="17240"/>
                    </a:lnTo>
                    <a:lnTo>
                      <a:pt x="7796" y="17240"/>
                    </a:lnTo>
                    <a:cubicBezTo>
                      <a:pt x="7903" y="17237"/>
                      <a:pt x="8005" y="17199"/>
                      <a:pt x="8081" y="17135"/>
                    </a:cubicBezTo>
                    <a:cubicBezTo>
                      <a:pt x="8158" y="17070"/>
                      <a:pt x="8201" y="16982"/>
                      <a:pt x="8201" y="16890"/>
                    </a:cubicBezTo>
                    <a:lnTo>
                      <a:pt x="8201" y="5703"/>
                    </a:lnTo>
                    <a:lnTo>
                      <a:pt x="9984" y="5703"/>
                    </a:lnTo>
                    <a:cubicBezTo>
                      <a:pt x="10136" y="5701"/>
                      <a:pt x="10272" y="5627"/>
                      <a:pt x="10336" y="5513"/>
                    </a:cubicBezTo>
                    <a:cubicBezTo>
                      <a:pt x="10393" y="5411"/>
                      <a:pt x="10383" y="5291"/>
                      <a:pt x="10309" y="5197"/>
                    </a:cubicBezTo>
                    <a:lnTo>
                      <a:pt x="5968" y="166"/>
                    </a:lnTo>
                    <a:cubicBezTo>
                      <a:pt x="5896" y="69"/>
                      <a:pt x="5772" y="7"/>
                      <a:pt x="5635" y="0"/>
                    </a:cubicBezTo>
                    <a:close/>
                    <a:moveTo>
                      <a:pt x="16035" y="0"/>
                    </a:moveTo>
                    <a:cubicBezTo>
                      <a:pt x="15878" y="-8"/>
                      <a:pt x="15729" y="56"/>
                      <a:pt x="15645" y="166"/>
                    </a:cubicBezTo>
                    <a:lnTo>
                      <a:pt x="11327" y="5176"/>
                    </a:lnTo>
                    <a:cubicBezTo>
                      <a:pt x="11250" y="5270"/>
                      <a:pt x="11236" y="5390"/>
                      <a:pt x="11289" y="5495"/>
                    </a:cubicBezTo>
                    <a:cubicBezTo>
                      <a:pt x="11355" y="5625"/>
                      <a:pt x="11510" y="5709"/>
                      <a:pt x="11680" y="5705"/>
                    </a:cubicBezTo>
                    <a:lnTo>
                      <a:pt x="13429" y="5705"/>
                    </a:lnTo>
                    <a:lnTo>
                      <a:pt x="13429" y="16895"/>
                    </a:lnTo>
                    <a:cubicBezTo>
                      <a:pt x="13426" y="16986"/>
                      <a:pt x="13467" y="17074"/>
                      <a:pt x="13543" y="17139"/>
                    </a:cubicBezTo>
                    <a:cubicBezTo>
                      <a:pt x="13628" y="17212"/>
                      <a:pt x="13746" y="17249"/>
                      <a:pt x="13867" y="17241"/>
                    </a:cubicBezTo>
                    <a:lnTo>
                      <a:pt x="17835" y="17240"/>
                    </a:lnTo>
                    <a:lnTo>
                      <a:pt x="18196" y="17240"/>
                    </a:lnTo>
                    <a:cubicBezTo>
                      <a:pt x="18304" y="17237"/>
                      <a:pt x="18406" y="17199"/>
                      <a:pt x="18481" y="17135"/>
                    </a:cubicBezTo>
                    <a:cubicBezTo>
                      <a:pt x="18558" y="17070"/>
                      <a:pt x="18601" y="16982"/>
                      <a:pt x="18601" y="16890"/>
                    </a:cubicBezTo>
                    <a:lnTo>
                      <a:pt x="18601" y="5703"/>
                    </a:lnTo>
                    <a:lnTo>
                      <a:pt x="20384" y="5703"/>
                    </a:lnTo>
                    <a:cubicBezTo>
                      <a:pt x="20536" y="5701"/>
                      <a:pt x="20672" y="5627"/>
                      <a:pt x="20736" y="5513"/>
                    </a:cubicBezTo>
                    <a:cubicBezTo>
                      <a:pt x="20793" y="5411"/>
                      <a:pt x="20783" y="5291"/>
                      <a:pt x="20709" y="5197"/>
                    </a:cubicBezTo>
                    <a:lnTo>
                      <a:pt x="16368" y="166"/>
                    </a:lnTo>
                    <a:cubicBezTo>
                      <a:pt x="16296" y="69"/>
                      <a:pt x="16172" y="7"/>
                      <a:pt x="16035" y="0"/>
                    </a:cubicBezTo>
                    <a:close/>
                    <a:moveTo>
                      <a:pt x="5598" y="897"/>
                    </a:moveTo>
                    <a:lnTo>
                      <a:pt x="9105" y="5034"/>
                    </a:lnTo>
                    <a:lnTo>
                      <a:pt x="7784" y="5034"/>
                    </a:lnTo>
                    <a:cubicBezTo>
                      <a:pt x="7663" y="5043"/>
                      <a:pt x="7551" y="5089"/>
                      <a:pt x="7468" y="5162"/>
                    </a:cubicBezTo>
                    <a:cubicBezTo>
                      <a:pt x="7386" y="5235"/>
                      <a:pt x="7338" y="5330"/>
                      <a:pt x="7334" y="5430"/>
                    </a:cubicBezTo>
                    <a:lnTo>
                      <a:pt x="7334" y="16540"/>
                    </a:lnTo>
                    <a:lnTo>
                      <a:pt x="3843" y="16550"/>
                    </a:lnTo>
                    <a:lnTo>
                      <a:pt x="3843" y="5329"/>
                    </a:lnTo>
                    <a:cubicBezTo>
                      <a:pt x="3835" y="5244"/>
                      <a:pt x="3790" y="5164"/>
                      <a:pt x="3715" y="5106"/>
                    </a:cubicBezTo>
                    <a:cubicBezTo>
                      <a:pt x="3648" y="5053"/>
                      <a:pt x="3560" y="5022"/>
                      <a:pt x="3468" y="5016"/>
                    </a:cubicBezTo>
                    <a:lnTo>
                      <a:pt x="2095" y="5016"/>
                    </a:lnTo>
                    <a:lnTo>
                      <a:pt x="5598" y="897"/>
                    </a:lnTo>
                    <a:close/>
                    <a:moveTo>
                      <a:pt x="15999" y="897"/>
                    </a:moveTo>
                    <a:lnTo>
                      <a:pt x="19506" y="5034"/>
                    </a:lnTo>
                    <a:lnTo>
                      <a:pt x="18184" y="5034"/>
                    </a:lnTo>
                    <a:cubicBezTo>
                      <a:pt x="18064" y="5043"/>
                      <a:pt x="17951" y="5089"/>
                      <a:pt x="17868" y="5162"/>
                    </a:cubicBezTo>
                    <a:cubicBezTo>
                      <a:pt x="17786" y="5235"/>
                      <a:pt x="17738" y="5330"/>
                      <a:pt x="17734" y="5430"/>
                    </a:cubicBezTo>
                    <a:lnTo>
                      <a:pt x="17734" y="16540"/>
                    </a:lnTo>
                    <a:lnTo>
                      <a:pt x="14243" y="16550"/>
                    </a:lnTo>
                    <a:lnTo>
                      <a:pt x="14243" y="5329"/>
                    </a:lnTo>
                    <a:cubicBezTo>
                      <a:pt x="14236" y="5244"/>
                      <a:pt x="14190" y="5164"/>
                      <a:pt x="14116" y="5106"/>
                    </a:cubicBezTo>
                    <a:cubicBezTo>
                      <a:pt x="14048" y="5053"/>
                      <a:pt x="13960" y="5022"/>
                      <a:pt x="13868" y="5016"/>
                    </a:cubicBezTo>
                    <a:lnTo>
                      <a:pt x="12495" y="5016"/>
                    </a:lnTo>
                    <a:lnTo>
                      <a:pt x="15999" y="897"/>
                    </a:lnTo>
                    <a:close/>
                    <a:moveTo>
                      <a:pt x="606" y="17983"/>
                    </a:moveTo>
                    <a:cubicBezTo>
                      <a:pt x="432" y="17983"/>
                      <a:pt x="343" y="17983"/>
                      <a:pt x="250" y="18008"/>
                    </a:cubicBezTo>
                    <a:cubicBezTo>
                      <a:pt x="148" y="18039"/>
                      <a:pt x="67" y="18106"/>
                      <a:pt x="30" y="18191"/>
                    </a:cubicBezTo>
                    <a:cubicBezTo>
                      <a:pt x="0" y="18269"/>
                      <a:pt x="0" y="18342"/>
                      <a:pt x="0" y="18486"/>
                    </a:cubicBezTo>
                    <a:lnTo>
                      <a:pt x="0" y="21086"/>
                    </a:lnTo>
                    <a:cubicBezTo>
                      <a:pt x="0" y="21232"/>
                      <a:pt x="0" y="21306"/>
                      <a:pt x="30" y="21384"/>
                    </a:cubicBezTo>
                    <a:cubicBezTo>
                      <a:pt x="67" y="21469"/>
                      <a:pt x="148" y="21536"/>
                      <a:pt x="250" y="21567"/>
                    </a:cubicBezTo>
                    <a:cubicBezTo>
                      <a:pt x="344" y="21592"/>
                      <a:pt x="432" y="21592"/>
                      <a:pt x="606" y="21592"/>
                    </a:cubicBezTo>
                    <a:lnTo>
                      <a:pt x="20991" y="21592"/>
                    </a:lnTo>
                    <a:cubicBezTo>
                      <a:pt x="21168" y="21592"/>
                      <a:pt x="21255" y="21592"/>
                      <a:pt x="21349" y="21567"/>
                    </a:cubicBezTo>
                    <a:cubicBezTo>
                      <a:pt x="21451" y="21536"/>
                      <a:pt x="21533" y="21469"/>
                      <a:pt x="21570" y="21384"/>
                    </a:cubicBezTo>
                    <a:cubicBezTo>
                      <a:pt x="21600" y="21306"/>
                      <a:pt x="21600" y="21233"/>
                      <a:pt x="21600" y="21088"/>
                    </a:cubicBezTo>
                    <a:lnTo>
                      <a:pt x="21600" y="18489"/>
                    </a:lnTo>
                    <a:cubicBezTo>
                      <a:pt x="21600" y="18342"/>
                      <a:pt x="21600" y="18269"/>
                      <a:pt x="21570" y="18191"/>
                    </a:cubicBezTo>
                    <a:cubicBezTo>
                      <a:pt x="21533" y="18106"/>
                      <a:pt x="21451" y="18039"/>
                      <a:pt x="21349" y="18008"/>
                    </a:cubicBezTo>
                    <a:cubicBezTo>
                      <a:pt x="21255" y="17983"/>
                      <a:pt x="21168" y="17983"/>
                      <a:pt x="20994" y="17983"/>
                    </a:cubicBezTo>
                    <a:lnTo>
                      <a:pt x="609" y="17983"/>
                    </a:lnTo>
                    <a:lnTo>
                      <a:pt x="606" y="17983"/>
                    </a:lnTo>
                    <a:close/>
                    <a:moveTo>
                      <a:pt x="813" y="18673"/>
                    </a:moveTo>
                    <a:lnTo>
                      <a:pt x="20787" y="18673"/>
                    </a:lnTo>
                    <a:lnTo>
                      <a:pt x="20787" y="20902"/>
                    </a:lnTo>
                    <a:lnTo>
                      <a:pt x="813" y="20902"/>
                    </a:lnTo>
                    <a:lnTo>
                      <a:pt x="813" y="18673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03" name="Группа 202">
              <a:extLst>
                <a:ext uri="{FF2B5EF4-FFF2-40B4-BE49-F238E27FC236}">
                  <a16:creationId xmlns:a16="http://schemas.microsoft.com/office/drawing/2014/main" id="{5A025F9F-A271-604A-B33B-B7DF2F569D70}"/>
                </a:ext>
              </a:extLst>
            </p:cNvPr>
            <p:cNvGrpSpPr/>
            <p:nvPr/>
          </p:nvGrpSpPr>
          <p:grpSpPr>
            <a:xfrm rot="20075633">
              <a:off x="20764717" y="4025973"/>
              <a:ext cx="841279" cy="841279"/>
              <a:chOff x="6218897" y="5960597"/>
              <a:chExt cx="1144470" cy="1144470"/>
            </a:xfrm>
          </p:grpSpPr>
          <p:sp>
            <p:nvSpPr>
              <p:cNvPr id="204" name="Овал 203">
                <a:extLst>
                  <a:ext uri="{FF2B5EF4-FFF2-40B4-BE49-F238E27FC236}">
                    <a16:creationId xmlns:a16="http://schemas.microsoft.com/office/drawing/2014/main" id="{CBBC403E-47B3-244E-9C5A-8A7509163450}"/>
                  </a:ext>
                </a:extLst>
              </p:cNvPr>
              <p:cNvSpPr/>
              <p:nvPr/>
            </p:nvSpPr>
            <p:spPr>
              <a:xfrm>
                <a:off x="6218897" y="5960597"/>
                <a:ext cx="1144470" cy="1144470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 dirty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5" name="Фигура">
                <a:extLst>
                  <a:ext uri="{FF2B5EF4-FFF2-40B4-BE49-F238E27FC236}">
                    <a16:creationId xmlns:a16="http://schemas.microsoft.com/office/drawing/2014/main" id="{736F3A9C-70F9-914A-B609-D04C1B689784}"/>
                  </a:ext>
                </a:extLst>
              </p:cNvPr>
              <p:cNvSpPr/>
              <p:nvPr/>
            </p:nvSpPr>
            <p:spPr>
              <a:xfrm>
                <a:off x="6561993" y="6164906"/>
                <a:ext cx="448061" cy="748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1" y="0"/>
                    </a:moveTo>
                    <a:cubicBezTo>
                      <a:pt x="825" y="0"/>
                      <a:pt x="722" y="0"/>
                      <a:pt x="635" y="4"/>
                    </a:cubicBezTo>
                    <a:cubicBezTo>
                      <a:pt x="548" y="7"/>
                      <a:pt x="477" y="14"/>
                      <a:pt x="404" y="28"/>
                    </a:cubicBezTo>
                    <a:cubicBezTo>
                      <a:pt x="323" y="45"/>
                      <a:pt x="252" y="73"/>
                      <a:pt x="193" y="108"/>
                    </a:cubicBezTo>
                    <a:cubicBezTo>
                      <a:pt x="134" y="144"/>
                      <a:pt x="87" y="187"/>
                      <a:pt x="58" y="235"/>
                    </a:cubicBezTo>
                    <a:cubicBezTo>
                      <a:pt x="35" y="279"/>
                      <a:pt x="24" y="321"/>
                      <a:pt x="18" y="373"/>
                    </a:cubicBezTo>
                    <a:cubicBezTo>
                      <a:pt x="12" y="425"/>
                      <a:pt x="12" y="486"/>
                      <a:pt x="12" y="568"/>
                    </a:cubicBezTo>
                    <a:lnTo>
                      <a:pt x="0" y="6697"/>
                    </a:lnTo>
                    <a:cubicBezTo>
                      <a:pt x="183" y="9818"/>
                      <a:pt x="4045" y="12360"/>
                      <a:pt x="9045" y="12844"/>
                    </a:cubicBezTo>
                    <a:lnTo>
                      <a:pt x="9045" y="19447"/>
                    </a:lnTo>
                    <a:lnTo>
                      <a:pt x="4879" y="19447"/>
                    </a:lnTo>
                    <a:cubicBezTo>
                      <a:pt x="4142" y="19442"/>
                      <a:pt x="3427" y="19597"/>
                      <a:pt x="2866" y="19883"/>
                    </a:cubicBezTo>
                    <a:cubicBezTo>
                      <a:pt x="2254" y="20195"/>
                      <a:pt x="1872" y="20638"/>
                      <a:pt x="1801" y="21118"/>
                    </a:cubicBezTo>
                    <a:lnTo>
                      <a:pt x="1801" y="21219"/>
                    </a:lnTo>
                    <a:cubicBezTo>
                      <a:pt x="1803" y="21326"/>
                      <a:pt x="1879" y="21427"/>
                      <a:pt x="2011" y="21499"/>
                    </a:cubicBezTo>
                    <a:cubicBezTo>
                      <a:pt x="2127" y="21563"/>
                      <a:pt x="2279" y="21599"/>
                      <a:pt x="2438" y="21600"/>
                    </a:cubicBezTo>
                    <a:lnTo>
                      <a:pt x="19143" y="21600"/>
                    </a:lnTo>
                    <a:cubicBezTo>
                      <a:pt x="19301" y="21599"/>
                      <a:pt x="19453" y="21563"/>
                      <a:pt x="19570" y="21499"/>
                    </a:cubicBezTo>
                    <a:cubicBezTo>
                      <a:pt x="19702" y="21427"/>
                      <a:pt x="19778" y="21326"/>
                      <a:pt x="19780" y="21219"/>
                    </a:cubicBezTo>
                    <a:lnTo>
                      <a:pt x="19780" y="21118"/>
                    </a:lnTo>
                    <a:cubicBezTo>
                      <a:pt x="19709" y="20638"/>
                      <a:pt x="19327" y="20195"/>
                      <a:pt x="18715" y="19883"/>
                    </a:cubicBezTo>
                    <a:cubicBezTo>
                      <a:pt x="18154" y="19597"/>
                      <a:pt x="17439" y="19442"/>
                      <a:pt x="16702" y="19447"/>
                    </a:cubicBezTo>
                    <a:lnTo>
                      <a:pt x="12567" y="19447"/>
                    </a:lnTo>
                    <a:lnTo>
                      <a:pt x="12567" y="12838"/>
                    </a:lnTo>
                    <a:cubicBezTo>
                      <a:pt x="17610" y="12335"/>
                      <a:pt x="21491" y="9744"/>
                      <a:pt x="21600" y="6581"/>
                    </a:cubicBezTo>
                    <a:lnTo>
                      <a:pt x="21573" y="571"/>
                    </a:lnTo>
                    <a:cubicBezTo>
                      <a:pt x="21573" y="488"/>
                      <a:pt x="21572" y="426"/>
                      <a:pt x="21566" y="373"/>
                    </a:cubicBezTo>
                    <a:cubicBezTo>
                      <a:pt x="21561" y="321"/>
                      <a:pt x="21550" y="279"/>
                      <a:pt x="21526" y="235"/>
                    </a:cubicBezTo>
                    <a:cubicBezTo>
                      <a:pt x="21497" y="187"/>
                      <a:pt x="21451" y="144"/>
                      <a:pt x="21392" y="108"/>
                    </a:cubicBezTo>
                    <a:cubicBezTo>
                      <a:pt x="21332" y="73"/>
                      <a:pt x="21260" y="45"/>
                      <a:pt x="21180" y="28"/>
                    </a:cubicBezTo>
                    <a:cubicBezTo>
                      <a:pt x="21106" y="14"/>
                      <a:pt x="21035" y="7"/>
                      <a:pt x="20948" y="4"/>
                    </a:cubicBezTo>
                    <a:cubicBezTo>
                      <a:pt x="20861" y="0"/>
                      <a:pt x="20759" y="0"/>
                      <a:pt x="20623" y="0"/>
                    </a:cubicBezTo>
                    <a:lnTo>
                      <a:pt x="965" y="0"/>
                    </a:lnTo>
                    <a:lnTo>
                      <a:pt x="961" y="0"/>
                    </a:lnTo>
                    <a:close/>
                    <a:moveTo>
                      <a:pt x="1123" y="721"/>
                    </a:moveTo>
                    <a:lnTo>
                      <a:pt x="9377" y="721"/>
                    </a:lnTo>
                    <a:lnTo>
                      <a:pt x="4902" y="3383"/>
                    </a:lnTo>
                    <a:cubicBezTo>
                      <a:pt x="4748" y="3473"/>
                      <a:pt x="4695" y="3609"/>
                      <a:pt x="4765" y="3731"/>
                    </a:cubicBezTo>
                    <a:cubicBezTo>
                      <a:pt x="4843" y="3866"/>
                      <a:pt x="5055" y="3957"/>
                      <a:pt x="5294" y="3958"/>
                    </a:cubicBezTo>
                    <a:lnTo>
                      <a:pt x="9481" y="3958"/>
                    </a:lnTo>
                    <a:lnTo>
                      <a:pt x="5004" y="6925"/>
                    </a:lnTo>
                    <a:lnTo>
                      <a:pt x="5884" y="7405"/>
                    </a:lnTo>
                    <a:lnTo>
                      <a:pt x="11269" y="3799"/>
                    </a:lnTo>
                    <a:cubicBezTo>
                      <a:pt x="11397" y="3710"/>
                      <a:pt x="11437" y="3587"/>
                      <a:pt x="11373" y="3476"/>
                    </a:cubicBezTo>
                    <a:cubicBezTo>
                      <a:pt x="11296" y="3343"/>
                      <a:pt x="11089" y="3253"/>
                      <a:pt x="10855" y="3250"/>
                    </a:cubicBezTo>
                    <a:lnTo>
                      <a:pt x="6743" y="3257"/>
                    </a:lnTo>
                    <a:lnTo>
                      <a:pt x="11057" y="721"/>
                    </a:lnTo>
                    <a:lnTo>
                      <a:pt x="20461" y="721"/>
                    </a:lnTo>
                    <a:lnTo>
                      <a:pt x="20450" y="6616"/>
                    </a:lnTo>
                    <a:cubicBezTo>
                      <a:pt x="20308" y="9776"/>
                      <a:pt x="15965" y="12288"/>
                      <a:pt x="10683" y="12263"/>
                    </a:cubicBezTo>
                    <a:cubicBezTo>
                      <a:pt x="5581" y="12239"/>
                      <a:pt x="1394" y="9840"/>
                      <a:pt x="1129" y="6791"/>
                    </a:cubicBezTo>
                    <a:lnTo>
                      <a:pt x="1123" y="721"/>
                    </a:lnTo>
                    <a:close/>
                    <a:moveTo>
                      <a:pt x="11473" y="12913"/>
                    </a:moveTo>
                    <a:lnTo>
                      <a:pt x="11473" y="19447"/>
                    </a:lnTo>
                    <a:lnTo>
                      <a:pt x="10138" y="19447"/>
                    </a:lnTo>
                    <a:lnTo>
                      <a:pt x="10138" y="12916"/>
                    </a:lnTo>
                    <a:cubicBezTo>
                      <a:pt x="10329" y="12923"/>
                      <a:pt x="10521" y="12927"/>
                      <a:pt x="10714" y="12927"/>
                    </a:cubicBezTo>
                    <a:cubicBezTo>
                      <a:pt x="10970" y="12928"/>
                      <a:pt x="11222" y="12922"/>
                      <a:pt x="11473" y="12913"/>
                    </a:cubicBezTo>
                    <a:close/>
                    <a:moveTo>
                      <a:pt x="4552" y="20156"/>
                    </a:moveTo>
                    <a:lnTo>
                      <a:pt x="17029" y="20156"/>
                    </a:lnTo>
                    <a:cubicBezTo>
                      <a:pt x="17431" y="20165"/>
                      <a:pt x="17813" y="20263"/>
                      <a:pt x="18103" y="20430"/>
                    </a:cubicBezTo>
                    <a:cubicBezTo>
                      <a:pt x="18317" y="20553"/>
                      <a:pt x="18470" y="20710"/>
                      <a:pt x="18545" y="20883"/>
                    </a:cubicBezTo>
                    <a:lnTo>
                      <a:pt x="3035" y="20883"/>
                    </a:lnTo>
                    <a:cubicBezTo>
                      <a:pt x="3111" y="20710"/>
                      <a:pt x="3264" y="20554"/>
                      <a:pt x="3479" y="20430"/>
                    </a:cubicBezTo>
                    <a:cubicBezTo>
                      <a:pt x="3768" y="20263"/>
                      <a:pt x="4150" y="20165"/>
                      <a:pt x="4552" y="201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AE5F514D-84B6-C347-8832-8AC3B8892AF0}"/>
                </a:ext>
              </a:extLst>
            </p:cNvPr>
            <p:cNvGrpSpPr/>
            <p:nvPr/>
          </p:nvGrpSpPr>
          <p:grpSpPr>
            <a:xfrm>
              <a:off x="17499993" y="1123333"/>
              <a:ext cx="949333" cy="949333"/>
              <a:chOff x="4611396" y="5960597"/>
              <a:chExt cx="1144470" cy="1144470"/>
            </a:xfrm>
          </p:grpSpPr>
          <p:sp>
            <p:nvSpPr>
              <p:cNvPr id="207" name="Овал 206">
                <a:extLst>
                  <a:ext uri="{FF2B5EF4-FFF2-40B4-BE49-F238E27FC236}">
                    <a16:creationId xmlns:a16="http://schemas.microsoft.com/office/drawing/2014/main" id="{CB065B7F-5DB7-EE40-8E49-9499D61D1024}"/>
                  </a:ext>
                </a:extLst>
              </p:cNvPr>
              <p:cNvSpPr/>
              <p:nvPr/>
            </p:nvSpPr>
            <p:spPr>
              <a:xfrm>
                <a:off x="4611396" y="5960597"/>
                <a:ext cx="1144470" cy="1144470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08" name="Фигура">
                <a:extLst>
                  <a:ext uri="{FF2B5EF4-FFF2-40B4-BE49-F238E27FC236}">
                    <a16:creationId xmlns:a16="http://schemas.microsoft.com/office/drawing/2014/main" id="{8B6EF540-3D60-4249-963B-E506ACA2956C}"/>
                  </a:ext>
                </a:extLst>
              </p:cNvPr>
              <p:cNvSpPr/>
              <p:nvPr/>
            </p:nvSpPr>
            <p:spPr>
              <a:xfrm>
                <a:off x="4825819" y="6165701"/>
                <a:ext cx="702144" cy="704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4" h="21416" extrusionOk="0">
                    <a:moveTo>
                      <a:pt x="8588" y="0"/>
                    </a:moveTo>
                    <a:cubicBezTo>
                      <a:pt x="6390" y="0"/>
                      <a:pt x="4192" y="870"/>
                      <a:pt x="2515" y="2609"/>
                    </a:cubicBezTo>
                    <a:cubicBezTo>
                      <a:pt x="-838" y="6088"/>
                      <a:pt x="-838" y="11729"/>
                      <a:pt x="2515" y="15208"/>
                    </a:cubicBezTo>
                    <a:cubicBezTo>
                      <a:pt x="5417" y="18218"/>
                      <a:pt x="9877" y="18622"/>
                      <a:pt x="13199" y="16423"/>
                    </a:cubicBezTo>
                    <a:lnTo>
                      <a:pt x="17479" y="20863"/>
                    </a:lnTo>
                    <a:cubicBezTo>
                      <a:pt x="18190" y="21600"/>
                      <a:pt x="19341" y="21600"/>
                      <a:pt x="20052" y="20863"/>
                    </a:cubicBezTo>
                    <a:cubicBezTo>
                      <a:pt x="20762" y="20126"/>
                      <a:pt x="20762" y="18930"/>
                      <a:pt x="20052" y="18193"/>
                    </a:cubicBezTo>
                    <a:lnTo>
                      <a:pt x="15786" y="13768"/>
                    </a:lnTo>
                    <a:cubicBezTo>
                      <a:pt x="17957" y="10314"/>
                      <a:pt x="17582" y="5641"/>
                      <a:pt x="14660" y="2609"/>
                    </a:cubicBezTo>
                    <a:cubicBezTo>
                      <a:pt x="12983" y="870"/>
                      <a:pt x="10785" y="0"/>
                      <a:pt x="8588" y="0"/>
                    </a:cubicBezTo>
                    <a:close/>
                    <a:moveTo>
                      <a:pt x="15789" y="13"/>
                    </a:moveTo>
                    <a:lnTo>
                      <a:pt x="15789" y="2141"/>
                    </a:lnTo>
                    <a:lnTo>
                      <a:pt x="16469" y="2141"/>
                    </a:lnTo>
                    <a:lnTo>
                      <a:pt x="16469" y="13"/>
                    </a:lnTo>
                    <a:lnTo>
                      <a:pt x="15789" y="13"/>
                    </a:lnTo>
                    <a:close/>
                    <a:moveTo>
                      <a:pt x="8588" y="758"/>
                    </a:moveTo>
                    <a:cubicBezTo>
                      <a:pt x="10598" y="758"/>
                      <a:pt x="12609" y="1553"/>
                      <a:pt x="14144" y="3145"/>
                    </a:cubicBezTo>
                    <a:cubicBezTo>
                      <a:pt x="17212" y="6328"/>
                      <a:pt x="17212" y="11489"/>
                      <a:pt x="14144" y="14673"/>
                    </a:cubicBezTo>
                    <a:cubicBezTo>
                      <a:pt x="11075" y="17856"/>
                      <a:pt x="6100" y="17856"/>
                      <a:pt x="3032" y="14673"/>
                    </a:cubicBezTo>
                    <a:cubicBezTo>
                      <a:pt x="-37" y="11489"/>
                      <a:pt x="-37" y="6328"/>
                      <a:pt x="3032" y="3145"/>
                    </a:cubicBezTo>
                    <a:cubicBezTo>
                      <a:pt x="4566" y="1553"/>
                      <a:pt x="6577" y="758"/>
                      <a:pt x="8588" y="758"/>
                    </a:cubicBezTo>
                    <a:close/>
                    <a:moveTo>
                      <a:pt x="19350" y="873"/>
                    </a:moveTo>
                    <a:lnTo>
                      <a:pt x="17621" y="2667"/>
                    </a:lnTo>
                    <a:lnTo>
                      <a:pt x="18101" y="3165"/>
                    </a:lnTo>
                    <a:lnTo>
                      <a:pt x="19830" y="1371"/>
                    </a:lnTo>
                    <a:lnTo>
                      <a:pt x="19350" y="873"/>
                    </a:lnTo>
                    <a:close/>
                    <a:moveTo>
                      <a:pt x="8588" y="1816"/>
                    </a:moveTo>
                    <a:cubicBezTo>
                      <a:pt x="6838" y="1816"/>
                      <a:pt x="5088" y="2508"/>
                      <a:pt x="3753" y="3893"/>
                    </a:cubicBezTo>
                    <a:cubicBezTo>
                      <a:pt x="1083" y="6663"/>
                      <a:pt x="1083" y="11154"/>
                      <a:pt x="3753" y="13924"/>
                    </a:cubicBezTo>
                    <a:cubicBezTo>
                      <a:pt x="6423" y="16694"/>
                      <a:pt x="10752" y="16694"/>
                      <a:pt x="13422" y="13924"/>
                    </a:cubicBezTo>
                    <a:cubicBezTo>
                      <a:pt x="16092" y="11154"/>
                      <a:pt x="16092" y="6663"/>
                      <a:pt x="13422" y="3893"/>
                    </a:cubicBezTo>
                    <a:cubicBezTo>
                      <a:pt x="12087" y="2508"/>
                      <a:pt x="10337" y="1816"/>
                      <a:pt x="8588" y="1816"/>
                    </a:cubicBezTo>
                    <a:close/>
                    <a:moveTo>
                      <a:pt x="8588" y="2521"/>
                    </a:moveTo>
                    <a:cubicBezTo>
                      <a:pt x="10163" y="2521"/>
                      <a:pt x="11739" y="3145"/>
                      <a:pt x="12941" y="4392"/>
                    </a:cubicBezTo>
                    <a:cubicBezTo>
                      <a:pt x="15346" y="6886"/>
                      <a:pt x="15346" y="10931"/>
                      <a:pt x="12941" y="13425"/>
                    </a:cubicBezTo>
                    <a:cubicBezTo>
                      <a:pt x="10537" y="15920"/>
                      <a:pt x="6638" y="15920"/>
                      <a:pt x="4234" y="13425"/>
                    </a:cubicBezTo>
                    <a:cubicBezTo>
                      <a:pt x="1830" y="10931"/>
                      <a:pt x="1830" y="6886"/>
                      <a:pt x="4234" y="4392"/>
                    </a:cubicBezTo>
                    <a:cubicBezTo>
                      <a:pt x="5436" y="3145"/>
                      <a:pt x="7012" y="2521"/>
                      <a:pt x="8588" y="2521"/>
                    </a:cubicBezTo>
                    <a:close/>
                    <a:moveTo>
                      <a:pt x="18516" y="4691"/>
                    </a:moveTo>
                    <a:lnTo>
                      <a:pt x="18516" y="5396"/>
                    </a:lnTo>
                    <a:lnTo>
                      <a:pt x="20568" y="5396"/>
                    </a:lnTo>
                    <a:lnTo>
                      <a:pt x="20568" y="4691"/>
                    </a:lnTo>
                    <a:lnTo>
                      <a:pt x="18516" y="4691"/>
                    </a:lnTo>
                    <a:close/>
                    <a:moveTo>
                      <a:pt x="4969" y="5391"/>
                    </a:moveTo>
                    <a:cubicBezTo>
                      <a:pt x="4819" y="5391"/>
                      <a:pt x="4743" y="5391"/>
                      <a:pt x="4663" y="5417"/>
                    </a:cubicBezTo>
                    <a:cubicBezTo>
                      <a:pt x="4574" y="5451"/>
                      <a:pt x="4505" y="5523"/>
                      <a:pt x="4473" y="5614"/>
                    </a:cubicBezTo>
                    <a:cubicBezTo>
                      <a:pt x="4447" y="5698"/>
                      <a:pt x="4447" y="5777"/>
                      <a:pt x="4447" y="5932"/>
                    </a:cubicBezTo>
                    <a:lnTo>
                      <a:pt x="4447" y="11928"/>
                    </a:lnTo>
                    <a:cubicBezTo>
                      <a:pt x="4447" y="12085"/>
                      <a:pt x="4447" y="12164"/>
                      <a:pt x="4473" y="12248"/>
                    </a:cubicBezTo>
                    <a:cubicBezTo>
                      <a:pt x="4505" y="12340"/>
                      <a:pt x="4574" y="12412"/>
                      <a:pt x="4663" y="12445"/>
                    </a:cubicBezTo>
                    <a:cubicBezTo>
                      <a:pt x="4743" y="12471"/>
                      <a:pt x="4820" y="12471"/>
                      <a:pt x="4969" y="12471"/>
                    </a:cubicBezTo>
                    <a:lnTo>
                      <a:pt x="12204" y="12471"/>
                    </a:lnTo>
                    <a:cubicBezTo>
                      <a:pt x="12356" y="12471"/>
                      <a:pt x="12432" y="12471"/>
                      <a:pt x="12513" y="12445"/>
                    </a:cubicBezTo>
                    <a:cubicBezTo>
                      <a:pt x="12601" y="12412"/>
                      <a:pt x="12670" y="12340"/>
                      <a:pt x="12702" y="12248"/>
                    </a:cubicBezTo>
                    <a:cubicBezTo>
                      <a:pt x="12728" y="12164"/>
                      <a:pt x="12728" y="12085"/>
                      <a:pt x="12728" y="11930"/>
                    </a:cubicBezTo>
                    <a:lnTo>
                      <a:pt x="12728" y="5934"/>
                    </a:lnTo>
                    <a:cubicBezTo>
                      <a:pt x="12728" y="5777"/>
                      <a:pt x="12728" y="5698"/>
                      <a:pt x="12702" y="5614"/>
                    </a:cubicBezTo>
                    <a:cubicBezTo>
                      <a:pt x="12670" y="5523"/>
                      <a:pt x="12601" y="5451"/>
                      <a:pt x="12513" y="5417"/>
                    </a:cubicBezTo>
                    <a:cubicBezTo>
                      <a:pt x="12432" y="5391"/>
                      <a:pt x="12356" y="5391"/>
                      <a:pt x="12206" y="5391"/>
                    </a:cubicBezTo>
                    <a:lnTo>
                      <a:pt x="4971" y="5391"/>
                    </a:lnTo>
                    <a:lnTo>
                      <a:pt x="4969" y="5391"/>
                    </a:lnTo>
                    <a:close/>
                    <a:moveTo>
                      <a:pt x="5148" y="6067"/>
                    </a:moveTo>
                    <a:lnTo>
                      <a:pt x="7206" y="6067"/>
                    </a:lnTo>
                    <a:lnTo>
                      <a:pt x="7206" y="7306"/>
                    </a:lnTo>
                    <a:cubicBezTo>
                      <a:pt x="7206" y="7464"/>
                      <a:pt x="7206" y="7543"/>
                      <a:pt x="7232" y="7627"/>
                    </a:cubicBezTo>
                    <a:cubicBezTo>
                      <a:pt x="7264" y="7718"/>
                      <a:pt x="7333" y="7791"/>
                      <a:pt x="7422" y="7824"/>
                    </a:cubicBezTo>
                    <a:cubicBezTo>
                      <a:pt x="7502" y="7851"/>
                      <a:pt x="7578" y="7851"/>
                      <a:pt x="7728" y="7851"/>
                    </a:cubicBezTo>
                    <a:lnTo>
                      <a:pt x="9445" y="7851"/>
                    </a:lnTo>
                    <a:cubicBezTo>
                      <a:pt x="9597" y="7851"/>
                      <a:pt x="9673" y="7851"/>
                      <a:pt x="9754" y="7824"/>
                    </a:cubicBezTo>
                    <a:cubicBezTo>
                      <a:pt x="9842" y="7791"/>
                      <a:pt x="9911" y="7718"/>
                      <a:pt x="9944" y="7627"/>
                    </a:cubicBezTo>
                    <a:cubicBezTo>
                      <a:pt x="9969" y="7543"/>
                      <a:pt x="9969" y="7465"/>
                      <a:pt x="9969" y="7309"/>
                    </a:cubicBezTo>
                    <a:lnTo>
                      <a:pt x="9969" y="6067"/>
                    </a:lnTo>
                    <a:lnTo>
                      <a:pt x="12027" y="6067"/>
                    </a:lnTo>
                    <a:lnTo>
                      <a:pt x="12027" y="11795"/>
                    </a:lnTo>
                    <a:lnTo>
                      <a:pt x="5148" y="11795"/>
                    </a:lnTo>
                    <a:lnTo>
                      <a:pt x="5148" y="6067"/>
                    </a:lnTo>
                    <a:close/>
                    <a:moveTo>
                      <a:pt x="7892" y="6067"/>
                    </a:moveTo>
                    <a:lnTo>
                      <a:pt x="9284" y="6067"/>
                    </a:lnTo>
                    <a:lnTo>
                      <a:pt x="9284" y="7186"/>
                    </a:lnTo>
                    <a:lnTo>
                      <a:pt x="7892" y="7186"/>
                    </a:lnTo>
                    <a:lnTo>
                      <a:pt x="7892" y="6067"/>
                    </a:lnTo>
                    <a:close/>
                    <a:moveTo>
                      <a:pt x="9954" y="10395"/>
                    </a:moveTo>
                    <a:lnTo>
                      <a:pt x="9954" y="11100"/>
                    </a:lnTo>
                    <a:lnTo>
                      <a:pt x="11292" y="11100"/>
                    </a:lnTo>
                    <a:lnTo>
                      <a:pt x="11292" y="10395"/>
                    </a:lnTo>
                    <a:lnTo>
                      <a:pt x="9954" y="10395"/>
                    </a:lnTo>
                    <a:close/>
                    <a:moveTo>
                      <a:pt x="15383" y="14352"/>
                    </a:moveTo>
                    <a:lnTo>
                      <a:pt x="19550" y="18676"/>
                    </a:lnTo>
                    <a:cubicBezTo>
                      <a:pt x="19994" y="19136"/>
                      <a:pt x="19994" y="19882"/>
                      <a:pt x="19550" y="20342"/>
                    </a:cubicBezTo>
                    <a:cubicBezTo>
                      <a:pt x="19107" y="20802"/>
                      <a:pt x="18388" y="20802"/>
                      <a:pt x="17944" y="20342"/>
                    </a:cubicBezTo>
                    <a:lnTo>
                      <a:pt x="13769" y="16011"/>
                    </a:lnTo>
                    <a:cubicBezTo>
                      <a:pt x="14079" y="15768"/>
                      <a:pt x="14377" y="15501"/>
                      <a:pt x="14660" y="15208"/>
                    </a:cubicBezTo>
                    <a:cubicBezTo>
                      <a:pt x="14922" y="14936"/>
                      <a:pt x="15162" y="14649"/>
                      <a:pt x="15383" y="14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09" name="Группа 208">
              <a:extLst>
                <a:ext uri="{FF2B5EF4-FFF2-40B4-BE49-F238E27FC236}">
                  <a16:creationId xmlns:a16="http://schemas.microsoft.com/office/drawing/2014/main" id="{B8FD26CA-6143-F746-B512-D4FFE1D7F40A}"/>
                </a:ext>
              </a:extLst>
            </p:cNvPr>
            <p:cNvGrpSpPr/>
            <p:nvPr/>
          </p:nvGrpSpPr>
          <p:grpSpPr>
            <a:xfrm>
              <a:off x="15292652" y="831206"/>
              <a:ext cx="889835" cy="889835"/>
              <a:chOff x="1266551" y="9198148"/>
              <a:chExt cx="1144470" cy="1144470"/>
            </a:xfrm>
          </p:grpSpPr>
          <p:sp>
            <p:nvSpPr>
              <p:cNvPr id="210" name="Овал 209">
                <a:extLst>
                  <a:ext uri="{FF2B5EF4-FFF2-40B4-BE49-F238E27FC236}">
                    <a16:creationId xmlns:a16="http://schemas.microsoft.com/office/drawing/2014/main" id="{ACE532F3-CFD5-A944-9C24-1FC84CA73F3B}"/>
                  </a:ext>
                </a:extLst>
              </p:cNvPr>
              <p:cNvSpPr/>
              <p:nvPr/>
            </p:nvSpPr>
            <p:spPr>
              <a:xfrm>
                <a:off x="1266551" y="9198148"/>
                <a:ext cx="1144470" cy="1144470"/>
              </a:xfrm>
              <a:prstGeom prst="ellipse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11" name="Фигура">
                <a:extLst>
                  <a:ext uri="{FF2B5EF4-FFF2-40B4-BE49-F238E27FC236}">
                    <a16:creationId xmlns:a16="http://schemas.microsoft.com/office/drawing/2014/main" id="{DF3B1949-9422-EE40-A0D4-CD44B5C22AB0}"/>
                  </a:ext>
                </a:extLst>
              </p:cNvPr>
              <p:cNvSpPr/>
              <p:nvPr/>
            </p:nvSpPr>
            <p:spPr>
              <a:xfrm>
                <a:off x="1439596" y="9384516"/>
                <a:ext cx="781534" cy="781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09" h="20619" extrusionOk="0">
                    <a:moveTo>
                      <a:pt x="9854" y="0"/>
                    </a:moveTo>
                    <a:cubicBezTo>
                      <a:pt x="8152" y="0"/>
                      <a:pt x="6451" y="462"/>
                      <a:pt x="4932" y="1379"/>
                    </a:cubicBezTo>
                    <a:cubicBezTo>
                      <a:pt x="4645" y="953"/>
                      <a:pt x="4174" y="658"/>
                      <a:pt x="3605" y="660"/>
                    </a:cubicBezTo>
                    <a:cubicBezTo>
                      <a:pt x="2337" y="663"/>
                      <a:pt x="1556" y="2111"/>
                      <a:pt x="2209" y="3248"/>
                    </a:cubicBezTo>
                    <a:lnTo>
                      <a:pt x="2391" y="3581"/>
                    </a:lnTo>
                    <a:cubicBezTo>
                      <a:pt x="-953" y="7632"/>
                      <a:pt x="-791" y="13756"/>
                      <a:pt x="2885" y="17601"/>
                    </a:cubicBezTo>
                    <a:cubicBezTo>
                      <a:pt x="6433" y="21313"/>
                      <a:pt x="12012" y="21600"/>
                      <a:pt x="15879" y="18468"/>
                    </a:cubicBezTo>
                    <a:lnTo>
                      <a:pt x="17676" y="20349"/>
                    </a:lnTo>
                    <a:cubicBezTo>
                      <a:pt x="17781" y="20458"/>
                      <a:pt x="17833" y="20513"/>
                      <a:pt x="17906" y="20553"/>
                    </a:cubicBezTo>
                    <a:cubicBezTo>
                      <a:pt x="17988" y="20593"/>
                      <a:pt x="18084" y="20593"/>
                      <a:pt x="18167" y="20553"/>
                    </a:cubicBezTo>
                    <a:cubicBezTo>
                      <a:pt x="18240" y="20513"/>
                      <a:pt x="18292" y="20459"/>
                      <a:pt x="18395" y="20351"/>
                    </a:cubicBezTo>
                    <a:lnTo>
                      <a:pt x="19438" y="19260"/>
                    </a:lnTo>
                    <a:cubicBezTo>
                      <a:pt x="19543" y="19150"/>
                      <a:pt x="19595" y="19096"/>
                      <a:pt x="19633" y="19020"/>
                    </a:cubicBezTo>
                    <a:cubicBezTo>
                      <a:pt x="19672" y="18933"/>
                      <a:pt x="19672" y="18833"/>
                      <a:pt x="19633" y="18747"/>
                    </a:cubicBezTo>
                    <a:cubicBezTo>
                      <a:pt x="19595" y="18670"/>
                      <a:pt x="19542" y="18616"/>
                      <a:pt x="19440" y="18508"/>
                    </a:cubicBezTo>
                    <a:lnTo>
                      <a:pt x="17641" y="16627"/>
                    </a:lnTo>
                    <a:cubicBezTo>
                      <a:pt x="20647" y="12582"/>
                      <a:pt x="20377" y="6737"/>
                      <a:pt x="16824" y="3020"/>
                    </a:cubicBezTo>
                    <a:cubicBezTo>
                      <a:pt x="14899" y="1007"/>
                      <a:pt x="12377" y="0"/>
                      <a:pt x="9854" y="0"/>
                    </a:cubicBezTo>
                    <a:close/>
                    <a:moveTo>
                      <a:pt x="9531" y="709"/>
                    </a:moveTo>
                    <a:lnTo>
                      <a:pt x="9531" y="3057"/>
                    </a:lnTo>
                    <a:cubicBezTo>
                      <a:pt x="9170" y="3541"/>
                      <a:pt x="9060" y="4220"/>
                      <a:pt x="9338" y="4835"/>
                    </a:cubicBezTo>
                    <a:lnTo>
                      <a:pt x="5518" y="4835"/>
                    </a:lnTo>
                    <a:cubicBezTo>
                      <a:pt x="5896" y="3561"/>
                      <a:pt x="6406" y="2330"/>
                      <a:pt x="7042" y="1164"/>
                    </a:cubicBezTo>
                    <a:cubicBezTo>
                      <a:pt x="7852" y="892"/>
                      <a:pt x="8689" y="740"/>
                      <a:pt x="9531" y="709"/>
                    </a:cubicBezTo>
                    <a:close/>
                    <a:moveTo>
                      <a:pt x="10178" y="709"/>
                    </a:moveTo>
                    <a:cubicBezTo>
                      <a:pt x="11008" y="740"/>
                      <a:pt x="11835" y="888"/>
                      <a:pt x="12634" y="1152"/>
                    </a:cubicBezTo>
                    <a:cubicBezTo>
                      <a:pt x="13283" y="2321"/>
                      <a:pt x="13803" y="3556"/>
                      <a:pt x="14188" y="4835"/>
                    </a:cubicBezTo>
                    <a:lnTo>
                      <a:pt x="12272" y="4835"/>
                    </a:lnTo>
                    <a:cubicBezTo>
                      <a:pt x="12790" y="3718"/>
                      <a:pt x="12016" y="2398"/>
                      <a:pt x="10810" y="2402"/>
                    </a:cubicBezTo>
                    <a:cubicBezTo>
                      <a:pt x="10581" y="2402"/>
                      <a:pt x="10369" y="2451"/>
                      <a:pt x="10178" y="2536"/>
                    </a:cubicBezTo>
                    <a:lnTo>
                      <a:pt x="10178" y="709"/>
                    </a:lnTo>
                    <a:close/>
                    <a:moveTo>
                      <a:pt x="3590" y="1337"/>
                    </a:moveTo>
                    <a:cubicBezTo>
                      <a:pt x="4326" y="1349"/>
                      <a:pt x="4793" y="2166"/>
                      <a:pt x="4455" y="2850"/>
                    </a:cubicBezTo>
                    <a:lnTo>
                      <a:pt x="3582" y="4439"/>
                    </a:lnTo>
                    <a:lnTo>
                      <a:pt x="2685" y="2844"/>
                    </a:lnTo>
                    <a:cubicBezTo>
                      <a:pt x="2350" y="2145"/>
                      <a:pt x="2843" y="1324"/>
                      <a:pt x="3590" y="1337"/>
                    </a:cubicBezTo>
                    <a:close/>
                    <a:moveTo>
                      <a:pt x="6149" y="1518"/>
                    </a:moveTo>
                    <a:cubicBezTo>
                      <a:pt x="5618" y="2581"/>
                      <a:pt x="5187" y="3692"/>
                      <a:pt x="4859" y="4835"/>
                    </a:cubicBezTo>
                    <a:lnTo>
                      <a:pt x="4116" y="4835"/>
                    </a:lnTo>
                    <a:lnTo>
                      <a:pt x="5032" y="3170"/>
                    </a:lnTo>
                    <a:cubicBezTo>
                      <a:pt x="5227" y="2797"/>
                      <a:pt x="5270" y="2397"/>
                      <a:pt x="5199" y="2028"/>
                    </a:cubicBezTo>
                    <a:cubicBezTo>
                      <a:pt x="5508" y="1838"/>
                      <a:pt x="5825" y="1667"/>
                      <a:pt x="6149" y="1518"/>
                    </a:cubicBezTo>
                    <a:close/>
                    <a:moveTo>
                      <a:pt x="13632" y="1550"/>
                    </a:moveTo>
                    <a:cubicBezTo>
                      <a:pt x="14617" y="2015"/>
                      <a:pt x="15541" y="2669"/>
                      <a:pt x="16350" y="3516"/>
                    </a:cubicBezTo>
                    <a:cubicBezTo>
                      <a:pt x="16745" y="3929"/>
                      <a:pt x="17095" y="4371"/>
                      <a:pt x="17403" y="4835"/>
                    </a:cubicBezTo>
                    <a:lnTo>
                      <a:pt x="14877" y="4835"/>
                    </a:lnTo>
                    <a:cubicBezTo>
                      <a:pt x="14560" y="3706"/>
                      <a:pt x="14143" y="2606"/>
                      <a:pt x="13632" y="1550"/>
                    </a:cubicBezTo>
                    <a:close/>
                    <a:moveTo>
                      <a:pt x="3268" y="2040"/>
                    </a:moveTo>
                    <a:lnTo>
                      <a:pt x="3268" y="2743"/>
                    </a:lnTo>
                    <a:lnTo>
                      <a:pt x="3939" y="2743"/>
                    </a:lnTo>
                    <a:lnTo>
                      <a:pt x="3939" y="2040"/>
                    </a:lnTo>
                    <a:lnTo>
                      <a:pt x="3268" y="2040"/>
                    </a:lnTo>
                    <a:close/>
                    <a:moveTo>
                      <a:pt x="10795" y="3079"/>
                    </a:moveTo>
                    <a:cubicBezTo>
                      <a:pt x="11531" y="3091"/>
                      <a:pt x="11998" y="3908"/>
                      <a:pt x="11660" y="4591"/>
                    </a:cubicBezTo>
                    <a:lnTo>
                      <a:pt x="10787" y="6181"/>
                    </a:lnTo>
                    <a:lnTo>
                      <a:pt x="9890" y="4586"/>
                    </a:lnTo>
                    <a:cubicBezTo>
                      <a:pt x="9555" y="3887"/>
                      <a:pt x="10048" y="3066"/>
                      <a:pt x="10795" y="3079"/>
                    </a:cubicBezTo>
                    <a:close/>
                    <a:moveTo>
                      <a:pt x="10473" y="3782"/>
                    </a:moveTo>
                    <a:lnTo>
                      <a:pt x="10473" y="4485"/>
                    </a:lnTo>
                    <a:lnTo>
                      <a:pt x="11145" y="4485"/>
                    </a:lnTo>
                    <a:lnTo>
                      <a:pt x="11145" y="3782"/>
                    </a:lnTo>
                    <a:lnTo>
                      <a:pt x="10473" y="3782"/>
                    </a:lnTo>
                    <a:close/>
                    <a:moveTo>
                      <a:pt x="2746" y="4232"/>
                    </a:moveTo>
                    <a:lnTo>
                      <a:pt x="3075" y="4835"/>
                    </a:lnTo>
                    <a:lnTo>
                      <a:pt x="2307" y="4835"/>
                    </a:lnTo>
                    <a:cubicBezTo>
                      <a:pt x="2444" y="4629"/>
                      <a:pt x="2592" y="4429"/>
                      <a:pt x="2746" y="4232"/>
                    </a:cubicBezTo>
                    <a:close/>
                    <a:moveTo>
                      <a:pt x="11922" y="5484"/>
                    </a:moveTo>
                    <a:lnTo>
                      <a:pt x="11922" y="5512"/>
                    </a:lnTo>
                    <a:lnTo>
                      <a:pt x="14377" y="5512"/>
                    </a:lnTo>
                    <a:cubicBezTo>
                      <a:pt x="14750" y="6945"/>
                      <a:pt x="14956" y="8426"/>
                      <a:pt x="14986" y="9923"/>
                    </a:cubicBezTo>
                    <a:cubicBezTo>
                      <a:pt x="14957" y="9890"/>
                      <a:pt x="14931" y="9855"/>
                      <a:pt x="14900" y="9823"/>
                    </a:cubicBezTo>
                    <a:cubicBezTo>
                      <a:pt x="14135" y="9023"/>
                      <a:pt x="13132" y="8623"/>
                      <a:pt x="12129" y="8623"/>
                    </a:cubicBezTo>
                    <a:cubicBezTo>
                      <a:pt x="11454" y="8623"/>
                      <a:pt x="10780" y="8809"/>
                      <a:pt x="10178" y="9171"/>
                    </a:cubicBezTo>
                    <a:lnTo>
                      <a:pt x="10178" y="6389"/>
                    </a:lnTo>
                    <a:lnTo>
                      <a:pt x="10510" y="6998"/>
                    </a:lnTo>
                    <a:cubicBezTo>
                      <a:pt x="10563" y="7109"/>
                      <a:pt x="10671" y="7182"/>
                      <a:pt x="10790" y="7185"/>
                    </a:cubicBezTo>
                    <a:cubicBezTo>
                      <a:pt x="10910" y="7189"/>
                      <a:pt x="11022" y="7123"/>
                      <a:pt x="11081" y="7013"/>
                    </a:cubicBezTo>
                    <a:lnTo>
                      <a:pt x="11922" y="5484"/>
                    </a:lnTo>
                    <a:close/>
                    <a:moveTo>
                      <a:pt x="1895" y="5512"/>
                    </a:moveTo>
                    <a:lnTo>
                      <a:pt x="4678" y="5512"/>
                    </a:lnTo>
                    <a:cubicBezTo>
                      <a:pt x="4352" y="6824"/>
                      <a:pt x="4158" y="8172"/>
                      <a:pt x="4106" y="9536"/>
                    </a:cubicBezTo>
                    <a:cubicBezTo>
                      <a:pt x="4101" y="9672"/>
                      <a:pt x="4100" y="9808"/>
                      <a:pt x="4097" y="9944"/>
                    </a:cubicBezTo>
                    <a:lnTo>
                      <a:pt x="677" y="9944"/>
                    </a:lnTo>
                    <a:cubicBezTo>
                      <a:pt x="732" y="8407"/>
                      <a:pt x="1138" y="6883"/>
                      <a:pt x="1895" y="5512"/>
                    </a:cubicBezTo>
                    <a:close/>
                    <a:moveTo>
                      <a:pt x="5330" y="5512"/>
                    </a:moveTo>
                    <a:lnTo>
                      <a:pt x="9531" y="5512"/>
                    </a:lnTo>
                    <a:lnTo>
                      <a:pt x="9531" y="9660"/>
                    </a:lnTo>
                    <a:cubicBezTo>
                      <a:pt x="9473" y="9714"/>
                      <a:pt x="9414" y="9765"/>
                      <a:pt x="9358" y="9823"/>
                    </a:cubicBezTo>
                    <a:cubicBezTo>
                      <a:pt x="9321" y="9862"/>
                      <a:pt x="9289" y="9904"/>
                      <a:pt x="9254" y="9944"/>
                    </a:cubicBezTo>
                    <a:lnTo>
                      <a:pt x="8499" y="9944"/>
                    </a:lnTo>
                    <a:cubicBezTo>
                      <a:pt x="8702" y="8933"/>
                      <a:pt x="7972" y="7901"/>
                      <a:pt x="6906" y="7904"/>
                    </a:cubicBezTo>
                    <a:cubicBezTo>
                      <a:pt x="5836" y="7907"/>
                      <a:pt x="5116" y="8939"/>
                      <a:pt x="5309" y="9944"/>
                    </a:cubicBezTo>
                    <a:lnTo>
                      <a:pt x="4729" y="9944"/>
                    </a:lnTo>
                    <a:cubicBezTo>
                      <a:pt x="4732" y="9771"/>
                      <a:pt x="4736" y="9598"/>
                      <a:pt x="4744" y="9426"/>
                    </a:cubicBezTo>
                    <a:cubicBezTo>
                      <a:pt x="4804" y="8098"/>
                      <a:pt x="5002" y="6786"/>
                      <a:pt x="5330" y="5512"/>
                    </a:cubicBezTo>
                    <a:close/>
                    <a:moveTo>
                      <a:pt x="15055" y="5512"/>
                    </a:moveTo>
                    <a:lnTo>
                      <a:pt x="17813" y="5512"/>
                    </a:lnTo>
                    <a:cubicBezTo>
                      <a:pt x="18570" y="6883"/>
                      <a:pt x="18977" y="8407"/>
                      <a:pt x="19033" y="9944"/>
                    </a:cubicBezTo>
                    <a:lnTo>
                      <a:pt x="15621" y="9944"/>
                    </a:lnTo>
                    <a:cubicBezTo>
                      <a:pt x="15597" y="8443"/>
                      <a:pt x="15406" y="6956"/>
                      <a:pt x="15055" y="5512"/>
                    </a:cubicBezTo>
                    <a:close/>
                    <a:moveTo>
                      <a:pt x="6891" y="8581"/>
                    </a:moveTo>
                    <a:cubicBezTo>
                      <a:pt x="7626" y="8593"/>
                      <a:pt x="8093" y="9410"/>
                      <a:pt x="7755" y="10094"/>
                    </a:cubicBezTo>
                    <a:lnTo>
                      <a:pt x="6882" y="11683"/>
                    </a:lnTo>
                    <a:lnTo>
                      <a:pt x="5986" y="10088"/>
                    </a:lnTo>
                    <a:cubicBezTo>
                      <a:pt x="5651" y="9390"/>
                      <a:pt x="6144" y="8569"/>
                      <a:pt x="6891" y="8581"/>
                    </a:cubicBezTo>
                    <a:close/>
                    <a:moveTo>
                      <a:pt x="12129" y="9277"/>
                    </a:moveTo>
                    <a:cubicBezTo>
                      <a:pt x="12972" y="9277"/>
                      <a:pt x="13815" y="9614"/>
                      <a:pt x="14458" y="10286"/>
                    </a:cubicBezTo>
                    <a:cubicBezTo>
                      <a:pt x="15744" y="11631"/>
                      <a:pt x="15744" y="13812"/>
                      <a:pt x="14458" y="15157"/>
                    </a:cubicBezTo>
                    <a:cubicBezTo>
                      <a:pt x="13172" y="16502"/>
                      <a:pt x="11086" y="16502"/>
                      <a:pt x="9800" y="15157"/>
                    </a:cubicBezTo>
                    <a:cubicBezTo>
                      <a:pt x="8515" y="13812"/>
                      <a:pt x="8515" y="11631"/>
                      <a:pt x="9800" y="10286"/>
                    </a:cubicBezTo>
                    <a:cubicBezTo>
                      <a:pt x="10443" y="9614"/>
                      <a:pt x="11287" y="9277"/>
                      <a:pt x="12129" y="9277"/>
                    </a:cubicBezTo>
                    <a:close/>
                    <a:moveTo>
                      <a:pt x="6569" y="9285"/>
                    </a:moveTo>
                    <a:lnTo>
                      <a:pt x="6569" y="9987"/>
                    </a:lnTo>
                    <a:lnTo>
                      <a:pt x="7240" y="9987"/>
                    </a:lnTo>
                    <a:lnTo>
                      <a:pt x="7240" y="9285"/>
                    </a:lnTo>
                    <a:lnTo>
                      <a:pt x="6569" y="9285"/>
                    </a:lnTo>
                    <a:close/>
                    <a:moveTo>
                      <a:pt x="12527" y="10009"/>
                    </a:moveTo>
                    <a:lnTo>
                      <a:pt x="12450" y="10679"/>
                    </a:lnTo>
                    <a:cubicBezTo>
                      <a:pt x="12845" y="10747"/>
                      <a:pt x="13225" y="10937"/>
                      <a:pt x="13530" y="11256"/>
                    </a:cubicBezTo>
                    <a:cubicBezTo>
                      <a:pt x="13901" y="11645"/>
                      <a:pt x="14092" y="12150"/>
                      <a:pt x="14107" y="12660"/>
                    </a:cubicBezTo>
                    <a:lnTo>
                      <a:pt x="14753" y="12669"/>
                    </a:lnTo>
                    <a:cubicBezTo>
                      <a:pt x="14740" y="11984"/>
                      <a:pt x="14486" y="11303"/>
                      <a:pt x="13986" y="10780"/>
                    </a:cubicBezTo>
                    <a:cubicBezTo>
                      <a:pt x="13575" y="10350"/>
                      <a:pt x="13061" y="10095"/>
                      <a:pt x="12527" y="10009"/>
                    </a:cubicBezTo>
                    <a:close/>
                    <a:moveTo>
                      <a:pt x="675" y="10620"/>
                    </a:moveTo>
                    <a:lnTo>
                      <a:pt x="4097" y="10620"/>
                    </a:lnTo>
                    <a:cubicBezTo>
                      <a:pt x="4123" y="12142"/>
                      <a:pt x="4322" y="13650"/>
                      <a:pt x="4689" y="15115"/>
                    </a:cubicBezTo>
                    <a:lnTo>
                      <a:pt x="1898" y="15115"/>
                    </a:lnTo>
                    <a:cubicBezTo>
                      <a:pt x="1130" y="13725"/>
                      <a:pt x="723" y="12178"/>
                      <a:pt x="675" y="10620"/>
                    </a:cubicBezTo>
                    <a:close/>
                    <a:moveTo>
                      <a:pt x="4728" y="10620"/>
                    </a:moveTo>
                    <a:lnTo>
                      <a:pt x="5580" y="10620"/>
                    </a:lnTo>
                    <a:lnTo>
                      <a:pt x="6605" y="12501"/>
                    </a:lnTo>
                    <a:cubicBezTo>
                      <a:pt x="6659" y="12612"/>
                      <a:pt x="6767" y="12684"/>
                      <a:pt x="6886" y="12688"/>
                    </a:cubicBezTo>
                    <a:cubicBezTo>
                      <a:pt x="7006" y="12691"/>
                      <a:pt x="7117" y="12625"/>
                      <a:pt x="7177" y="12516"/>
                    </a:cubicBezTo>
                    <a:lnTo>
                      <a:pt x="8220" y="10620"/>
                    </a:lnTo>
                    <a:lnTo>
                      <a:pt x="8769" y="10620"/>
                    </a:lnTo>
                    <a:cubicBezTo>
                      <a:pt x="7973" y="12010"/>
                      <a:pt x="8035" y="13784"/>
                      <a:pt x="8954" y="15115"/>
                    </a:cubicBezTo>
                    <a:lnTo>
                      <a:pt x="5333" y="15115"/>
                    </a:lnTo>
                    <a:cubicBezTo>
                      <a:pt x="4958" y="13652"/>
                      <a:pt x="4753" y="12143"/>
                      <a:pt x="4728" y="10620"/>
                    </a:cubicBezTo>
                    <a:close/>
                    <a:moveTo>
                      <a:pt x="15616" y="10620"/>
                    </a:moveTo>
                    <a:lnTo>
                      <a:pt x="19034" y="10620"/>
                    </a:lnTo>
                    <a:cubicBezTo>
                      <a:pt x="18986" y="12178"/>
                      <a:pt x="18578" y="13725"/>
                      <a:pt x="17810" y="15115"/>
                    </a:cubicBezTo>
                    <a:lnTo>
                      <a:pt x="16196" y="15115"/>
                    </a:lnTo>
                    <a:lnTo>
                      <a:pt x="15641" y="14534"/>
                    </a:lnTo>
                    <a:cubicBezTo>
                      <a:pt x="16189" y="13373"/>
                      <a:pt x="16181" y="11999"/>
                      <a:pt x="15613" y="10845"/>
                    </a:cubicBezTo>
                    <a:cubicBezTo>
                      <a:pt x="15615" y="10770"/>
                      <a:pt x="15615" y="10695"/>
                      <a:pt x="15616" y="10620"/>
                    </a:cubicBezTo>
                    <a:close/>
                    <a:moveTo>
                      <a:pt x="9505" y="12683"/>
                    </a:moveTo>
                    <a:cubicBezTo>
                      <a:pt x="9495" y="13398"/>
                      <a:pt x="9750" y="14117"/>
                      <a:pt x="10272" y="14664"/>
                    </a:cubicBezTo>
                    <a:cubicBezTo>
                      <a:pt x="10778" y="15193"/>
                      <a:pt x="11440" y="15460"/>
                      <a:pt x="12103" y="15467"/>
                    </a:cubicBezTo>
                    <a:lnTo>
                      <a:pt x="12131" y="14794"/>
                    </a:lnTo>
                    <a:cubicBezTo>
                      <a:pt x="11624" y="14794"/>
                      <a:pt x="11116" y="14592"/>
                      <a:pt x="10729" y="14187"/>
                    </a:cubicBezTo>
                    <a:cubicBezTo>
                      <a:pt x="10333" y="13773"/>
                      <a:pt x="10141" y="13228"/>
                      <a:pt x="10150" y="12686"/>
                    </a:cubicBezTo>
                    <a:lnTo>
                      <a:pt x="9505" y="12683"/>
                    </a:lnTo>
                    <a:close/>
                    <a:moveTo>
                      <a:pt x="15324" y="15087"/>
                    </a:moveTo>
                    <a:lnTo>
                      <a:pt x="18933" y="18863"/>
                    </a:lnTo>
                    <a:lnTo>
                      <a:pt x="18017" y="19821"/>
                    </a:lnTo>
                    <a:lnTo>
                      <a:pt x="14410" y="16048"/>
                    </a:lnTo>
                    <a:cubicBezTo>
                      <a:pt x="14581" y="15920"/>
                      <a:pt x="14746" y="15780"/>
                      <a:pt x="14900" y="15620"/>
                    </a:cubicBezTo>
                    <a:cubicBezTo>
                      <a:pt x="15059" y="15453"/>
                      <a:pt x="15198" y="15273"/>
                      <a:pt x="15324" y="15087"/>
                    </a:cubicBezTo>
                    <a:close/>
                    <a:moveTo>
                      <a:pt x="2311" y="15792"/>
                    </a:moveTo>
                    <a:lnTo>
                      <a:pt x="4870" y="15792"/>
                    </a:lnTo>
                    <a:cubicBezTo>
                      <a:pt x="5201" y="16936"/>
                      <a:pt x="5638" y="18049"/>
                      <a:pt x="6173" y="19116"/>
                    </a:cubicBezTo>
                    <a:cubicBezTo>
                      <a:pt x="5151" y="18650"/>
                      <a:pt x="4194" y="17979"/>
                      <a:pt x="3358" y="17105"/>
                    </a:cubicBezTo>
                    <a:cubicBezTo>
                      <a:pt x="2965" y="16694"/>
                      <a:pt x="2618" y="16253"/>
                      <a:pt x="2311" y="15792"/>
                    </a:cubicBezTo>
                    <a:close/>
                    <a:moveTo>
                      <a:pt x="5520" y="15792"/>
                    </a:moveTo>
                    <a:lnTo>
                      <a:pt x="9531" y="15792"/>
                    </a:lnTo>
                    <a:lnTo>
                      <a:pt x="9531" y="19910"/>
                    </a:lnTo>
                    <a:cubicBezTo>
                      <a:pt x="8687" y="19880"/>
                      <a:pt x="7847" y="19729"/>
                      <a:pt x="7036" y="19456"/>
                    </a:cubicBezTo>
                    <a:cubicBezTo>
                      <a:pt x="6403" y="18290"/>
                      <a:pt x="5896" y="17061"/>
                      <a:pt x="5520" y="15792"/>
                    </a:cubicBezTo>
                    <a:close/>
                    <a:moveTo>
                      <a:pt x="16843" y="15792"/>
                    </a:moveTo>
                    <a:lnTo>
                      <a:pt x="17398" y="15792"/>
                    </a:lnTo>
                    <a:cubicBezTo>
                      <a:pt x="17323" y="15905"/>
                      <a:pt x="17245" y="16017"/>
                      <a:pt x="17164" y="16128"/>
                    </a:cubicBezTo>
                    <a:lnTo>
                      <a:pt x="16843" y="15792"/>
                    </a:lnTo>
                    <a:close/>
                    <a:moveTo>
                      <a:pt x="10178" y="16271"/>
                    </a:moveTo>
                    <a:cubicBezTo>
                      <a:pt x="11318" y="16958"/>
                      <a:pt x="12717" y="16997"/>
                      <a:pt x="13885" y="16383"/>
                    </a:cubicBezTo>
                    <a:lnTo>
                      <a:pt x="13967" y="16469"/>
                    </a:lnTo>
                    <a:cubicBezTo>
                      <a:pt x="13612" y="17505"/>
                      <a:pt x="13168" y="18509"/>
                      <a:pt x="12636" y="19468"/>
                    </a:cubicBezTo>
                    <a:cubicBezTo>
                      <a:pt x="11837" y="19734"/>
                      <a:pt x="11009" y="19882"/>
                      <a:pt x="10178" y="19913"/>
                    </a:cubicBezTo>
                    <a:lnTo>
                      <a:pt x="10178" y="16271"/>
                    </a:lnTo>
                    <a:close/>
                    <a:moveTo>
                      <a:pt x="14460" y="16984"/>
                    </a:moveTo>
                    <a:lnTo>
                      <a:pt x="15400" y="17968"/>
                    </a:lnTo>
                    <a:cubicBezTo>
                      <a:pt x="14825" y="18424"/>
                      <a:pt x="14210" y="18800"/>
                      <a:pt x="13570" y="19096"/>
                    </a:cubicBezTo>
                    <a:cubicBezTo>
                      <a:pt x="13908" y="18410"/>
                      <a:pt x="14205" y="17705"/>
                      <a:pt x="14460" y="169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12" name="Группа 211">
              <a:extLst>
                <a:ext uri="{FF2B5EF4-FFF2-40B4-BE49-F238E27FC236}">
                  <a16:creationId xmlns:a16="http://schemas.microsoft.com/office/drawing/2014/main" id="{8F843858-3D5D-E64A-AF0F-674664082ACB}"/>
                </a:ext>
              </a:extLst>
            </p:cNvPr>
            <p:cNvGrpSpPr/>
            <p:nvPr/>
          </p:nvGrpSpPr>
          <p:grpSpPr>
            <a:xfrm rot="1236855">
              <a:off x="21141676" y="292061"/>
              <a:ext cx="646615" cy="646615"/>
              <a:chOff x="6218897" y="5960597"/>
              <a:chExt cx="1144470" cy="1144470"/>
            </a:xfrm>
          </p:grpSpPr>
          <p:sp>
            <p:nvSpPr>
              <p:cNvPr id="213" name="Овал 212">
                <a:extLst>
                  <a:ext uri="{FF2B5EF4-FFF2-40B4-BE49-F238E27FC236}">
                    <a16:creationId xmlns:a16="http://schemas.microsoft.com/office/drawing/2014/main" id="{29ABC841-6A88-5F45-8C18-B8F092B4930D}"/>
                  </a:ext>
                </a:extLst>
              </p:cNvPr>
              <p:cNvSpPr/>
              <p:nvPr/>
            </p:nvSpPr>
            <p:spPr>
              <a:xfrm>
                <a:off x="6218897" y="5960597"/>
                <a:ext cx="1144470" cy="1144470"/>
              </a:xfrm>
              <a:prstGeom prst="ellipse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14" name="Фигура">
                <a:extLst>
                  <a:ext uri="{FF2B5EF4-FFF2-40B4-BE49-F238E27FC236}">
                    <a16:creationId xmlns:a16="http://schemas.microsoft.com/office/drawing/2014/main" id="{D41D9BF1-E72E-AE49-AF35-5A465EDC3249}"/>
                  </a:ext>
                </a:extLst>
              </p:cNvPr>
              <p:cNvSpPr/>
              <p:nvPr/>
            </p:nvSpPr>
            <p:spPr>
              <a:xfrm>
                <a:off x="6561993" y="6164906"/>
                <a:ext cx="448061" cy="7485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1" y="0"/>
                    </a:moveTo>
                    <a:cubicBezTo>
                      <a:pt x="825" y="0"/>
                      <a:pt x="722" y="0"/>
                      <a:pt x="635" y="4"/>
                    </a:cubicBezTo>
                    <a:cubicBezTo>
                      <a:pt x="548" y="7"/>
                      <a:pt x="477" y="14"/>
                      <a:pt x="404" y="28"/>
                    </a:cubicBezTo>
                    <a:cubicBezTo>
                      <a:pt x="323" y="45"/>
                      <a:pt x="252" y="73"/>
                      <a:pt x="193" y="108"/>
                    </a:cubicBezTo>
                    <a:cubicBezTo>
                      <a:pt x="134" y="144"/>
                      <a:pt x="87" y="187"/>
                      <a:pt x="58" y="235"/>
                    </a:cubicBezTo>
                    <a:cubicBezTo>
                      <a:pt x="35" y="279"/>
                      <a:pt x="24" y="321"/>
                      <a:pt x="18" y="373"/>
                    </a:cubicBezTo>
                    <a:cubicBezTo>
                      <a:pt x="12" y="425"/>
                      <a:pt x="12" y="486"/>
                      <a:pt x="12" y="568"/>
                    </a:cubicBezTo>
                    <a:lnTo>
                      <a:pt x="0" y="6697"/>
                    </a:lnTo>
                    <a:cubicBezTo>
                      <a:pt x="183" y="9818"/>
                      <a:pt x="4045" y="12360"/>
                      <a:pt x="9045" y="12844"/>
                    </a:cubicBezTo>
                    <a:lnTo>
                      <a:pt x="9045" y="19447"/>
                    </a:lnTo>
                    <a:lnTo>
                      <a:pt x="4879" y="19447"/>
                    </a:lnTo>
                    <a:cubicBezTo>
                      <a:pt x="4142" y="19442"/>
                      <a:pt x="3427" y="19597"/>
                      <a:pt x="2866" y="19883"/>
                    </a:cubicBezTo>
                    <a:cubicBezTo>
                      <a:pt x="2254" y="20195"/>
                      <a:pt x="1872" y="20638"/>
                      <a:pt x="1801" y="21118"/>
                    </a:cubicBezTo>
                    <a:lnTo>
                      <a:pt x="1801" y="21219"/>
                    </a:lnTo>
                    <a:cubicBezTo>
                      <a:pt x="1803" y="21326"/>
                      <a:pt x="1879" y="21427"/>
                      <a:pt x="2011" y="21499"/>
                    </a:cubicBezTo>
                    <a:cubicBezTo>
                      <a:pt x="2127" y="21563"/>
                      <a:pt x="2279" y="21599"/>
                      <a:pt x="2438" y="21600"/>
                    </a:cubicBezTo>
                    <a:lnTo>
                      <a:pt x="19143" y="21600"/>
                    </a:lnTo>
                    <a:cubicBezTo>
                      <a:pt x="19301" y="21599"/>
                      <a:pt x="19453" y="21563"/>
                      <a:pt x="19570" y="21499"/>
                    </a:cubicBezTo>
                    <a:cubicBezTo>
                      <a:pt x="19702" y="21427"/>
                      <a:pt x="19778" y="21326"/>
                      <a:pt x="19780" y="21219"/>
                    </a:cubicBezTo>
                    <a:lnTo>
                      <a:pt x="19780" y="21118"/>
                    </a:lnTo>
                    <a:cubicBezTo>
                      <a:pt x="19709" y="20638"/>
                      <a:pt x="19327" y="20195"/>
                      <a:pt x="18715" y="19883"/>
                    </a:cubicBezTo>
                    <a:cubicBezTo>
                      <a:pt x="18154" y="19597"/>
                      <a:pt x="17439" y="19442"/>
                      <a:pt x="16702" y="19447"/>
                    </a:cubicBezTo>
                    <a:lnTo>
                      <a:pt x="12567" y="19447"/>
                    </a:lnTo>
                    <a:lnTo>
                      <a:pt x="12567" y="12838"/>
                    </a:lnTo>
                    <a:cubicBezTo>
                      <a:pt x="17610" y="12335"/>
                      <a:pt x="21491" y="9744"/>
                      <a:pt x="21600" y="6581"/>
                    </a:cubicBezTo>
                    <a:lnTo>
                      <a:pt x="21573" y="571"/>
                    </a:lnTo>
                    <a:cubicBezTo>
                      <a:pt x="21573" y="488"/>
                      <a:pt x="21572" y="426"/>
                      <a:pt x="21566" y="373"/>
                    </a:cubicBezTo>
                    <a:cubicBezTo>
                      <a:pt x="21561" y="321"/>
                      <a:pt x="21550" y="279"/>
                      <a:pt x="21526" y="235"/>
                    </a:cubicBezTo>
                    <a:cubicBezTo>
                      <a:pt x="21497" y="187"/>
                      <a:pt x="21451" y="144"/>
                      <a:pt x="21392" y="108"/>
                    </a:cubicBezTo>
                    <a:cubicBezTo>
                      <a:pt x="21332" y="73"/>
                      <a:pt x="21260" y="45"/>
                      <a:pt x="21180" y="28"/>
                    </a:cubicBezTo>
                    <a:cubicBezTo>
                      <a:pt x="21106" y="14"/>
                      <a:pt x="21035" y="7"/>
                      <a:pt x="20948" y="4"/>
                    </a:cubicBezTo>
                    <a:cubicBezTo>
                      <a:pt x="20861" y="0"/>
                      <a:pt x="20759" y="0"/>
                      <a:pt x="20623" y="0"/>
                    </a:cubicBezTo>
                    <a:lnTo>
                      <a:pt x="965" y="0"/>
                    </a:lnTo>
                    <a:lnTo>
                      <a:pt x="961" y="0"/>
                    </a:lnTo>
                    <a:close/>
                    <a:moveTo>
                      <a:pt x="1123" y="721"/>
                    </a:moveTo>
                    <a:lnTo>
                      <a:pt x="9377" y="721"/>
                    </a:lnTo>
                    <a:lnTo>
                      <a:pt x="4902" y="3383"/>
                    </a:lnTo>
                    <a:cubicBezTo>
                      <a:pt x="4748" y="3473"/>
                      <a:pt x="4695" y="3609"/>
                      <a:pt x="4765" y="3731"/>
                    </a:cubicBezTo>
                    <a:cubicBezTo>
                      <a:pt x="4843" y="3866"/>
                      <a:pt x="5055" y="3957"/>
                      <a:pt x="5294" y="3958"/>
                    </a:cubicBezTo>
                    <a:lnTo>
                      <a:pt x="9481" y="3958"/>
                    </a:lnTo>
                    <a:lnTo>
                      <a:pt x="5004" y="6925"/>
                    </a:lnTo>
                    <a:lnTo>
                      <a:pt x="5884" y="7405"/>
                    </a:lnTo>
                    <a:lnTo>
                      <a:pt x="11269" y="3799"/>
                    </a:lnTo>
                    <a:cubicBezTo>
                      <a:pt x="11397" y="3710"/>
                      <a:pt x="11437" y="3587"/>
                      <a:pt x="11373" y="3476"/>
                    </a:cubicBezTo>
                    <a:cubicBezTo>
                      <a:pt x="11296" y="3343"/>
                      <a:pt x="11089" y="3253"/>
                      <a:pt x="10855" y="3250"/>
                    </a:cubicBezTo>
                    <a:lnTo>
                      <a:pt x="6743" y="3257"/>
                    </a:lnTo>
                    <a:lnTo>
                      <a:pt x="11057" y="721"/>
                    </a:lnTo>
                    <a:lnTo>
                      <a:pt x="20461" y="721"/>
                    </a:lnTo>
                    <a:lnTo>
                      <a:pt x="20450" y="6616"/>
                    </a:lnTo>
                    <a:cubicBezTo>
                      <a:pt x="20308" y="9776"/>
                      <a:pt x="15965" y="12288"/>
                      <a:pt x="10683" y="12263"/>
                    </a:cubicBezTo>
                    <a:cubicBezTo>
                      <a:pt x="5581" y="12239"/>
                      <a:pt x="1394" y="9840"/>
                      <a:pt x="1129" y="6791"/>
                    </a:cubicBezTo>
                    <a:lnTo>
                      <a:pt x="1123" y="721"/>
                    </a:lnTo>
                    <a:close/>
                    <a:moveTo>
                      <a:pt x="11473" y="12913"/>
                    </a:moveTo>
                    <a:lnTo>
                      <a:pt x="11473" y="19447"/>
                    </a:lnTo>
                    <a:lnTo>
                      <a:pt x="10138" y="19447"/>
                    </a:lnTo>
                    <a:lnTo>
                      <a:pt x="10138" y="12916"/>
                    </a:lnTo>
                    <a:cubicBezTo>
                      <a:pt x="10329" y="12923"/>
                      <a:pt x="10521" y="12927"/>
                      <a:pt x="10714" y="12927"/>
                    </a:cubicBezTo>
                    <a:cubicBezTo>
                      <a:pt x="10970" y="12928"/>
                      <a:pt x="11222" y="12922"/>
                      <a:pt x="11473" y="12913"/>
                    </a:cubicBezTo>
                    <a:close/>
                    <a:moveTo>
                      <a:pt x="4552" y="20156"/>
                    </a:moveTo>
                    <a:lnTo>
                      <a:pt x="17029" y="20156"/>
                    </a:lnTo>
                    <a:cubicBezTo>
                      <a:pt x="17431" y="20165"/>
                      <a:pt x="17813" y="20263"/>
                      <a:pt x="18103" y="20430"/>
                    </a:cubicBezTo>
                    <a:cubicBezTo>
                      <a:pt x="18317" y="20553"/>
                      <a:pt x="18470" y="20710"/>
                      <a:pt x="18545" y="20883"/>
                    </a:cubicBezTo>
                    <a:lnTo>
                      <a:pt x="3035" y="20883"/>
                    </a:lnTo>
                    <a:cubicBezTo>
                      <a:pt x="3111" y="20710"/>
                      <a:pt x="3264" y="20554"/>
                      <a:pt x="3479" y="20430"/>
                    </a:cubicBezTo>
                    <a:cubicBezTo>
                      <a:pt x="3768" y="20263"/>
                      <a:pt x="4150" y="20165"/>
                      <a:pt x="4552" y="201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15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8EA68E2-15B0-CB4D-96FD-BCD49CEF3E86}"/>
              </a:ext>
            </a:extLst>
          </p:cNvPr>
          <p:cNvGrpSpPr/>
          <p:nvPr/>
        </p:nvGrpSpPr>
        <p:grpSpPr>
          <a:xfrm>
            <a:off x="12295394" y="5273824"/>
            <a:ext cx="10766647" cy="5774198"/>
            <a:chOff x="4902200" y="2896195"/>
            <a:chExt cx="14270265" cy="7653203"/>
          </a:xfrm>
        </p:grpSpPr>
        <p:sp>
          <p:nvSpPr>
            <p:cNvPr id="51" name="Фигура">
              <a:extLst>
                <a:ext uri="{FF2B5EF4-FFF2-40B4-BE49-F238E27FC236}">
                  <a16:creationId xmlns:a16="http://schemas.microsoft.com/office/drawing/2014/main" id="{EAC4725B-045C-DE4D-917A-34A50D52E904}"/>
                </a:ext>
              </a:extLst>
            </p:cNvPr>
            <p:cNvSpPr/>
            <p:nvPr/>
          </p:nvSpPr>
          <p:spPr>
            <a:xfrm>
              <a:off x="5099883" y="4721232"/>
              <a:ext cx="5190856" cy="425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21570" y="0"/>
                  </a:moveTo>
                  <a:lnTo>
                    <a:pt x="10139" y="0"/>
                  </a:lnTo>
                  <a:cubicBezTo>
                    <a:pt x="9353" y="-11"/>
                    <a:pt x="8575" y="199"/>
                    <a:pt x="7866" y="613"/>
                  </a:cubicBezTo>
                  <a:cubicBezTo>
                    <a:pt x="7101" y="1060"/>
                    <a:pt x="6439" y="1732"/>
                    <a:pt x="5939" y="2567"/>
                  </a:cubicBezTo>
                  <a:lnTo>
                    <a:pt x="923" y="11441"/>
                  </a:lnTo>
                  <a:cubicBezTo>
                    <a:pt x="678" y="11864"/>
                    <a:pt x="478" y="12324"/>
                    <a:pt x="327" y="12809"/>
                  </a:cubicBezTo>
                  <a:cubicBezTo>
                    <a:pt x="127" y="13452"/>
                    <a:pt x="17" y="14131"/>
                    <a:pt x="0" y="14819"/>
                  </a:cubicBezTo>
                  <a:lnTo>
                    <a:pt x="0" y="21589"/>
                  </a:lnTo>
                  <a:lnTo>
                    <a:pt x="21600" y="21589"/>
                  </a:lnTo>
                  <a:lnTo>
                    <a:pt x="2157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Прямоугольник">
              <a:extLst>
                <a:ext uri="{FF2B5EF4-FFF2-40B4-BE49-F238E27FC236}">
                  <a16:creationId xmlns:a16="http://schemas.microsoft.com/office/drawing/2014/main" id="{E5528531-FB65-0C41-B3C7-A17BD188532C}"/>
                </a:ext>
              </a:extLst>
            </p:cNvPr>
            <p:cNvSpPr/>
            <p:nvPr/>
          </p:nvSpPr>
          <p:spPr>
            <a:xfrm>
              <a:off x="9575800" y="4722316"/>
              <a:ext cx="721023" cy="4249242"/>
            </a:xfrm>
            <a:prstGeom prst="rect">
              <a:avLst/>
            </a:prstGeom>
            <a:solidFill>
              <a:srgbClr val="2B2C2F">
                <a:alpha val="27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3" name="Фигура">
              <a:extLst>
                <a:ext uri="{FF2B5EF4-FFF2-40B4-BE49-F238E27FC236}">
                  <a16:creationId xmlns:a16="http://schemas.microsoft.com/office/drawing/2014/main" id="{8837E5B1-7A9D-614F-99F9-E17298A6FDBC}"/>
                </a:ext>
              </a:extLst>
            </p:cNvPr>
            <p:cNvSpPr/>
            <p:nvPr/>
          </p:nvSpPr>
          <p:spPr>
            <a:xfrm>
              <a:off x="5741629" y="5167114"/>
              <a:ext cx="3266144" cy="198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782" y="0"/>
                  </a:lnTo>
                  <a:cubicBezTo>
                    <a:pt x="11043" y="16"/>
                    <a:pt x="10314" y="287"/>
                    <a:pt x="9642" y="794"/>
                  </a:cubicBezTo>
                  <a:cubicBezTo>
                    <a:pt x="8955" y="1314"/>
                    <a:pt x="8343" y="2070"/>
                    <a:pt x="7848" y="3011"/>
                  </a:cubicBezTo>
                  <a:lnTo>
                    <a:pt x="0" y="21600"/>
                  </a:lnTo>
                  <a:lnTo>
                    <a:pt x="215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3F3FA">
                <a:alpha val="68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" name="Фигура">
              <a:extLst>
                <a:ext uri="{FF2B5EF4-FFF2-40B4-BE49-F238E27FC236}">
                  <a16:creationId xmlns:a16="http://schemas.microsoft.com/office/drawing/2014/main" id="{B9929E05-8DAD-F341-A552-622023E8AD0B}"/>
                </a:ext>
              </a:extLst>
            </p:cNvPr>
            <p:cNvSpPr/>
            <p:nvPr/>
          </p:nvSpPr>
          <p:spPr>
            <a:xfrm>
              <a:off x="12315229" y="2896195"/>
              <a:ext cx="5186058" cy="193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Прямоугольник">
              <a:extLst>
                <a:ext uri="{FF2B5EF4-FFF2-40B4-BE49-F238E27FC236}">
                  <a16:creationId xmlns:a16="http://schemas.microsoft.com/office/drawing/2014/main" id="{88DBE7D7-AEDC-7244-8482-B5BD4DEBE088}"/>
                </a:ext>
              </a:extLst>
            </p:cNvPr>
            <p:cNvSpPr/>
            <p:nvPr/>
          </p:nvSpPr>
          <p:spPr>
            <a:xfrm>
              <a:off x="10210800" y="4699000"/>
              <a:ext cx="4185271" cy="4181376"/>
            </a:xfrm>
            <a:prstGeom prst="rect">
              <a:avLst/>
            </a:prstGeom>
            <a:solidFill>
              <a:srgbClr val="C6C7C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Прямоугольник">
              <a:extLst>
                <a:ext uri="{FF2B5EF4-FFF2-40B4-BE49-F238E27FC236}">
                  <a16:creationId xmlns:a16="http://schemas.microsoft.com/office/drawing/2014/main" id="{21B5BAC7-77DE-BE4F-8C7E-A17941BC8270}"/>
                </a:ext>
              </a:extLst>
            </p:cNvPr>
            <p:cNvSpPr/>
            <p:nvPr/>
          </p:nvSpPr>
          <p:spPr>
            <a:xfrm>
              <a:off x="14387512" y="4699000"/>
              <a:ext cx="3133428" cy="4181376"/>
            </a:xfrm>
            <a:prstGeom prst="rect">
              <a:avLst/>
            </a:prstGeom>
            <a:solidFill>
              <a:srgbClr val="AAA8A7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Прямоугольник">
              <a:extLst>
                <a:ext uri="{FF2B5EF4-FFF2-40B4-BE49-F238E27FC236}">
                  <a16:creationId xmlns:a16="http://schemas.microsoft.com/office/drawing/2014/main" id="{485C8B79-A395-864C-AE37-015E70178827}"/>
                </a:ext>
              </a:extLst>
            </p:cNvPr>
            <p:cNvSpPr/>
            <p:nvPr/>
          </p:nvSpPr>
          <p:spPr>
            <a:xfrm rot="5400000">
              <a:off x="12001323" y="4651402"/>
              <a:ext cx="620713" cy="4174972"/>
            </a:xfrm>
            <a:prstGeom prst="rect">
              <a:avLst/>
            </a:prstGeom>
            <a:solidFill>
              <a:schemeClr val="bg2">
                <a:alpha val="22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Прямоугольник">
              <a:extLst>
                <a:ext uri="{FF2B5EF4-FFF2-40B4-BE49-F238E27FC236}">
                  <a16:creationId xmlns:a16="http://schemas.microsoft.com/office/drawing/2014/main" id="{B5D98820-2177-4441-9C62-99FC7B687D13}"/>
                </a:ext>
              </a:extLst>
            </p:cNvPr>
            <p:cNvSpPr/>
            <p:nvPr/>
          </p:nvSpPr>
          <p:spPr>
            <a:xfrm rot="5400000">
              <a:off x="15649835" y="5170103"/>
              <a:ext cx="620713" cy="3137570"/>
            </a:xfrm>
            <a:prstGeom prst="rect">
              <a:avLst/>
            </a:prstGeom>
            <a:solidFill>
              <a:schemeClr val="bg2">
                <a:alpha val="22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Фигура">
              <a:extLst>
                <a:ext uri="{FF2B5EF4-FFF2-40B4-BE49-F238E27FC236}">
                  <a16:creationId xmlns:a16="http://schemas.microsoft.com/office/drawing/2014/main" id="{ED87E39C-686C-8F49-91CA-9735D46FA174}"/>
                </a:ext>
              </a:extLst>
            </p:cNvPr>
            <p:cNvSpPr/>
            <p:nvPr/>
          </p:nvSpPr>
          <p:spPr>
            <a:xfrm>
              <a:off x="14422040" y="3063378"/>
              <a:ext cx="4750425" cy="163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986" y="0"/>
                  </a:lnTo>
                  <a:lnTo>
                    <a:pt x="21600" y="0"/>
                  </a:lnTo>
                  <a:lnTo>
                    <a:pt x="14081" y="21518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19F9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" name="Фигура">
              <a:extLst>
                <a:ext uri="{FF2B5EF4-FFF2-40B4-BE49-F238E27FC236}">
                  <a16:creationId xmlns:a16="http://schemas.microsoft.com/office/drawing/2014/main" id="{A606AD1B-EF8F-144F-B494-A40664D05C28}"/>
                </a:ext>
              </a:extLst>
            </p:cNvPr>
            <p:cNvSpPr/>
            <p:nvPr/>
          </p:nvSpPr>
          <p:spPr>
            <a:xfrm>
              <a:off x="8606234" y="3067050"/>
              <a:ext cx="5784553" cy="163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78" y="0"/>
                  </a:lnTo>
                  <a:lnTo>
                    <a:pt x="21600" y="21600"/>
                  </a:lnTo>
                  <a:lnTo>
                    <a:pt x="60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8A7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1" name="Фигура">
              <a:extLst>
                <a:ext uri="{FF2B5EF4-FFF2-40B4-BE49-F238E27FC236}">
                  <a16:creationId xmlns:a16="http://schemas.microsoft.com/office/drawing/2014/main" id="{777E17C1-F919-5547-A007-EF5A02F2638F}"/>
                </a:ext>
              </a:extLst>
            </p:cNvPr>
            <p:cNvSpPr/>
            <p:nvPr/>
          </p:nvSpPr>
          <p:spPr>
            <a:xfrm>
              <a:off x="10355857" y="3065809"/>
              <a:ext cx="2265910" cy="163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605" y="21600"/>
                  </a:lnTo>
                  <a:lnTo>
                    <a:pt x="0" y="0"/>
                  </a:lnTo>
                  <a:lnTo>
                    <a:pt x="6377" y="3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bg2">
                <a:alpha val="22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" name="Фигура">
              <a:extLst>
                <a:ext uri="{FF2B5EF4-FFF2-40B4-BE49-F238E27FC236}">
                  <a16:creationId xmlns:a16="http://schemas.microsoft.com/office/drawing/2014/main" id="{F6BF3427-7E5D-9948-84C4-A9A51B5D32BC}"/>
                </a:ext>
              </a:extLst>
            </p:cNvPr>
            <p:cNvSpPr/>
            <p:nvPr/>
          </p:nvSpPr>
          <p:spPr>
            <a:xfrm>
              <a:off x="15610656" y="3060923"/>
              <a:ext cx="2225642" cy="164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54"/>
                  </a:moveTo>
                  <a:lnTo>
                    <a:pt x="15468" y="36"/>
                  </a:lnTo>
                  <a:lnTo>
                    <a:pt x="21600" y="0"/>
                  </a:lnTo>
                  <a:lnTo>
                    <a:pt x="6180" y="21600"/>
                  </a:lnTo>
                  <a:lnTo>
                    <a:pt x="0" y="21554"/>
                  </a:lnTo>
                  <a:close/>
                </a:path>
              </a:pathLst>
            </a:custGeom>
            <a:solidFill>
              <a:schemeClr val="bg2">
                <a:alpha val="22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Прямоугольник">
              <a:extLst>
                <a:ext uri="{FF2B5EF4-FFF2-40B4-BE49-F238E27FC236}">
                  <a16:creationId xmlns:a16="http://schemas.microsoft.com/office/drawing/2014/main" id="{FF292F58-CD04-3840-9396-D3DBE34215D9}"/>
                </a:ext>
              </a:extLst>
            </p:cNvPr>
            <p:cNvSpPr/>
            <p:nvPr/>
          </p:nvSpPr>
          <p:spPr>
            <a:xfrm>
              <a:off x="15615542" y="4699000"/>
              <a:ext cx="620714" cy="4181376"/>
            </a:xfrm>
            <a:prstGeom prst="rect">
              <a:avLst/>
            </a:prstGeom>
            <a:solidFill>
              <a:schemeClr val="bg2">
                <a:alpha val="22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4" name="Прямоугольник">
              <a:extLst>
                <a:ext uri="{FF2B5EF4-FFF2-40B4-BE49-F238E27FC236}">
                  <a16:creationId xmlns:a16="http://schemas.microsoft.com/office/drawing/2014/main" id="{D91394E5-8468-534D-A69D-CB7752C50273}"/>
                </a:ext>
              </a:extLst>
            </p:cNvPr>
            <p:cNvSpPr/>
            <p:nvPr/>
          </p:nvSpPr>
          <p:spPr>
            <a:xfrm>
              <a:off x="12004526" y="4703092"/>
              <a:ext cx="620713" cy="4177284"/>
            </a:xfrm>
            <a:prstGeom prst="rect">
              <a:avLst/>
            </a:prstGeom>
            <a:solidFill>
              <a:schemeClr val="bg2">
                <a:alpha val="22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5" name="Закругленный прямоугольник">
              <a:extLst>
                <a:ext uri="{FF2B5EF4-FFF2-40B4-BE49-F238E27FC236}">
                  <a16:creationId xmlns:a16="http://schemas.microsoft.com/office/drawing/2014/main" id="{42A3590E-3282-0E40-A8CE-8A5D6C9AF1C6}"/>
                </a:ext>
              </a:extLst>
            </p:cNvPr>
            <p:cNvSpPr/>
            <p:nvPr/>
          </p:nvSpPr>
          <p:spPr>
            <a:xfrm>
              <a:off x="4902200" y="8839200"/>
              <a:ext cx="12793068" cy="684114"/>
            </a:xfrm>
            <a:prstGeom prst="roundRect">
              <a:avLst>
                <a:gd name="adj" fmla="val 27846"/>
              </a:avLst>
            </a:pr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6" name="Закругленный прямоугольник">
              <a:extLst>
                <a:ext uri="{FF2B5EF4-FFF2-40B4-BE49-F238E27FC236}">
                  <a16:creationId xmlns:a16="http://schemas.microsoft.com/office/drawing/2014/main" id="{C961DF6A-A073-5C47-A1BF-466B4F1C04A2}"/>
                </a:ext>
              </a:extLst>
            </p:cNvPr>
            <p:cNvSpPr/>
            <p:nvPr/>
          </p:nvSpPr>
          <p:spPr>
            <a:xfrm>
              <a:off x="14156531" y="8839200"/>
              <a:ext cx="3538737" cy="684114"/>
            </a:xfrm>
            <a:prstGeom prst="roundRect">
              <a:avLst>
                <a:gd name="adj" fmla="val 27846"/>
              </a:avLst>
            </a:prstGeom>
            <a:solidFill>
              <a:srgbClr val="2B2C2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7" name="Кружок">
              <a:extLst>
                <a:ext uri="{FF2B5EF4-FFF2-40B4-BE49-F238E27FC236}">
                  <a16:creationId xmlns:a16="http://schemas.microsoft.com/office/drawing/2014/main" id="{71674D39-B301-AF43-8F1A-74FB60785E53}"/>
                </a:ext>
              </a:extLst>
            </p:cNvPr>
            <p:cNvSpPr/>
            <p:nvPr/>
          </p:nvSpPr>
          <p:spPr>
            <a:xfrm>
              <a:off x="14436055" y="9025085"/>
              <a:ext cx="319609" cy="319609"/>
            </a:xfrm>
            <a:prstGeom prst="ellipse">
              <a:avLst/>
            </a:prstGeom>
            <a:solidFill>
              <a:srgbClr val="F3F3F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8" name="Кружок">
              <a:extLst>
                <a:ext uri="{FF2B5EF4-FFF2-40B4-BE49-F238E27FC236}">
                  <a16:creationId xmlns:a16="http://schemas.microsoft.com/office/drawing/2014/main" id="{0500CB03-8284-9943-A6A5-C44EC205C602}"/>
                </a:ext>
              </a:extLst>
            </p:cNvPr>
            <p:cNvSpPr/>
            <p:nvPr/>
          </p:nvSpPr>
          <p:spPr>
            <a:xfrm>
              <a:off x="17122105" y="9025085"/>
              <a:ext cx="319609" cy="319609"/>
            </a:xfrm>
            <a:prstGeom prst="ellipse">
              <a:avLst/>
            </a:prstGeom>
            <a:solidFill>
              <a:srgbClr val="F3F3F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9" name="Кружок">
              <a:extLst>
                <a:ext uri="{FF2B5EF4-FFF2-40B4-BE49-F238E27FC236}">
                  <a16:creationId xmlns:a16="http://schemas.microsoft.com/office/drawing/2014/main" id="{85142ADC-DFDA-E648-B32C-F2BFA1AE057A}"/>
                </a:ext>
              </a:extLst>
            </p:cNvPr>
            <p:cNvSpPr/>
            <p:nvPr/>
          </p:nvSpPr>
          <p:spPr>
            <a:xfrm>
              <a:off x="14861505" y="9123994"/>
              <a:ext cx="119100" cy="119100"/>
            </a:xfrm>
            <a:prstGeom prst="ellipse">
              <a:avLst/>
            </a:prstGeom>
            <a:solidFill>
              <a:srgbClr val="F3F3F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0" name="Кружок">
              <a:extLst>
                <a:ext uri="{FF2B5EF4-FFF2-40B4-BE49-F238E27FC236}">
                  <a16:creationId xmlns:a16="http://schemas.microsoft.com/office/drawing/2014/main" id="{CA58A253-7E86-674A-92A3-8E8C3F99B0FE}"/>
                </a:ext>
              </a:extLst>
            </p:cNvPr>
            <p:cNvSpPr/>
            <p:nvPr/>
          </p:nvSpPr>
          <p:spPr>
            <a:xfrm>
              <a:off x="16899732" y="9121706"/>
              <a:ext cx="119101" cy="119101"/>
            </a:xfrm>
            <a:prstGeom prst="ellipse">
              <a:avLst/>
            </a:prstGeom>
            <a:solidFill>
              <a:srgbClr val="F3F3FA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1" name="Прямоугольник">
              <a:extLst>
                <a:ext uri="{FF2B5EF4-FFF2-40B4-BE49-F238E27FC236}">
                  <a16:creationId xmlns:a16="http://schemas.microsoft.com/office/drawing/2014/main" id="{D9FA43EC-781E-E047-ADF5-9ECFE65CB37F}"/>
                </a:ext>
              </a:extLst>
            </p:cNvPr>
            <p:cNvSpPr/>
            <p:nvPr/>
          </p:nvSpPr>
          <p:spPr>
            <a:xfrm>
              <a:off x="13954125" y="8103666"/>
              <a:ext cx="441946" cy="396206"/>
            </a:xfrm>
            <a:prstGeom prst="rect">
              <a:avLst/>
            </a:prstGeom>
            <a:solidFill>
              <a:srgbClr val="C6C6C9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" name="Прямоугольник">
              <a:extLst>
                <a:ext uri="{FF2B5EF4-FFF2-40B4-BE49-F238E27FC236}">
                  <a16:creationId xmlns:a16="http://schemas.microsoft.com/office/drawing/2014/main" id="{69F1F897-911E-6642-A9B0-6446C969BDF3}"/>
                </a:ext>
              </a:extLst>
            </p:cNvPr>
            <p:cNvSpPr/>
            <p:nvPr/>
          </p:nvSpPr>
          <p:spPr>
            <a:xfrm>
              <a:off x="14392275" y="8103666"/>
              <a:ext cx="441946" cy="396206"/>
            </a:xfrm>
            <a:prstGeom prst="rect">
              <a:avLst/>
            </a:prstGeom>
            <a:solidFill>
              <a:srgbClr val="848583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" name="Прямоугольник">
              <a:extLst>
                <a:ext uri="{FF2B5EF4-FFF2-40B4-BE49-F238E27FC236}">
                  <a16:creationId xmlns:a16="http://schemas.microsoft.com/office/drawing/2014/main" id="{709980F1-F70D-564A-A27F-5CF5476116CE}"/>
                </a:ext>
              </a:extLst>
            </p:cNvPr>
            <p:cNvSpPr/>
            <p:nvPr/>
          </p:nvSpPr>
          <p:spPr>
            <a:xfrm>
              <a:off x="17078325" y="8103666"/>
              <a:ext cx="441946" cy="396206"/>
            </a:xfrm>
            <a:prstGeom prst="rect">
              <a:avLst/>
            </a:prstGeom>
            <a:solidFill>
              <a:srgbClr val="848583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4" name="Фигура">
              <a:extLst>
                <a:ext uri="{FF2B5EF4-FFF2-40B4-BE49-F238E27FC236}">
                  <a16:creationId xmlns:a16="http://schemas.microsoft.com/office/drawing/2014/main" id="{ECCA0650-F6EA-BF45-AC52-484C999314C0}"/>
                </a:ext>
              </a:extLst>
            </p:cNvPr>
            <p:cNvSpPr/>
            <p:nvPr/>
          </p:nvSpPr>
          <p:spPr>
            <a:xfrm>
              <a:off x="5097462" y="7895877"/>
              <a:ext cx="416816" cy="81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4" h="21391" extrusionOk="0">
                  <a:moveTo>
                    <a:pt x="0" y="0"/>
                  </a:moveTo>
                  <a:lnTo>
                    <a:pt x="0" y="21385"/>
                  </a:lnTo>
                  <a:cubicBezTo>
                    <a:pt x="10294" y="21565"/>
                    <a:pt x="19115" y="17488"/>
                    <a:pt x="20256" y="12022"/>
                  </a:cubicBezTo>
                  <a:cubicBezTo>
                    <a:pt x="21600" y="5586"/>
                    <a:pt x="12129" y="-35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68000"/>
              </a:srgb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" name="Фигура">
              <a:extLst>
                <a:ext uri="{FF2B5EF4-FFF2-40B4-BE49-F238E27FC236}">
                  <a16:creationId xmlns:a16="http://schemas.microsoft.com/office/drawing/2014/main" id="{BECFA2B3-5BC6-2E45-9819-E252C22D4A00}"/>
                </a:ext>
              </a:extLst>
            </p:cNvPr>
            <p:cNvSpPr/>
            <p:nvPr/>
          </p:nvSpPr>
          <p:spPr>
            <a:xfrm>
              <a:off x="8299450" y="7312025"/>
              <a:ext cx="696119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8" extrusionOk="0">
                  <a:moveTo>
                    <a:pt x="0" y="0"/>
                  </a:moveTo>
                  <a:cubicBezTo>
                    <a:pt x="0" y="6064"/>
                    <a:pt x="7" y="9268"/>
                    <a:pt x="283" y="12568"/>
                  </a:cubicBezTo>
                  <a:cubicBezTo>
                    <a:pt x="640" y="16271"/>
                    <a:pt x="1410" y="19180"/>
                    <a:pt x="2389" y="20528"/>
                  </a:cubicBezTo>
                  <a:cubicBezTo>
                    <a:pt x="3284" y="21600"/>
                    <a:pt x="4128" y="21598"/>
                    <a:pt x="5788" y="21598"/>
                  </a:cubicBezTo>
                  <a:lnTo>
                    <a:pt x="15787" y="21598"/>
                  </a:lnTo>
                  <a:cubicBezTo>
                    <a:pt x="17473" y="21598"/>
                    <a:pt x="18316" y="21600"/>
                    <a:pt x="19211" y="20528"/>
                  </a:cubicBezTo>
                  <a:cubicBezTo>
                    <a:pt x="20190" y="19180"/>
                    <a:pt x="20960" y="16271"/>
                    <a:pt x="21317" y="12568"/>
                  </a:cubicBezTo>
                  <a:cubicBezTo>
                    <a:pt x="21595" y="9248"/>
                    <a:pt x="21600" y="6045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2C2F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6" name="Фигура">
              <a:extLst>
                <a:ext uri="{FF2B5EF4-FFF2-40B4-BE49-F238E27FC236}">
                  <a16:creationId xmlns:a16="http://schemas.microsoft.com/office/drawing/2014/main" id="{D552279F-E77C-D343-80C4-2AD92EF9D5F6}"/>
                </a:ext>
              </a:extLst>
            </p:cNvPr>
            <p:cNvSpPr/>
            <p:nvPr/>
          </p:nvSpPr>
          <p:spPr>
            <a:xfrm>
              <a:off x="7021562" y="9526375"/>
              <a:ext cx="3174306" cy="102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99" y="21600"/>
                  </a:lnTo>
                  <a:cubicBezTo>
                    <a:pt x="3539" y="21144"/>
                    <a:pt x="4810" y="19519"/>
                    <a:pt x="5865" y="16913"/>
                  </a:cubicBezTo>
                  <a:cubicBezTo>
                    <a:pt x="7118" y="13816"/>
                    <a:pt x="8002" y="9507"/>
                    <a:pt x="8375" y="4670"/>
                  </a:cubicBezTo>
                  <a:cubicBezTo>
                    <a:pt x="9387" y="12143"/>
                    <a:pt x="11684" y="17167"/>
                    <a:pt x="14291" y="17610"/>
                  </a:cubicBezTo>
                  <a:cubicBezTo>
                    <a:pt x="17799" y="18207"/>
                    <a:pt x="20915" y="10701"/>
                    <a:pt x="21600" y="0"/>
                  </a:cubicBezTo>
                  <a:lnTo>
                    <a:pt x="626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1313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8" name="Фигура">
              <a:extLst>
                <a:ext uri="{FF2B5EF4-FFF2-40B4-BE49-F238E27FC236}">
                  <a16:creationId xmlns:a16="http://schemas.microsoft.com/office/drawing/2014/main" id="{BDDB8213-471D-C749-8C33-40F2FC2BDCEC}"/>
                </a:ext>
              </a:extLst>
            </p:cNvPr>
            <p:cNvSpPr/>
            <p:nvPr/>
          </p:nvSpPr>
          <p:spPr>
            <a:xfrm>
              <a:off x="5732759" y="8310147"/>
              <a:ext cx="2409707" cy="1215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106" extrusionOk="0">
                  <a:moveTo>
                    <a:pt x="0" y="20983"/>
                  </a:moveTo>
                  <a:cubicBezTo>
                    <a:pt x="10" y="9035"/>
                    <a:pt x="5135" y="-494"/>
                    <a:pt x="11275" y="20"/>
                  </a:cubicBezTo>
                  <a:cubicBezTo>
                    <a:pt x="17061" y="505"/>
                    <a:pt x="21600" y="9847"/>
                    <a:pt x="21519" y="21106"/>
                  </a:cubicBezTo>
                  <a:lnTo>
                    <a:pt x="0" y="20983"/>
                  </a:lnTo>
                  <a:close/>
                </a:path>
              </a:pathLst>
            </a:custGeom>
            <a:solidFill>
              <a:srgbClr val="131313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9" name="Кружок">
              <a:extLst>
                <a:ext uri="{FF2B5EF4-FFF2-40B4-BE49-F238E27FC236}">
                  <a16:creationId xmlns:a16="http://schemas.microsoft.com/office/drawing/2014/main" id="{4AC07B88-6D3B-DF47-838B-32128AF57EF7}"/>
                </a:ext>
              </a:extLst>
            </p:cNvPr>
            <p:cNvSpPr/>
            <p:nvPr/>
          </p:nvSpPr>
          <p:spPr>
            <a:xfrm>
              <a:off x="5960603" y="8500603"/>
              <a:ext cx="2048795" cy="2048795"/>
            </a:xfrm>
            <a:prstGeom prst="ellipse">
              <a:avLst/>
            </a:prstGeom>
            <a:solidFill>
              <a:srgbClr val="44464B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0" name="Кружок">
              <a:extLst>
                <a:ext uri="{FF2B5EF4-FFF2-40B4-BE49-F238E27FC236}">
                  <a16:creationId xmlns:a16="http://schemas.microsoft.com/office/drawing/2014/main" id="{9CA9A65F-D252-1B4D-B595-A94285F3A2D3}"/>
                </a:ext>
              </a:extLst>
            </p:cNvPr>
            <p:cNvSpPr/>
            <p:nvPr/>
          </p:nvSpPr>
          <p:spPr>
            <a:xfrm>
              <a:off x="6451413" y="8991413"/>
              <a:ext cx="1067173" cy="1067174"/>
            </a:xfrm>
            <a:prstGeom prst="ellipse">
              <a:avLst/>
            </a:prstGeom>
            <a:solidFill>
              <a:srgbClr val="F3F3FA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1" name="Фигура">
              <a:extLst>
                <a:ext uri="{FF2B5EF4-FFF2-40B4-BE49-F238E27FC236}">
                  <a16:creationId xmlns:a16="http://schemas.microsoft.com/office/drawing/2014/main" id="{6B1B5D92-5C36-814B-A146-A859B30DD5EE}"/>
                </a:ext>
              </a:extLst>
            </p:cNvPr>
            <p:cNvSpPr/>
            <p:nvPr/>
          </p:nvSpPr>
          <p:spPr>
            <a:xfrm>
              <a:off x="12486557" y="9520378"/>
              <a:ext cx="3174306" cy="102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99" y="21600"/>
                  </a:lnTo>
                  <a:cubicBezTo>
                    <a:pt x="3539" y="21144"/>
                    <a:pt x="4810" y="19519"/>
                    <a:pt x="5865" y="16913"/>
                  </a:cubicBezTo>
                  <a:cubicBezTo>
                    <a:pt x="7118" y="13816"/>
                    <a:pt x="8002" y="9507"/>
                    <a:pt x="8375" y="4670"/>
                  </a:cubicBezTo>
                  <a:cubicBezTo>
                    <a:pt x="9387" y="12143"/>
                    <a:pt x="11684" y="17167"/>
                    <a:pt x="14291" y="17610"/>
                  </a:cubicBezTo>
                  <a:cubicBezTo>
                    <a:pt x="17799" y="18207"/>
                    <a:pt x="20915" y="10701"/>
                    <a:pt x="21600" y="0"/>
                  </a:cubicBezTo>
                  <a:lnTo>
                    <a:pt x="6261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1313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3" name="Фигура">
              <a:extLst>
                <a:ext uri="{FF2B5EF4-FFF2-40B4-BE49-F238E27FC236}">
                  <a16:creationId xmlns:a16="http://schemas.microsoft.com/office/drawing/2014/main" id="{B415BE0D-EC5B-E547-B74A-17A0F100C202}"/>
                </a:ext>
              </a:extLst>
            </p:cNvPr>
            <p:cNvSpPr/>
            <p:nvPr/>
          </p:nvSpPr>
          <p:spPr>
            <a:xfrm>
              <a:off x="11197754" y="8304150"/>
              <a:ext cx="2409707" cy="1215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106" extrusionOk="0">
                  <a:moveTo>
                    <a:pt x="0" y="20983"/>
                  </a:moveTo>
                  <a:cubicBezTo>
                    <a:pt x="10" y="9035"/>
                    <a:pt x="5135" y="-494"/>
                    <a:pt x="11275" y="20"/>
                  </a:cubicBezTo>
                  <a:cubicBezTo>
                    <a:pt x="17061" y="505"/>
                    <a:pt x="21600" y="9847"/>
                    <a:pt x="21519" y="21106"/>
                  </a:cubicBezTo>
                  <a:lnTo>
                    <a:pt x="0" y="20983"/>
                  </a:lnTo>
                  <a:close/>
                </a:path>
              </a:pathLst>
            </a:custGeom>
            <a:solidFill>
              <a:srgbClr val="131313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" name="Кружок">
              <a:extLst>
                <a:ext uri="{FF2B5EF4-FFF2-40B4-BE49-F238E27FC236}">
                  <a16:creationId xmlns:a16="http://schemas.microsoft.com/office/drawing/2014/main" id="{C493E239-3D68-DA4D-B961-1EE5A394B567}"/>
                </a:ext>
              </a:extLst>
            </p:cNvPr>
            <p:cNvSpPr/>
            <p:nvPr/>
          </p:nvSpPr>
          <p:spPr>
            <a:xfrm>
              <a:off x="11425598" y="8494606"/>
              <a:ext cx="2048795" cy="2048795"/>
            </a:xfrm>
            <a:prstGeom prst="ellipse">
              <a:avLst/>
            </a:prstGeom>
            <a:solidFill>
              <a:srgbClr val="44464B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5" name="Кружок">
              <a:extLst>
                <a:ext uri="{FF2B5EF4-FFF2-40B4-BE49-F238E27FC236}">
                  <a16:creationId xmlns:a16="http://schemas.microsoft.com/office/drawing/2014/main" id="{B40C7C13-1454-9347-80D6-9F841413D8C5}"/>
                </a:ext>
              </a:extLst>
            </p:cNvPr>
            <p:cNvSpPr/>
            <p:nvPr/>
          </p:nvSpPr>
          <p:spPr>
            <a:xfrm>
              <a:off x="11916408" y="8985416"/>
              <a:ext cx="1067173" cy="1067174"/>
            </a:xfrm>
            <a:prstGeom prst="ellipse">
              <a:avLst/>
            </a:prstGeom>
            <a:solidFill>
              <a:srgbClr val="F3F3FA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896798B-B48A-1044-80AC-E77796A757B3}"/>
              </a:ext>
            </a:extLst>
          </p:cNvPr>
          <p:cNvGrpSpPr/>
          <p:nvPr/>
        </p:nvGrpSpPr>
        <p:grpSpPr>
          <a:xfrm rot="20331220">
            <a:off x="18737038" y="3953743"/>
            <a:ext cx="1890570" cy="1890570"/>
            <a:chOff x="6195787" y="7520217"/>
            <a:chExt cx="1144470" cy="1144470"/>
          </a:xfrm>
        </p:grpSpPr>
        <p:sp>
          <p:nvSpPr>
            <p:cNvPr id="131" name="Овал 130">
              <a:extLst>
                <a:ext uri="{FF2B5EF4-FFF2-40B4-BE49-F238E27FC236}">
                  <a16:creationId xmlns:a16="http://schemas.microsoft.com/office/drawing/2014/main" id="{BF6437FE-C37D-554D-BD3F-E785604EB2EF}"/>
                </a:ext>
              </a:extLst>
            </p:cNvPr>
            <p:cNvSpPr/>
            <p:nvPr/>
          </p:nvSpPr>
          <p:spPr>
            <a:xfrm>
              <a:off x="6195787" y="7520217"/>
              <a:ext cx="1144470" cy="114447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49" name="Фигура">
              <a:extLst>
                <a:ext uri="{FF2B5EF4-FFF2-40B4-BE49-F238E27FC236}">
                  <a16:creationId xmlns:a16="http://schemas.microsoft.com/office/drawing/2014/main" id="{62C37644-C4A9-354E-9E75-6CDDAD0BC970}"/>
                </a:ext>
              </a:extLst>
            </p:cNvPr>
            <p:cNvSpPr/>
            <p:nvPr/>
          </p:nvSpPr>
          <p:spPr>
            <a:xfrm>
              <a:off x="6415082" y="7723164"/>
              <a:ext cx="745449" cy="746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84" extrusionOk="0">
                  <a:moveTo>
                    <a:pt x="1036" y="0"/>
                  </a:moveTo>
                  <a:lnTo>
                    <a:pt x="1036" y="1081"/>
                  </a:lnTo>
                  <a:lnTo>
                    <a:pt x="0" y="1081"/>
                  </a:lnTo>
                  <a:lnTo>
                    <a:pt x="0" y="1775"/>
                  </a:lnTo>
                  <a:lnTo>
                    <a:pt x="1036" y="1775"/>
                  </a:lnTo>
                  <a:lnTo>
                    <a:pt x="1036" y="2810"/>
                  </a:lnTo>
                  <a:lnTo>
                    <a:pt x="1731" y="2810"/>
                  </a:lnTo>
                  <a:lnTo>
                    <a:pt x="1731" y="1775"/>
                  </a:lnTo>
                  <a:lnTo>
                    <a:pt x="2814" y="1775"/>
                  </a:lnTo>
                  <a:lnTo>
                    <a:pt x="2814" y="1081"/>
                  </a:lnTo>
                  <a:lnTo>
                    <a:pt x="1731" y="1081"/>
                  </a:lnTo>
                  <a:lnTo>
                    <a:pt x="1731" y="0"/>
                  </a:lnTo>
                  <a:lnTo>
                    <a:pt x="1036" y="0"/>
                  </a:lnTo>
                  <a:close/>
                  <a:moveTo>
                    <a:pt x="10743" y="3"/>
                  </a:moveTo>
                  <a:cubicBezTo>
                    <a:pt x="10028" y="23"/>
                    <a:pt x="9409" y="505"/>
                    <a:pt x="9217" y="1192"/>
                  </a:cubicBezTo>
                  <a:cubicBezTo>
                    <a:pt x="9169" y="1385"/>
                    <a:pt x="9128" y="1579"/>
                    <a:pt x="9093" y="1775"/>
                  </a:cubicBezTo>
                  <a:cubicBezTo>
                    <a:pt x="9071" y="1902"/>
                    <a:pt x="9055" y="2030"/>
                    <a:pt x="9039" y="2158"/>
                  </a:cubicBezTo>
                  <a:lnTo>
                    <a:pt x="4749" y="2158"/>
                  </a:lnTo>
                  <a:lnTo>
                    <a:pt x="4739" y="2158"/>
                  </a:lnTo>
                  <a:cubicBezTo>
                    <a:pt x="4090" y="2158"/>
                    <a:pt x="3763" y="2159"/>
                    <a:pt x="3417" y="2268"/>
                  </a:cubicBezTo>
                  <a:cubicBezTo>
                    <a:pt x="3036" y="2407"/>
                    <a:pt x="2735" y="2706"/>
                    <a:pt x="2597" y="3087"/>
                  </a:cubicBezTo>
                  <a:cubicBezTo>
                    <a:pt x="2486" y="3434"/>
                    <a:pt x="2486" y="3762"/>
                    <a:pt x="2486" y="4406"/>
                  </a:cubicBezTo>
                  <a:lnTo>
                    <a:pt x="2486" y="19325"/>
                  </a:lnTo>
                  <a:cubicBezTo>
                    <a:pt x="2486" y="19980"/>
                    <a:pt x="2486" y="20307"/>
                    <a:pt x="2597" y="20655"/>
                  </a:cubicBezTo>
                  <a:cubicBezTo>
                    <a:pt x="2735" y="21036"/>
                    <a:pt x="3036" y="21335"/>
                    <a:pt x="3417" y="21474"/>
                  </a:cubicBezTo>
                  <a:cubicBezTo>
                    <a:pt x="3765" y="21584"/>
                    <a:pt x="4093" y="21584"/>
                    <a:pt x="4739" y="21584"/>
                  </a:cubicBezTo>
                  <a:lnTo>
                    <a:pt x="16806" y="21584"/>
                  </a:lnTo>
                  <a:cubicBezTo>
                    <a:pt x="17462" y="21584"/>
                    <a:pt x="17790" y="21584"/>
                    <a:pt x="18139" y="21474"/>
                  </a:cubicBezTo>
                  <a:cubicBezTo>
                    <a:pt x="18520" y="21335"/>
                    <a:pt x="18820" y="21036"/>
                    <a:pt x="18958" y="20655"/>
                  </a:cubicBezTo>
                  <a:cubicBezTo>
                    <a:pt x="19069" y="20307"/>
                    <a:pt x="19069" y="19980"/>
                    <a:pt x="19069" y="19335"/>
                  </a:cubicBezTo>
                  <a:lnTo>
                    <a:pt x="19069" y="14656"/>
                  </a:lnTo>
                  <a:lnTo>
                    <a:pt x="21496" y="12087"/>
                  </a:lnTo>
                  <a:cubicBezTo>
                    <a:pt x="21565" y="12016"/>
                    <a:pt x="21600" y="11919"/>
                    <a:pt x="21592" y="11821"/>
                  </a:cubicBezTo>
                  <a:cubicBezTo>
                    <a:pt x="21585" y="11741"/>
                    <a:pt x="21551" y="11667"/>
                    <a:pt x="21494" y="11610"/>
                  </a:cubicBezTo>
                  <a:lnTo>
                    <a:pt x="20357" y="10486"/>
                  </a:lnTo>
                  <a:cubicBezTo>
                    <a:pt x="20306" y="10443"/>
                    <a:pt x="20244" y="10417"/>
                    <a:pt x="20178" y="10410"/>
                  </a:cubicBezTo>
                  <a:cubicBezTo>
                    <a:pt x="20157" y="10408"/>
                    <a:pt x="20135" y="10409"/>
                    <a:pt x="20113" y="10411"/>
                  </a:cubicBezTo>
                  <a:cubicBezTo>
                    <a:pt x="20033" y="10420"/>
                    <a:pt x="19958" y="10459"/>
                    <a:pt x="19905" y="10521"/>
                  </a:cubicBezTo>
                  <a:lnTo>
                    <a:pt x="19069" y="11404"/>
                  </a:lnTo>
                  <a:lnTo>
                    <a:pt x="19069" y="4417"/>
                  </a:lnTo>
                  <a:cubicBezTo>
                    <a:pt x="19069" y="3762"/>
                    <a:pt x="19069" y="3434"/>
                    <a:pt x="18958" y="3087"/>
                  </a:cubicBezTo>
                  <a:cubicBezTo>
                    <a:pt x="18820" y="2706"/>
                    <a:pt x="18520" y="2407"/>
                    <a:pt x="18139" y="2268"/>
                  </a:cubicBezTo>
                  <a:cubicBezTo>
                    <a:pt x="17790" y="2158"/>
                    <a:pt x="17463" y="2158"/>
                    <a:pt x="16817" y="2158"/>
                  </a:cubicBezTo>
                  <a:lnTo>
                    <a:pt x="12522" y="2158"/>
                  </a:lnTo>
                  <a:cubicBezTo>
                    <a:pt x="12500" y="2005"/>
                    <a:pt x="12480" y="1853"/>
                    <a:pt x="12452" y="1702"/>
                  </a:cubicBezTo>
                  <a:cubicBezTo>
                    <a:pt x="12412" y="1488"/>
                    <a:pt x="12366" y="1275"/>
                    <a:pt x="12313" y="1064"/>
                  </a:cubicBezTo>
                  <a:cubicBezTo>
                    <a:pt x="12072" y="411"/>
                    <a:pt x="11441" y="-16"/>
                    <a:pt x="10743" y="3"/>
                  </a:cubicBezTo>
                  <a:close/>
                  <a:moveTo>
                    <a:pt x="10772" y="692"/>
                  </a:moveTo>
                  <a:cubicBezTo>
                    <a:pt x="11208" y="688"/>
                    <a:pt x="11587" y="988"/>
                    <a:pt x="11685" y="1411"/>
                  </a:cubicBezTo>
                  <a:lnTo>
                    <a:pt x="11865" y="2544"/>
                  </a:lnTo>
                  <a:cubicBezTo>
                    <a:pt x="11880" y="2619"/>
                    <a:pt x="11916" y="2688"/>
                    <a:pt x="11968" y="2744"/>
                  </a:cubicBezTo>
                  <a:cubicBezTo>
                    <a:pt x="12005" y="2784"/>
                    <a:pt x="12051" y="2817"/>
                    <a:pt x="12102" y="2840"/>
                  </a:cubicBezTo>
                  <a:lnTo>
                    <a:pt x="14424" y="3756"/>
                  </a:lnTo>
                  <a:cubicBezTo>
                    <a:pt x="14700" y="3869"/>
                    <a:pt x="14940" y="4054"/>
                    <a:pt x="15120" y="4291"/>
                  </a:cubicBezTo>
                  <a:cubicBezTo>
                    <a:pt x="15280" y="4502"/>
                    <a:pt x="15387" y="4748"/>
                    <a:pt x="15432" y="5010"/>
                  </a:cubicBezTo>
                  <a:lnTo>
                    <a:pt x="6092" y="5010"/>
                  </a:lnTo>
                  <a:cubicBezTo>
                    <a:pt x="6126" y="4804"/>
                    <a:pt x="6201" y="4607"/>
                    <a:pt x="6311" y="4429"/>
                  </a:cubicBezTo>
                  <a:cubicBezTo>
                    <a:pt x="6464" y="4181"/>
                    <a:pt x="6681" y="3979"/>
                    <a:pt x="6939" y="3844"/>
                  </a:cubicBezTo>
                  <a:lnTo>
                    <a:pt x="9449" y="2810"/>
                  </a:lnTo>
                  <a:cubicBezTo>
                    <a:pt x="9510" y="2792"/>
                    <a:pt x="9564" y="2757"/>
                    <a:pt x="9606" y="2709"/>
                  </a:cubicBezTo>
                  <a:cubicBezTo>
                    <a:pt x="9646" y="2664"/>
                    <a:pt x="9673" y="2608"/>
                    <a:pt x="9684" y="2548"/>
                  </a:cubicBezTo>
                  <a:lnTo>
                    <a:pt x="9863" y="1465"/>
                  </a:lnTo>
                  <a:cubicBezTo>
                    <a:pt x="9939" y="1022"/>
                    <a:pt x="10322" y="696"/>
                    <a:pt x="10772" y="692"/>
                  </a:cubicBezTo>
                  <a:close/>
                  <a:moveTo>
                    <a:pt x="4355" y="2839"/>
                  </a:moveTo>
                  <a:lnTo>
                    <a:pt x="4360" y="2839"/>
                  </a:lnTo>
                  <a:lnTo>
                    <a:pt x="7564" y="2839"/>
                  </a:lnTo>
                  <a:cubicBezTo>
                    <a:pt x="7409" y="2878"/>
                    <a:pt x="7252" y="2924"/>
                    <a:pt x="7107" y="2981"/>
                  </a:cubicBezTo>
                  <a:cubicBezTo>
                    <a:pt x="6822" y="3095"/>
                    <a:pt x="6548" y="3242"/>
                    <a:pt x="6307" y="3438"/>
                  </a:cubicBezTo>
                  <a:cubicBezTo>
                    <a:pt x="6245" y="3488"/>
                    <a:pt x="6187" y="3542"/>
                    <a:pt x="6131" y="3597"/>
                  </a:cubicBezTo>
                  <a:lnTo>
                    <a:pt x="4456" y="3597"/>
                  </a:lnTo>
                  <a:lnTo>
                    <a:pt x="4453" y="3597"/>
                  </a:lnTo>
                  <a:cubicBezTo>
                    <a:pt x="4299" y="3597"/>
                    <a:pt x="4220" y="3598"/>
                    <a:pt x="4138" y="3624"/>
                  </a:cubicBezTo>
                  <a:cubicBezTo>
                    <a:pt x="4047" y="3657"/>
                    <a:pt x="3975" y="3728"/>
                    <a:pt x="3942" y="3819"/>
                  </a:cubicBezTo>
                  <a:cubicBezTo>
                    <a:pt x="3916" y="3902"/>
                    <a:pt x="3916" y="3980"/>
                    <a:pt x="3916" y="4134"/>
                  </a:cubicBezTo>
                  <a:lnTo>
                    <a:pt x="3916" y="19606"/>
                  </a:lnTo>
                  <a:cubicBezTo>
                    <a:pt x="3916" y="19762"/>
                    <a:pt x="3916" y="19840"/>
                    <a:pt x="3942" y="19923"/>
                  </a:cubicBezTo>
                  <a:cubicBezTo>
                    <a:pt x="3975" y="20014"/>
                    <a:pt x="4047" y="20085"/>
                    <a:pt x="4138" y="20118"/>
                  </a:cubicBezTo>
                  <a:cubicBezTo>
                    <a:pt x="4221" y="20145"/>
                    <a:pt x="4299" y="20145"/>
                    <a:pt x="4453" y="20145"/>
                  </a:cubicBezTo>
                  <a:lnTo>
                    <a:pt x="17100" y="20145"/>
                  </a:lnTo>
                  <a:cubicBezTo>
                    <a:pt x="17256" y="20145"/>
                    <a:pt x="17334" y="20145"/>
                    <a:pt x="17418" y="20118"/>
                  </a:cubicBezTo>
                  <a:cubicBezTo>
                    <a:pt x="17509" y="20085"/>
                    <a:pt x="17580" y="20014"/>
                    <a:pt x="17613" y="19923"/>
                  </a:cubicBezTo>
                  <a:cubicBezTo>
                    <a:pt x="17640" y="19840"/>
                    <a:pt x="17640" y="19762"/>
                    <a:pt x="17640" y="19608"/>
                  </a:cubicBezTo>
                  <a:lnTo>
                    <a:pt x="17640" y="16169"/>
                  </a:lnTo>
                  <a:lnTo>
                    <a:pt x="18366" y="15400"/>
                  </a:lnTo>
                  <a:lnTo>
                    <a:pt x="18366" y="19739"/>
                  </a:lnTo>
                  <a:cubicBezTo>
                    <a:pt x="18366" y="20073"/>
                    <a:pt x="18366" y="20242"/>
                    <a:pt x="18309" y="20422"/>
                  </a:cubicBezTo>
                  <a:cubicBezTo>
                    <a:pt x="18237" y="20619"/>
                    <a:pt x="18082" y="20774"/>
                    <a:pt x="17885" y="20846"/>
                  </a:cubicBezTo>
                  <a:cubicBezTo>
                    <a:pt x="17705" y="20903"/>
                    <a:pt x="17534" y="20903"/>
                    <a:pt x="17195" y="20903"/>
                  </a:cubicBezTo>
                  <a:lnTo>
                    <a:pt x="4355" y="20903"/>
                  </a:lnTo>
                  <a:cubicBezTo>
                    <a:pt x="4021" y="20903"/>
                    <a:pt x="3851" y="20903"/>
                    <a:pt x="3670" y="20846"/>
                  </a:cubicBezTo>
                  <a:cubicBezTo>
                    <a:pt x="3473" y="20774"/>
                    <a:pt x="3317" y="20619"/>
                    <a:pt x="3245" y="20422"/>
                  </a:cubicBezTo>
                  <a:cubicBezTo>
                    <a:pt x="3188" y="20242"/>
                    <a:pt x="3188" y="20073"/>
                    <a:pt x="3188" y="19734"/>
                  </a:cubicBezTo>
                  <a:lnTo>
                    <a:pt x="3188" y="4003"/>
                  </a:lnTo>
                  <a:cubicBezTo>
                    <a:pt x="3188" y="3669"/>
                    <a:pt x="3188" y="3499"/>
                    <a:pt x="3245" y="3319"/>
                  </a:cubicBezTo>
                  <a:cubicBezTo>
                    <a:pt x="3317" y="3122"/>
                    <a:pt x="3473" y="2968"/>
                    <a:pt x="3670" y="2896"/>
                  </a:cubicBezTo>
                  <a:cubicBezTo>
                    <a:pt x="3849" y="2839"/>
                    <a:pt x="4020" y="2839"/>
                    <a:pt x="4355" y="2839"/>
                  </a:cubicBezTo>
                  <a:close/>
                  <a:moveTo>
                    <a:pt x="14023" y="2839"/>
                  </a:moveTo>
                  <a:lnTo>
                    <a:pt x="17200" y="2839"/>
                  </a:lnTo>
                  <a:cubicBezTo>
                    <a:pt x="17534" y="2839"/>
                    <a:pt x="17705" y="2839"/>
                    <a:pt x="17885" y="2896"/>
                  </a:cubicBezTo>
                  <a:cubicBezTo>
                    <a:pt x="18082" y="2968"/>
                    <a:pt x="18237" y="3122"/>
                    <a:pt x="18309" y="3319"/>
                  </a:cubicBezTo>
                  <a:cubicBezTo>
                    <a:pt x="18366" y="3499"/>
                    <a:pt x="18366" y="3669"/>
                    <a:pt x="18366" y="4008"/>
                  </a:cubicBezTo>
                  <a:lnTo>
                    <a:pt x="18366" y="12147"/>
                  </a:lnTo>
                  <a:lnTo>
                    <a:pt x="17640" y="12915"/>
                  </a:lnTo>
                  <a:lnTo>
                    <a:pt x="17640" y="4136"/>
                  </a:lnTo>
                  <a:cubicBezTo>
                    <a:pt x="17640" y="3980"/>
                    <a:pt x="17640" y="3902"/>
                    <a:pt x="17613" y="3819"/>
                  </a:cubicBezTo>
                  <a:cubicBezTo>
                    <a:pt x="17580" y="3728"/>
                    <a:pt x="17509" y="3657"/>
                    <a:pt x="17418" y="3624"/>
                  </a:cubicBezTo>
                  <a:cubicBezTo>
                    <a:pt x="17334" y="3597"/>
                    <a:pt x="17256" y="3597"/>
                    <a:pt x="17102" y="3597"/>
                  </a:cubicBezTo>
                  <a:lnTo>
                    <a:pt x="15404" y="3597"/>
                  </a:lnTo>
                  <a:cubicBezTo>
                    <a:pt x="15346" y="3542"/>
                    <a:pt x="15287" y="3488"/>
                    <a:pt x="15225" y="3437"/>
                  </a:cubicBezTo>
                  <a:cubicBezTo>
                    <a:pt x="14874" y="3149"/>
                    <a:pt x="14463" y="2945"/>
                    <a:pt x="14023" y="2839"/>
                  </a:cubicBezTo>
                  <a:close/>
                  <a:moveTo>
                    <a:pt x="4633" y="4275"/>
                  </a:moveTo>
                  <a:lnTo>
                    <a:pt x="5643" y="4275"/>
                  </a:lnTo>
                  <a:cubicBezTo>
                    <a:pt x="5588" y="4389"/>
                    <a:pt x="5542" y="4506"/>
                    <a:pt x="5505" y="4628"/>
                  </a:cubicBezTo>
                  <a:cubicBezTo>
                    <a:pt x="5472" y="4738"/>
                    <a:pt x="5447" y="4851"/>
                    <a:pt x="5428" y="4964"/>
                  </a:cubicBezTo>
                  <a:cubicBezTo>
                    <a:pt x="5411" y="5070"/>
                    <a:pt x="5398" y="5176"/>
                    <a:pt x="5392" y="5283"/>
                  </a:cubicBezTo>
                  <a:cubicBezTo>
                    <a:pt x="5370" y="5400"/>
                    <a:pt x="5405" y="5520"/>
                    <a:pt x="5487" y="5606"/>
                  </a:cubicBezTo>
                  <a:cubicBezTo>
                    <a:pt x="5546" y="5669"/>
                    <a:pt x="5627" y="5708"/>
                    <a:pt x="5713" y="5717"/>
                  </a:cubicBezTo>
                  <a:lnTo>
                    <a:pt x="15820" y="5717"/>
                  </a:lnTo>
                  <a:cubicBezTo>
                    <a:pt x="15923" y="5711"/>
                    <a:pt x="16019" y="5665"/>
                    <a:pt x="16088" y="5590"/>
                  </a:cubicBezTo>
                  <a:cubicBezTo>
                    <a:pt x="16173" y="5496"/>
                    <a:pt x="16209" y="5367"/>
                    <a:pt x="16184" y="5243"/>
                  </a:cubicBezTo>
                  <a:cubicBezTo>
                    <a:pt x="16157" y="5041"/>
                    <a:pt x="16112" y="4841"/>
                    <a:pt x="16050" y="4647"/>
                  </a:cubicBezTo>
                  <a:cubicBezTo>
                    <a:pt x="16010" y="4520"/>
                    <a:pt x="15960" y="4397"/>
                    <a:pt x="15906" y="4275"/>
                  </a:cubicBezTo>
                  <a:lnTo>
                    <a:pt x="16922" y="4275"/>
                  </a:lnTo>
                  <a:lnTo>
                    <a:pt x="16922" y="13675"/>
                  </a:lnTo>
                  <a:lnTo>
                    <a:pt x="13691" y="17089"/>
                  </a:lnTo>
                  <a:lnTo>
                    <a:pt x="13655" y="18329"/>
                  </a:lnTo>
                  <a:cubicBezTo>
                    <a:pt x="13642" y="18418"/>
                    <a:pt x="13669" y="18508"/>
                    <a:pt x="13729" y="18574"/>
                  </a:cubicBezTo>
                  <a:cubicBezTo>
                    <a:pt x="13789" y="18640"/>
                    <a:pt x="13874" y="18677"/>
                    <a:pt x="13963" y="18674"/>
                  </a:cubicBezTo>
                  <a:lnTo>
                    <a:pt x="15277" y="18670"/>
                  </a:lnTo>
                  <a:lnTo>
                    <a:pt x="16922" y="16929"/>
                  </a:lnTo>
                  <a:lnTo>
                    <a:pt x="16922" y="19467"/>
                  </a:lnTo>
                  <a:lnTo>
                    <a:pt x="4633" y="19467"/>
                  </a:lnTo>
                  <a:lnTo>
                    <a:pt x="4633" y="4275"/>
                  </a:lnTo>
                  <a:close/>
                  <a:moveTo>
                    <a:pt x="10748" y="6439"/>
                  </a:moveTo>
                  <a:cubicBezTo>
                    <a:pt x="10668" y="6446"/>
                    <a:pt x="10594" y="6483"/>
                    <a:pt x="10540" y="6543"/>
                  </a:cubicBezTo>
                  <a:cubicBezTo>
                    <a:pt x="9981" y="7089"/>
                    <a:pt x="9322" y="7522"/>
                    <a:pt x="8599" y="7819"/>
                  </a:cubicBezTo>
                  <a:cubicBezTo>
                    <a:pt x="7916" y="8099"/>
                    <a:pt x="7189" y="8254"/>
                    <a:pt x="6451" y="8275"/>
                  </a:cubicBezTo>
                  <a:cubicBezTo>
                    <a:pt x="6365" y="8276"/>
                    <a:pt x="6282" y="8311"/>
                    <a:pt x="6221" y="8371"/>
                  </a:cubicBezTo>
                  <a:cubicBezTo>
                    <a:pt x="6150" y="8440"/>
                    <a:pt x="6114" y="8537"/>
                    <a:pt x="6120" y="8635"/>
                  </a:cubicBezTo>
                  <a:lnTo>
                    <a:pt x="6120" y="11388"/>
                  </a:lnTo>
                  <a:cubicBezTo>
                    <a:pt x="6172" y="12785"/>
                    <a:pt x="6617" y="14139"/>
                    <a:pt x="7406" y="15295"/>
                  </a:cubicBezTo>
                  <a:cubicBezTo>
                    <a:pt x="8241" y="16519"/>
                    <a:pt x="9423" y="17467"/>
                    <a:pt x="10800" y="18017"/>
                  </a:cubicBezTo>
                  <a:cubicBezTo>
                    <a:pt x="12133" y="17475"/>
                    <a:pt x="13281" y="16562"/>
                    <a:pt x="14110" y="15388"/>
                  </a:cubicBezTo>
                  <a:cubicBezTo>
                    <a:pt x="14964" y="14178"/>
                    <a:pt x="15442" y="12743"/>
                    <a:pt x="15482" y="11263"/>
                  </a:cubicBezTo>
                  <a:lnTo>
                    <a:pt x="15482" y="8625"/>
                  </a:lnTo>
                  <a:cubicBezTo>
                    <a:pt x="15473" y="8518"/>
                    <a:pt x="15419" y="8419"/>
                    <a:pt x="15334" y="8351"/>
                  </a:cubicBezTo>
                  <a:cubicBezTo>
                    <a:pt x="15259" y="8292"/>
                    <a:pt x="15165" y="8262"/>
                    <a:pt x="15069" y="8267"/>
                  </a:cubicBezTo>
                  <a:cubicBezTo>
                    <a:pt x="14297" y="8244"/>
                    <a:pt x="13537" y="8073"/>
                    <a:pt x="12829" y="7765"/>
                  </a:cubicBezTo>
                  <a:cubicBezTo>
                    <a:pt x="12155" y="7471"/>
                    <a:pt x="11541" y="7057"/>
                    <a:pt x="11016" y="6543"/>
                  </a:cubicBezTo>
                  <a:cubicBezTo>
                    <a:pt x="10948" y="6468"/>
                    <a:pt x="10849" y="6430"/>
                    <a:pt x="10748" y="6439"/>
                  </a:cubicBezTo>
                  <a:close/>
                  <a:moveTo>
                    <a:pt x="5393" y="6453"/>
                  </a:moveTo>
                  <a:lnTo>
                    <a:pt x="5393" y="7184"/>
                  </a:lnTo>
                  <a:lnTo>
                    <a:pt x="7518" y="7184"/>
                  </a:lnTo>
                  <a:lnTo>
                    <a:pt x="7518" y="6453"/>
                  </a:lnTo>
                  <a:lnTo>
                    <a:pt x="5393" y="6453"/>
                  </a:lnTo>
                  <a:close/>
                  <a:moveTo>
                    <a:pt x="10768" y="7288"/>
                  </a:moveTo>
                  <a:cubicBezTo>
                    <a:pt x="11281" y="7746"/>
                    <a:pt x="11862" y="8122"/>
                    <a:pt x="12491" y="8401"/>
                  </a:cubicBezTo>
                  <a:cubicBezTo>
                    <a:pt x="13203" y="8717"/>
                    <a:pt x="13965" y="8905"/>
                    <a:pt x="14742" y="8957"/>
                  </a:cubicBezTo>
                  <a:lnTo>
                    <a:pt x="14742" y="11266"/>
                  </a:lnTo>
                  <a:cubicBezTo>
                    <a:pt x="14720" y="12517"/>
                    <a:pt x="14345" y="13736"/>
                    <a:pt x="13660" y="14783"/>
                  </a:cubicBezTo>
                  <a:cubicBezTo>
                    <a:pt x="12957" y="15859"/>
                    <a:pt x="11956" y="16708"/>
                    <a:pt x="10781" y="17228"/>
                  </a:cubicBezTo>
                  <a:cubicBezTo>
                    <a:pt x="9691" y="16740"/>
                    <a:pt x="8751" y="15973"/>
                    <a:pt x="8053" y="15005"/>
                  </a:cubicBezTo>
                  <a:cubicBezTo>
                    <a:pt x="7284" y="13938"/>
                    <a:pt x="6842" y="12671"/>
                    <a:pt x="6781" y="11358"/>
                  </a:cubicBezTo>
                  <a:lnTo>
                    <a:pt x="6781" y="8970"/>
                  </a:lnTo>
                  <a:cubicBezTo>
                    <a:pt x="7530" y="8920"/>
                    <a:pt x="8266" y="8744"/>
                    <a:pt x="8956" y="8447"/>
                  </a:cubicBezTo>
                  <a:cubicBezTo>
                    <a:pt x="9619" y="8162"/>
                    <a:pt x="10231" y="7770"/>
                    <a:pt x="10768" y="7288"/>
                  </a:cubicBezTo>
                  <a:close/>
                  <a:moveTo>
                    <a:pt x="13391" y="10552"/>
                  </a:moveTo>
                  <a:lnTo>
                    <a:pt x="10749" y="13496"/>
                  </a:lnTo>
                  <a:lnTo>
                    <a:pt x="9562" y="12311"/>
                  </a:lnTo>
                  <a:lnTo>
                    <a:pt x="9067" y="12805"/>
                  </a:lnTo>
                  <a:lnTo>
                    <a:pt x="10508" y="14243"/>
                  </a:lnTo>
                  <a:cubicBezTo>
                    <a:pt x="10567" y="14305"/>
                    <a:pt x="10646" y="14345"/>
                    <a:pt x="10731" y="14354"/>
                  </a:cubicBezTo>
                  <a:cubicBezTo>
                    <a:pt x="10843" y="14366"/>
                    <a:pt x="10955" y="14325"/>
                    <a:pt x="11033" y="14243"/>
                  </a:cubicBezTo>
                  <a:lnTo>
                    <a:pt x="13913" y="11006"/>
                  </a:lnTo>
                  <a:lnTo>
                    <a:pt x="13391" y="10552"/>
                  </a:lnTo>
                  <a:close/>
                  <a:moveTo>
                    <a:pt x="20135" y="11295"/>
                  </a:moveTo>
                  <a:lnTo>
                    <a:pt x="20735" y="11871"/>
                  </a:lnTo>
                  <a:lnTo>
                    <a:pt x="20159" y="12480"/>
                  </a:lnTo>
                  <a:lnTo>
                    <a:pt x="19570" y="11892"/>
                  </a:lnTo>
                  <a:lnTo>
                    <a:pt x="20135" y="11295"/>
                  </a:lnTo>
                  <a:close/>
                  <a:moveTo>
                    <a:pt x="19080" y="12411"/>
                  </a:moveTo>
                  <a:lnTo>
                    <a:pt x="19669" y="13000"/>
                  </a:lnTo>
                  <a:lnTo>
                    <a:pt x="14973" y="17967"/>
                  </a:lnTo>
                  <a:lnTo>
                    <a:pt x="14368" y="17991"/>
                  </a:lnTo>
                  <a:lnTo>
                    <a:pt x="14366" y="17407"/>
                  </a:lnTo>
                  <a:lnTo>
                    <a:pt x="19080" y="12411"/>
                  </a:lnTo>
                  <a:close/>
                  <a:moveTo>
                    <a:pt x="5393" y="16493"/>
                  </a:moveTo>
                  <a:lnTo>
                    <a:pt x="5393" y="17225"/>
                  </a:lnTo>
                  <a:lnTo>
                    <a:pt x="6836" y="17225"/>
                  </a:lnTo>
                  <a:lnTo>
                    <a:pt x="6836" y="16493"/>
                  </a:lnTo>
                  <a:lnTo>
                    <a:pt x="5393" y="16493"/>
                  </a:lnTo>
                  <a:close/>
                  <a:moveTo>
                    <a:pt x="5393" y="17968"/>
                  </a:moveTo>
                  <a:lnTo>
                    <a:pt x="5393" y="18699"/>
                  </a:lnTo>
                  <a:lnTo>
                    <a:pt x="7518" y="18699"/>
                  </a:lnTo>
                  <a:lnTo>
                    <a:pt x="7518" y="17968"/>
                  </a:lnTo>
                  <a:lnTo>
                    <a:pt x="5393" y="1796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CCB5579-FB48-B74D-A866-0E425A05AB7A}"/>
              </a:ext>
            </a:extLst>
          </p:cNvPr>
          <p:cNvGrpSpPr/>
          <p:nvPr/>
        </p:nvGrpSpPr>
        <p:grpSpPr>
          <a:xfrm>
            <a:off x="2326904" y="2465512"/>
            <a:ext cx="8390228" cy="8343715"/>
            <a:chOff x="2326904" y="2465512"/>
            <a:chExt cx="8390228" cy="8343715"/>
          </a:xfrm>
        </p:grpSpPr>
        <p:sp>
          <p:nvSpPr>
            <p:cNvPr id="215" name="Text Box 3">
              <a:extLst>
                <a:ext uri="{FF2B5EF4-FFF2-40B4-BE49-F238E27FC236}">
                  <a16:creationId xmlns:a16="http://schemas.microsoft.com/office/drawing/2014/main" id="{4EC4559F-F5AE-1945-88BA-F24BAAEDE32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4049" y="2854007"/>
              <a:ext cx="7344816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16" name="Text Box 2">
              <a:extLst>
                <a:ext uri="{FF2B5EF4-FFF2-40B4-BE49-F238E27FC236}">
                  <a16:creationId xmlns:a16="http://schemas.microsoft.com/office/drawing/2014/main" id="{F5DEE117-F586-F14F-904A-C386C57AA8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32803" y="2465512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217" name="Прямоугольник 216">
              <a:extLst>
                <a:ext uri="{FF2B5EF4-FFF2-40B4-BE49-F238E27FC236}">
                  <a16:creationId xmlns:a16="http://schemas.microsoft.com/office/drawing/2014/main" id="{DCB660CA-985E-2542-8372-11FD0E99519B}"/>
                </a:ext>
              </a:extLst>
            </p:cNvPr>
            <p:cNvSpPr/>
            <p:nvPr/>
          </p:nvSpPr>
          <p:spPr>
            <a:xfrm>
              <a:off x="2414048" y="4723972"/>
              <a:ext cx="8280920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dolor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18" name="Группа 217">
              <a:extLst>
                <a:ext uri="{FF2B5EF4-FFF2-40B4-BE49-F238E27FC236}">
                  <a16:creationId xmlns:a16="http://schemas.microsoft.com/office/drawing/2014/main" id="{D55FC28D-FC4B-694F-A4B2-D0FC284F9DD9}"/>
                </a:ext>
              </a:extLst>
            </p:cNvPr>
            <p:cNvGrpSpPr/>
            <p:nvPr/>
          </p:nvGrpSpPr>
          <p:grpSpPr>
            <a:xfrm>
              <a:off x="2441587" y="7230464"/>
              <a:ext cx="1144470" cy="1144470"/>
              <a:chOff x="3914303" y="10221889"/>
              <a:chExt cx="1144470" cy="1144470"/>
            </a:xfrm>
          </p:grpSpPr>
          <p:sp>
            <p:nvSpPr>
              <p:cNvPr id="219" name="Овал 218">
                <a:extLst>
                  <a:ext uri="{FF2B5EF4-FFF2-40B4-BE49-F238E27FC236}">
                    <a16:creationId xmlns:a16="http://schemas.microsoft.com/office/drawing/2014/main" id="{3C2AFEFD-1C7F-B541-A6EE-84B3FE593A6D}"/>
                  </a:ext>
                </a:extLst>
              </p:cNvPr>
              <p:cNvSpPr/>
              <p:nvPr/>
            </p:nvSpPr>
            <p:spPr>
              <a:xfrm>
                <a:off x="3914303" y="10221889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20" name="Фигура">
                <a:extLst>
                  <a:ext uri="{FF2B5EF4-FFF2-40B4-BE49-F238E27FC236}">
                    <a16:creationId xmlns:a16="http://schemas.microsoft.com/office/drawing/2014/main" id="{09ED4C13-53F6-D24F-834B-9815F1FE11B4}"/>
                  </a:ext>
                </a:extLst>
              </p:cNvPr>
              <p:cNvSpPr/>
              <p:nvPr/>
            </p:nvSpPr>
            <p:spPr>
              <a:xfrm>
                <a:off x="4163158" y="10437579"/>
                <a:ext cx="646761" cy="64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599" extrusionOk="0">
                    <a:moveTo>
                      <a:pt x="10827" y="0"/>
                    </a:moveTo>
                    <a:cubicBezTo>
                      <a:pt x="10764" y="-1"/>
                      <a:pt x="10703" y="15"/>
                      <a:pt x="10649" y="46"/>
                    </a:cubicBezTo>
                    <a:lnTo>
                      <a:pt x="172" y="5811"/>
                    </a:lnTo>
                    <a:cubicBezTo>
                      <a:pt x="133" y="5829"/>
                      <a:pt x="98" y="5855"/>
                      <a:pt x="70" y="5887"/>
                    </a:cubicBezTo>
                    <a:cubicBezTo>
                      <a:pt x="26" y="5939"/>
                      <a:pt x="1" y="6004"/>
                      <a:pt x="0" y="6073"/>
                    </a:cubicBezTo>
                    <a:lnTo>
                      <a:pt x="0" y="21371"/>
                    </a:lnTo>
                    <a:cubicBezTo>
                      <a:pt x="3" y="21433"/>
                      <a:pt x="29" y="21491"/>
                      <a:pt x="74" y="21533"/>
                    </a:cubicBezTo>
                    <a:cubicBezTo>
                      <a:pt x="116" y="21573"/>
                      <a:pt x="171" y="21597"/>
                      <a:pt x="230" y="21599"/>
                    </a:cubicBezTo>
                    <a:lnTo>
                      <a:pt x="2226" y="21599"/>
                    </a:lnTo>
                    <a:cubicBezTo>
                      <a:pt x="2309" y="21595"/>
                      <a:pt x="2386" y="21555"/>
                      <a:pt x="2436" y="21489"/>
                    </a:cubicBezTo>
                    <a:cubicBezTo>
                      <a:pt x="2471" y="21442"/>
                      <a:pt x="2491" y="21386"/>
                      <a:pt x="2492" y="21328"/>
                    </a:cubicBezTo>
                    <a:lnTo>
                      <a:pt x="2492" y="11496"/>
                    </a:lnTo>
                    <a:lnTo>
                      <a:pt x="19105" y="11496"/>
                    </a:lnTo>
                    <a:lnTo>
                      <a:pt x="19105" y="21272"/>
                    </a:lnTo>
                    <a:cubicBezTo>
                      <a:pt x="19102" y="21354"/>
                      <a:pt x="19133" y="21435"/>
                      <a:pt x="19191" y="21493"/>
                    </a:cubicBezTo>
                    <a:cubicBezTo>
                      <a:pt x="19249" y="21552"/>
                      <a:pt x="19328" y="21583"/>
                      <a:pt x="19410" y="21582"/>
                    </a:cubicBezTo>
                    <a:lnTo>
                      <a:pt x="21287" y="21582"/>
                    </a:lnTo>
                    <a:cubicBezTo>
                      <a:pt x="21367" y="21587"/>
                      <a:pt x="21445" y="21560"/>
                      <a:pt x="21503" y="21506"/>
                    </a:cubicBezTo>
                    <a:cubicBezTo>
                      <a:pt x="21563" y="21452"/>
                      <a:pt x="21598" y="21375"/>
                      <a:pt x="21599" y="21295"/>
                    </a:cubicBezTo>
                    <a:lnTo>
                      <a:pt x="21599" y="6429"/>
                    </a:lnTo>
                    <a:cubicBezTo>
                      <a:pt x="21600" y="6375"/>
                      <a:pt x="21584" y="6322"/>
                      <a:pt x="21553" y="6277"/>
                    </a:cubicBezTo>
                    <a:cubicBezTo>
                      <a:pt x="21528" y="6241"/>
                      <a:pt x="21495" y="6211"/>
                      <a:pt x="21455" y="6191"/>
                    </a:cubicBezTo>
                    <a:lnTo>
                      <a:pt x="10996" y="46"/>
                    </a:lnTo>
                    <a:cubicBezTo>
                      <a:pt x="10944" y="16"/>
                      <a:pt x="10886" y="1"/>
                      <a:pt x="10827" y="0"/>
                    </a:cubicBezTo>
                    <a:close/>
                    <a:moveTo>
                      <a:pt x="10807" y="754"/>
                    </a:moveTo>
                    <a:lnTo>
                      <a:pt x="20910" y="6686"/>
                    </a:lnTo>
                    <a:lnTo>
                      <a:pt x="20910" y="20891"/>
                    </a:lnTo>
                    <a:lnTo>
                      <a:pt x="19772" y="20891"/>
                    </a:lnTo>
                    <a:lnTo>
                      <a:pt x="19772" y="8217"/>
                    </a:lnTo>
                    <a:cubicBezTo>
                      <a:pt x="19776" y="8142"/>
                      <a:pt x="19748" y="8068"/>
                      <a:pt x="19694" y="8015"/>
                    </a:cubicBezTo>
                    <a:cubicBezTo>
                      <a:pt x="19648" y="7970"/>
                      <a:pt x="19587" y="7943"/>
                      <a:pt x="19522" y="7940"/>
                    </a:cubicBezTo>
                    <a:lnTo>
                      <a:pt x="2069" y="7940"/>
                    </a:lnTo>
                    <a:cubicBezTo>
                      <a:pt x="1995" y="7941"/>
                      <a:pt x="1925" y="7974"/>
                      <a:pt x="1877" y="8031"/>
                    </a:cubicBezTo>
                    <a:cubicBezTo>
                      <a:pt x="1835" y="8082"/>
                      <a:pt x="1814" y="8146"/>
                      <a:pt x="1819" y="8212"/>
                    </a:cubicBezTo>
                    <a:lnTo>
                      <a:pt x="1786" y="20864"/>
                    </a:lnTo>
                    <a:lnTo>
                      <a:pt x="696" y="20864"/>
                    </a:lnTo>
                    <a:lnTo>
                      <a:pt x="696" y="6323"/>
                    </a:lnTo>
                    <a:lnTo>
                      <a:pt x="10807" y="754"/>
                    </a:lnTo>
                    <a:close/>
                    <a:moveTo>
                      <a:pt x="9229" y="5008"/>
                    </a:moveTo>
                    <a:cubicBezTo>
                      <a:pt x="9070" y="5008"/>
                      <a:pt x="8989" y="5008"/>
                      <a:pt x="8904" y="5035"/>
                    </a:cubicBezTo>
                    <a:cubicBezTo>
                      <a:pt x="8810" y="5069"/>
                      <a:pt x="8736" y="5143"/>
                      <a:pt x="8702" y="5237"/>
                    </a:cubicBezTo>
                    <a:cubicBezTo>
                      <a:pt x="8675" y="5323"/>
                      <a:pt x="8675" y="5403"/>
                      <a:pt x="8675" y="5562"/>
                    </a:cubicBezTo>
                    <a:lnTo>
                      <a:pt x="8675" y="6638"/>
                    </a:lnTo>
                    <a:cubicBezTo>
                      <a:pt x="8675" y="6799"/>
                      <a:pt x="8675" y="6880"/>
                      <a:pt x="8702" y="6965"/>
                    </a:cubicBezTo>
                    <a:cubicBezTo>
                      <a:pt x="8736" y="7059"/>
                      <a:pt x="8810" y="7133"/>
                      <a:pt x="8904" y="7167"/>
                    </a:cubicBezTo>
                    <a:cubicBezTo>
                      <a:pt x="8989" y="7194"/>
                      <a:pt x="9070" y="7194"/>
                      <a:pt x="9229" y="7194"/>
                    </a:cubicBezTo>
                    <a:lnTo>
                      <a:pt x="12372" y="7194"/>
                    </a:lnTo>
                    <a:cubicBezTo>
                      <a:pt x="12534" y="7194"/>
                      <a:pt x="12614" y="7194"/>
                      <a:pt x="12700" y="7167"/>
                    </a:cubicBezTo>
                    <a:cubicBezTo>
                      <a:pt x="12794" y="7133"/>
                      <a:pt x="12868" y="7059"/>
                      <a:pt x="12902" y="6965"/>
                    </a:cubicBezTo>
                    <a:cubicBezTo>
                      <a:pt x="12929" y="6880"/>
                      <a:pt x="12929" y="6799"/>
                      <a:pt x="12929" y="6640"/>
                    </a:cubicBezTo>
                    <a:lnTo>
                      <a:pt x="12929" y="5565"/>
                    </a:lnTo>
                    <a:cubicBezTo>
                      <a:pt x="12929" y="5403"/>
                      <a:pt x="12929" y="5323"/>
                      <a:pt x="12902" y="5237"/>
                    </a:cubicBezTo>
                    <a:cubicBezTo>
                      <a:pt x="12868" y="5143"/>
                      <a:pt x="12794" y="5069"/>
                      <a:pt x="12700" y="5035"/>
                    </a:cubicBezTo>
                    <a:cubicBezTo>
                      <a:pt x="12614" y="5008"/>
                      <a:pt x="12533" y="5008"/>
                      <a:pt x="12374" y="5008"/>
                    </a:cubicBezTo>
                    <a:lnTo>
                      <a:pt x="9232" y="5008"/>
                    </a:lnTo>
                    <a:lnTo>
                      <a:pt x="9229" y="5008"/>
                    </a:lnTo>
                    <a:close/>
                    <a:moveTo>
                      <a:pt x="9346" y="5731"/>
                    </a:moveTo>
                    <a:lnTo>
                      <a:pt x="12258" y="5731"/>
                    </a:lnTo>
                    <a:lnTo>
                      <a:pt x="12258" y="6471"/>
                    </a:lnTo>
                    <a:lnTo>
                      <a:pt x="9346" y="6471"/>
                    </a:lnTo>
                    <a:lnTo>
                      <a:pt x="9346" y="5731"/>
                    </a:lnTo>
                    <a:close/>
                    <a:moveTo>
                      <a:pt x="2492" y="8634"/>
                    </a:moveTo>
                    <a:lnTo>
                      <a:pt x="19105" y="8634"/>
                    </a:lnTo>
                    <a:lnTo>
                      <a:pt x="19105" y="9357"/>
                    </a:lnTo>
                    <a:lnTo>
                      <a:pt x="2492" y="9357"/>
                    </a:lnTo>
                    <a:lnTo>
                      <a:pt x="2492" y="8634"/>
                    </a:lnTo>
                    <a:close/>
                    <a:moveTo>
                      <a:pt x="2492" y="10062"/>
                    </a:moveTo>
                    <a:lnTo>
                      <a:pt x="19105" y="10062"/>
                    </a:lnTo>
                    <a:lnTo>
                      <a:pt x="19105" y="10791"/>
                    </a:lnTo>
                    <a:lnTo>
                      <a:pt x="2492" y="10791"/>
                    </a:lnTo>
                    <a:lnTo>
                      <a:pt x="2492" y="10062"/>
                    </a:lnTo>
                    <a:close/>
                    <a:moveTo>
                      <a:pt x="13674" y="12221"/>
                    </a:moveTo>
                    <a:cubicBezTo>
                      <a:pt x="13588" y="12221"/>
                      <a:pt x="13505" y="12255"/>
                      <a:pt x="13443" y="12316"/>
                    </a:cubicBezTo>
                    <a:cubicBezTo>
                      <a:pt x="13380" y="12378"/>
                      <a:pt x="13345" y="12463"/>
                      <a:pt x="13345" y="12551"/>
                    </a:cubicBezTo>
                    <a:lnTo>
                      <a:pt x="13345" y="16574"/>
                    </a:lnTo>
                    <a:lnTo>
                      <a:pt x="9278" y="16574"/>
                    </a:lnTo>
                    <a:cubicBezTo>
                      <a:pt x="9219" y="16579"/>
                      <a:pt x="9162" y="16603"/>
                      <a:pt x="9118" y="16644"/>
                    </a:cubicBezTo>
                    <a:cubicBezTo>
                      <a:pt x="9069" y="16689"/>
                      <a:pt x="9039" y="16750"/>
                      <a:pt x="9034" y="16816"/>
                    </a:cubicBezTo>
                    <a:lnTo>
                      <a:pt x="9034" y="21231"/>
                    </a:lnTo>
                    <a:cubicBezTo>
                      <a:pt x="9030" y="21315"/>
                      <a:pt x="9058" y="21397"/>
                      <a:pt x="9113" y="21461"/>
                    </a:cubicBezTo>
                    <a:cubicBezTo>
                      <a:pt x="9165" y="21521"/>
                      <a:pt x="9236" y="21560"/>
                      <a:pt x="9314" y="21572"/>
                    </a:cubicBezTo>
                    <a:lnTo>
                      <a:pt x="18008" y="21593"/>
                    </a:lnTo>
                    <a:cubicBezTo>
                      <a:pt x="18107" y="21587"/>
                      <a:pt x="18200" y="21540"/>
                      <a:pt x="18264" y="21464"/>
                    </a:cubicBezTo>
                    <a:cubicBezTo>
                      <a:pt x="18322" y="21395"/>
                      <a:pt x="18352" y="21306"/>
                      <a:pt x="18348" y="21216"/>
                    </a:cubicBezTo>
                    <a:lnTo>
                      <a:pt x="18348" y="12495"/>
                    </a:lnTo>
                    <a:cubicBezTo>
                      <a:pt x="18345" y="12422"/>
                      <a:pt x="18314" y="12353"/>
                      <a:pt x="18262" y="12302"/>
                    </a:cubicBezTo>
                    <a:cubicBezTo>
                      <a:pt x="18202" y="12244"/>
                      <a:pt x="18120" y="12215"/>
                      <a:pt x="18037" y="12221"/>
                    </a:cubicBezTo>
                    <a:lnTo>
                      <a:pt x="13674" y="12221"/>
                    </a:lnTo>
                    <a:close/>
                    <a:moveTo>
                      <a:pt x="14048" y="12926"/>
                    </a:moveTo>
                    <a:lnTo>
                      <a:pt x="14782" y="12929"/>
                    </a:lnTo>
                    <a:lnTo>
                      <a:pt x="14782" y="13875"/>
                    </a:lnTo>
                    <a:cubicBezTo>
                      <a:pt x="14782" y="14024"/>
                      <a:pt x="14782" y="14098"/>
                      <a:pt x="14807" y="14178"/>
                    </a:cubicBezTo>
                    <a:cubicBezTo>
                      <a:pt x="14838" y="14264"/>
                      <a:pt x="14906" y="14332"/>
                      <a:pt x="14993" y="14364"/>
                    </a:cubicBezTo>
                    <a:cubicBezTo>
                      <a:pt x="15072" y="14389"/>
                      <a:pt x="15148" y="14390"/>
                      <a:pt x="15295" y="14390"/>
                    </a:cubicBezTo>
                    <a:lnTo>
                      <a:pt x="16416" y="14390"/>
                    </a:lnTo>
                    <a:cubicBezTo>
                      <a:pt x="16566" y="14390"/>
                      <a:pt x="16640" y="14389"/>
                      <a:pt x="16719" y="14364"/>
                    </a:cubicBezTo>
                    <a:cubicBezTo>
                      <a:pt x="16806" y="14332"/>
                      <a:pt x="16874" y="14264"/>
                      <a:pt x="16906" y="14178"/>
                    </a:cubicBezTo>
                    <a:cubicBezTo>
                      <a:pt x="16931" y="14098"/>
                      <a:pt x="16931" y="14024"/>
                      <a:pt x="16931" y="13877"/>
                    </a:cubicBezTo>
                    <a:lnTo>
                      <a:pt x="16931" y="12936"/>
                    </a:lnTo>
                    <a:lnTo>
                      <a:pt x="17663" y="12939"/>
                    </a:lnTo>
                    <a:lnTo>
                      <a:pt x="17662" y="16551"/>
                    </a:lnTo>
                    <a:lnTo>
                      <a:pt x="14042" y="16551"/>
                    </a:lnTo>
                    <a:lnTo>
                      <a:pt x="14048" y="12926"/>
                    </a:lnTo>
                    <a:close/>
                    <a:moveTo>
                      <a:pt x="15485" y="12931"/>
                    </a:moveTo>
                    <a:lnTo>
                      <a:pt x="16227" y="12934"/>
                    </a:lnTo>
                    <a:lnTo>
                      <a:pt x="16227" y="13675"/>
                    </a:lnTo>
                    <a:lnTo>
                      <a:pt x="15485" y="13675"/>
                    </a:lnTo>
                    <a:lnTo>
                      <a:pt x="15485" y="12931"/>
                    </a:lnTo>
                    <a:close/>
                    <a:moveTo>
                      <a:pt x="9709" y="17291"/>
                    </a:moveTo>
                    <a:lnTo>
                      <a:pt x="10464" y="17294"/>
                    </a:lnTo>
                    <a:lnTo>
                      <a:pt x="10464" y="18203"/>
                    </a:lnTo>
                    <a:cubicBezTo>
                      <a:pt x="10464" y="18352"/>
                      <a:pt x="10463" y="18426"/>
                      <a:pt x="10488" y="18506"/>
                    </a:cubicBezTo>
                    <a:cubicBezTo>
                      <a:pt x="10520" y="18592"/>
                      <a:pt x="10588" y="18660"/>
                      <a:pt x="10675" y="18692"/>
                    </a:cubicBezTo>
                    <a:cubicBezTo>
                      <a:pt x="10754" y="18717"/>
                      <a:pt x="10829" y="18718"/>
                      <a:pt x="10976" y="18718"/>
                    </a:cubicBezTo>
                    <a:lnTo>
                      <a:pt x="12098" y="18718"/>
                    </a:lnTo>
                    <a:cubicBezTo>
                      <a:pt x="12247" y="18718"/>
                      <a:pt x="12322" y="18717"/>
                      <a:pt x="12401" y="18692"/>
                    </a:cubicBezTo>
                    <a:cubicBezTo>
                      <a:pt x="12488" y="18660"/>
                      <a:pt x="12556" y="18592"/>
                      <a:pt x="12588" y="18506"/>
                    </a:cubicBezTo>
                    <a:cubicBezTo>
                      <a:pt x="12613" y="18426"/>
                      <a:pt x="12612" y="18352"/>
                      <a:pt x="12612" y="18205"/>
                    </a:cubicBezTo>
                    <a:lnTo>
                      <a:pt x="12612" y="17302"/>
                    </a:lnTo>
                    <a:lnTo>
                      <a:pt x="13345" y="17304"/>
                    </a:lnTo>
                    <a:lnTo>
                      <a:pt x="13343" y="20916"/>
                    </a:lnTo>
                    <a:lnTo>
                      <a:pt x="9703" y="20916"/>
                    </a:lnTo>
                    <a:lnTo>
                      <a:pt x="9709" y="17291"/>
                    </a:lnTo>
                    <a:close/>
                    <a:moveTo>
                      <a:pt x="14048" y="17291"/>
                    </a:moveTo>
                    <a:lnTo>
                      <a:pt x="14782" y="17294"/>
                    </a:lnTo>
                    <a:lnTo>
                      <a:pt x="14782" y="18203"/>
                    </a:lnTo>
                    <a:cubicBezTo>
                      <a:pt x="14782" y="18352"/>
                      <a:pt x="14782" y="18426"/>
                      <a:pt x="14807" y="18506"/>
                    </a:cubicBezTo>
                    <a:cubicBezTo>
                      <a:pt x="14838" y="18592"/>
                      <a:pt x="14906" y="18660"/>
                      <a:pt x="14993" y="18692"/>
                    </a:cubicBezTo>
                    <a:cubicBezTo>
                      <a:pt x="15072" y="18717"/>
                      <a:pt x="15148" y="18718"/>
                      <a:pt x="15295" y="18718"/>
                    </a:cubicBezTo>
                    <a:lnTo>
                      <a:pt x="16416" y="18718"/>
                    </a:lnTo>
                    <a:cubicBezTo>
                      <a:pt x="16566" y="18718"/>
                      <a:pt x="16640" y="18717"/>
                      <a:pt x="16719" y="18692"/>
                    </a:cubicBezTo>
                    <a:cubicBezTo>
                      <a:pt x="16806" y="18660"/>
                      <a:pt x="16874" y="18592"/>
                      <a:pt x="16906" y="18506"/>
                    </a:cubicBezTo>
                    <a:cubicBezTo>
                      <a:pt x="16931" y="18426"/>
                      <a:pt x="16931" y="18352"/>
                      <a:pt x="16931" y="18205"/>
                    </a:cubicBezTo>
                    <a:lnTo>
                      <a:pt x="16931" y="17302"/>
                    </a:lnTo>
                    <a:lnTo>
                      <a:pt x="17663" y="17304"/>
                    </a:lnTo>
                    <a:lnTo>
                      <a:pt x="17662" y="20916"/>
                    </a:lnTo>
                    <a:lnTo>
                      <a:pt x="14042" y="20916"/>
                    </a:lnTo>
                    <a:lnTo>
                      <a:pt x="14048" y="17291"/>
                    </a:lnTo>
                    <a:close/>
                    <a:moveTo>
                      <a:pt x="11167" y="17297"/>
                    </a:moveTo>
                    <a:lnTo>
                      <a:pt x="11909" y="17299"/>
                    </a:lnTo>
                    <a:lnTo>
                      <a:pt x="11909" y="18003"/>
                    </a:lnTo>
                    <a:lnTo>
                      <a:pt x="11167" y="18003"/>
                    </a:lnTo>
                    <a:lnTo>
                      <a:pt x="11167" y="17297"/>
                    </a:lnTo>
                    <a:close/>
                    <a:moveTo>
                      <a:pt x="15485" y="17297"/>
                    </a:moveTo>
                    <a:lnTo>
                      <a:pt x="16227" y="17299"/>
                    </a:lnTo>
                    <a:lnTo>
                      <a:pt x="16227" y="18003"/>
                    </a:lnTo>
                    <a:lnTo>
                      <a:pt x="15485" y="18003"/>
                    </a:lnTo>
                    <a:lnTo>
                      <a:pt x="15485" y="1729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21" name="Прямоугольник 220">
              <a:extLst>
                <a:ext uri="{FF2B5EF4-FFF2-40B4-BE49-F238E27FC236}">
                  <a16:creationId xmlns:a16="http://schemas.microsoft.com/office/drawing/2014/main" id="{52B3A44C-33AC-8A4B-84B9-BA139168F91A}"/>
                </a:ext>
              </a:extLst>
            </p:cNvPr>
            <p:cNvSpPr/>
            <p:nvPr/>
          </p:nvSpPr>
          <p:spPr>
            <a:xfrm>
              <a:off x="2326904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#1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22" name="Группа 221">
              <a:extLst>
                <a:ext uri="{FF2B5EF4-FFF2-40B4-BE49-F238E27FC236}">
                  <a16:creationId xmlns:a16="http://schemas.microsoft.com/office/drawing/2014/main" id="{970A07C7-3981-1146-BF49-797DA3AA02D3}"/>
                </a:ext>
              </a:extLst>
            </p:cNvPr>
            <p:cNvGrpSpPr/>
            <p:nvPr/>
          </p:nvGrpSpPr>
          <p:grpSpPr>
            <a:xfrm>
              <a:off x="4195685" y="7230464"/>
              <a:ext cx="1144470" cy="1144470"/>
              <a:chOff x="5529588" y="10362567"/>
              <a:chExt cx="1144470" cy="1144470"/>
            </a:xfrm>
          </p:grpSpPr>
          <p:sp>
            <p:nvSpPr>
              <p:cNvPr id="223" name="Овал 222">
                <a:extLst>
                  <a:ext uri="{FF2B5EF4-FFF2-40B4-BE49-F238E27FC236}">
                    <a16:creationId xmlns:a16="http://schemas.microsoft.com/office/drawing/2014/main" id="{9951D449-2274-D544-8302-C362ED609E74}"/>
                  </a:ext>
                </a:extLst>
              </p:cNvPr>
              <p:cNvSpPr/>
              <p:nvPr/>
            </p:nvSpPr>
            <p:spPr>
              <a:xfrm>
                <a:off x="5529588" y="10362567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24" name="Фигура">
                <a:extLst>
                  <a:ext uri="{FF2B5EF4-FFF2-40B4-BE49-F238E27FC236}">
                    <a16:creationId xmlns:a16="http://schemas.microsoft.com/office/drawing/2014/main" id="{1A0769BF-8E0F-3E46-BAF3-F83982862E4D}"/>
                  </a:ext>
                </a:extLst>
              </p:cNvPr>
              <p:cNvSpPr/>
              <p:nvPr/>
            </p:nvSpPr>
            <p:spPr>
              <a:xfrm>
                <a:off x="5775093" y="10581196"/>
                <a:ext cx="653461" cy="652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326" extrusionOk="0">
                    <a:moveTo>
                      <a:pt x="12369" y="0"/>
                    </a:moveTo>
                    <a:cubicBezTo>
                      <a:pt x="12210" y="0"/>
                      <a:pt x="12129" y="0"/>
                      <a:pt x="12044" y="27"/>
                    </a:cubicBezTo>
                    <a:cubicBezTo>
                      <a:pt x="11950" y="61"/>
                      <a:pt x="11877" y="134"/>
                      <a:pt x="11843" y="227"/>
                    </a:cubicBezTo>
                    <a:cubicBezTo>
                      <a:pt x="11815" y="312"/>
                      <a:pt x="11815" y="392"/>
                      <a:pt x="11815" y="550"/>
                    </a:cubicBezTo>
                    <a:lnTo>
                      <a:pt x="11815" y="11582"/>
                    </a:lnTo>
                    <a:lnTo>
                      <a:pt x="8809" y="5637"/>
                    </a:lnTo>
                    <a:cubicBezTo>
                      <a:pt x="8695" y="5420"/>
                      <a:pt x="8518" y="5241"/>
                      <a:pt x="8302" y="5123"/>
                    </a:cubicBezTo>
                    <a:cubicBezTo>
                      <a:pt x="8107" y="5017"/>
                      <a:pt x="7888" y="4964"/>
                      <a:pt x="7666" y="4971"/>
                    </a:cubicBezTo>
                    <a:lnTo>
                      <a:pt x="1020" y="4971"/>
                    </a:lnTo>
                    <a:cubicBezTo>
                      <a:pt x="745" y="4984"/>
                      <a:pt x="487" y="5104"/>
                      <a:pt x="301" y="5305"/>
                    </a:cubicBezTo>
                    <a:cubicBezTo>
                      <a:pt x="136" y="5483"/>
                      <a:pt x="40" y="5713"/>
                      <a:pt x="28" y="5954"/>
                    </a:cubicBezTo>
                    <a:lnTo>
                      <a:pt x="28" y="18821"/>
                    </a:lnTo>
                    <a:cubicBezTo>
                      <a:pt x="-79" y="19477"/>
                      <a:pt x="120" y="20172"/>
                      <a:pt x="629" y="20677"/>
                    </a:cubicBezTo>
                    <a:cubicBezTo>
                      <a:pt x="1471" y="21513"/>
                      <a:pt x="2836" y="21513"/>
                      <a:pt x="3677" y="20677"/>
                    </a:cubicBezTo>
                    <a:cubicBezTo>
                      <a:pt x="3721" y="20634"/>
                      <a:pt x="3761" y="20588"/>
                      <a:pt x="3800" y="20542"/>
                    </a:cubicBezTo>
                    <a:lnTo>
                      <a:pt x="7669" y="20542"/>
                    </a:lnTo>
                    <a:cubicBezTo>
                      <a:pt x="8782" y="21600"/>
                      <a:pt x="10546" y="21588"/>
                      <a:pt x="11641" y="20501"/>
                    </a:cubicBezTo>
                    <a:cubicBezTo>
                      <a:pt x="11708" y="20434"/>
                      <a:pt x="11771" y="20363"/>
                      <a:pt x="11830" y="20292"/>
                    </a:cubicBezTo>
                    <a:cubicBezTo>
                      <a:pt x="11834" y="20314"/>
                      <a:pt x="11836" y="20338"/>
                      <a:pt x="11843" y="20360"/>
                    </a:cubicBezTo>
                    <a:cubicBezTo>
                      <a:pt x="11877" y="20453"/>
                      <a:pt x="11950" y="20526"/>
                      <a:pt x="12044" y="20560"/>
                    </a:cubicBezTo>
                    <a:cubicBezTo>
                      <a:pt x="12130" y="20587"/>
                      <a:pt x="12210" y="20587"/>
                      <a:pt x="12369" y="20587"/>
                    </a:cubicBezTo>
                    <a:lnTo>
                      <a:pt x="13423" y="20587"/>
                    </a:lnTo>
                    <a:cubicBezTo>
                      <a:pt x="13584" y="20587"/>
                      <a:pt x="13665" y="20587"/>
                      <a:pt x="13751" y="20560"/>
                    </a:cubicBezTo>
                    <a:cubicBezTo>
                      <a:pt x="13845" y="20526"/>
                      <a:pt x="13918" y="20453"/>
                      <a:pt x="13953" y="20360"/>
                    </a:cubicBezTo>
                    <a:cubicBezTo>
                      <a:pt x="13980" y="20275"/>
                      <a:pt x="13980" y="20194"/>
                      <a:pt x="13980" y="20037"/>
                    </a:cubicBezTo>
                    <a:lnTo>
                      <a:pt x="13980" y="18759"/>
                    </a:lnTo>
                    <a:lnTo>
                      <a:pt x="21521" y="18759"/>
                    </a:lnTo>
                    <a:lnTo>
                      <a:pt x="21521" y="18052"/>
                    </a:lnTo>
                    <a:lnTo>
                      <a:pt x="13980" y="18052"/>
                    </a:lnTo>
                    <a:lnTo>
                      <a:pt x="13980" y="553"/>
                    </a:lnTo>
                    <a:cubicBezTo>
                      <a:pt x="13980" y="393"/>
                      <a:pt x="13980" y="312"/>
                      <a:pt x="13953" y="227"/>
                    </a:cubicBezTo>
                    <a:cubicBezTo>
                      <a:pt x="13918" y="134"/>
                      <a:pt x="13845" y="61"/>
                      <a:pt x="13751" y="27"/>
                    </a:cubicBezTo>
                    <a:cubicBezTo>
                      <a:pt x="13665" y="0"/>
                      <a:pt x="13585" y="0"/>
                      <a:pt x="13426" y="0"/>
                    </a:cubicBezTo>
                    <a:lnTo>
                      <a:pt x="12372" y="0"/>
                    </a:lnTo>
                    <a:lnTo>
                      <a:pt x="12369" y="0"/>
                    </a:lnTo>
                    <a:close/>
                    <a:moveTo>
                      <a:pt x="12496" y="690"/>
                    </a:moveTo>
                    <a:lnTo>
                      <a:pt x="13299" y="690"/>
                    </a:lnTo>
                    <a:lnTo>
                      <a:pt x="13299" y="19897"/>
                    </a:lnTo>
                    <a:lnTo>
                      <a:pt x="12496" y="19897"/>
                    </a:lnTo>
                    <a:lnTo>
                      <a:pt x="12496" y="690"/>
                    </a:lnTo>
                    <a:close/>
                    <a:moveTo>
                      <a:pt x="1151" y="5635"/>
                    </a:moveTo>
                    <a:lnTo>
                      <a:pt x="7588" y="5635"/>
                    </a:lnTo>
                    <a:cubicBezTo>
                      <a:pt x="7707" y="5630"/>
                      <a:pt x="7827" y="5657"/>
                      <a:pt x="7933" y="5712"/>
                    </a:cubicBezTo>
                    <a:cubicBezTo>
                      <a:pt x="8042" y="5768"/>
                      <a:pt x="8134" y="5853"/>
                      <a:pt x="8198" y="5957"/>
                    </a:cubicBezTo>
                    <a:lnTo>
                      <a:pt x="11815" y="13095"/>
                    </a:lnTo>
                    <a:lnTo>
                      <a:pt x="11815" y="14059"/>
                    </a:lnTo>
                    <a:lnTo>
                      <a:pt x="8546" y="10813"/>
                    </a:lnTo>
                    <a:lnTo>
                      <a:pt x="9210" y="10154"/>
                    </a:lnTo>
                    <a:lnTo>
                      <a:pt x="8732" y="9680"/>
                    </a:lnTo>
                    <a:lnTo>
                      <a:pt x="6961" y="11438"/>
                    </a:lnTo>
                    <a:lnTo>
                      <a:pt x="7439" y="11912"/>
                    </a:lnTo>
                    <a:lnTo>
                      <a:pt x="8068" y="11288"/>
                    </a:lnTo>
                    <a:lnTo>
                      <a:pt x="11355" y="14550"/>
                    </a:lnTo>
                    <a:lnTo>
                      <a:pt x="10160" y="15736"/>
                    </a:lnTo>
                    <a:cubicBezTo>
                      <a:pt x="9986" y="15703"/>
                      <a:pt x="9809" y="15686"/>
                      <a:pt x="9632" y="15686"/>
                    </a:cubicBezTo>
                    <a:cubicBezTo>
                      <a:pt x="9476" y="15686"/>
                      <a:pt x="9320" y="15702"/>
                      <a:pt x="9165" y="15728"/>
                    </a:cubicBezTo>
                    <a:lnTo>
                      <a:pt x="6919" y="14281"/>
                    </a:lnTo>
                    <a:cubicBezTo>
                      <a:pt x="7133" y="14090"/>
                      <a:pt x="7269" y="13819"/>
                      <a:pt x="7274" y="13516"/>
                    </a:cubicBezTo>
                    <a:cubicBezTo>
                      <a:pt x="7283" y="12960"/>
                      <a:pt x="6858" y="12491"/>
                      <a:pt x="6300" y="12441"/>
                    </a:cubicBezTo>
                    <a:lnTo>
                      <a:pt x="3600" y="12441"/>
                    </a:lnTo>
                    <a:lnTo>
                      <a:pt x="3600" y="9438"/>
                    </a:lnTo>
                    <a:cubicBezTo>
                      <a:pt x="3563" y="8889"/>
                      <a:pt x="3113" y="8459"/>
                      <a:pt x="2559" y="8444"/>
                    </a:cubicBezTo>
                    <a:cubicBezTo>
                      <a:pt x="1982" y="8428"/>
                      <a:pt x="1494" y="8866"/>
                      <a:pt x="1452" y="9438"/>
                    </a:cubicBezTo>
                    <a:lnTo>
                      <a:pt x="1444" y="13840"/>
                    </a:lnTo>
                    <a:lnTo>
                      <a:pt x="749" y="13840"/>
                    </a:lnTo>
                    <a:lnTo>
                      <a:pt x="749" y="6057"/>
                    </a:lnTo>
                    <a:cubicBezTo>
                      <a:pt x="746" y="5965"/>
                      <a:pt x="775" y="5876"/>
                      <a:pt x="830" y="5802"/>
                    </a:cubicBezTo>
                    <a:cubicBezTo>
                      <a:pt x="906" y="5700"/>
                      <a:pt x="1024" y="5639"/>
                      <a:pt x="1151" y="5635"/>
                    </a:cubicBezTo>
                    <a:close/>
                    <a:moveTo>
                      <a:pt x="2558" y="9129"/>
                    </a:moveTo>
                    <a:cubicBezTo>
                      <a:pt x="2758" y="9145"/>
                      <a:pt x="2907" y="9321"/>
                      <a:pt x="2887" y="9520"/>
                    </a:cubicBezTo>
                    <a:lnTo>
                      <a:pt x="2887" y="12688"/>
                    </a:lnTo>
                    <a:cubicBezTo>
                      <a:pt x="2874" y="12809"/>
                      <a:pt x="2919" y="12929"/>
                      <a:pt x="3007" y="13012"/>
                    </a:cubicBezTo>
                    <a:cubicBezTo>
                      <a:pt x="3085" y="13085"/>
                      <a:pt x="3189" y="13123"/>
                      <a:pt x="3295" y="13118"/>
                    </a:cubicBezTo>
                    <a:lnTo>
                      <a:pt x="6216" y="13118"/>
                    </a:lnTo>
                    <a:cubicBezTo>
                      <a:pt x="6418" y="13130"/>
                      <a:pt x="6573" y="13302"/>
                      <a:pt x="6561" y="13503"/>
                    </a:cubicBezTo>
                    <a:cubicBezTo>
                      <a:pt x="6550" y="13687"/>
                      <a:pt x="6401" y="13832"/>
                      <a:pt x="6216" y="13840"/>
                    </a:cubicBezTo>
                    <a:lnTo>
                      <a:pt x="2160" y="13840"/>
                    </a:lnTo>
                    <a:lnTo>
                      <a:pt x="2162" y="9520"/>
                    </a:lnTo>
                    <a:cubicBezTo>
                      <a:pt x="2144" y="9297"/>
                      <a:pt x="2333" y="9111"/>
                      <a:pt x="2558" y="9129"/>
                    </a:cubicBezTo>
                    <a:close/>
                    <a:moveTo>
                      <a:pt x="15238" y="10978"/>
                    </a:moveTo>
                    <a:cubicBezTo>
                      <a:pt x="15079" y="10978"/>
                      <a:pt x="14998" y="10978"/>
                      <a:pt x="14913" y="11005"/>
                    </a:cubicBezTo>
                    <a:cubicBezTo>
                      <a:pt x="14819" y="11039"/>
                      <a:pt x="14745" y="11112"/>
                      <a:pt x="14711" y="11205"/>
                    </a:cubicBezTo>
                    <a:cubicBezTo>
                      <a:pt x="14684" y="11290"/>
                      <a:pt x="14684" y="11371"/>
                      <a:pt x="14684" y="11528"/>
                    </a:cubicBezTo>
                    <a:lnTo>
                      <a:pt x="14684" y="16800"/>
                    </a:lnTo>
                    <a:cubicBezTo>
                      <a:pt x="14684" y="16961"/>
                      <a:pt x="14684" y="17041"/>
                      <a:pt x="14711" y="17126"/>
                    </a:cubicBezTo>
                    <a:cubicBezTo>
                      <a:pt x="14745" y="17219"/>
                      <a:pt x="14819" y="17292"/>
                      <a:pt x="14913" y="17326"/>
                    </a:cubicBezTo>
                    <a:cubicBezTo>
                      <a:pt x="14999" y="17353"/>
                      <a:pt x="15079" y="17353"/>
                      <a:pt x="15238" y="17353"/>
                    </a:cubicBezTo>
                    <a:lnTo>
                      <a:pt x="20932" y="17353"/>
                    </a:lnTo>
                    <a:cubicBezTo>
                      <a:pt x="21093" y="17353"/>
                      <a:pt x="21174" y="17353"/>
                      <a:pt x="21260" y="17326"/>
                    </a:cubicBezTo>
                    <a:cubicBezTo>
                      <a:pt x="21353" y="17292"/>
                      <a:pt x="21427" y="17219"/>
                      <a:pt x="21461" y="17126"/>
                    </a:cubicBezTo>
                    <a:cubicBezTo>
                      <a:pt x="21488" y="17041"/>
                      <a:pt x="21489" y="16960"/>
                      <a:pt x="21489" y="16803"/>
                    </a:cubicBezTo>
                    <a:lnTo>
                      <a:pt x="21489" y="11531"/>
                    </a:lnTo>
                    <a:cubicBezTo>
                      <a:pt x="21489" y="11370"/>
                      <a:pt x="21488" y="11290"/>
                      <a:pt x="21461" y="11205"/>
                    </a:cubicBezTo>
                    <a:cubicBezTo>
                      <a:pt x="21427" y="11112"/>
                      <a:pt x="21353" y="11039"/>
                      <a:pt x="21260" y="11005"/>
                    </a:cubicBezTo>
                    <a:cubicBezTo>
                      <a:pt x="21174" y="10978"/>
                      <a:pt x="21093" y="10978"/>
                      <a:pt x="20934" y="10978"/>
                    </a:cubicBezTo>
                    <a:lnTo>
                      <a:pt x="15241" y="10978"/>
                    </a:lnTo>
                    <a:lnTo>
                      <a:pt x="15238" y="10978"/>
                    </a:lnTo>
                    <a:close/>
                    <a:moveTo>
                      <a:pt x="15417" y="11665"/>
                    </a:moveTo>
                    <a:lnTo>
                      <a:pt x="16860" y="11665"/>
                    </a:lnTo>
                    <a:lnTo>
                      <a:pt x="16860" y="13265"/>
                    </a:lnTo>
                    <a:cubicBezTo>
                      <a:pt x="16860" y="13425"/>
                      <a:pt x="16860" y="13505"/>
                      <a:pt x="16887" y="13590"/>
                    </a:cubicBezTo>
                    <a:cubicBezTo>
                      <a:pt x="16921" y="13684"/>
                      <a:pt x="16995" y="13757"/>
                      <a:pt x="17089" y="13791"/>
                    </a:cubicBezTo>
                    <a:cubicBezTo>
                      <a:pt x="17174" y="13818"/>
                      <a:pt x="17255" y="13818"/>
                      <a:pt x="17414" y="13818"/>
                    </a:cubicBezTo>
                    <a:lnTo>
                      <a:pt x="18756" y="13818"/>
                    </a:lnTo>
                    <a:cubicBezTo>
                      <a:pt x="18917" y="13818"/>
                      <a:pt x="18998" y="13818"/>
                      <a:pt x="19084" y="13791"/>
                    </a:cubicBezTo>
                    <a:cubicBezTo>
                      <a:pt x="19178" y="13757"/>
                      <a:pt x="19251" y="13684"/>
                      <a:pt x="19286" y="13590"/>
                    </a:cubicBezTo>
                    <a:cubicBezTo>
                      <a:pt x="19313" y="13505"/>
                      <a:pt x="19313" y="13425"/>
                      <a:pt x="19313" y="13267"/>
                    </a:cubicBezTo>
                    <a:lnTo>
                      <a:pt x="19313" y="11665"/>
                    </a:lnTo>
                    <a:lnTo>
                      <a:pt x="20756" y="11665"/>
                    </a:lnTo>
                    <a:lnTo>
                      <a:pt x="20756" y="16667"/>
                    </a:lnTo>
                    <a:lnTo>
                      <a:pt x="15417" y="16667"/>
                    </a:lnTo>
                    <a:lnTo>
                      <a:pt x="15417" y="11665"/>
                    </a:lnTo>
                    <a:close/>
                    <a:moveTo>
                      <a:pt x="17522" y="11665"/>
                    </a:moveTo>
                    <a:lnTo>
                      <a:pt x="18650" y="11665"/>
                    </a:lnTo>
                    <a:lnTo>
                      <a:pt x="18650" y="13133"/>
                    </a:lnTo>
                    <a:lnTo>
                      <a:pt x="17522" y="13133"/>
                    </a:lnTo>
                    <a:lnTo>
                      <a:pt x="17522" y="11665"/>
                    </a:lnTo>
                    <a:close/>
                    <a:moveTo>
                      <a:pt x="749" y="14544"/>
                    </a:moveTo>
                    <a:lnTo>
                      <a:pt x="6087" y="14544"/>
                    </a:lnTo>
                    <a:lnTo>
                      <a:pt x="8340" y="15995"/>
                    </a:lnTo>
                    <a:cubicBezTo>
                      <a:pt x="8082" y="16126"/>
                      <a:pt x="7839" y="16298"/>
                      <a:pt x="7623" y="16512"/>
                    </a:cubicBezTo>
                    <a:cubicBezTo>
                      <a:pt x="6706" y="17423"/>
                      <a:pt x="6550" y="18799"/>
                      <a:pt x="7148" y="19872"/>
                    </a:cubicBezTo>
                    <a:lnTo>
                      <a:pt x="4185" y="19872"/>
                    </a:lnTo>
                    <a:cubicBezTo>
                      <a:pt x="4450" y="19120"/>
                      <a:pt x="4282" y="18251"/>
                      <a:pt x="3677" y="17650"/>
                    </a:cubicBezTo>
                    <a:cubicBezTo>
                      <a:pt x="3256" y="17232"/>
                      <a:pt x="2704" y="17023"/>
                      <a:pt x="2153" y="17023"/>
                    </a:cubicBezTo>
                    <a:cubicBezTo>
                      <a:pt x="1652" y="17023"/>
                      <a:pt x="1152" y="17197"/>
                      <a:pt x="749" y="17542"/>
                    </a:cubicBezTo>
                    <a:lnTo>
                      <a:pt x="749" y="14544"/>
                    </a:lnTo>
                    <a:close/>
                    <a:moveTo>
                      <a:pt x="11815" y="15041"/>
                    </a:moveTo>
                    <a:lnTo>
                      <a:pt x="11815" y="16704"/>
                    </a:lnTo>
                    <a:cubicBezTo>
                      <a:pt x="11760" y="16639"/>
                      <a:pt x="11703" y="16574"/>
                      <a:pt x="11641" y="16512"/>
                    </a:cubicBezTo>
                    <a:cubicBezTo>
                      <a:pt x="11412" y="16285"/>
                      <a:pt x="11152" y="16106"/>
                      <a:pt x="10876" y="15973"/>
                    </a:cubicBezTo>
                    <a:lnTo>
                      <a:pt x="11815" y="15041"/>
                    </a:lnTo>
                    <a:close/>
                    <a:moveTo>
                      <a:pt x="9632" y="16366"/>
                    </a:moveTo>
                    <a:cubicBezTo>
                      <a:pt x="10184" y="16366"/>
                      <a:pt x="10736" y="16575"/>
                      <a:pt x="11157" y="16993"/>
                    </a:cubicBezTo>
                    <a:cubicBezTo>
                      <a:pt x="11998" y="17829"/>
                      <a:pt x="11998" y="19184"/>
                      <a:pt x="11157" y="20020"/>
                    </a:cubicBezTo>
                    <a:cubicBezTo>
                      <a:pt x="10315" y="20856"/>
                      <a:pt x="8949" y="20856"/>
                      <a:pt x="8107" y="20020"/>
                    </a:cubicBezTo>
                    <a:cubicBezTo>
                      <a:pt x="7266" y="19184"/>
                      <a:pt x="7266" y="17829"/>
                      <a:pt x="8107" y="16993"/>
                    </a:cubicBezTo>
                    <a:cubicBezTo>
                      <a:pt x="8528" y="16575"/>
                      <a:pt x="9080" y="16366"/>
                      <a:pt x="9632" y="16366"/>
                    </a:cubicBezTo>
                    <a:close/>
                    <a:moveTo>
                      <a:pt x="9632" y="17432"/>
                    </a:moveTo>
                    <a:cubicBezTo>
                      <a:pt x="9355" y="17432"/>
                      <a:pt x="9078" y="17537"/>
                      <a:pt x="8867" y="17747"/>
                    </a:cubicBezTo>
                    <a:cubicBezTo>
                      <a:pt x="8444" y="18167"/>
                      <a:pt x="8444" y="18847"/>
                      <a:pt x="8867" y="19267"/>
                    </a:cubicBezTo>
                    <a:cubicBezTo>
                      <a:pt x="9289" y="19687"/>
                      <a:pt x="9975" y="19687"/>
                      <a:pt x="10397" y="19267"/>
                    </a:cubicBezTo>
                    <a:cubicBezTo>
                      <a:pt x="10820" y="18847"/>
                      <a:pt x="10820" y="18167"/>
                      <a:pt x="10397" y="17747"/>
                    </a:cubicBezTo>
                    <a:cubicBezTo>
                      <a:pt x="10186" y="17537"/>
                      <a:pt x="9909" y="17432"/>
                      <a:pt x="9632" y="17432"/>
                    </a:cubicBezTo>
                    <a:close/>
                    <a:moveTo>
                      <a:pt x="2153" y="17716"/>
                    </a:moveTo>
                    <a:cubicBezTo>
                      <a:pt x="2526" y="17716"/>
                      <a:pt x="2899" y="17858"/>
                      <a:pt x="3184" y="18140"/>
                    </a:cubicBezTo>
                    <a:cubicBezTo>
                      <a:pt x="3753" y="18705"/>
                      <a:pt x="3753" y="19622"/>
                      <a:pt x="3184" y="20187"/>
                    </a:cubicBezTo>
                    <a:cubicBezTo>
                      <a:pt x="2615" y="20753"/>
                      <a:pt x="1692" y="20753"/>
                      <a:pt x="1122" y="20187"/>
                    </a:cubicBezTo>
                    <a:cubicBezTo>
                      <a:pt x="553" y="19622"/>
                      <a:pt x="553" y="18705"/>
                      <a:pt x="1122" y="18140"/>
                    </a:cubicBezTo>
                    <a:cubicBezTo>
                      <a:pt x="1407" y="17858"/>
                      <a:pt x="1780" y="17716"/>
                      <a:pt x="2153" y="17716"/>
                    </a:cubicBezTo>
                    <a:close/>
                    <a:moveTo>
                      <a:pt x="9632" y="18110"/>
                    </a:moveTo>
                    <a:cubicBezTo>
                      <a:pt x="9734" y="18110"/>
                      <a:pt x="9837" y="18149"/>
                      <a:pt x="9915" y="18226"/>
                    </a:cubicBezTo>
                    <a:cubicBezTo>
                      <a:pt x="10071" y="18381"/>
                      <a:pt x="10071" y="18633"/>
                      <a:pt x="9915" y="18788"/>
                    </a:cubicBezTo>
                    <a:cubicBezTo>
                      <a:pt x="9758" y="18943"/>
                      <a:pt x="9506" y="18943"/>
                      <a:pt x="9349" y="18788"/>
                    </a:cubicBezTo>
                    <a:cubicBezTo>
                      <a:pt x="9193" y="18633"/>
                      <a:pt x="9193" y="18381"/>
                      <a:pt x="9349" y="18226"/>
                    </a:cubicBezTo>
                    <a:cubicBezTo>
                      <a:pt x="9427" y="18149"/>
                      <a:pt x="9530" y="18110"/>
                      <a:pt x="9632" y="18110"/>
                    </a:cubicBezTo>
                    <a:close/>
                    <a:moveTo>
                      <a:pt x="1814" y="18812"/>
                    </a:moveTo>
                    <a:lnTo>
                      <a:pt x="1814" y="19484"/>
                    </a:lnTo>
                    <a:lnTo>
                      <a:pt x="2492" y="19484"/>
                    </a:lnTo>
                    <a:lnTo>
                      <a:pt x="2492" y="18812"/>
                    </a:lnTo>
                    <a:lnTo>
                      <a:pt x="1814" y="18812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25" name="Прямоугольник 224">
              <a:extLst>
                <a:ext uri="{FF2B5EF4-FFF2-40B4-BE49-F238E27FC236}">
                  <a16:creationId xmlns:a16="http://schemas.microsoft.com/office/drawing/2014/main" id="{A1FC3853-23CF-AB48-A12A-62BE16EB5EB1}"/>
                </a:ext>
              </a:extLst>
            </p:cNvPr>
            <p:cNvSpPr/>
            <p:nvPr/>
          </p:nvSpPr>
          <p:spPr>
            <a:xfrm>
              <a:off x="4081002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#2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26" name="Группа 225">
              <a:extLst>
                <a:ext uri="{FF2B5EF4-FFF2-40B4-BE49-F238E27FC236}">
                  <a16:creationId xmlns:a16="http://schemas.microsoft.com/office/drawing/2014/main" id="{29972054-22D3-D44C-928B-107DED92AC95}"/>
                </a:ext>
              </a:extLst>
            </p:cNvPr>
            <p:cNvGrpSpPr/>
            <p:nvPr/>
          </p:nvGrpSpPr>
          <p:grpSpPr>
            <a:xfrm>
              <a:off x="5949783" y="7230464"/>
              <a:ext cx="1144470" cy="1144470"/>
              <a:chOff x="7413926" y="10348014"/>
              <a:chExt cx="1144470" cy="1144470"/>
            </a:xfrm>
          </p:grpSpPr>
          <p:sp>
            <p:nvSpPr>
              <p:cNvPr id="227" name="Овал 226">
                <a:extLst>
                  <a:ext uri="{FF2B5EF4-FFF2-40B4-BE49-F238E27FC236}">
                    <a16:creationId xmlns:a16="http://schemas.microsoft.com/office/drawing/2014/main" id="{89369D22-1C0F-1442-AB54-F85605E6D3F1}"/>
                  </a:ext>
                </a:extLst>
              </p:cNvPr>
              <p:cNvSpPr/>
              <p:nvPr/>
            </p:nvSpPr>
            <p:spPr>
              <a:xfrm>
                <a:off x="7413926" y="10348014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28" name="Фигура">
                <a:extLst>
                  <a:ext uri="{FF2B5EF4-FFF2-40B4-BE49-F238E27FC236}">
                    <a16:creationId xmlns:a16="http://schemas.microsoft.com/office/drawing/2014/main" id="{EAA04C61-7B7C-CF48-B955-1E00402704EB}"/>
                  </a:ext>
                </a:extLst>
              </p:cNvPr>
              <p:cNvSpPr/>
              <p:nvPr/>
            </p:nvSpPr>
            <p:spPr>
              <a:xfrm>
                <a:off x="7710630" y="10595475"/>
                <a:ext cx="650215" cy="649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5" h="21590" extrusionOk="0">
                    <a:moveTo>
                      <a:pt x="4613" y="1"/>
                    </a:moveTo>
                    <a:cubicBezTo>
                      <a:pt x="4501" y="-5"/>
                      <a:pt x="4393" y="50"/>
                      <a:pt x="4330" y="144"/>
                    </a:cubicBezTo>
                    <a:cubicBezTo>
                      <a:pt x="4264" y="243"/>
                      <a:pt x="4257" y="370"/>
                      <a:pt x="4312" y="476"/>
                    </a:cubicBezTo>
                    <a:lnTo>
                      <a:pt x="8375" y="8666"/>
                    </a:lnTo>
                    <a:lnTo>
                      <a:pt x="3470" y="8666"/>
                    </a:lnTo>
                    <a:lnTo>
                      <a:pt x="2111" y="5232"/>
                    </a:lnTo>
                    <a:cubicBezTo>
                      <a:pt x="2093" y="5178"/>
                      <a:pt x="2058" y="5130"/>
                      <a:pt x="2011" y="5096"/>
                    </a:cubicBezTo>
                    <a:cubicBezTo>
                      <a:pt x="1963" y="5060"/>
                      <a:pt x="1905" y="5042"/>
                      <a:pt x="1845" y="5042"/>
                    </a:cubicBezTo>
                    <a:lnTo>
                      <a:pt x="330" y="5042"/>
                    </a:lnTo>
                    <a:cubicBezTo>
                      <a:pt x="228" y="5043"/>
                      <a:pt x="131" y="5092"/>
                      <a:pt x="68" y="5173"/>
                    </a:cubicBezTo>
                    <a:cubicBezTo>
                      <a:pt x="24" y="5231"/>
                      <a:pt x="1" y="5302"/>
                      <a:pt x="0" y="5374"/>
                    </a:cubicBezTo>
                    <a:lnTo>
                      <a:pt x="0" y="9038"/>
                    </a:lnTo>
                    <a:lnTo>
                      <a:pt x="4" y="9038"/>
                    </a:lnTo>
                    <a:lnTo>
                      <a:pt x="4" y="10422"/>
                    </a:lnTo>
                    <a:cubicBezTo>
                      <a:pt x="1" y="10493"/>
                      <a:pt x="20" y="10563"/>
                      <a:pt x="57" y="10623"/>
                    </a:cubicBezTo>
                    <a:cubicBezTo>
                      <a:pt x="92" y="10678"/>
                      <a:pt x="142" y="10723"/>
                      <a:pt x="200" y="10751"/>
                    </a:cubicBezTo>
                    <a:lnTo>
                      <a:pt x="4947" y="12946"/>
                    </a:lnTo>
                    <a:lnTo>
                      <a:pt x="8364" y="12946"/>
                    </a:lnTo>
                    <a:lnTo>
                      <a:pt x="4312" y="21114"/>
                    </a:lnTo>
                    <a:cubicBezTo>
                      <a:pt x="4257" y="21220"/>
                      <a:pt x="4264" y="21347"/>
                      <a:pt x="4330" y="21446"/>
                    </a:cubicBezTo>
                    <a:cubicBezTo>
                      <a:pt x="4393" y="21540"/>
                      <a:pt x="4501" y="21595"/>
                      <a:pt x="4613" y="21589"/>
                    </a:cubicBezTo>
                    <a:lnTo>
                      <a:pt x="7514" y="21589"/>
                    </a:lnTo>
                    <a:cubicBezTo>
                      <a:pt x="7568" y="21585"/>
                      <a:pt x="7622" y="21569"/>
                      <a:pt x="7669" y="21541"/>
                    </a:cubicBezTo>
                    <a:cubicBezTo>
                      <a:pt x="7717" y="21514"/>
                      <a:pt x="7759" y="21476"/>
                      <a:pt x="7790" y="21430"/>
                    </a:cubicBezTo>
                    <a:lnTo>
                      <a:pt x="8901" y="19762"/>
                    </a:lnTo>
                    <a:lnTo>
                      <a:pt x="10389" y="19762"/>
                    </a:lnTo>
                    <a:cubicBezTo>
                      <a:pt x="10976" y="19762"/>
                      <a:pt x="11452" y="19284"/>
                      <a:pt x="11452" y="18694"/>
                    </a:cubicBezTo>
                    <a:cubicBezTo>
                      <a:pt x="11452" y="18104"/>
                      <a:pt x="10976" y="17626"/>
                      <a:pt x="10389" y="17626"/>
                    </a:cubicBezTo>
                    <a:lnTo>
                      <a:pt x="10323" y="17626"/>
                    </a:lnTo>
                    <a:lnTo>
                      <a:pt x="11055" y="16527"/>
                    </a:lnTo>
                    <a:lnTo>
                      <a:pt x="12175" y="16527"/>
                    </a:lnTo>
                    <a:cubicBezTo>
                      <a:pt x="12761" y="16527"/>
                      <a:pt x="13237" y="16048"/>
                      <a:pt x="13237" y="15459"/>
                    </a:cubicBezTo>
                    <a:cubicBezTo>
                      <a:pt x="13237" y="14965"/>
                      <a:pt x="12903" y="14554"/>
                      <a:pt x="12451" y="14431"/>
                    </a:cubicBezTo>
                    <a:lnTo>
                      <a:pt x="13439" y="12946"/>
                    </a:lnTo>
                    <a:lnTo>
                      <a:pt x="20255" y="12946"/>
                    </a:lnTo>
                    <a:cubicBezTo>
                      <a:pt x="20811" y="12926"/>
                      <a:pt x="21291" y="12549"/>
                      <a:pt x="21445" y="12011"/>
                    </a:cubicBezTo>
                    <a:cubicBezTo>
                      <a:pt x="21600" y="11467"/>
                      <a:pt x="21385" y="10885"/>
                      <a:pt x="20915" y="10574"/>
                    </a:cubicBezTo>
                    <a:lnTo>
                      <a:pt x="18720" y="8935"/>
                    </a:lnTo>
                    <a:cubicBezTo>
                      <a:pt x="18609" y="8841"/>
                      <a:pt x="18481" y="8769"/>
                      <a:pt x="18343" y="8723"/>
                    </a:cubicBezTo>
                    <a:cubicBezTo>
                      <a:pt x="18211" y="8679"/>
                      <a:pt x="18072" y="8660"/>
                      <a:pt x="17932" y="8666"/>
                    </a:cubicBezTo>
                    <a:lnTo>
                      <a:pt x="13454" y="8666"/>
                    </a:lnTo>
                    <a:lnTo>
                      <a:pt x="12451" y="7159"/>
                    </a:lnTo>
                    <a:cubicBezTo>
                      <a:pt x="12903" y="7036"/>
                      <a:pt x="13237" y="6625"/>
                      <a:pt x="13237" y="6131"/>
                    </a:cubicBezTo>
                    <a:cubicBezTo>
                      <a:pt x="13237" y="5542"/>
                      <a:pt x="12761" y="5063"/>
                      <a:pt x="12175" y="5063"/>
                    </a:cubicBezTo>
                    <a:lnTo>
                      <a:pt x="11055" y="5063"/>
                    </a:lnTo>
                    <a:lnTo>
                      <a:pt x="10323" y="3964"/>
                    </a:lnTo>
                    <a:lnTo>
                      <a:pt x="10389" y="3964"/>
                    </a:lnTo>
                    <a:cubicBezTo>
                      <a:pt x="10976" y="3964"/>
                      <a:pt x="11452" y="3486"/>
                      <a:pt x="11452" y="2896"/>
                    </a:cubicBezTo>
                    <a:cubicBezTo>
                      <a:pt x="11452" y="2306"/>
                      <a:pt x="10976" y="1828"/>
                      <a:pt x="10389" y="1828"/>
                    </a:cubicBezTo>
                    <a:lnTo>
                      <a:pt x="8901" y="1828"/>
                    </a:lnTo>
                    <a:lnTo>
                      <a:pt x="7790" y="160"/>
                    </a:lnTo>
                    <a:cubicBezTo>
                      <a:pt x="7759" y="114"/>
                      <a:pt x="7717" y="76"/>
                      <a:pt x="7669" y="49"/>
                    </a:cubicBezTo>
                    <a:cubicBezTo>
                      <a:pt x="7622" y="21"/>
                      <a:pt x="7568" y="5"/>
                      <a:pt x="7514" y="1"/>
                    </a:cubicBezTo>
                    <a:lnTo>
                      <a:pt x="4613" y="1"/>
                    </a:lnTo>
                    <a:close/>
                    <a:moveTo>
                      <a:pt x="5182" y="712"/>
                    </a:moveTo>
                    <a:lnTo>
                      <a:pt x="7334" y="712"/>
                    </a:lnTo>
                    <a:lnTo>
                      <a:pt x="12578" y="8666"/>
                    </a:lnTo>
                    <a:lnTo>
                      <a:pt x="9167" y="8666"/>
                    </a:lnTo>
                    <a:lnTo>
                      <a:pt x="5182" y="712"/>
                    </a:lnTo>
                    <a:close/>
                    <a:moveTo>
                      <a:pt x="9367" y="2528"/>
                    </a:moveTo>
                    <a:lnTo>
                      <a:pt x="10381" y="2528"/>
                    </a:lnTo>
                    <a:cubicBezTo>
                      <a:pt x="10583" y="2528"/>
                      <a:pt x="10746" y="2693"/>
                      <a:pt x="10746" y="2896"/>
                    </a:cubicBezTo>
                    <a:cubicBezTo>
                      <a:pt x="10746" y="3099"/>
                      <a:pt x="10583" y="3263"/>
                      <a:pt x="10381" y="3263"/>
                    </a:cubicBezTo>
                    <a:lnTo>
                      <a:pt x="9857" y="3263"/>
                    </a:lnTo>
                    <a:lnTo>
                      <a:pt x="9367" y="2528"/>
                    </a:lnTo>
                    <a:close/>
                    <a:moveTo>
                      <a:pt x="698" y="5746"/>
                    </a:moveTo>
                    <a:lnTo>
                      <a:pt x="1546" y="5746"/>
                    </a:lnTo>
                    <a:lnTo>
                      <a:pt x="2696" y="8666"/>
                    </a:lnTo>
                    <a:lnTo>
                      <a:pt x="698" y="8666"/>
                    </a:lnTo>
                    <a:lnTo>
                      <a:pt x="698" y="5746"/>
                    </a:lnTo>
                    <a:close/>
                    <a:moveTo>
                      <a:pt x="11522" y="5764"/>
                    </a:moveTo>
                    <a:lnTo>
                      <a:pt x="12166" y="5764"/>
                    </a:lnTo>
                    <a:cubicBezTo>
                      <a:pt x="12368" y="5764"/>
                      <a:pt x="12531" y="5928"/>
                      <a:pt x="12531" y="6131"/>
                    </a:cubicBezTo>
                    <a:cubicBezTo>
                      <a:pt x="12531" y="6334"/>
                      <a:pt x="12368" y="6499"/>
                      <a:pt x="12166" y="6499"/>
                    </a:cubicBezTo>
                    <a:lnTo>
                      <a:pt x="12012" y="6499"/>
                    </a:lnTo>
                    <a:lnTo>
                      <a:pt x="11522" y="5764"/>
                    </a:lnTo>
                    <a:close/>
                    <a:moveTo>
                      <a:pt x="716" y="9362"/>
                    </a:moveTo>
                    <a:lnTo>
                      <a:pt x="17799" y="9363"/>
                    </a:lnTo>
                    <a:cubicBezTo>
                      <a:pt x="17900" y="9364"/>
                      <a:pt x="18000" y="9378"/>
                      <a:pt x="18097" y="9405"/>
                    </a:cubicBezTo>
                    <a:cubicBezTo>
                      <a:pt x="18203" y="9435"/>
                      <a:pt x="18303" y="9479"/>
                      <a:pt x="18396" y="9537"/>
                    </a:cubicBezTo>
                    <a:lnTo>
                      <a:pt x="19130" y="10094"/>
                    </a:lnTo>
                    <a:lnTo>
                      <a:pt x="17951" y="10094"/>
                    </a:lnTo>
                    <a:lnTo>
                      <a:pt x="17951" y="10790"/>
                    </a:lnTo>
                    <a:lnTo>
                      <a:pt x="20046" y="10790"/>
                    </a:lnTo>
                    <a:lnTo>
                      <a:pt x="20561" y="11180"/>
                    </a:lnTo>
                    <a:cubicBezTo>
                      <a:pt x="20761" y="11320"/>
                      <a:pt x="20853" y="11571"/>
                      <a:pt x="20791" y="11808"/>
                    </a:cubicBezTo>
                    <a:cubicBezTo>
                      <a:pt x="20724" y="12069"/>
                      <a:pt x="20489" y="12251"/>
                      <a:pt x="20221" y="12251"/>
                    </a:cubicBezTo>
                    <a:lnTo>
                      <a:pt x="5059" y="12251"/>
                    </a:lnTo>
                    <a:lnTo>
                      <a:pt x="716" y="10232"/>
                    </a:lnTo>
                    <a:lnTo>
                      <a:pt x="716" y="9362"/>
                    </a:lnTo>
                    <a:close/>
                    <a:moveTo>
                      <a:pt x="6413" y="10094"/>
                    </a:moveTo>
                    <a:lnTo>
                      <a:pt x="6413" y="10790"/>
                    </a:lnTo>
                    <a:lnTo>
                      <a:pt x="7091" y="10790"/>
                    </a:lnTo>
                    <a:lnTo>
                      <a:pt x="7091" y="10094"/>
                    </a:lnTo>
                    <a:lnTo>
                      <a:pt x="6413" y="10094"/>
                    </a:lnTo>
                    <a:close/>
                    <a:moveTo>
                      <a:pt x="7855" y="10094"/>
                    </a:moveTo>
                    <a:lnTo>
                      <a:pt x="7855" y="10790"/>
                    </a:lnTo>
                    <a:lnTo>
                      <a:pt x="8534" y="10790"/>
                    </a:lnTo>
                    <a:lnTo>
                      <a:pt x="8534" y="10094"/>
                    </a:lnTo>
                    <a:lnTo>
                      <a:pt x="7855" y="10094"/>
                    </a:lnTo>
                    <a:close/>
                    <a:moveTo>
                      <a:pt x="9297" y="10094"/>
                    </a:moveTo>
                    <a:lnTo>
                      <a:pt x="9297" y="10790"/>
                    </a:lnTo>
                    <a:lnTo>
                      <a:pt x="9975" y="10790"/>
                    </a:lnTo>
                    <a:lnTo>
                      <a:pt x="9975" y="10094"/>
                    </a:lnTo>
                    <a:lnTo>
                      <a:pt x="9297" y="10094"/>
                    </a:lnTo>
                    <a:close/>
                    <a:moveTo>
                      <a:pt x="10739" y="10094"/>
                    </a:moveTo>
                    <a:lnTo>
                      <a:pt x="10739" y="10790"/>
                    </a:lnTo>
                    <a:lnTo>
                      <a:pt x="11417" y="10790"/>
                    </a:lnTo>
                    <a:lnTo>
                      <a:pt x="11417" y="10094"/>
                    </a:lnTo>
                    <a:lnTo>
                      <a:pt x="10739" y="10094"/>
                    </a:lnTo>
                    <a:close/>
                    <a:moveTo>
                      <a:pt x="12180" y="10094"/>
                    </a:moveTo>
                    <a:lnTo>
                      <a:pt x="12180" y="10790"/>
                    </a:lnTo>
                    <a:lnTo>
                      <a:pt x="12859" y="10790"/>
                    </a:lnTo>
                    <a:lnTo>
                      <a:pt x="12859" y="10094"/>
                    </a:lnTo>
                    <a:lnTo>
                      <a:pt x="12180" y="10094"/>
                    </a:lnTo>
                    <a:close/>
                    <a:moveTo>
                      <a:pt x="13622" y="10094"/>
                    </a:moveTo>
                    <a:lnTo>
                      <a:pt x="13622" y="10790"/>
                    </a:lnTo>
                    <a:lnTo>
                      <a:pt x="14301" y="10790"/>
                    </a:lnTo>
                    <a:lnTo>
                      <a:pt x="14301" y="10094"/>
                    </a:lnTo>
                    <a:lnTo>
                      <a:pt x="13622" y="10094"/>
                    </a:lnTo>
                    <a:close/>
                    <a:moveTo>
                      <a:pt x="15064" y="10094"/>
                    </a:moveTo>
                    <a:lnTo>
                      <a:pt x="15064" y="10790"/>
                    </a:lnTo>
                    <a:lnTo>
                      <a:pt x="15743" y="10790"/>
                    </a:lnTo>
                    <a:lnTo>
                      <a:pt x="15743" y="10094"/>
                    </a:lnTo>
                    <a:lnTo>
                      <a:pt x="15064" y="10094"/>
                    </a:lnTo>
                    <a:close/>
                    <a:moveTo>
                      <a:pt x="16506" y="10094"/>
                    </a:moveTo>
                    <a:lnTo>
                      <a:pt x="16506" y="10790"/>
                    </a:lnTo>
                    <a:lnTo>
                      <a:pt x="17184" y="10790"/>
                    </a:lnTo>
                    <a:lnTo>
                      <a:pt x="17184" y="10094"/>
                    </a:lnTo>
                    <a:lnTo>
                      <a:pt x="16506" y="10094"/>
                    </a:lnTo>
                    <a:close/>
                    <a:moveTo>
                      <a:pt x="9156" y="12946"/>
                    </a:moveTo>
                    <a:lnTo>
                      <a:pt x="12563" y="12946"/>
                    </a:lnTo>
                    <a:lnTo>
                      <a:pt x="7334" y="20878"/>
                    </a:lnTo>
                    <a:lnTo>
                      <a:pt x="5182" y="20878"/>
                    </a:lnTo>
                    <a:lnTo>
                      <a:pt x="9156" y="12946"/>
                    </a:lnTo>
                    <a:close/>
                    <a:moveTo>
                      <a:pt x="12012" y="15091"/>
                    </a:moveTo>
                    <a:lnTo>
                      <a:pt x="12166" y="15091"/>
                    </a:lnTo>
                    <a:cubicBezTo>
                      <a:pt x="12368" y="15091"/>
                      <a:pt x="12531" y="15256"/>
                      <a:pt x="12531" y="15459"/>
                    </a:cubicBezTo>
                    <a:cubicBezTo>
                      <a:pt x="12531" y="15662"/>
                      <a:pt x="12368" y="15826"/>
                      <a:pt x="12166" y="15826"/>
                    </a:cubicBezTo>
                    <a:lnTo>
                      <a:pt x="11522" y="15826"/>
                    </a:lnTo>
                    <a:lnTo>
                      <a:pt x="12012" y="15091"/>
                    </a:lnTo>
                    <a:close/>
                    <a:moveTo>
                      <a:pt x="9857" y="18327"/>
                    </a:moveTo>
                    <a:lnTo>
                      <a:pt x="10381" y="18327"/>
                    </a:lnTo>
                    <a:cubicBezTo>
                      <a:pt x="10583" y="18327"/>
                      <a:pt x="10746" y="18491"/>
                      <a:pt x="10746" y="18694"/>
                    </a:cubicBezTo>
                    <a:cubicBezTo>
                      <a:pt x="10746" y="18897"/>
                      <a:pt x="10583" y="19062"/>
                      <a:pt x="10381" y="19062"/>
                    </a:cubicBezTo>
                    <a:lnTo>
                      <a:pt x="9367" y="19062"/>
                    </a:lnTo>
                    <a:lnTo>
                      <a:pt x="9857" y="1832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29" name="Прямоугольник 228">
              <a:extLst>
                <a:ext uri="{FF2B5EF4-FFF2-40B4-BE49-F238E27FC236}">
                  <a16:creationId xmlns:a16="http://schemas.microsoft.com/office/drawing/2014/main" id="{B5E7F1AC-DF55-A64F-A82D-3F779C0E9485}"/>
                </a:ext>
              </a:extLst>
            </p:cNvPr>
            <p:cNvSpPr/>
            <p:nvPr/>
          </p:nvSpPr>
          <p:spPr>
            <a:xfrm>
              <a:off x="5835100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#3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30" name="Группа 229">
              <a:extLst>
                <a:ext uri="{FF2B5EF4-FFF2-40B4-BE49-F238E27FC236}">
                  <a16:creationId xmlns:a16="http://schemas.microsoft.com/office/drawing/2014/main" id="{C55986B4-8F75-8F4A-BC37-C01C9562924D}"/>
                </a:ext>
              </a:extLst>
            </p:cNvPr>
            <p:cNvGrpSpPr/>
            <p:nvPr/>
          </p:nvGrpSpPr>
          <p:grpSpPr>
            <a:xfrm>
              <a:off x="7703881" y="7230464"/>
              <a:ext cx="1144470" cy="1144470"/>
              <a:chOff x="8726029" y="10362567"/>
              <a:chExt cx="1144470" cy="1144470"/>
            </a:xfrm>
          </p:grpSpPr>
          <p:sp>
            <p:nvSpPr>
              <p:cNvPr id="231" name="Овал 230">
                <a:extLst>
                  <a:ext uri="{FF2B5EF4-FFF2-40B4-BE49-F238E27FC236}">
                    <a16:creationId xmlns:a16="http://schemas.microsoft.com/office/drawing/2014/main" id="{7D487B46-0B10-E04F-BE99-F50929CC5D0C}"/>
                  </a:ext>
                </a:extLst>
              </p:cNvPr>
              <p:cNvSpPr/>
              <p:nvPr/>
            </p:nvSpPr>
            <p:spPr>
              <a:xfrm>
                <a:off x="8726029" y="10362567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2" name="Фигура">
                <a:extLst>
                  <a:ext uri="{FF2B5EF4-FFF2-40B4-BE49-F238E27FC236}">
                    <a16:creationId xmlns:a16="http://schemas.microsoft.com/office/drawing/2014/main" id="{E844613A-B433-C745-BFD9-33E9E6C655E4}"/>
                  </a:ext>
                </a:extLst>
              </p:cNvPr>
              <p:cNvSpPr/>
              <p:nvPr/>
            </p:nvSpPr>
            <p:spPr>
              <a:xfrm>
                <a:off x="9017872" y="10626111"/>
                <a:ext cx="648918" cy="562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360" extrusionOk="0">
                    <a:moveTo>
                      <a:pt x="6101" y="0"/>
                    </a:moveTo>
                    <a:cubicBezTo>
                      <a:pt x="5735" y="0"/>
                      <a:pt x="5370" y="159"/>
                      <a:pt x="5091" y="477"/>
                    </a:cubicBezTo>
                    <a:cubicBezTo>
                      <a:pt x="4572" y="1070"/>
                      <a:pt x="4536" y="2006"/>
                      <a:pt x="4984" y="2646"/>
                    </a:cubicBezTo>
                    <a:cubicBezTo>
                      <a:pt x="4377" y="2816"/>
                      <a:pt x="3795" y="3128"/>
                      <a:pt x="3276" y="3579"/>
                    </a:cubicBezTo>
                    <a:lnTo>
                      <a:pt x="2994" y="3257"/>
                    </a:lnTo>
                    <a:lnTo>
                      <a:pt x="3438" y="2752"/>
                    </a:lnTo>
                    <a:lnTo>
                      <a:pt x="2967" y="2213"/>
                    </a:lnTo>
                    <a:lnTo>
                      <a:pt x="1571" y="3802"/>
                    </a:lnTo>
                    <a:lnTo>
                      <a:pt x="2042" y="4342"/>
                    </a:lnTo>
                    <a:lnTo>
                      <a:pt x="2490" y="3831"/>
                    </a:lnTo>
                    <a:lnTo>
                      <a:pt x="2743" y="4121"/>
                    </a:lnTo>
                    <a:cubicBezTo>
                      <a:pt x="2335" y="4603"/>
                      <a:pt x="2022" y="5150"/>
                      <a:pt x="1805" y="5733"/>
                    </a:cubicBezTo>
                    <a:lnTo>
                      <a:pt x="801" y="5733"/>
                    </a:lnTo>
                    <a:cubicBezTo>
                      <a:pt x="597" y="5729"/>
                      <a:pt x="399" y="5815"/>
                      <a:pt x="249" y="5975"/>
                    </a:cubicBezTo>
                    <a:cubicBezTo>
                      <a:pt x="87" y="6149"/>
                      <a:pt x="-3" y="6392"/>
                      <a:pt x="0" y="6645"/>
                    </a:cubicBezTo>
                    <a:lnTo>
                      <a:pt x="0" y="18953"/>
                    </a:lnTo>
                    <a:cubicBezTo>
                      <a:pt x="2" y="19040"/>
                      <a:pt x="31" y="19124"/>
                      <a:pt x="81" y="19190"/>
                    </a:cubicBezTo>
                    <a:cubicBezTo>
                      <a:pt x="135" y="19261"/>
                      <a:pt x="210" y="19306"/>
                      <a:pt x="292" y="19317"/>
                    </a:cubicBezTo>
                    <a:lnTo>
                      <a:pt x="2567" y="19317"/>
                    </a:lnTo>
                    <a:cubicBezTo>
                      <a:pt x="2639" y="19802"/>
                      <a:pt x="2837" y="20267"/>
                      <a:pt x="3165" y="20641"/>
                    </a:cubicBezTo>
                    <a:cubicBezTo>
                      <a:pt x="4005" y="21600"/>
                      <a:pt x="5368" y="21600"/>
                      <a:pt x="6208" y="20641"/>
                    </a:cubicBezTo>
                    <a:cubicBezTo>
                      <a:pt x="6539" y="20264"/>
                      <a:pt x="6737" y="19795"/>
                      <a:pt x="6808" y="19306"/>
                    </a:cubicBezTo>
                    <a:lnTo>
                      <a:pt x="14811" y="19306"/>
                    </a:lnTo>
                    <a:cubicBezTo>
                      <a:pt x="14882" y="19795"/>
                      <a:pt x="15081" y="20264"/>
                      <a:pt x="15411" y="20641"/>
                    </a:cubicBezTo>
                    <a:cubicBezTo>
                      <a:pt x="16251" y="21600"/>
                      <a:pt x="17614" y="21600"/>
                      <a:pt x="18454" y="20641"/>
                    </a:cubicBezTo>
                    <a:cubicBezTo>
                      <a:pt x="18784" y="20265"/>
                      <a:pt x="18982" y="19797"/>
                      <a:pt x="19053" y="19310"/>
                    </a:cubicBezTo>
                    <a:lnTo>
                      <a:pt x="21271" y="19310"/>
                    </a:lnTo>
                    <a:cubicBezTo>
                      <a:pt x="21363" y="19311"/>
                      <a:pt x="21452" y="19266"/>
                      <a:pt x="21514" y="19187"/>
                    </a:cubicBezTo>
                    <a:cubicBezTo>
                      <a:pt x="21567" y="19119"/>
                      <a:pt x="21595" y="19032"/>
                      <a:pt x="21594" y="18941"/>
                    </a:cubicBezTo>
                    <a:lnTo>
                      <a:pt x="21597" y="14389"/>
                    </a:lnTo>
                    <a:cubicBezTo>
                      <a:pt x="21595" y="14333"/>
                      <a:pt x="21583" y="14277"/>
                      <a:pt x="21561" y="14226"/>
                    </a:cubicBezTo>
                    <a:cubicBezTo>
                      <a:pt x="21538" y="14174"/>
                      <a:pt x="21506" y="14127"/>
                      <a:pt x="21467" y="14090"/>
                    </a:cubicBezTo>
                    <a:lnTo>
                      <a:pt x="19027" y="12098"/>
                    </a:lnTo>
                    <a:lnTo>
                      <a:pt x="17365" y="6438"/>
                    </a:lnTo>
                    <a:cubicBezTo>
                      <a:pt x="17296" y="6232"/>
                      <a:pt x="17173" y="6056"/>
                      <a:pt x="17012" y="5934"/>
                    </a:cubicBezTo>
                    <a:cubicBezTo>
                      <a:pt x="16854" y="5813"/>
                      <a:pt x="16668" y="5751"/>
                      <a:pt x="16478" y="5755"/>
                    </a:cubicBezTo>
                    <a:lnTo>
                      <a:pt x="10405" y="5755"/>
                    </a:lnTo>
                    <a:cubicBezTo>
                      <a:pt x="10189" y="5167"/>
                      <a:pt x="9875" y="4617"/>
                      <a:pt x="9467" y="4131"/>
                    </a:cubicBezTo>
                    <a:lnTo>
                      <a:pt x="9739" y="3821"/>
                    </a:lnTo>
                    <a:lnTo>
                      <a:pt x="10181" y="4328"/>
                    </a:lnTo>
                    <a:lnTo>
                      <a:pt x="10654" y="3790"/>
                    </a:lnTo>
                    <a:lnTo>
                      <a:pt x="9262" y="2197"/>
                    </a:lnTo>
                    <a:lnTo>
                      <a:pt x="8789" y="2734"/>
                    </a:lnTo>
                    <a:lnTo>
                      <a:pt x="9236" y="3246"/>
                    </a:lnTo>
                    <a:lnTo>
                      <a:pt x="8935" y="3588"/>
                    </a:lnTo>
                    <a:cubicBezTo>
                      <a:pt x="8414" y="3132"/>
                      <a:pt x="7828" y="2817"/>
                      <a:pt x="7218" y="2646"/>
                    </a:cubicBezTo>
                    <a:cubicBezTo>
                      <a:pt x="7665" y="2006"/>
                      <a:pt x="7630" y="1070"/>
                      <a:pt x="7111" y="477"/>
                    </a:cubicBezTo>
                    <a:cubicBezTo>
                      <a:pt x="6832" y="159"/>
                      <a:pt x="6466" y="0"/>
                      <a:pt x="6101" y="0"/>
                    </a:cubicBezTo>
                    <a:close/>
                    <a:moveTo>
                      <a:pt x="6101" y="803"/>
                    </a:moveTo>
                    <a:cubicBezTo>
                      <a:pt x="6286" y="803"/>
                      <a:pt x="6472" y="884"/>
                      <a:pt x="6613" y="1046"/>
                    </a:cubicBezTo>
                    <a:cubicBezTo>
                      <a:pt x="6897" y="1369"/>
                      <a:pt x="6897" y="1892"/>
                      <a:pt x="6613" y="2215"/>
                    </a:cubicBezTo>
                    <a:cubicBezTo>
                      <a:pt x="6560" y="2277"/>
                      <a:pt x="6498" y="2323"/>
                      <a:pt x="6434" y="2361"/>
                    </a:cubicBezTo>
                    <a:lnTo>
                      <a:pt x="6434" y="1623"/>
                    </a:lnTo>
                    <a:lnTo>
                      <a:pt x="5767" y="1623"/>
                    </a:lnTo>
                    <a:lnTo>
                      <a:pt x="5767" y="2361"/>
                    </a:lnTo>
                    <a:cubicBezTo>
                      <a:pt x="5703" y="2323"/>
                      <a:pt x="5642" y="2277"/>
                      <a:pt x="5588" y="2215"/>
                    </a:cubicBezTo>
                    <a:cubicBezTo>
                      <a:pt x="5305" y="1892"/>
                      <a:pt x="5305" y="1369"/>
                      <a:pt x="5588" y="1046"/>
                    </a:cubicBezTo>
                    <a:cubicBezTo>
                      <a:pt x="5730" y="884"/>
                      <a:pt x="5915" y="803"/>
                      <a:pt x="6101" y="803"/>
                    </a:cubicBezTo>
                    <a:close/>
                    <a:moveTo>
                      <a:pt x="6101" y="3280"/>
                    </a:moveTo>
                    <a:cubicBezTo>
                      <a:pt x="7119" y="3280"/>
                      <a:pt x="8137" y="3723"/>
                      <a:pt x="8913" y="4609"/>
                    </a:cubicBezTo>
                    <a:cubicBezTo>
                      <a:pt x="10467" y="6382"/>
                      <a:pt x="10467" y="9257"/>
                      <a:pt x="8913" y="11030"/>
                    </a:cubicBezTo>
                    <a:cubicBezTo>
                      <a:pt x="7360" y="12803"/>
                      <a:pt x="4841" y="12803"/>
                      <a:pt x="3288" y="11030"/>
                    </a:cubicBezTo>
                    <a:cubicBezTo>
                      <a:pt x="1735" y="9257"/>
                      <a:pt x="1735" y="6382"/>
                      <a:pt x="3288" y="4609"/>
                    </a:cubicBezTo>
                    <a:cubicBezTo>
                      <a:pt x="4065" y="3723"/>
                      <a:pt x="5083" y="3280"/>
                      <a:pt x="6101" y="3280"/>
                    </a:cubicBezTo>
                    <a:close/>
                    <a:moveTo>
                      <a:pt x="5767" y="4105"/>
                    </a:moveTo>
                    <a:lnTo>
                      <a:pt x="5767" y="4918"/>
                    </a:lnTo>
                    <a:lnTo>
                      <a:pt x="6434" y="4918"/>
                    </a:lnTo>
                    <a:lnTo>
                      <a:pt x="6434" y="4105"/>
                    </a:lnTo>
                    <a:lnTo>
                      <a:pt x="5767" y="4105"/>
                    </a:lnTo>
                    <a:close/>
                    <a:moveTo>
                      <a:pt x="7641" y="4328"/>
                    </a:moveTo>
                    <a:lnTo>
                      <a:pt x="6143" y="6997"/>
                    </a:lnTo>
                    <a:cubicBezTo>
                      <a:pt x="5944" y="6983"/>
                      <a:pt x="5740" y="7061"/>
                      <a:pt x="5588" y="7235"/>
                    </a:cubicBezTo>
                    <a:cubicBezTo>
                      <a:pt x="5305" y="7558"/>
                      <a:pt x="5305" y="8082"/>
                      <a:pt x="5588" y="8405"/>
                    </a:cubicBezTo>
                    <a:cubicBezTo>
                      <a:pt x="5871" y="8728"/>
                      <a:pt x="6330" y="8728"/>
                      <a:pt x="6613" y="8405"/>
                    </a:cubicBezTo>
                    <a:cubicBezTo>
                      <a:pt x="6843" y="8143"/>
                      <a:pt x="6882" y="7752"/>
                      <a:pt x="6740" y="7440"/>
                    </a:cubicBezTo>
                    <a:lnTo>
                      <a:pt x="8241" y="4766"/>
                    </a:lnTo>
                    <a:lnTo>
                      <a:pt x="7641" y="4328"/>
                    </a:lnTo>
                    <a:close/>
                    <a:moveTo>
                      <a:pt x="4828" y="4414"/>
                    </a:moveTo>
                    <a:lnTo>
                      <a:pt x="4202" y="4800"/>
                    </a:lnTo>
                    <a:lnTo>
                      <a:pt x="4518" y="5470"/>
                    </a:lnTo>
                    <a:lnTo>
                      <a:pt x="5145" y="5084"/>
                    </a:lnTo>
                    <a:lnTo>
                      <a:pt x="4828" y="4414"/>
                    </a:lnTo>
                    <a:close/>
                    <a:moveTo>
                      <a:pt x="8730" y="5601"/>
                    </a:moveTo>
                    <a:lnTo>
                      <a:pt x="8154" y="5987"/>
                    </a:lnTo>
                    <a:lnTo>
                      <a:pt x="8514" y="6688"/>
                    </a:lnTo>
                    <a:lnTo>
                      <a:pt x="9090" y="6303"/>
                    </a:lnTo>
                    <a:lnTo>
                      <a:pt x="8730" y="5601"/>
                    </a:lnTo>
                    <a:close/>
                    <a:moveTo>
                      <a:pt x="3524" y="5602"/>
                    </a:moveTo>
                    <a:lnTo>
                      <a:pt x="3166" y="6304"/>
                    </a:lnTo>
                    <a:lnTo>
                      <a:pt x="3741" y="6688"/>
                    </a:lnTo>
                    <a:lnTo>
                      <a:pt x="4100" y="5985"/>
                    </a:lnTo>
                    <a:lnTo>
                      <a:pt x="3524" y="5602"/>
                    </a:lnTo>
                    <a:close/>
                    <a:moveTo>
                      <a:pt x="823" y="6572"/>
                    </a:moveTo>
                    <a:lnTo>
                      <a:pt x="1562" y="6572"/>
                    </a:lnTo>
                    <a:cubicBezTo>
                      <a:pt x="1196" y="8315"/>
                      <a:pt x="1608" y="10227"/>
                      <a:pt x="2800" y="11587"/>
                    </a:cubicBezTo>
                    <a:cubicBezTo>
                      <a:pt x="4623" y="13668"/>
                      <a:pt x="7579" y="13668"/>
                      <a:pt x="9402" y="11587"/>
                    </a:cubicBezTo>
                    <a:cubicBezTo>
                      <a:pt x="10592" y="10229"/>
                      <a:pt x="11005" y="8319"/>
                      <a:pt x="10640" y="6578"/>
                    </a:cubicBezTo>
                    <a:lnTo>
                      <a:pt x="16379" y="6578"/>
                    </a:lnTo>
                    <a:cubicBezTo>
                      <a:pt x="16457" y="6574"/>
                      <a:pt x="16535" y="6597"/>
                      <a:pt x="16601" y="6644"/>
                    </a:cubicBezTo>
                    <a:cubicBezTo>
                      <a:pt x="16663" y="6687"/>
                      <a:pt x="16713" y="6750"/>
                      <a:pt x="16746" y="6823"/>
                    </a:cubicBezTo>
                    <a:lnTo>
                      <a:pt x="16941" y="7422"/>
                    </a:lnTo>
                    <a:lnTo>
                      <a:pt x="15418" y="7422"/>
                    </a:lnTo>
                    <a:cubicBezTo>
                      <a:pt x="15142" y="7410"/>
                      <a:pt x="14875" y="7530"/>
                      <a:pt x="14681" y="7752"/>
                    </a:cubicBezTo>
                    <a:cubicBezTo>
                      <a:pt x="14498" y="7961"/>
                      <a:pt x="14394" y="8243"/>
                      <a:pt x="14391" y="8538"/>
                    </a:cubicBezTo>
                    <a:lnTo>
                      <a:pt x="14391" y="11581"/>
                    </a:lnTo>
                    <a:cubicBezTo>
                      <a:pt x="14395" y="11880"/>
                      <a:pt x="14501" y="12165"/>
                      <a:pt x="14686" y="12377"/>
                    </a:cubicBezTo>
                    <a:cubicBezTo>
                      <a:pt x="14882" y="12603"/>
                      <a:pt x="15151" y="12726"/>
                      <a:pt x="15430" y="12719"/>
                    </a:cubicBezTo>
                    <a:lnTo>
                      <a:pt x="18616" y="12719"/>
                    </a:lnTo>
                    <a:lnTo>
                      <a:pt x="20908" y="14611"/>
                    </a:lnTo>
                    <a:lnTo>
                      <a:pt x="20908" y="16849"/>
                    </a:lnTo>
                    <a:lnTo>
                      <a:pt x="19801" y="16849"/>
                    </a:lnTo>
                    <a:lnTo>
                      <a:pt x="19801" y="17662"/>
                    </a:lnTo>
                    <a:lnTo>
                      <a:pt x="20908" y="17662"/>
                    </a:lnTo>
                    <a:lnTo>
                      <a:pt x="20908" y="18484"/>
                    </a:lnTo>
                    <a:lnTo>
                      <a:pt x="19051" y="18484"/>
                    </a:lnTo>
                    <a:cubicBezTo>
                      <a:pt x="18978" y="18002"/>
                      <a:pt x="18780" y="17540"/>
                      <a:pt x="18454" y="17168"/>
                    </a:cubicBezTo>
                    <a:cubicBezTo>
                      <a:pt x="18034" y="16688"/>
                      <a:pt x="17484" y="16448"/>
                      <a:pt x="16933" y="16448"/>
                    </a:cubicBezTo>
                    <a:cubicBezTo>
                      <a:pt x="16382" y="16448"/>
                      <a:pt x="15831" y="16688"/>
                      <a:pt x="15411" y="17168"/>
                    </a:cubicBezTo>
                    <a:cubicBezTo>
                      <a:pt x="15083" y="17542"/>
                      <a:pt x="14884" y="18008"/>
                      <a:pt x="14812" y="18493"/>
                    </a:cubicBezTo>
                    <a:lnTo>
                      <a:pt x="6807" y="18493"/>
                    </a:lnTo>
                    <a:cubicBezTo>
                      <a:pt x="6735" y="18008"/>
                      <a:pt x="6536" y="17542"/>
                      <a:pt x="6208" y="17168"/>
                    </a:cubicBezTo>
                    <a:cubicBezTo>
                      <a:pt x="5788" y="16688"/>
                      <a:pt x="5238" y="16448"/>
                      <a:pt x="4687" y="16448"/>
                    </a:cubicBezTo>
                    <a:cubicBezTo>
                      <a:pt x="4136" y="16448"/>
                      <a:pt x="3585" y="16688"/>
                      <a:pt x="3165" y="17168"/>
                    </a:cubicBezTo>
                    <a:cubicBezTo>
                      <a:pt x="2836" y="17543"/>
                      <a:pt x="2638" y="18009"/>
                      <a:pt x="2567" y="18495"/>
                    </a:cubicBezTo>
                    <a:lnTo>
                      <a:pt x="677" y="18495"/>
                    </a:lnTo>
                    <a:lnTo>
                      <a:pt x="677" y="17662"/>
                    </a:lnTo>
                    <a:lnTo>
                      <a:pt x="2513" y="17662"/>
                    </a:lnTo>
                    <a:lnTo>
                      <a:pt x="2513" y="16849"/>
                    </a:lnTo>
                    <a:lnTo>
                      <a:pt x="677" y="16849"/>
                    </a:lnTo>
                    <a:lnTo>
                      <a:pt x="677" y="12714"/>
                    </a:lnTo>
                    <a:lnTo>
                      <a:pt x="1772" y="12714"/>
                    </a:lnTo>
                    <a:lnTo>
                      <a:pt x="1772" y="11901"/>
                    </a:lnTo>
                    <a:lnTo>
                      <a:pt x="677" y="11901"/>
                    </a:lnTo>
                    <a:lnTo>
                      <a:pt x="677" y="6739"/>
                    </a:lnTo>
                    <a:cubicBezTo>
                      <a:pt x="675" y="6693"/>
                      <a:pt x="690" y="6649"/>
                      <a:pt x="719" y="6617"/>
                    </a:cubicBezTo>
                    <a:cubicBezTo>
                      <a:pt x="747" y="6586"/>
                      <a:pt x="784" y="6570"/>
                      <a:pt x="823" y="6572"/>
                    </a:cubicBezTo>
                    <a:close/>
                    <a:moveTo>
                      <a:pt x="2899" y="7403"/>
                    </a:moveTo>
                    <a:lnTo>
                      <a:pt x="2899" y="8216"/>
                    </a:lnTo>
                    <a:lnTo>
                      <a:pt x="3566" y="8216"/>
                    </a:lnTo>
                    <a:lnTo>
                      <a:pt x="3566" y="7403"/>
                    </a:lnTo>
                    <a:lnTo>
                      <a:pt x="2899" y="7403"/>
                    </a:lnTo>
                    <a:close/>
                    <a:moveTo>
                      <a:pt x="8635" y="7413"/>
                    </a:moveTo>
                    <a:lnTo>
                      <a:pt x="8635" y="8226"/>
                    </a:lnTo>
                    <a:lnTo>
                      <a:pt x="9302" y="8226"/>
                    </a:lnTo>
                    <a:lnTo>
                      <a:pt x="9302" y="7413"/>
                    </a:lnTo>
                    <a:lnTo>
                      <a:pt x="8635" y="7413"/>
                    </a:lnTo>
                    <a:close/>
                    <a:moveTo>
                      <a:pt x="17154" y="8192"/>
                    </a:moveTo>
                    <a:lnTo>
                      <a:pt x="18256" y="11959"/>
                    </a:lnTo>
                    <a:lnTo>
                      <a:pt x="15474" y="11959"/>
                    </a:lnTo>
                    <a:cubicBezTo>
                      <a:pt x="15385" y="11959"/>
                      <a:pt x="15300" y="11921"/>
                      <a:pt x="15235" y="11853"/>
                    </a:cubicBezTo>
                    <a:cubicBezTo>
                      <a:pt x="15173" y="11787"/>
                      <a:pt x="15133" y="11697"/>
                      <a:pt x="15124" y="11600"/>
                    </a:cubicBezTo>
                    <a:lnTo>
                      <a:pt x="15124" y="8584"/>
                    </a:lnTo>
                    <a:cubicBezTo>
                      <a:pt x="15129" y="8489"/>
                      <a:pt x="15163" y="8398"/>
                      <a:pt x="15221" y="8328"/>
                    </a:cubicBezTo>
                    <a:cubicBezTo>
                      <a:pt x="15289" y="8247"/>
                      <a:pt x="15383" y="8201"/>
                      <a:pt x="15482" y="8201"/>
                    </a:cubicBezTo>
                    <a:lnTo>
                      <a:pt x="17154" y="8192"/>
                    </a:lnTo>
                    <a:close/>
                    <a:moveTo>
                      <a:pt x="3740" y="8879"/>
                    </a:moveTo>
                    <a:lnTo>
                      <a:pt x="3156" y="9246"/>
                    </a:lnTo>
                    <a:lnTo>
                      <a:pt x="3499" y="9959"/>
                    </a:lnTo>
                    <a:lnTo>
                      <a:pt x="4084" y="9590"/>
                    </a:lnTo>
                    <a:lnTo>
                      <a:pt x="3740" y="8879"/>
                    </a:lnTo>
                    <a:close/>
                    <a:moveTo>
                      <a:pt x="8484" y="8914"/>
                    </a:moveTo>
                    <a:lnTo>
                      <a:pt x="8146" y="9570"/>
                    </a:lnTo>
                    <a:lnTo>
                      <a:pt x="8760" y="9984"/>
                    </a:lnTo>
                    <a:lnTo>
                      <a:pt x="9098" y="9328"/>
                    </a:lnTo>
                    <a:lnTo>
                      <a:pt x="8484" y="8914"/>
                    </a:lnTo>
                    <a:close/>
                    <a:moveTo>
                      <a:pt x="7698" y="10111"/>
                    </a:moveTo>
                    <a:lnTo>
                      <a:pt x="7116" y="10484"/>
                    </a:lnTo>
                    <a:lnTo>
                      <a:pt x="7465" y="11193"/>
                    </a:lnTo>
                    <a:lnTo>
                      <a:pt x="8047" y="10820"/>
                    </a:lnTo>
                    <a:lnTo>
                      <a:pt x="7698" y="10111"/>
                    </a:lnTo>
                    <a:close/>
                    <a:moveTo>
                      <a:pt x="4538" y="10121"/>
                    </a:moveTo>
                    <a:lnTo>
                      <a:pt x="4213" y="10786"/>
                    </a:lnTo>
                    <a:lnTo>
                      <a:pt x="4835" y="11183"/>
                    </a:lnTo>
                    <a:lnTo>
                      <a:pt x="5160" y="10517"/>
                    </a:lnTo>
                    <a:lnTo>
                      <a:pt x="4538" y="10121"/>
                    </a:lnTo>
                    <a:close/>
                    <a:moveTo>
                      <a:pt x="5767" y="10722"/>
                    </a:moveTo>
                    <a:lnTo>
                      <a:pt x="5767" y="11535"/>
                    </a:lnTo>
                    <a:lnTo>
                      <a:pt x="6434" y="11535"/>
                    </a:lnTo>
                    <a:lnTo>
                      <a:pt x="6434" y="10722"/>
                    </a:lnTo>
                    <a:lnTo>
                      <a:pt x="5767" y="10722"/>
                    </a:lnTo>
                    <a:close/>
                    <a:moveTo>
                      <a:pt x="15118" y="13575"/>
                    </a:moveTo>
                    <a:lnTo>
                      <a:pt x="15118" y="14388"/>
                    </a:lnTo>
                    <a:lnTo>
                      <a:pt x="16568" y="14388"/>
                    </a:lnTo>
                    <a:lnTo>
                      <a:pt x="16568" y="13575"/>
                    </a:lnTo>
                    <a:lnTo>
                      <a:pt x="15118" y="13575"/>
                    </a:lnTo>
                    <a:close/>
                    <a:moveTo>
                      <a:pt x="7206" y="16849"/>
                    </a:moveTo>
                    <a:lnTo>
                      <a:pt x="7206" y="17662"/>
                    </a:lnTo>
                    <a:lnTo>
                      <a:pt x="14045" y="17662"/>
                    </a:lnTo>
                    <a:lnTo>
                      <a:pt x="14045" y="16849"/>
                    </a:lnTo>
                    <a:lnTo>
                      <a:pt x="7206" y="16849"/>
                    </a:lnTo>
                    <a:close/>
                    <a:moveTo>
                      <a:pt x="4687" y="17274"/>
                    </a:moveTo>
                    <a:cubicBezTo>
                      <a:pt x="5052" y="17274"/>
                      <a:pt x="5418" y="17433"/>
                      <a:pt x="5697" y="17752"/>
                    </a:cubicBezTo>
                    <a:cubicBezTo>
                      <a:pt x="6255" y="18388"/>
                      <a:pt x="6255" y="19420"/>
                      <a:pt x="5697" y="20057"/>
                    </a:cubicBezTo>
                    <a:cubicBezTo>
                      <a:pt x="5139" y="20694"/>
                      <a:pt x="4235" y="20694"/>
                      <a:pt x="3677" y="20057"/>
                    </a:cubicBezTo>
                    <a:cubicBezTo>
                      <a:pt x="3119" y="19420"/>
                      <a:pt x="3119" y="18388"/>
                      <a:pt x="3677" y="17752"/>
                    </a:cubicBezTo>
                    <a:cubicBezTo>
                      <a:pt x="3956" y="17433"/>
                      <a:pt x="4321" y="17274"/>
                      <a:pt x="4687" y="17274"/>
                    </a:cubicBezTo>
                    <a:close/>
                    <a:moveTo>
                      <a:pt x="16933" y="17274"/>
                    </a:moveTo>
                    <a:cubicBezTo>
                      <a:pt x="17298" y="17274"/>
                      <a:pt x="17664" y="17433"/>
                      <a:pt x="17943" y="17752"/>
                    </a:cubicBezTo>
                    <a:cubicBezTo>
                      <a:pt x="18500" y="18388"/>
                      <a:pt x="18500" y="19420"/>
                      <a:pt x="17943" y="20057"/>
                    </a:cubicBezTo>
                    <a:cubicBezTo>
                      <a:pt x="17385" y="20694"/>
                      <a:pt x="16481" y="20694"/>
                      <a:pt x="15923" y="20057"/>
                    </a:cubicBezTo>
                    <a:cubicBezTo>
                      <a:pt x="15365" y="19420"/>
                      <a:pt x="15365" y="18388"/>
                      <a:pt x="15923" y="17752"/>
                    </a:cubicBezTo>
                    <a:cubicBezTo>
                      <a:pt x="16202" y="17433"/>
                      <a:pt x="16567" y="17274"/>
                      <a:pt x="16933" y="17274"/>
                    </a:cubicBezTo>
                    <a:close/>
                    <a:moveTo>
                      <a:pt x="4327" y="18493"/>
                    </a:moveTo>
                    <a:lnTo>
                      <a:pt x="4327" y="19315"/>
                    </a:lnTo>
                    <a:lnTo>
                      <a:pt x="5047" y="19315"/>
                    </a:lnTo>
                    <a:lnTo>
                      <a:pt x="5047" y="18493"/>
                    </a:lnTo>
                    <a:lnTo>
                      <a:pt x="4327" y="18493"/>
                    </a:lnTo>
                    <a:close/>
                    <a:moveTo>
                      <a:pt x="16573" y="18493"/>
                    </a:moveTo>
                    <a:lnTo>
                      <a:pt x="16573" y="19315"/>
                    </a:lnTo>
                    <a:lnTo>
                      <a:pt x="17293" y="19315"/>
                    </a:lnTo>
                    <a:lnTo>
                      <a:pt x="17293" y="18493"/>
                    </a:lnTo>
                    <a:lnTo>
                      <a:pt x="16573" y="18493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A3861B37-6B20-8C4B-BCCA-AAD616FE462F}"/>
                </a:ext>
              </a:extLst>
            </p:cNvPr>
            <p:cNvSpPr/>
            <p:nvPr/>
          </p:nvSpPr>
          <p:spPr>
            <a:xfrm>
              <a:off x="7589198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#4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34" name="Группа 233">
              <a:extLst>
                <a:ext uri="{FF2B5EF4-FFF2-40B4-BE49-F238E27FC236}">
                  <a16:creationId xmlns:a16="http://schemas.microsoft.com/office/drawing/2014/main" id="{94551464-0A18-7246-A54D-01E0395BAFF1}"/>
                </a:ext>
              </a:extLst>
            </p:cNvPr>
            <p:cNvGrpSpPr/>
            <p:nvPr/>
          </p:nvGrpSpPr>
          <p:grpSpPr>
            <a:xfrm>
              <a:off x="9457978" y="7230464"/>
              <a:ext cx="1144470" cy="1144470"/>
              <a:chOff x="10169507" y="10460116"/>
              <a:chExt cx="1144470" cy="1144470"/>
            </a:xfrm>
          </p:grpSpPr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86FF239C-0674-EC43-8B56-FB9D00F68556}"/>
                  </a:ext>
                </a:extLst>
              </p:cNvPr>
              <p:cNvSpPr/>
              <p:nvPr/>
            </p:nvSpPr>
            <p:spPr>
              <a:xfrm>
                <a:off x="10169507" y="10460116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6" name="Фигура">
                <a:extLst>
                  <a:ext uri="{FF2B5EF4-FFF2-40B4-BE49-F238E27FC236}">
                    <a16:creationId xmlns:a16="http://schemas.microsoft.com/office/drawing/2014/main" id="{97A6C405-EFC0-4C4A-AD02-664670AA0F29}"/>
                  </a:ext>
                </a:extLst>
              </p:cNvPr>
              <p:cNvSpPr/>
              <p:nvPr/>
            </p:nvSpPr>
            <p:spPr>
              <a:xfrm>
                <a:off x="10436350" y="10681982"/>
                <a:ext cx="610785" cy="645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600" extrusionOk="0">
                    <a:moveTo>
                      <a:pt x="8999" y="0"/>
                    </a:moveTo>
                    <a:cubicBezTo>
                      <a:pt x="8546" y="33"/>
                      <a:pt x="8123" y="227"/>
                      <a:pt x="7816" y="546"/>
                    </a:cubicBezTo>
                    <a:cubicBezTo>
                      <a:pt x="7503" y="870"/>
                      <a:pt x="7334" y="1298"/>
                      <a:pt x="7344" y="1738"/>
                    </a:cubicBezTo>
                    <a:lnTo>
                      <a:pt x="7344" y="5405"/>
                    </a:lnTo>
                    <a:cubicBezTo>
                      <a:pt x="7352" y="6295"/>
                      <a:pt x="7753" y="7137"/>
                      <a:pt x="8444" y="7732"/>
                    </a:cubicBezTo>
                    <a:lnTo>
                      <a:pt x="8444" y="9019"/>
                    </a:lnTo>
                    <a:lnTo>
                      <a:pt x="3782" y="9332"/>
                    </a:lnTo>
                    <a:cubicBezTo>
                      <a:pt x="3428" y="9367"/>
                      <a:pt x="3091" y="9494"/>
                      <a:pt x="2808" y="9700"/>
                    </a:cubicBezTo>
                    <a:cubicBezTo>
                      <a:pt x="2483" y="9935"/>
                      <a:pt x="2245" y="10263"/>
                      <a:pt x="2125" y="10635"/>
                    </a:cubicBezTo>
                    <a:lnTo>
                      <a:pt x="94" y="18424"/>
                    </a:lnTo>
                    <a:cubicBezTo>
                      <a:pt x="-81" y="19028"/>
                      <a:pt x="-11" y="19672"/>
                      <a:pt x="290" y="20229"/>
                    </a:cubicBezTo>
                    <a:cubicBezTo>
                      <a:pt x="716" y="21016"/>
                      <a:pt x="1540" y="21535"/>
                      <a:pt x="2467" y="21600"/>
                    </a:cubicBezTo>
                    <a:lnTo>
                      <a:pt x="5811" y="21600"/>
                    </a:lnTo>
                    <a:cubicBezTo>
                      <a:pt x="6368" y="21581"/>
                      <a:pt x="6890" y="21338"/>
                      <a:pt x="7248" y="20932"/>
                    </a:cubicBezTo>
                    <a:cubicBezTo>
                      <a:pt x="7445" y="20708"/>
                      <a:pt x="7579" y="20442"/>
                      <a:pt x="7648" y="20159"/>
                    </a:cubicBezTo>
                    <a:lnTo>
                      <a:pt x="10109" y="20159"/>
                    </a:lnTo>
                    <a:lnTo>
                      <a:pt x="11362" y="20159"/>
                    </a:lnTo>
                    <a:lnTo>
                      <a:pt x="13791" y="20159"/>
                    </a:lnTo>
                    <a:cubicBezTo>
                      <a:pt x="13859" y="20442"/>
                      <a:pt x="13994" y="20708"/>
                      <a:pt x="14191" y="20932"/>
                    </a:cubicBezTo>
                    <a:cubicBezTo>
                      <a:pt x="14549" y="21338"/>
                      <a:pt x="15070" y="21581"/>
                      <a:pt x="15627" y="21600"/>
                    </a:cubicBezTo>
                    <a:lnTo>
                      <a:pt x="18972" y="21600"/>
                    </a:lnTo>
                    <a:cubicBezTo>
                      <a:pt x="19898" y="21535"/>
                      <a:pt x="20723" y="21016"/>
                      <a:pt x="21149" y="20229"/>
                    </a:cubicBezTo>
                    <a:cubicBezTo>
                      <a:pt x="21450" y="19672"/>
                      <a:pt x="21519" y="19028"/>
                      <a:pt x="21344" y="18424"/>
                    </a:cubicBezTo>
                    <a:lnTo>
                      <a:pt x="19314" y="10635"/>
                    </a:lnTo>
                    <a:cubicBezTo>
                      <a:pt x="19194" y="10263"/>
                      <a:pt x="18955" y="9935"/>
                      <a:pt x="18631" y="9700"/>
                    </a:cubicBezTo>
                    <a:cubicBezTo>
                      <a:pt x="18348" y="9494"/>
                      <a:pt x="18011" y="9367"/>
                      <a:pt x="17657" y="9332"/>
                    </a:cubicBezTo>
                    <a:lnTo>
                      <a:pt x="12995" y="9019"/>
                    </a:lnTo>
                    <a:lnTo>
                      <a:pt x="12995" y="7769"/>
                    </a:lnTo>
                    <a:cubicBezTo>
                      <a:pt x="13711" y="7173"/>
                      <a:pt x="14128" y="6313"/>
                      <a:pt x="14136" y="5405"/>
                    </a:cubicBezTo>
                    <a:lnTo>
                      <a:pt x="14136" y="1738"/>
                    </a:lnTo>
                    <a:cubicBezTo>
                      <a:pt x="14146" y="1297"/>
                      <a:pt x="13977" y="870"/>
                      <a:pt x="13663" y="546"/>
                    </a:cubicBezTo>
                    <a:cubicBezTo>
                      <a:pt x="13356" y="227"/>
                      <a:pt x="12933" y="33"/>
                      <a:pt x="12481" y="0"/>
                    </a:cubicBezTo>
                    <a:lnTo>
                      <a:pt x="11144" y="0"/>
                    </a:lnTo>
                    <a:lnTo>
                      <a:pt x="10335" y="0"/>
                    </a:lnTo>
                    <a:lnTo>
                      <a:pt x="8999" y="0"/>
                    </a:lnTo>
                    <a:close/>
                    <a:moveTo>
                      <a:pt x="9112" y="676"/>
                    </a:moveTo>
                    <a:lnTo>
                      <a:pt x="10335" y="676"/>
                    </a:lnTo>
                    <a:lnTo>
                      <a:pt x="11144" y="676"/>
                    </a:lnTo>
                    <a:lnTo>
                      <a:pt x="12367" y="676"/>
                    </a:lnTo>
                    <a:cubicBezTo>
                      <a:pt x="12634" y="693"/>
                      <a:pt x="12885" y="801"/>
                      <a:pt x="13076" y="980"/>
                    </a:cubicBezTo>
                    <a:cubicBezTo>
                      <a:pt x="13284" y="1176"/>
                      <a:pt x="13404" y="1441"/>
                      <a:pt x="13411" y="1720"/>
                    </a:cubicBezTo>
                    <a:lnTo>
                      <a:pt x="13411" y="2505"/>
                    </a:lnTo>
                    <a:cubicBezTo>
                      <a:pt x="13332" y="2431"/>
                      <a:pt x="13245" y="2365"/>
                      <a:pt x="13150" y="2311"/>
                    </a:cubicBezTo>
                    <a:cubicBezTo>
                      <a:pt x="12928" y="2182"/>
                      <a:pt x="12673" y="2113"/>
                      <a:pt x="12414" y="2111"/>
                    </a:cubicBezTo>
                    <a:lnTo>
                      <a:pt x="9194" y="2111"/>
                    </a:lnTo>
                    <a:cubicBezTo>
                      <a:pt x="8932" y="2113"/>
                      <a:pt x="8673" y="2171"/>
                      <a:pt x="8438" y="2281"/>
                    </a:cubicBezTo>
                    <a:cubicBezTo>
                      <a:pt x="8304" y="2343"/>
                      <a:pt x="8182" y="2422"/>
                      <a:pt x="8069" y="2514"/>
                    </a:cubicBezTo>
                    <a:lnTo>
                      <a:pt x="8069" y="1720"/>
                    </a:lnTo>
                    <a:cubicBezTo>
                      <a:pt x="8076" y="1441"/>
                      <a:pt x="8196" y="1176"/>
                      <a:pt x="8404" y="980"/>
                    </a:cubicBezTo>
                    <a:cubicBezTo>
                      <a:pt x="8594" y="801"/>
                      <a:pt x="8846" y="693"/>
                      <a:pt x="9112" y="676"/>
                    </a:cubicBezTo>
                    <a:close/>
                    <a:moveTo>
                      <a:pt x="9202" y="2839"/>
                    </a:moveTo>
                    <a:lnTo>
                      <a:pt x="12298" y="2839"/>
                    </a:lnTo>
                    <a:cubicBezTo>
                      <a:pt x="12639" y="2846"/>
                      <a:pt x="12955" y="3008"/>
                      <a:pt x="13150" y="3275"/>
                    </a:cubicBezTo>
                    <a:cubicBezTo>
                      <a:pt x="13213" y="3361"/>
                      <a:pt x="13258" y="3456"/>
                      <a:pt x="13289" y="3556"/>
                    </a:cubicBezTo>
                    <a:lnTo>
                      <a:pt x="8174" y="3556"/>
                    </a:lnTo>
                    <a:cubicBezTo>
                      <a:pt x="8211" y="3462"/>
                      <a:pt x="8261" y="3373"/>
                      <a:pt x="8324" y="3292"/>
                    </a:cubicBezTo>
                    <a:cubicBezTo>
                      <a:pt x="8532" y="3025"/>
                      <a:pt x="8853" y="2859"/>
                      <a:pt x="9202" y="2839"/>
                    </a:cubicBezTo>
                    <a:close/>
                    <a:moveTo>
                      <a:pt x="8069" y="4243"/>
                    </a:moveTo>
                    <a:lnTo>
                      <a:pt x="9981" y="4243"/>
                    </a:lnTo>
                    <a:lnTo>
                      <a:pt x="9981" y="5778"/>
                    </a:lnTo>
                    <a:cubicBezTo>
                      <a:pt x="9981" y="5846"/>
                      <a:pt x="10006" y="5912"/>
                      <a:pt x="10053" y="5963"/>
                    </a:cubicBezTo>
                    <a:cubicBezTo>
                      <a:pt x="10110" y="6027"/>
                      <a:pt x="10194" y="6064"/>
                      <a:pt x="10281" y="6064"/>
                    </a:cubicBezTo>
                    <a:lnTo>
                      <a:pt x="11120" y="6064"/>
                    </a:lnTo>
                    <a:lnTo>
                      <a:pt x="11120" y="5359"/>
                    </a:lnTo>
                    <a:lnTo>
                      <a:pt x="10729" y="5359"/>
                    </a:lnTo>
                    <a:lnTo>
                      <a:pt x="10729" y="4243"/>
                    </a:lnTo>
                    <a:lnTo>
                      <a:pt x="13411" y="4243"/>
                    </a:lnTo>
                    <a:lnTo>
                      <a:pt x="13411" y="5514"/>
                    </a:lnTo>
                    <a:cubicBezTo>
                      <a:pt x="13352" y="6210"/>
                      <a:pt x="12997" y="6854"/>
                      <a:pt x="12428" y="7294"/>
                    </a:cubicBezTo>
                    <a:cubicBezTo>
                      <a:pt x="11937" y="7673"/>
                      <a:pt x="11342" y="7873"/>
                      <a:pt x="10744" y="7874"/>
                    </a:cubicBezTo>
                    <a:cubicBezTo>
                      <a:pt x="10143" y="7875"/>
                      <a:pt x="9546" y="7675"/>
                      <a:pt x="9052" y="7294"/>
                    </a:cubicBezTo>
                    <a:cubicBezTo>
                      <a:pt x="8482" y="6854"/>
                      <a:pt x="8128" y="6210"/>
                      <a:pt x="8069" y="5514"/>
                    </a:cubicBezTo>
                    <a:lnTo>
                      <a:pt x="8069" y="4243"/>
                    </a:lnTo>
                    <a:close/>
                    <a:moveTo>
                      <a:pt x="9183" y="8220"/>
                    </a:moveTo>
                    <a:cubicBezTo>
                      <a:pt x="9672" y="8460"/>
                      <a:pt x="10207" y="8585"/>
                      <a:pt x="10744" y="8584"/>
                    </a:cubicBezTo>
                    <a:cubicBezTo>
                      <a:pt x="11263" y="8583"/>
                      <a:pt x="11780" y="8467"/>
                      <a:pt x="12255" y="8241"/>
                    </a:cubicBezTo>
                    <a:lnTo>
                      <a:pt x="12255" y="9186"/>
                    </a:lnTo>
                    <a:lnTo>
                      <a:pt x="10736" y="10618"/>
                    </a:lnTo>
                    <a:lnTo>
                      <a:pt x="9183" y="9154"/>
                    </a:lnTo>
                    <a:lnTo>
                      <a:pt x="9183" y="8220"/>
                    </a:lnTo>
                    <a:close/>
                    <a:moveTo>
                      <a:pt x="8712" y="9696"/>
                    </a:moveTo>
                    <a:lnTo>
                      <a:pt x="9821" y="10771"/>
                    </a:lnTo>
                    <a:lnTo>
                      <a:pt x="3889" y="10771"/>
                    </a:lnTo>
                    <a:cubicBezTo>
                      <a:pt x="3795" y="10773"/>
                      <a:pt x="3705" y="10810"/>
                      <a:pt x="3638" y="10874"/>
                    </a:cubicBezTo>
                    <a:cubicBezTo>
                      <a:pt x="3571" y="10937"/>
                      <a:pt x="3533" y="11022"/>
                      <a:pt x="3530" y="11112"/>
                    </a:cubicBezTo>
                    <a:lnTo>
                      <a:pt x="3530" y="15487"/>
                    </a:lnTo>
                    <a:lnTo>
                      <a:pt x="1601" y="15487"/>
                    </a:lnTo>
                    <a:lnTo>
                      <a:pt x="2836" y="10800"/>
                    </a:lnTo>
                    <a:cubicBezTo>
                      <a:pt x="2911" y="10588"/>
                      <a:pt x="3050" y="10401"/>
                      <a:pt x="3235" y="10264"/>
                    </a:cubicBezTo>
                    <a:cubicBezTo>
                      <a:pt x="3427" y="10122"/>
                      <a:pt x="3660" y="10040"/>
                      <a:pt x="3903" y="10027"/>
                    </a:cubicBezTo>
                    <a:lnTo>
                      <a:pt x="8712" y="9696"/>
                    </a:lnTo>
                    <a:close/>
                    <a:moveTo>
                      <a:pt x="12757" y="9698"/>
                    </a:moveTo>
                    <a:lnTo>
                      <a:pt x="17536" y="10027"/>
                    </a:lnTo>
                    <a:cubicBezTo>
                      <a:pt x="17779" y="10040"/>
                      <a:pt x="18012" y="10122"/>
                      <a:pt x="18204" y="10264"/>
                    </a:cubicBezTo>
                    <a:cubicBezTo>
                      <a:pt x="18389" y="10401"/>
                      <a:pt x="18528" y="10588"/>
                      <a:pt x="18602" y="10800"/>
                    </a:cubicBezTo>
                    <a:lnTo>
                      <a:pt x="19837" y="15487"/>
                    </a:lnTo>
                    <a:lnTo>
                      <a:pt x="17942" y="15487"/>
                    </a:lnTo>
                    <a:lnTo>
                      <a:pt x="17942" y="11112"/>
                    </a:lnTo>
                    <a:cubicBezTo>
                      <a:pt x="17939" y="11022"/>
                      <a:pt x="17901" y="10937"/>
                      <a:pt x="17834" y="10874"/>
                    </a:cubicBezTo>
                    <a:cubicBezTo>
                      <a:pt x="17767" y="10810"/>
                      <a:pt x="17677" y="10773"/>
                      <a:pt x="17583" y="10771"/>
                    </a:cubicBezTo>
                    <a:lnTo>
                      <a:pt x="11651" y="10771"/>
                    </a:lnTo>
                    <a:lnTo>
                      <a:pt x="12757" y="9698"/>
                    </a:lnTo>
                    <a:close/>
                    <a:moveTo>
                      <a:pt x="4276" y="11486"/>
                    </a:moveTo>
                    <a:lnTo>
                      <a:pt x="8857" y="11486"/>
                    </a:lnTo>
                    <a:lnTo>
                      <a:pt x="8857" y="13302"/>
                    </a:lnTo>
                    <a:lnTo>
                      <a:pt x="4276" y="13302"/>
                    </a:lnTo>
                    <a:lnTo>
                      <a:pt x="4276" y="11486"/>
                    </a:lnTo>
                    <a:close/>
                    <a:moveTo>
                      <a:pt x="9564" y="11486"/>
                    </a:moveTo>
                    <a:lnTo>
                      <a:pt x="10396" y="11486"/>
                    </a:lnTo>
                    <a:lnTo>
                      <a:pt x="11076" y="11486"/>
                    </a:lnTo>
                    <a:lnTo>
                      <a:pt x="11902" y="11486"/>
                    </a:lnTo>
                    <a:lnTo>
                      <a:pt x="11902" y="13302"/>
                    </a:lnTo>
                    <a:lnTo>
                      <a:pt x="9564" y="13302"/>
                    </a:lnTo>
                    <a:lnTo>
                      <a:pt x="9564" y="11486"/>
                    </a:lnTo>
                    <a:close/>
                    <a:moveTo>
                      <a:pt x="12608" y="11486"/>
                    </a:moveTo>
                    <a:lnTo>
                      <a:pt x="17196" y="11486"/>
                    </a:lnTo>
                    <a:lnTo>
                      <a:pt x="17196" y="13302"/>
                    </a:lnTo>
                    <a:lnTo>
                      <a:pt x="12608" y="13302"/>
                    </a:lnTo>
                    <a:lnTo>
                      <a:pt x="12608" y="11486"/>
                    </a:lnTo>
                    <a:close/>
                    <a:moveTo>
                      <a:pt x="4276" y="13989"/>
                    </a:moveTo>
                    <a:lnTo>
                      <a:pt x="8857" y="13989"/>
                    </a:lnTo>
                    <a:lnTo>
                      <a:pt x="8857" y="15601"/>
                    </a:lnTo>
                    <a:cubicBezTo>
                      <a:pt x="8857" y="15766"/>
                      <a:pt x="8857" y="15848"/>
                      <a:pt x="8886" y="15935"/>
                    </a:cubicBezTo>
                    <a:cubicBezTo>
                      <a:pt x="8923" y="16031"/>
                      <a:pt x="9002" y="16107"/>
                      <a:pt x="9102" y="16142"/>
                    </a:cubicBezTo>
                    <a:cubicBezTo>
                      <a:pt x="9194" y="16169"/>
                      <a:pt x="9280" y="16169"/>
                      <a:pt x="9450" y="16169"/>
                    </a:cubicBezTo>
                    <a:lnTo>
                      <a:pt x="12013" y="16169"/>
                    </a:lnTo>
                    <a:cubicBezTo>
                      <a:pt x="12186" y="16169"/>
                      <a:pt x="12272" y="16169"/>
                      <a:pt x="12363" y="16142"/>
                    </a:cubicBezTo>
                    <a:cubicBezTo>
                      <a:pt x="12464" y="16107"/>
                      <a:pt x="12543" y="16031"/>
                      <a:pt x="12579" y="15935"/>
                    </a:cubicBezTo>
                    <a:cubicBezTo>
                      <a:pt x="12608" y="15848"/>
                      <a:pt x="12608" y="15766"/>
                      <a:pt x="12608" y="15604"/>
                    </a:cubicBezTo>
                    <a:lnTo>
                      <a:pt x="12608" y="13989"/>
                    </a:lnTo>
                    <a:lnTo>
                      <a:pt x="17196" y="13989"/>
                    </a:lnTo>
                    <a:lnTo>
                      <a:pt x="17196" y="19454"/>
                    </a:lnTo>
                    <a:lnTo>
                      <a:pt x="11362" y="19454"/>
                    </a:lnTo>
                    <a:lnTo>
                      <a:pt x="10109" y="19454"/>
                    </a:lnTo>
                    <a:lnTo>
                      <a:pt x="4276" y="19454"/>
                    </a:lnTo>
                    <a:lnTo>
                      <a:pt x="4276" y="13989"/>
                    </a:lnTo>
                    <a:close/>
                    <a:moveTo>
                      <a:pt x="9564" y="13989"/>
                    </a:moveTo>
                    <a:lnTo>
                      <a:pt x="11902" y="13989"/>
                    </a:lnTo>
                    <a:lnTo>
                      <a:pt x="11902" y="15456"/>
                    </a:lnTo>
                    <a:lnTo>
                      <a:pt x="9564" y="15456"/>
                    </a:lnTo>
                    <a:lnTo>
                      <a:pt x="9564" y="13989"/>
                    </a:lnTo>
                    <a:close/>
                    <a:moveTo>
                      <a:pt x="1421" y="16174"/>
                    </a:moveTo>
                    <a:lnTo>
                      <a:pt x="3530" y="16174"/>
                    </a:lnTo>
                    <a:lnTo>
                      <a:pt x="3530" y="17690"/>
                    </a:lnTo>
                    <a:cubicBezTo>
                      <a:pt x="3367" y="17631"/>
                      <a:pt x="3189" y="17603"/>
                      <a:pt x="3004" y="17624"/>
                    </a:cubicBezTo>
                    <a:cubicBezTo>
                      <a:pt x="2473" y="17686"/>
                      <a:pt x="2067" y="18106"/>
                      <a:pt x="2045" y="18615"/>
                    </a:cubicBezTo>
                    <a:lnTo>
                      <a:pt x="2045" y="20772"/>
                    </a:lnTo>
                    <a:cubicBezTo>
                      <a:pt x="1608" y="20624"/>
                      <a:pt x="1234" y="20332"/>
                      <a:pt x="997" y="19941"/>
                    </a:cubicBezTo>
                    <a:cubicBezTo>
                      <a:pt x="737" y="19513"/>
                      <a:pt x="666" y="19004"/>
                      <a:pt x="801" y="18526"/>
                    </a:cubicBezTo>
                    <a:lnTo>
                      <a:pt x="1421" y="16174"/>
                    </a:lnTo>
                    <a:close/>
                    <a:moveTo>
                      <a:pt x="17942" y="16174"/>
                    </a:moveTo>
                    <a:lnTo>
                      <a:pt x="20018" y="16174"/>
                    </a:lnTo>
                    <a:lnTo>
                      <a:pt x="20637" y="18526"/>
                    </a:lnTo>
                    <a:cubicBezTo>
                      <a:pt x="20772" y="19004"/>
                      <a:pt x="20702" y="19513"/>
                      <a:pt x="20442" y="19941"/>
                    </a:cubicBezTo>
                    <a:cubicBezTo>
                      <a:pt x="20206" y="20331"/>
                      <a:pt x="19834" y="20622"/>
                      <a:pt x="19398" y="20771"/>
                    </a:cubicBezTo>
                    <a:lnTo>
                      <a:pt x="19398" y="18615"/>
                    </a:lnTo>
                    <a:cubicBezTo>
                      <a:pt x="19377" y="18106"/>
                      <a:pt x="18970" y="17686"/>
                      <a:pt x="18439" y="17624"/>
                    </a:cubicBezTo>
                    <a:cubicBezTo>
                      <a:pt x="18265" y="17604"/>
                      <a:pt x="18097" y="17628"/>
                      <a:pt x="17942" y="17680"/>
                    </a:cubicBezTo>
                    <a:lnTo>
                      <a:pt x="17942" y="16174"/>
                    </a:lnTo>
                    <a:close/>
                    <a:moveTo>
                      <a:pt x="14140" y="18011"/>
                    </a:moveTo>
                    <a:lnTo>
                      <a:pt x="14140" y="18698"/>
                    </a:lnTo>
                    <a:lnTo>
                      <a:pt x="14861" y="18698"/>
                    </a:lnTo>
                    <a:lnTo>
                      <a:pt x="14861" y="18011"/>
                    </a:lnTo>
                    <a:lnTo>
                      <a:pt x="14140" y="18011"/>
                    </a:lnTo>
                    <a:close/>
                    <a:moveTo>
                      <a:pt x="15665" y="18011"/>
                    </a:moveTo>
                    <a:lnTo>
                      <a:pt x="15665" y="18698"/>
                    </a:lnTo>
                    <a:lnTo>
                      <a:pt x="16385" y="18698"/>
                    </a:lnTo>
                    <a:lnTo>
                      <a:pt x="16385" y="18011"/>
                    </a:lnTo>
                    <a:lnTo>
                      <a:pt x="15665" y="18011"/>
                    </a:lnTo>
                    <a:close/>
                    <a:moveTo>
                      <a:pt x="3156" y="18336"/>
                    </a:moveTo>
                    <a:cubicBezTo>
                      <a:pt x="3327" y="18332"/>
                      <a:pt x="3481" y="18439"/>
                      <a:pt x="3530" y="18595"/>
                    </a:cubicBezTo>
                    <a:lnTo>
                      <a:pt x="3530" y="19805"/>
                    </a:lnTo>
                    <a:cubicBezTo>
                      <a:pt x="3522" y="19900"/>
                      <a:pt x="3558" y="19994"/>
                      <a:pt x="3628" y="20062"/>
                    </a:cubicBezTo>
                    <a:cubicBezTo>
                      <a:pt x="3701" y="20132"/>
                      <a:pt x="3803" y="20168"/>
                      <a:pt x="3906" y="20159"/>
                    </a:cubicBezTo>
                    <a:lnTo>
                      <a:pt x="6861" y="20159"/>
                    </a:lnTo>
                    <a:cubicBezTo>
                      <a:pt x="6820" y="20273"/>
                      <a:pt x="6760" y="20382"/>
                      <a:pt x="6679" y="20477"/>
                    </a:cubicBezTo>
                    <a:cubicBezTo>
                      <a:pt x="6470" y="20723"/>
                      <a:pt x="6155" y="20867"/>
                      <a:pt x="5823" y="20869"/>
                    </a:cubicBezTo>
                    <a:lnTo>
                      <a:pt x="2800" y="20869"/>
                    </a:lnTo>
                    <a:lnTo>
                      <a:pt x="2800" y="18666"/>
                    </a:lnTo>
                    <a:cubicBezTo>
                      <a:pt x="2806" y="18515"/>
                      <a:pt x="2916" y="18385"/>
                      <a:pt x="3070" y="18348"/>
                    </a:cubicBezTo>
                    <a:cubicBezTo>
                      <a:pt x="3099" y="18340"/>
                      <a:pt x="3128" y="18337"/>
                      <a:pt x="3156" y="18336"/>
                    </a:cubicBezTo>
                    <a:close/>
                    <a:moveTo>
                      <a:pt x="18288" y="18336"/>
                    </a:moveTo>
                    <a:cubicBezTo>
                      <a:pt x="18316" y="18337"/>
                      <a:pt x="18345" y="18340"/>
                      <a:pt x="18374" y="18348"/>
                    </a:cubicBezTo>
                    <a:cubicBezTo>
                      <a:pt x="18528" y="18385"/>
                      <a:pt x="18638" y="18515"/>
                      <a:pt x="18644" y="18666"/>
                    </a:cubicBezTo>
                    <a:lnTo>
                      <a:pt x="18644" y="20869"/>
                    </a:lnTo>
                    <a:lnTo>
                      <a:pt x="15616" y="20869"/>
                    </a:lnTo>
                    <a:cubicBezTo>
                      <a:pt x="15284" y="20867"/>
                      <a:pt x="14969" y="20723"/>
                      <a:pt x="14760" y="20477"/>
                    </a:cubicBezTo>
                    <a:cubicBezTo>
                      <a:pt x="14679" y="20382"/>
                      <a:pt x="14619" y="20273"/>
                      <a:pt x="14578" y="20159"/>
                    </a:cubicBezTo>
                    <a:lnTo>
                      <a:pt x="17566" y="20159"/>
                    </a:lnTo>
                    <a:cubicBezTo>
                      <a:pt x="17669" y="20168"/>
                      <a:pt x="17771" y="20132"/>
                      <a:pt x="17844" y="20062"/>
                    </a:cubicBezTo>
                    <a:cubicBezTo>
                      <a:pt x="17914" y="19994"/>
                      <a:pt x="17950" y="19900"/>
                      <a:pt x="17942" y="19805"/>
                    </a:cubicBezTo>
                    <a:lnTo>
                      <a:pt x="17942" y="18532"/>
                    </a:lnTo>
                    <a:cubicBezTo>
                      <a:pt x="18008" y="18411"/>
                      <a:pt x="18141" y="18333"/>
                      <a:pt x="18288" y="1833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37" name="Прямоугольник 236">
              <a:extLst>
                <a:ext uri="{FF2B5EF4-FFF2-40B4-BE49-F238E27FC236}">
                  <a16:creationId xmlns:a16="http://schemas.microsoft.com/office/drawing/2014/main" id="{198BE56B-74A8-604F-A674-DF77D0CA255F}"/>
                </a:ext>
              </a:extLst>
            </p:cNvPr>
            <p:cNvSpPr/>
            <p:nvPr/>
          </p:nvSpPr>
          <p:spPr>
            <a:xfrm>
              <a:off x="9343295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#5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CC8F11C8-F624-5346-AF88-A2D977A46344}"/>
                </a:ext>
              </a:extLst>
            </p:cNvPr>
            <p:cNvSpPr/>
            <p:nvPr/>
          </p:nvSpPr>
          <p:spPr>
            <a:xfrm>
              <a:off x="2419349" y="9669941"/>
              <a:ext cx="8280920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76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Группа">
            <a:extLst>
              <a:ext uri="{FF2B5EF4-FFF2-40B4-BE49-F238E27FC236}">
                <a16:creationId xmlns:a16="http://schemas.microsoft.com/office/drawing/2014/main" id="{8FE249D5-5C96-0348-A424-F522C8F34966}"/>
              </a:ext>
            </a:extLst>
          </p:cNvPr>
          <p:cNvGrpSpPr/>
          <p:nvPr/>
        </p:nvGrpSpPr>
        <p:grpSpPr>
          <a:xfrm>
            <a:off x="8804035" y="756586"/>
            <a:ext cx="8529576" cy="4105086"/>
            <a:chOff x="0" y="0"/>
            <a:chExt cx="8529574" cy="4105085"/>
          </a:xfrm>
        </p:grpSpPr>
        <p:sp>
          <p:nvSpPr>
            <p:cNvPr id="335" name="Фигура">
              <a:extLst>
                <a:ext uri="{FF2B5EF4-FFF2-40B4-BE49-F238E27FC236}">
                  <a16:creationId xmlns:a16="http://schemas.microsoft.com/office/drawing/2014/main" id="{F299369E-DA64-C14C-A162-E14A4C453F80}"/>
                </a:ext>
              </a:extLst>
            </p:cNvPr>
            <p:cNvSpPr/>
            <p:nvPr/>
          </p:nvSpPr>
          <p:spPr>
            <a:xfrm>
              <a:off x="-1" y="0"/>
              <a:ext cx="8529576" cy="410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69" extrusionOk="0">
                  <a:moveTo>
                    <a:pt x="5690" y="1"/>
                  </a:moveTo>
                  <a:cubicBezTo>
                    <a:pt x="5294" y="15"/>
                    <a:pt x="4893" y="178"/>
                    <a:pt x="4507" y="503"/>
                  </a:cubicBezTo>
                  <a:cubicBezTo>
                    <a:pt x="3267" y="1551"/>
                    <a:pt x="2476" y="4091"/>
                    <a:pt x="2530" y="6858"/>
                  </a:cubicBezTo>
                  <a:cubicBezTo>
                    <a:pt x="1311" y="6147"/>
                    <a:pt x="84" y="7939"/>
                    <a:pt x="4" y="10552"/>
                  </a:cubicBezTo>
                  <a:cubicBezTo>
                    <a:pt x="-82" y="13340"/>
                    <a:pt x="1160" y="15508"/>
                    <a:pt x="2476" y="14870"/>
                  </a:cubicBezTo>
                  <a:cubicBezTo>
                    <a:pt x="2530" y="16509"/>
                    <a:pt x="2945" y="18008"/>
                    <a:pt x="3603" y="18933"/>
                  </a:cubicBezTo>
                  <a:cubicBezTo>
                    <a:pt x="4553" y="20269"/>
                    <a:pt x="5809" y="20201"/>
                    <a:pt x="6724" y="18765"/>
                  </a:cubicBezTo>
                  <a:cubicBezTo>
                    <a:pt x="7101" y="19993"/>
                    <a:pt x="7703" y="20853"/>
                    <a:pt x="8392" y="21152"/>
                  </a:cubicBezTo>
                  <a:cubicBezTo>
                    <a:pt x="9332" y="21560"/>
                    <a:pt x="10305" y="20891"/>
                    <a:pt x="10939" y="19401"/>
                  </a:cubicBezTo>
                  <a:cubicBezTo>
                    <a:pt x="11642" y="20027"/>
                    <a:pt x="12429" y="20131"/>
                    <a:pt x="13165" y="19695"/>
                  </a:cubicBezTo>
                  <a:cubicBezTo>
                    <a:pt x="13860" y="19283"/>
                    <a:pt x="14471" y="18413"/>
                    <a:pt x="14903" y="17217"/>
                  </a:cubicBezTo>
                  <a:cubicBezTo>
                    <a:pt x="16253" y="18106"/>
                    <a:pt x="17611" y="15900"/>
                    <a:pt x="17511" y="12980"/>
                  </a:cubicBezTo>
                  <a:cubicBezTo>
                    <a:pt x="17419" y="10296"/>
                    <a:pt x="16113" y="8535"/>
                    <a:pt x="14887" y="9438"/>
                  </a:cubicBezTo>
                  <a:cubicBezTo>
                    <a:pt x="14573" y="8565"/>
                    <a:pt x="14162" y="7861"/>
                    <a:pt x="13688" y="7389"/>
                  </a:cubicBezTo>
                  <a:cubicBezTo>
                    <a:pt x="13209" y="6913"/>
                    <a:pt x="12682" y="6687"/>
                    <a:pt x="12151" y="6730"/>
                  </a:cubicBezTo>
                  <a:cubicBezTo>
                    <a:pt x="11884" y="5191"/>
                    <a:pt x="11298" y="3979"/>
                    <a:pt x="10554" y="3422"/>
                  </a:cubicBezTo>
                  <a:cubicBezTo>
                    <a:pt x="9926" y="2951"/>
                    <a:pt x="9235" y="2990"/>
                    <a:pt x="8620" y="3531"/>
                  </a:cubicBezTo>
                  <a:cubicBezTo>
                    <a:pt x="8022" y="1261"/>
                    <a:pt x="6877" y="-40"/>
                    <a:pt x="5690" y="1"/>
                  </a:cubicBezTo>
                  <a:close/>
                  <a:moveTo>
                    <a:pt x="20055" y="10616"/>
                  </a:moveTo>
                  <a:cubicBezTo>
                    <a:pt x="19714" y="10616"/>
                    <a:pt x="19373" y="10885"/>
                    <a:pt x="19113" y="11423"/>
                  </a:cubicBezTo>
                  <a:cubicBezTo>
                    <a:pt x="18592" y="12498"/>
                    <a:pt x="18592" y="14242"/>
                    <a:pt x="19113" y="15317"/>
                  </a:cubicBezTo>
                  <a:cubicBezTo>
                    <a:pt x="19633" y="16393"/>
                    <a:pt x="20477" y="16393"/>
                    <a:pt x="20997" y="15317"/>
                  </a:cubicBezTo>
                  <a:cubicBezTo>
                    <a:pt x="21518" y="14242"/>
                    <a:pt x="21518" y="12498"/>
                    <a:pt x="20997" y="11423"/>
                  </a:cubicBezTo>
                  <a:cubicBezTo>
                    <a:pt x="20737" y="10885"/>
                    <a:pt x="20396" y="10616"/>
                    <a:pt x="20055" y="10616"/>
                  </a:cubicBezTo>
                  <a:close/>
                </a:path>
              </a:pathLst>
            </a:custGeom>
            <a:solidFill>
              <a:srgbClr val="F3F3FA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6" name="Фигура">
              <a:extLst>
                <a:ext uri="{FF2B5EF4-FFF2-40B4-BE49-F238E27FC236}">
                  <a16:creationId xmlns:a16="http://schemas.microsoft.com/office/drawing/2014/main" id="{00AB1D4F-B8DA-D244-9231-52C5875E965A}"/>
                </a:ext>
              </a:extLst>
            </p:cNvPr>
            <p:cNvSpPr/>
            <p:nvPr/>
          </p:nvSpPr>
          <p:spPr>
            <a:xfrm>
              <a:off x="1010435" y="2879694"/>
              <a:ext cx="4731984" cy="122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6" extrusionOk="0">
                  <a:moveTo>
                    <a:pt x="10065" y="0"/>
                  </a:moveTo>
                  <a:cubicBezTo>
                    <a:pt x="9363" y="1808"/>
                    <a:pt x="8522" y="2733"/>
                    <a:pt x="7667" y="2636"/>
                  </a:cubicBezTo>
                  <a:cubicBezTo>
                    <a:pt x="6970" y="2557"/>
                    <a:pt x="6291" y="1797"/>
                    <a:pt x="5698" y="434"/>
                  </a:cubicBezTo>
                  <a:cubicBezTo>
                    <a:pt x="5971" y="3009"/>
                    <a:pt x="6563" y="4879"/>
                    <a:pt x="7270" y="5556"/>
                  </a:cubicBezTo>
                  <a:cubicBezTo>
                    <a:pt x="6279" y="8823"/>
                    <a:pt x="4963" y="10497"/>
                    <a:pt x="3621" y="10090"/>
                  </a:cubicBezTo>
                  <a:cubicBezTo>
                    <a:pt x="2153" y="9645"/>
                    <a:pt x="829" y="6784"/>
                    <a:pt x="0" y="2364"/>
                  </a:cubicBezTo>
                  <a:cubicBezTo>
                    <a:pt x="255" y="6685"/>
                    <a:pt x="943" y="10530"/>
                    <a:pt x="1947" y="13054"/>
                  </a:cubicBezTo>
                  <a:cubicBezTo>
                    <a:pt x="3676" y="17400"/>
                    <a:pt x="5964" y="17179"/>
                    <a:pt x="7629" y="12507"/>
                  </a:cubicBezTo>
                  <a:cubicBezTo>
                    <a:pt x="8316" y="16501"/>
                    <a:pt x="9411" y="19300"/>
                    <a:pt x="10664" y="20272"/>
                  </a:cubicBezTo>
                  <a:cubicBezTo>
                    <a:pt x="12376" y="21600"/>
                    <a:pt x="14147" y="19424"/>
                    <a:pt x="15302" y="14575"/>
                  </a:cubicBezTo>
                  <a:cubicBezTo>
                    <a:pt x="16582" y="16613"/>
                    <a:pt x="18014" y="16950"/>
                    <a:pt x="19354" y="15532"/>
                  </a:cubicBezTo>
                  <a:cubicBezTo>
                    <a:pt x="20187" y="14651"/>
                    <a:pt x="20949" y="13113"/>
                    <a:pt x="21600" y="11063"/>
                  </a:cubicBezTo>
                  <a:cubicBezTo>
                    <a:pt x="20728" y="13012"/>
                    <a:pt x="19719" y="14026"/>
                    <a:pt x="18688" y="13926"/>
                  </a:cubicBezTo>
                  <a:cubicBezTo>
                    <a:pt x="17650" y="13826"/>
                    <a:pt x="16651" y="12597"/>
                    <a:pt x="15804" y="10451"/>
                  </a:cubicBezTo>
                  <a:cubicBezTo>
                    <a:pt x="16371" y="9727"/>
                    <a:pt x="16824" y="8019"/>
                    <a:pt x="16994" y="5799"/>
                  </a:cubicBezTo>
                  <a:cubicBezTo>
                    <a:pt x="16455" y="7353"/>
                    <a:pt x="15796" y="8227"/>
                    <a:pt x="15112" y="8285"/>
                  </a:cubicBezTo>
                  <a:cubicBezTo>
                    <a:pt x="14554" y="8332"/>
                    <a:pt x="14003" y="7832"/>
                    <a:pt x="13514" y="6837"/>
                  </a:cubicBezTo>
                  <a:cubicBezTo>
                    <a:pt x="13729" y="8578"/>
                    <a:pt x="14127" y="9860"/>
                    <a:pt x="14601" y="10455"/>
                  </a:cubicBezTo>
                  <a:cubicBezTo>
                    <a:pt x="13525" y="13240"/>
                    <a:pt x="12170" y="14256"/>
                    <a:pt x="10868" y="13139"/>
                  </a:cubicBezTo>
                  <a:cubicBezTo>
                    <a:pt x="9695" y="12133"/>
                    <a:pt x="8686" y="9478"/>
                    <a:pt x="8038" y="5799"/>
                  </a:cubicBezTo>
                  <a:cubicBezTo>
                    <a:pt x="8956" y="5525"/>
                    <a:pt x="9760" y="3288"/>
                    <a:pt x="10065" y="0"/>
                  </a:cubicBezTo>
                  <a:close/>
                </a:path>
              </a:pathLst>
            </a:custGeom>
            <a:solidFill>
              <a:srgbClr val="A9A9A7">
                <a:alpha val="8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7" name="Фигура">
              <a:extLst>
                <a:ext uri="{FF2B5EF4-FFF2-40B4-BE49-F238E27FC236}">
                  <a16:creationId xmlns:a16="http://schemas.microsoft.com/office/drawing/2014/main" id="{49F29E19-BE11-5F49-8E8A-3B1FE9DEE253}"/>
                </a:ext>
              </a:extLst>
            </p:cNvPr>
            <p:cNvSpPr/>
            <p:nvPr/>
          </p:nvSpPr>
          <p:spPr>
            <a:xfrm>
              <a:off x="131594" y="0"/>
              <a:ext cx="4239515" cy="2198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extrusionOk="0">
                  <a:moveTo>
                    <a:pt x="10891" y="2"/>
                  </a:moveTo>
                  <a:cubicBezTo>
                    <a:pt x="10087" y="28"/>
                    <a:pt x="9273" y="335"/>
                    <a:pt x="8488" y="951"/>
                  </a:cubicBezTo>
                  <a:cubicBezTo>
                    <a:pt x="5968" y="2929"/>
                    <a:pt x="4362" y="7729"/>
                    <a:pt x="4470" y="12957"/>
                  </a:cubicBezTo>
                  <a:cubicBezTo>
                    <a:pt x="2701" y="11996"/>
                    <a:pt x="930" y="13456"/>
                    <a:pt x="0" y="16164"/>
                  </a:cubicBezTo>
                  <a:cubicBezTo>
                    <a:pt x="839" y="15344"/>
                    <a:pt x="1776" y="14930"/>
                    <a:pt x="2728" y="14989"/>
                  </a:cubicBezTo>
                  <a:cubicBezTo>
                    <a:pt x="3481" y="15036"/>
                    <a:pt x="4217" y="15378"/>
                    <a:pt x="4896" y="15983"/>
                  </a:cubicBezTo>
                  <a:cubicBezTo>
                    <a:pt x="3911" y="17153"/>
                    <a:pt x="3339" y="19283"/>
                    <a:pt x="3441" y="21524"/>
                  </a:cubicBezTo>
                  <a:cubicBezTo>
                    <a:pt x="3969" y="19685"/>
                    <a:pt x="4775" y="18200"/>
                    <a:pt x="5754" y="17264"/>
                  </a:cubicBezTo>
                  <a:cubicBezTo>
                    <a:pt x="6539" y="16512"/>
                    <a:pt x="7410" y="16143"/>
                    <a:pt x="8287" y="16190"/>
                  </a:cubicBezTo>
                  <a:cubicBezTo>
                    <a:pt x="7474" y="15069"/>
                    <a:pt x="6435" y="14795"/>
                    <a:pt x="5506" y="15410"/>
                  </a:cubicBezTo>
                  <a:cubicBezTo>
                    <a:pt x="5419" y="8038"/>
                    <a:pt x="7939" y="1163"/>
                    <a:pt x="11951" y="2227"/>
                  </a:cubicBezTo>
                  <a:cubicBezTo>
                    <a:pt x="14018" y="2776"/>
                    <a:pt x="15716" y="5636"/>
                    <a:pt x="16269" y="9502"/>
                  </a:cubicBezTo>
                  <a:cubicBezTo>
                    <a:pt x="17202" y="8166"/>
                    <a:pt x="18300" y="7319"/>
                    <a:pt x="19455" y="7046"/>
                  </a:cubicBezTo>
                  <a:cubicBezTo>
                    <a:pt x="20172" y="6876"/>
                    <a:pt x="20896" y="6936"/>
                    <a:pt x="21600" y="7210"/>
                  </a:cubicBezTo>
                  <a:cubicBezTo>
                    <a:pt x="21337" y="6923"/>
                    <a:pt x="21063" y="6665"/>
                    <a:pt x="20774" y="6464"/>
                  </a:cubicBezTo>
                  <a:cubicBezTo>
                    <a:pt x="19498" y="5575"/>
                    <a:pt x="18094" y="5648"/>
                    <a:pt x="16845" y="6671"/>
                  </a:cubicBezTo>
                  <a:cubicBezTo>
                    <a:pt x="15630" y="2381"/>
                    <a:pt x="13303" y="-76"/>
                    <a:pt x="10891" y="2"/>
                  </a:cubicBezTo>
                  <a:close/>
                </a:path>
              </a:pathLst>
            </a:custGeom>
            <a:solidFill>
              <a:srgbClr val="FFFFFF">
                <a:alpha val="58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31" name="Группа">
            <a:extLst>
              <a:ext uri="{FF2B5EF4-FFF2-40B4-BE49-F238E27FC236}">
                <a16:creationId xmlns:a16="http://schemas.microsoft.com/office/drawing/2014/main" id="{0D7F8AD4-9A6E-7C44-BEF3-637D18D30D31}"/>
              </a:ext>
            </a:extLst>
          </p:cNvPr>
          <p:cNvGrpSpPr/>
          <p:nvPr/>
        </p:nvGrpSpPr>
        <p:grpSpPr>
          <a:xfrm>
            <a:off x="-3285301" y="6983693"/>
            <a:ext cx="7523456" cy="3419770"/>
            <a:chOff x="0" y="0"/>
            <a:chExt cx="7523454" cy="3419769"/>
          </a:xfrm>
        </p:grpSpPr>
        <p:sp>
          <p:nvSpPr>
            <p:cNvPr id="332" name="Фигура">
              <a:extLst>
                <a:ext uri="{FF2B5EF4-FFF2-40B4-BE49-F238E27FC236}">
                  <a16:creationId xmlns:a16="http://schemas.microsoft.com/office/drawing/2014/main" id="{7062E1E3-8BE5-F946-8CAB-28CD45C8B4AD}"/>
                </a:ext>
              </a:extLst>
            </p:cNvPr>
            <p:cNvSpPr/>
            <p:nvPr/>
          </p:nvSpPr>
          <p:spPr>
            <a:xfrm>
              <a:off x="0" y="6199"/>
              <a:ext cx="7523346" cy="341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369" extrusionOk="0">
                  <a:moveTo>
                    <a:pt x="18128" y="21369"/>
                  </a:moveTo>
                  <a:lnTo>
                    <a:pt x="1925" y="21369"/>
                  </a:lnTo>
                  <a:cubicBezTo>
                    <a:pt x="64" y="21021"/>
                    <a:pt x="-681" y="15761"/>
                    <a:pt x="745" y="13038"/>
                  </a:cubicBezTo>
                  <a:cubicBezTo>
                    <a:pt x="1062" y="12432"/>
                    <a:pt x="1450" y="12117"/>
                    <a:pt x="1843" y="12038"/>
                  </a:cubicBezTo>
                  <a:cubicBezTo>
                    <a:pt x="2238" y="11959"/>
                    <a:pt x="2645" y="12119"/>
                    <a:pt x="3019" y="12537"/>
                  </a:cubicBezTo>
                  <a:cubicBezTo>
                    <a:pt x="3261" y="11388"/>
                    <a:pt x="3652" y="10431"/>
                    <a:pt x="4139" y="9792"/>
                  </a:cubicBezTo>
                  <a:cubicBezTo>
                    <a:pt x="4750" y="8991"/>
                    <a:pt x="5473" y="8738"/>
                    <a:pt x="6162" y="9083"/>
                  </a:cubicBezTo>
                  <a:cubicBezTo>
                    <a:pt x="6519" y="4094"/>
                    <a:pt x="8359" y="330"/>
                    <a:pt x="10592" y="20"/>
                  </a:cubicBezTo>
                  <a:cubicBezTo>
                    <a:pt x="12400" y="-231"/>
                    <a:pt x="14109" y="1899"/>
                    <a:pt x="14978" y="5487"/>
                  </a:cubicBezTo>
                  <a:cubicBezTo>
                    <a:pt x="15617" y="4581"/>
                    <a:pt x="16391" y="4298"/>
                    <a:pt x="17124" y="4702"/>
                  </a:cubicBezTo>
                  <a:cubicBezTo>
                    <a:pt x="18169" y="5280"/>
                    <a:pt x="18982" y="7135"/>
                    <a:pt x="19226" y="9502"/>
                  </a:cubicBezTo>
                  <a:cubicBezTo>
                    <a:pt x="20271" y="10525"/>
                    <a:pt x="20919" y="12919"/>
                    <a:pt x="20846" y="15486"/>
                  </a:cubicBezTo>
                  <a:cubicBezTo>
                    <a:pt x="20754" y="18743"/>
                    <a:pt x="19573" y="21300"/>
                    <a:pt x="18128" y="21369"/>
                  </a:cubicBezTo>
                  <a:close/>
                </a:path>
              </a:pathLst>
            </a:custGeom>
            <a:solidFill>
              <a:srgbClr val="F3F3FA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3" name="Фигура">
              <a:extLst>
                <a:ext uri="{FF2B5EF4-FFF2-40B4-BE49-F238E27FC236}">
                  <a16:creationId xmlns:a16="http://schemas.microsoft.com/office/drawing/2014/main" id="{F252A710-7ADF-3349-A746-826338A5C8D5}"/>
                </a:ext>
              </a:extLst>
            </p:cNvPr>
            <p:cNvSpPr/>
            <p:nvPr/>
          </p:nvSpPr>
          <p:spPr>
            <a:xfrm>
              <a:off x="1528833" y="-1"/>
              <a:ext cx="5994622" cy="260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97" extrusionOk="0">
                  <a:moveTo>
                    <a:pt x="8665" y="1"/>
                  </a:moveTo>
                  <a:cubicBezTo>
                    <a:pt x="8520" y="-3"/>
                    <a:pt x="8374" y="6"/>
                    <a:pt x="8228" y="27"/>
                  </a:cubicBezTo>
                  <a:cubicBezTo>
                    <a:pt x="5337" y="437"/>
                    <a:pt x="2954" y="5426"/>
                    <a:pt x="2493" y="12037"/>
                  </a:cubicBezTo>
                  <a:cubicBezTo>
                    <a:pt x="1646" y="11604"/>
                    <a:pt x="764" y="11892"/>
                    <a:pt x="0" y="12826"/>
                  </a:cubicBezTo>
                  <a:cubicBezTo>
                    <a:pt x="393" y="12704"/>
                    <a:pt x="796" y="12731"/>
                    <a:pt x="1192" y="12937"/>
                  </a:cubicBezTo>
                  <a:cubicBezTo>
                    <a:pt x="1813" y="13261"/>
                    <a:pt x="2378" y="13990"/>
                    <a:pt x="2824" y="15025"/>
                  </a:cubicBezTo>
                  <a:cubicBezTo>
                    <a:pt x="2146" y="15926"/>
                    <a:pt x="1775" y="17770"/>
                    <a:pt x="1961" y="19607"/>
                  </a:cubicBezTo>
                  <a:cubicBezTo>
                    <a:pt x="2160" y="17975"/>
                    <a:pt x="2672" y="16643"/>
                    <a:pt x="3351" y="15999"/>
                  </a:cubicBezTo>
                  <a:cubicBezTo>
                    <a:pt x="3889" y="15488"/>
                    <a:pt x="4490" y="15456"/>
                    <a:pt x="5038" y="15907"/>
                  </a:cubicBezTo>
                  <a:cubicBezTo>
                    <a:pt x="4598" y="14693"/>
                    <a:pt x="3891" y="14189"/>
                    <a:pt x="3232" y="14622"/>
                  </a:cubicBezTo>
                  <a:cubicBezTo>
                    <a:pt x="3178" y="14657"/>
                    <a:pt x="3125" y="14700"/>
                    <a:pt x="3074" y="14745"/>
                  </a:cubicBezTo>
                  <a:cubicBezTo>
                    <a:pt x="3277" y="9726"/>
                    <a:pt x="4548" y="5244"/>
                    <a:pt x="6481" y="2831"/>
                  </a:cubicBezTo>
                  <a:cubicBezTo>
                    <a:pt x="8025" y="903"/>
                    <a:pt x="9825" y="519"/>
                    <a:pt x="11476" y="1687"/>
                  </a:cubicBezTo>
                  <a:cubicBezTo>
                    <a:pt x="10624" y="623"/>
                    <a:pt x="9662" y="25"/>
                    <a:pt x="8665" y="1"/>
                  </a:cubicBezTo>
                  <a:close/>
                  <a:moveTo>
                    <a:pt x="15967" y="6000"/>
                  </a:moveTo>
                  <a:cubicBezTo>
                    <a:pt x="15487" y="5957"/>
                    <a:pt x="15008" y="6137"/>
                    <a:pt x="14557" y="6529"/>
                  </a:cubicBezTo>
                  <a:cubicBezTo>
                    <a:pt x="14498" y="6588"/>
                    <a:pt x="14439" y="6642"/>
                    <a:pt x="14380" y="6706"/>
                  </a:cubicBezTo>
                  <a:cubicBezTo>
                    <a:pt x="14268" y="6830"/>
                    <a:pt x="14156" y="6963"/>
                    <a:pt x="14047" y="7106"/>
                  </a:cubicBezTo>
                  <a:cubicBezTo>
                    <a:pt x="13020" y="8449"/>
                    <a:pt x="12219" y="10544"/>
                    <a:pt x="11764" y="13055"/>
                  </a:cubicBezTo>
                  <a:cubicBezTo>
                    <a:pt x="11742" y="13024"/>
                    <a:pt x="11723" y="12988"/>
                    <a:pt x="11701" y="12959"/>
                  </a:cubicBezTo>
                  <a:cubicBezTo>
                    <a:pt x="10855" y="11870"/>
                    <a:pt x="9789" y="12508"/>
                    <a:pt x="9278" y="14408"/>
                  </a:cubicBezTo>
                  <a:cubicBezTo>
                    <a:pt x="9918" y="13579"/>
                    <a:pt x="10687" y="13475"/>
                    <a:pt x="11364" y="14129"/>
                  </a:cubicBezTo>
                  <a:cubicBezTo>
                    <a:pt x="11901" y="14647"/>
                    <a:pt x="12336" y="15606"/>
                    <a:pt x="12586" y="16821"/>
                  </a:cubicBezTo>
                  <a:cubicBezTo>
                    <a:pt x="12643" y="15315"/>
                    <a:pt x="12327" y="13876"/>
                    <a:pt x="11778" y="13077"/>
                  </a:cubicBezTo>
                  <a:cubicBezTo>
                    <a:pt x="12604" y="10398"/>
                    <a:pt x="13960" y="8862"/>
                    <a:pt x="15385" y="9012"/>
                  </a:cubicBezTo>
                  <a:cubicBezTo>
                    <a:pt x="16483" y="9127"/>
                    <a:pt x="17517" y="10250"/>
                    <a:pt x="18255" y="12135"/>
                  </a:cubicBezTo>
                  <a:cubicBezTo>
                    <a:pt x="17438" y="12116"/>
                    <a:pt x="16628" y="12512"/>
                    <a:pt x="15884" y="13295"/>
                  </a:cubicBezTo>
                  <a:cubicBezTo>
                    <a:pt x="15428" y="13774"/>
                    <a:pt x="15001" y="14392"/>
                    <a:pt x="14617" y="15135"/>
                  </a:cubicBezTo>
                  <a:cubicBezTo>
                    <a:pt x="16006" y="12755"/>
                    <a:pt x="17875" y="12521"/>
                    <a:pt x="19367" y="14540"/>
                  </a:cubicBezTo>
                  <a:cubicBezTo>
                    <a:pt x="20499" y="16072"/>
                    <a:pt x="21246" y="18687"/>
                    <a:pt x="21442" y="21597"/>
                  </a:cubicBezTo>
                  <a:cubicBezTo>
                    <a:pt x="21472" y="21245"/>
                    <a:pt x="21496" y="20888"/>
                    <a:pt x="21506" y="20521"/>
                  </a:cubicBezTo>
                  <a:cubicBezTo>
                    <a:pt x="21600" y="17120"/>
                    <a:pt x="20761" y="13950"/>
                    <a:pt x="19408" y="12594"/>
                  </a:cubicBezTo>
                  <a:cubicBezTo>
                    <a:pt x="19092" y="9457"/>
                    <a:pt x="18039" y="6997"/>
                    <a:pt x="16686" y="6231"/>
                  </a:cubicBezTo>
                  <a:cubicBezTo>
                    <a:pt x="16449" y="6097"/>
                    <a:pt x="16208" y="6021"/>
                    <a:pt x="15967" y="6000"/>
                  </a:cubicBezTo>
                  <a:close/>
                </a:path>
              </a:pathLst>
            </a:custGeom>
            <a:solidFill>
              <a:srgbClr val="FFFFFF">
                <a:alpha val="53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38" name="Группа">
            <a:extLst>
              <a:ext uri="{FF2B5EF4-FFF2-40B4-BE49-F238E27FC236}">
                <a16:creationId xmlns:a16="http://schemas.microsoft.com/office/drawing/2014/main" id="{D55CBA6C-80F8-A247-B638-8C41438101CA}"/>
              </a:ext>
            </a:extLst>
          </p:cNvPr>
          <p:cNvGrpSpPr/>
          <p:nvPr/>
        </p:nvGrpSpPr>
        <p:grpSpPr>
          <a:xfrm>
            <a:off x="7160496" y="10241575"/>
            <a:ext cx="8314615" cy="4043110"/>
            <a:chOff x="0" y="0"/>
            <a:chExt cx="8314614" cy="4043108"/>
          </a:xfrm>
        </p:grpSpPr>
        <p:sp>
          <p:nvSpPr>
            <p:cNvPr id="339" name="Фигура">
              <a:extLst>
                <a:ext uri="{FF2B5EF4-FFF2-40B4-BE49-F238E27FC236}">
                  <a16:creationId xmlns:a16="http://schemas.microsoft.com/office/drawing/2014/main" id="{4960978D-4425-704D-95F9-F59A21A3BF3E}"/>
                </a:ext>
              </a:extLst>
            </p:cNvPr>
            <p:cNvSpPr/>
            <p:nvPr/>
          </p:nvSpPr>
          <p:spPr>
            <a:xfrm>
              <a:off x="-1" y="50"/>
              <a:ext cx="8314616" cy="404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509" extrusionOk="0">
                  <a:moveTo>
                    <a:pt x="17221" y="19675"/>
                  </a:moveTo>
                  <a:cubicBezTo>
                    <a:pt x="16563" y="20379"/>
                    <a:pt x="15809" y="20629"/>
                    <a:pt x="15073" y="20388"/>
                  </a:cubicBezTo>
                  <a:cubicBezTo>
                    <a:pt x="14487" y="20197"/>
                    <a:pt x="13937" y="19698"/>
                    <a:pt x="13477" y="18944"/>
                  </a:cubicBezTo>
                  <a:cubicBezTo>
                    <a:pt x="12644" y="20023"/>
                    <a:pt x="11667" y="20567"/>
                    <a:pt x="10676" y="20505"/>
                  </a:cubicBezTo>
                  <a:cubicBezTo>
                    <a:pt x="9731" y="20445"/>
                    <a:pt x="8816" y="19837"/>
                    <a:pt x="8041" y="18753"/>
                  </a:cubicBezTo>
                  <a:cubicBezTo>
                    <a:pt x="7427" y="19785"/>
                    <a:pt x="6661" y="20377"/>
                    <a:pt x="5861" y="20437"/>
                  </a:cubicBezTo>
                  <a:cubicBezTo>
                    <a:pt x="5124" y="20493"/>
                    <a:pt x="4396" y="20091"/>
                    <a:pt x="3776" y="19287"/>
                  </a:cubicBezTo>
                  <a:cubicBezTo>
                    <a:pt x="2507" y="21583"/>
                    <a:pt x="477" y="20335"/>
                    <a:pt x="66" y="17007"/>
                  </a:cubicBezTo>
                  <a:cubicBezTo>
                    <a:pt x="-295" y="14085"/>
                    <a:pt x="877" y="11312"/>
                    <a:pt x="2373" y="11552"/>
                  </a:cubicBezTo>
                  <a:cubicBezTo>
                    <a:pt x="2634" y="9870"/>
                    <a:pt x="3185" y="8429"/>
                    <a:pt x="3927" y="7489"/>
                  </a:cubicBezTo>
                  <a:cubicBezTo>
                    <a:pt x="4593" y="6646"/>
                    <a:pt x="5375" y="6254"/>
                    <a:pt x="6159" y="6369"/>
                  </a:cubicBezTo>
                  <a:cubicBezTo>
                    <a:pt x="6943" y="2504"/>
                    <a:pt x="8819" y="-17"/>
                    <a:pt x="10898" y="0"/>
                  </a:cubicBezTo>
                  <a:cubicBezTo>
                    <a:pt x="13023" y="18"/>
                    <a:pt x="14920" y="2677"/>
                    <a:pt x="15661" y="6675"/>
                  </a:cubicBezTo>
                  <a:cubicBezTo>
                    <a:pt x="16285" y="6708"/>
                    <a:pt x="16894" y="7080"/>
                    <a:pt x="17421" y="7752"/>
                  </a:cubicBezTo>
                  <a:cubicBezTo>
                    <a:pt x="17972" y="8453"/>
                    <a:pt x="18413" y="9453"/>
                    <a:pt x="18692" y="10636"/>
                  </a:cubicBezTo>
                  <a:cubicBezTo>
                    <a:pt x="20221" y="10773"/>
                    <a:pt x="21305" y="13685"/>
                    <a:pt x="20937" y="16667"/>
                  </a:cubicBezTo>
                  <a:cubicBezTo>
                    <a:pt x="20533" y="19950"/>
                    <a:pt x="18647" y="21477"/>
                    <a:pt x="17221" y="19675"/>
                  </a:cubicBezTo>
                  <a:close/>
                </a:path>
              </a:pathLst>
            </a:custGeom>
            <a:solidFill>
              <a:srgbClr val="F3F3FA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0" name="Фигура">
              <a:extLst>
                <a:ext uri="{FF2B5EF4-FFF2-40B4-BE49-F238E27FC236}">
                  <a16:creationId xmlns:a16="http://schemas.microsoft.com/office/drawing/2014/main" id="{724070DE-3AEC-954C-8A6C-C894EFD9A6EF}"/>
                </a:ext>
              </a:extLst>
            </p:cNvPr>
            <p:cNvSpPr/>
            <p:nvPr/>
          </p:nvSpPr>
          <p:spPr>
            <a:xfrm>
              <a:off x="168761" y="0"/>
              <a:ext cx="7964427" cy="2631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extrusionOk="0">
                  <a:moveTo>
                    <a:pt x="11239" y="0"/>
                  </a:moveTo>
                  <a:cubicBezTo>
                    <a:pt x="9008" y="-28"/>
                    <a:pt x="6995" y="4046"/>
                    <a:pt x="6153" y="10291"/>
                  </a:cubicBezTo>
                  <a:cubicBezTo>
                    <a:pt x="5311" y="10105"/>
                    <a:pt x="4472" y="10738"/>
                    <a:pt x="3758" y="12099"/>
                  </a:cubicBezTo>
                  <a:cubicBezTo>
                    <a:pt x="2961" y="13619"/>
                    <a:pt x="2369" y="15947"/>
                    <a:pt x="2089" y="18665"/>
                  </a:cubicBezTo>
                  <a:cubicBezTo>
                    <a:pt x="1222" y="18456"/>
                    <a:pt x="460" y="19672"/>
                    <a:pt x="0" y="21572"/>
                  </a:cubicBezTo>
                  <a:cubicBezTo>
                    <a:pt x="315" y="21045"/>
                    <a:pt x="665" y="20707"/>
                    <a:pt x="1030" y="20602"/>
                  </a:cubicBezTo>
                  <a:cubicBezTo>
                    <a:pt x="1534" y="20457"/>
                    <a:pt x="2041" y="20760"/>
                    <a:pt x="2490" y="21469"/>
                  </a:cubicBezTo>
                  <a:cubicBezTo>
                    <a:pt x="2682" y="18456"/>
                    <a:pt x="3307" y="15853"/>
                    <a:pt x="4195" y="14367"/>
                  </a:cubicBezTo>
                  <a:cubicBezTo>
                    <a:pt x="4763" y="13417"/>
                    <a:pt x="5406" y="12996"/>
                    <a:pt x="6048" y="13117"/>
                  </a:cubicBezTo>
                  <a:cubicBezTo>
                    <a:pt x="5593" y="14070"/>
                    <a:pt x="5293" y="15590"/>
                    <a:pt x="5247" y="17291"/>
                  </a:cubicBezTo>
                  <a:cubicBezTo>
                    <a:pt x="5690" y="16004"/>
                    <a:pt x="6225" y="15041"/>
                    <a:pt x="6811" y="14477"/>
                  </a:cubicBezTo>
                  <a:cubicBezTo>
                    <a:pt x="7374" y="13936"/>
                    <a:pt x="7969" y="13777"/>
                    <a:pt x="8555" y="14012"/>
                  </a:cubicBezTo>
                  <a:cubicBezTo>
                    <a:pt x="8065" y="12359"/>
                    <a:pt x="7313" y="11721"/>
                    <a:pt x="6622" y="12296"/>
                  </a:cubicBezTo>
                  <a:cubicBezTo>
                    <a:pt x="7080" y="8652"/>
                    <a:pt x="7905" y="5522"/>
                    <a:pt x="8986" y="3362"/>
                  </a:cubicBezTo>
                  <a:cubicBezTo>
                    <a:pt x="9945" y="1446"/>
                    <a:pt x="11054" y="388"/>
                    <a:pt x="12187" y="270"/>
                  </a:cubicBezTo>
                  <a:cubicBezTo>
                    <a:pt x="11878" y="102"/>
                    <a:pt x="11561" y="4"/>
                    <a:pt x="11239" y="0"/>
                  </a:cubicBezTo>
                  <a:close/>
                  <a:moveTo>
                    <a:pt x="16382" y="10792"/>
                  </a:moveTo>
                  <a:cubicBezTo>
                    <a:pt x="16053" y="11028"/>
                    <a:pt x="15731" y="11358"/>
                    <a:pt x="15422" y="11792"/>
                  </a:cubicBezTo>
                  <a:cubicBezTo>
                    <a:pt x="14897" y="12529"/>
                    <a:pt x="14419" y="13536"/>
                    <a:pt x="14008" y="14767"/>
                  </a:cubicBezTo>
                  <a:cubicBezTo>
                    <a:pt x="14822" y="13095"/>
                    <a:pt x="15845" y="12643"/>
                    <a:pt x="16784" y="13541"/>
                  </a:cubicBezTo>
                  <a:cubicBezTo>
                    <a:pt x="17561" y="14284"/>
                    <a:pt x="18214" y="15898"/>
                    <a:pt x="18609" y="18054"/>
                  </a:cubicBezTo>
                  <a:cubicBezTo>
                    <a:pt x="19321" y="17679"/>
                    <a:pt x="20053" y="17942"/>
                    <a:pt x="20715" y="18809"/>
                  </a:cubicBezTo>
                  <a:cubicBezTo>
                    <a:pt x="21036" y="19229"/>
                    <a:pt x="21333" y="19787"/>
                    <a:pt x="21600" y="20456"/>
                  </a:cubicBezTo>
                  <a:cubicBezTo>
                    <a:pt x="21155" y="18585"/>
                    <a:pt x="20443" y="17298"/>
                    <a:pt x="19605" y="17185"/>
                  </a:cubicBezTo>
                  <a:cubicBezTo>
                    <a:pt x="19305" y="15273"/>
                    <a:pt x="18832" y="13658"/>
                    <a:pt x="18240" y="12525"/>
                  </a:cubicBezTo>
                  <a:cubicBezTo>
                    <a:pt x="17683" y="11456"/>
                    <a:pt x="17041" y="10860"/>
                    <a:pt x="16382" y="10792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16</a:t>
            </a:fld>
            <a:endParaRPr lang="x-none" altLang="x-none"/>
          </a:p>
        </p:txBody>
      </p:sp>
      <p:grpSp>
        <p:nvGrpSpPr>
          <p:cNvPr id="209" name="Группа 208">
            <a:extLst>
              <a:ext uri="{FF2B5EF4-FFF2-40B4-BE49-F238E27FC236}">
                <a16:creationId xmlns:a16="http://schemas.microsoft.com/office/drawing/2014/main" id="{5A6C199C-5DDE-D041-9DBB-D7D5AC8164A9}"/>
              </a:ext>
            </a:extLst>
          </p:cNvPr>
          <p:cNvGrpSpPr/>
          <p:nvPr/>
        </p:nvGrpSpPr>
        <p:grpSpPr>
          <a:xfrm>
            <a:off x="-3122939" y="-1234024"/>
            <a:ext cx="5995760" cy="4763753"/>
            <a:chOff x="5674846" y="5921896"/>
            <a:chExt cx="8319565" cy="6610063"/>
          </a:xfrm>
        </p:grpSpPr>
        <p:grpSp>
          <p:nvGrpSpPr>
            <p:cNvPr id="210" name="Группа 209">
              <a:extLst>
                <a:ext uri="{FF2B5EF4-FFF2-40B4-BE49-F238E27FC236}">
                  <a16:creationId xmlns:a16="http://schemas.microsoft.com/office/drawing/2014/main" id="{B1CB0F7B-C776-A24B-BE3C-DA465CFE7A57}"/>
                </a:ext>
              </a:extLst>
            </p:cNvPr>
            <p:cNvGrpSpPr/>
            <p:nvPr/>
          </p:nvGrpSpPr>
          <p:grpSpPr>
            <a:xfrm>
              <a:off x="11575778" y="7112808"/>
              <a:ext cx="2418633" cy="1308873"/>
              <a:chOff x="11575778" y="7112808"/>
              <a:chExt cx="2418633" cy="1308873"/>
            </a:xfrm>
          </p:grpSpPr>
          <p:sp>
            <p:nvSpPr>
              <p:cNvPr id="262" name="Фигура">
                <a:extLst>
                  <a:ext uri="{FF2B5EF4-FFF2-40B4-BE49-F238E27FC236}">
                    <a16:creationId xmlns:a16="http://schemas.microsoft.com/office/drawing/2014/main" id="{65ACFE2E-E223-ED47-9DE5-37822EB1F74C}"/>
                  </a:ext>
                </a:extLst>
              </p:cNvPr>
              <p:cNvSpPr/>
              <p:nvPr/>
            </p:nvSpPr>
            <p:spPr>
              <a:xfrm>
                <a:off x="11575778" y="7823577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3" name="Фигура">
                <a:extLst>
                  <a:ext uri="{FF2B5EF4-FFF2-40B4-BE49-F238E27FC236}">
                    <a16:creationId xmlns:a16="http://schemas.microsoft.com/office/drawing/2014/main" id="{75963303-45CF-4C41-9AFB-D0A2508C6CF1}"/>
                  </a:ext>
                </a:extLst>
              </p:cNvPr>
              <p:cNvSpPr/>
              <p:nvPr/>
            </p:nvSpPr>
            <p:spPr>
              <a:xfrm>
                <a:off x="12973664" y="7824951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4" name="Фигура">
                <a:extLst>
                  <a:ext uri="{FF2B5EF4-FFF2-40B4-BE49-F238E27FC236}">
                    <a16:creationId xmlns:a16="http://schemas.microsoft.com/office/drawing/2014/main" id="{96EF8C66-6FBB-114B-93CD-645BBD710CE2}"/>
                  </a:ext>
                </a:extLst>
              </p:cNvPr>
              <p:cNvSpPr/>
              <p:nvPr/>
            </p:nvSpPr>
            <p:spPr>
              <a:xfrm>
                <a:off x="12453703" y="7716717"/>
                <a:ext cx="630000" cy="581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5" name="Овал">
                <a:extLst>
                  <a:ext uri="{FF2B5EF4-FFF2-40B4-BE49-F238E27FC236}">
                    <a16:creationId xmlns:a16="http://schemas.microsoft.com/office/drawing/2014/main" id="{A8CE18B0-B7BD-F245-BDB3-E94B5BD82339}"/>
                  </a:ext>
                </a:extLst>
              </p:cNvPr>
              <p:cNvSpPr/>
              <p:nvPr/>
            </p:nvSpPr>
            <p:spPr>
              <a:xfrm>
                <a:off x="12456781" y="8158786"/>
                <a:ext cx="624789" cy="26289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6" name="Фигура">
                <a:extLst>
                  <a:ext uri="{FF2B5EF4-FFF2-40B4-BE49-F238E27FC236}">
                    <a16:creationId xmlns:a16="http://schemas.microsoft.com/office/drawing/2014/main" id="{9F26DA2E-0573-474F-A34A-876FA1F5960A}"/>
                  </a:ext>
                </a:extLst>
              </p:cNvPr>
              <p:cNvSpPr/>
              <p:nvPr/>
            </p:nvSpPr>
            <p:spPr>
              <a:xfrm>
                <a:off x="12494358" y="7768254"/>
                <a:ext cx="146954" cy="416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7" name="Фигура">
                <a:extLst>
                  <a:ext uri="{FF2B5EF4-FFF2-40B4-BE49-F238E27FC236}">
                    <a16:creationId xmlns:a16="http://schemas.microsoft.com/office/drawing/2014/main" id="{FD390075-B256-D845-B2F8-3504DC0A7648}"/>
                  </a:ext>
                </a:extLst>
              </p:cNvPr>
              <p:cNvSpPr/>
              <p:nvPr/>
            </p:nvSpPr>
            <p:spPr>
              <a:xfrm>
                <a:off x="13003798" y="7801135"/>
                <a:ext cx="37202" cy="371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8" name="Фигура">
                <a:extLst>
                  <a:ext uri="{FF2B5EF4-FFF2-40B4-BE49-F238E27FC236}">
                    <a16:creationId xmlns:a16="http://schemas.microsoft.com/office/drawing/2014/main" id="{4B0E042E-FD9B-6C49-B115-2C24BC61A2BD}"/>
                  </a:ext>
                </a:extLst>
              </p:cNvPr>
              <p:cNvSpPr/>
              <p:nvPr/>
            </p:nvSpPr>
            <p:spPr>
              <a:xfrm>
                <a:off x="11827687" y="7112808"/>
                <a:ext cx="887819" cy="65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9" name="Фигура">
                <a:extLst>
                  <a:ext uri="{FF2B5EF4-FFF2-40B4-BE49-F238E27FC236}">
                    <a16:creationId xmlns:a16="http://schemas.microsoft.com/office/drawing/2014/main" id="{769DFD77-5B3F-4B4C-8559-57DE6AEED918}"/>
                  </a:ext>
                </a:extLst>
              </p:cNvPr>
              <p:cNvSpPr/>
              <p:nvPr/>
            </p:nvSpPr>
            <p:spPr>
              <a:xfrm>
                <a:off x="12849191" y="7115881"/>
                <a:ext cx="1096586" cy="656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11" name="Фигура">
              <a:extLst>
                <a:ext uri="{FF2B5EF4-FFF2-40B4-BE49-F238E27FC236}">
                  <a16:creationId xmlns:a16="http://schemas.microsoft.com/office/drawing/2014/main" id="{E7A55D4C-ABDA-0249-84D9-D9B87BEFC0DF}"/>
                </a:ext>
              </a:extLst>
            </p:cNvPr>
            <p:cNvSpPr/>
            <p:nvPr/>
          </p:nvSpPr>
          <p:spPr>
            <a:xfrm rot="21033851">
              <a:off x="8867046" y="7117976"/>
              <a:ext cx="1300143" cy="51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23" extrusionOk="0">
                  <a:moveTo>
                    <a:pt x="21023" y="1"/>
                  </a:moveTo>
                  <a:lnTo>
                    <a:pt x="623" y="4289"/>
                  </a:lnTo>
                  <a:cubicBezTo>
                    <a:pt x="323" y="4411"/>
                    <a:pt x="83" y="4979"/>
                    <a:pt x="18" y="5722"/>
                  </a:cubicBezTo>
                  <a:cubicBezTo>
                    <a:pt x="-54" y="6542"/>
                    <a:pt x="100" y="7381"/>
                    <a:pt x="395" y="7778"/>
                  </a:cubicBezTo>
                  <a:lnTo>
                    <a:pt x="8811" y="20573"/>
                  </a:lnTo>
                  <a:cubicBezTo>
                    <a:pt x="9257" y="21252"/>
                    <a:pt x="9774" y="21580"/>
                    <a:pt x="10295" y="21514"/>
                  </a:cubicBezTo>
                  <a:cubicBezTo>
                    <a:pt x="10835" y="21446"/>
                    <a:pt x="11353" y="20958"/>
                    <a:pt x="11778" y="20119"/>
                  </a:cubicBezTo>
                  <a:lnTo>
                    <a:pt x="21316" y="2110"/>
                  </a:lnTo>
                  <a:cubicBezTo>
                    <a:pt x="21477" y="1820"/>
                    <a:pt x="21546" y="1307"/>
                    <a:pt x="21489" y="833"/>
                  </a:cubicBezTo>
                  <a:cubicBezTo>
                    <a:pt x="21427" y="322"/>
                    <a:pt x="21236" y="-20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" name="Фигура">
              <a:extLst>
                <a:ext uri="{FF2B5EF4-FFF2-40B4-BE49-F238E27FC236}">
                  <a16:creationId xmlns:a16="http://schemas.microsoft.com/office/drawing/2014/main" id="{1009949D-CA61-5F4A-AF58-B14F3771E357}"/>
                </a:ext>
              </a:extLst>
            </p:cNvPr>
            <p:cNvSpPr/>
            <p:nvPr/>
          </p:nvSpPr>
          <p:spPr>
            <a:xfrm rot="850818">
              <a:off x="10427548" y="7130298"/>
              <a:ext cx="1201278" cy="571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35" extrusionOk="0">
                  <a:moveTo>
                    <a:pt x="486" y="1"/>
                  </a:moveTo>
                  <a:lnTo>
                    <a:pt x="20878" y="3597"/>
                  </a:lnTo>
                  <a:cubicBezTo>
                    <a:pt x="21166" y="3747"/>
                    <a:pt x="21395" y="4203"/>
                    <a:pt x="21483" y="4799"/>
                  </a:cubicBezTo>
                  <a:cubicBezTo>
                    <a:pt x="21563" y="5347"/>
                    <a:pt x="21512" y="5942"/>
                    <a:pt x="21346" y="6396"/>
                  </a:cubicBezTo>
                  <a:cubicBezTo>
                    <a:pt x="20181" y="9200"/>
                    <a:pt x="18918" y="11818"/>
                    <a:pt x="17567" y="14226"/>
                  </a:cubicBezTo>
                  <a:cubicBezTo>
                    <a:pt x="16228" y="16615"/>
                    <a:pt x="14806" y="18791"/>
                    <a:pt x="13314" y="20738"/>
                  </a:cubicBezTo>
                  <a:cubicBezTo>
                    <a:pt x="12868" y="21308"/>
                    <a:pt x="12352" y="21583"/>
                    <a:pt x="11831" y="21528"/>
                  </a:cubicBezTo>
                  <a:cubicBezTo>
                    <a:pt x="11291" y="21471"/>
                    <a:pt x="10772" y="21062"/>
                    <a:pt x="10348" y="20357"/>
                  </a:cubicBezTo>
                  <a:lnTo>
                    <a:pt x="193" y="1770"/>
                  </a:lnTo>
                  <a:cubicBezTo>
                    <a:pt x="32" y="1527"/>
                    <a:pt x="-37" y="1096"/>
                    <a:pt x="20" y="699"/>
                  </a:cubicBezTo>
                  <a:cubicBezTo>
                    <a:pt x="82" y="270"/>
                    <a:pt x="273" y="-17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13" name="Группа">
              <a:extLst>
                <a:ext uri="{FF2B5EF4-FFF2-40B4-BE49-F238E27FC236}">
                  <a16:creationId xmlns:a16="http://schemas.microsoft.com/office/drawing/2014/main" id="{30D8A671-5981-7D43-A8E6-1AD8419E4629}"/>
                </a:ext>
              </a:extLst>
            </p:cNvPr>
            <p:cNvGrpSpPr/>
            <p:nvPr/>
          </p:nvGrpSpPr>
          <p:grpSpPr>
            <a:xfrm>
              <a:off x="9923383" y="6780669"/>
              <a:ext cx="740739" cy="828879"/>
              <a:chOff x="0" y="0"/>
              <a:chExt cx="1177789" cy="1317938"/>
            </a:xfrm>
          </p:grpSpPr>
          <p:sp>
            <p:nvSpPr>
              <p:cNvPr id="258" name="Фигура">
                <a:extLst>
                  <a:ext uri="{FF2B5EF4-FFF2-40B4-BE49-F238E27FC236}">
                    <a16:creationId xmlns:a16="http://schemas.microsoft.com/office/drawing/2014/main" id="{9D82BAAB-F8FC-CB46-8979-D7C2F02D1100}"/>
                  </a:ext>
                </a:extLst>
              </p:cNvPr>
              <p:cNvSpPr/>
              <p:nvPr/>
            </p:nvSpPr>
            <p:spPr>
              <a:xfrm>
                <a:off x="0" y="0"/>
                <a:ext cx="1177789" cy="1087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9" name="Овал">
                <a:extLst>
                  <a:ext uri="{FF2B5EF4-FFF2-40B4-BE49-F238E27FC236}">
                    <a16:creationId xmlns:a16="http://schemas.microsoft.com/office/drawing/2014/main" id="{0ED50FE8-45CC-244C-91B8-B24C6B9F9EA0}"/>
                  </a:ext>
                </a:extLst>
              </p:cNvPr>
              <p:cNvSpPr/>
              <p:nvPr/>
            </p:nvSpPr>
            <p:spPr>
              <a:xfrm>
                <a:off x="5754" y="826452"/>
                <a:ext cx="1168049" cy="491486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0" name="Фигура">
                <a:extLst>
                  <a:ext uri="{FF2B5EF4-FFF2-40B4-BE49-F238E27FC236}">
                    <a16:creationId xmlns:a16="http://schemas.microsoft.com/office/drawing/2014/main" id="{B9FFDF34-420D-4049-8845-DC50C95AA473}"/>
                  </a:ext>
                </a:extLst>
              </p:cNvPr>
              <p:cNvSpPr/>
              <p:nvPr/>
            </p:nvSpPr>
            <p:spPr>
              <a:xfrm>
                <a:off x="76003" y="96349"/>
                <a:ext cx="274733" cy="778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1" name="Фигура">
                <a:extLst>
                  <a:ext uri="{FF2B5EF4-FFF2-40B4-BE49-F238E27FC236}">
                    <a16:creationId xmlns:a16="http://schemas.microsoft.com/office/drawing/2014/main" id="{787D6AD6-01F3-0549-84D0-891A4170841D}"/>
                  </a:ext>
                </a:extLst>
              </p:cNvPr>
              <p:cNvSpPr/>
              <p:nvPr/>
            </p:nvSpPr>
            <p:spPr>
              <a:xfrm>
                <a:off x="1028407" y="157819"/>
                <a:ext cx="69549" cy="695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14" name="Фигура">
              <a:extLst>
                <a:ext uri="{FF2B5EF4-FFF2-40B4-BE49-F238E27FC236}">
                  <a16:creationId xmlns:a16="http://schemas.microsoft.com/office/drawing/2014/main" id="{78959E02-360A-0E49-806B-A14AF093C932}"/>
                </a:ext>
              </a:extLst>
            </p:cNvPr>
            <p:cNvSpPr/>
            <p:nvPr/>
          </p:nvSpPr>
          <p:spPr>
            <a:xfrm>
              <a:off x="9031031" y="5921896"/>
              <a:ext cx="1218768" cy="9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42" extrusionOk="0">
                  <a:moveTo>
                    <a:pt x="21485" y="20507"/>
                  </a:moveTo>
                  <a:lnTo>
                    <a:pt x="12335" y="1156"/>
                  </a:lnTo>
                  <a:cubicBezTo>
                    <a:pt x="12160" y="753"/>
                    <a:pt x="11887" y="428"/>
                    <a:pt x="11555" y="226"/>
                  </a:cubicBezTo>
                  <a:cubicBezTo>
                    <a:pt x="11248" y="39"/>
                    <a:pt x="10904" y="-34"/>
                    <a:pt x="10564" y="15"/>
                  </a:cubicBezTo>
                  <a:cubicBezTo>
                    <a:pt x="8965" y="564"/>
                    <a:pt x="7425" y="1344"/>
                    <a:pt x="5974" y="2339"/>
                  </a:cubicBezTo>
                  <a:cubicBezTo>
                    <a:pt x="3935" y="3736"/>
                    <a:pt x="2098" y="5540"/>
                    <a:pt x="535" y="7677"/>
                  </a:cubicBezTo>
                  <a:cubicBezTo>
                    <a:pt x="216" y="7985"/>
                    <a:pt x="22" y="8449"/>
                    <a:pt x="2" y="8948"/>
                  </a:cubicBezTo>
                  <a:cubicBezTo>
                    <a:pt x="-24" y="9593"/>
                    <a:pt x="240" y="10204"/>
                    <a:pt x="689" y="10536"/>
                  </a:cubicBezTo>
                  <a:lnTo>
                    <a:pt x="20605" y="21470"/>
                  </a:lnTo>
                  <a:cubicBezTo>
                    <a:pt x="20771" y="21566"/>
                    <a:pt x="20964" y="21566"/>
                    <a:pt x="21130" y="21470"/>
                  </a:cubicBezTo>
                  <a:cubicBezTo>
                    <a:pt x="21425" y="21302"/>
                    <a:pt x="21576" y="20892"/>
                    <a:pt x="21485" y="20507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" name="Фигура">
              <a:extLst>
                <a:ext uri="{FF2B5EF4-FFF2-40B4-BE49-F238E27FC236}">
                  <a16:creationId xmlns:a16="http://schemas.microsoft.com/office/drawing/2014/main" id="{1C681A02-ABC2-D148-981D-3B3BE45BA9A1}"/>
                </a:ext>
              </a:extLst>
            </p:cNvPr>
            <p:cNvSpPr/>
            <p:nvPr/>
          </p:nvSpPr>
          <p:spPr>
            <a:xfrm rot="21136058">
              <a:off x="10332310" y="5945569"/>
              <a:ext cx="1406973" cy="88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09" extrusionOk="0">
                  <a:moveTo>
                    <a:pt x="110" y="20273"/>
                  </a:moveTo>
                  <a:lnTo>
                    <a:pt x="11095" y="849"/>
                  </a:lnTo>
                  <a:cubicBezTo>
                    <a:pt x="11316" y="467"/>
                    <a:pt x="11597" y="199"/>
                    <a:pt x="11906" y="76"/>
                  </a:cubicBezTo>
                  <a:cubicBezTo>
                    <a:pt x="12240" y="-57"/>
                    <a:pt x="12591" y="-15"/>
                    <a:pt x="12910" y="198"/>
                  </a:cubicBezTo>
                  <a:cubicBezTo>
                    <a:pt x="14519" y="1460"/>
                    <a:pt x="16053" y="2975"/>
                    <a:pt x="17491" y="4721"/>
                  </a:cubicBezTo>
                  <a:cubicBezTo>
                    <a:pt x="18848" y="6369"/>
                    <a:pt x="20115" y="8216"/>
                    <a:pt x="21275" y="10241"/>
                  </a:cubicBezTo>
                  <a:cubicBezTo>
                    <a:pt x="21489" y="10678"/>
                    <a:pt x="21569" y="11257"/>
                    <a:pt x="21491" y="11806"/>
                  </a:cubicBezTo>
                  <a:cubicBezTo>
                    <a:pt x="21397" y="12466"/>
                    <a:pt x="21093" y="12986"/>
                    <a:pt x="20699" y="13158"/>
                  </a:cubicBezTo>
                  <a:lnTo>
                    <a:pt x="504" y="21504"/>
                  </a:lnTo>
                  <a:cubicBezTo>
                    <a:pt x="304" y="21543"/>
                    <a:pt x="113" y="21358"/>
                    <a:pt x="35" y="21049"/>
                  </a:cubicBezTo>
                  <a:cubicBezTo>
                    <a:pt x="-31" y="20788"/>
                    <a:pt x="-2" y="20487"/>
                    <a:pt x="110" y="20273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Овал">
              <a:extLst>
                <a:ext uri="{FF2B5EF4-FFF2-40B4-BE49-F238E27FC236}">
                  <a16:creationId xmlns:a16="http://schemas.microsoft.com/office/drawing/2014/main" id="{A40F5C79-194E-CC4A-ABC7-92C47DC0C13A}"/>
                </a:ext>
              </a:extLst>
            </p:cNvPr>
            <p:cNvSpPr/>
            <p:nvPr/>
          </p:nvSpPr>
          <p:spPr>
            <a:xfrm>
              <a:off x="8511056" y="8078351"/>
              <a:ext cx="2307681" cy="2041962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7" name="Фигура">
              <a:extLst>
                <a:ext uri="{FF2B5EF4-FFF2-40B4-BE49-F238E27FC236}">
                  <a16:creationId xmlns:a16="http://schemas.microsoft.com/office/drawing/2014/main" id="{33357F76-B5DF-824B-9163-D9CFC6C6BD17}"/>
                </a:ext>
              </a:extLst>
            </p:cNvPr>
            <p:cNvSpPr/>
            <p:nvPr/>
          </p:nvSpPr>
          <p:spPr>
            <a:xfrm>
              <a:off x="10520675" y="8439755"/>
              <a:ext cx="280332" cy="47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600" extrusionOk="0">
                  <a:moveTo>
                    <a:pt x="1938" y="0"/>
                  </a:moveTo>
                  <a:cubicBezTo>
                    <a:pt x="-1100" y="4561"/>
                    <a:pt x="-543" y="9736"/>
                    <a:pt x="3447" y="14008"/>
                  </a:cubicBezTo>
                  <a:cubicBezTo>
                    <a:pt x="7111" y="17932"/>
                    <a:pt x="13320" y="20696"/>
                    <a:pt x="20500" y="21600"/>
                  </a:cubicBezTo>
                  <a:cubicBezTo>
                    <a:pt x="19205" y="17727"/>
                    <a:pt x="17062" y="13982"/>
                    <a:pt x="14133" y="10466"/>
                  </a:cubicBezTo>
                  <a:cubicBezTo>
                    <a:pt x="10930" y="6623"/>
                    <a:pt x="6820" y="3096"/>
                    <a:pt x="1938" y="0"/>
                  </a:cubicBezTo>
                  <a:close/>
                </a:path>
              </a:pathLst>
            </a:cu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Овал">
              <a:extLst>
                <a:ext uri="{FF2B5EF4-FFF2-40B4-BE49-F238E27FC236}">
                  <a16:creationId xmlns:a16="http://schemas.microsoft.com/office/drawing/2014/main" id="{EE85B1FB-FED2-9D47-9264-B537C95BC9E3}"/>
                </a:ext>
              </a:extLst>
            </p:cNvPr>
            <p:cNvSpPr/>
            <p:nvPr/>
          </p:nvSpPr>
          <p:spPr>
            <a:xfrm rot="784028">
              <a:off x="9455499" y="8214805"/>
              <a:ext cx="798731" cy="387199"/>
            </a:xfrm>
            <a:prstGeom prst="ellipse">
              <a:avLst/>
            </a:pr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9" name="Фигура">
              <a:extLst>
                <a:ext uri="{FF2B5EF4-FFF2-40B4-BE49-F238E27FC236}">
                  <a16:creationId xmlns:a16="http://schemas.microsoft.com/office/drawing/2014/main" id="{93438F81-DE18-E042-AA4F-FEEFC6614A4C}"/>
                </a:ext>
              </a:extLst>
            </p:cNvPr>
            <p:cNvSpPr/>
            <p:nvPr/>
          </p:nvSpPr>
          <p:spPr>
            <a:xfrm>
              <a:off x="8518940" y="8378093"/>
              <a:ext cx="515337" cy="60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2" h="21600" extrusionOk="0">
                  <a:moveTo>
                    <a:pt x="12764" y="0"/>
                  </a:moveTo>
                  <a:cubicBezTo>
                    <a:pt x="15740" y="19"/>
                    <a:pt x="18429" y="1725"/>
                    <a:pt x="19480" y="4275"/>
                  </a:cubicBezTo>
                  <a:cubicBezTo>
                    <a:pt x="21600" y="9419"/>
                    <a:pt x="17966" y="14034"/>
                    <a:pt x="13667" y="16981"/>
                  </a:cubicBezTo>
                  <a:cubicBezTo>
                    <a:pt x="9844" y="19602"/>
                    <a:pt x="5267" y="21282"/>
                    <a:pt x="0" y="21600"/>
                  </a:cubicBezTo>
                  <a:cubicBezTo>
                    <a:pt x="586" y="17759"/>
                    <a:pt x="1862" y="14034"/>
                    <a:pt x="3778" y="10576"/>
                  </a:cubicBezTo>
                  <a:cubicBezTo>
                    <a:pt x="6005" y="6555"/>
                    <a:pt x="9056" y="2965"/>
                    <a:pt x="12764" y="0"/>
                  </a:cubicBezTo>
                  <a:close/>
                </a:path>
              </a:pathLst>
            </a:cu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Фигура">
              <a:extLst>
                <a:ext uri="{FF2B5EF4-FFF2-40B4-BE49-F238E27FC236}">
                  <a16:creationId xmlns:a16="http://schemas.microsoft.com/office/drawing/2014/main" id="{086DAFD1-E92A-E943-B46B-AB0D16866810}"/>
                </a:ext>
              </a:extLst>
            </p:cNvPr>
            <p:cNvSpPr/>
            <p:nvPr/>
          </p:nvSpPr>
          <p:spPr>
            <a:xfrm>
              <a:off x="10563596" y="8271435"/>
              <a:ext cx="2337418" cy="51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21203" y="0"/>
                  </a:moveTo>
                  <a:cubicBezTo>
                    <a:pt x="21385" y="497"/>
                    <a:pt x="21512" y="1313"/>
                    <a:pt x="21555" y="2251"/>
                  </a:cubicBezTo>
                  <a:cubicBezTo>
                    <a:pt x="21600" y="3226"/>
                    <a:pt x="21550" y="4240"/>
                    <a:pt x="21417" y="5035"/>
                  </a:cubicBezTo>
                  <a:lnTo>
                    <a:pt x="889" y="21600"/>
                  </a:lnTo>
                  <a:cubicBezTo>
                    <a:pt x="659" y="20658"/>
                    <a:pt x="464" y="19552"/>
                    <a:pt x="313" y="18328"/>
                  </a:cubicBezTo>
                  <a:cubicBezTo>
                    <a:pt x="163" y="17118"/>
                    <a:pt x="58" y="15808"/>
                    <a:pt x="0" y="14448"/>
                  </a:cubicBezTo>
                  <a:lnTo>
                    <a:pt x="21203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21" name="Группа 220">
              <a:extLst>
                <a:ext uri="{FF2B5EF4-FFF2-40B4-BE49-F238E27FC236}">
                  <a16:creationId xmlns:a16="http://schemas.microsoft.com/office/drawing/2014/main" id="{ED59B680-55DB-5F47-81A0-D780C0CCFA6E}"/>
                </a:ext>
              </a:extLst>
            </p:cNvPr>
            <p:cNvGrpSpPr/>
            <p:nvPr/>
          </p:nvGrpSpPr>
          <p:grpSpPr>
            <a:xfrm>
              <a:off x="5674846" y="6919919"/>
              <a:ext cx="2418633" cy="1308873"/>
              <a:chOff x="5099113" y="6310319"/>
              <a:chExt cx="2418633" cy="1308873"/>
            </a:xfrm>
          </p:grpSpPr>
          <p:sp>
            <p:nvSpPr>
              <p:cNvPr id="250" name="Фигура">
                <a:extLst>
                  <a:ext uri="{FF2B5EF4-FFF2-40B4-BE49-F238E27FC236}">
                    <a16:creationId xmlns:a16="http://schemas.microsoft.com/office/drawing/2014/main" id="{0355FE5C-543E-694A-AC79-EB7554ED7957}"/>
                  </a:ext>
                </a:extLst>
              </p:cNvPr>
              <p:cNvSpPr/>
              <p:nvPr/>
            </p:nvSpPr>
            <p:spPr>
              <a:xfrm>
                <a:off x="5099113" y="7021088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1" name="Фигура">
                <a:extLst>
                  <a:ext uri="{FF2B5EF4-FFF2-40B4-BE49-F238E27FC236}">
                    <a16:creationId xmlns:a16="http://schemas.microsoft.com/office/drawing/2014/main" id="{5BCE9009-221C-9243-B844-7931CF039880}"/>
                  </a:ext>
                </a:extLst>
              </p:cNvPr>
              <p:cNvSpPr/>
              <p:nvPr/>
            </p:nvSpPr>
            <p:spPr>
              <a:xfrm>
                <a:off x="6496999" y="7022462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2" name="Фигура">
                <a:extLst>
                  <a:ext uri="{FF2B5EF4-FFF2-40B4-BE49-F238E27FC236}">
                    <a16:creationId xmlns:a16="http://schemas.microsoft.com/office/drawing/2014/main" id="{89F14A63-6443-1943-80F9-91D7E595449F}"/>
                  </a:ext>
                </a:extLst>
              </p:cNvPr>
              <p:cNvSpPr/>
              <p:nvPr/>
            </p:nvSpPr>
            <p:spPr>
              <a:xfrm>
                <a:off x="5977038" y="6914228"/>
                <a:ext cx="630000" cy="581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3" name="Овал">
                <a:extLst>
                  <a:ext uri="{FF2B5EF4-FFF2-40B4-BE49-F238E27FC236}">
                    <a16:creationId xmlns:a16="http://schemas.microsoft.com/office/drawing/2014/main" id="{230F0923-C593-244A-9B91-C5E882D6F767}"/>
                  </a:ext>
                </a:extLst>
              </p:cNvPr>
              <p:cNvSpPr/>
              <p:nvPr/>
            </p:nvSpPr>
            <p:spPr>
              <a:xfrm>
                <a:off x="5980116" y="7356297"/>
                <a:ext cx="624789" cy="26289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4" name="Фигура">
                <a:extLst>
                  <a:ext uri="{FF2B5EF4-FFF2-40B4-BE49-F238E27FC236}">
                    <a16:creationId xmlns:a16="http://schemas.microsoft.com/office/drawing/2014/main" id="{CBD54ADA-BDBA-A343-A36A-D3BEFDB08EFF}"/>
                  </a:ext>
                </a:extLst>
              </p:cNvPr>
              <p:cNvSpPr/>
              <p:nvPr/>
            </p:nvSpPr>
            <p:spPr>
              <a:xfrm>
                <a:off x="6017693" y="6965765"/>
                <a:ext cx="146954" cy="416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5" name="Фигура">
                <a:extLst>
                  <a:ext uri="{FF2B5EF4-FFF2-40B4-BE49-F238E27FC236}">
                    <a16:creationId xmlns:a16="http://schemas.microsoft.com/office/drawing/2014/main" id="{EB884AD7-481A-B743-B8FE-733C9815F1F3}"/>
                  </a:ext>
                </a:extLst>
              </p:cNvPr>
              <p:cNvSpPr/>
              <p:nvPr/>
            </p:nvSpPr>
            <p:spPr>
              <a:xfrm>
                <a:off x="6527133" y="6998646"/>
                <a:ext cx="37202" cy="371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6" name="Фигура">
                <a:extLst>
                  <a:ext uri="{FF2B5EF4-FFF2-40B4-BE49-F238E27FC236}">
                    <a16:creationId xmlns:a16="http://schemas.microsoft.com/office/drawing/2014/main" id="{54C1E823-2667-4247-9933-63394A4BDD37}"/>
                  </a:ext>
                </a:extLst>
              </p:cNvPr>
              <p:cNvSpPr/>
              <p:nvPr/>
            </p:nvSpPr>
            <p:spPr>
              <a:xfrm>
                <a:off x="5351022" y="6310319"/>
                <a:ext cx="887819" cy="65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7" name="Фигура">
                <a:extLst>
                  <a:ext uri="{FF2B5EF4-FFF2-40B4-BE49-F238E27FC236}">
                    <a16:creationId xmlns:a16="http://schemas.microsoft.com/office/drawing/2014/main" id="{FCCF2748-D73D-254F-9EED-02720235AD37}"/>
                  </a:ext>
                </a:extLst>
              </p:cNvPr>
              <p:cNvSpPr/>
              <p:nvPr/>
            </p:nvSpPr>
            <p:spPr>
              <a:xfrm>
                <a:off x="6372526" y="6313392"/>
                <a:ext cx="1096586" cy="656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22" name="Фигура">
              <a:extLst>
                <a:ext uri="{FF2B5EF4-FFF2-40B4-BE49-F238E27FC236}">
                  <a16:creationId xmlns:a16="http://schemas.microsoft.com/office/drawing/2014/main" id="{F56A6C94-591B-CF4B-A656-6F48C8229EEE}"/>
                </a:ext>
              </a:extLst>
            </p:cNvPr>
            <p:cNvSpPr/>
            <p:nvPr/>
          </p:nvSpPr>
          <p:spPr>
            <a:xfrm>
              <a:off x="6828094" y="8043288"/>
              <a:ext cx="2166796" cy="72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397" y="0"/>
                  </a:moveTo>
                  <a:cubicBezTo>
                    <a:pt x="201" y="356"/>
                    <a:pt x="64" y="940"/>
                    <a:pt x="17" y="1612"/>
                  </a:cubicBezTo>
                  <a:cubicBezTo>
                    <a:pt x="-31" y="2309"/>
                    <a:pt x="23" y="3035"/>
                    <a:pt x="167" y="3604"/>
                  </a:cubicBezTo>
                  <a:lnTo>
                    <a:pt x="20610" y="21600"/>
                  </a:lnTo>
                  <a:cubicBezTo>
                    <a:pt x="20858" y="20926"/>
                    <a:pt x="21068" y="20134"/>
                    <a:pt x="21232" y="19258"/>
                  </a:cubicBezTo>
                  <a:cubicBezTo>
                    <a:pt x="21393" y="18392"/>
                    <a:pt x="21507" y="17454"/>
                    <a:pt x="21569" y="16481"/>
                  </a:cubicBezTo>
                  <a:lnTo>
                    <a:pt x="397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Фигура">
              <a:extLst>
                <a:ext uri="{FF2B5EF4-FFF2-40B4-BE49-F238E27FC236}">
                  <a16:creationId xmlns:a16="http://schemas.microsoft.com/office/drawing/2014/main" id="{C50E9387-F705-8E41-8785-1CE4B4B232DD}"/>
                </a:ext>
              </a:extLst>
            </p:cNvPr>
            <p:cNvSpPr/>
            <p:nvPr/>
          </p:nvSpPr>
          <p:spPr>
            <a:xfrm>
              <a:off x="9662626" y="7400548"/>
              <a:ext cx="770378" cy="11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extrusionOk="0">
                  <a:moveTo>
                    <a:pt x="0" y="20129"/>
                  </a:moveTo>
                  <a:lnTo>
                    <a:pt x="13823" y="335"/>
                  </a:lnTo>
                  <a:cubicBezTo>
                    <a:pt x="15503" y="-117"/>
                    <a:pt x="17388" y="-111"/>
                    <a:pt x="19062" y="351"/>
                  </a:cubicBezTo>
                  <a:cubicBezTo>
                    <a:pt x="20045" y="623"/>
                    <a:pt x="20915" y="1044"/>
                    <a:pt x="21600" y="1581"/>
                  </a:cubicBezTo>
                  <a:lnTo>
                    <a:pt x="7803" y="21483"/>
                  </a:lnTo>
                  <a:cubicBezTo>
                    <a:pt x="6465" y="21451"/>
                    <a:pt x="5136" y="21323"/>
                    <a:pt x="3840" y="21101"/>
                  </a:cubicBezTo>
                  <a:cubicBezTo>
                    <a:pt x="2508" y="20873"/>
                    <a:pt x="1220" y="20547"/>
                    <a:pt x="0" y="20129"/>
                  </a:cubicBez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24" name="Группа 223">
              <a:extLst>
                <a:ext uri="{FF2B5EF4-FFF2-40B4-BE49-F238E27FC236}">
                  <a16:creationId xmlns:a16="http://schemas.microsoft.com/office/drawing/2014/main" id="{FBA520A1-C2AF-714F-B015-F3C5D16C9BB6}"/>
                </a:ext>
              </a:extLst>
            </p:cNvPr>
            <p:cNvGrpSpPr/>
            <p:nvPr/>
          </p:nvGrpSpPr>
          <p:grpSpPr>
            <a:xfrm>
              <a:off x="11166657" y="8833592"/>
              <a:ext cx="2082464" cy="1126950"/>
              <a:chOff x="12981910" y="8792952"/>
              <a:chExt cx="2082464" cy="1126950"/>
            </a:xfrm>
          </p:grpSpPr>
          <p:sp>
            <p:nvSpPr>
              <p:cNvPr id="242" name="Фигура">
                <a:extLst>
                  <a:ext uri="{FF2B5EF4-FFF2-40B4-BE49-F238E27FC236}">
                    <a16:creationId xmlns:a16="http://schemas.microsoft.com/office/drawing/2014/main" id="{86DDBB7C-A2BF-7848-92DA-132166E29CB5}"/>
                  </a:ext>
                </a:extLst>
              </p:cNvPr>
              <p:cNvSpPr/>
              <p:nvPr/>
            </p:nvSpPr>
            <p:spPr>
              <a:xfrm>
                <a:off x="12981910" y="9404930"/>
                <a:ext cx="878871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3" name="Фигура">
                <a:extLst>
                  <a:ext uri="{FF2B5EF4-FFF2-40B4-BE49-F238E27FC236}">
                    <a16:creationId xmlns:a16="http://schemas.microsoft.com/office/drawing/2014/main" id="{8CEE1886-0B87-2E43-9DA1-A7D1796B85FC}"/>
                  </a:ext>
                </a:extLst>
              </p:cNvPr>
              <p:cNvSpPr/>
              <p:nvPr/>
            </p:nvSpPr>
            <p:spPr>
              <a:xfrm>
                <a:off x="14185502" y="9406113"/>
                <a:ext cx="878872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4" name="Фигура">
                <a:extLst>
                  <a:ext uri="{FF2B5EF4-FFF2-40B4-BE49-F238E27FC236}">
                    <a16:creationId xmlns:a16="http://schemas.microsoft.com/office/drawing/2014/main" id="{03C359D7-73D1-FC41-9CB6-394421B3C73C}"/>
                  </a:ext>
                </a:extLst>
              </p:cNvPr>
              <p:cNvSpPr/>
              <p:nvPr/>
            </p:nvSpPr>
            <p:spPr>
              <a:xfrm>
                <a:off x="13737811" y="9312922"/>
                <a:ext cx="542434" cy="500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5" name="Овал">
                <a:extLst>
                  <a:ext uri="{FF2B5EF4-FFF2-40B4-BE49-F238E27FC236}">
                    <a16:creationId xmlns:a16="http://schemas.microsoft.com/office/drawing/2014/main" id="{DB117FBA-C6F2-5A43-81CC-C382EBA86542}"/>
                  </a:ext>
                </a:extLst>
              </p:cNvPr>
              <p:cNvSpPr/>
              <p:nvPr/>
            </p:nvSpPr>
            <p:spPr>
              <a:xfrm>
                <a:off x="13740462" y="9693547"/>
                <a:ext cx="537948" cy="22635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6" name="Фигура">
                <a:extLst>
                  <a:ext uri="{FF2B5EF4-FFF2-40B4-BE49-F238E27FC236}">
                    <a16:creationId xmlns:a16="http://schemas.microsoft.com/office/drawing/2014/main" id="{40241766-7AB6-EF42-B85F-8606F4EF07CB}"/>
                  </a:ext>
                </a:extLst>
              </p:cNvPr>
              <p:cNvSpPr/>
              <p:nvPr/>
            </p:nvSpPr>
            <p:spPr>
              <a:xfrm>
                <a:off x="13772815" y="9357297"/>
                <a:ext cx="126529" cy="35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66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7" name="Фигура">
                <a:extLst>
                  <a:ext uri="{FF2B5EF4-FFF2-40B4-BE49-F238E27FC236}">
                    <a16:creationId xmlns:a16="http://schemas.microsoft.com/office/drawing/2014/main" id="{A3FDB5F3-1580-7446-9041-77AC3541F3D3}"/>
                  </a:ext>
                </a:extLst>
              </p:cNvPr>
              <p:cNvSpPr/>
              <p:nvPr/>
            </p:nvSpPr>
            <p:spPr>
              <a:xfrm>
                <a:off x="14211447" y="9385607"/>
                <a:ext cx="32031" cy="320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66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8" name="Фигура">
                <a:extLst>
                  <a:ext uri="{FF2B5EF4-FFF2-40B4-BE49-F238E27FC236}">
                    <a16:creationId xmlns:a16="http://schemas.microsoft.com/office/drawing/2014/main" id="{A7372E9E-1368-EB4B-955D-1B9446EFB78B}"/>
                  </a:ext>
                </a:extLst>
              </p:cNvPr>
              <p:cNvSpPr/>
              <p:nvPr/>
            </p:nvSpPr>
            <p:spPr>
              <a:xfrm>
                <a:off x="13198806" y="8792952"/>
                <a:ext cx="764420" cy="566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9" name="Фигура">
                <a:extLst>
                  <a:ext uri="{FF2B5EF4-FFF2-40B4-BE49-F238E27FC236}">
                    <a16:creationId xmlns:a16="http://schemas.microsoft.com/office/drawing/2014/main" id="{4AEE95E8-D6AB-C442-9576-3F95A7F95FA0}"/>
                  </a:ext>
                </a:extLst>
              </p:cNvPr>
              <p:cNvSpPr/>
              <p:nvPr/>
            </p:nvSpPr>
            <p:spPr>
              <a:xfrm>
                <a:off x="14078329" y="8795598"/>
                <a:ext cx="944170" cy="565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25" name="Группа 224">
              <a:extLst>
                <a:ext uri="{FF2B5EF4-FFF2-40B4-BE49-F238E27FC236}">
                  <a16:creationId xmlns:a16="http://schemas.microsoft.com/office/drawing/2014/main" id="{E394C88B-5CE8-7741-AED7-8E4832E70D32}"/>
                </a:ext>
              </a:extLst>
            </p:cNvPr>
            <p:cNvGrpSpPr/>
            <p:nvPr/>
          </p:nvGrpSpPr>
          <p:grpSpPr>
            <a:xfrm>
              <a:off x="6182330" y="8871405"/>
              <a:ext cx="2082464" cy="1126950"/>
              <a:chOff x="4604143" y="9447138"/>
              <a:chExt cx="2082464" cy="1126950"/>
            </a:xfrm>
          </p:grpSpPr>
          <p:sp>
            <p:nvSpPr>
              <p:cNvPr id="234" name="Фигура">
                <a:extLst>
                  <a:ext uri="{FF2B5EF4-FFF2-40B4-BE49-F238E27FC236}">
                    <a16:creationId xmlns:a16="http://schemas.microsoft.com/office/drawing/2014/main" id="{58565F2F-72A0-1940-968F-B74F0A265CDE}"/>
                  </a:ext>
                </a:extLst>
              </p:cNvPr>
              <p:cNvSpPr/>
              <p:nvPr/>
            </p:nvSpPr>
            <p:spPr>
              <a:xfrm>
                <a:off x="4604143" y="10059116"/>
                <a:ext cx="878871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5" name="Фигура">
                <a:extLst>
                  <a:ext uri="{FF2B5EF4-FFF2-40B4-BE49-F238E27FC236}">
                    <a16:creationId xmlns:a16="http://schemas.microsoft.com/office/drawing/2014/main" id="{8A4B301B-1836-6842-8CB8-61EE13CE51F5}"/>
                  </a:ext>
                </a:extLst>
              </p:cNvPr>
              <p:cNvSpPr/>
              <p:nvPr/>
            </p:nvSpPr>
            <p:spPr>
              <a:xfrm>
                <a:off x="5807735" y="10060299"/>
                <a:ext cx="878872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6" name="Фигура">
                <a:extLst>
                  <a:ext uri="{FF2B5EF4-FFF2-40B4-BE49-F238E27FC236}">
                    <a16:creationId xmlns:a16="http://schemas.microsoft.com/office/drawing/2014/main" id="{13E387DC-6FA1-4A4E-9A7E-7E5628A8E81F}"/>
                  </a:ext>
                </a:extLst>
              </p:cNvPr>
              <p:cNvSpPr/>
              <p:nvPr/>
            </p:nvSpPr>
            <p:spPr>
              <a:xfrm>
                <a:off x="5360044" y="9967108"/>
                <a:ext cx="542434" cy="500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7" name="Овал">
                <a:extLst>
                  <a:ext uri="{FF2B5EF4-FFF2-40B4-BE49-F238E27FC236}">
                    <a16:creationId xmlns:a16="http://schemas.microsoft.com/office/drawing/2014/main" id="{4B4926BE-7ECC-1345-94D4-23D2A004DD4A}"/>
                  </a:ext>
                </a:extLst>
              </p:cNvPr>
              <p:cNvSpPr/>
              <p:nvPr/>
            </p:nvSpPr>
            <p:spPr>
              <a:xfrm>
                <a:off x="5362695" y="10347733"/>
                <a:ext cx="537948" cy="22635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8" name="Фигура">
                <a:extLst>
                  <a:ext uri="{FF2B5EF4-FFF2-40B4-BE49-F238E27FC236}">
                    <a16:creationId xmlns:a16="http://schemas.microsoft.com/office/drawing/2014/main" id="{CA3AF6E5-5AC8-8A4A-9DAE-16416C1B4B20}"/>
                  </a:ext>
                </a:extLst>
              </p:cNvPr>
              <p:cNvSpPr/>
              <p:nvPr/>
            </p:nvSpPr>
            <p:spPr>
              <a:xfrm>
                <a:off x="5395048" y="10011483"/>
                <a:ext cx="126529" cy="35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39" name="Фигура">
                <a:extLst>
                  <a:ext uri="{FF2B5EF4-FFF2-40B4-BE49-F238E27FC236}">
                    <a16:creationId xmlns:a16="http://schemas.microsoft.com/office/drawing/2014/main" id="{938A7F16-7FEF-C343-8A87-6E5BD74470A4}"/>
                  </a:ext>
                </a:extLst>
              </p:cNvPr>
              <p:cNvSpPr/>
              <p:nvPr/>
            </p:nvSpPr>
            <p:spPr>
              <a:xfrm>
                <a:off x="5833680" y="10039793"/>
                <a:ext cx="32031" cy="320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0" name="Фигура">
                <a:extLst>
                  <a:ext uri="{FF2B5EF4-FFF2-40B4-BE49-F238E27FC236}">
                    <a16:creationId xmlns:a16="http://schemas.microsoft.com/office/drawing/2014/main" id="{3B328080-06C9-CA44-8739-4C6B7881C1CB}"/>
                  </a:ext>
                </a:extLst>
              </p:cNvPr>
              <p:cNvSpPr/>
              <p:nvPr/>
            </p:nvSpPr>
            <p:spPr>
              <a:xfrm>
                <a:off x="4821039" y="9447138"/>
                <a:ext cx="764420" cy="566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41" name="Фигура">
                <a:extLst>
                  <a:ext uri="{FF2B5EF4-FFF2-40B4-BE49-F238E27FC236}">
                    <a16:creationId xmlns:a16="http://schemas.microsoft.com/office/drawing/2014/main" id="{22EB8749-2E3C-1F4C-8CC3-53DE5244602B}"/>
                  </a:ext>
                </a:extLst>
              </p:cNvPr>
              <p:cNvSpPr/>
              <p:nvPr/>
            </p:nvSpPr>
            <p:spPr>
              <a:xfrm>
                <a:off x="5700562" y="9449784"/>
                <a:ext cx="944170" cy="565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26" name="Фигура">
              <a:extLst>
                <a:ext uri="{FF2B5EF4-FFF2-40B4-BE49-F238E27FC236}">
                  <a16:creationId xmlns:a16="http://schemas.microsoft.com/office/drawing/2014/main" id="{0655A73D-8C4C-9244-9F38-25EF5D204B19}"/>
                </a:ext>
              </a:extLst>
            </p:cNvPr>
            <p:cNvSpPr/>
            <p:nvPr/>
          </p:nvSpPr>
          <p:spPr>
            <a:xfrm>
              <a:off x="11695253" y="9663694"/>
              <a:ext cx="500855" cy="23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65" extrusionOk="0">
                  <a:moveTo>
                    <a:pt x="0" y="0"/>
                  </a:moveTo>
                  <a:lnTo>
                    <a:pt x="20756" y="14021"/>
                  </a:lnTo>
                  <a:cubicBezTo>
                    <a:pt x="21366" y="15077"/>
                    <a:pt x="21600" y="16807"/>
                    <a:pt x="21343" y="18370"/>
                  </a:cubicBezTo>
                  <a:cubicBezTo>
                    <a:pt x="21003" y="20441"/>
                    <a:pt x="19944" y="21600"/>
                    <a:pt x="18930" y="21012"/>
                  </a:cubicBezTo>
                  <a:lnTo>
                    <a:pt x="491" y="13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7" name="Фигура">
              <a:extLst>
                <a:ext uri="{FF2B5EF4-FFF2-40B4-BE49-F238E27FC236}">
                  <a16:creationId xmlns:a16="http://schemas.microsoft.com/office/drawing/2014/main" id="{ACFEA6AD-572A-9643-87AC-A6BB79EF7C7B}"/>
                </a:ext>
              </a:extLst>
            </p:cNvPr>
            <p:cNvSpPr/>
            <p:nvPr/>
          </p:nvSpPr>
          <p:spPr>
            <a:xfrm>
              <a:off x="7175081" y="9562086"/>
              <a:ext cx="923582" cy="3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8" extrusionOk="0">
                  <a:moveTo>
                    <a:pt x="847" y="15085"/>
                  </a:moveTo>
                  <a:lnTo>
                    <a:pt x="21452" y="0"/>
                  </a:lnTo>
                  <a:lnTo>
                    <a:pt x="13184" y="13888"/>
                  </a:lnTo>
                  <a:lnTo>
                    <a:pt x="13210" y="17367"/>
                  </a:lnTo>
                  <a:lnTo>
                    <a:pt x="1472" y="21389"/>
                  </a:lnTo>
                  <a:cubicBezTo>
                    <a:pt x="846" y="21600"/>
                    <a:pt x="250" y="20653"/>
                    <a:pt x="61" y="19147"/>
                  </a:cubicBezTo>
                  <a:cubicBezTo>
                    <a:pt x="-148" y="17486"/>
                    <a:pt x="197" y="15706"/>
                    <a:pt x="847" y="15085"/>
                  </a:cubicBez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8" name="Фигура">
              <a:extLst>
                <a:ext uri="{FF2B5EF4-FFF2-40B4-BE49-F238E27FC236}">
                  <a16:creationId xmlns:a16="http://schemas.microsoft.com/office/drawing/2014/main" id="{EBEA0DF7-6A20-7D40-AB45-F082BD2664EC}"/>
                </a:ext>
              </a:extLst>
            </p:cNvPr>
            <p:cNvSpPr/>
            <p:nvPr/>
          </p:nvSpPr>
          <p:spPr>
            <a:xfrm>
              <a:off x="9553025" y="8577507"/>
              <a:ext cx="2252087" cy="297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22"/>
                  </a:moveTo>
                  <a:lnTo>
                    <a:pt x="72" y="0"/>
                  </a:lnTo>
                  <a:lnTo>
                    <a:pt x="20440" y="6242"/>
                  </a:lnTo>
                  <a:lnTo>
                    <a:pt x="21600" y="21600"/>
                  </a:lnTo>
                  <a:lnTo>
                    <a:pt x="0" y="17122"/>
                  </a:lnTo>
                  <a:close/>
                </a:path>
              </a:pathLst>
            </a:custGeom>
            <a:solidFill>
              <a:srgbClr val="A9A9A7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9" name="Фигура">
              <a:extLst>
                <a:ext uri="{FF2B5EF4-FFF2-40B4-BE49-F238E27FC236}">
                  <a16:creationId xmlns:a16="http://schemas.microsoft.com/office/drawing/2014/main" id="{F488C165-EB4B-B74B-B5C5-211BDFF4525F}"/>
                </a:ext>
              </a:extLst>
            </p:cNvPr>
            <p:cNvSpPr/>
            <p:nvPr/>
          </p:nvSpPr>
          <p:spPr>
            <a:xfrm>
              <a:off x="7743360" y="8580760"/>
              <a:ext cx="1818068" cy="333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899"/>
                  </a:moveTo>
                  <a:lnTo>
                    <a:pt x="21600" y="0"/>
                  </a:lnTo>
                  <a:lnTo>
                    <a:pt x="21600" y="15284"/>
                  </a:lnTo>
                  <a:lnTo>
                    <a:pt x="180" y="21600"/>
                  </a:lnTo>
                  <a:lnTo>
                    <a:pt x="0" y="7899"/>
                  </a:lnTo>
                  <a:close/>
                </a:path>
              </a:pathLst>
            </a:custGeom>
            <a:solidFill>
              <a:srgbClr val="C6C7CA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0" name="Фигура">
              <a:extLst>
                <a:ext uri="{FF2B5EF4-FFF2-40B4-BE49-F238E27FC236}">
                  <a16:creationId xmlns:a16="http://schemas.microsoft.com/office/drawing/2014/main" id="{8BAF8A78-051D-5B44-A5AA-A4D783518299}"/>
                </a:ext>
              </a:extLst>
            </p:cNvPr>
            <p:cNvSpPr/>
            <p:nvPr/>
          </p:nvSpPr>
          <p:spPr>
            <a:xfrm>
              <a:off x="7754280" y="10935183"/>
              <a:ext cx="4068096" cy="1596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63"/>
                  </a:moveTo>
                  <a:lnTo>
                    <a:pt x="9557" y="0"/>
                  </a:lnTo>
                  <a:lnTo>
                    <a:pt x="0" y="13234"/>
                  </a:lnTo>
                  <a:lnTo>
                    <a:pt x="11886" y="21600"/>
                  </a:lnTo>
                  <a:lnTo>
                    <a:pt x="21600" y="8363"/>
                  </a:lnTo>
                  <a:close/>
                </a:path>
              </a:pathLst>
            </a:custGeom>
            <a:solidFill>
              <a:srgbClr val="909290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1" name="Фигура">
              <a:extLst>
                <a:ext uri="{FF2B5EF4-FFF2-40B4-BE49-F238E27FC236}">
                  <a16:creationId xmlns:a16="http://schemas.microsoft.com/office/drawing/2014/main" id="{A530BDDF-88A6-B142-AC0D-850C892374B0}"/>
                </a:ext>
              </a:extLst>
            </p:cNvPr>
            <p:cNvSpPr/>
            <p:nvPr/>
          </p:nvSpPr>
          <p:spPr>
            <a:xfrm>
              <a:off x="10580578" y="8998304"/>
              <a:ext cx="443359" cy="539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" y="15192"/>
                  </a:lnTo>
                  <a:lnTo>
                    <a:pt x="21600" y="21600"/>
                  </a:lnTo>
                  <a:lnTo>
                    <a:pt x="21569" y="7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6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2" name="Фигура">
              <a:extLst>
                <a:ext uri="{FF2B5EF4-FFF2-40B4-BE49-F238E27FC236}">
                  <a16:creationId xmlns:a16="http://schemas.microsoft.com/office/drawing/2014/main" id="{A658DA3F-CE29-C849-BFDD-7D13A7221BD2}"/>
                </a:ext>
              </a:extLst>
            </p:cNvPr>
            <p:cNvSpPr/>
            <p:nvPr/>
          </p:nvSpPr>
          <p:spPr>
            <a:xfrm>
              <a:off x="8743687" y="11212430"/>
              <a:ext cx="2283419" cy="110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55"/>
                  </a:moveTo>
                  <a:lnTo>
                    <a:pt x="17344" y="0"/>
                  </a:lnTo>
                  <a:lnTo>
                    <a:pt x="21600" y="2443"/>
                  </a:lnTo>
                  <a:lnTo>
                    <a:pt x="4633" y="21600"/>
                  </a:lnTo>
                  <a:lnTo>
                    <a:pt x="0" y="18955"/>
                  </a:lnTo>
                  <a:close/>
                </a:path>
              </a:pathLst>
            </a:custGeom>
            <a:solidFill>
              <a:srgbClr val="FFFFFF">
                <a:alpha val="39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3" name="Фигура">
              <a:extLst>
                <a:ext uri="{FF2B5EF4-FFF2-40B4-BE49-F238E27FC236}">
                  <a16:creationId xmlns:a16="http://schemas.microsoft.com/office/drawing/2014/main" id="{2DEFD0C0-7574-544B-A8EC-496BF2FDA1E7}"/>
                </a:ext>
              </a:extLst>
            </p:cNvPr>
            <p:cNvSpPr/>
            <p:nvPr/>
          </p:nvSpPr>
          <p:spPr>
            <a:xfrm>
              <a:off x="10578353" y="10813793"/>
              <a:ext cx="446665" cy="52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lnTo>
                    <a:pt x="0" y="16520"/>
                  </a:lnTo>
                  <a:lnTo>
                    <a:pt x="21600" y="21600"/>
                  </a:lnTo>
                  <a:lnTo>
                    <a:pt x="21548" y="559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>
                <a:alpha val="66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3A5A73C-0FAE-E94E-A7F9-878FCDDDBE98}"/>
              </a:ext>
            </a:extLst>
          </p:cNvPr>
          <p:cNvGrpSpPr/>
          <p:nvPr/>
        </p:nvGrpSpPr>
        <p:grpSpPr>
          <a:xfrm>
            <a:off x="1823622" y="1603894"/>
            <a:ext cx="11075324" cy="8799569"/>
            <a:chOff x="5674846" y="5921896"/>
            <a:chExt cx="8319565" cy="6610063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83C474D7-6BCF-A64D-9D6A-0BEE3E84B42F}"/>
                </a:ext>
              </a:extLst>
            </p:cNvPr>
            <p:cNvGrpSpPr/>
            <p:nvPr/>
          </p:nvGrpSpPr>
          <p:grpSpPr>
            <a:xfrm>
              <a:off x="11575778" y="7112808"/>
              <a:ext cx="2418633" cy="1308873"/>
              <a:chOff x="11575778" y="7112808"/>
              <a:chExt cx="2418633" cy="1308873"/>
            </a:xfrm>
          </p:grpSpPr>
          <p:sp>
            <p:nvSpPr>
              <p:cNvPr id="63" name="Фигура">
                <a:extLst>
                  <a:ext uri="{FF2B5EF4-FFF2-40B4-BE49-F238E27FC236}">
                    <a16:creationId xmlns:a16="http://schemas.microsoft.com/office/drawing/2014/main" id="{155C1E16-9E87-A947-8B73-497DCD903EAC}"/>
                  </a:ext>
                </a:extLst>
              </p:cNvPr>
              <p:cNvSpPr/>
              <p:nvPr/>
            </p:nvSpPr>
            <p:spPr>
              <a:xfrm>
                <a:off x="11575778" y="7823577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" name="Фигура">
                <a:extLst>
                  <a:ext uri="{FF2B5EF4-FFF2-40B4-BE49-F238E27FC236}">
                    <a16:creationId xmlns:a16="http://schemas.microsoft.com/office/drawing/2014/main" id="{785C7D06-5E1A-134E-8BC1-579115D37CD3}"/>
                  </a:ext>
                </a:extLst>
              </p:cNvPr>
              <p:cNvSpPr/>
              <p:nvPr/>
            </p:nvSpPr>
            <p:spPr>
              <a:xfrm>
                <a:off x="12973664" y="7824951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" name="Фигура">
                <a:extLst>
                  <a:ext uri="{FF2B5EF4-FFF2-40B4-BE49-F238E27FC236}">
                    <a16:creationId xmlns:a16="http://schemas.microsoft.com/office/drawing/2014/main" id="{3DA8A979-96B7-7A45-BA73-5D21E668E283}"/>
                  </a:ext>
                </a:extLst>
              </p:cNvPr>
              <p:cNvSpPr/>
              <p:nvPr/>
            </p:nvSpPr>
            <p:spPr>
              <a:xfrm>
                <a:off x="12453703" y="7716717"/>
                <a:ext cx="630000" cy="581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" name="Овал">
                <a:extLst>
                  <a:ext uri="{FF2B5EF4-FFF2-40B4-BE49-F238E27FC236}">
                    <a16:creationId xmlns:a16="http://schemas.microsoft.com/office/drawing/2014/main" id="{9889684D-629B-2344-BD05-99B8A30AF748}"/>
                  </a:ext>
                </a:extLst>
              </p:cNvPr>
              <p:cNvSpPr/>
              <p:nvPr/>
            </p:nvSpPr>
            <p:spPr>
              <a:xfrm>
                <a:off x="12456781" y="8158786"/>
                <a:ext cx="624789" cy="26289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" name="Фигура">
                <a:extLst>
                  <a:ext uri="{FF2B5EF4-FFF2-40B4-BE49-F238E27FC236}">
                    <a16:creationId xmlns:a16="http://schemas.microsoft.com/office/drawing/2014/main" id="{978D747D-C5D2-C141-8B97-9297A5F89768}"/>
                  </a:ext>
                </a:extLst>
              </p:cNvPr>
              <p:cNvSpPr/>
              <p:nvPr/>
            </p:nvSpPr>
            <p:spPr>
              <a:xfrm>
                <a:off x="12494358" y="7768254"/>
                <a:ext cx="146954" cy="416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" name="Фигура">
                <a:extLst>
                  <a:ext uri="{FF2B5EF4-FFF2-40B4-BE49-F238E27FC236}">
                    <a16:creationId xmlns:a16="http://schemas.microsoft.com/office/drawing/2014/main" id="{5D6B592E-1652-6348-AE00-CC9C1E9E9B74}"/>
                  </a:ext>
                </a:extLst>
              </p:cNvPr>
              <p:cNvSpPr/>
              <p:nvPr/>
            </p:nvSpPr>
            <p:spPr>
              <a:xfrm>
                <a:off x="13003798" y="7801135"/>
                <a:ext cx="37202" cy="371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" name="Фигура">
                <a:extLst>
                  <a:ext uri="{FF2B5EF4-FFF2-40B4-BE49-F238E27FC236}">
                    <a16:creationId xmlns:a16="http://schemas.microsoft.com/office/drawing/2014/main" id="{96D7EF2E-F877-984B-A599-768742223DBB}"/>
                  </a:ext>
                </a:extLst>
              </p:cNvPr>
              <p:cNvSpPr/>
              <p:nvPr/>
            </p:nvSpPr>
            <p:spPr>
              <a:xfrm>
                <a:off x="11827687" y="7112808"/>
                <a:ext cx="887819" cy="65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" name="Фигура">
                <a:extLst>
                  <a:ext uri="{FF2B5EF4-FFF2-40B4-BE49-F238E27FC236}">
                    <a16:creationId xmlns:a16="http://schemas.microsoft.com/office/drawing/2014/main" id="{CF27870B-8122-7442-BD6B-55204D6DEDD3}"/>
                  </a:ext>
                </a:extLst>
              </p:cNvPr>
              <p:cNvSpPr/>
              <p:nvPr/>
            </p:nvSpPr>
            <p:spPr>
              <a:xfrm>
                <a:off x="12849191" y="7115881"/>
                <a:ext cx="1096586" cy="656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6" name="Фигура">
              <a:extLst>
                <a:ext uri="{FF2B5EF4-FFF2-40B4-BE49-F238E27FC236}">
                  <a16:creationId xmlns:a16="http://schemas.microsoft.com/office/drawing/2014/main" id="{48B2F4D0-676F-7748-80A9-CB13E1A868ED}"/>
                </a:ext>
              </a:extLst>
            </p:cNvPr>
            <p:cNvSpPr/>
            <p:nvPr/>
          </p:nvSpPr>
          <p:spPr>
            <a:xfrm rot="21033851">
              <a:off x="8867046" y="7117976"/>
              <a:ext cx="1300143" cy="51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23" extrusionOk="0">
                  <a:moveTo>
                    <a:pt x="21023" y="1"/>
                  </a:moveTo>
                  <a:lnTo>
                    <a:pt x="623" y="4289"/>
                  </a:lnTo>
                  <a:cubicBezTo>
                    <a:pt x="323" y="4411"/>
                    <a:pt x="83" y="4979"/>
                    <a:pt x="18" y="5722"/>
                  </a:cubicBezTo>
                  <a:cubicBezTo>
                    <a:pt x="-54" y="6542"/>
                    <a:pt x="100" y="7381"/>
                    <a:pt x="395" y="7778"/>
                  </a:cubicBezTo>
                  <a:lnTo>
                    <a:pt x="8811" y="20573"/>
                  </a:lnTo>
                  <a:cubicBezTo>
                    <a:pt x="9257" y="21252"/>
                    <a:pt x="9774" y="21580"/>
                    <a:pt x="10295" y="21514"/>
                  </a:cubicBezTo>
                  <a:cubicBezTo>
                    <a:pt x="10835" y="21446"/>
                    <a:pt x="11353" y="20958"/>
                    <a:pt x="11778" y="20119"/>
                  </a:cubicBezTo>
                  <a:lnTo>
                    <a:pt x="21316" y="2110"/>
                  </a:lnTo>
                  <a:cubicBezTo>
                    <a:pt x="21477" y="1820"/>
                    <a:pt x="21546" y="1307"/>
                    <a:pt x="21489" y="833"/>
                  </a:cubicBezTo>
                  <a:cubicBezTo>
                    <a:pt x="21427" y="322"/>
                    <a:pt x="21236" y="-20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7" name="Фигура">
              <a:extLst>
                <a:ext uri="{FF2B5EF4-FFF2-40B4-BE49-F238E27FC236}">
                  <a16:creationId xmlns:a16="http://schemas.microsoft.com/office/drawing/2014/main" id="{D858A762-0D2F-A646-97F1-A8942A0047CF}"/>
                </a:ext>
              </a:extLst>
            </p:cNvPr>
            <p:cNvSpPr/>
            <p:nvPr/>
          </p:nvSpPr>
          <p:spPr>
            <a:xfrm rot="850818">
              <a:off x="10427548" y="7130298"/>
              <a:ext cx="1201278" cy="571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35" extrusionOk="0">
                  <a:moveTo>
                    <a:pt x="486" y="1"/>
                  </a:moveTo>
                  <a:lnTo>
                    <a:pt x="20878" y="3597"/>
                  </a:lnTo>
                  <a:cubicBezTo>
                    <a:pt x="21166" y="3747"/>
                    <a:pt x="21395" y="4203"/>
                    <a:pt x="21483" y="4799"/>
                  </a:cubicBezTo>
                  <a:cubicBezTo>
                    <a:pt x="21563" y="5347"/>
                    <a:pt x="21512" y="5942"/>
                    <a:pt x="21346" y="6396"/>
                  </a:cubicBezTo>
                  <a:cubicBezTo>
                    <a:pt x="20181" y="9200"/>
                    <a:pt x="18918" y="11818"/>
                    <a:pt x="17567" y="14226"/>
                  </a:cubicBezTo>
                  <a:cubicBezTo>
                    <a:pt x="16228" y="16615"/>
                    <a:pt x="14806" y="18791"/>
                    <a:pt x="13314" y="20738"/>
                  </a:cubicBezTo>
                  <a:cubicBezTo>
                    <a:pt x="12868" y="21308"/>
                    <a:pt x="12352" y="21583"/>
                    <a:pt x="11831" y="21528"/>
                  </a:cubicBezTo>
                  <a:cubicBezTo>
                    <a:pt x="11291" y="21471"/>
                    <a:pt x="10772" y="21062"/>
                    <a:pt x="10348" y="20357"/>
                  </a:cubicBezTo>
                  <a:lnTo>
                    <a:pt x="193" y="1770"/>
                  </a:lnTo>
                  <a:cubicBezTo>
                    <a:pt x="32" y="1527"/>
                    <a:pt x="-37" y="1096"/>
                    <a:pt x="20" y="699"/>
                  </a:cubicBezTo>
                  <a:cubicBezTo>
                    <a:pt x="82" y="270"/>
                    <a:pt x="273" y="-17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78" name="Группа">
              <a:extLst>
                <a:ext uri="{FF2B5EF4-FFF2-40B4-BE49-F238E27FC236}">
                  <a16:creationId xmlns:a16="http://schemas.microsoft.com/office/drawing/2014/main" id="{B94E439A-C9C5-5A43-A703-FF2500C84ED8}"/>
                </a:ext>
              </a:extLst>
            </p:cNvPr>
            <p:cNvGrpSpPr/>
            <p:nvPr/>
          </p:nvGrpSpPr>
          <p:grpSpPr>
            <a:xfrm>
              <a:off x="9923383" y="6780669"/>
              <a:ext cx="740739" cy="828879"/>
              <a:chOff x="0" y="0"/>
              <a:chExt cx="1177789" cy="1317938"/>
            </a:xfrm>
          </p:grpSpPr>
          <p:sp>
            <p:nvSpPr>
              <p:cNvPr id="79" name="Фигура">
                <a:extLst>
                  <a:ext uri="{FF2B5EF4-FFF2-40B4-BE49-F238E27FC236}">
                    <a16:creationId xmlns:a16="http://schemas.microsoft.com/office/drawing/2014/main" id="{F3A8637D-09AE-8045-96B8-EA9F899D75F7}"/>
                  </a:ext>
                </a:extLst>
              </p:cNvPr>
              <p:cNvSpPr/>
              <p:nvPr/>
            </p:nvSpPr>
            <p:spPr>
              <a:xfrm>
                <a:off x="0" y="0"/>
                <a:ext cx="1177789" cy="1087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" name="Овал">
                <a:extLst>
                  <a:ext uri="{FF2B5EF4-FFF2-40B4-BE49-F238E27FC236}">
                    <a16:creationId xmlns:a16="http://schemas.microsoft.com/office/drawing/2014/main" id="{E091B355-8A24-124D-B7A1-A15D71DEA284}"/>
                  </a:ext>
                </a:extLst>
              </p:cNvPr>
              <p:cNvSpPr/>
              <p:nvPr/>
            </p:nvSpPr>
            <p:spPr>
              <a:xfrm>
                <a:off x="5754" y="826452"/>
                <a:ext cx="1168049" cy="491486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" name="Фигура">
                <a:extLst>
                  <a:ext uri="{FF2B5EF4-FFF2-40B4-BE49-F238E27FC236}">
                    <a16:creationId xmlns:a16="http://schemas.microsoft.com/office/drawing/2014/main" id="{337B2C01-CDAB-0340-A6E1-5D45A4674322}"/>
                  </a:ext>
                </a:extLst>
              </p:cNvPr>
              <p:cNvSpPr/>
              <p:nvPr/>
            </p:nvSpPr>
            <p:spPr>
              <a:xfrm>
                <a:off x="76003" y="96349"/>
                <a:ext cx="274733" cy="778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" name="Фигура">
                <a:extLst>
                  <a:ext uri="{FF2B5EF4-FFF2-40B4-BE49-F238E27FC236}">
                    <a16:creationId xmlns:a16="http://schemas.microsoft.com/office/drawing/2014/main" id="{F603BA79-9087-6D4F-A99C-2FAD9828A528}"/>
                  </a:ext>
                </a:extLst>
              </p:cNvPr>
              <p:cNvSpPr/>
              <p:nvPr/>
            </p:nvSpPr>
            <p:spPr>
              <a:xfrm>
                <a:off x="1028407" y="157819"/>
                <a:ext cx="69549" cy="695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3" name="Фигура">
              <a:extLst>
                <a:ext uri="{FF2B5EF4-FFF2-40B4-BE49-F238E27FC236}">
                  <a16:creationId xmlns:a16="http://schemas.microsoft.com/office/drawing/2014/main" id="{D90747EF-6EA8-2C49-8514-45A389871023}"/>
                </a:ext>
              </a:extLst>
            </p:cNvPr>
            <p:cNvSpPr/>
            <p:nvPr/>
          </p:nvSpPr>
          <p:spPr>
            <a:xfrm>
              <a:off x="9031031" y="5921896"/>
              <a:ext cx="1218768" cy="9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42" extrusionOk="0">
                  <a:moveTo>
                    <a:pt x="21485" y="20507"/>
                  </a:moveTo>
                  <a:lnTo>
                    <a:pt x="12335" y="1156"/>
                  </a:lnTo>
                  <a:cubicBezTo>
                    <a:pt x="12160" y="753"/>
                    <a:pt x="11887" y="428"/>
                    <a:pt x="11555" y="226"/>
                  </a:cubicBezTo>
                  <a:cubicBezTo>
                    <a:pt x="11248" y="39"/>
                    <a:pt x="10904" y="-34"/>
                    <a:pt x="10564" y="15"/>
                  </a:cubicBezTo>
                  <a:cubicBezTo>
                    <a:pt x="8965" y="564"/>
                    <a:pt x="7425" y="1344"/>
                    <a:pt x="5974" y="2339"/>
                  </a:cubicBezTo>
                  <a:cubicBezTo>
                    <a:pt x="3935" y="3736"/>
                    <a:pt x="2098" y="5540"/>
                    <a:pt x="535" y="7677"/>
                  </a:cubicBezTo>
                  <a:cubicBezTo>
                    <a:pt x="216" y="7985"/>
                    <a:pt x="22" y="8449"/>
                    <a:pt x="2" y="8948"/>
                  </a:cubicBezTo>
                  <a:cubicBezTo>
                    <a:pt x="-24" y="9593"/>
                    <a:pt x="240" y="10204"/>
                    <a:pt x="689" y="10536"/>
                  </a:cubicBezTo>
                  <a:lnTo>
                    <a:pt x="20605" y="21470"/>
                  </a:lnTo>
                  <a:cubicBezTo>
                    <a:pt x="20771" y="21566"/>
                    <a:pt x="20964" y="21566"/>
                    <a:pt x="21130" y="21470"/>
                  </a:cubicBezTo>
                  <a:cubicBezTo>
                    <a:pt x="21425" y="21302"/>
                    <a:pt x="21576" y="20892"/>
                    <a:pt x="21485" y="20507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4" name="Фигура">
              <a:extLst>
                <a:ext uri="{FF2B5EF4-FFF2-40B4-BE49-F238E27FC236}">
                  <a16:creationId xmlns:a16="http://schemas.microsoft.com/office/drawing/2014/main" id="{6C73E5BE-4890-3345-B0F0-8B38414DCDB6}"/>
                </a:ext>
              </a:extLst>
            </p:cNvPr>
            <p:cNvSpPr/>
            <p:nvPr/>
          </p:nvSpPr>
          <p:spPr>
            <a:xfrm rot="21136058">
              <a:off x="10332310" y="5945569"/>
              <a:ext cx="1406973" cy="88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09" extrusionOk="0">
                  <a:moveTo>
                    <a:pt x="110" y="20273"/>
                  </a:moveTo>
                  <a:lnTo>
                    <a:pt x="11095" y="849"/>
                  </a:lnTo>
                  <a:cubicBezTo>
                    <a:pt x="11316" y="467"/>
                    <a:pt x="11597" y="199"/>
                    <a:pt x="11906" y="76"/>
                  </a:cubicBezTo>
                  <a:cubicBezTo>
                    <a:pt x="12240" y="-57"/>
                    <a:pt x="12591" y="-15"/>
                    <a:pt x="12910" y="198"/>
                  </a:cubicBezTo>
                  <a:cubicBezTo>
                    <a:pt x="14519" y="1460"/>
                    <a:pt x="16053" y="2975"/>
                    <a:pt x="17491" y="4721"/>
                  </a:cubicBezTo>
                  <a:cubicBezTo>
                    <a:pt x="18848" y="6369"/>
                    <a:pt x="20115" y="8216"/>
                    <a:pt x="21275" y="10241"/>
                  </a:cubicBezTo>
                  <a:cubicBezTo>
                    <a:pt x="21489" y="10678"/>
                    <a:pt x="21569" y="11257"/>
                    <a:pt x="21491" y="11806"/>
                  </a:cubicBezTo>
                  <a:cubicBezTo>
                    <a:pt x="21397" y="12466"/>
                    <a:pt x="21093" y="12986"/>
                    <a:pt x="20699" y="13158"/>
                  </a:cubicBezTo>
                  <a:lnTo>
                    <a:pt x="504" y="21504"/>
                  </a:lnTo>
                  <a:cubicBezTo>
                    <a:pt x="304" y="21543"/>
                    <a:pt x="113" y="21358"/>
                    <a:pt x="35" y="21049"/>
                  </a:cubicBezTo>
                  <a:cubicBezTo>
                    <a:pt x="-31" y="20788"/>
                    <a:pt x="-2" y="20487"/>
                    <a:pt x="110" y="20273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Овал">
              <a:extLst>
                <a:ext uri="{FF2B5EF4-FFF2-40B4-BE49-F238E27FC236}">
                  <a16:creationId xmlns:a16="http://schemas.microsoft.com/office/drawing/2014/main" id="{34B9677D-F43D-A640-8B89-4C2DEAA998FC}"/>
                </a:ext>
              </a:extLst>
            </p:cNvPr>
            <p:cNvSpPr/>
            <p:nvPr/>
          </p:nvSpPr>
          <p:spPr>
            <a:xfrm>
              <a:off x="8511056" y="8078351"/>
              <a:ext cx="2307681" cy="2041962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Фигура">
              <a:extLst>
                <a:ext uri="{FF2B5EF4-FFF2-40B4-BE49-F238E27FC236}">
                  <a16:creationId xmlns:a16="http://schemas.microsoft.com/office/drawing/2014/main" id="{D3E1E754-F569-7C44-B1A4-831C83F3504F}"/>
                </a:ext>
              </a:extLst>
            </p:cNvPr>
            <p:cNvSpPr/>
            <p:nvPr/>
          </p:nvSpPr>
          <p:spPr>
            <a:xfrm>
              <a:off x="10520675" y="8439755"/>
              <a:ext cx="280332" cy="47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600" extrusionOk="0">
                  <a:moveTo>
                    <a:pt x="1938" y="0"/>
                  </a:moveTo>
                  <a:cubicBezTo>
                    <a:pt x="-1100" y="4561"/>
                    <a:pt x="-543" y="9736"/>
                    <a:pt x="3447" y="14008"/>
                  </a:cubicBezTo>
                  <a:cubicBezTo>
                    <a:pt x="7111" y="17932"/>
                    <a:pt x="13320" y="20696"/>
                    <a:pt x="20500" y="21600"/>
                  </a:cubicBezTo>
                  <a:cubicBezTo>
                    <a:pt x="19205" y="17727"/>
                    <a:pt x="17062" y="13982"/>
                    <a:pt x="14133" y="10466"/>
                  </a:cubicBezTo>
                  <a:cubicBezTo>
                    <a:pt x="10930" y="6623"/>
                    <a:pt x="6820" y="3096"/>
                    <a:pt x="1938" y="0"/>
                  </a:cubicBezTo>
                  <a:close/>
                </a:path>
              </a:pathLst>
            </a:cu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3" name="Овал">
              <a:extLst>
                <a:ext uri="{FF2B5EF4-FFF2-40B4-BE49-F238E27FC236}">
                  <a16:creationId xmlns:a16="http://schemas.microsoft.com/office/drawing/2014/main" id="{46453D16-2D2B-FD46-8528-8015BBD42DBC}"/>
                </a:ext>
              </a:extLst>
            </p:cNvPr>
            <p:cNvSpPr/>
            <p:nvPr/>
          </p:nvSpPr>
          <p:spPr>
            <a:xfrm rot="784028">
              <a:off x="9455499" y="8214805"/>
              <a:ext cx="798731" cy="387199"/>
            </a:xfrm>
            <a:prstGeom prst="ellipse">
              <a:avLst/>
            </a:pr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4" name="Фигура">
              <a:extLst>
                <a:ext uri="{FF2B5EF4-FFF2-40B4-BE49-F238E27FC236}">
                  <a16:creationId xmlns:a16="http://schemas.microsoft.com/office/drawing/2014/main" id="{327D5CD2-AE88-9E4E-80BE-B46E2A9CA4EF}"/>
                </a:ext>
              </a:extLst>
            </p:cNvPr>
            <p:cNvSpPr/>
            <p:nvPr/>
          </p:nvSpPr>
          <p:spPr>
            <a:xfrm>
              <a:off x="8518940" y="8378093"/>
              <a:ext cx="515337" cy="60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2" h="21600" extrusionOk="0">
                  <a:moveTo>
                    <a:pt x="12764" y="0"/>
                  </a:moveTo>
                  <a:cubicBezTo>
                    <a:pt x="15740" y="19"/>
                    <a:pt x="18429" y="1725"/>
                    <a:pt x="19480" y="4275"/>
                  </a:cubicBezTo>
                  <a:cubicBezTo>
                    <a:pt x="21600" y="9419"/>
                    <a:pt x="17966" y="14034"/>
                    <a:pt x="13667" y="16981"/>
                  </a:cubicBezTo>
                  <a:cubicBezTo>
                    <a:pt x="9844" y="19602"/>
                    <a:pt x="5267" y="21282"/>
                    <a:pt x="0" y="21600"/>
                  </a:cubicBezTo>
                  <a:cubicBezTo>
                    <a:pt x="586" y="17759"/>
                    <a:pt x="1862" y="14034"/>
                    <a:pt x="3778" y="10576"/>
                  </a:cubicBezTo>
                  <a:cubicBezTo>
                    <a:pt x="6005" y="6555"/>
                    <a:pt x="9056" y="2965"/>
                    <a:pt x="12764" y="0"/>
                  </a:cubicBezTo>
                  <a:close/>
                </a:path>
              </a:pathLst>
            </a:cu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5" name="Фигура">
              <a:extLst>
                <a:ext uri="{FF2B5EF4-FFF2-40B4-BE49-F238E27FC236}">
                  <a16:creationId xmlns:a16="http://schemas.microsoft.com/office/drawing/2014/main" id="{11041DD0-060A-C242-97B2-460381BA58E4}"/>
                </a:ext>
              </a:extLst>
            </p:cNvPr>
            <p:cNvSpPr/>
            <p:nvPr/>
          </p:nvSpPr>
          <p:spPr>
            <a:xfrm>
              <a:off x="10563596" y="8271435"/>
              <a:ext cx="2337418" cy="51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21203" y="0"/>
                  </a:moveTo>
                  <a:cubicBezTo>
                    <a:pt x="21385" y="497"/>
                    <a:pt x="21512" y="1313"/>
                    <a:pt x="21555" y="2251"/>
                  </a:cubicBezTo>
                  <a:cubicBezTo>
                    <a:pt x="21600" y="3226"/>
                    <a:pt x="21550" y="4240"/>
                    <a:pt x="21417" y="5035"/>
                  </a:cubicBezTo>
                  <a:lnTo>
                    <a:pt x="889" y="21600"/>
                  </a:lnTo>
                  <a:cubicBezTo>
                    <a:pt x="659" y="20658"/>
                    <a:pt x="464" y="19552"/>
                    <a:pt x="313" y="18328"/>
                  </a:cubicBezTo>
                  <a:cubicBezTo>
                    <a:pt x="163" y="17118"/>
                    <a:pt x="58" y="15808"/>
                    <a:pt x="0" y="14448"/>
                  </a:cubicBezTo>
                  <a:lnTo>
                    <a:pt x="21203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98447E8-23F4-DB4C-B338-5B309B104743}"/>
                </a:ext>
              </a:extLst>
            </p:cNvPr>
            <p:cNvGrpSpPr/>
            <p:nvPr/>
          </p:nvGrpSpPr>
          <p:grpSpPr>
            <a:xfrm>
              <a:off x="5674846" y="6919919"/>
              <a:ext cx="2418633" cy="1308873"/>
              <a:chOff x="5099113" y="6310319"/>
              <a:chExt cx="2418633" cy="1308873"/>
            </a:xfrm>
          </p:grpSpPr>
          <p:sp>
            <p:nvSpPr>
              <p:cNvPr id="72" name="Фигура">
                <a:extLst>
                  <a:ext uri="{FF2B5EF4-FFF2-40B4-BE49-F238E27FC236}">
                    <a16:creationId xmlns:a16="http://schemas.microsoft.com/office/drawing/2014/main" id="{E2FB68CA-A236-C445-BF81-F698B6425566}"/>
                  </a:ext>
                </a:extLst>
              </p:cNvPr>
              <p:cNvSpPr/>
              <p:nvPr/>
            </p:nvSpPr>
            <p:spPr>
              <a:xfrm>
                <a:off x="5099113" y="7021088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3" name="Фигура">
                <a:extLst>
                  <a:ext uri="{FF2B5EF4-FFF2-40B4-BE49-F238E27FC236}">
                    <a16:creationId xmlns:a16="http://schemas.microsoft.com/office/drawing/2014/main" id="{525A0171-41B9-D643-86BB-B523432D0E6C}"/>
                  </a:ext>
                </a:extLst>
              </p:cNvPr>
              <p:cNvSpPr/>
              <p:nvPr/>
            </p:nvSpPr>
            <p:spPr>
              <a:xfrm>
                <a:off x="6496999" y="7022462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" name="Фигура">
                <a:extLst>
                  <a:ext uri="{FF2B5EF4-FFF2-40B4-BE49-F238E27FC236}">
                    <a16:creationId xmlns:a16="http://schemas.microsoft.com/office/drawing/2014/main" id="{E8FE0ACB-846B-3346-8F1F-E44D2B0B1C09}"/>
                  </a:ext>
                </a:extLst>
              </p:cNvPr>
              <p:cNvSpPr/>
              <p:nvPr/>
            </p:nvSpPr>
            <p:spPr>
              <a:xfrm>
                <a:off x="5977038" y="6914228"/>
                <a:ext cx="630000" cy="581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" name="Овал">
                <a:extLst>
                  <a:ext uri="{FF2B5EF4-FFF2-40B4-BE49-F238E27FC236}">
                    <a16:creationId xmlns:a16="http://schemas.microsoft.com/office/drawing/2014/main" id="{9648F5E4-4B17-EC47-A2E9-991518DA40E5}"/>
                  </a:ext>
                </a:extLst>
              </p:cNvPr>
              <p:cNvSpPr/>
              <p:nvPr/>
            </p:nvSpPr>
            <p:spPr>
              <a:xfrm>
                <a:off x="5980116" y="7356297"/>
                <a:ext cx="624789" cy="26289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8" name="Фигура">
                <a:extLst>
                  <a:ext uri="{FF2B5EF4-FFF2-40B4-BE49-F238E27FC236}">
                    <a16:creationId xmlns:a16="http://schemas.microsoft.com/office/drawing/2014/main" id="{255DA622-ECDD-2C43-8E18-7D612291EA50}"/>
                  </a:ext>
                </a:extLst>
              </p:cNvPr>
              <p:cNvSpPr/>
              <p:nvPr/>
            </p:nvSpPr>
            <p:spPr>
              <a:xfrm>
                <a:off x="6017693" y="6965765"/>
                <a:ext cx="146954" cy="416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9" name="Фигура">
                <a:extLst>
                  <a:ext uri="{FF2B5EF4-FFF2-40B4-BE49-F238E27FC236}">
                    <a16:creationId xmlns:a16="http://schemas.microsoft.com/office/drawing/2014/main" id="{72305296-1728-1743-8922-2F4F98530227}"/>
                  </a:ext>
                </a:extLst>
              </p:cNvPr>
              <p:cNvSpPr/>
              <p:nvPr/>
            </p:nvSpPr>
            <p:spPr>
              <a:xfrm>
                <a:off x="6527133" y="6998646"/>
                <a:ext cx="37202" cy="371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0" name="Фигура">
                <a:extLst>
                  <a:ext uri="{FF2B5EF4-FFF2-40B4-BE49-F238E27FC236}">
                    <a16:creationId xmlns:a16="http://schemas.microsoft.com/office/drawing/2014/main" id="{265CA518-988D-9941-8939-EFF4D8970780}"/>
                  </a:ext>
                </a:extLst>
              </p:cNvPr>
              <p:cNvSpPr/>
              <p:nvPr/>
            </p:nvSpPr>
            <p:spPr>
              <a:xfrm>
                <a:off x="5351022" y="6310319"/>
                <a:ext cx="887819" cy="65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1" name="Фигура">
                <a:extLst>
                  <a:ext uri="{FF2B5EF4-FFF2-40B4-BE49-F238E27FC236}">
                    <a16:creationId xmlns:a16="http://schemas.microsoft.com/office/drawing/2014/main" id="{EE0AA0BC-BD59-6B40-9413-C7C41B9F07CD}"/>
                  </a:ext>
                </a:extLst>
              </p:cNvPr>
              <p:cNvSpPr/>
              <p:nvPr/>
            </p:nvSpPr>
            <p:spPr>
              <a:xfrm>
                <a:off x="6372526" y="6313392"/>
                <a:ext cx="1096586" cy="656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4" name="Фигура">
              <a:extLst>
                <a:ext uri="{FF2B5EF4-FFF2-40B4-BE49-F238E27FC236}">
                  <a16:creationId xmlns:a16="http://schemas.microsoft.com/office/drawing/2014/main" id="{5CC9FD4C-D565-C942-89C3-B5477B012481}"/>
                </a:ext>
              </a:extLst>
            </p:cNvPr>
            <p:cNvSpPr/>
            <p:nvPr/>
          </p:nvSpPr>
          <p:spPr>
            <a:xfrm>
              <a:off x="6828094" y="8043288"/>
              <a:ext cx="2166796" cy="72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397" y="0"/>
                  </a:moveTo>
                  <a:cubicBezTo>
                    <a:pt x="201" y="356"/>
                    <a:pt x="64" y="940"/>
                    <a:pt x="17" y="1612"/>
                  </a:cubicBezTo>
                  <a:cubicBezTo>
                    <a:pt x="-31" y="2309"/>
                    <a:pt x="23" y="3035"/>
                    <a:pt x="167" y="3604"/>
                  </a:cubicBezTo>
                  <a:lnTo>
                    <a:pt x="20610" y="21600"/>
                  </a:lnTo>
                  <a:cubicBezTo>
                    <a:pt x="20858" y="20926"/>
                    <a:pt x="21068" y="20134"/>
                    <a:pt x="21232" y="19258"/>
                  </a:cubicBezTo>
                  <a:cubicBezTo>
                    <a:pt x="21393" y="18392"/>
                    <a:pt x="21507" y="17454"/>
                    <a:pt x="21569" y="16481"/>
                  </a:cubicBezTo>
                  <a:lnTo>
                    <a:pt x="397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5" name="Фигура">
              <a:extLst>
                <a:ext uri="{FF2B5EF4-FFF2-40B4-BE49-F238E27FC236}">
                  <a16:creationId xmlns:a16="http://schemas.microsoft.com/office/drawing/2014/main" id="{6E598233-0094-7546-86C5-DAACBF057AD6}"/>
                </a:ext>
              </a:extLst>
            </p:cNvPr>
            <p:cNvSpPr/>
            <p:nvPr/>
          </p:nvSpPr>
          <p:spPr>
            <a:xfrm>
              <a:off x="9662626" y="7400548"/>
              <a:ext cx="770378" cy="11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extrusionOk="0">
                  <a:moveTo>
                    <a:pt x="0" y="20129"/>
                  </a:moveTo>
                  <a:lnTo>
                    <a:pt x="13823" y="335"/>
                  </a:lnTo>
                  <a:cubicBezTo>
                    <a:pt x="15503" y="-117"/>
                    <a:pt x="17388" y="-111"/>
                    <a:pt x="19062" y="351"/>
                  </a:cubicBezTo>
                  <a:cubicBezTo>
                    <a:pt x="20045" y="623"/>
                    <a:pt x="20915" y="1044"/>
                    <a:pt x="21600" y="1581"/>
                  </a:cubicBezTo>
                  <a:lnTo>
                    <a:pt x="7803" y="21483"/>
                  </a:lnTo>
                  <a:cubicBezTo>
                    <a:pt x="6465" y="21451"/>
                    <a:pt x="5136" y="21323"/>
                    <a:pt x="3840" y="21101"/>
                  </a:cubicBezTo>
                  <a:cubicBezTo>
                    <a:pt x="2508" y="20873"/>
                    <a:pt x="1220" y="20547"/>
                    <a:pt x="0" y="20129"/>
                  </a:cubicBez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E72320D6-72CE-8E40-A14F-D8662AA7F3B8}"/>
                </a:ext>
              </a:extLst>
            </p:cNvPr>
            <p:cNvGrpSpPr/>
            <p:nvPr/>
          </p:nvGrpSpPr>
          <p:grpSpPr>
            <a:xfrm>
              <a:off x="11166657" y="8833592"/>
              <a:ext cx="2082464" cy="1126950"/>
              <a:chOff x="12981910" y="8792952"/>
              <a:chExt cx="2082464" cy="1126950"/>
            </a:xfrm>
          </p:grpSpPr>
          <p:sp>
            <p:nvSpPr>
              <p:cNvPr id="92" name="Фигура">
                <a:extLst>
                  <a:ext uri="{FF2B5EF4-FFF2-40B4-BE49-F238E27FC236}">
                    <a16:creationId xmlns:a16="http://schemas.microsoft.com/office/drawing/2014/main" id="{8F007735-7AB6-4F42-81C5-2E3DBC14FF3E}"/>
                  </a:ext>
                </a:extLst>
              </p:cNvPr>
              <p:cNvSpPr/>
              <p:nvPr/>
            </p:nvSpPr>
            <p:spPr>
              <a:xfrm>
                <a:off x="12981910" y="9404930"/>
                <a:ext cx="878871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3" name="Фигура">
                <a:extLst>
                  <a:ext uri="{FF2B5EF4-FFF2-40B4-BE49-F238E27FC236}">
                    <a16:creationId xmlns:a16="http://schemas.microsoft.com/office/drawing/2014/main" id="{D3CDEFD5-645A-9E47-B8FE-39672321B40A}"/>
                  </a:ext>
                </a:extLst>
              </p:cNvPr>
              <p:cNvSpPr/>
              <p:nvPr/>
            </p:nvSpPr>
            <p:spPr>
              <a:xfrm>
                <a:off x="14185502" y="9406113"/>
                <a:ext cx="878872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" name="Фигура">
                <a:extLst>
                  <a:ext uri="{FF2B5EF4-FFF2-40B4-BE49-F238E27FC236}">
                    <a16:creationId xmlns:a16="http://schemas.microsoft.com/office/drawing/2014/main" id="{B0B92D33-AE97-9849-A998-40AFCF85D417}"/>
                  </a:ext>
                </a:extLst>
              </p:cNvPr>
              <p:cNvSpPr/>
              <p:nvPr/>
            </p:nvSpPr>
            <p:spPr>
              <a:xfrm>
                <a:off x="13737811" y="9312922"/>
                <a:ext cx="542434" cy="500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" name="Овал">
                <a:extLst>
                  <a:ext uri="{FF2B5EF4-FFF2-40B4-BE49-F238E27FC236}">
                    <a16:creationId xmlns:a16="http://schemas.microsoft.com/office/drawing/2014/main" id="{FF4DC189-1095-4346-96CC-C87F08F4F72C}"/>
                  </a:ext>
                </a:extLst>
              </p:cNvPr>
              <p:cNvSpPr/>
              <p:nvPr/>
            </p:nvSpPr>
            <p:spPr>
              <a:xfrm>
                <a:off x="13740462" y="9693547"/>
                <a:ext cx="537948" cy="22635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" name="Фигура">
                <a:extLst>
                  <a:ext uri="{FF2B5EF4-FFF2-40B4-BE49-F238E27FC236}">
                    <a16:creationId xmlns:a16="http://schemas.microsoft.com/office/drawing/2014/main" id="{48358AE0-9EE2-3E4C-9E6E-7D47FA0D312D}"/>
                  </a:ext>
                </a:extLst>
              </p:cNvPr>
              <p:cNvSpPr/>
              <p:nvPr/>
            </p:nvSpPr>
            <p:spPr>
              <a:xfrm>
                <a:off x="13772815" y="9357297"/>
                <a:ext cx="126529" cy="35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66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9" name="Фигура">
                <a:extLst>
                  <a:ext uri="{FF2B5EF4-FFF2-40B4-BE49-F238E27FC236}">
                    <a16:creationId xmlns:a16="http://schemas.microsoft.com/office/drawing/2014/main" id="{50DDEC7C-2D97-434B-970A-6DFBBD6AF8D1}"/>
                  </a:ext>
                </a:extLst>
              </p:cNvPr>
              <p:cNvSpPr/>
              <p:nvPr/>
            </p:nvSpPr>
            <p:spPr>
              <a:xfrm>
                <a:off x="14211447" y="9385607"/>
                <a:ext cx="32031" cy="320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66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" name="Фигура">
                <a:extLst>
                  <a:ext uri="{FF2B5EF4-FFF2-40B4-BE49-F238E27FC236}">
                    <a16:creationId xmlns:a16="http://schemas.microsoft.com/office/drawing/2014/main" id="{8288E505-94C8-E648-BD0A-5BF9B42444C2}"/>
                  </a:ext>
                </a:extLst>
              </p:cNvPr>
              <p:cNvSpPr/>
              <p:nvPr/>
            </p:nvSpPr>
            <p:spPr>
              <a:xfrm>
                <a:off x="13198806" y="8792952"/>
                <a:ext cx="764420" cy="566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" name="Фигура">
                <a:extLst>
                  <a:ext uri="{FF2B5EF4-FFF2-40B4-BE49-F238E27FC236}">
                    <a16:creationId xmlns:a16="http://schemas.microsoft.com/office/drawing/2014/main" id="{A8B4E3DC-5CEB-AF43-89F9-D387D1B1DB92}"/>
                  </a:ext>
                </a:extLst>
              </p:cNvPr>
              <p:cNvSpPr/>
              <p:nvPr/>
            </p:nvSpPr>
            <p:spPr>
              <a:xfrm>
                <a:off x="14078329" y="8795598"/>
                <a:ext cx="944170" cy="565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208A480F-0475-D54A-BA02-8CE28F32E354}"/>
                </a:ext>
              </a:extLst>
            </p:cNvPr>
            <p:cNvGrpSpPr/>
            <p:nvPr/>
          </p:nvGrpSpPr>
          <p:grpSpPr>
            <a:xfrm>
              <a:off x="6182330" y="8871405"/>
              <a:ext cx="2082464" cy="1126950"/>
              <a:chOff x="4604143" y="9447138"/>
              <a:chExt cx="2082464" cy="1126950"/>
            </a:xfrm>
          </p:grpSpPr>
          <p:sp>
            <p:nvSpPr>
              <p:cNvPr id="101" name="Фигура">
                <a:extLst>
                  <a:ext uri="{FF2B5EF4-FFF2-40B4-BE49-F238E27FC236}">
                    <a16:creationId xmlns:a16="http://schemas.microsoft.com/office/drawing/2014/main" id="{FF72CF3C-38BE-5947-BD3A-02AEE3D4BB7D}"/>
                  </a:ext>
                </a:extLst>
              </p:cNvPr>
              <p:cNvSpPr/>
              <p:nvPr/>
            </p:nvSpPr>
            <p:spPr>
              <a:xfrm>
                <a:off x="4604143" y="10059116"/>
                <a:ext cx="878871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" name="Фигура">
                <a:extLst>
                  <a:ext uri="{FF2B5EF4-FFF2-40B4-BE49-F238E27FC236}">
                    <a16:creationId xmlns:a16="http://schemas.microsoft.com/office/drawing/2014/main" id="{EE2E05E7-540F-AC4B-8C0F-AE608A00C49F}"/>
                  </a:ext>
                </a:extLst>
              </p:cNvPr>
              <p:cNvSpPr/>
              <p:nvPr/>
            </p:nvSpPr>
            <p:spPr>
              <a:xfrm>
                <a:off x="5807735" y="10060299"/>
                <a:ext cx="878872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5" name="Фигура">
                <a:extLst>
                  <a:ext uri="{FF2B5EF4-FFF2-40B4-BE49-F238E27FC236}">
                    <a16:creationId xmlns:a16="http://schemas.microsoft.com/office/drawing/2014/main" id="{B507D9DA-BFB7-2448-8F1F-ED4510FB1B4F}"/>
                  </a:ext>
                </a:extLst>
              </p:cNvPr>
              <p:cNvSpPr/>
              <p:nvPr/>
            </p:nvSpPr>
            <p:spPr>
              <a:xfrm>
                <a:off x="5360044" y="9967108"/>
                <a:ext cx="542434" cy="500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6" name="Овал">
                <a:extLst>
                  <a:ext uri="{FF2B5EF4-FFF2-40B4-BE49-F238E27FC236}">
                    <a16:creationId xmlns:a16="http://schemas.microsoft.com/office/drawing/2014/main" id="{B778B600-E261-AA4E-8EEC-01C182AFB427}"/>
                  </a:ext>
                </a:extLst>
              </p:cNvPr>
              <p:cNvSpPr/>
              <p:nvPr/>
            </p:nvSpPr>
            <p:spPr>
              <a:xfrm>
                <a:off x="5362695" y="10347733"/>
                <a:ext cx="537948" cy="22635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7" name="Фигура">
                <a:extLst>
                  <a:ext uri="{FF2B5EF4-FFF2-40B4-BE49-F238E27FC236}">
                    <a16:creationId xmlns:a16="http://schemas.microsoft.com/office/drawing/2014/main" id="{EFD4B211-941E-3445-BD15-8A9B67321AB8}"/>
                  </a:ext>
                </a:extLst>
              </p:cNvPr>
              <p:cNvSpPr/>
              <p:nvPr/>
            </p:nvSpPr>
            <p:spPr>
              <a:xfrm>
                <a:off x="5395048" y="10011483"/>
                <a:ext cx="126529" cy="35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" name="Фигура">
                <a:extLst>
                  <a:ext uri="{FF2B5EF4-FFF2-40B4-BE49-F238E27FC236}">
                    <a16:creationId xmlns:a16="http://schemas.microsoft.com/office/drawing/2014/main" id="{8831E0E6-63D9-5C49-B028-E2CCB835630F}"/>
                  </a:ext>
                </a:extLst>
              </p:cNvPr>
              <p:cNvSpPr/>
              <p:nvPr/>
            </p:nvSpPr>
            <p:spPr>
              <a:xfrm>
                <a:off x="5833680" y="10039793"/>
                <a:ext cx="32031" cy="320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" name="Фигура">
                <a:extLst>
                  <a:ext uri="{FF2B5EF4-FFF2-40B4-BE49-F238E27FC236}">
                    <a16:creationId xmlns:a16="http://schemas.microsoft.com/office/drawing/2014/main" id="{819B10BC-6A56-584B-A6FC-EC71C53B075F}"/>
                  </a:ext>
                </a:extLst>
              </p:cNvPr>
              <p:cNvSpPr/>
              <p:nvPr/>
            </p:nvSpPr>
            <p:spPr>
              <a:xfrm>
                <a:off x="4821039" y="9447138"/>
                <a:ext cx="764420" cy="566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" name="Фигура">
                <a:extLst>
                  <a:ext uri="{FF2B5EF4-FFF2-40B4-BE49-F238E27FC236}">
                    <a16:creationId xmlns:a16="http://schemas.microsoft.com/office/drawing/2014/main" id="{64CF35AA-A2DD-FC41-8D1A-E14D2DA2DF25}"/>
                  </a:ext>
                </a:extLst>
              </p:cNvPr>
              <p:cNvSpPr/>
              <p:nvPr/>
            </p:nvSpPr>
            <p:spPr>
              <a:xfrm>
                <a:off x="5700562" y="9449784"/>
                <a:ext cx="944170" cy="565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03" name="Фигура">
              <a:extLst>
                <a:ext uri="{FF2B5EF4-FFF2-40B4-BE49-F238E27FC236}">
                  <a16:creationId xmlns:a16="http://schemas.microsoft.com/office/drawing/2014/main" id="{84BC1FEC-0D86-9947-A61C-D752C70DC5C9}"/>
                </a:ext>
              </a:extLst>
            </p:cNvPr>
            <p:cNvSpPr/>
            <p:nvPr/>
          </p:nvSpPr>
          <p:spPr>
            <a:xfrm>
              <a:off x="11695253" y="9663694"/>
              <a:ext cx="500855" cy="23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65" extrusionOk="0">
                  <a:moveTo>
                    <a:pt x="0" y="0"/>
                  </a:moveTo>
                  <a:lnTo>
                    <a:pt x="20756" y="14021"/>
                  </a:lnTo>
                  <a:cubicBezTo>
                    <a:pt x="21366" y="15077"/>
                    <a:pt x="21600" y="16807"/>
                    <a:pt x="21343" y="18370"/>
                  </a:cubicBezTo>
                  <a:cubicBezTo>
                    <a:pt x="21003" y="20441"/>
                    <a:pt x="19944" y="21600"/>
                    <a:pt x="18930" y="21012"/>
                  </a:cubicBezTo>
                  <a:lnTo>
                    <a:pt x="491" y="13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4" name="Фигура">
              <a:extLst>
                <a:ext uri="{FF2B5EF4-FFF2-40B4-BE49-F238E27FC236}">
                  <a16:creationId xmlns:a16="http://schemas.microsoft.com/office/drawing/2014/main" id="{1C50EB27-8358-574D-B0D0-C591D590A358}"/>
                </a:ext>
              </a:extLst>
            </p:cNvPr>
            <p:cNvSpPr/>
            <p:nvPr/>
          </p:nvSpPr>
          <p:spPr>
            <a:xfrm>
              <a:off x="7175081" y="9562086"/>
              <a:ext cx="923582" cy="3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8" extrusionOk="0">
                  <a:moveTo>
                    <a:pt x="847" y="15085"/>
                  </a:moveTo>
                  <a:lnTo>
                    <a:pt x="21452" y="0"/>
                  </a:lnTo>
                  <a:lnTo>
                    <a:pt x="13184" y="13888"/>
                  </a:lnTo>
                  <a:lnTo>
                    <a:pt x="13210" y="17367"/>
                  </a:lnTo>
                  <a:lnTo>
                    <a:pt x="1472" y="21389"/>
                  </a:lnTo>
                  <a:cubicBezTo>
                    <a:pt x="846" y="21600"/>
                    <a:pt x="250" y="20653"/>
                    <a:pt x="61" y="19147"/>
                  </a:cubicBezTo>
                  <a:cubicBezTo>
                    <a:pt x="-148" y="17486"/>
                    <a:pt x="197" y="15706"/>
                    <a:pt x="847" y="15085"/>
                  </a:cubicBez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6" name="Фигура">
              <a:extLst>
                <a:ext uri="{FF2B5EF4-FFF2-40B4-BE49-F238E27FC236}">
                  <a16:creationId xmlns:a16="http://schemas.microsoft.com/office/drawing/2014/main" id="{DE0CF6C0-B6BC-804B-93B2-DF194D9DCF60}"/>
                </a:ext>
              </a:extLst>
            </p:cNvPr>
            <p:cNvSpPr/>
            <p:nvPr/>
          </p:nvSpPr>
          <p:spPr>
            <a:xfrm>
              <a:off x="9553025" y="8577507"/>
              <a:ext cx="2252087" cy="297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22"/>
                  </a:moveTo>
                  <a:lnTo>
                    <a:pt x="72" y="0"/>
                  </a:lnTo>
                  <a:lnTo>
                    <a:pt x="20440" y="6242"/>
                  </a:lnTo>
                  <a:lnTo>
                    <a:pt x="21600" y="21600"/>
                  </a:lnTo>
                  <a:lnTo>
                    <a:pt x="0" y="17122"/>
                  </a:lnTo>
                  <a:close/>
                </a:path>
              </a:pathLst>
            </a:custGeom>
            <a:solidFill>
              <a:srgbClr val="A9A9A7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7" name="Фигура">
              <a:extLst>
                <a:ext uri="{FF2B5EF4-FFF2-40B4-BE49-F238E27FC236}">
                  <a16:creationId xmlns:a16="http://schemas.microsoft.com/office/drawing/2014/main" id="{FA8D763A-FBD5-A44C-90F6-F03B9E3E6084}"/>
                </a:ext>
              </a:extLst>
            </p:cNvPr>
            <p:cNvSpPr/>
            <p:nvPr/>
          </p:nvSpPr>
          <p:spPr>
            <a:xfrm>
              <a:off x="7743360" y="8580760"/>
              <a:ext cx="1818068" cy="333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899"/>
                  </a:moveTo>
                  <a:lnTo>
                    <a:pt x="21600" y="0"/>
                  </a:lnTo>
                  <a:lnTo>
                    <a:pt x="21600" y="15284"/>
                  </a:lnTo>
                  <a:lnTo>
                    <a:pt x="180" y="21600"/>
                  </a:lnTo>
                  <a:lnTo>
                    <a:pt x="0" y="7899"/>
                  </a:lnTo>
                  <a:close/>
                </a:path>
              </a:pathLst>
            </a:custGeom>
            <a:solidFill>
              <a:srgbClr val="C6C7CA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8" name="Фигура">
              <a:extLst>
                <a:ext uri="{FF2B5EF4-FFF2-40B4-BE49-F238E27FC236}">
                  <a16:creationId xmlns:a16="http://schemas.microsoft.com/office/drawing/2014/main" id="{B76F2917-3AF9-F44B-8237-D92E2E0E46E8}"/>
                </a:ext>
              </a:extLst>
            </p:cNvPr>
            <p:cNvSpPr/>
            <p:nvPr/>
          </p:nvSpPr>
          <p:spPr>
            <a:xfrm>
              <a:off x="7754280" y="10935183"/>
              <a:ext cx="4068096" cy="1596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63"/>
                  </a:moveTo>
                  <a:lnTo>
                    <a:pt x="9557" y="0"/>
                  </a:lnTo>
                  <a:lnTo>
                    <a:pt x="0" y="13234"/>
                  </a:lnTo>
                  <a:lnTo>
                    <a:pt x="11886" y="21600"/>
                  </a:lnTo>
                  <a:lnTo>
                    <a:pt x="21600" y="8363"/>
                  </a:lnTo>
                  <a:close/>
                </a:path>
              </a:pathLst>
            </a:custGeom>
            <a:solidFill>
              <a:srgbClr val="909290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9" name="Фигура">
              <a:extLst>
                <a:ext uri="{FF2B5EF4-FFF2-40B4-BE49-F238E27FC236}">
                  <a16:creationId xmlns:a16="http://schemas.microsoft.com/office/drawing/2014/main" id="{CE7B90E4-3264-434E-BF1C-31B1F0780061}"/>
                </a:ext>
              </a:extLst>
            </p:cNvPr>
            <p:cNvSpPr/>
            <p:nvPr/>
          </p:nvSpPr>
          <p:spPr>
            <a:xfrm>
              <a:off x="10580578" y="8998304"/>
              <a:ext cx="443359" cy="539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" y="15192"/>
                  </a:lnTo>
                  <a:lnTo>
                    <a:pt x="21600" y="21600"/>
                  </a:lnTo>
                  <a:lnTo>
                    <a:pt x="21569" y="7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6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0" name="Фигура">
              <a:extLst>
                <a:ext uri="{FF2B5EF4-FFF2-40B4-BE49-F238E27FC236}">
                  <a16:creationId xmlns:a16="http://schemas.microsoft.com/office/drawing/2014/main" id="{56D82872-092C-814E-979D-99C8282FCB06}"/>
                </a:ext>
              </a:extLst>
            </p:cNvPr>
            <p:cNvSpPr/>
            <p:nvPr/>
          </p:nvSpPr>
          <p:spPr>
            <a:xfrm>
              <a:off x="8743687" y="11212430"/>
              <a:ext cx="2283419" cy="110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55"/>
                  </a:moveTo>
                  <a:lnTo>
                    <a:pt x="17344" y="0"/>
                  </a:lnTo>
                  <a:lnTo>
                    <a:pt x="21600" y="2443"/>
                  </a:lnTo>
                  <a:lnTo>
                    <a:pt x="4633" y="21600"/>
                  </a:lnTo>
                  <a:lnTo>
                    <a:pt x="0" y="18955"/>
                  </a:lnTo>
                  <a:close/>
                </a:path>
              </a:pathLst>
            </a:custGeom>
            <a:solidFill>
              <a:srgbClr val="FFFFFF">
                <a:alpha val="39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1" name="Фигура">
              <a:extLst>
                <a:ext uri="{FF2B5EF4-FFF2-40B4-BE49-F238E27FC236}">
                  <a16:creationId xmlns:a16="http://schemas.microsoft.com/office/drawing/2014/main" id="{F01161FE-64ED-5F4F-8090-EDB9B8FE6FDF}"/>
                </a:ext>
              </a:extLst>
            </p:cNvPr>
            <p:cNvSpPr/>
            <p:nvPr/>
          </p:nvSpPr>
          <p:spPr>
            <a:xfrm>
              <a:off x="10578353" y="10813793"/>
              <a:ext cx="446665" cy="52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lnTo>
                    <a:pt x="0" y="16520"/>
                  </a:lnTo>
                  <a:lnTo>
                    <a:pt x="21600" y="21600"/>
                  </a:lnTo>
                  <a:lnTo>
                    <a:pt x="21548" y="559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>
                <a:alpha val="66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70" name="Группа 269">
            <a:extLst>
              <a:ext uri="{FF2B5EF4-FFF2-40B4-BE49-F238E27FC236}">
                <a16:creationId xmlns:a16="http://schemas.microsoft.com/office/drawing/2014/main" id="{3CFA00B4-961F-C746-B3B3-CF49C20A3EB9}"/>
              </a:ext>
            </a:extLst>
          </p:cNvPr>
          <p:cNvGrpSpPr/>
          <p:nvPr/>
        </p:nvGrpSpPr>
        <p:grpSpPr>
          <a:xfrm>
            <a:off x="13048094" y="475566"/>
            <a:ext cx="3079512" cy="2446735"/>
            <a:chOff x="5674846" y="5921896"/>
            <a:chExt cx="8319565" cy="6610063"/>
          </a:xfrm>
        </p:grpSpPr>
        <p:grpSp>
          <p:nvGrpSpPr>
            <p:cNvPr id="271" name="Группа 270">
              <a:extLst>
                <a:ext uri="{FF2B5EF4-FFF2-40B4-BE49-F238E27FC236}">
                  <a16:creationId xmlns:a16="http://schemas.microsoft.com/office/drawing/2014/main" id="{09780F53-8FDD-C540-967C-326014FB30E9}"/>
                </a:ext>
              </a:extLst>
            </p:cNvPr>
            <p:cNvGrpSpPr/>
            <p:nvPr/>
          </p:nvGrpSpPr>
          <p:grpSpPr>
            <a:xfrm>
              <a:off x="11575778" y="7112808"/>
              <a:ext cx="2418633" cy="1308873"/>
              <a:chOff x="11575778" y="7112808"/>
              <a:chExt cx="2418633" cy="1308873"/>
            </a:xfrm>
          </p:grpSpPr>
          <p:sp>
            <p:nvSpPr>
              <p:cNvPr id="323" name="Фигура">
                <a:extLst>
                  <a:ext uri="{FF2B5EF4-FFF2-40B4-BE49-F238E27FC236}">
                    <a16:creationId xmlns:a16="http://schemas.microsoft.com/office/drawing/2014/main" id="{20481F8F-D6A8-B744-8D73-A478E1CF21CF}"/>
                  </a:ext>
                </a:extLst>
              </p:cNvPr>
              <p:cNvSpPr/>
              <p:nvPr/>
            </p:nvSpPr>
            <p:spPr>
              <a:xfrm>
                <a:off x="11575778" y="7823577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4" name="Фигура">
                <a:extLst>
                  <a:ext uri="{FF2B5EF4-FFF2-40B4-BE49-F238E27FC236}">
                    <a16:creationId xmlns:a16="http://schemas.microsoft.com/office/drawing/2014/main" id="{6E301545-072A-7746-9988-B67DF487E4E8}"/>
                  </a:ext>
                </a:extLst>
              </p:cNvPr>
              <p:cNvSpPr/>
              <p:nvPr/>
            </p:nvSpPr>
            <p:spPr>
              <a:xfrm>
                <a:off x="12973664" y="7824951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5" name="Фигура">
                <a:extLst>
                  <a:ext uri="{FF2B5EF4-FFF2-40B4-BE49-F238E27FC236}">
                    <a16:creationId xmlns:a16="http://schemas.microsoft.com/office/drawing/2014/main" id="{EC94AC4F-96D4-7B43-ABA3-9901927B981D}"/>
                  </a:ext>
                </a:extLst>
              </p:cNvPr>
              <p:cNvSpPr/>
              <p:nvPr/>
            </p:nvSpPr>
            <p:spPr>
              <a:xfrm>
                <a:off x="12453703" y="7716717"/>
                <a:ext cx="630000" cy="581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6" name="Овал">
                <a:extLst>
                  <a:ext uri="{FF2B5EF4-FFF2-40B4-BE49-F238E27FC236}">
                    <a16:creationId xmlns:a16="http://schemas.microsoft.com/office/drawing/2014/main" id="{5B6E8497-068D-7C4D-A43C-730805B21AE2}"/>
                  </a:ext>
                </a:extLst>
              </p:cNvPr>
              <p:cNvSpPr/>
              <p:nvPr/>
            </p:nvSpPr>
            <p:spPr>
              <a:xfrm>
                <a:off x="12456781" y="8158786"/>
                <a:ext cx="624789" cy="26289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7" name="Фигура">
                <a:extLst>
                  <a:ext uri="{FF2B5EF4-FFF2-40B4-BE49-F238E27FC236}">
                    <a16:creationId xmlns:a16="http://schemas.microsoft.com/office/drawing/2014/main" id="{37D19133-E0CC-484D-819D-04BABD1AB781}"/>
                  </a:ext>
                </a:extLst>
              </p:cNvPr>
              <p:cNvSpPr/>
              <p:nvPr/>
            </p:nvSpPr>
            <p:spPr>
              <a:xfrm>
                <a:off x="12494358" y="7768254"/>
                <a:ext cx="146954" cy="416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8" name="Фигура">
                <a:extLst>
                  <a:ext uri="{FF2B5EF4-FFF2-40B4-BE49-F238E27FC236}">
                    <a16:creationId xmlns:a16="http://schemas.microsoft.com/office/drawing/2014/main" id="{89BF03A5-7C8A-6B49-9982-DC2E24D6F921}"/>
                  </a:ext>
                </a:extLst>
              </p:cNvPr>
              <p:cNvSpPr/>
              <p:nvPr/>
            </p:nvSpPr>
            <p:spPr>
              <a:xfrm>
                <a:off x="13003798" y="7801135"/>
                <a:ext cx="37202" cy="371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7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9" name="Фигура">
                <a:extLst>
                  <a:ext uri="{FF2B5EF4-FFF2-40B4-BE49-F238E27FC236}">
                    <a16:creationId xmlns:a16="http://schemas.microsoft.com/office/drawing/2014/main" id="{914F0ACD-21B5-5A41-8F33-8D0681451699}"/>
                  </a:ext>
                </a:extLst>
              </p:cNvPr>
              <p:cNvSpPr/>
              <p:nvPr/>
            </p:nvSpPr>
            <p:spPr>
              <a:xfrm>
                <a:off x="11827687" y="7112808"/>
                <a:ext cx="887819" cy="65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30" name="Фигура">
                <a:extLst>
                  <a:ext uri="{FF2B5EF4-FFF2-40B4-BE49-F238E27FC236}">
                    <a16:creationId xmlns:a16="http://schemas.microsoft.com/office/drawing/2014/main" id="{EBE63202-B03E-FF4E-92C6-E29D56A93330}"/>
                  </a:ext>
                </a:extLst>
              </p:cNvPr>
              <p:cNvSpPr/>
              <p:nvPr/>
            </p:nvSpPr>
            <p:spPr>
              <a:xfrm>
                <a:off x="12849191" y="7115881"/>
                <a:ext cx="1096586" cy="656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72" name="Фигура">
              <a:extLst>
                <a:ext uri="{FF2B5EF4-FFF2-40B4-BE49-F238E27FC236}">
                  <a16:creationId xmlns:a16="http://schemas.microsoft.com/office/drawing/2014/main" id="{C5A0DBDE-5C9C-B94D-86D6-E1C9FC21756F}"/>
                </a:ext>
              </a:extLst>
            </p:cNvPr>
            <p:cNvSpPr/>
            <p:nvPr/>
          </p:nvSpPr>
          <p:spPr>
            <a:xfrm rot="21033851">
              <a:off x="8867046" y="7117976"/>
              <a:ext cx="1300143" cy="51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23" extrusionOk="0">
                  <a:moveTo>
                    <a:pt x="21023" y="1"/>
                  </a:moveTo>
                  <a:lnTo>
                    <a:pt x="623" y="4289"/>
                  </a:lnTo>
                  <a:cubicBezTo>
                    <a:pt x="323" y="4411"/>
                    <a:pt x="83" y="4979"/>
                    <a:pt x="18" y="5722"/>
                  </a:cubicBezTo>
                  <a:cubicBezTo>
                    <a:pt x="-54" y="6542"/>
                    <a:pt x="100" y="7381"/>
                    <a:pt x="395" y="7778"/>
                  </a:cubicBezTo>
                  <a:lnTo>
                    <a:pt x="8811" y="20573"/>
                  </a:lnTo>
                  <a:cubicBezTo>
                    <a:pt x="9257" y="21252"/>
                    <a:pt x="9774" y="21580"/>
                    <a:pt x="10295" y="21514"/>
                  </a:cubicBezTo>
                  <a:cubicBezTo>
                    <a:pt x="10835" y="21446"/>
                    <a:pt x="11353" y="20958"/>
                    <a:pt x="11778" y="20119"/>
                  </a:cubicBezTo>
                  <a:lnTo>
                    <a:pt x="21316" y="2110"/>
                  </a:lnTo>
                  <a:cubicBezTo>
                    <a:pt x="21477" y="1820"/>
                    <a:pt x="21546" y="1307"/>
                    <a:pt x="21489" y="833"/>
                  </a:cubicBezTo>
                  <a:cubicBezTo>
                    <a:pt x="21427" y="322"/>
                    <a:pt x="21236" y="-20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3" name="Фигура">
              <a:extLst>
                <a:ext uri="{FF2B5EF4-FFF2-40B4-BE49-F238E27FC236}">
                  <a16:creationId xmlns:a16="http://schemas.microsoft.com/office/drawing/2014/main" id="{31E25049-3E43-8D40-A04E-7662D113305B}"/>
                </a:ext>
              </a:extLst>
            </p:cNvPr>
            <p:cNvSpPr/>
            <p:nvPr/>
          </p:nvSpPr>
          <p:spPr>
            <a:xfrm rot="850818">
              <a:off x="10427548" y="7130298"/>
              <a:ext cx="1201278" cy="571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35" extrusionOk="0">
                  <a:moveTo>
                    <a:pt x="486" y="1"/>
                  </a:moveTo>
                  <a:lnTo>
                    <a:pt x="20878" y="3597"/>
                  </a:lnTo>
                  <a:cubicBezTo>
                    <a:pt x="21166" y="3747"/>
                    <a:pt x="21395" y="4203"/>
                    <a:pt x="21483" y="4799"/>
                  </a:cubicBezTo>
                  <a:cubicBezTo>
                    <a:pt x="21563" y="5347"/>
                    <a:pt x="21512" y="5942"/>
                    <a:pt x="21346" y="6396"/>
                  </a:cubicBezTo>
                  <a:cubicBezTo>
                    <a:pt x="20181" y="9200"/>
                    <a:pt x="18918" y="11818"/>
                    <a:pt x="17567" y="14226"/>
                  </a:cubicBezTo>
                  <a:cubicBezTo>
                    <a:pt x="16228" y="16615"/>
                    <a:pt x="14806" y="18791"/>
                    <a:pt x="13314" y="20738"/>
                  </a:cubicBezTo>
                  <a:cubicBezTo>
                    <a:pt x="12868" y="21308"/>
                    <a:pt x="12352" y="21583"/>
                    <a:pt x="11831" y="21528"/>
                  </a:cubicBezTo>
                  <a:cubicBezTo>
                    <a:pt x="11291" y="21471"/>
                    <a:pt x="10772" y="21062"/>
                    <a:pt x="10348" y="20357"/>
                  </a:cubicBezTo>
                  <a:lnTo>
                    <a:pt x="193" y="1770"/>
                  </a:lnTo>
                  <a:cubicBezTo>
                    <a:pt x="32" y="1527"/>
                    <a:pt x="-37" y="1096"/>
                    <a:pt x="20" y="699"/>
                  </a:cubicBezTo>
                  <a:cubicBezTo>
                    <a:pt x="82" y="270"/>
                    <a:pt x="273" y="-17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74" name="Группа">
              <a:extLst>
                <a:ext uri="{FF2B5EF4-FFF2-40B4-BE49-F238E27FC236}">
                  <a16:creationId xmlns:a16="http://schemas.microsoft.com/office/drawing/2014/main" id="{62112D7F-64A0-404A-8FD7-D4C519E22329}"/>
                </a:ext>
              </a:extLst>
            </p:cNvPr>
            <p:cNvGrpSpPr/>
            <p:nvPr/>
          </p:nvGrpSpPr>
          <p:grpSpPr>
            <a:xfrm>
              <a:off x="9923383" y="6780669"/>
              <a:ext cx="740739" cy="828879"/>
              <a:chOff x="0" y="0"/>
              <a:chExt cx="1177789" cy="1317938"/>
            </a:xfrm>
          </p:grpSpPr>
          <p:sp>
            <p:nvSpPr>
              <p:cNvPr id="319" name="Фигура">
                <a:extLst>
                  <a:ext uri="{FF2B5EF4-FFF2-40B4-BE49-F238E27FC236}">
                    <a16:creationId xmlns:a16="http://schemas.microsoft.com/office/drawing/2014/main" id="{543152B4-917C-2D4A-856E-810E3CA80717}"/>
                  </a:ext>
                </a:extLst>
              </p:cNvPr>
              <p:cNvSpPr/>
              <p:nvPr/>
            </p:nvSpPr>
            <p:spPr>
              <a:xfrm>
                <a:off x="0" y="0"/>
                <a:ext cx="1177789" cy="10872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0" name="Овал">
                <a:extLst>
                  <a:ext uri="{FF2B5EF4-FFF2-40B4-BE49-F238E27FC236}">
                    <a16:creationId xmlns:a16="http://schemas.microsoft.com/office/drawing/2014/main" id="{11083C02-6DFC-264C-9D81-89C80FB51C43}"/>
                  </a:ext>
                </a:extLst>
              </p:cNvPr>
              <p:cNvSpPr/>
              <p:nvPr/>
            </p:nvSpPr>
            <p:spPr>
              <a:xfrm>
                <a:off x="5754" y="826452"/>
                <a:ext cx="1168049" cy="491486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1" name="Фигура">
                <a:extLst>
                  <a:ext uri="{FF2B5EF4-FFF2-40B4-BE49-F238E27FC236}">
                    <a16:creationId xmlns:a16="http://schemas.microsoft.com/office/drawing/2014/main" id="{4FC75990-163C-804E-B984-17F088B1EA60}"/>
                  </a:ext>
                </a:extLst>
              </p:cNvPr>
              <p:cNvSpPr/>
              <p:nvPr/>
            </p:nvSpPr>
            <p:spPr>
              <a:xfrm>
                <a:off x="76003" y="96349"/>
                <a:ext cx="274733" cy="778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22" name="Фигура">
                <a:extLst>
                  <a:ext uri="{FF2B5EF4-FFF2-40B4-BE49-F238E27FC236}">
                    <a16:creationId xmlns:a16="http://schemas.microsoft.com/office/drawing/2014/main" id="{D95115F0-6C1D-9B49-BAF3-0A78D8EFF5DE}"/>
                  </a:ext>
                </a:extLst>
              </p:cNvPr>
              <p:cNvSpPr/>
              <p:nvPr/>
            </p:nvSpPr>
            <p:spPr>
              <a:xfrm>
                <a:off x="1028407" y="157819"/>
                <a:ext cx="69549" cy="695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57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75" name="Фигура">
              <a:extLst>
                <a:ext uri="{FF2B5EF4-FFF2-40B4-BE49-F238E27FC236}">
                  <a16:creationId xmlns:a16="http://schemas.microsoft.com/office/drawing/2014/main" id="{95D94F91-6CFF-2041-841C-FD0FFF7EFF05}"/>
                </a:ext>
              </a:extLst>
            </p:cNvPr>
            <p:cNvSpPr/>
            <p:nvPr/>
          </p:nvSpPr>
          <p:spPr>
            <a:xfrm>
              <a:off x="9031031" y="5921896"/>
              <a:ext cx="1218768" cy="9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42" extrusionOk="0">
                  <a:moveTo>
                    <a:pt x="21485" y="20507"/>
                  </a:moveTo>
                  <a:lnTo>
                    <a:pt x="12335" y="1156"/>
                  </a:lnTo>
                  <a:cubicBezTo>
                    <a:pt x="12160" y="753"/>
                    <a:pt x="11887" y="428"/>
                    <a:pt x="11555" y="226"/>
                  </a:cubicBezTo>
                  <a:cubicBezTo>
                    <a:pt x="11248" y="39"/>
                    <a:pt x="10904" y="-34"/>
                    <a:pt x="10564" y="15"/>
                  </a:cubicBezTo>
                  <a:cubicBezTo>
                    <a:pt x="8965" y="564"/>
                    <a:pt x="7425" y="1344"/>
                    <a:pt x="5974" y="2339"/>
                  </a:cubicBezTo>
                  <a:cubicBezTo>
                    <a:pt x="3935" y="3736"/>
                    <a:pt x="2098" y="5540"/>
                    <a:pt x="535" y="7677"/>
                  </a:cubicBezTo>
                  <a:cubicBezTo>
                    <a:pt x="216" y="7985"/>
                    <a:pt x="22" y="8449"/>
                    <a:pt x="2" y="8948"/>
                  </a:cubicBezTo>
                  <a:cubicBezTo>
                    <a:pt x="-24" y="9593"/>
                    <a:pt x="240" y="10204"/>
                    <a:pt x="689" y="10536"/>
                  </a:cubicBezTo>
                  <a:lnTo>
                    <a:pt x="20605" y="21470"/>
                  </a:lnTo>
                  <a:cubicBezTo>
                    <a:pt x="20771" y="21566"/>
                    <a:pt x="20964" y="21566"/>
                    <a:pt x="21130" y="21470"/>
                  </a:cubicBezTo>
                  <a:cubicBezTo>
                    <a:pt x="21425" y="21302"/>
                    <a:pt x="21576" y="20892"/>
                    <a:pt x="21485" y="20507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6" name="Фигура">
              <a:extLst>
                <a:ext uri="{FF2B5EF4-FFF2-40B4-BE49-F238E27FC236}">
                  <a16:creationId xmlns:a16="http://schemas.microsoft.com/office/drawing/2014/main" id="{01674751-5AD7-2049-AEC6-E4192C0658EF}"/>
                </a:ext>
              </a:extLst>
            </p:cNvPr>
            <p:cNvSpPr/>
            <p:nvPr/>
          </p:nvSpPr>
          <p:spPr>
            <a:xfrm rot="21136058">
              <a:off x="10332310" y="5945569"/>
              <a:ext cx="1406973" cy="885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09" extrusionOk="0">
                  <a:moveTo>
                    <a:pt x="110" y="20273"/>
                  </a:moveTo>
                  <a:lnTo>
                    <a:pt x="11095" y="849"/>
                  </a:lnTo>
                  <a:cubicBezTo>
                    <a:pt x="11316" y="467"/>
                    <a:pt x="11597" y="199"/>
                    <a:pt x="11906" y="76"/>
                  </a:cubicBezTo>
                  <a:cubicBezTo>
                    <a:pt x="12240" y="-57"/>
                    <a:pt x="12591" y="-15"/>
                    <a:pt x="12910" y="198"/>
                  </a:cubicBezTo>
                  <a:cubicBezTo>
                    <a:pt x="14519" y="1460"/>
                    <a:pt x="16053" y="2975"/>
                    <a:pt x="17491" y="4721"/>
                  </a:cubicBezTo>
                  <a:cubicBezTo>
                    <a:pt x="18848" y="6369"/>
                    <a:pt x="20115" y="8216"/>
                    <a:pt x="21275" y="10241"/>
                  </a:cubicBezTo>
                  <a:cubicBezTo>
                    <a:pt x="21489" y="10678"/>
                    <a:pt x="21569" y="11257"/>
                    <a:pt x="21491" y="11806"/>
                  </a:cubicBezTo>
                  <a:cubicBezTo>
                    <a:pt x="21397" y="12466"/>
                    <a:pt x="21093" y="12986"/>
                    <a:pt x="20699" y="13158"/>
                  </a:cubicBezTo>
                  <a:lnTo>
                    <a:pt x="504" y="21504"/>
                  </a:lnTo>
                  <a:cubicBezTo>
                    <a:pt x="304" y="21543"/>
                    <a:pt x="113" y="21358"/>
                    <a:pt x="35" y="21049"/>
                  </a:cubicBezTo>
                  <a:cubicBezTo>
                    <a:pt x="-31" y="20788"/>
                    <a:pt x="-2" y="20487"/>
                    <a:pt x="110" y="20273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7" name="Овал">
              <a:extLst>
                <a:ext uri="{FF2B5EF4-FFF2-40B4-BE49-F238E27FC236}">
                  <a16:creationId xmlns:a16="http://schemas.microsoft.com/office/drawing/2014/main" id="{10327D30-1EA6-EE40-8D21-DAFD3B77C754}"/>
                </a:ext>
              </a:extLst>
            </p:cNvPr>
            <p:cNvSpPr/>
            <p:nvPr/>
          </p:nvSpPr>
          <p:spPr>
            <a:xfrm>
              <a:off x="8511056" y="8078351"/>
              <a:ext cx="2307681" cy="2041962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8" name="Фигура">
              <a:extLst>
                <a:ext uri="{FF2B5EF4-FFF2-40B4-BE49-F238E27FC236}">
                  <a16:creationId xmlns:a16="http://schemas.microsoft.com/office/drawing/2014/main" id="{24D6B791-A316-DD40-ADA8-7998321392EB}"/>
                </a:ext>
              </a:extLst>
            </p:cNvPr>
            <p:cNvSpPr/>
            <p:nvPr/>
          </p:nvSpPr>
          <p:spPr>
            <a:xfrm>
              <a:off x="10520675" y="8439755"/>
              <a:ext cx="280332" cy="47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600" extrusionOk="0">
                  <a:moveTo>
                    <a:pt x="1938" y="0"/>
                  </a:moveTo>
                  <a:cubicBezTo>
                    <a:pt x="-1100" y="4561"/>
                    <a:pt x="-543" y="9736"/>
                    <a:pt x="3447" y="14008"/>
                  </a:cubicBezTo>
                  <a:cubicBezTo>
                    <a:pt x="7111" y="17932"/>
                    <a:pt x="13320" y="20696"/>
                    <a:pt x="20500" y="21600"/>
                  </a:cubicBezTo>
                  <a:cubicBezTo>
                    <a:pt x="19205" y="17727"/>
                    <a:pt x="17062" y="13982"/>
                    <a:pt x="14133" y="10466"/>
                  </a:cubicBezTo>
                  <a:cubicBezTo>
                    <a:pt x="10930" y="6623"/>
                    <a:pt x="6820" y="3096"/>
                    <a:pt x="1938" y="0"/>
                  </a:cubicBezTo>
                  <a:close/>
                </a:path>
              </a:pathLst>
            </a:cu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9" name="Овал">
              <a:extLst>
                <a:ext uri="{FF2B5EF4-FFF2-40B4-BE49-F238E27FC236}">
                  <a16:creationId xmlns:a16="http://schemas.microsoft.com/office/drawing/2014/main" id="{8BC48F73-779D-2144-93A8-00FAC6382F4B}"/>
                </a:ext>
              </a:extLst>
            </p:cNvPr>
            <p:cNvSpPr/>
            <p:nvPr/>
          </p:nvSpPr>
          <p:spPr>
            <a:xfrm rot="784028">
              <a:off x="9455499" y="8214805"/>
              <a:ext cx="798731" cy="387199"/>
            </a:xfrm>
            <a:prstGeom prst="ellipse">
              <a:avLst/>
            </a:pr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0" name="Фигура">
              <a:extLst>
                <a:ext uri="{FF2B5EF4-FFF2-40B4-BE49-F238E27FC236}">
                  <a16:creationId xmlns:a16="http://schemas.microsoft.com/office/drawing/2014/main" id="{480F1EFA-59DF-E64E-8F5A-42B414945D31}"/>
                </a:ext>
              </a:extLst>
            </p:cNvPr>
            <p:cNvSpPr/>
            <p:nvPr/>
          </p:nvSpPr>
          <p:spPr>
            <a:xfrm>
              <a:off x="8518940" y="8378093"/>
              <a:ext cx="515337" cy="604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2" h="21600" extrusionOk="0">
                  <a:moveTo>
                    <a:pt x="12764" y="0"/>
                  </a:moveTo>
                  <a:cubicBezTo>
                    <a:pt x="15740" y="19"/>
                    <a:pt x="18429" y="1725"/>
                    <a:pt x="19480" y="4275"/>
                  </a:cubicBezTo>
                  <a:cubicBezTo>
                    <a:pt x="21600" y="9419"/>
                    <a:pt x="17966" y="14034"/>
                    <a:pt x="13667" y="16981"/>
                  </a:cubicBezTo>
                  <a:cubicBezTo>
                    <a:pt x="9844" y="19602"/>
                    <a:pt x="5267" y="21282"/>
                    <a:pt x="0" y="21600"/>
                  </a:cubicBezTo>
                  <a:cubicBezTo>
                    <a:pt x="586" y="17759"/>
                    <a:pt x="1862" y="14034"/>
                    <a:pt x="3778" y="10576"/>
                  </a:cubicBezTo>
                  <a:cubicBezTo>
                    <a:pt x="6005" y="6555"/>
                    <a:pt x="9056" y="2965"/>
                    <a:pt x="12764" y="0"/>
                  </a:cubicBezTo>
                  <a:close/>
                </a:path>
              </a:pathLst>
            </a:custGeom>
            <a:solidFill>
              <a:schemeClr val="bg2">
                <a:alpha val="73000"/>
              </a:schemeClr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1" name="Фигура">
              <a:extLst>
                <a:ext uri="{FF2B5EF4-FFF2-40B4-BE49-F238E27FC236}">
                  <a16:creationId xmlns:a16="http://schemas.microsoft.com/office/drawing/2014/main" id="{15CF30B5-25A4-8B43-A275-BF75FFF6F1D2}"/>
                </a:ext>
              </a:extLst>
            </p:cNvPr>
            <p:cNvSpPr/>
            <p:nvPr/>
          </p:nvSpPr>
          <p:spPr>
            <a:xfrm>
              <a:off x="10563596" y="8271435"/>
              <a:ext cx="2337418" cy="51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600" extrusionOk="0">
                  <a:moveTo>
                    <a:pt x="21203" y="0"/>
                  </a:moveTo>
                  <a:cubicBezTo>
                    <a:pt x="21385" y="497"/>
                    <a:pt x="21512" y="1313"/>
                    <a:pt x="21555" y="2251"/>
                  </a:cubicBezTo>
                  <a:cubicBezTo>
                    <a:pt x="21600" y="3226"/>
                    <a:pt x="21550" y="4240"/>
                    <a:pt x="21417" y="5035"/>
                  </a:cubicBezTo>
                  <a:lnTo>
                    <a:pt x="889" y="21600"/>
                  </a:lnTo>
                  <a:cubicBezTo>
                    <a:pt x="659" y="20658"/>
                    <a:pt x="464" y="19552"/>
                    <a:pt x="313" y="18328"/>
                  </a:cubicBezTo>
                  <a:cubicBezTo>
                    <a:pt x="163" y="17118"/>
                    <a:pt x="58" y="15808"/>
                    <a:pt x="0" y="14448"/>
                  </a:cubicBezTo>
                  <a:lnTo>
                    <a:pt x="21203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82" name="Группа 281">
              <a:extLst>
                <a:ext uri="{FF2B5EF4-FFF2-40B4-BE49-F238E27FC236}">
                  <a16:creationId xmlns:a16="http://schemas.microsoft.com/office/drawing/2014/main" id="{F7CEC5AE-C4EB-E34D-B2CA-FCCCC04B49C4}"/>
                </a:ext>
              </a:extLst>
            </p:cNvPr>
            <p:cNvGrpSpPr/>
            <p:nvPr/>
          </p:nvGrpSpPr>
          <p:grpSpPr>
            <a:xfrm>
              <a:off x="5674846" y="6919919"/>
              <a:ext cx="2418633" cy="1308873"/>
              <a:chOff x="5099113" y="6310319"/>
              <a:chExt cx="2418633" cy="1308873"/>
            </a:xfrm>
          </p:grpSpPr>
          <p:sp>
            <p:nvSpPr>
              <p:cNvPr id="311" name="Фигура">
                <a:extLst>
                  <a:ext uri="{FF2B5EF4-FFF2-40B4-BE49-F238E27FC236}">
                    <a16:creationId xmlns:a16="http://schemas.microsoft.com/office/drawing/2014/main" id="{A5417725-D867-E841-A948-29E1D38B8AC4}"/>
                  </a:ext>
                </a:extLst>
              </p:cNvPr>
              <p:cNvSpPr/>
              <p:nvPr/>
            </p:nvSpPr>
            <p:spPr>
              <a:xfrm>
                <a:off x="5099113" y="7021088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2" name="Фигура">
                <a:extLst>
                  <a:ext uri="{FF2B5EF4-FFF2-40B4-BE49-F238E27FC236}">
                    <a16:creationId xmlns:a16="http://schemas.microsoft.com/office/drawing/2014/main" id="{036A6F3D-A938-FB46-BA43-1A709DCFAB52}"/>
                  </a:ext>
                </a:extLst>
              </p:cNvPr>
              <p:cNvSpPr/>
              <p:nvPr/>
            </p:nvSpPr>
            <p:spPr>
              <a:xfrm>
                <a:off x="6496999" y="7022462"/>
                <a:ext cx="1020747" cy="40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3" name="Фигура">
                <a:extLst>
                  <a:ext uri="{FF2B5EF4-FFF2-40B4-BE49-F238E27FC236}">
                    <a16:creationId xmlns:a16="http://schemas.microsoft.com/office/drawing/2014/main" id="{FE06B266-7884-DA44-9A5E-3ACB68111975}"/>
                  </a:ext>
                </a:extLst>
              </p:cNvPr>
              <p:cNvSpPr/>
              <p:nvPr/>
            </p:nvSpPr>
            <p:spPr>
              <a:xfrm>
                <a:off x="5977038" y="6914228"/>
                <a:ext cx="630000" cy="581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4" name="Овал">
                <a:extLst>
                  <a:ext uri="{FF2B5EF4-FFF2-40B4-BE49-F238E27FC236}">
                    <a16:creationId xmlns:a16="http://schemas.microsoft.com/office/drawing/2014/main" id="{E564CCB3-8947-1D46-9BE2-A3EA4C657926}"/>
                  </a:ext>
                </a:extLst>
              </p:cNvPr>
              <p:cNvSpPr/>
              <p:nvPr/>
            </p:nvSpPr>
            <p:spPr>
              <a:xfrm>
                <a:off x="5980116" y="7356297"/>
                <a:ext cx="624789" cy="26289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5" name="Фигура">
                <a:extLst>
                  <a:ext uri="{FF2B5EF4-FFF2-40B4-BE49-F238E27FC236}">
                    <a16:creationId xmlns:a16="http://schemas.microsoft.com/office/drawing/2014/main" id="{23C6F01C-FE60-C646-A78B-614656A82478}"/>
                  </a:ext>
                </a:extLst>
              </p:cNvPr>
              <p:cNvSpPr/>
              <p:nvPr/>
            </p:nvSpPr>
            <p:spPr>
              <a:xfrm>
                <a:off x="6017693" y="6965765"/>
                <a:ext cx="146954" cy="416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6" name="Фигура">
                <a:extLst>
                  <a:ext uri="{FF2B5EF4-FFF2-40B4-BE49-F238E27FC236}">
                    <a16:creationId xmlns:a16="http://schemas.microsoft.com/office/drawing/2014/main" id="{1AF15641-34F0-4A46-AB95-F2EF54244398}"/>
                  </a:ext>
                </a:extLst>
              </p:cNvPr>
              <p:cNvSpPr/>
              <p:nvPr/>
            </p:nvSpPr>
            <p:spPr>
              <a:xfrm>
                <a:off x="6527133" y="6998646"/>
                <a:ext cx="37202" cy="371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7" name="Фигура">
                <a:extLst>
                  <a:ext uri="{FF2B5EF4-FFF2-40B4-BE49-F238E27FC236}">
                    <a16:creationId xmlns:a16="http://schemas.microsoft.com/office/drawing/2014/main" id="{CBCC7636-02B1-4142-BCC8-55999D661A2E}"/>
                  </a:ext>
                </a:extLst>
              </p:cNvPr>
              <p:cNvSpPr/>
              <p:nvPr/>
            </p:nvSpPr>
            <p:spPr>
              <a:xfrm>
                <a:off x="5351022" y="6310319"/>
                <a:ext cx="887819" cy="6579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8" name="Фигура">
                <a:extLst>
                  <a:ext uri="{FF2B5EF4-FFF2-40B4-BE49-F238E27FC236}">
                    <a16:creationId xmlns:a16="http://schemas.microsoft.com/office/drawing/2014/main" id="{51AD4416-4FF9-6242-8A7F-9E0EC732C718}"/>
                  </a:ext>
                </a:extLst>
              </p:cNvPr>
              <p:cNvSpPr/>
              <p:nvPr/>
            </p:nvSpPr>
            <p:spPr>
              <a:xfrm>
                <a:off x="6372526" y="6313392"/>
                <a:ext cx="1096586" cy="6566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83" name="Фигура">
              <a:extLst>
                <a:ext uri="{FF2B5EF4-FFF2-40B4-BE49-F238E27FC236}">
                  <a16:creationId xmlns:a16="http://schemas.microsoft.com/office/drawing/2014/main" id="{C0506D24-AF48-5B41-AE6F-5B2FBE93F1B0}"/>
                </a:ext>
              </a:extLst>
            </p:cNvPr>
            <p:cNvSpPr/>
            <p:nvPr/>
          </p:nvSpPr>
          <p:spPr>
            <a:xfrm>
              <a:off x="6828094" y="8043288"/>
              <a:ext cx="2166796" cy="72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397" y="0"/>
                  </a:moveTo>
                  <a:cubicBezTo>
                    <a:pt x="201" y="356"/>
                    <a:pt x="64" y="940"/>
                    <a:pt x="17" y="1612"/>
                  </a:cubicBezTo>
                  <a:cubicBezTo>
                    <a:pt x="-31" y="2309"/>
                    <a:pt x="23" y="3035"/>
                    <a:pt x="167" y="3604"/>
                  </a:cubicBezTo>
                  <a:lnTo>
                    <a:pt x="20610" y="21600"/>
                  </a:lnTo>
                  <a:cubicBezTo>
                    <a:pt x="20858" y="20926"/>
                    <a:pt x="21068" y="20134"/>
                    <a:pt x="21232" y="19258"/>
                  </a:cubicBezTo>
                  <a:cubicBezTo>
                    <a:pt x="21393" y="18392"/>
                    <a:pt x="21507" y="17454"/>
                    <a:pt x="21569" y="16481"/>
                  </a:cubicBezTo>
                  <a:lnTo>
                    <a:pt x="397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4" name="Фигура">
              <a:extLst>
                <a:ext uri="{FF2B5EF4-FFF2-40B4-BE49-F238E27FC236}">
                  <a16:creationId xmlns:a16="http://schemas.microsoft.com/office/drawing/2014/main" id="{36E82401-C549-0647-9A2B-618D4F1797B4}"/>
                </a:ext>
              </a:extLst>
            </p:cNvPr>
            <p:cNvSpPr/>
            <p:nvPr/>
          </p:nvSpPr>
          <p:spPr>
            <a:xfrm>
              <a:off x="9662626" y="7400548"/>
              <a:ext cx="770378" cy="1168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extrusionOk="0">
                  <a:moveTo>
                    <a:pt x="0" y="20129"/>
                  </a:moveTo>
                  <a:lnTo>
                    <a:pt x="13823" y="335"/>
                  </a:lnTo>
                  <a:cubicBezTo>
                    <a:pt x="15503" y="-117"/>
                    <a:pt x="17388" y="-111"/>
                    <a:pt x="19062" y="351"/>
                  </a:cubicBezTo>
                  <a:cubicBezTo>
                    <a:pt x="20045" y="623"/>
                    <a:pt x="20915" y="1044"/>
                    <a:pt x="21600" y="1581"/>
                  </a:cubicBezTo>
                  <a:lnTo>
                    <a:pt x="7803" y="21483"/>
                  </a:lnTo>
                  <a:cubicBezTo>
                    <a:pt x="6465" y="21451"/>
                    <a:pt x="5136" y="21323"/>
                    <a:pt x="3840" y="21101"/>
                  </a:cubicBezTo>
                  <a:cubicBezTo>
                    <a:pt x="2508" y="20873"/>
                    <a:pt x="1220" y="20547"/>
                    <a:pt x="0" y="20129"/>
                  </a:cubicBez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85" name="Группа 284">
              <a:extLst>
                <a:ext uri="{FF2B5EF4-FFF2-40B4-BE49-F238E27FC236}">
                  <a16:creationId xmlns:a16="http://schemas.microsoft.com/office/drawing/2014/main" id="{75FB0D61-D381-6947-BC96-5CDF0ACACDC3}"/>
                </a:ext>
              </a:extLst>
            </p:cNvPr>
            <p:cNvGrpSpPr/>
            <p:nvPr/>
          </p:nvGrpSpPr>
          <p:grpSpPr>
            <a:xfrm>
              <a:off x="11166657" y="8833592"/>
              <a:ext cx="2082464" cy="1126950"/>
              <a:chOff x="12981910" y="8792952"/>
              <a:chExt cx="2082464" cy="1126950"/>
            </a:xfrm>
          </p:grpSpPr>
          <p:sp>
            <p:nvSpPr>
              <p:cNvPr id="303" name="Фигура">
                <a:extLst>
                  <a:ext uri="{FF2B5EF4-FFF2-40B4-BE49-F238E27FC236}">
                    <a16:creationId xmlns:a16="http://schemas.microsoft.com/office/drawing/2014/main" id="{C0611219-BF5D-6947-98DD-55C644AACCF3}"/>
                  </a:ext>
                </a:extLst>
              </p:cNvPr>
              <p:cNvSpPr/>
              <p:nvPr/>
            </p:nvSpPr>
            <p:spPr>
              <a:xfrm>
                <a:off x="12981910" y="9404930"/>
                <a:ext cx="878871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4" name="Фигура">
                <a:extLst>
                  <a:ext uri="{FF2B5EF4-FFF2-40B4-BE49-F238E27FC236}">
                    <a16:creationId xmlns:a16="http://schemas.microsoft.com/office/drawing/2014/main" id="{1FF414BE-70B0-7B42-981E-BFD7114ECE1F}"/>
                  </a:ext>
                </a:extLst>
              </p:cNvPr>
              <p:cNvSpPr/>
              <p:nvPr/>
            </p:nvSpPr>
            <p:spPr>
              <a:xfrm>
                <a:off x="14185502" y="9406113"/>
                <a:ext cx="878872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5" name="Фигура">
                <a:extLst>
                  <a:ext uri="{FF2B5EF4-FFF2-40B4-BE49-F238E27FC236}">
                    <a16:creationId xmlns:a16="http://schemas.microsoft.com/office/drawing/2014/main" id="{6FD224DD-1494-F14D-8DC4-B073759007E2}"/>
                  </a:ext>
                </a:extLst>
              </p:cNvPr>
              <p:cNvSpPr/>
              <p:nvPr/>
            </p:nvSpPr>
            <p:spPr>
              <a:xfrm>
                <a:off x="13737811" y="9312922"/>
                <a:ext cx="542434" cy="500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6" name="Овал">
                <a:extLst>
                  <a:ext uri="{FF2B5EF4-FFF2-40B4-BE49-F238E27FC236}">
                    <a16:creationId xmlns:a16="http://schemas.microsoft.com/office/drawing/2014/main" id="{3C44D645-E210-7F43-BFED-30600391E11D}"/>
                  </a:ext>
                </a:extLst>
              </p:cNvPr>
              <p:cNvSpPr/>
              <p:nvPr/>
            </p:nvSpPr>
            <p:spPr>
              <a:xfrm>
                <a:off x="13740462" y="9693547"/>
                <a:ext cx="537948" cy="22635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7" name="Фигура">
                <a:extLst>
                  <a:ext uri="{FF2B5EF4-FFF2-40B4-BE49-F238E27FC236}">
                    <a16:creationId xmlns:a16="http://schemas.microsoft.com/office/drawing/2014/main" id="{02E7AF29-B882-5B4E-9B5B-A1312CEB8F7C}"/>
                  </a:ext>
                </a:extLst>
              </p:cNvPr>
              <p:cNvSpPr/>
              <p:nvPr/>
            </p:nvSpPr>
            <p:spPr>
              <a:xfrm>
                <a:off x="13772815" y="9357297"/>
                <a:ext cx="126529" cy="35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66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8" name="Фигура">
                <a:extLst>
                  <a:ext uri="{FF2B5EF4-FFF2-40B4-BE49-F238E27FC236}">
                    <a16:creationId xmlns:a16="http://schemas.microsoft.com/office/drawing/2014/main" id="{17766FCA-3486-E34B-B3A9-8227EDEEA496}"/>
                  </a:ext>
                </a:extLst>
              </p:cNvPr>
              <p:cNvSpPr/>
              <p:nvPr/>
            </p:nvSpPr>
            <p:spPr>
              <a:xfrm>
                <a:off x="14211447" y="9385607"/>
                <a:ext cx="32031" cy="320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66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9" name="Фигура">
                <a:extLst>
                  <a:ext uri="{FF2B5EF4-FFF2-40B4-BE49-F238E27FC236}">
                    <a16:creationId xmlns:a16="http://schemas.microsoft.com/office/drawing/2014/main" id="{5F52033B-0998-0947-862F-E965D27EB05A}"/>
                  </a:ext>
                </a:extLst>
              </p:cNvPr>
              <p:cNvSpPr/>
              <p:nvPr/>
            </p:nvSpPr>
            <p:spPr>
              <a:xfrm>
                <a:off x="13198806" y="8792952"/>
                <a:ext cx="764420" cy="566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10" name="Фигура">
                <a:extLst>
                  <a:ext uri="{FF2B5EF4-FFF2-40B4-BE49-F238E27FC236}">
                    <a16:creationId xmlns:a16="http://schemas.microsoft.com/office/drawing/2014/main" id="{B684732F-7C01-6D40-9367-945E6DCBEBFC}"/>
                  </a:ext>
                </a:extLst>
              </p:cNvPr>
              <p:cNvSpPr/>
              <p:nvPr/>
            </p:nvSpPr>
            <p:spPr>
              <a:xfrm>
                <a:off x="14078329" y="8795598"/>
                <a:ext cx="944170" cy="565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86" name="Группа 285">
              <a:extLst>
                <a:ext uri="{FF2B5EF4-FFF2-40B4-BE49-F238E27FC236}">
                  <a16:creationId xmlns:a16="http://schemas.microsoft.com/office/drawing/2014/main" id="{215BF47F-7C84-BB4C-9284-473CDC0CA0A9}"/>
                </a:ext>
              </a:extLst>
            </p:cNvPr>
            <p:cNvGrpSpPr/>
            <p:nvPr/>
          </p:nvGrpSpPr>
          <p:grpSpPr>
            <a:xfrm>
              <a:off x="6182330" y="8871405"/>
              <a:ext cx="2082464" cy="1126950"/>
              <a:chOff x="4604143" y="9447138"/>
              <a:chExt cx="2082464" cy="1126950"/>
            </a:xfrm>
          </p:grpSpPr>
          <p:sp>
            <p:nvSpPr>
              <p:cNvPr id="295" name="Фигура">
                <a:extLst>
                  <a:ext uri="{FF2B5EF4-FFF2-40B4-BE49-F238E27FC236}">
                    <a16:creationId xmlns:a16="http://schemas.microsoft.com/office/drawing/2014/main" id="{76E42145-88DB-E847-8CC6-3FF6701D8B15}"/>
                  </a:ext>
                </a:extLst>
              </p:cNvPr>
              <p:cNvSpPr/>
              <p:nvPr/>
            </p:nvSpPr>
            <p:spPr>
              <a:xfrm>
                <a:off x="4604143" y="10059116"/>
                <a:ext cx="878871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21023" y="1"/>
                    </a:moveTo>
                    <a:lnTo>
                      <a:pt x="623" y="4289"/>
                    </a:lnTo>
                    <a:cubicBezTo>
                      <a:pt x="323" y="4411"/>
                      <a:pt x="83" y="4979"/>
                      <a:pt x="18" y="5722"/>
                    </a:cubicBezTo>
                    <a:cubicBezTo>
                      <a:pt x="-54" y="6542"/>
                      <a:pt x="100" y="7381"/>
                      <a:pt x="395" y="7778"/>
                    </a:cubicBezTo>
                    <a:lnTo>
                      <a:pt x="8811" y="20573"/>
                    </a:lnTo>
                    <a:cubicBezTo>
                      <a:pt x="9257" y="21252"/>
                      <a:pt x="9774" y="21580"/>
                      <a:pt x="10295" y="21514"/>
                    </a:cubicBezTo>
                    <a:cubicBezTo>
                      <a:pt x="10835" y="21446"/>
                      <a:pt x="11353" y="20958"/>
                      <a:pt x="11778" y="20119"/>
                    </a:cubicBezTo>
                    <a:lnTo>
                      <a:pt x="21316" y="2110"/>
                    </a:lnTo>
                    <a:cubicBezTo>
                      <a:pt x="21477" y="1820"/>
                      <a:pt x="21546" y="1307"/>
                      <a:pt x="21489" y="833"/>
                    </a:cubicBezTo>
                    <a:cubicBezTo>
                      <a:pt x="21427" y="322"/>
                      <a:pt x="21236" y="-20"/>
                      <a:pt x="21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6" name="Фигура">
                <a:extLst>
                  <a:ext uri="{FF2B5EF4-FFF2-40B4-BE49-F238E27FC236}">
                    <a16:creationId xmlns:a16="http://schemas.microsoft.com/office/drawing/2014/main" id="{4291889A-89B4-8648-8CA0-9754F5505854}"/>
                  </a:ext>
                </a:extLst>
              </p:cNvPr>
              <p:cNvSpPr/>
              <p:nvPr/>
            </p:nvSpPr>
            <p:spPr>
              <a:xfrm>
                <a:off x="5807735" y="10060299"/>
                <a:ext cx="878872" cy="3510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8" h="21523" extrusionOk="0">
                    <a:moveTo>
                      <a:pt x="486" y="1"/>
                    </a:moveTo>
                    <a:lnTo>
                      <a:pt x="20886" y="4289"/>
                    </a:lnTo>
                    <a:cubicBezTo>
                      <a:pt x="21186" y="4411"/>
                      <a:pt x="21426" y="4979"/>
                      <a:pt x="21491" y="5722"/>
                    </a:cubicBezTo>
                    <a:cubicBezTo>
                      <a:pt x="21563" y="6542"/>
                      <a:pt x="21409" y="7381"/>
                      <a:pt x="21114" y="7778"/>
                    </a:cubicBezTo>
                    <a:lnTo>
                      <a:pt x="12698" y="20573"/>
                    </a:lnTo>
                    <a:cubicBezTo>
                      <a:pt x="12252" y="21252"/>
                      <a:pt x="11735" y="21580"/>
                      <a:pt x="11214" y="21514"/>
                    </a:cubicBezTo>
                    <a:cubicBezTo>
                      <a:pt x="10674" y="21446"/>
                      <a:pt x="10156" y="20958"/>
                      <a:pt x="9731" y="20119"/>
                    </a:cubicBezTo>
                    <a:lnTo>
                      <a:pt x="193" y="2110"/>
                    </a:lnTo>
                    <a:cubicBezTo>
                      <a:pt x="32" y="1820"/>
                      <a:pt x="-37" y="1307"/>
                      <a:pt x="20" y="833"/>
                    </a:cubicBezTo>
                    <a:cubicBezTo>
                      <a:pt x="82" y="322"/>
                      <a:pt x="273" y="-20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7" name="Фигура">
                <a:extLst>
                  <a:ext uri="{FF2B5EF4-FFF2-40B4-BE49-F238E27FC236}">
                    <a16:creationId xmlns:a16="http://schemas.microsoft.com/office/drawing/2014/main" id="{596C25E1-9CC3-C84F-AA03-8D945FEAB37B}"/>
                  </a:ext>
                </a:extLst>
              </p:cNvPr>
              <p:cNvSpPr/>
              <p:nvPr/>
            </p:nvSpPr>
            <p:spPr>
              <a:xfrm>
                <a:off x="5360044" y="9967108"/>
                <a:ext cx="542434" cy="500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8076" y="0"/>
                      <a:pt x="5335" y="484"/>
                      <a:pt x="3243" y="1437"/>
                    </a:cubicBezTo>
                    <a:cubicBezTo>
                      <a:pt x="1229" y="2355"/>
                      <a:pt x="203" y="3544"/>
                      <a:pt x="128" y="4746"/>
                    </a:cubicBezTo>
                    <a:lnTo>
                      <a:pt x="0" y="21507"/>
                    </a:lnTo>
                    <a:lnTo>
                      <a:pt x="21600" y="21600"/>
                    </a:lnTo>
                    <a:lnTo>
                      <a:pt x="21523" y="4885"/>
                    </a:lnTo>
                    <a:lnTo>
                      <a:pt x="21523" y="4774"/>
                    </a:lnTo>
                    <a:lnTo>
                      <a:pt x="21497" y="4774"/>
                    </a:lnTo>
                    <a:cubicBezTo>
                      <a:pt x="21437" y="3562"/>
                      <a:pt x="20420" y="2362"/>
                      <a:pt x="18391" y="1437"/>
                    </a:cubicBezTo>
                    <a:cubicBezTo>
                      <a:pt x="16299" y="484"/>
                      <a:pt x="13558" y="0"/>
                      <a:pt x="10817" y="0"/>
                    </a:cubicBezTo>
                    <a:close/>
                  </a:path>
                </a:pathLst>
              </a:custGeom>
              <a:solidFill>
                <a:srgbClr val="C6C7CA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8" name="Овал">
                <a:extLst>
                  <a:ext uri="{FF2B5EF4-FFF2-40B4-BE49-F238E27FC236}">
                    <a16:creationId xmlns:a16="http://schemas.microsoft.com/office/drawing/2014/main" id="{0EC5C4E7-D0AB-2546-8582-F53A58DBF0E6}"/>
                  </a:ext>
                </a:extLst>
              </p:cNvPr>
              <p:cNvSpPr/>
              <p:nvPr/>
            </p:nvSpPr>
            <p:spPr>
              <a:xfrm>
                <a:off x="5362695" y="10347733"/>
                <a:ext cx="537948" cy="226355"/>
              </a:xfrm>
              <a:prstGeom prst="ellipse">
                <a:avLst/>
              </a:prstGeom>
              <a:solidFill>
                <a:srgbClr val="A9A9A7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99" name="Фигура">
                <a:extLst>
                  <a:ext uri="{FF2B5EF4-FFF2-40B4-BE49-F238E27FC236}">
                    <a16:creationId xmlns:a16="http://schemas.microsoft.com/office/drawing/2014/main" id="{DFE9D5AB-1922-114B-9ED4-020E17E84809}"/>
                  </a:ext>
                </a:extLst>
              </p:cNvPr>
              <p:cNvSpPr/>
              <p:nvPr/>
            </p:nvSpPr>
            <p:spPr>
              <a:xfrm>
                <a:off x="5395048" y="10011483"/>
                <a:ext cx="126529" cy="358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96"/>
                    </a:moveTo>
                    <a:lnTo>
                      <a:pt x="0" y="21600"/>
                    </a:lnTo>
                    <a:cubicBezTo>
                      <a:pt x="3222" y="20826"/>
                      <a:pt x="6736" y="20217"/>
                      <a:pt x="10439" y="19788"/>
                    </a:cubicBezTo>
                    <a:cubicBezTo>
                      <a:pt x="14049" y="19370"/>
                      <a:pt x="17804" y="19129"/>
                      <a:pt x="21600" y="19071"/>
                    </a:cubicBezTo>
                    <a:lnTo>
                      <a:pt x="21600" y="0"/>
                    </a:lnTo>
                    <a:cubicBezTo>
                      <a:pt x="17619" y="191"/>
                      <a:pt x="13739" y="589"/>
                      <a:pt x="10086" y="1179"/>
                    </a:cubicBezTo>
                    <a:cubicBezTo>
                      <a:pt x="6419" y="1771"/>
                      <a:pt x="3020" y="2552"/>
                      <a:pt x="0" y="3496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0" name="Фигура">
                <a:extLst>
                  <a:ext uri="{FF2B5EF4-FFF2-40B4-BE49-F238E27FC236}">
                    <a16:creationId xmlns:a16="http://schemas.microsoft.com/office/drawing/2014/main" id="{C6B519A1-E3B2-B545-9266-BCC3062D056E}"/>
                  </a:ext>
                </a:extLst>
              </p:cNvPr>
              <p:cNvSpPr/>
              <p:nvPr/>
            </p:nvSpPr>
            <p:spPr>
              <a:xfrm>
                <a:off x="5833680" y="10039793"/>
                <a:ext cx="32031" cy="320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2384"/>
                    </a:lnTo>
                    <a:cubicBezTo>
                      <a:pt x="19436" y="1903"/>
                      <a:pt x="16556" y="1457"/>
                      <a:pt x="13058" y="1063"/>
                    </a:cubicBezTo>
                    <a:cubicBezTo>
                      <a:pt x="9310" y="640"/>
                      <a:pt x="4899" y="281"/>
                      <a:pt x="0" y="0"/>
                    </a:cubicBezTo>
                    <a:lnTo>
                      <a:pt x="0" y="20228"/>
                    </a:lnTo>
                    <a:cubicBezTo>
                      <a:pt x="4840" y="20339"/>
                      <a:pt x="9419" y="20543"/>
                      <a:pt x="13481" y="20828"/>
                    </a:cubicBezTo>
                    <a:cubicBezTo>
                      <a:pt x="16552" y="21044"/>
                      <a:pt x="19288" y="21304"/>
                      <a:pt x="21600" y="21600"/>
                    </a:cubicBez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1" name="Фигура">
                <a:extLst>
                  <a:ext uri="{FF2B5EF4-FFF2-40B4-BE49-F238E27FC236}">
                    <a16:creationId xmlns:a16="http://schemas.microsoft.com/office/drawing/2014/main" id="{A09DE8C1-E410-8E42-BFCA-A003910774D5}"/>
                  </a:ext>
                </a:extLst>
              </p:cNvPr>
              <p:cNvSpPr/>
              <p:nvPr/>
            </p:nvSpPr>
            <p:spPr>
              <a:xfrm>
                <a:off x="4821039" y="9447138"/>
                <a:ext cx="764420" cy="566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0" h="21535" extrusionOk="0">
                    <a:moveTo>
                      <a:pt x="21484" y="20385"/>
                    </a:moveTo>
                    <a:lnTo>
                      <a:pt x="16202" y="1283"/>
                    </a:lnTo>
                    <a:cubicBezTo>
                      <a:pt x="16024" y="836"/>
                      <a:pt x="15747" y="476"/>
                      <a:pt x="15410" y="251"/>
                    </a:cubicBezTo>
                    <a:cubicBezTo>
                      <a:pt x="15098" y="43"/>
                      <a:pt x="14749" y="-38"/>
                      <a:pt x="14404" y="17"/>
                    </a:cubicBezTo>
                    <a:cubicBezTo>
                      <a:pt x="11735" y="689"/>
                      <a:pt x="9131" y="1760"/>
                      <a:pt x="6638" y="3211"/>
                    </a:cubicBezTo>
                    <a:cubicBezTo>
                      <a:pt x="4505" y="4453"/>
                      <a:pt x="2464" y="5967"/>
                      <a:pt x="544" y="7732"/>
                    </a:cubicBezTo>
                    <a:cubicBezTo>
                      <a:pt x="220" y="8074"/>
                      <a:pt x="23" y="8589"/>
                      <a:pt x="2" y="9143"/>
                    </a:cubicBezTo>
                    <a:cubicBezTo>
                      <a:pt x="-24" y="9861"/>
                      <a:pt x="244" y="10539"/>
                      <a:pt x="700" y="10909"/>
                    </a:cubicBezTo>
                    <a:lnTo>
                      <a:pt x="20590" y="21455"/>
                    </a:lnTo>
                    <a:cubicBezTo>
                      <a:pt x="20759" y="21562"/>
                      <a:pt x="20954" y="21562"/>
                      <a:pt x="21123" y="21456"/>
                    </a:cubicBezTo>
                    <a:cubicBezTo>
                      <a:pt x="21423" y="21268"/>
                      <a:pt x="21576" y="20813"/>
                      <a:pt x="21484" y="203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02" name="Фигура">
                <a:extLst>
                  <a:ext uri="{FF2B5EF4-FFF2-40B4-BE49-F238E27FC236}">
                    <a16:creationId xmlns:a16="http://schemas.microsoft.com/office/drawing/2014/main" id="{0EDADF43-5F2E-DE40-BF5F-24835166F9C9}"/>
                  </a:ext>
                </a:extLst>
              </p:cNvPr>
              <p:cNvSpPr/>
              <p:nvPr/>
            </p:nvSpPr>
            <p:spPr>
              <a:xfrm>
                <a:off x="5700562" y="9449784"/>
                <a:ext cx="944170" cy="5654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0" h="21509" extrusionOk="0">
                    <a:moveTo>
                      <a:pt x="110" y="20273"/>
                    </a:moveTo>
                    <a:lnTo>
                      <a:pt x="11095" y="849"/>
                    </a:lnTo>
                    <a:cubicBezTo>
                      <a:pt x="11316" y="467"/>
                      <a:pt x="11597" y="199"/>
                      <a:pt x="11906" y="76"/>
                    </a:cubicBezTo>
                    <a:cubicBezTo>
                      <a:pt x="12240" y="-57"/>
                      <a:pt x="12591" y="-15"/>
                      <a:pt x="12910" y="198"/>
                    </a:cubicBezTo>
                    <a:cubicBezTo>
                      <a:pt x="14519" y="1460"/>
                      <a:pt x="16053" y="2975"/>
                      <a:pt x="17491" y="4721"/>
                    </a:cubicBezTo>
                    <a:cubicBezTo>
                      <a:pt x="18848" y="6369"/>
                      <a:pt x="20115" y="8216"/>
                      <a:pt x="21275" y="10241"/>
                    </a:cubicBezTo>
                    <a:cubicBezTo>
                      <a:pt x="21489" y="10678"/>
                      <a:pt x="21569" y="11257"/>
                      <a:pt x="21491" y="11806"/>
                    </a:cubicBezTo>
                    <a:cubicBezTo>
                      <a:pt x="21397" y="12466"/>
                      <a:pt x="21093" y="12986"/>
                      <a:pt x="20699" y="13158"/>
                    </a:cubicBezTo>
                    <a:lnTo>
                      <a:pt x="504" y="21504"/>
                    </a:lnTo>
                    <a:cubicBezTo>
                      <a:pt x="304" y="21543"/>
                      <a:pt x="113" y="21358"/>
                      <a:pt x="35" y="21049"/>
                    </a:cubicBezTo>
                    <a:cubicBezTo>
                      <a:pt x="-31" y="20788"/>
                      <a:pt x="-2" y="20487"/>
                      <a:pt x="110" y="202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87" name="Фигура">
              <a:extLst>
                <a:ext uri="{FF2B5EF4-FFF2-40B4-BE49-F238E27FC236}">
                  <a16:creationId xmlns:a16="http://schemas.microsoft.com/office/drawing/2014/main" id="{E98CCDA8-B852-7343-BE56-34268DDB82F6}"/>
                </a:ext>
              </a:extLst>
            </p:cNvPr>
            <p:cNvSpPr/>
            <p:nvPr/>
          </p:nvSpPr>
          <p:spPr>
            <a:xfrm>
              <a:off x="11695253" y="9663694"/>
              <a:ext cx="500855" cy="23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65" extrusionOk="0">
                  <a:moveTo>
                    <a:pt x="0" y="0"/>
                  </a:moveTo>
                  <a:lnTo>
                    <a:pt x="20756" y="14021"/>
                  </a:lnTo>
                  <a:cubicBezTo>
                    <a:pt x="21366" y="15077"/>
                    <a:pt x="21600" y="16807"/>
                    <a:pt x="21343" y="18370"/>
                  </a:cubicBezTo>
                  <a:cubicBezTo>
                    <a:pt x="21003" y="20441"/>
                    <a:pt x="19944" y="21600"/>
                    <a:pt x="18930" y="21012"/>
                  </a:cubicBezTo>
                  <a:lnTo>
                    <a:pt x="491" y="13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8" name="Фигура">
              <a:extLst>
                <a:ext uri="{FF2B5EF4-FFF2-40B4-BE49-F238E27FC236}">
                  <a16:creationId xmlns:a16="http://schemas.microsoft.com/office/drawing/2014/main" id="{76428774-CE25-174F-B4CC-1F51940225BB}"/>
                </a:ext>
              </a:extLst>
            </p:cNvPr>
            <p:cNvSpPr/>
            <p:nvPr/>
          </p:nvSpPr>
          <p:spPr>
            <a:xfrm>
              <a:off x="7175081" y="9562086"/>
              <a:ext cx="923582" cy="36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8" extrusionOk="0">
                  <a:moveTo>
                    <a:pt x="847" y="15085"/>
                  </a:moveTo>
                  <a:lnTo>
                    <a:pt x="21452" y="0"/>
                  </a:lnTo>
                  <a:lnTo>
                    <a:pt x="13184" y="13888"/>
                  </a:lnTo>
                  <a:lnTo>
                    <a:pt x="13210" y="17367"/>
                  </a:lnTo>
                  <a:lnTo>
                    <a:pt x="1472" y="21389"/>
                  </a:lnTo>
                  <a:cubicBezTo>
                    <a:pt x="846" y="21600"/>
                    <a:pt x="250" y="20653"/>
                    <a:pt x="61" y="19147"/>
                  </a:cubicBezTo>
                  <a:cubicBezTo>
                    <a:pt x="-148" y="17486"/>
                    <a:pt x="197" y="15706"/>
                    <a:pt x="847" y="15085"/>
                  </a:cubicBezTo>
                  <a:close/>
                </a:path>
              </a:pathLst>
            </a:custGeom>
            <a:solidFill>
              <a:srgbClr val="44464B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9" name="Фигура">
              <a:extLst>
                <a:ext uri="{FF2B5EF4-FFF2-40B4-BE49-F238E27FC236}">
                  <a16:creationId xmlns:a16="http://schemas.microsoft.com/office/drawing/2014/main" id="{EB7C8859-9AEA-9D43-8CD8-741F533E8B29}"/>
                </a:ext>
              </a:extLst>
            </p:cNvPr>
            <p:cNvSpPr/>
            <p:nvPr/>
          </p:nvSpPr>
          <p:spPr>
            <a:xfrm>
              <a:off x="9553025" y="8577507"/>
              <a:ext cx="2252087" cy="297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122"/>
                  </a:moveTo>
                  <a:lnTo>
                    <a:pt x="72" y="0"/>
                  </a:lnTo>
                  <a:lnTo>
                    <a:pt x="20440" y="6242"/>
                  </a:lnTo>
                  <a:lnTo>
                    <a:pt x="21600" y="21600"/>
                  </a:lnTo>
                  <a:lnTo>
                    <a:pt x="0" y="17122"/>
                  </a:lnTo>
                  <a:close/>
                </a:path>
              </a:pathLst>
            </a:custGeom>
            <a:solidFill>
              <a:srgbClr val="A9A9A7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0" name="Фигура">
              <a:extLst>
                <a:ext uri="{FF2B5EF4-FFF2-40B4-BE49-F238E27FC236}">
                  <a16:creationId xmlns:a16="http://schemas.microsoft.com/office/drawing/2014/main" id="{167F5917-A6EE-7243-9BC8-EBECD3DE1D90}"/>
                </a:ext>
              </a:extLst>
            </p:cNvPr>
            <p:cNvSpPr/>
            <p:nvPr/>
          </p:nvSpPr>
          <p:spPr>
            <a:xfrm>
              <a:off x="7743360" y="8580760"/>
              <a:ext cx="1818068" cy="333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899"/>
                  </a:moveTo>
                  <a:lnTo>
                    <a:pt x="21600" y="0"/>
                  </a:lnTo>
                  <a:lnTo>
                    <a:pt x="21600" y="15284"/>
                  </a:lnTo>
                  <a:lnTo>
                    <a:pt x="180" y="21600"/>
                  </a:lnTo>
                  <a:lnTo>
                    <a:pt x="0" y="7899"/>
                  </a:lnTo>
                  <a:close/>
                </a:path>
              </a:pathLst>
            </a:custGeom>
            <a:solidFill>
              <a:srgbClr val="C6C7CA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1" name="Фигура">
              <a:extLst>
                <a:ext uri="{FF2B5EF4-FFF2-40B4-BE49-F238E27FC236}">
                  <a16:creationId xmlns:a16="http://schemas.microsoft.com/office/drawing/2014/main" id="{21EA6915-0CD4-9144-AAF4-BEAB453AD026}"/>
                </a:ext>
              </a:extLst>
            </p:cNvPr>
            <p:cNvSpPr/>
            <p:nvPr/>
          </p:nvSpPr>
          <p:spPr>
            <a:xfrm>
              <a:off x="7754280" y="10935183"/>
              <a:ext cx="4068096" cy="1596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363"/>
                  </a:moveTo>
                  <a:lnTo>
                    <a:pt x="9557" y="0"/>
                  </a:lnTo>
                  <a:lnTo>
                    <a:pt x="0" y="13234"/>
                  </a:lnTo>
                  <a:lnTo>
                    <a:pt x="11886" y="21600"/>
                  </a:lnTo>
                  <a:lnTo>
                    <a:pt x="21600" y="8363"/>
                  </a:lnTo>
                  <a:close/>
                </a:path>
              </a:pathLst>
            </a:custGeom>
            <a:solidFill>
              <a:srgbClr val="909290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2" name="Фигура">
              <a:extLst>
                <a:ext uri="{FF2B5EF4-FFF2-40B4-BE49-F238E27FC236}">
                  <a16:creationId xmlns:a16="http://schemas.microsoft.com/office/drawing/2014/main" id="{2013DE85-5835-8E40-BF97-2E39CD69B915}"/>
                </a:ext>
              </a:extLst>
            </p:cNvPr>
            <p:cNvSpPr/>
            <p:nvPr/>
          </p:nvSpPr>
          <p:spPr>
            <a:xfrm>
              <a:off x="10580578" y="8998304"/>
              <a:ext cx="443359" cy="539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" y="15192"/>
                  </a:lnTo>
                  <a:lnTo>
                    <a:pt x="21600" y="21600"/>
                  </a:lnTo>
                  <a:lnTo>
                    <a:pt x="21569" y="7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6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3" name="Фигура">
              <a:extLst>
                <a:ext uri="{FF2B5EF4-FFF2-40B4-BE49-F238E27FC236}">
                  <a16:creationId xmlns:a16="http://schemas.microsoft.com/office/drawing/2014/main" id="{D7BFDE29-66EC-AD41-922F-8817D108F631}"/>
                </a:ext>
              </a:extLst>
            </p:cNvPr>
            <p:cNvSpPr/>
            <p:nvPr/>
          </p:nvSpPr>
          <p:spPr>
            <a:xfrm>
              <a:off x="8743687" y="11212430"/>
              <a:ext cx="2283419" cy="110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55"/>
                  </a:moveTo>
                  <a:lnTo>
                    <a:pt x="17344" y="0"/>
                  </a:lnTo>
                  <a:lnTo>
                    <a:pt x="21600" y="2443"/>
                  </a:lnTo>
                  <a:lnTo>
                    <a:pt x="4633" y="21600"/>
                  </a:lnTo>
                  <a:lnTo>
                    <a:pt x="0" y="18955"/>
                  </a:lnTo>
                  <a:close/>
                </a:path>
              </a:pathLst>
            </a:custGeom>
            <a:solidFill>
              <a:srgbClr val="FFFFFF">
                <a:alpha val="39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4" name="Фигура">
              <a:extLst>
                <a:ext uri="{FF2B5EF4-FFF2-40B4-BE49-F238E27FC236}">
                  <a16:creationId xmlns:a16="http://schemas.microsoft.com/office/drawing/2014/main" id="{5428A2CF-C19B-424A-9BE6-7AC17919DF3C}"/>
                </a:ext>
              </a:extLst>
            </p:cNvPr>
            <p:cNvSpPr/>
            <p:nvPr/>
          </p:nvSpPr>
          <p:spPr>
            <a:xfrm>
              <a:off x="10578353" y="10813793"/>
              <a:ext cx="446665" cy="52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lnTo>
                    <a:pt x="0" y="16520"/>
                  </a:lnTo>
                  <a:lnTo>
                    <a:pt x="21600" y="21600"/>
                  </a:lnTo>
                  <a:lnTo>
                    <a:pt x="21548" y="559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>
                <a:alpha val="66000"/>
              </a:srgb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A0EF3DF-AB07-3048-8FD8-ADC43886184E}"/>
              </a:ext>
            </a:extLst>
          </p:cNvPr>
          <p:cNvGrpSpPr/>
          <p:nvPr/>
        </p:nvGrpSpPr>
        <p:grpSpPr>
          <a:xfrm>
            <a:off x="13443885" y="3567079"/>
            <a:ext cx="9780267" cy="6999089"/>
            <a:chOff x="13443885" y="3567079"/>
            <a:chExt cx="9780267" cy="6999089"/>
          </a:xfrm>
        </p:grpSpPr>
        <p:sp>
          <p:nvSpPr>
            <p:cNvPr id="341" name="Text Box 3">
              <a:extLst>
                <a:ext uri="{FF2B5EF4-FFF2-40B4-BE49-F238E27FC236}">
                  <a16:creationId xmlns:a16="http://schemas.microsoft.com/office/drawing/2014/main" id="{B9AB9E78-0249-5048-AB8D-9DF51D9478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791227" y="3955574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342" name="Text Box 2">
              <a:extLst>
                <a:ext uri="{FF2B5EF4-FFF2-40B4-BE49-F238E27FC236}">
                  <a16:creationId xmlns:a16="http://schemas.microsoft.com/office/drawing/2014/main" id="{5EEAB2DE-BA20-6C4F-83CA-0A9A97A4E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809982" y="3567079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343" name="Прямоугольник 342">
              <a:extLst>
                <a:ext uri="{FF2B5EF4-FFF2-40B4-BE49-F238E27FC236}">
                  <a16:creationId xmlns:a16="http://schemas.microsoft.com/office/drawing/2014/main" id="{5DC7C223-66A2-7B44-B98E-47C8CF331AA8}"/>
                </a:ext>
              </a:extLst>
            </p:cNvPr>
            <p:cNvSpPr/>
            <p:nvPr/>
          </p:nvSpPr>
          <p:spPr>
            <a:xfrm>
              <a:off x="13774772" y="6176172"/>
              <a:ext cx="9074412" cy="2802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47" name="Группа 346">
              <a:extLst>
                <a:ext uri="{FF2B5EF4-FFF2-40B4-BE49-F238E27FC236}">
                  <a16:creationId xmlns:a16="http://schemas.microsoft.com/office/drawing/2014/main" id="{A65D6867-3560-8C44-942C-CDCF88B0AEA7}"/>
                </a:ext>
              </a:extLst>
            </p:cNvPr>
            <p:cNvGrpSpPr/>
            <p:nvPr/>
          </p:nvGrpSpPr>
          <p:grpSpPr>
            <a:xfrm>
              <a:off x="13443885" y="9559693"/>
              <a:ext cx="9504153" cy="1006475"/>
              <a:chOff x="9851158" y="9242946"/>
              <a:chExt cx="9504153" cy="1006475"/>
            </a:xfrm>
          </p:grpSpPr>
          <p:sp>
            <p:nvSpPr>
              <p:cNvPr id="348" name="Text Box 3">
                <a:extLst>
                  <a:ext uri="{FF2B5EF4-FFF2-40B4-BE49-F238E27FC236}">
                    <a16:creationId xmlns:a16="http://schemas.microsoft.com/office/drawing/2014/main" id="{E3DFEFFE-34B0-AF43-9F77-4CDE383B631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851158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001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cxnSp>
            <p:nvCxnSpPr>
              <p:cNvPr id="349" name="Прямая со стрелкой 348">
                <a:extLst>
                  <a:ext uri="{FF2B5EF4-FFF2-40B4-BE49-F238E27FC236}">
                    <a16:creationId xmlns:a16="http://schemas.microsoft.com/office/drawing/2014/main" id="{63796406-08BC-B044-A461-13A5F638F9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603202" y="9738320"/>
                <a:ext cx="864096" cy="0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bg2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  <p:sp>
            <p:nvSpPr>
              <p:cNvPr id="350" name="Text Box 3">
                <a:extLst>
                  <a:ext uri="{FF2B5EF4-FFF2-40B4-BE49-F238E27FC236}">
                    <a16:creationId xmlns:a16="http://schemas.microsoft.com/office/drawing/2014/main" id="{699727CD-42C9-2F44-A599-90BD66197A8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419142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002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cxnSp>
            <p:nvCxnSpPr>
              <p:cNvPr id="351" name="Прямая со стрелкой 350">
                <a:extLst>
                  <a:ext uri="{FF2B5EF4-FFF2-40B4-BE49-F238E27FC236}">
                    <a16:creationId xmlns:a16="http://schemas.microsoft.com/office/drawing/2014/main" id="{EFDA8FE8-9EBB-5E40-B952-05685DFDA7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71186" y="9738320"/>
                <a:ext cx="864096" cy="0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bg2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  <p:sp>
            <p:nvSpPr>
              <p:cNvPr id="352" name="Text Box 3">
                <a:extLst>
                  <a:ext uri="{FF2B5EF4-FFF2-40B4-BE49-F238E27FC236}">
                    <a16:creationId xmlns:a16="http://schemas.microsoft.com/office/drawing/2014/main" id="{18A65D08-151D-1A42-9C6C-62141D9A36A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987126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003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cxnSp>
            <p:nvCxnSpPr>
              <p:cNvPr id="353" name="Прямая со стрелкой 352">
                <a:extLst>
                  <a:ext uri="{FF2B5EF4-FFF2-40B4-BE49-F238E27FC236}">
                    <a16:creationId xmlns:a16="http://schemas.microsoft.com/office/drawing/2014/main" id="{A80AEFF7-48D3-4949-8E92-C2EAB5219CA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739170" y="9738320"/>
                <a:ext cx="864096" cy="0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bg2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  <p:sp>
            <p:nvSpPr>
              <p:cNvPr id="354" name="Text Box 3">
                <a:extLst>
                  <a:ext uri="{FF2B5EF4-FFF2-40B4-BE49-F238E27FC236}">
                    <a16:creationId xmlns:a16="http://schemas.microsoft.com/office/drawing/2014/main" id="{678C03F6-BBF2-8A4C-9E18-9B1248C0EF2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555111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004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084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17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CF24090-77A2-3E46-B886-117ACBF101C1}"/>
              </a:ext>
            </a:extLst>
          </p:cNvPr>
          <p:cNvGrpSpPr/>
          <p:nvPr/>
        </p:nvGrpSpPr>
        <p:grpSpPr>
          <a:xfrm>
            <a:off x="2330848" y="2321496"/>
            <a:ext cx="19627314" cy="6266700"/>
            <a:chOff x="2330848" y="3584482"/>
            <a:chExt cx="19627314" cy="6266700"/>
          </a:xfrm>
        </p:grpSpPr>
        <p:sp>
          <p:nvSpPr>
            <p:cNvPr id="37" name="Фигура">
              <a:extLst>
                <a:ext uri="{FF2B5EF4-FFF2-40B4-BE49-F238E27FC236}">
                  <a16:creationId xmlns:a16="http://schemas.microsoft.com/office/drawing/2014/main" id="{67166489-26DA-1C44-90D7-EFE0753806C4}"/>
                </a:ext>
              </a:extLst>
            </p:cNvPr>
            <p:cNvSpPr/>
            <p:nvPr/>
          </p:nvSpPr>
          <p:spPr>
            <a:xfrm>
              <a:off x="2363157" y="3613483"/>
              <a:ext cx="12068493" cy="610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56" extrusionOk="0">
                  <a:moveTo>
                    <a:pt x="199" y="3159"/>
                  </a:moveTo>
                  <a:cubicBezTo>
                    <a:pt x="-31" y="3587"/>
                    <a:pt x="-66" y="4280"/>
                    <a:pt x="116" y="4788"/>
                  </a:cubicBezTo>
                  <a:cubicBezTo>
                    <a:pt x="329" y="5381"/>
                    <a:pt x="749" y="5512"/>
                    <a:pt x="1045" y="5078"/>
                  </a:cubicBezTo>
                  <a:cubicBezTo>
                    <a:pt x="1435" y="4378"/>
                    <a:pt x="1878" y="3820"/>
                    <a:pt x="2355" y="3419"/>
                  </a:cubicBezTo>
                  <a:cubicBezTo>
                    <a:pt x="2831" y="3020"/>
                    <a:pt x="3341" y="2774"/>
                    <a:pt x="3867" y="2723"/>
                  </a:cubicBezTo>
                  <a:cubicBezTo>
                    <a:pt x="5258" y="2589"/>
                    <a:pt x="6419" y="3936"/>
                    <a:pt x="7434" y="5990"/>
                  </a:cubicBezTo>
                  <a:lnTo>
                    <a:pt x="13089" y="17443"/>
                  </a:lnTo>
                  <a:cubicBezTo>
                    <a:pt x="14278" y="19666"/>
                    <a:pt x="15675" y="21324"/>
                    <a:pt x="17305" y="21356"/>
                  </a:cubicBezTo>
                  <a:cubicBezTo>
                    <a:pt x="18388" y="21377"/>
                    <a:pt x="19449" y="20769"/>
                    <a:pt x="20355" y="19610"/>
                  </a:cubicBezTo>
                  <a:lnTo>
                    <a:pt x="20914" y="18826"/>
                  </a:lnTo>
                  <a:lnTo>
                    <a:pt x="21293" y="19753"/>
                  </a:lnTo>
                  <a:cubicBezTo>
                    <a:pt x="21330" y="19864"/>
                    <a:pt x="21403" y="19904"/>
                    <a:pt x="21464" y="19846"/>
                  </a:cubicBezTo>
                  <a:cubicBezTo>
                    <a:pt x="21504" y="19807"/>
                    <a:pt x="21530" y="19731"/>
                    <a:pt x="21534" y="19645"/>
                  </a:cubicBezTo>
                  <a:lnTo>
                    <a:pt x="21527" y="16278"/>
                  </a:lnTo>
                  <a:cubicBezTo>
                    <a:pt x="21531" y="16134"/>
                    <a:pt x="21502" y="15994"/>
                    <a:pt x="21447" y="15897"/>
                  </a:cubicBezTo>
                  <a:cubicBezTo>
                    <a:pt x="21395" y="15804"/>
                    <a:pt x="21326" y="15760"/>
                    <a:pt x="21256" y="15775"/>
                  </a:cubicBezTo>
                  <a:lnTo>
                    <a:pt x="19632" y="15828"/>
                  </a:lnTo>
                  <a:cubicBezTo>
                    <a:pt x="19583" y="15830"/>
                    <a:pt x="19540" y="15887"/>
                    <a:pt x="19521" y="15975"/>
                  </a:cubicBezTo>
                  <a:cubicBezTo>
                    <a:pt x="19498" y="16080"/>
                    <a:pt x="19515" y="16203"/>
                    <a:pt x="19562" y="16270"/>
                  </a:cubicBezTo>
                  <a:lnTo>
                    <a:pt x="19888" y="16856"/>
                  </a:lnTo>
                  <a:cubicBezTo>
                    <a:pt x="19166" y="18024"/>
                    <a:pt x="18259" y="18661"/>
                    <a:pt x="17323" y="18657"/>
                  </a:cubicBezTo>
                  <a:cubicBezTo>
                    <a:pt x="16719" y="18654"/>
                    <a:pt x="16174" y="18305"/>
                    <a:pt x="15658" y="17785"/>
                  </a:cubicBezTo>
                  <a:cubicBezTo>
                    <a:pt x="14966" y="17088"/>
                    <a:pt x="14338" y="16103"/>
                    <a:pt x="13755" y="15007"/>
                  </a:cubicBezTo>
                  <a:lnTo>
                    <a:pt x="8272" y="3791"/>
                  </a:lnTo>
                  <a:cubicBezTo>
                    <a:pt x="7061" y="1226"/>
                    <a:pt x="5421" y="-223"/>
                    <a:pt x="3668" y="28"/>
                  </a:cubicBezTo>
                  <a:cubicBezTo>
                    <a:pt x="2357" y="216"/>
                    <a:pt x="1124" y="1328"/>
                    <a:pt x="199" y="3159"/>
                  </a:cubicBezTo>
                  <a:close/>
                </a:path>
              </a:pathLst>
            </a:cu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8" name="Фигура">
              <a:extLst>
                <a:ext uri="{FF2B5EF4-FFF2-40B4-BE49-F238E27FC236}">
                  <a16:creationId xmlns:a16="http://schemas.microsoft.com/office/drawing/2014/main" id="{CF60E4B3-99CD-C04C-880B-57E3D9504468}"/>
                </a:ext>
              </a:extLst>
            </p:cNvPr>
            <p:cNvSpPr/>
            <p:nvPr/>
          </p:nvSpPr>
          <p:spPr>
            <a:xfrm>
              <a:off x="2330848" y="8074655"/>
              <a:ext cx="4682389" cy="1776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68" extrusionOk="0">
                  <a:moveTo>
                    <a:pt x="2957" y="3714"/>
                  </a:moveTo>
                  <a:cubicBezTo>
                    <a:pt x="4834" y="8497"/>
                    <a:pt x="7324" y="11275"/>
                    <a:pt x="9942" y="11506"/>
                  </a:cubicBezTo>
                  <a:cubicBezTo>
                    <a:pt x="12439" y="11727"/>
                    <a:pt x="14885" y="9609"/>
                    <a:pt x="16840" y="5532"/>
                  </a:cubicBezTo>
                  <a:lnTo>
                    <a:pt x="15802" y="3432"/>
                  </a:lnTo>
                  <a:cubicBezTo>
                    <a:pt x="15702" y="3228"/>
                    <a:pt x="15645" y="2910"/>
                    <a:pt x="15650" y="2578"/>
                  </a:cubicBezTo>
                  <a:cubicBezTo>
                    <a:pt x="15656" y="2103"/>
                    <a:pt x="15782" y="1697"/>
                    <a:pt x="15957" y="1580"/>
                  </a:cubicBezTo>
                  <a:lnTo>
                    <a:pt x="20600" y="22"/>
                  </a:lnTo>
                  <a:cubicBezTo>
                    <a:pt x="20790" y="-57"/>
                    <a:pt x="20984" y="73"/>
                    <a:pt x="21136" y="381"/>
                  </a:cubicBezTo>
                  <a:cubicBezTo>
                    <a:pt x="21301" y="716"/>
                    <a:pt x="21400" y="1226"/>
                    <a:pt x="21407" y="1772"/>
                  </a:cubicBezTo>
                  <a:lnTo>
                    <a:pt x="21377" y="13926"/>
                  </a:lnTo>
                  <a:cubicBezTo>
                    <a:pt x="21370" y="14377"/>
                    <a:pt x="21250" y="14761"/>
                    <a:pt x="21083" y="14869"/>
                  </a:cubicBezTo>
                  <a:cubicBezTo>
                    <a:pt x="20950" y="14954"/>
                    <a:pt x="20809" y="14846"/>
                    <a:pt x="20716" y="14584"/>
                  </a:cubicBezTo>
                  <a:lnTo>
                    <a:pt x="19686" y="12181"/>
                  </a:lnTo>
                  <a:cubicBezTo>
                    <a:pt x="16989" y="18305"/>
                    <a:pt x="13510" y="21543"/>
                    <a:pt x="9941" y="21249"/>
                  </a:cubicBezTo>
                  <a:cubicBezTo>
                    <a:pt x="6437" y="20960"/>
                    <a:pt x="3099" y="17283"/>
                    <a:pt x="569" y="10928"/>
                  </a:cubicBezTo>
                  <a:cubicBezTo>
                    <a:pt x="-165" y="9097"/>
                    <a:pt x="-193" y="6053"/>
                    <a:pt x="507" y="4133"/>
                  </a:cubicBezTo>
                  <a:cubicBezTo>
                    <a:pt x="1158" y="2347"/>
                    <a:pt x="2223" y="2165"/>
                    <a:pt x="2957" y="371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9" name="Кружок">
              <a:extLst>
                <a:ext uri="{FF2B5EF4-FFF2-40B4-BE49-F238E27FC236}">
                  <a16:creationId xmlns:a16="http://schemas.microsoft.com/office/drawing/2014/main" id="{DAC8A939-ED37-7E4B-B345-B4EE5D3D7761}"/>
                </a:ext>
              </a:extLst>
            </p:cNvPr>
            <p:cNvSpPr/>
            <p:nvPr/>
          </p:nvSpPr>
          <p:spPr>
            <a:xfrm>
              <a:off x="3005435" y="5284634"/>
              <a:ext cx="2994332" cy="2994332"/>
            </a:xfrm>
            <a:prstGeom prst="ellipse">
              <a:avLst/>
            </a:prstGeom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0" name="Кружок">
              <a:extLst>
                <a:ext uri="{FF2B5EF4-FFF2-40B4-BE49-F238E27FC236}">
                  <a16:creationId xmlns:a16="http://schemas.microsoft.com/office/drawing/2014/main" id="{B3E700CB-C295-424E-9F9D-E9B2AB63A59B}"/>
                </a:ext>
              </a:extLst>
            </p:cNvPr>
            <p:cNvSpPr/>
            <p:nvPr/>
          </p:nvSpPr>
          <p:spPr>
            <a:xfrm>
              <a:off x="3005435" y="5284634"/>
              <a:ext cx="2994332" cy="2994332"/>
            </a:xfrm>
            <a:prstGeom prst="ellipse">
              <a:avLst/>
            </a:prstGeom>
            <a:solidFill>
              <a:schemeClr val="bg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" name="Кружок">
              <a:extLst>
                <a:ext uri="{FF2B5EF4-FFF2-40B4-BE49-F238E27FC236}">
                  <a16:creationId xmlns:a16="http://schemas.microsoft.com/office/drawing/2014/main" id="{8F2041A4-1F7A-B54C-994C-DA892F5D2AB9}"/>
                </a:ext>
              </a:extLst>
            </p:cNvPr>
            <p:cNvSpPr/>
            <p:nvPr/>
          </p:nvSpPr>
          <p:spPr>
            <a:xfrm>
              <a:off x="10644034" y="5284634"/>
              <a:ext cx="2994332" cy="2994332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Кружок">
              <a:extLst>
                <a:ext uri="{FF2B5EF4-FFF2-40B4-BE49-F238E27FC236}">
                  <a16:creationId xmlns:a16="http://schemas.microsoft.com/office/drawing/2014/main" id="{D90EDE0C-0830-F846-B4EB-B56777A4FD26}"/>
                </a:ext>
              </a:extLst>
            </p:cNvPr>
            <p:cNvSpPr/>
            <p:nvPr/>
          </p:nvSpPr>
          <p:spPr>
            <a:xfrm>
              <a:off x="18231832" y="5284634"/>
              <a:ext cx="2994332" cy="2994332"/>
            </a:xfrm>
            <a:prstGeom prst="ellipse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" name="Фигура">
              <a:extLst>
                <a:ext uri="{FF2B5EF4-FFF2-40B4-BE49-F238E27FC236}">
                  <a16:creationId xmlns:a16="http://schemas.microsoft.com/office/drawing/2014/main" id="{E80FB8B9-CC0B-7F44-80FA-7C163B830372}"/>
                </a:ext>
              </a:extLst>
            </p:cNvPr>
            <p:cNvSpPr/>
            <p:nvPr/>
          </p:nvSpPr>
          <p:spPr>
            <a:xfrm>
              <a:off x="9889669" y="3613484"/>
              <a:ext cx="12068493" cy="610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56" extrusionOk="0">
                  <a:moveTo>
                    <a:pt x="199" y="3159"/>
                  </a:moveTo>
                  <a:cubicBezTo>
                    <a:pt x="-31" y="3587"/>
                    <a:pt x="-66" y="4280"/>
                    <a:pt x="116" y="4788"/>
                  </a:cubicBezTo>
                  <a:cubicBezTo>
                    <a:pt x="329" y="5381"/>
                    <a:pt x="749" y="5512"/>
                    <a:pt x="1045" y="5078"/>
                  </a:cubicBezTo>
                  <a:cubicBezTo>
                    <a:pt x="1435" y="4378"/>
                    <a:pt x="1878" y="3820"/>
                    <a:pt x="2355" y="3419"/>
                  </a:cubicBezTo>
                  <a:cubicBezTo>
                    <a:pt x="2831" y="3020"/>
                    <a:pt x="3341" y="2774"/>
                    <a:pt x="3867" y="2723"/>
                  </a:cubicBezTo>
                  <a:cubicBezTo>
                    <a:pt x="5258" y="2589"/>
                    <a:pt x="6419" y="3936"/>
                    <a:pt x="7434" y="5990"/>
                  </a:cubicBezTo>
                  <a:lnTo>
                    <a:pt x="13089" y="17443"/>
                  </a:lnTo>
                  <a:cubicBezTo>
                    <a:pt x="14278" y="19666"/>
                    <a:pt x="15675" y="21324"/>
                    <a:pt x="17305" y="21356"/>
                  </a:cubicBezTo>
                  <a:cubicBezTo>
                    <a:pt x="18388" y="21377"/>
                    <a:pt x="19449" y="20769"/>
                    <a:pt x="20355" y="19610"/>
                  </a:cubicBezTo>
                  <a:lnTo>
                    <a:pt x="20914" y="18826"/>
                  </a:lnTo>
                  <a:lnTo>
                    <a:pt x="21293" y="19753"/>
                  </a:lnTo>
                  <a:cubicBezTo>
                    <a:pt x="21330" y="19864"/>
                    <a:pt x="21403" y="19904"/>
                    <a:pt x="21464" y="19846"/>
                  </a:cubicBezTo>
                  <a:cubicBezTo>
                    <a:pt x="21504" y="19807"/>
                    <a:pt x="21530" y="19731"/>
                    <a:pt x="21534" y="19645"/>
                  </a:cubicBezTo>
                  <a:lnTo>
                    <a:pt x="21527" y="16278"/>
                  </a:lnTo>
                  <a:cubicBezTo>
                    <a:pt x="21531" y="16134"/>
                    <a:pt x="21502" y="15994"/>
                    <a:pt x="21447" y="15897"/>
                  </a:cubicBezTo>
                  <a:cubicBezTo>
                    <a:pt x="21395" y="15804"/>
                    <a:pt x="21326" y="15760"/>
                    <a:pt x="21256" y="15775"/>
                  </a:cubicBezTo>
                  <a:lnTo>
                    <a:pt x="19632" y="15828"/>
                  </a:lnTo>
                  <a:cubicBezTo>
                    <a:pt x="19583" y="15830"/>
                    <a:pt x="19540" y="15887"/>
                    <a:pt x="19521" y="15975"/>
                  </a:cubicBezTo>
                  <a:cubicBezTo>
                    <a:pt x="19498" y="16080"/>
                    <a:pt x="19515" y="16203"/>
                    <a:pt x="19562" y="16270"/>
                  </a:cubicBezTo>
                  <a:lnTo>
                    <a:pt x="19888" y="16856"/>
                  </a:lnTo>
                  <a:cubicBezTo>
                    <a:pt x="19166" y="18024"/>
                    <a:pt x="18259" y="18661"/>
                    <a:pt x="17323" y="18657"/>
                  </a:cubicBezTo>
                  <a:cubicBezTo>
                    <a:pt x="16719" y="18654"/>
                    <a:pt x="16174" y="18305"/>
                    <a:pt x="15658" y="17785"/>
                  </a:cubicBezTo>
                  <a:cubicBezTo>
                    <a:pt x="14966" y="17088"/>
                    <a:pt x="14338" y="16103"/>
                    <a:pt x="13755" y="15007"/>
                  </a:cubicBezTo>
                  <a:lnTo>
                    <a:pt x="8272" y="3791"/>
                  </a:lnTo>
                  <a:cubicBezTo>
                    <a:pt x="7061" y="1226"/>
                    <a:pt x="5421" y="-223"/>
                    <a:pt x="3668" y="28"/>
                  </a:cubicBezTo>
                  <a:cubicBezTo>
                    <a:pt x="2357" y="216"/>
                    <a:pt x="1124" y="1328"/>
                    <a:pt x="199" y="3159"/>
                  </a:cubicBezTo>
                  <a:close/>
                </a:path>
              </a:pathLst>
            </a:cu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Фигура">
              <a:extLst>
                <a:ext uri="{FF2B5EF4-FFF2-40B4-BE49-F238E27FC236}">
                  <a16:creationId xmlns:a16="http://schemas.microsoft.com/office/drawing/2014/main" id="{4ED3F460-9820-D044-B1C5-493F10C96658}"/>
                </a:ext>
              </a:extLst>
            </p:cNvPr>
            <p:cNvSpPr/>
            <p:nvPr/>
          </p:nvSpPr>
          <p:spPr>
            <a:xfrm rot="10800000">
              <a:off x="17214915" y="3584482"/>
              <a:ext cx="4682388" cy="1776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68" extrusionOk="0">
                  <a:moveTo>
                    <a:pt x="2957" y="3714"/>
                  </a:moveTo>
                  <a:cubicBezTo>
                    <a:pt x="4834" y="8497"/>
                    <a:pt x="7324" y="11275"/>
                    <a:pt x="9942" y="11506"/>
                  </a:cubicBezTo>
                  <a:cubicBezTo>
                    <a:pt x="12439" y="11727"/>
                    <a:pt x="14885" y="9609"/>
                    <a:pt x="16840" y="5532"/>
                  </a:cubicBezTo>
                  <a:lnTo>
                    <a:pt x="15802" y="3432"/>
                  </a:lnTo>
                  <a:cubicBezTo>
                    <a:pt x="15702" y="3228"/>
                    <a:pt x="15645" y="2910"/>
                    <a:pt x="15650" y="2578"/>
                  </a:cubicBezTo>
                  <a:cubicBezTo>
                    <a:pt x="15656" y="2103"/>
                    <a:pt x="15782" y="1697"/>
                    <a:pt x="15957" y="1580"/>
                  </a:cubicBezTo>
                  <a:lnTo>
                    <a:pt x="20600" y="22"/>
                  </a:lnTo>
                  <a:cubicBezTo>
                    <a:pt x="20790" y="-57"/>
                    <a:pt x="20984" y="73"/>
                    <a:pt x="21136" y="381"/>
                  </a:cubicBezTo>
                  <a:cubicBezTo>
                    <a:pt x="21301" y="716"/>
                    <a:pt x="21400" y="1226"/>
                    <a:pt x="21407" y="1772"/>
                  </a:cubicBezTo>
                  <a:lnTo>
                    <a:pt x="21377" y="13926"/>
                  </a:lnTo>
                  <a:cubicBezTo>
                    <a:pt x="21370" y="14377"/>
                    <a:pt x="21250" y="14761"/>
                    <a:pt x="21083" y="14869"/>
                  </a:cubicBezTo>
                  <a:cubicBezTo>
                    <a:pt x="20950" y="14954"/>
                    <a:pt x="20809" y="14846"/>
                    <a:pt x="20716" y="14584"/>
                  </a:cubicBezTo>
                  <a:lnTo>
                    <a:pt x="19686" y="12181"/>
                  </a:lnTo>
                  <a:cubicBezTo>
                    <a:pt x="16989" y="18305"/>
                    <a:pt x="13510" y="21543"/>
                    <a:pt x="9941" y="21249"/>
                  </a:cubicBezTo>
                  <a:cubicBezTo>
                    <a:pt x="6437" y="20960"/>
                    <a:pt x="3099" y="17283"/>
                    <a:pt x="569" y="10928"/>
                  </a:cubicBezTo>
                  <a:cubicBezTo>
                    <a:pt x="-165" y="9097"/>
                    <a:pt x="-193" y="6053"/>
                    <a:pt x="507" y="4133"/>
                  </a:cubicBezTo>
                  <a:cubicBezTo>
                    <a:pt x="1158" y="2347"/>
                    <a:pt x="2223" y="2165"/>
                    <a:pt x="2957" y="371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Фигура">
              <a:extLst>
                <a:ext uri="{FF2B5EF4-FFF2-40B4-BE49-F238E27FC236}">
                  <a16:creationId xmlns:a16="http://schemas.microsoft.com/office/drawing/2014/main" id="{73731EA4-C5D4-9B44-AD03-E4138DCFC59F}"/>
                </a:ext>
              </a:extLst>
            </p:cNvPr>
            <p:cNvSpPr/>
            <p:nvPr/>
          </p:nvSpPr>
          <p:spPr>
            <a:xfrm>
              <a:off x="19314844" y="6193513"/>
              <a:ext cx="989855" cy="98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0789" y="0"/>
                  </a:moveTo>
                  <a:cubicBezTo>
                    <a:pt x="10233" y="0"/>
                    <a:pt x="9677" y="212"/>
                    <a:pt x="9252" y="637"/>
                  </a:cubicBezTo>
                  <a:cubicBezTo>
                    <a:pt x="8404" y="1486"/>
                    <a:pt x="8404" y="2862"/>
                    <a:pt x="9252" y="3712"/>
                  </a:cubicBezTo>
                  <a:cubicBezTo>
                    <a:pt x="9582" y="4041"/>
                    <a:pt x="9990" y="4241"/>
                    <a:pt x="10417" y="4315"/>
                  </a:cubicBezTo>
                  <a:lnTo>
                    <a:pt x="10417" y="4343"/>
                  </a:lnTo>
                  <a:cubicBezTo>
                    <a:pt x="9819" y="4374"/>
                    <a:pt x="9225" y="4479"/>
                    <a:pt x="8649" y="4659"/>
                  </a:cubicBezTo>
                  <a:cubicBezTo>
                    <a:pt x="8072" y="4839"/>
                    <a:pt x="7515" y="5094"/>
                    <a:pt x="6990" y="5423"/>
                  </a:cubicBezTo>
                  <a:lnTo>
                    <a:pt x="6343" y="4776"/>
                  </a:lnTo>
                  <a:cubicBezTo>
                    <a:pt x="6896" y="4349"/>
                    <a:pt x="7299" y="3758"/>
                    <a:pt x="7489" y="3084"/>
                  </a:cubicBezTo>
                  <a:cubicBezTo>
                    <a:pt x="7579" y="2766"/>
                    <a:pt x="7620" y="2437"/>
                    <a:pt x="7631" y="2110"/>
                  </a:cubicBezTo>
                  <a:cubicBezTo>
                    <a:pt x="7642" y="1777"/>
                    <a:pt x="7623" y="1441"/>
                    <a:pt x="7526" y="1118"/>
                  </a:cubicBezTo>
                  <a:cubicBezTo>
                    <a:pt x="7477" y="957"/>
                    <a:pt x="7410" y="802"/>
                    <a:pt x="7344" y="646"/>
                  </a:cubicBezTo>
                  <a:cubicBezTo>
                    <a:pt x="7284" y="506"/>
                    <a:pt x="7226" y="364"/>
                    <a:pt x="7170" y="223"/>
                  </a:cubicBezTo>
                  <a:cubicBezTo>
                    <a:pt x="7116" y="126"/>
                    <a:pt x="7022" y="58"/>
                    <a:pt x="6913" y="39"/>
                  </a:cubicBezTo>
                  <a:cubicBezTo>
                    <a:pt x="6814" y="22"/>
                    <a:pt x="6712" y="46"/>
                    <a:pt x="6632" y="106"/>
                  </a:cubicBezTo>
                  <a:lnTo>
                    <a:pt x="158" y="4055"/>
                  </a:lnTo>
                  <a:cubicBezTo>
                    <a:pt x="100" y="4087"/>
                    <a:pt x="55" y="4137"/>
                    <a:pt x="28" y="4196"/>
                  </a:cubicBezTo>
                  <a:cubicBezTo>
                    <a:pt x="7" y="4243"/>
                    <a:pt x="-2" y="4294"/>
                    <a:pt x="2" y="4346"/>
                  </a:cubicBezTo>
                  <a:lnTo>
                    <a:pt x="2" y="21261"/>
                  </a:lnTo>
                  <a:cubicBezTo>
                    <a:pt x="-10" y="21357"/>
                    <a:pt x="25" y="21453"/>
                    <a:pt x="95" y="21520"/>
                  </a:cubicBezTo>
                  <a:cubicBezTo>
                    <a:pt x="148" y="21569"/>
                    <a:pt x="216" y="21597"/>
                    <a:pt x="288" y="21600"/>
                  </a:cubicBezTo>
                  <a:lnTo>
                    <a:pt x="16947" y="21548"/>
                  </a:lnTo>
                  <a:cubicBezTo>
                    <a:pt x="16947" y="21548"/>
                    <a:pt x="16957" y="21548"/>
                    <a:pt x="16977" y="21547"/>
                  </a:cubicBezTo>
                  <a:cubicBezTo>
                    <a:pt x="16998" y="21547"/>
                    <a:pt x="17029" y="21546"/>
                    <a:pt x="17073" y="21544"/>
                  </a:cubicBezTo>
                  <a:cubicBezTo>
                    <a:pt x="17609" y="21528"/>
                    <a:pt x="18092" y="21305"/>
                    <a:pt x="18446" y="20951"/>
                  </a:cubicBezTo>
                  <a:cubicBezTo>
                    <a:pt x="18799" y="20598"/>
                    <a:pt x="19022" y="20114"/>
                    <a:pt x="19038" y="19578"/>
                  </a:cubicBezTo>
                  <a:cubicBezTo>
                    <a:pt x="19040" y="19534"/>
                    <a:pt x="19041" y="19502"/>
                    <a:pt x="19041" y="19482"/>
                  </a:cubicBezTo>
                  <a:cubicBezTo>
                    <a:pt x="19042" y="19461"/>
                    <a:pt x="19042" y="19452"/>
                    <a:pt x="19042" y="19452"/>
                  </a:cubicBezTo>
                  <a:cubicBezTo>
                    <a:pt x="19042" y="19452"/>
                    <a:pt x="19042" y="19442"/>
                    <a:pt x="19041" y="19422"/>
                  </a:cubicBezTo>
                  <a:cubicBezTo>
                    <a:pt x="19041" y="19401"/>
                    <a:pt x="19040" y="19370"/>
                    <a:pt x="19038" y="19326"/>
                  </a:cubicBezTo>
                  <a:cubicBezTo>
                    <a:pt x="19029" y="19036"/>
                    <a:pt x="18960" y="18761"/>
                    <a:pt x="18842" y="18514"/>
                  </a:cubicBezTo>
                  <a:cubicBezTo>
                    <a:pt x="18723" y="18267"/>
                    <a:pt x="18557" y="18048"/>
                    <a:pt x="18354" y="17869"/>
                  </a:cubicBezTo>
                  <a:cubicBezTo>
                    <a:pt x="18358" y="17869"/>
                    <a:pt x="18366" y="17869"/>
                    <a:pt x="18383" y="17868"/>
                  </a:cubicBezTo>
                  <a:cubicBezTo>
                    <a:pt x="18400" y="17868"/>
                    <a:pt x="18426" y="17867"/>
                    <a:pt x="18464" y="17865"/>
                  </a:cubicBezTo>
                  <a:cubicBezTo>
                    <a:pt x="19000" y="17850"/>
                    <a:pt x="19484" y="17626"/>
                    <a:pt x="19837" y="17273"/>
                  </a:cubicBezTo>
                  <a:cubicBezTo>
                    <a:pt x="20191" y="16919"/>
                    <a:pt x="20414" y="16435"/>
                    <a:pt x="20429" y="15899"/>
                  </a:cubicBezTo>
                  <a:cubicBezTo>
                    <a:pt x="20431" y="15855"/>
                    <a:pt x="20432" y="15824"/>
                    <a:pt x="20433" y="15803"/>
                  </a:cubicBezTo>
                  <a:cubicBezTo>
                    <a:pt x="20433" y="15783"/>
                    <a:pt x="20433" y="15773"/>
                    <a:pt x="20433" y="15773"/>
                  </a:cubicBezTo>
                  <a:cubicBezTo>
                    <a:pt x="20433" y="15773"/>
                    <a:pt x="20433" y="15764"/>
                    <a:pt x="20433" y="15743"/>
                  </a:cubicBezTo>
                  <a:cubicBezTo>
                    <a:pt x="20432" y="15723"/>
                    <a:pt x="20431" y="15691"/>
                    <a:pt x="20429" y="15648"/>
                  </a:cubicBezTo>
                  <a:cubicBezTo>
                    <a:pt x="20421" y="15376"/>
                    <a:pt x="20360" y="15117"/>
                    <a:pt x="20255" y="14883"/>
                  </a:cubicBezTo>
                  <a:cubicBezTo>
                    <a:pt x="20150" y="14648"/>
                    <a:pt x="20002" y="14437"/>
                    <a:pt x="19821" y="14259"/>
                  </a:cubicBezTo>
                  <a:cubicBezTo>
                    <a:pt x="20310" y="14197"/>
                    <a:pt x="20744" y="13961"/>
                    <a:pt x="21059" y="13614"/>
                  </a:cubicBezTo>
                  <a:cubicBezTo>
                    <a:pt x="21375" y="13268"/>
                    <a:pt x="21571" y="12811"/>
                    <a:pt x="21586" y="12309"/>
                  </a:cubicBezTo>
                  <a:cubicBezTo>
                    <a:pt x="21588" y="12265"/>
                    <a:pt x="21589" y="12233"/>
                    <a:pt x="21589" y="12213"/>
                  </a:cubicBezTo>
                  <a:cubicBezTo>
                    <a:pt x="21590" y="12192"/>
                    <a:pt x="21590" y="12183"/>
                    <a:pt x="21590" y="12183"/>
                  </a:cubicBezTo>
                  <a:cubicBezTo>
                    <a:pt x="21590" y="12183"/>
                    <a:pt x="21590" y="12173"/>
                    <a:pt x="21589" y="12153"/>
                  </a:cubicBezTo>
                  <a:cubicBezTo>
                    <a:pt x="21589" y="12132"/>
                    <a:pt x="21588" y="12101"/>
                    <a:pt x="21586" y="12057"/>
                  </a:cubicBezTo>
                  <a:cubicBezTo>
                    <a:pt x="21576" y="11705"/>
                    <a:pt x="21476" y="11377"/>
                    <a:pt x="21309" y="11093"/>
                  </a:cubicBezTo>
                  <a:cubicBezTo>
                    <a:pt x="21142" y="10809"/>
                    <a:pt x="20907" y="10569"/>
                    <a:pt x="20628" y="10395"/>
                  </a:cubicBezTo>
                  <a:cubicBezTo>
                    <a:pt x="20907" y="10222"/>
                    <a:pt x="21142" y="9982"/>
                    <a:pt x="21309" y="9698"/>
                  </a:cubicBezTo>
                  <a:cubicBezTo>
                    <a:pt x="21476" y="9413"/>
                    <a:pt x="21576" y="9085"/>
                    <a:pt x="21586" y="8733"/>
                  </a:cubicBezTo>
                  <a:cubicBezTo>
                    <a:pt x="21588" y="8689"/>
                    <a:pt x="21589" y="8658"/>
                    <a:pt x="21589" y="8637"/>
                  </a:cubicBezTo>
                  <a:cubicBezTo>
                    <a:pt x="21590" y="8617"/>
                    <a:pt x="21590" y="8607"/>
                    <a:pt x="21590" y="8607"/>
                  </a:cubicBezTo>
                  <a:cubicBezTo>
                    <a:pt x="21590" y="8607"/>
                    <a:pt x="21590" y="8598"/>
                    <a:pt x="21589" y="8577"/>
                  </a:cubicBezTo>
                  <a:cubicBezTo>
                    <a:pt x="21589" y="8557"/>
                    <a:pt x="21588" y="8525"/>
                    <a:pt x="21586" y="8482"/>
                  </a:cubicBezTo>
                  <a:cubicBezTo>
                    <a:pt x="21571" y="7945"/>
                    <a:pt x="21347" y="7461"/>
                    <a:pt x="20994" y="7108"/>
                  </a:cubicBezTo>
                  <a:cubicBezTo>
                    <a:pt x="20641" y="6754"/>
                    <a:pt x="20157" y="6531"/>
                    <a:pt x="19621" y="6516"/>
                  </a:cubicBezTo>
                  <a:cubicBezTo>
                    <a:pt x="19577" y="6514"/>
                    <a:pt x="19546" y="6512"/>
                    <a:pt x="19526" y="6512"/>
                  </a:cubicBezTo>
                  <a:cubicBezTo>
                    <a:pt x="19505" y="6511"/>
                    <a:pt x="19496" y="6511"/>
                    <a:pt x="19496" y="6511"/>
                  </a:cubicBezTo>
                  <a:lnTo>
                    <a:pt x="16657" y="6511"/>
                  </a:lnTo>
                  <a:lnTo>
                    <a:pt x="17046" y="6122"/>
                  </a:lnTo>
                  <a:cubicBezTo>
                    <a:pt x="17098" y="6070"/>
                    <a:pt x="17137" y="6031"/>
                    <a:pt x="17167" y="5996"/>
                  </a:cubicBezTo>
                  <a:cubicBezTo>
                    <a:pt x="17198" y="5961"/>
                    <a:pt x="17220" y="5930"/>
                    <a:pt x="17239" y="5894"/>
                  </a:cubicBezTo>
                  <a:cubicBezTo>
                    <a:pt x="17258" y="5853"/>
                    <a:pt x="17268" y="5808"/>
                    <a:pt x="17268" y="5764"/>
                  </a:cubicBezTo>
                  <a:cubicBezTo>
                    <a:pt x="17268" y="5720"/>
                    <a:pt x="17258" y="5675"/>
                    <a:pt x="17239" y="5634"/>
                  </a:cubicBezTo>
                  <a:cubicBezTo>
                    <a:pt x="17220" y="5598"/>
                    <a:pt x="17198" y="5567"/>
                    <a:pt x="17167" y="5532"/>
                  </a:cubicBezTo>
                  <a:cubicBezTo>
                    <a:pt x="17137" y="5497"/>
                    <a:pt x="17099" y="5459"/>
                    <a:pt x="17047" y="5408"/>
                  </a:cubicBezTo>
                  <a:lnTo>
                    <a:pt x="16208" y="4568"/>
                  </a:lnTo>
                  <a:cubicBezTo>
                    <a:pt x="16156" y="4516"/>
                    <a:pt x="16117" y="4477"/>
                    <a:pt x="16082" y="4446"/>
                  </a:cubicBezTo>
                  <a:cubicBezTo>
                    <a:pt x="16047" y="4416"/>
                    <a:pt x="16016" y="4393"/>
                    <a:pt x="15980" y="4374"/>
                  </a:cubicBezTo>
                  <a:cubicBezTo>
                    <a:pt x="15939" y="4355"/>
                    <a:pt x="15895" y="4346"/>
                    <a:pt x="15850" y="4346"/>
                  </a:cubicBezTo>
                  <a:cubicBezTo>
                    <a:pt x="15806" y="4346"/>
                    <a:pt x="15762" y="4355"/>
                    <a:pt x="15721" y="4374"/>
                  </a:cubicBezTo>
                  <a:cubicBezTo>
                    <a:pt x="15684" y="4393"/>
                    <a:pt x="15653" y="4416"/>
                    <a:pt x="15618" y="4446"/>
                  </a:cubicBezTo>
                  <a:cubicBezTo>
                    <a:pt x="15584" y="4476"/>
                    <a:pt x="15545" y="4515"/>
                    <a:pt x="15494" y="4566"/>
                  </a:cubicBezTo>
                  <a:lnTo>
                    <a:pt x="14619" y="5443"/>
                  </a:lnTo>
                  <a:cubicBezTo>
                    <a:pt x="14090" y="5108"/>
                    <a:pt x="13527" y="4848"/>
                    <a:pt x="12946" y="4665"/>
                  </a:cubicBezTo>
                  <a:cubicBezTo>
                    <a:pt x="12365" y="4481"/>
                    <a:pt x="11764" y="4374"/>
                    <a:pt x="11161" y="4343"/>
                  </a:cubicBezTo>
                  <a:lnTo>
                    <a:pt x="11161" y="4315"/>
                  </a:lnTo>
                  <a:cubicBezTo>
                    <a:pt x="11587" y="4241"/>
                    <a:pt x="11996" y="4041"/>
                    <a:pt x="12325" y="3712"/>
                  </a:cubicBezTo>
                  <a:cubicBezTo>
                    <a:pt x="13174" y="2862"/>
                    <a:pt x="13174" y="1486"/>
                    <a:pt x="12325" y="637"/>
                  </a:cubicBezTo>
                  <a:cubicBezTo>
                    <a:pt x="11901" y="212"/>
                    <a:pt x="11345" y="0"/>
                    <a:pt x="10789" y="0"/>
                  </a:cubicBezTo>
                  <a:close/>
                  <a:moveTo>
                    <a:pt x="10789" y="686"/>
                  </a:moveTo>
                  <a:cubicBezTo>
                    <a:pt x="11169" y="686"/>
                    <a:pt x="11550" y="831"/>
                    <a:pt x="11840" y="1122"/>
                  </a:cubicBezTo>
                  <a:cubicBezTo>
                    <a:pt x="12421" y="1703"/>
                    <a:pt x="12421" y="2645"/>
                    <a:pt x="11840" y="3227"/>
                  </a:cubicBezTo>
                  <a:cubicBezTo>
                    <a:pt x="11646" y="3422"/>
                    <a:pt x="11410" y="3549"/>
                    <a:pt x="11161" y="3613"/>
                  </a:cubicBezTo>
                  <a:lnTo>
                    <a:pt x="11161" y="2545"/>
                  </a:lnTo>
                  <a:lnTo>
                    <a:pt x="11811" y="2545"/>
                  </a:lnTo>
                  <a:lnTo>
                    <a:pt x="11811" y="1847"/>
                  </a:lnTo>
                  <a:lnTo>
                    <a:pt x="9767" y="1847"/>
                  </a:lnTo>
                  <a:lnTo>
                    <a:pt x="9767" y="2545"/>
                  </a:lnTo>
                  <a:lnTo>
                    <a:pt x="10417" y="2545"/>
                  </a:lnTo>
                  <a:lnTo>
                    <a:pt x="10417" y="3613"/>
                  </a:lnTo>
                  <a:cubicBezTo>
                    <a:pt x="10168" y="3549"/>
                    <a:pt x="9932" y="3422"/>
                    <a:pt x="9737" y="3227"/>
                  </a:cubicBezTo>
                  <a:cubicBezTo>
                    <a:pt x="9156" y="2645"/>
                    <a:pt x="9156" y="1703"/>
                    <a:pt x="9737" y="1122"/>
                  </a:cubicBezTo>
                  <a:cubicBezTo>
                    <a:pt x="10027" y="831"/>
                    <a:pt x="10408" y="686"/>
                    <a:pt x="10789" y="686"/>
                  </a:cubicBezTo>
                  <a:close/>
                  <a:moveTo>
                    <a:pt x="6686" y="894"/>
                  </a:moveTo>
                  <a:cubicBezTo>
                    <a:pt x="6742" y="1052"/>
                    <a:pt x="6791" y="1212"/>
                    <a:pt x="6832" y="1375"/>
                  </a:cubicBezTo>
                  <a:cubicBezTo>
                    <a:pt x="6875" y="1548"/>
                    <a:pt x="6908" y="1723"/>
                    <a:pt x="6924" y="1901"/>
                  </a:cubicBezTo>
                  <a:cubicBezTo>
                    <a:pt x="6964" y="2364"/>
                    <a:pt x="6881" y="2829"/>
                    <a:pt x="6690" y="3253"/>
                  </a:cubicBezTo>
                  <a:cubicBezTo>
                    <a:pt x="6503" y="3670"/>
                    <a:pt x="6218" y="4036"/>
                    <a:pt x="5860" y="4319"/>
                  </a:cubicBezTo>
                  <a:lnTo>
                    <a:pt x="4110" y="5605"/>
                  </a:lnTo>
                  <a:cubicBezTo>
                    <a:pt x="3695" y="6010"/>
                    <a:pt x="3528" y="6607"/>
                    <a:pt x="3672" y="7170"/>
                  </a:cubicBezTo>
                  <a:cubicBezTo>
                    <a:pt x="3781" y="7595"/>
                    <a:pt x="4061" y="7953"/>
                    <a:pt x="4441" y="8166"/>
                  </a:cubicBezTo>
                  <a:cubicBezTo>
                    <a:pt x="3015" y="10875"/>
                    <a:pt x="3440" y="14304"/>
                    <a:pt x="5718" y="16583"/>
                  </a:cubicBezTo>
                  <a:cubicBezTo>
                    <a:pt x="7335" y="18202"/>
                    <a:pt x="9532" y="18881"/>
                    <a:pt x="11639" y="18630"/>
                  </a:cubicBezTo>
                  <a:cubicBezTo>
                    <a:pt x="11596" y="18738"/>
                    <a:pt x="11561" y="18851"/>
                    <a:pt x="11536" y="18967"/>
                  </a:cubicBezTo>
                  <a:cubicBezTo>
                    <a:pt x="11511" y="19083"/>
                    <a:pt x="11497" y="19203"/>
                    <a:pt x="11493" y="19326"/>
                  </a:cubicBezTo>
                  <a:cubicBezTo>
                    <a:pt x="11491" y="19370"/>
                    <a:pt x="11490" y="19401"/>
                    <a:pt x="11489" y="19422"/>
                  </a:cubicBezTo>
                  <a:cubicBezTo>
                    <a:pt x="11489" y="19442"/>
                    <a:pt x="11489" y="19452"/>
                    <a:pt x="11489" y="19452"/>
                  </a:cubicBezTo>
                  <a:cubicBezTo>
                    <a:pt x="11489" y="19452"/>
                    <a:pt x="11489" y="19461"/>
                    <a:pt x="11489" y="19482"/>
                  </a:cubicBezTo>
                  <a:cubicBezTo>
                    <a:pt x="11490" y="19502"/>
                    <a:pt x="11491" y="19534"/>
                    <a:pt x="11493" y="19578"/>
                  </a:cubicBezTo>
                  <a:cubicBezTo>
                    <a:pt x="11500" y="19834"/>
                    <a:pt x="11556" y="20078"/>
                    <a:pt x="11650" y="20301"/>
                  </a:cubicBezTo>
                  <a:cubicBezTo>
                    <a:pt x="11744" y="20525"/>
                    <a:pt x="11877" y="20728"/>
                    <a:pt x="12040" y="20902"/>
                  </a:cubicBezTo>
                  <a:lnTo>
                    <a:pt x="678" y="20902"/>
                  </a:lnTo>
                  <a:lnTo>
                    <a:pt x="678" y="4526"/>
                  </a:lnTo>
                  <a:lnTo>
                    <a:pt x="6686" y="894"/>
                  </a:lnTo>
                  <a:close/>
                  <a:moveTo>
                    <a:pt x="10789" y="5050"/>
                  </a:moveTo>
                  <a:cubicBezTo>
                    <a:pt x="12350" y="5050"/>
                    <a:pt x="13910" y="5613"/>
                    <a:pt x="15141" y="6740"/>
                  </a:cubicBezTo>
                  <a:cubicBezTo>
                    <a:pt x="14823" y="6903"/>
                    <a:pt x="14553" y="7149"/>
                    <a:pt x="14361" y="7448"/>
                  </a:cubicBezTo>
                  <a:cubicBezTo>
                    <a:pt x="14168" y="7747"/>
                    <a:pt x="14052" y="8101"/>
                    <a:pt x="14041" y="8482"/>
                  </a:cubicBezTo>
                  <a:cubicBezTo>
                    <a:pt x="14039" y="8525"/>
                    <a:pt x="14038" y="8557"/>
                    <a:pt x="14038" y="8577"/>
                  </a:cubicBezTo>
                  <a:cubicBezTo>
                    <a:pt x="14037" y="8598"/>
                    <a:pt x="14037" y="8607"/>
                    <a:pt x="14037" y="8607"/>
                  </a:cubicBezTo>
                  <a:cubicBezTo>
                    <a:pt x="14037" y="8607"/>
                    <a:pt x="14037" y="8617"/>
                    <a:pt x="14038" y="8637"/>
                  </a:cubicBezTo>
                  <a:cubicBezTo>
                    <a:pt x="14038" y="8658"/>
                    <a:pt x="14039" y="8689"/>
                    <a:pt x="14041" y="8733"/>
                  </a:cubicBezTo>
                  <a:cubicBezTo>
                    <a:pt x="14051" y="9085"/>
                    <a:pt x="14151" y="9413"/>
                    <a:pt x="14318" y="9698"/>
                  </a:cubicBezTo>
                  <a:cubicBezTo>
                    <a:pt x="14485" y="9982"/>
                    <a:pt x="14720" y="10222"/>
                    <a:pt x="15000" y="10395"/>
                  </a:cubicBezTo>
                  <a:cubicBezTo>
                    <a:pt x="14720" y="10569"/>
                    <a:pt x="14485" y="10809"/>
                    <a:pt x="14318" y="11093"/>
                  </a:cubicBezTo>
                  <a:cubicBezTo>
                    <a:pt x="14151" y="11377"/>
                    <a:pt x="14051" y="11705"/>
                    <a:pt x="14041" y="12057"/>
                  </a:cubicBezTo>
                  <a:cubicBezTo>
                    <a:pt x="14039" y="12101"/>
                    <a:pt x="14038" y="12132"/>
                    <a:pt x="14038" y="12153"/>
                  </a:cubicBezTo>
                  <a:cubicBezTo>
                    <a:pt x="14037" y="12173"/>
                    <a:pt x="14037" y="12183"/>
                    <a:pt x="14037" y="12183"/>
                  </a:cubicBezTo>
                  <a:cubicBezTo>
                    <a:pt x="14037" y="12183"/>
                    <a:pt x="14037" y="12192"/>
                    <a:pt x="14038" y="12213"/>
                  </a:cubicBezTo>
                  <a:cubicBezTo>
                    <a:pt x="14038" y="12233"/>
                    <a:pt x="14039" y="12265"/>
                    <a:pt x="14041" y="12309"/>
                  </a:cubicBezTo>
                  <a:cubicBezTo>
                    <a:pt x="14049" y="12581"/>
                    <a:pt x="14111" y="12839"/>
                    <a:pt x="14215" y="13074"/>
                  </a:cubicBezTo>
                  <a:cubicBezTo>
                    <a:pt x="14320" y="13308"/>
                    <a:pt x="14468" y="13519"/>
                    <a:pt x="14650" y="13697"/>
                  </a:cubicBezTo>
                  <a:cubicBezTo>
                    <a:pt x="14161" y="13759"/>
                    <a:pt x="13727" y="13996"/>
                    <a:pt x="13411" y="14342"/>
                  </a:cubicBezTo>
                  <a:cubicBezTo>
                    <a:pt x="13096" y="14689"/>
                    <a:pt x="12899" y="15145"/>
                    <a:pt x="12885" y="15648"/>
                  </a:cubicBezTo>
                  <a:cubicBezTo>
                    <a:pt x="12883" y="15691"/>
                    <a:pt x="12882" y="15723"/>
                    <a:pt x="12881" y="15743"/>
                  </a:cubicBezTo>
                  <a:cubicBezTo>
                    <a:pt x="12880" y="15764"/>
                    <a:pt x="12880" y="15773"/>
                    <a:pt x="12880" y="15773"/>
                  </a:cubicBezTo>
                  <a:cubicBezTo>
                    <a:pt x="12880" y="15773"/>
                    <a:pt x="12880" y="15783"/>
                    <a:pt x="12881" y="15803"/>
                  </a:cubicBezTo>
                  <a:cubicBezTo>
                    <a:pt x="12882" y="15824"/>
                    <a:pt x="12883" y="15855"/>
                    <a:pt x="12885" y="15899"/>
                  </a:cubicBezTo>
                  <a:cubicBezTo>
                    <a:pt x="12893" y="16190"/>
                    <a:pt x="12963" y="16464"/>
                    <a:pt x="13081" y="16711"/>
                  </a:cubicBezTo>
                  <a:cubicBezTo>
                    <a:pt x="13199" y="16958"/>
                    <a:pt x="13366" y="17177"/>
                    <a:pt x="13568" y="17357"/>
                  </a:cubicBezTo>
                  <a:cubicBezTo>
                    <a:pt x="13564" y="17357"/>
                    <a:pt x="13556" y="17357"/>
                    <a:pt x="13539" y="17357"/>
                  </a:cubicBezTo>
                  <a:cubicBezTo>
                    <a:pt x="13522" y="17358"/>
                    <a:pt x="13496" y="17358"/>
                    <a:pt x="13458" y="17360"/>
                  </a:cubicBezTo>
                  <a:cubicBezTo>
                    <a:pt x="13232" y="17367"/>
                    <a:pt x="13015" y="17410"/>
                    <a:pt x="12814" y="17485"/>
                  </a:cubicBezTo>
                  <a:cubicBezTo>
                    <a:pt x="12613" y="17560"/>
                    <a:pt x="12427" y="17666"/>
                    <a:pt x="12261" y="17797"/>
                  </a:cubicBezTo>
                  <a:cubicBezTo>
                    <a:pt x="10160" y="18288"/>
                    <a:pt x="7862" y="17715"/>
                    <a:pt x="6224" y="16076"/>
                  </a:cubicBezTo>
                  <a:cubicBezTo>
                    <a:pt x="3703" y="13554"/>
                    <a:pt x="3703" y="9464"/>
                    <a:pt x="6224" y="6941"/>
                  </a:cubicBezTo>
                  <a:cubicBezTo>
                    <a:pt x="7485" y="5680"/>
                    <a:pt x="9137" y="5050"/>
                    <a:pt x="10789" y="5050"/>
                  </a:cubicBezTo>
                  <a:close/>
                  <a:moveTo>
                    <a:pt x="15824" y="5165"/>
                  </a:moveTo>
                  <a:lnTo>
                    <a:pt x="16450" y="5791"/>
                  </a:lnTo>
                  <a:lnTo>
                    <a:pt x="15832" y="6408"/>
                  </a:lnTo>
                  <a:cubicBezTo>
                    <a:pt x="15726" y="6303"/>
                    <a:pt x="15617" y="6202"/>
                    <a:pt x="15505" y="6105"/>
                  </a:cubicBezTo>
                  <a:cubicBezTo>
                    <a:pt x="15394" y="6008"/>
                    <a:pt x="15280" y="5915"/>
                    <a:pt x="15164" y="5825"/>
                  </a:cubicBezTo>
                  <a:lnTo>
                    <a:pt x="15824" y="5165"/>
                  </a:lnTo>
                  <a:close/>
                  <a:moveTo>
                    <a:pt x="5795" y="5187"/>
                  </a:moveTo>
                  <a:lnTo>
                    <a:pt x="6424" y="5817"/>
                  </a:lnTo>
                  <a:cubicBezTo>
                    <a:pt x="6311" y="5904"/>
                    <a:pt x="6200" y="5995"/>
                    <a:pt x="6090" y="6089"/>
                  </a:cubicBezTo>
                  <a:cubicBezTo>
                    <a:pt x="5981" y="6184"/>
                    <a:pt x="5874" y="6283"/>
                    <a:pt x="5770" y="6385"/>
                  </a:cubicBezTo>
                  <a:lnTo>
                    <a:pt x="5094" y="5708"/>
                  </a:lnTo>
                  <a:lnTo>
                    <a:pt x="5795" y="5187"/>
                  </a:lnTo>
                  <a:close/>
                  <a:moveTo>
                    <a:pt x="10417" y="5770"/>
                  </a:moveTo>
                  <a:lnTo>
                    <a:pt x="10417" y="6467"/>
                  </a:lnTo>
                  <a:lnTo>
                    <a:pt x="11161" y="6467"/>
                  </a:lnTo>
                  <a:lnTo>
                    <a:pt x="11161" y="5770"/>
                  </a:lnTo>
                  <a:lnTo>
                    <a:pt x="10417" y="5770"/>
                  </a:lnTo>
                  <a:close/>
                  <a:moveTo>
                    <a:pt x="4553" y="6129"/>
                  </a:moveTo>
                  <a:lnTo>
                    <a:pt x="5308" y="6884"/>
                  </a:lnTo>
                  <a:cubicBezTo>
                    <a:pt x="5217" y="6991"/>
                    <a:pt x="5130" y="7100"/>
                    <a:pt x="5046" y="7211"/>
                  </a:cubicBezTo>
                  <a:cubicBezTo>
                    <a:pt x="4962" y="7322"/>
                    <a:pt x="4881" y="7435"/>
                    <a:pt x="4805" y="7550"/>
                  </a:cubicBezTo>
                  <a:cubicBezTo>
                    <a:pt x="4626" y="7464"/>
                    <a:pt x="4480" y="7318"/>
                    <a:pt x="4393" y="7135"/>
                  </a:cubicBezTo>
                  <a:cubicBezTo>
                    <a:pt x="4234" y="6796"/>
                    <a:pt x="4302" y="6398"/>
                    <a:pt x="4553" y="6129"/>
                  </a:cubicBezTo>
                  <a:close/>
                  <a:moveTo>
                    <a:pt x="12963" y="6372"/>
                  </a:moveTo>
                  <a:lnTo>
                    <a:pt x="10767" y="10792"/>
                  </a:lnTo>
                  <a:cubicBezTo>
                    <a:pt x="10591" y="10798"/>
                    <a:pt x="10416" y="10866"/>
                    <a:pt x="10281" y="11001"/>
                  </a:cubicBezTo>
                  <a:cubicBezTo>
                    <a:pt x="10001" y="11281"/>
                    <a:pt x="10001" y="11735"/>
                    <a:pt x="10281" y="12016"/>
                  </a:cubicBezTo>
                  <a:cubicBezTo>
                    <a:pt x="10562" y="12296"/>
                    <a:pt x="11016" y="12296"/>
                    <a:pt x="11296" y="12016"/>
                  </a:cubicBezTo>
                  <a:cubicBezTo>
                    <a:pt x="11528" y="11784"/>
                    <a:pt x="11565" y="11435"/>
                    <a:pt x="11413" y="11162"/>
                  </a:cubicBezTo>
                  <a:lnTo>
                    <a:pt x="13629" y="6703"/>
                  </a:lnTo>
                  <a:lnTo>
                    <a:pt x="12963" y="6372"/>
                  </a:lnTo>
                  <a:close/>
                  <a:moveTo>
                    <a:pt x="8233" y="6375"/>
                  </a:moveTo>
                  <a:lnTo>
                    <a:pt x="7596" y="6758"/>
                  </a:lnTo>
                  <a:lnTo>
                    <a:pt x="7955" y="7357"/>
                  </a:lnTo>
                  <a:lnTo>
                    <a:pt x="8593" y="6974"/>
                  </a:lnTo>
                  <a:lnTo>
                    <a:pt x="8233" y="6375"/>
                  </a:lnTo>
                  <a:close/>
                  <a:moveTo>
                    <a:pt x="16200" y="7175"/>
                  </a:moveTo>
                  <a:lnTo>
                    <a:pt x="19427" y="7175"/>
                  </a:lnTo>
                  <a:cubicBezTo>
                    <a:pt x="19427" y="7175"/>
                    <a:pt x="19433" y="7175"/>
                    <a:pt x="19447" y="7175"/>
                  </a:cubicBezTo>
                  <a:cubicBezTo>
                    <a:pt x="19461" y="7176"/>
                    <a:pt x="19483" y="7176"/>
                    <a:pt x="19513" y="7178"/>
                  </a:cubicBezTo>
                  <a:cubicBezTo>
                    <a:pt x="19879" y="7188"/>
                    <a:pt x="20210" y="7341"/>
                    <a:pt x="20451" y="7583"/>
                  </a:cubicBezTo>
                  <a:cubicBezTo>
                    <a:pt x="20693" y="7824"/>
                    <a:pt x="20846" y="8155"/>
                    <a:pt x="20856" y="8521"/>
                  </a:cubicBezTo>
                  <a:cubicBezTo>
                    <a:pt x="20858" y="8551"/>
                    <a:pt x="20858" y="8573"/>
                    <a:pt x="20859" y="8587"/>
                  </a:cubicBezTo>
                  <a:cubicBezTo>
                    <a:pt x="20859" y="8601"/>
                    <a:pt x="20859" y="8607"/>
                    <a:pt x="20859" y="8607"/>
                  </a:cubicBezTo>
                  <a:cubicBezTo>
                    <a:pt x="20859" y="8607"/>
                    <a:pt x="20859" y="8614"/>
                    <a:pt x="20859" y="8628"/>
                  </a:cubicBezTo>
                  <a:cubicBezTo>
                    <a:pt x="20858" y="8642"/>
                    <a:pt x="20858" y="8663"/>
                    <a:pt x="20856" y="8693"/>
                  </a:cubicBezTo>
                  <a:cubicBezTo>
                    <a:pt x="20846" y="9060"/>
                    <a:pt x="20693" y="9391"/>
                    <a:pt x="20451" y="9632"/>
                  </a:cubicBezTo>
                  <a:cubicBezTo>
                    <a:pt x="20210" y="9874"/>
                    <a:pt x="19879" y="10027"/>
                    <a:pt x="19513" y="10038"/>
                  </a:cubicBezTo>
                  <a:cubicBezTo>
                    <a:pt x="19483" y="10039"/>
                    <a:pt x="19461" y="10040"/>
                    <a:pt x="19447" y="10040"/>
                  </a:cubicBezTo>
                  <a:cubicBezTo>
                    <a:pt x="19433" y="10040"/>
                    <a:pt x="19427" y="10040"/>
                    <a:pt x="19427" y="10040"/>
                  </a:cubicBezTo>
                  <a:lnTo>
                    <a:pt x="16200" y="10040"/>
                  </a:lnTo>
                  <a:cubicBezTo>
                    <a:pt x="16200" y="10040"/>
                    <a:pt x="16194" y="10040"/>
                    <a:pt x="16180" y="10040"/>
                  </a:cubicBezTo>
                  <a:cubicBezTo>
                    <a:pt x="16166" y="10040"/>
                    <a:pt x="16144" y="10039"/>
                    <a:pt x="16115" y="10038"/>
                  </a:cubicBezTo>
                  <a:cubicBezTo>
                    <a:pt x="15748" y="10027"/>
                    <a:pt x="15418" y="9874"/>
                    <a:pt x="15176" y="9632"/>
                  </a:cubicBezTo>
                  <a:cubicBezTo>
                    <a:pt x="14935" y="9391"/>
                    <a:pt x="14782" y="9060"/>
                    <a:pt x="14772" y="8693"/>
                  </a:cubicBezTo>
                  <a:cubicBezTo>
                    <a:pt x="14770" y="8663"/>
                    <a:pt x="14770" y="8642"/>
                    <a:pt x="14769" y="8628"/>
                  </a:cubicBezTo>
                  <a:cubicBezTo>
                    <a:pt x="14769" y="8614"/>
                    <a:pt x="14769" y="8607"/>
                    <a:pt x="14769" y="8607"/>
                  </a:cubicBezTo>
                  <a:cubicBezTo>
                    <a:pt x="14769" y="8607"/>
                    <a:pt x="14769" y="8601"/>
                    <a:pt x="14769" y="8587"/>
                  </a:cubicBezTo>
                  <a:cubicBezTo>
                    <a:pt x="14770" y="8573"/>
                    <a:pt x="14770" y="8551"/>
                    <a:pt x="14772" y="8521"/>
                  </a:cubicBezTo>
                  <a:cubicBezTo>
                    <a:pt x="14782" y="8155"/>
                    <a:pt x="14935" y="7824"/>
                    <a:pt x="15176" y="7583"/>
                  </a:cubicBezTo>
                  <a:cubicBezTo>
                    <a:pt x="15418" y="7341"/>
                    <a:pt x="15748" y="7188"/>
                    <a:pt x="16115" y="7178"/>
                  </a:cubicBezTo>
                  <a:cubicBezTo>
                    <a:pt x="16144" y="7176"/>
                    <a:pt x="16166" y="7176"/>
                    <a:pt x="16180" y="7175"/>
                  </a:cubicBezTo>
                  <a:cubicBezTo>
                    <a:pt x="16194" y="7175"/>
                    <a:pt x="16200" y="7175"/>
                    <a:pt x="16200" y="7175"/>
                  </a:cubicBezTo>
                  <a:close/>
                  <a:moveTo>
                    <a:pt x="5995" y="8338"/>
                  </a:moveTo>
                  <a:lnTo>
                    <a:pt x="5650" y="8997"/>
                  </a:lnTo>
                  <a:lnTo>
                    <a:pt x="6268" y="9321"/>
                  </a:lnTo>
                  <a:lnTo>
                    <a:pt x="6614" y="8662"/>
                  </a:lnTo>
                  <a:lnTo>
                    <a:pt x="5995" y="8338"/>
                  </a:lnTo>
                  <a:close/>
                  <a:moveTo>
                    <a:pt x="16200" y="10751"/>
                  </a:moveTo>
                  <a:lnTo>
                    <a:pt x="19427" y="10751"/>
                  </a:lnTo>
                  <a:cubicBezTo>
                    <a:pt x="19427" y="10751"/>
                    <a:pt x="19433" y="10751"/>
                    <a:pt x="19447" y="10751"/>
                  </a:cubicBezTo>
                  <a:cubicBezTo>
                    <a:pt x="19461" y="10751"/>
                    <a:pt x="19483" y="10752"/>
                    <a:pt x="19513" y="10753"/>
                  </a:cubicBezTo>
                  <a:cubicBezTo>
                    <a:pt x="19879" y="10764"/>
                    <a:pt x="20210" y="10916"/>
                    <a:pt x="20451" y="11158"/>
                  </a:cubicBezTo>
                  <a:cubicBezTo>
                    <a:pt x="20693" y="11400"/>
                    <a:pt x="20846" y="11730"/>
                    <a:pt x="20856" y="12097"/>
                  </a:cubicBezTo>
                  <a:cubicBezTo>
                    <a:pt x="20858" y="12127"/>
                    <a:pt x="20858" y="12148"/>
                    <a:pt x="20859" y="12162"/>
                  </a:cubicBezTo>
                  <a:cubicBezTo>
                    <a:pt x="20859" y="12176"/>
                    <a:pt x="20859" y="12183"/>
                    <a:pt x="20859" y="12183"/>
                  </a:cubicBezTo>
                  <a:cubicBezTo>
                    <a:pt x="20859" y="12183"/>
                    <a:pt x="20859" y="12189"/>
                    <a:pt x="20859" y="12203"/>
                  </a:cubicBezTo>
                  <a:cubicBezTo>
                    <a:pt x="20858" y="12217"/>
                    <a:pt x="20858" y="12239"/>
                    <a:pt x="20856" y="12269"/>
                  </a:cubicBezTo>
                  <a:cubicBezTo>
                    <a:pt x="20846" y="12635"/>
                    <a:pt x="20693" y="12966"/>
                    <a:pt x="20451" y="13208"/>
                  </a:cubicBezTo>
                  <a:cubicBezTo>
                    <a:pt x="20210" y="13450"/>
                    <a:pt x="19879" y="13602"/>
                    <a:pt x="19513" y="13613"/>
                  </a:cubicBezTo>
                  <a:cubicBezTo>
                    <a:pt x="19483" y="13614"/>
                    <a:pt x="19461" y="13615"/>
                    <a:pt x="19447" y="13615"/>
                  </a:cubicBezTo>
                  <a:cubicBezTo>
                    <a:pt x="19433" y="13616"/>
                    <a:pt x="19427" y="13616"/>
                    <a:pt x="19427" y="13616"/>
                  </a:cubicBezTo>
                  <a:lnTo>
                    <a:pt x="16200" y="13616"/>
                  </a:lnTo>
                  <a:cubicBezTo>
                    <a:pt x="16200" y="13616"/>
                    <a:pt x="16194" y="13616"/>
                    <a:pt x="16180" y="13615"/>
                  </a:cubicBezTo>
                  <a:cubicBezTo>
                    <a:pt x="16166" y="13615"/>
                    <a:pt x="16144" y="13614"/>
                    <a:pt x="16115" y="13613"/>
                  </a:cubicBezTo>
                  <a:cubicBezTo>
                    <a:pt x="15748" y="13602"/>
                    <a:pt x="15418" y="13450"/>
                    <a:pt x="15176" y="13208"/>
                  </a:cubicBezTo>
                  <a:cubicBezTo>
                    <a:pt x="14935" y="12966"/>
                    <a:pt x="14782" y="12635"/>
                    <a:pt x="14772" y="12269"/>
                  </a:cubicBezTo>
                  <a:cubicBezTo>
                    <a:pt x="14770" y="12239"/>
                    <a:pt x="14770" y="12217"/>
                    <a:pt x="14769" y="12203"/>
                  </a:cubicBezTo>
                  <a:cubicBezTo>
                    <a:pt x="14769" y="12189"/>
                    <a:pt x="14769" y="12183"/>
                    <a:pt x="14769" y="12183"/>
                  </a:cubicBezTo>
                  <a:cubicBezTo>
                    <a:pt x="14769" y="12183"/>
                    <a:pt x="14769" y="12176"/>
                    <a:pt x="14769" y="12162"/>
                  </a:cubicBezTo>
                  <a:cubicBezTo>
                    <a:pt x="14770" y="12148"/>
                    <a:pt x="14770" y="12127"/>
                    <a:pt x="14772" y="12097"/>
                  </a:cubicBezTo>
                  <a:cubicBezTo>
                    <a:pt x="14782" y="11730"/>
                    <a:pt x="14935" y="11400"/>
                    <a:pt x="15176" y="11158"/>
                  </a:cubicBezTo>
                  <a:cubicBezTo>
                    <a:pt x="15418" y="10916"/>
                    <a:pt x="15748" y="10764"/>
                    <a:pt x="16115" y="10753"/>
                  </a:cubicBezTo>
                  <a:cubicBezTo>
                    <a:pt x="16144" y="10752"/>
                    <a:pt x="16166" y="10751"/>
                    <a:pt x="16180" y="10751"/>
                  </a:cubicBezTo>
                  <a:cubicBezTo>
                    <a:pt x="16194" y="10751"/>
                    <a:pt x="16200" y="10751"/>
                    <a:pt x="16200" y="10751"/>
                  </a:cubicBezTo>
                  <a:close/>
                  <a:moveTo>
                    <a:pt x="5050" y="11154"/>
                  </a:moveTo>
                  <a:lnTo>
                    <a:pt x="5050" y="11898"/>
                  </a:lnTo>
                  <a:lnTo>
                    <a:pt x="5748" y="11898"/>
                  </a:lnTo>
                  <a:lnTo>
                    <a:pt x="5748" y="11154"/>
                  </a:lnTo>
                  <a:lnTo>
                    <a:pt x="5050" y="11154"/>
                  </a:lnTo>
                  <a:close/>
                  <a:moveTo>
                    <a:pt x="6217" y="13737"/>
                  </a:moveTo>
                  <a:lnTo>
                    <a:pt x="5624" y="14105"/>
                  </a:lnTo>
                  <a:lnTo>
                    <a:pt x="6016" y="14738"/>
                  </a:lnTo>
                  <a:lnTo>
                    <a:pt x="6609" y="14370"/>
                  </a:lnTo>
                  <a:lnTo>
                    <a:pt x="6217" y="13737"/>
                  </a:lnTo>
                  <a:close/>
                  <a:moveTo>
                    <a:pt x="15044" y="14341"/>
                  </a:moveTo>
                  <a:lnTo>
                    <a:pt x="18270" y="14341"/>
                  </a:lnTo>
                  <a:cubicBezTo>
                    <a:pt x="18270" y="14341"/>
                    <a:pt x="18277" y="14341"/>
                    <a:pt x="18291" y="14341"/>
                  </a:cubicBezTo>
                  <a:cubicBezTo>
                    <a:pt x="18305" y="14342"/>
                    <a:pt x="18326" y="14342"/>
                    <a:pt x="18356" y="14344"/>
                  </a:cubicBezTo>
                  <a:cubicBezTo>
                    <a:pt x="18722" y="14354"/>
                    <a:pt x="19053" y="14507"/>
                    <a:pt x="19295" y="14749"/>
                  </a:cubicBezTo>
                  <a:cubicBezTo>
                    <a:pt x="19536" y="14990"/>
                    <a:pt x="19689" y="15321"/>
                    <a:pt x="19699" y="15688"/>
                  </a:cubicBezTo>
                  <a:cubicBezTo>
                    <a:pt x="19701" y="15717"/>
                    <a:pt x="19701" y="15739"/>
                    <a:pt x="19702" y="15753"/>
                  </a:cubicBezTo>
                  <a:cubicBezTo>
                    <a:pt x="19702" y="15767"/>
                    <a:pt x="19702" y="15773"/>
                    <a:pt x="19702" y="15773"/>
                  </a:cubicBezTo>
                  <a:cubicBezTo>
                    <a:pt x="19702" y="15773"/>
                    <a:pt x="19702" y="15780"/>
                    <a:pt x="19702" y="15794"/>
                  </a:cubicBezTo>
                  <a:cubicBezTo>
                    <a:pt x="19701" y="15808"/>
                    <a:pt x="19701" y="15829"/>
                    <a:pt x="19699" y="15859"/>
                  </a:cubicBezTo>
                  <a:cubicBezTo>
                    <a:pt x="19689" y="16226"/>
                    <a:pt x="19536" y="16557"/>
                    <a:pt x="19295" y="16799"/>
                  </a:cubicBezTo>
                  <a:cubicBezTo>
                    <a:pt x="19053" y="17040"/>
                    <a:pt x="18722" y="17193"/>
                    <a:pt x="18356" y="17204"/>
                  </a:cubicBezTo>
                  <a:cubicBezTo>
                    <a:pt x="18326" y="17205"/>
                    <a:pt x="18305" y="17206"/>
                    <a:pt x="18291" y="17206"/>
                  </a:cubicBezTo>
                  <a:cubicBezTo>
                    <a:pt x="18277" y="17206"/>
                    <a:pt x="18270" y="17206"/>
                    <a:pt x="18270" y="17206"/>
                  </a:cubicBezTo>
                  <a:lnTo>
                    <a:pt x="15044" y="17206"/>
                  </a:lnTo>
                  <a:cubicBezTo>
                    <a:pt x="15044" y="17206"/>
                    <a:pt x="15037" y="17206"/>
                    <a:pt x="15023" y="17206"/>
                  </a:cubicBezTo>
                  <a:cubicBezTo>
                    <a:pt x="15009" y="17206"/>
                    <a:pt x="14988" y="17205"/>
                    <a:pt x="14958" y="17204"/>
                  </a:cubicBezTo>
                  <a:cubicBezTo>
                    <a:pt x="14591" y="17193"/>
                    <a:pt x="14261" y="17040"/>
                    <a:pt x="14019" y="16799"/>
                  </a:cubicBezTo>
                  <a:cubicBezTo>
                    <a:pt x="13778" y="16557"/>
                    <a:pt x="13626" y="16226"/>
                    <a:pt x="13615" y="15859"/>
                  </a:cubicBezTo>
                  <a:cubicBezTo>
                    <a:pt x="13614" y="15829"/>
                    <a:pt x="13613" y="15808"/>
                    <a:pt x="13613" y="15794"/>
                  </a:cubicBezTo>
                  <a:cubicBezTo>
                    <a:pt x="13612" y="15780"/>
                    <a:pt x="13612" y="15773"/>
                    <a:pt x="13612" y="15773"/>
                  </a:cubicBezTo>
                  <a:cubicBezTo>
                    <a:pt x="13612" y="15773"/>
                    <a:pt x="13612" y="15767"/>
                    <a:pt x="13613" y="15753"/>
                  </a:cubicBezTo>
                  <a:cubicBezTo>
                    <a:pt x="13613" y="15739"/>
                    <a:pt x="13614" y="15717"/>
                    <a:pt x="13615" y="15688"/>
                  </a:cubicBezTo>
                  <a:cubicBezTo>
                    <a:pt x="13626" y="15321"/>
                    <a:pt x="13778" y="14990"/>
                    <a:pt x="14019" y="14749"/>
                  </a:cubicBezTo>
                  <a:cubicBezTo>
                    <a:pt x="14261" y="14507"/>
                    <a:pt x="14591" y="14354"/>
                    <a:pt x="14958" y="14344"/>
                  </a:cubicBezTo>
                  <a:cubicBezTo>
                    <a:pt x="14988" y="14342"/>
                    <a:pt x="15009" y="14342"/>
                    <a:pt x="15023" y="14341"/>
                  </a:cubicBezTo>
                  <a:cubicBezTo>
                    <a:pt x="15037" y="14341"/>
                    <a:pt x="15044" y="14341"/>
                    <a:pt x="15044" y="14341"/>
                  </a:cubicBezTo>
                  <a:close/>
                  <a:moveTo>
                    <a:pt x="7949" y="15712"/>
                  </a:moveTo>
                  <a:lnTo>
                    <a:pt x="7597" y="16315"/>
                  </a:lnTo>
                  <a:lnTo>
                    <a:pt x="8238" y="16690"/>
                  </a:lnTo>
                  <a:lnTo>
                    <a:pt x="8591" y="16087"/>
                  </a:lnTo>
                  <a:lnTo>
                    <a:pt x="7949" y="15712"/>
                  </a:lnTo>
                  <a:close/>
                  <a:moveTo>
                    <a:pt x="10417" y="16541"/>
                  </a:moveTo>
                  <a:lnTo>
                    <a:pt x="10417" y="17239"/>
                  </a:lnTo>
                  <a:lnTo>
                    <a:pt x="11161" y="17239"/>
                  </a:lnTo>
                  <a:lnTo>
                    <a:pt x="11161" y="16541"/>
                  </a:lnTo>
                  <a:lnTo>
                    <a:pt x="10417" y="16541"/>
                  </a:lnTo>
                  <a:close/>
                  <a:moveTo>
                    <a:pt x="13652" y="18020"/>
                  </a:moveTo>
                  <a:lnTo>
                    <a:pt x="16879" y="18020"/>
                  </a:lnTo>
                  <a:cubicBezTo>
                    <a:pt x="16879" y="18020"/>
                    <a:pt x="16885" y="18020"/>
                    <a:pt x="16899" y="18020"/>
                  </a:cubicBezTo>
                  <a:cubicBezTo>
                    <a:pt x="16913" y="18020"/>
                    <a:pt x="16935" y="18021"/>
                    <a:pt x="16964" y="18022"/>
                  </a:cubicBezTo>
                  <a:cubicBezTo>
                    <a:pt x="17331" y="18033"/>
                    <a:pt x="17661" y="18186"/>
                    <a:pt x="17903" y="18427"/>
                  </a:cubicBezTo>
                  <a:cubicBezTo>
                    <a:pt x="18145" y="18669"/>
                    <a:pt x="18297" y="18999"/>
                    <a:pt x="18308" y="19366"/>
                  </a:cubicBezTo>
                  <a:cubicBezTo>
                    <a:pt x="18309" y="19396"/>
                    <a:pt x="18310" y="19417"/>
                    <a:pt x="18310" y="19431"/>
                  </a:cubicBezTo>
                  <a:cubicBezTo>
                    <a:pt x="18311" y="19445"/>
                    <a:pt x="18311" y="19452"/>
                    <a:pt x="18311" y="19452"/>
                  </a:cubicBezTo>
                  <a:cubicBezTo>
                    <a:pt x="18311" y="19452"/>
                    <a:pt x="18311" y="19458"/>
                    <a:pt x="18310" y="19472"/>
                  </a:cubicBezTo>
                  <a:cubicBezTo>
                    <a:pt x="18310" y="19486"/>
                    <a:pt x="18309" y="19508"/>
                    <a:pt x="18308" y="19538"/>
                  </a:cubicBezTo>
                  <a:cubicBezTo>
                    <a:pt x="18297" y="19904"/>
                    <a:pt x="18145" y="20235"/>
                    <a:pt x="17903" y="20477"/>
                  </a:cubicBezTo>
                  <a:cubicBezTo>
                    <a:pt x="17661" y="20719"/>
                    <a:pt x="17331" y="20872"/>
                    <a:pt x="16964" y="20882"/>
                  </a:cubicBezTo>
                  <a:cubicBezTo>
                    <a:pt x="16935" y="20884"/>
                    <a:pt x="16913" y="20884"/>
                    <a:pt x="16899" y="20885"/>
                  </a:cubicBezTo>
                  <a:cubicBezTo>
                    <a:pt x="16885" y="20885"/>
                    <a:pt x="16879" y="20885"/>
                    <a:pt x="16879" y="20885"/>
                  </a:cubicBezTo>
                  <a:lnTo>
                    <a:pt x="13652" y="20885"/>
                  </a:lnTo>
                  <a:cubicBezTo>
                    <a:pt x="13652" y="20885"/>
                    <a:pt x="13646" y="20885"/>
                    <a:pt x="13632" y="20885"/>
                  </a:cubicBezTo>
                  <a:cubicBezTo>
                    <a:pt x="13618" y="20884"/>
                    <a:pt x="13596" y="20884"/>
                    <a:pt x="13566" y="20882"/>
                  </a:cubicBezTo>
                  <a:cubicBezTo>
                    <a:pt x="13200" y="20872"/>
                    <a:pt x="12869" y="20719"/>
                    <a:pt x="12628" y="20477"/>
                  </a:cubicBezTo>
                  <a:cubicBezTo>
                    <a:pt x="12387" y="20235"/>
                    <a:pt x="12234" y="19904"/>
                    <a:pt x="12224" y="19538"/>
                  </a:cubicBezTo>
                  <a:cubicBezTo>
                    <a:pt x="12222" y="19508"/>
                    <a:pt x="12221" y="19486"/>
                    <a:pt x="12221" y="19472"/>
                  </a:cubicBezTo>
                  <a:cubicBezTo>
                    <a:pt x="12221" y="19458"/>
                    <a:pt x="12221" y="19452"/>
                    <a:pt x="12221" y="19452"/>
                  </a:cubicBezTo>
                  <a:cubicBezTo>
                    <a:pt x="12221" y="19452"/>
                    <a:pt x="12221" y="19445"/>
                    <a:pt x="12221" y="19431"/>
                  </a:cubicBezTo>
                  <a:cubicBezTo>
                    <a:pt x="12221" y="19417"/>
                    <a:pt x="12222" y="19396"/>
                    <a:pt x="12224" y="19366"/>
                  </a:cubicBezTo>
                  <a:cubicBezTo>
                    <a:pt x="12234" y="18999"/>
                    <a:pt x="12387" y="18669"/>
                    <a:pt x="12628" y="18427"/>
                  </a:cubicBezTo>
                  <a:cubicBezTo>
                    <a:pt x="12869" y="18186"/>
                    <a:pt x="13200" y="18033"/>
                    <a:pt x="13566" y="18022"/>
                  </a:cubicBezTo>
                  <a:cubicBezTo>
                    <a:pt x="13596" y="18021"/>
                    <a:pt x="13618" y="18020"/>
                    <a:pt x="13632" y="18020"/>
                  </a:cubicBezTo>
                  <a:cubicBezTo>
                    <a:pt x="13646" y="18020"/>
                    <a:pt x="13652" y="18020"/>
                    <a:pt x="13652" y="1802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Фигура">
              <a:extLst>
                <a:ext uri="{FF2B5EF4-FFF2-40B4-BE49-F238E27FC236}">
                  <a16:creationId xmlns:a16="http://schemas.microsoft.com/office/drawing/2014/main" id="{5DF74803-CAD2-A848-A178-ED23C44DC114}"/>
                </a:ext>
              </a:extLst>
            </p:cNvPr>
            <p:cNvSpPr/>
            <p:nvPr/>
          </p:nvSpPr>
          <p:spPr>
            <a:xfrm>
              <a:off x="4064775" y="6197565"/>
              <a:ext cx="938925" cy="99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8999" y="0"/>
                  </a:moveTo>
                  <a:cubicBezTo>
                    <a:pt x="8546" y="33"/>
                    <a:pt x="8123" y="227"/>
                    <a:pt x="7816" y="546"/>
                  </a:cubicBezTo>
                  <a:cubicBezTo>
                    <a:pt x="7503" y="870"/>
                    <a:pt x="7334" y="1298"/>
                    <a:pt x="7344" y="1738"/>
                  </a:cubicBezTo>
                  <a:lnTo>
                    <a:pt x="7344" y="5405"/>
                  </a:lnTo>
                  <a:cubicBezTo>
                    <a:pt x="7352" y="6295"/>
                    <a:pt x="7753" y="7137"/>
                    <a:pt x="8444" y="7732"/>
                  </a:cubicBezTo>
                  <a:lnTo>
                    <a:pt x="8444" y="9019"/>
                  </a:lnTo>
                  <a:lnTo>
                    <a:pt x="3782" y="9332"/>
                  </a:lnTo>
                  <a:cubicBezTo>
                    <a:pt x="3428" y="9367"/>
                    <a:pt x="3091" y="9494"/>
                    <a:pt x="2808" y="9700"/>
                  </a:cubicBezTo>
                  <a:cubicBezTo>
                    <a:pt x="2483" y="9935"/>
                    <a:pt x="2245" y="10263"/>
                    <a:pt x="2125" y="10635"/>
                  </a:cubicBezTo>
                  <a:lnTo>
                    <a:pt x="94" y="18424"/>
                  </a:lnTo>
                  <a:cubicBezTo>
                    <a:pt x="-81" y="19028"/>
                    <a:pt x="-11" y="19672"/>
                    <a:pt x="290" y="20229"/>
                  </a:cubicBezTo>
                  <a:cubicBezTo>
                    <a:pt x="716" y="21016"/>
                    <a:pt x="1540" y="21535"/>
                    <a:pt x="2467" y="21600"/>
                  </a:cubicBezTo>
                  <a:lnTo>
                    <a:pt x="5811" y="21600"/>
                  </a:lnTo>
                  <a:cubicBezTo>
                    <a:pt x="6368" y="21581"/>
                    <a:pt x="6890" y="21338"/>
                    <a:pt x="7248" y="20932"/>
                  </a:cubicBezTo>
                  <a:cubicBezTo>
                    <a:pt x="7445" y="20708"/>
                    <a:pt x="7579" y="20442"/>
                    <a:pt x="7648" y="20159"/>
                  </a:cubicBezTo>
                  <a:lnTo>
                    <a:pt x="10109" y="20159"/>
                  </a:lnTo>
                  <a:lnTo>
                    <a:pt x="11362" y="20159"/>
                  </a:lnTo>
                  <a:lnTo>
                    <a:pt x="13791" y="20159"/>
                  </a:lnTo>
                  <a:cubicBezTo>
                    <a:pt x="13859" y="20442"/>
                    <a:pt x="13994" y="20708"/>
                    <a:pt x="14191" y="20932"/>
                  </a:cubicBezTo>
                  <a:cubicBezTo>
                    <a:pt x="14549" y="21338"/>
                    <a:pt x="15070" y="21581"/>
                    <a:pt x="15627" y="21600"/>
                  </a:cubicBezTo>
                  <a:lnTo>
                    <a:pt x="18972" y="21600"/>
                  </a:lnTo>
                  <a:cubicBezTo>
                    <a:pt x="19898" y="21535"/>
                    <a:pt x="20723" y="21016"/>
                    <a:pt x="21149" y="20229"/>
                  </a:cubicBezTo>
                  <a:cubicBezTo>
                    <a:pt x="21450" y="19672"/>
                    <a:pt x="21519" y="19028"/>
                    <a:pt x="21344" y="18424"/>
                  </a:cubicBezTo>
                  <a:lnTo>
                    <a:pt x="19314" y="10635"/>
                  </a:lnTo>
                  <a:cubicBezTo>
                    <a:pt x="19194" y="10263"/>
                    <a:pt x="18955" y="9935"/>
                    <a:pt x="18631" y="9700"/>
                  </a:cubicBezTo>
                  <a:cubicBezTo>
                    <a:pt x="18348" y="9494"/>
                    <a:pt x="18011" y="9367"/>
                    <a:pt x="17657" y="9332"/>
                  </a:cubicBezTo>
                  <a:lnTo>
                    <a:pt x="12995" y="9019"/>
                  </a:lnTo>
                  <a:lnTo>
                    <a:pt x="12995" y="7769"/>
                  </a:lnTo>
                  <a:cubicBezTo>
                    <a:pt x="13711" y="7173"/>
                    <a:pt x="14128" y="6313"/>
                    <a:pt x="14136" y="5405"/>
                  </a:cubicBezTo>
                  <a:lnTo>
                    <a:pt x="14136" y="1738"/>
                  </a:lnTo>
                  <a:cubicBezTo>
                    <a:pt x="14146" y="1297"/>
                    <a:pt x="13977" y="870"/>
                    <a:pt x="13663" y="546"/>
                  </a:cubicBezTo>
                  <a:cubicBezTo>
                    <a:pt x="13356" y="227"/>
                    <a:pt x="12933" y="33"/>
                    <a:pt x="12481" y="0"/>
                  </a:cubicBezTo>
                  <a:lnTo>
                    <a:pt x="11144" y="0"/>
                  </a:lnTo>
                  <a:lnTo>
                    <a:pt x="10335" y="0"/>
                  </a:lnTo>
                  <a:lnTo>
                    <a:pt x="8999" y="0"/>
                  </a:lnTo>
                  <a:close/>
                  <a:moveTo>
                    <a:pt x="9112" y="676"/>
                  </a:moveTo>
                  <a:lnTo>
                    <a:pt x="10335" y="676"/>
                  </a:lnTo>
                  <a:lnTo>
                    <a:pt x="11144" y="676"/>
                  </a:lnTo>
                  <a:lnTo>
                    <a:pt x="12367" y="676"/>
                  </a:lnTo>
                  <a:cubicBezTo>
                    <a:pt x="12634" y="693"/>
                    <a:pt x="12885" y="801"/>
                    <a:pt x="13076" y="980"/>
                  </a:cubicBezTo>
                  <a:cubicBezTo>
                    <a:pt x="13284" y="1176"/>
                    <a:pt x="13404" y="1441"/>
                    <a:pt x="13411" y="1720"/>
                  </a:cubicBezTo>
                  <a:lnTo>
                    <a:pt x="13411" y="2505"/>
                  </a:lnTo>
                  <a:cubicBezTo>
                    <a:pt x="13332" y="2431"/>
                    <a:pt x="13245" y="2365"/>
                    <a:pt x="13150" y="2311"/>
                  </a:cubicBezTo>
                  <a:cubicBezTo>
                    <a:pt x="12928" y="2182"/>
                    <a:pt x="12673" y="2113"/>
                    <a:pt x="12414" y="2111"/>
                  </a:cubicBezTo>
                  <a:lnTo>
                    <a:pt x="9194" y="2111"/>
                  </a:lnTo>
                  <a:cubicBezTo>
                    <a:pt x="8932" y="2113"/>
                    <a:pt x="8673" y="2171"/>
                    <a:pt x="8438" y="2281"/>
                  </a:cubicBezTo>
                  <a:cubicBezTo>
                    <a:pt x="8304" y="2343"/>
                    <a:pt x="8182" y="2422"/>
                    <a:pt x="8069" y="2514"/>
                  </a:cubicBezTo>
                  <a:lnTo>
                    <a:pt x="8069" y="1720"/>
                  </a:lnTo>
                  <a:cubicBezTo>
                    <a:pt x="8076" y="1441"/>
                    <a:pt x="8196" y="1176"/>
                    <a:pt x="8404" y="980"/>
                  </a:cubicBezTo>
                  <a:cubicBezTo>
                    <a:pt x="8594" y="801"/>
                    <a:pt x="8846" y="693"/>
                    <a:pt x="9112" y="676"/>
                  </a:cubicBezTo>
                  <a:close/>
                  <a:moveTo>
                    <a:pt x="9202" y="2839"/>
                  </a:moveTo>
                  <a:lnTo>
                    <a:pt x="12298" y="2839"/>
                  </a:lnTo>
                  <a:cubicBezTo>
                    <a:pt x="12639" y="2846"/>
                    <a:pt x="12955" y="3008"/>
                    <a:pt x="13150" y="3275"/>
                  </a:cubicBezTo>
                  <a:cubicBezTo>
                    <a:pt x="13213" y="3361"/>
                    <a:pt x="13258" y="3456"/>
                    <a:pt x="13289" y="3556"/>
                  </a:cubicBezTo>
                  <a:lnTo>
                    <a:pt x="8174" y="3556"/>
                  </a:lnTo>
                  <a:cubicBezTo>
                    <a:pt x="8211" y="3462"/>
                    <a:pt x="8261" y="3373"/>
                    <a:pt x="8324" y="3292"/>
                  </a:cubicBezTo>
                  <a:cubicBezTo>
                    <a:pt x="8532" y="3025"/>
                    <a:pt x="8853" y="2859"/>
                    <a:pt x="9202" y="2839"/>
                  </a:cubicBezTo>
                  <a:close/>
                  <a:moveTo>
                    <a:pt x="8069" y="4243"/>
                  </a:moveTo>
                  <a:lnTo>
                    <a:pt x="9981" y="4243"/>
                  </a:lnTo>
                  <a:lnTo>
                    <a:pt x="9981" y="5778"/>
                  </a:lnTo>
                  <a:cubicBezTo>
                    <a:pt x="9981" y="5846"/>
                    <a:pt x="10006" y="5912"/>
                    <a:pt x="10053" y="5963"/>
                  </a:cubicBezTo>
                  <a:cubicBezTo>
                    <a:pt x="10110" y="6027"/>
                    <a:pt x="10194" y="6064"/>
                    <a:pt x="10281" y="6064"/>
                  </a:cubicBezTo>
                  <a:lnTo>
                    <a:pt x="11120" y="6064"/>
                  </a:lnTo>
                  <a:lnTo>
                    <a:pt x="11120" y="5359"/>
                  </a:lnTo>
                  <a:lnTo>
                    <a:pt x="10729" y="5359"/>
                  </a:lnTo>
                  <a:lnTo>
                    <a:pt x="10729" y="4243"/>
                  </a:lnTo>
                  <a:lnTo>
                    <a:pt x="13411" y="4243"/>
                  </a:lnTo>
                  <a:lnTo>
                    <a:pt x="13411" y="5514"/>
                  </a:lnTo>
                  <a:cubicBezTo>
                    <a:pt x="13352" y="6210"/>
                    <a:pt x="12997" y="6854"/>
                    <a:pt x="12428" y="7294"/>
                  </a:cubicBezTo>
                  <a:cubicBezTo>
                    <a:pt x="11937" y="7673"/>
                    <a:pt x="11342" y="7873"/>
                    <a:pt x="10744" y="7874"/>
                  </a:cubicBezTo>
                  <a:cubicBezTo>
                    <a:pt x="10143" y="7875"/>
                    <a:pt x="9546" y="7675"/>
                    <a:pt x="9052" y="7294"/>
                  </a:cubicBezTo>
                  <a:cubicBezTo>
                    <a:pt x="8482" y="6854"/>
                    <a:pt x="8128" y="6210"/>
                    <a:pt x="8069" y="5514"/>
                  </a:cubicBezTo>
                  <a:lnTo>
                    <a:pt x="8069" y="4243"/>
                  </a:lnTo>
                  <a:close/>
                  <a:moveTo>
                    <a:pt x="9183" y="8220"/>
                  </a:moveTo>
                  <a:cubicBezTo>
                    <a:pt x="9672" y="8460"/>
                    <a:pt x="10207" y="8585"/>
                    <a:pt x="10744" y="8584"/>
                  </a:cubicBezTo>
                  <a:cubicBezTo>
                    <a:pt x="11263" y="8583"/>
                    <a:pt x="11780" y="8467"/>
                    <a:pt x="12255" y="8241"/>
                  </a:cubicBezTo>
                  <a:lnTo>
                    <a:pt x="12255" y="9186"/>
                  </a:lnTo>
                  <a:lnTo>
                    <a:pt x="10736" y="10618"/>
                  </a:lnTo>
                  <a:lnTo>
                    <a:pt x="9183" y="9154"/>
                  </a:lnTo>
                  <a:lnTo>
                    <a:pt x="9183" y="8220"/>
                  </a:lnTo>
                  <a:close/>
                  <a:moveTo>
                    <a:pt x="8712" y="9696"/>
                  </a:moveTo>
                  <a:lnTo>
                    <a:pt x="9821" y="10771"/>
                  </a:lnTo>
                  <a:lnTo>
                    <a:pt x="3889" y="10771"/>
                  </a:lnTo>
                  <a:cubicBezTo>
                    <a:pt x="3795" y="10773"/>
                    <a:pt x="3705" y="10810"/>
                    <a:pt x="3638" y="10874"/>
                  </a:cubicBezTo>
                  <a:cubicBezTo>
                    <a:pt x="3571" y="10937"/>
                    <a:pt x="3533" y="11022"/>
                    <a:pt x="3530" y="11112"/>
                  </a:cubicBezTo>
                  <a:lnTo>
                    <a:pt x="3530" y="15487"/>
                  </a:lnTo>
                  <a:lnTo>
                    <a:pt x="1601" y="15487"/>
                  </a:lnTo>
                  <a:lnTo>
                    <a:pt x="2836" y="10800"/>
                  </a:lnTo>
                  <a:cubicBezTo>
                    <a:pt x="2911" y="10588"/>
                    <a:pt x="3050" y="10401"/>
                    <a:pt x="3235" y="10264"/>
                  </a:cubicBezTo>
                  <a:cubicBezTo>
                    <a:pt x="3427" y="10122"/>
                    <a:pt x="3660" y="10040"/>
                    <a:pt x="3903" y="10027"/>
                  </a:cubicBezTo>
                  <a:lnTo>
                    <a:pt x="8712" y="9696"/>
                  </a:lnTo>
                  <a:close/>
                  <a:moveTo>
                    <a:pt x="12757" y="9698"/>
                  </a:moveTo>
                  <a:lnTo>
                    <a:pt x="17536" y="10027"/>
                  </a:lnTo>
                  <a:cubicBezTo>
                    <a:pt x="17779" y="10040"/>
                    <a:pt x="18012" y="10122"/>
                    <a:pt x="18204" y="10264"/>
                  </a:cubicBezTo>
                  <a:cubicBezTo>
                    <a:pt x="18389" y="10401"/>
                    <a:pt x="18528" y="10588"/>
                    <a:pt x="18602" y="10800"/>
                  </a:cubicBezTo>
                  <a:lnTo>
                    <a:pt x="19837" y="15487"/>
                  </a:lnTo>
                  <a:lnTo>
                    <a:pt x="17942" y="15487"/>
                  </a:lnTo>
                  <a:lnTo>
                    <a:pt x="17942" y="11112"/>
                  </a:lnTo>
                  <a:cubicBezTo>
                    <a:pt x="17939" y="11022"/>
                    <a:pt x="17901" y="10937"/>
                    <a:pt x="17834" y="10874"/>
                  </a:cubicBezTo>
                  <a:cubicBezTo>
                    <a:pt x="17767" y="10810"/>
                    <a:pt x="17677" y="10773"/>
                    <a:pt x="17583" y="10771"/>
                  </a:cubicBezTo>
                  <a:lnTo>
                    <a:pt x="11651" y="10771"/>
                  </a:lnTo>
                  <a:lnTo>
                    <a:pt x="12757" y="9698"/>
                  </a:lnTo>
                  <a:close/>
                  <a:moveTo>
                    <a:pt x="4276" y="11486"/>
                  </a:moveTo>
                  <a:lnTo>
                    <a:pt x="8857" y="11486"/>
                  </a:lnTo>
                  <a:lnTo>
                    <a:pt x="8857" y="13302"/>
                  </a:lnTo>
                  <a:lnTo>
                    <a:pt x="4276" y="13302"/>
                  </a:lnTo>
                  <a:lnTo>
                    <a:pt x="4276" y="11486"/>
                  </a:lnTo>
                  <a:close/>
                  <a:moveTo>
                    <a:pt x="9564" y="11486"/>
                  </a:moveTo>
                  <a:lnTo>
                    <a:pt x="10396" y="11486"/>
                  </a:lnTo>
                  <a:lnTo>
                    <a:pt x="11076" y="11486"/>
                  </a:lnTo>
                  <a:lnTo>
                    <a:pt x="11902" y="11486"/>
                  </a:lnTo>
                  <a:lnTo>
                    <a:pt x="11902" y="13302"/>
                  </a:lnTo>
                  <a:lnTo>
                    <a:pt x="9564" y="13302"/>
                  </a:lnTo>
                  <a:lnTo>
                    <a:pt x="9564" y="11486"/>
                  </a:lnTo>
                  <a:close/>
                  <a:moveTo>
                    <a:pt x="12608" y="11486"/>
                  </a:moveTo>
                  <a:lnTo>
                    <a:pt x="17196" y="11486"/>
                  </a:lnTo>
                  <a:lnTo>
                    <a:pt x="17196" y="13302"/>
                  </a:lnTo>
                  <a:lnTo>
                    <a:pt x="12608" y="13302"/>
                  </a:lnTo>
                  <a:lnTo>
                    <a:pt x="12608" y="11486"/>
                  </a:lnTo>
                  <a:close/>
                  <a:moveTo>
                    <a:pt x="4276" y="13989"/>
                  </a:moveTo>
                  <a:lnTo>
                    <a:pt x="8857" y="13989"/>
                  </a:lnTo>
                  <a:lnTo>
                    <a:pt x="8857" y="15601"/>
                  </a:lnTo>
                  <a:cubicBezTo>
                    <a:pt x="8857" y="15766"/>
                    <a:pt x="8857" y="15848"/>
                    <a:pt x="8886" y="15935"/>
                  </a:cubicBezTo>
                  <a:cubicBezTo>
                    <a:pt x="8923" y="16031"/>
                    <a:pt x="9002" y="16107"/>
                    <a:pt x="9102" y="16142"/>
                  </a:cubicBezTo>
                  <a:cubicBezTo>
                    <a:pt x="9194" y="16169"/>
                    <a:pt x="9280" y="16169"/>
                    <a:pt x="9450" y="16169"/>
                  </a:cubicBezTo>
                  <a:lnTo>
                    <a:pt x="12013" y="16169"/>
                  </a:lnTo>
                  <a:cubicBezTo>
                    <a:pt x="12186" y="16169"/>
                    <a:pt x="12272" y="16169"/>
                    <a:pt x="12363" y="16142"/>
                  </a:cubicBezTo>
                  <a:cubicBezTo>
                    <a:pt x="12464" y="16107"/>
                    <a:pt x="12543" y="16031"/>
                    <a:pt x="12579" y="15935"/>
                  </a:cubicBezTo>
                  <a:cubicBezTo>
                    <a:pt x="12608" y="15848"/>
                    <a:pt x="12608" y="15766"/>
                    <a:pt x="12608" y="15604"/>
                  </a:cubicBezTo>
                  <a:lnTo>
                    <a:pt x="12608" y="13989"/>
                  </a:lnTo>
                  <a:lnTo>
                    <a:pt x="17196" y="13989"/>
                  </a:lnTo>
                  <a:lnTo>
                    <a:pt x="17196" y="19454"/>
                  </a:lnTo>
                  <a:lnTo>
                    <a:pt x="11362" y="19454"/>
                  </a:lnTo>
                  <a:lnTo>
                    <a:pt x="10109" y="19454"/>
                  </a:lnTo>
                  <a:lnTo>
                    <a:pt x="4276" y="19454"/>
                  </a:lnTo>
                  <a:lnTo>
                    <a:pt x="4276" y="13989"/>
                  </a:lnTo>
                  <a:close/>
                  <a:moveTo>
                    <a:pt x="9564" y="13989"/>
                  </a:moveTo>
                  <a:lnTo>
                    <a:pt x="11902" y="13989"/>
                  </a:lnTo>
                  <a:lnTo>
                    <a:pt x="11902" y="15456"/>
                  </a:lnTo>
                  <a:lnTo>
                    <a:pt x="9564" y="15456"/>
                  </a:lnTo>
                  <a:lnTo>
                    <a:pt x="9564" y="13989"/>
                  </a:lnTo>
                  <a:close/>
                  <a:moveTo>
                    <a:pt x="1421" y="16174"/>
                  </a:moveTo>
                  <a:lnTo>
                    <a:pt x="3530" y="16174"/>
                  </a:lnTo>
                  <a:lnTo>
                    <a:pt x="3530" y="17690"/>
                  </a:lnTo>
                  <a:cubicBezTo>
                    <a:pt x="3367" y="17631"/>
                    <a:pt x="3189" y="17603"/>
                    <a:pt x="3004" y="17624"/>
                  </a:cubicBezTo>
                  <a:cubicBezTo>
                    <a:pt x="2473" y="17686"/>
                    <a:pt x="2067" y="18106"/>
                    <a:pt x="2045" y="18615"/>
                  </a:cubicBezTo>
                  <a:lnTo>
                    <a:pt x="2045" y="20772"/>
                  </a:lnTo>
                  <a:cubicBezTo>
                    <a:pt x="1608" y="20624"/>
                    <a:pt x="1234" y="20332"/>
                    <a:pt x="997" y="19941"/>
                  </a:cubicBezTo>
                  <a:cubicBezTo>
                    <a:pt x="737" y="19513"/>
                    <a:pt x="666" y="19004"/>
                    <a:pt x="801" y="18526"/>
                  </a:cubicBezTo>
                  <a:lnTo>
                    <a:pt x="1421" y="16174"/>
                  </a:lnTo>
                  <a:close/>
                  <a:moveTo>
                    <a:pt x="17942" y="16174"/>
                  </a:moveTo>
                  <a:lnTo>
                    <a:pt x="20018" y="16174"/>
                  </a:lnTo>
                  <a:lnTo>
                    <a:pt x="20637" y="18526"/>
                  </a:lnTo>
                  <a:cubicBezTo>
                    <a:pt x="20772" y="19004"/>
                    <a:pt x="20702" y="19513"/>
                    <a:pt x="20442" y="19941"/>
                  </a:cubicBezTo>
                  <a:cubicBezTo>
                    <a:pt x="20206" y="20331"/>
                    <a:pt x="19834" y="20622"/>
                    <a:pt x="19398" y="20771"/>
                  </a:cubicBezTo>
                  <a:lnTo>
                    <a:pt x="19398" y="18615"/>
                  </a:lnTo>
                  <a:cubicBezTo>
                    <a:pt x="19377" y="18106"/>
                    <a:pt x="18970" y="17686"/>
                    <a:pt x="18439" y="17624"/>
                  </a:cubicBezTo>
                  <a:cubicBezTo>
                    <a:pt x="18265" y="17604"/>
                    <a:pt x="18097" y="17628"/>
                    <a:pt x="17942" y="17680"/>
                  </a:cubicBezTo>
                  <a:lnTo>
                    <a:pt x="17942" y="16174"/>
                  </a:lnTo>
                  <a:close/>
                  <a:moveTo>
                    <a:pt x="14140" y="18011"/>
                  </a:moveTo>
                  <a:lnTo>
                    <a:pt x="14140" y="18698"/>
                  </a:lnTo>
                  <a:lnTo>
                    <a:pt x="14861" y="18698"/>
                  </a:lnTo>
                  <a:lnTo>
                    <a:pt x="14861" y="18011"/>
                  </a:lnTo>
                  <a:lnTo>
                    <a:pt x="14140" y="18011"/>
                  </a:lnTo>
                  <a:close/>
                  <a:moveTo>
                    <a:pt x="15665" y="18011"/>
                  </a:moveTo>
                  <a:lnTo>
                    <a:pt x="15665" y="18698"/>
                  </a:lnTo>
                  <a:lnTo>
                    <a:pt x="16385" y="18698"/>
                  </a:lnTo>
                  <a:lnTo>
                    <a:pt x="16385" y="18011"/>
                  </a:lnTo>
                  <a:lnTo>
                    <a:pt x="15665" y="18011"/>
                  </a:lnTo>
                  <a:close/>
                  <a:moveTo>
                    <a:pt x="3156" y="18336"/>
                  </a:moveTo>
                  <a:cubicBezTo>
                    <a:pt x="3327" y="18332"/>
                    <a:pt x="3481" y="18439"/>
                    <a:pt x="3530" y="18595"/>
                  </a:cubicBezTo>
                  <a:lnTo>
                    <a:pt x="3530" y="19805"/>
                  </a:lnTo>
                  <a:cubicBezTo>
                    <a:pt x="3522" y="19900"/>
                    <a:pt x="3558" y="19994"/>
                    <a:pt x="3628" y="20062"/>
                  </a:cubicBezTo>
                  <a:cubicBezTo>
                    <a:pt x="3701" y="20132"/>
                    <a:pt x="3803" y="20168"/>
                    <a:pt x="3906" y="20159"/>
                  </a:cubicBezTo>
                  <a:lnTo>
                    <a:pt x="6861" y="20159"/>
                  </a:lnTo>
                  <a:cubicBezTo>
                    <a:pt x="6820" y="20273"/>
                    <a:pt x="6760" y="20382"/>
                    <a:pt x="6679" y="20477"/>
                  </a:cubicBezTo>
                  <a:cubicBezTo>
                    <a:pt x="6470" y="20723"/>
                    <a:pt x="6155" y="20867"/>
                    <a:pt x="5823" y="20869"/>
                  </a:cubicBezTo>
                  <a:lnTo>
                    <a:pt x="2800" y="20869"/>
                  </a:lnTo>
                  <a:lnTo>
                    <a:pt x="2800" y="18666"/>
                  </a:lnTo>
                  <a:cubicBezTo>
                    <a:pt x="2806" y="18515"/>
                    <a:pt x="2916" y="18385"/>
                    <a:pt x="3070" y="18348"/>
                  </a:cubicBezTo>
                  <a:cubicBezTo>
                    <a:pt x="3099" y="18340"/>
                    <a:pt x="3128" y="18337"/>
                    <a:pt x="3156" y="18336"/>
                  </a:cubicBezTo>
                  <a:close/>
                  <a:moveTo>
                    <a:pt x="18288" y="18336"/>
                  </a:moveTo>
                  <a:cubicBezTo>
                    <a:pt x="18316" y="18337"/>
                    <a:pt x="18345" y="18340"/>
                    <a:pt x="18374" y="18348"/>
                  </a:cubicBezTo>
                  <a:cubicBezTo>
                    <a:pt x="18528" y="18385"/>
                    <a:pt x="18638" y="18515"/>
                    <a:pt x="18644" y="18666"/>
                  </a:cubicBezTo>
                  <a:lnTo>
                    <a:pt x="18644" y="20869"/>
                  </a:lnTo>
                  <a:lnTo>
                    <a:pt x="15616" y="20869"/>
                  </a:lnTo>
                  <a:cubicBezTo>
                    <a:pt x="15284" y="20867"/>
                    <a:pt x="14969" y="20723"/>
                    <a:pt x="14760" y="20477"/>
                  </a:cubicBezTo>
                  <a:cubicBezTo>
                    <a:pt x="14679" y="20382"/>
                    <a:pt x="14619" y="20273"/>
                    <a:pt x="14578" y="20159"/>
                  </a:cubicBezTo>
                  <a:lnTo>
                    <a:pt x="17566" y="20159"/>
                  </a:lnTo>
                  <a:cubicBezTo>
                    <a:pt x="17669" y="20168"/>
                    <a:pt x="17771" y="20132"/>
                    <a:pt x="17844" y="20062"/>
                  </a:cubicBezTo>
                  <a:cubicBezTo>
                    <a:pt x="17914" y="19994"/>
                    <a:pt x="17950" y="19900"/>
                    <a:pt x="17942" y="19805"/>
                  </a:cubicBezTo>
                  <a:lnTo>
                    <a:pt x="17942" y="18532"/>
                  </a:lnTo>
                  <a:cubicBezTo>
                    <a:pt x="18008" y="18411"/>
                    <a:pt x="18141" y="18333"/>
                    <a:pt x="18288" y="1833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Фигура">
              <a:extLst>
                <a:ext uri="{FF2B5EF4-FFF2-40B4-BE49-F238E27FC236}">
                  <a16:creationId xmlns:a16="http://schemas.microsoft.com/office/drawing/2014/main" id="{89A58BEA-957D-1A43-9ECD-456C843A6C30}"/>
                </a:ext>
              </a:extLst>
            </p:cNvPr>
            <p:cNvSpPr/>
            <p:nvPr/>
          </p:nvSpPr>
          <p:spPr>
            <a:xfrm>
              <a:off x="11727104" y="6236660"/>
              <a:ext cx="999539" cy="99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590" extrusionOk="0">
                  <a:moveTo>
                    <a:pt x="4613" y="1"/>
                  </a:moveTo>
                  <a:cubicBezTo>
                    <a:pt x="4501" y="-5"/>
                    <a:pt x="4393" y="50"/>
                    <a:pt x="4330" y="144"/>
                  </a:cubicBezTo>
                  <a:cubicBezTo>
                    <a:pt x="4264" y="243"/>
                    <a:pt x="4257" y="370"/>
                    <a:pt x="4312" y="476"/>
                  </a:cubicBezTo>
                  <a:lnTo>
                    <a:pt x="8375" y="8666"/>
                  </a:lnTo>
                  <a:lnTo>
                    <a:pt x="3470" y="8666"/>
                  </a:lnTo>
                  <a:lnTo>
                    <a:pt x="2111" y="5232"/>
                  </a:lnTo>
                  <a:cubicBezTo>
                    <a:pt x="2093" y="5178"/>
                    <a:pt x="2058" y="5130"/>
                    <a:pt x="2011" y="5096"/>
                  </a:cubicBezTo>
                  <a:cubicBezTo>
                    <a:pt x="1963" y="5060"/>
                    <a:pt x="1905" y="5042"/>
                    <a:pt x="1845" y="5042"/>
                  </a:cubicBezTo>
                  <a:lnTo>
                    <a:pt x="330" y="5042"/>
                  </a:lnTo>
                  <a:cubicBezTo>
                    <a:pt x="228" y="5043"/>
                    <a:pt x="131" y="5092"/>
                    <a:pt x="68" y="5173"/>
                  </a:cubicBezTo>
                  <a:cubicBezTo>
                    <a:pt x="24" y="5231"/>
                    <a:pt x="1" y="5302"/>
                    <a:pt x="0" y="5374"/>
                  </a:cubicBezTo>
                  <a:lnTo>
                    <a:pt x="0" y="9038"/>
                  </a:lnTo>
                  <a:lnTo>
                    <a:pt x="4" y="9038"/>
                  </a:lnTo>
                  <a:lnTo>
                    <a:pt x="4" y="10422"/>
                  </a:lnTo>
                  <a:cubicBezTo>
                    <a:pt x="1" y="10493"/>
                    <a:pt x="20" y="10563"/>
                    <a:pt x="57" y="10623"/>
                  </a:cubicBezTo>
                  <a:cubicBezTo>
                    <a:pt x="92" y="10678"/>
                    <a:pt x="142" y="10723"/>
                    <a:pt x="200" y="10751"/>
                  </a:cubicBezTo>
                  <a:lnTo>
                    <a:pt x="4947" y="12946"/>
                  </a:lnTo>
                  <a:lnTo>
                    <a:pt x="8364" y="12946"/>
                  </a:lnTo>
                  <a:lnTo>
                    <a:pt x="4312" y="21114"/>
                  </a:lnTo>
                  <a:cubicBezTo>
                    <a:pt x="4257" y="21220"/>
                    <a:pt x="4264" y="21347"/>
                    <a:pt x="4330" y="21446"/>
                  </a:cubicBezTo>
                  <a:cubicBezTo>
                    <a:pt x="4393" y="21540"/>
                    <a:pt x="4501" y="21595"/>
                    <a:pt x="4613" y="21589"/>
                  </a:cubicBezTo>
                  <a:lnTo>
                    <a:pt x="7514" y="21589"/>
                  </a:lnTo>
                  <a:cubicBezTo>
                    <a:pt x="7568" y="21585"/>
                    <a:pt x="7622" y="21569"/>
                    <a:pt x="7669" y="21541"/>
                  </a:cubicBezTo>
                  <a:cubicBezTo>
                    <a:pt x="7717" y="21514"/>
                    <a:pt x="7759" y="21476"/>
                    <a:pt x="7790" y="21430"/>
                  </a:cubicBezTo>
                  <a:lnTo>
                    <a:pt x="8901" y="19762"/>
                  </a:lnTo>
                  <a:lnTo>
                    <a:pt x="10389" y="19762"/>
                  </a:lnTo>
                  <a:cubicBezTo>
                    <a:pt x="10976" y="19762"/>
                    <a:pt x="11452" y="19284"/>
                    <a:pt x="11452" y="18694"/>
                  </a:cubicBezTo>
                  <a:cubicBezTo>
                    <a:pt x="11452" y="18104"/>
                    <a:pt x="10976" y="17626"/>
                    <a:pt x="10389" y="17626"/>
                  </a:cubicBezTo>
                  <a:lnTo>
                    <a:pt x="10323" y="17626"/>
                  </a:lnTo>
                  <a:lnTo>
                    <a:pt x="11055" y="16527"/>
                  </a:lnTo>
                  <a:lnTo>
                    <a:pt x="12175" y="16527"/>
                  </a:lnTo>
                  <a:cubicBezTo>
                    <a:pt x="12761" y="16527"/>
                    <a:pt x="13237" y="16048"/>
                    <a:pt x="13237" y="15459"/>
                  </a:cubicBezTo>
                  <a:cubicBezTo>
                    <a:pt x="13237" y="14965"/>
                    <a:pt x="12903" y="14554"/>
                    <a:pt x="12451" y="14431"/>
                  </a:cubicBezTo>
                  <a:lnTo>
                    <a:pt x="13439" y="12946"/>
                  </a:lnTo>
                  <a:lnTo>
                    <a:pt x="20255" y="12946"/>
                  </a:lnTo>
                  <a:cubicBezTo>
                    <a:pt x="20811" y="12926"/>
                    <a:pt x="21291" y="12549"/>
                    <a:pt x="21445" y="12011"/>
                  </a:cubicBezTo>
                  <a:cubicBezTo>
                    <a:pt x="21600" y="11467"/>
                    <a:pt x="21385" y="10885"/>
                    <a:pt x="20915" y="10574"/>
                  </a:cubicBezTo>
                  <a:lnTo>
                    <a:pt x="18720" y="8935"/>
                  </a:lnTo>
                  <a:cubicBezTo>
                    <a:pt x="18609" y="8841"/>
                    <a:pt x="18481" y="8769"/>
                    <a:pt x="18343" y="8723"/>
                  </a:cubicBezTo>
                  <a:cubicBezTo>
                    <a:pt x="18211" y="8679"/>
                    <a:pt x="18072" y="8660"/>
                    <a:pt x="17932" y="8666"/>
                  </a:cubicBezTo>
                  <a:lnTo>
                    <a:pt x="13454" y="8666"/>
                  </a:lnTo>
                  <a:lnTo>
                    <a:pt x="12451" y="7159"/>
                  </a:lnTo>
                  <a:cubicBezTo>
                    <a:pt x="12903" y="7036"/>
                    <a:pt x="13237" y="6625"/>
                    <a:pt x="13237" y="6131"/>
                  </a:cubicBezTo>
                  <a:cubicBezTo>
                    <a:pt x="13237" y="5542"/>
                    <a:pt x="12761" y="5063"/>
                    <a:pt x="12175" y="5063"/>
                  </a:cubicBezTo>
                  <a:lnTo>
                    <a:pt x="11055" y="5063"/>
                  </a:lnTo>
                  <a:lnTo>
                    <a:pt x="10323" y="3964"/>
                  </a:lnTo>
                  <a:lnTo>
                    <a:pt x="10389" y="3964"/>
                  </a:lnTo>
                  <a:cubicBezTo>
                    <a:pt x="10976" y="3964"/>
                    <a:pt x="11452" y="3486"/>
                    <a:pt x="11452" y="2896"/>
                  </a:cubicBezTo>
                  <a:cubicBezTo>
                    <a:pt x="11452" y="2306"/>
                    <a:pt x="10976" y="1828"/>
                    <a:pt x="10389" y="1828"/>
                  </a:cubicBezTo>
                  <a:lnTo>
                    <a:pt x="8901" y="1828"/>
                  </a:lnTo>
                  <a:lnTo>
                    <a:pt x="7790" y="160"/>
                  </a:lnTo>
                  <a:cubicBezTo>
                    <a:pt x="7759" y="114"/>
                    <a:pt x="7717" y="76"/>
                    <a:pt x="7669" y="49"/>
                  </a:cubicBezTo>
                  <a:cubicBezTo>
                    <a:pt x="7622" y="21"/>
                    <a:pt x="7568" y="5"/>
                    <a:pt x="7514" y="1"/>
                  </a:cubicBezTo>
                  <a:lnTo>
                    <a:pt x="4613" y="1"/>
                  </a:lnTo>
                  <a:close/>
                  <a:moveTo>
                    <a:pt x="5182" y="712"/>
                  </a:moveTo>
                  <a:lnTo>
                    <a:pt x="7334" y="712"/>
                  </a:lnTo>
                  <a:lnTo>
                    <a:pt x="12578" y="8666"/>
                  </a:lnTo>
                  <a:lnTo>
                    <a:pt x="9167" y="8666"/>
                  </a:lnTo>
                  <a:lnTo>
                    <a:pt x="5182" y="712"/>
                  </a:lnTo>
                  <a:close/>
                  <a:moveTo>
                    <a:pt x="9367" y="2528"/>
                  </a:moveTo>
                  <a:lnTo>
                    <a:pt x="10381" y="2528"/>
                  </a:lnTo>
                  <a:cubicBezTo>
                    <a:pt x="10583" y="2528"/>
                    <a:pt x="10746" y="2693"/>
                    <a:pt x="10746" y="2896"/>
                  </a:cubicBezTo>
                  <a:cubicBezTo>
                    <a:pt x="10746" y="3099"/>
                    <a:pt x="10583" y="3263"/>
                    <a:pt x="10381" y="3263"/>
                  </a:cubicBezTo>
                  <a:lnTo>
                    <a:pt x="9857" y="3263"/>
                  </a:lnTo>
                  <a:lnTo>
                    <a:pt x="9367" y="2528"/>
                  </a:lnTo>
                  <a:close/>
                  <a:moveTo>
                    <a:pt x="698" y="5746"/>
                  </a:moveTo>
                  <a:lnTo>
                    <a:pt x="1546" y="5746"/>
                  </a:lnTo>
                  <a:lnTo>
                    <a:pt x="2696" y="8666"/>
                  </a:lnTo>
                  <a:lnTo>
                    <a:pt x="698" y="8666"/>
                  </a:lnTo>
                  <a:lnTo>
                    <a:pt x="698" y="5746"/>
                  </a:lnTo>
                  <a:close/>
                  <a:moveTo>
                    <a:pt x="11522" y="5764"/>
                  </a:moveTo>
                  <a:lnTo>
                    <a:pt x="12166" y="5764"/>
                  </a:lnTo>
                  <a:cubicBezTo>
                    <a:pt x="12368" y="5764"/>
                    <a:pt x="12531" y="5928"/>
                    <a:pt x="12531" y="6131"/>
                  </a:cubicBezTo>
                  <a:cubicBezTo>
                    <a:pt x="12531" y="6334"/>
                    <a:pt x="12368" y="6499"/>
                    <a:pt x="12166" y="6499"/>
                  </a:cubicBezTo>
                  <a:lnTo>
                    <a:pt x="12012" y="6499"/>
                  </a:lnTo>
                  <a:lnTo>
                    <a:pt x="11522" y="5764"/>
                  </a:lnTo>
                  <a:close/>
                  <a:moveTo>
                    <a:pt x="716" y="9362"/>
                  </a:moveTo>
                  <a:lnTo>
                    <a:pt x="17799" y="9363"/>
                  </a:lnTo>
                  <a:cubicBezTo>
                    <a:pt x="17900" y="9364"/>
                    <a:pt x="18000" y="9378"/>
                    <a:pt x="18097" y="9405"/>
                  </a:cubicBezTo>
                  <a:cubicBezTo>
                    <a:pt x="18203" y="9435"/>
                    <a:pt x="18303" y="9479"/>
                    <a:pt x="18396" y="9537"/>
                  </a:cubicBezTo>
                  <a:lnTo>
                    <a:pt x="19130" y="10094"/>
                  </a:lnTo>
                  <a:lnTo>
                    <a:pt x="17951" y="10094"/>
                  </a:lnTo>
                  <a:lnTo>
                    <a:pt x="17951" y="10790"/>
                  </a:lnTo>
                  <a:lnTo>
                    <a:pt x="20046" y="10790"/>
                  </a:lnTo>
                  <a:lnTo>
                    <a:pt x="20561" y="11180"/>
                  </a:lnTo>
                  <a:cubicBezTo>
                    <a:pt x="20761" y="11320"/>
                    <a:pt x="20853" y="11571"/>
                    <a:pt x="20791" y="11808"/>
                  </a:cubicBezTo>
                  <a:cubicBezTo>
                    <a:pt x="20724" y="12069"/>
                    <a:pt x="20489" y="12251"/>
                    <a:pt x="20221" y="12251"/>
                  </a:cubicBezTo>
                  <a:lnTo>
                    <a:pt x="5059" y="12251"/>
                  </a:lnTo>
                  <a:lnTo>
                    <a:pt x="716" y="10232"/>
                  </a:lnTo>
                  <a:lnTo>
                    <a:pt x="716" y="9362"/>
                  </a:lnTo>
                  <a:close/>
                  <a:moveTo>
                    <a:pt x="6413" y="10094"/>
                  </a:moveTo>
                  <a:lnTo>
                    <a:pt x="6413" y="10790"/>
                  </a:lnTo>
                  <a:lnTo>
                    <a:pt x="7091" y="10790"/>
                  </a:lnTo>
                  <a:lnTo>
                    <a:pt x="7091" y="10094"/>
                  </a:lnTo>
                  <a:lnTo>
                    <a:pt x="6413" y="10094"/>
                  </a:lnTo>
                  <a:close/>
                  <a:moveTo>
                    <a:pt x="7855" y="10094"/>
                  </a:moveTo>
                  <a:lnTo>
                    <a:pt x="7855" y="10790"/>
                  </a:lnTo>
                  <a:lnTo>
                    <a:pt x="8534" y="10790"/>
                  </a:lnTo>
                  <a:lnTo>
                    <a:pt x="8534" y="10094"/>
                  </a:lnTo>
                  <a:lnTo>
                    <a:pt x="7855" y="10094"/>
                  </a:lnTo>
                  <a:close/>
                  <a:moveTo>
                    <a:pt x="9297" y="10094"/>
                  </a:moveTo>
                  <a:lnTo>
                    <a:pt x="9297" y="10790"/>
                  </a:lnTo>
                  <a:lnTo>
                    <a:pt x="9975" y="10790"/>
                  </a:lnTo>
                  <a:lnTo>
                    <a:pt x="9975" y="10094"/>
                  </a:lnTo>
                  <a:lnTo>
                    <a:pt x="9297" y="10094"/>
                  </a:lnTo>
                  <a:close/>
                  <a:moveTo>
                    <a:pt x="10739" y="10094"/>
                  </a:moveTo>
                  <a:lnTo>
                    <a:pt x="10739" y="10790"/>
                  </a:lnTo>
                  <a:lnTo>
                    <a:pt x="11417" y="10790"/>
                  </a:lnTo>
                  <a:lnTo>
                    <a:pt x="11417" y="10094"/>
                  </a:lnTo>
                  <a:lnTo>
                    <a:pt x="10739" y="10094"/>
                  </a:lnTo>
                  <a:close/>
                  <a:moveTo>
                    <a:pt x="12180" y="10094"/>
                  </a:moveTo>
                  <a:lnTo>
                    <a:pt x="12180" y="10790"/>
                  </a:lnTo>
                  <a:lnTo>
                    <a:pt x="12859" y="10790"/>
                  </a:lnTo>
                  <a:lnTo>
                    <a:pt x="12859" y="10094"/>
                  </a:lnTo>
                  <a:lnTo>
                    <a:pt x="12180" y="10094"/>
                  </a:lnTo>
                  <a:close/>
                  <a:moveTo>
                    <a:pt x="13622" y="10094"/>
                  </a:moveTo>
                  <a:lnTo>
                    <a:pt x="13622" y="10790"/>
                  </a:lnTo>
                  <a:lnTo>
                    <a:pt x="14301" y="10790"/>
                  </a:lnTo>
                  <a:lnTo>
                    <a:pt x="14301" y="10094"/>
                  </a:lnTo>
                  <a:lnTo>
                    <a:pt x="13622" y="10094"/>
                  </a:lnTo>
                  <a:close/>
                  <a:moveTo>
                    <a:pt x="15064" y="10094"/>
                  </a:moveTo>
                  <a:lnTo>
                    <a:pt x="15064" y="10790"/>
                  </a:lnTo>
                  <a:lnTo>
                    <a:pt x="15743" y="10790"/>
                  </a:lnTo>
                  <a:lnTo>
                    <a:pt x="15743" y="10094"/>
                  </a:lnTo>
                  <a:lnTo>
                    <a:pt x="15064" y="10094"/>
                  </a:lnTo>
                  <a:close/>
                  <a:moveTo>
                    <a:pt x="16506" y="10094"/>
                  </a:moveTo>
                  <a:lnTo>
                    <a:pt x="16506" y="10790"/>
                  </a:lnTo>
                  <a:lnTo>
                    <a:pt x="17184" y="10790"/>
                  </a:lnTo>
                  <a:lnTo>
                    <a:pt x="17184" y="10094"/>
                  </a:lnTo>
                  <a:lnTo>
                    <a:pt x="16506" y="10094"/>
                  </a:lnTo>
                  <a:close/>
                  <a:moveTo>
                    <a:pt x="9156" y="12946"/>
                  </a:moveTo>
                  <a:lnTo>
                    <a:pt x="12563" y="12946"/>
                  </a:lnTo>
                  <a:lnTo>
                    <a:pt x="7334" y="20878"/>
                  </a:lnTo>
                  <a:lnTo>
                    <a:pt x="5182" y="20878"/>
                  </a:lnTo>
                  <a:lnTo>
                    <a:pt x="9156" y="12946"/>
                  </a:lnTo>
                  <a:close/>
                  <a:moveTo>
                    <a:pt x="12012" y="15091"/>
                  </a:moveTo>
                  <a:lnTo>
                    <a:pt x="12166" y="15091"/>
                  </a:lnTo>
                  <a:cubicBezTo>
                    <a:pt x="12368" y="15091"/>
                    <a:pt x="12531" y="15256"/>
                    <a:pt x="12531" y="15459"/>
                  </a:cubicBezTo>
                  <a:cubicBezTo>
                    <a:pt x="12531" y="15662"/>
                    <a:pt x="12368" y="15826"/>
                    <a:pt x="12166" y="15826"/>
                  </a:cubicBezTo>
                  <a:lnTo>
                    <a:pt x="11522" y="15826"/>
                  </a:lnTo>
                  <a:lnTo>
                    <a:pt x="12012" y="15091"/>
                  </a:lnTo>
                  <a:close/>
                  <a:moveTo>
                    <a:pt x="9857" y="18327"/>
                  </a:moveTo>
                  <a:lnTo>
                    <a:pt x="10381" y="18327"/>
                  </a:lnTo>
                  <a:cubicBezTo>
                    <a:pt x="10583" y="18327"/>
                    <a:pt x="10746" y="18491"/>
                    <a:pt x="10746" y="18694"/>
                  </a:cubicBezTo>
                  <a:cubicBezTo>
                    <a:pt x="10746" y="18897"/>
                    <a:pt x="10583" y="19062"/>
                    <a:pt x="10381" y="19062"/>
                  </a:cubicBezTo>
                  <a:lnTo>
                    <a:pt x="9367" y="19062"/>
                  </a:lnTo>
                  <a:lnTo>
                    <a:pt x="9857" y="1832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F7A1E64A-68F3-BF48-86BA-05E1384628B7}"/>
              </a:ext>
            </a:extLst>
          </p:cNvPr>
          <p:cNvSpPr/>
          <p:nvPr/>
        </p:nvSpPr>
        <p:spPr>
          <a:xfrm>
            <a:off x="3552748" y="9729895"/>
            <a:ext cx="17183514" cy="169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dolore magna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Ut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ad minim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exerci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tation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ex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endParaRPr lang="ru-R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3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18</a:t>
            </a:fld>
            <a:endParaRPr lang="x-none" altLang="x-none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7874A40-A93E-934A-A933-56F987FCC780}"/>
              </a:ext>
            </a:extLst>
          </p:cNvPr>
          <p:cNvGrpSpPr/>
          <p:nvPr/>
        </p:nvGrpSpPr>
        <p:grpSpPr>
          <a:xfrm>
            <a:off x="3492094" y="2105472"/>
            <a:ext cx="6180958" cy="9172180"/>
            <a:chOff x="3492094" y="2105472"/>
            <a:chExt cx="6180958" cy="9172180"/>
          </a:xfrm>
        </p:grpSpPr>
        <p:sp>
          <p:nvSpPr>
            <p:cNvPr id="15" name="Кружок">
              <a:extLst>
                <a:ext uri="{FF2B5EF4-FFF2-40B4-BE49-F238E27FC236}">
                  <a16:creationId xmlns:a16="http://schemas.microsoft.com/office/drawing/2014/main" id="{23693885-4960-784A-A944-D67602FDBA42}"/>
                </a:ext>
              </a:extLst>
            </p:cNvPr>
            <p:cNvSpPr/>
            <p:nvPr/>
          </p:nvSpPr>
          <p:spPr>
            <a:xfrm>
              <a:off x="8829093" y="6536182"/>
              <a:ext cx="843959" cy="843959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Фигура">
              <a:extLst>
                <a:ext uri="{FF2B5EF4-FFF2-40B4-BE49-F238E27FC236}">
                  <a16:creationId xmlns:a16="http://schemas.microsoft.com/office/drawing/2014/main" id="{2CE69217-0A2E-0445-940E-91E14987DE39}"/>
                </a:ext>
              </a:extLst>
            </p:cNvPr>
            <p:cNvSpPr/>
            <p:nvPr/>
          </p:nvSpPr>
          <p:spPr>
            <a:xfrm>
              <a:off x="3492094" y="2105472"/>
              <a:ext cx="5210971" cy="917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82" y="0"/>
                    <a:pt x="5971" y="493"/>
                    <a:pt x="4134" y="1314"/>
                  </a:cubicBezTo>
                  <a:cubicBezTo>
                    <a:pt x="3526" y="1622"/>
                    <a:pt x="3482" y="2154"/>
                    <a:pt x="4036" y="2494"/>
                  </a:cubicBezTo>
                  <a:cubicBezTo>
                    <a:pt x="4529" y="2796"/>
                    <a:pt x="5341" y="2841"/>
                    <a:pt x="5927" y="2598"/>
                  </a:cubicBezTo>
                  <a:cubicBezTo>
                    <a:pt x="7280" y="2010"/>
                    <a:pt x="8966" y="1657"/>
                    <a:pt x="10800" y="1657"/>
                  </a:cubicBezTo>
                  <a:cubicBezTo>
                    <a:pt x="12683" y="1657"/>
                    <a:pt x="14412" y="2028"/>
                    <a:pt x="15781" y="2645"/>
                  </a:cubicBezTo>
                  <a:cubicBezTo>
                    <a:pt x="16415" y="2877"/>
                    <a:pt x="17257" y="2792"/>
                    <a:pt x="17711" y="2450"/>
                  </a:cubicBezTo>
                  <a:cubicBezTo>
                    <a:pt x="18186" y="2093"/>
                    <a:pt x="18071" y="1585"/>
                    <a:pt x="17451" y="1308"/>
                  </a:cubicBezTo>
                  <a:cubicBezTo>
                    <a:pt x="15617" y="491"/>
                    <a:pt x="13311" y="0"/>
                    <a:pt x="10800" y="0"/>
                  </a:cubicBezTo>
                  <a:close/>
                  <a:moveTo>
                    <a:pt x="0" y="6249"/>
                  </a:moveTo>
                  <a:lnTo>
                    <a:pt x="0" y="15464"/>
                  </a:lnTo>
                  <a:cubicBezTo>
                    <a:pt x="0" y="18853"/>
                    <a:pt x="4835" y="21600"/>
                    <a:pt x="10800" y="21600"/>
                  </a:cubicBezTo>
                  <a:cubicBezTo>
                    <a:pt x="16765" y="21600"/>
                    <a:pt x="21600" y="18853"/>
                    <a:pt x="21600" y="15464"/>
                  </a:cubicBezTo>
                  <a:lnTo>
                    <a:pt x="21600" y="6249"/>
                  </a:lnTo>
                  <a:cubicBezTo>
                    <a:pt x="21585" y="5842"/>
                    <a:pt x="21022" y="5509"/>
                    <a:pt x="20306" y="5486"/>
                  </a:cubicBezTo>
                  <a:cubicBezTo>
                    <a:pt x="19526" y="5460"/>
                    <a:pt x="18861" y="5805"/>
                    <a:pt x="18835" y="6249"/>
                  </a:cubicBezTo>
                  <a:lnTo>
                    <a:pt x="18835" y="15377"/>
                  </a:lnTo>
                  <a:cubicBezTo>
                    <a:pt x="18835" y="17898"/>
                    <a:pt x="15238" y="19943"/>
                    <a:pt x="10800" y="19943"/>
                  </a:cubicBezTo>
                  <a:cubicBezTo>
                    <a:pt x="6362" y="19943"/>
                    <a:pt x="2765" y="17898"/>
                    <a:pt x="2765" y="15377"/>
                  </a:cubicBezTo>
                  <a:lnTo>
                    <a:pt x="2765" y="6249"/>
                  </a:lnTo>
                  <a:cubicBezTo>
                    <a:pt x="2751" y="5833"/>
                    <a:pt x="2167" y="5497"/>
                    <a:pt x="1436" y="5483"/>
                  </a:cubicBezTo>
                  <a:cubicBezTo>
                    <a:pt x="666" y="5468"/>
                    <a:pt x="22" y="5811"/>
                    <a:pt x="0" y="6249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Кружок">
              <a:extLst>
                <a:ext uri="{FF2B5EF4-FFF2-40B4-BE49-F238E27FC236}">
                  <a16:creationId xmlns:a16="http://schemas.microsoft.com/office/drawing/2014/main" id="{CD07E08A-3C79-454A-9B4D-7685BC2107F3}"/>
                </a:ext>
              </a:extLst>
            </p:cNvPr>
            <p:cNvSpPr/>
            <p:nvPr/>
          </p:nvSpPr>
          <p:spPr>
            <a:xfrm>
              <a:off x="4430392" y="3520199"/>
              <a:ext cx="3332693" cy="3332692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4B97DC66-CFF5-C34C-B703-FF80CB741A7F}"/>
                </a:ext>
              </a:extLst>
            </p:cNvPr>
            <p:cNvSpPr/>
            <p:nvPr/>
          </p:nvSpPr>
          <p:spPr>
            <a:xfrm>
              <a:off x="5686968" y="4600725"/>
              <a:ext cx="860477" cy="99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22" extrusionOk="0">
                  <a:moveTo>
                    <a:pt x="9839" y="0"/>
                  </a:moveTo>
                  <a:cubicBezTo>
                    <a:pt x="9369" y="0"/>
                    <a:pt x="8899" y="164"/>
                    <a:pt x="8540" y="492"/>
                  </a:cubicBezTo>
                  <a:cubicBezTo>
                    <a:pt x="7838" y="1133"/>
                    <a:pt x="7825" y="2164"/>
                    <a:pt x="8498" y="2822"/>
                  </a:cubicBezTo>
                  <a:cubicBezTo>
                    <a:pt x="6443" y="3079"/>
                    <a:pt x="4461" y="3927"/>
                    <a:pt x="2881" y="5371"/>
                  </a:cubicBezTo>
                  <a:cubicBezTo>
                    <a:pt x="-961" y="8883"/>
                    <a:pt x="-961" y="14576"/>
                    <a:pt x="2881" y="18088"/>
                  </a:cubicBezTo>
                  <a:cubicBezTo>
                    <a:pt x="6724" y="21600"/>
                    <a:pt x="12954" y="21600"/>
                    <a:pt x="16797" y="18088"/>
                  </a:cubicBezTo>
                  <a:cubicBezTo>
                    <a:pt x="20639" y="14576"/>
                    <a:pt x="20639" y="8883"/>
                    <a:pt x="16797" y="5371"/>
                  </a:cubicBezTo>
                  <a:cubicBezTo>
                    <a:pt x="15217" y="3927"/>
                    <a:pt x="13235" y="3079"/>
                    <a:pt x="11180" y="2822"/>
                  </a:cubicBezTo>
                  <a:cubicBezTo>
                    <a:pt x="11853" y="2164"/>
                    <a:pt x="11839" y="1133"/>
                    <a:pt x="11137" y="492"/>
                  </a:cubicBezTo>
                  <a:cubicBezTo>
                    <a:pt x="10779" y="164"/>
                    <a:pt x="10309" y="0"/>
                    <a:pt x="9839" y="0"/>
                  </a:cubicBezTo>
                  <a:close/>
                  <a:moveTo>
                    <a:pt x="9839" y="650"/>
                  </a:moveTo>
                  <a:cubicBezTo>
                    <a:pt x="10127" y="650"/>
                    <a:pt x="10414" y="751"/>
                    <a:pt x="10634" y="951"/>
                  </a:cubicBezTo>
                  <a:cubicBezTo>
                    <a:pt x="11073" y="1353"/>
                    <a:pt x="11073" y="2004"/>
                    <a:pt x="10634" y="2406"/>
                  </a:cubicBezTo>
                  <a:cubicBezTo>
                    <a:pt x="10195" y="2807"/>
                    <a:pt x="9483" y="2807"/>
                    <a:pt x="9043" y="2406"/>
                  </a:cubicBezTo>
                  <a:cubicBezTo>
                    <a:pt x="8604" y="2004"/>
                    <a:pt x="8604" y="1353"/>
                    <a:pt x="9043" y="951"/>
                  </a:cubicBezTo>
                  <a:cubicBezTo>
                    <a:pt x="9263" y="751"/>
                    <a:pt x="9551" y="650"/>
                    <a:pt x="9839" y="650"/>
                  </a:cubicBezTo>
                  <a:close/>
                  <a:moveTo>
                    <a:pt x="9839" y="3418"/>
                  </a:moveTo>
                  <a:cubicBezTo>
                    <a:pt x="12167" y="3418"/>
                    <a:pt x="14494" y="4229"/>
                    <a:pt x="16270" y="5852"/>
                  </a:cubicBezTo>
                  <a:cubicBezTo>
                    <a:pt x="19821" y="9098"/>
                    <a:pt x="19821" y="14361"/>
                    <a:pt x="16270" y="17607"/>
                  </a:cubicBezTo>
                  <a:cubicBezTo>
                    <a:pt x="12718" y="20853"/>
                    <a:pt x="6959" y="20853"/>
                    <a:pt x="3408" y="17607"/>
                  </a:cubicBezTo>
                  <a:cubicBezTo>
                    <a:pt x="-144" y="14361"/>
                    <a:pt x="-144" y="9098"/>
                    <a:pt x="3408" y="5852"/>
                  </a:cubicBezTo>
                  <a:cubicBezTo>
                    <a:pt x="5183" y="4229"/>
                    <a:pt x="7511" y="3418"/>
                    <a:pt x="9839" y="3418"/>
                  </a:cubicBezTo>
                  <a:close/>
                  <a:moveTo>
                    <a:pt x="9839" y="4141"/>
                  </a:moveTo>
                  <a:cubicBezTo>
                    <a:pt x="7714" y="4141"/>
                    <a:pt x="5589" y="4882"/>
                    <a:pt x="3968" y="6364"/>
                  </a:cubicBezTo>
                  <a:cubicBezTo>
                    <a:pt x="725" y="9327"/>
                    <a:pt x="725" y="14132"/>
                    <a:pt x="3968" y="17095"/>
                  </a:cubicBezTo>
                  <a:cubicBezTo>
                    <a:pt x="7210" y="20059"/>
                    <a:pt x="12467" y="20059"/>
                    <a:pt x="15709" y="17095"/>
                  </a:cubicBezTo>
                  <a:cubicBezTo>
                    <a:pt x="18952" y="14132"/>
                    <a:pt x="18952" y="9327"/>
                    <a:pt x="15709" y="6364"/>
                  </a:cubicBezTo>
                  <a:cubicBezTo>
                    <a:pt x="14088" y="4882"/>
                    <a:pt x="11964" y="4141"/>
                    <a:pt x="9839" y="4141"/>
                  </a:cubicBezTo>
                  <a:close/>
                  <a:moveTo>
                    <a:pt x="9839" y="4815"/>
                  </a:moveTo>
                  <a:cubicBezTo>
                    <a:pt x="11775" y="4815"/>
                    <a:pt x="13711" y="5490"/>
                    <a:pt x="15189" y="6840"/>
                  </a:cubicBezTo>
                  <a:cubicBezTo>
                    <a:pt x="18143" y="9541"/>
                    <a:pt x="18143" y="13918"/>
                    <a:pt x="15189" y="16619"/>
                  </a:cubicBezTo>
                  <a:cubicBezTo>
                    <a:pt x="12234" y="19319"/>
                    <a:pt x="7444" y="19319"/>
                    <a:pt x="4489" y="16619"/>
                  </a:cubicBezTo>
                  <a:cubicBezTo>
                    <a:pt x="1535" y="13918"/>
                    <a:pt x="1535" y="9541"/>
                    <a:pt x="4489" y="6840"/>
                  </a:cubicBezTo>
                  <a:cubicBezTo>
                    <a:pt x="5967" y="5490"/>
                    <a:pt x="7903" y="4815"/>
                    <a:pt x="9839" y="4815"/>
                  </a:cubicBezTo>
                  <a:close/>
                  <a:moveTo>
                    <a:pt x="9479" y="6189"/>
                  </a:moveTo>
                  <a:lnTo>
                    <a:pt x="9479" y="9890"/>
                  </a:lnTo>
                  <a:lnTo>
                    <a:pt x="8742" y="10297"/>
                  </a:lnTo>
                  <a:lnTo>
                    <a:pt x="5922" y="7719"/>
                  </a:lnTo>
                  <a:lnTo>
                    <a:pt x="5414" y="8184"/>
                  </a:lnTo>
                  <a:lnTo>
                    <a:pt x="8234" y="10762"/>
                  </a:lnTo>
                  <a:lnTo>
                    <a:pt x="7800" y="11428"/>
                  </a:lnTo>
                  <a:lnTo>
                    <a:pt x="3777" y="11428"/>
                  </a:lnTo>
                  <a:lnTo>
                    <a:pt x="3777" y="12084"/>
                  </a:lnTo>
                  <a:lnTo>
                    <a:pt x="7373" y="12084"/>
                  </a:lnTo>
                  <a:lnTo>
                    <a:pt x="5022" y="15692"/>
                  </a:lnTo>
                  <a:cubicBezTo>
                    <a:pt x="4915" y="15828"/>
                    <a:pt x="4936" y="16016"/>
                    <a:pt x="5073" y="16128"/>
                  </a:cubicBezTo>
                  <a:cubicBezTo>
                    <a:pt x="5187" y="16222"/>
                    <a:pt x="5355" y="16237"/>
                    <a:pt x="5486" y="16165"/>
                  </a:cubicBezTo>
                  <a:lnTo>
                    <a:pt x="9479" y="13975"/>
                  </a:lnTo>
                  <a:lnTo>
                    <a:pt x="9479" y="17270"/>
                  </a:lnTo>
                  <a:lnTo>
                    <a:pt x="10198" y="17270"/>
                  </a:lnTo>
                  <a:lnTo>
                    <a:pt x="10198" y="13582"/>
                  </a:lnTo>
                  <a:lnTo>
                    <a:pt x="10899" y="13197"/>
                  </a:lnTo>
                  <a:lnTo>
                    <a:pt x="13740" y="15793"/>
                  </a:lnTo>
                  <a:lnTo>
                    <a:pt x="14248" y="15328"/>
                  </a:lnTo>
                  <a:lnTo>
                    <a:pt x="11449" y="12771"/>
                  </a:lnTo>
                  <a:lnTo>
                    <a:pt x="11896" y="12084"/>
                  </a:lnTo>
                  <a:lnTo>
                    <a:pt x="15900" y="12084"/>
                  </a:lnTo>
                  <a:lnTo>
                    <a:pt x="15900" y="11428"/>
                  </a:lnTo>
                  <a:lnTo>
                    <a:pt x="12322" y="11428"/>
                  </a:lnTo>
                  <a:lnTo>
                    <a:pt x="14725" y="7729"/>
                  </a:lnTo>
                  <a:cubicBezTo>
                    <a:pt x="14803" y="7587"/>
                    <a:pt x="14762" y="7414"/>
                    <a:pt x="14628" y="7313"/>
                  </a:cubicBezTo>
                  <a:cubicBezTo>
                    <a:pt x="14565" y="7266"/>
                    <a:pt x="14489" y="7240"/>
                    <a:pt x="14411" y="7236"/>
                  </a:cubicBezTo>
                  <a:cubicBezTo>
                    <a:pt x="14333" y="7232"/>
                    <a:pt x="14254" y="7252"/>
                    <a:pt x="14186" y="7293"/>
                  </a:cubicBezTo>
                  <a:lnTo>
                    <a:pt x="10198" y="9493"/>
                  </a:lnTo>
                  <a:lnTo>
                    <a:pt x="10198" y="6189"/>
                  </a:lnTo>
                  <a:lnTo>
                    <a:pt x="9479" y="6189"/>
                  </a:lnTo>
                  <a:close/>
                  <a:moveTo>
                    <a:pt x="13395" y="8516"/>
                  </a:moveTo>
                  <a:lnTo>
                    <a:pt x="10915" y="12283"/>
                  </a:lnTo>
                  <a:lnTo>
                    <a:pt x="9258" y="10768"/>
                  </a:lnTo>
                  <a:lnTo>
                    <a:pt x="13395" y="8516"/>
                  </a:lnTo>
                  <a:close/>
                  <a:moveTo>
                    <a:pt x="8747" y="11230"/>
                  </a:moveTo>
                  <a:lnTo>
                    <a:pt x="10369" y="12713"/>
                  </a:lnTo>
                  <a:lnTo>
                    <a:pt x="6399" y="14885"/>
                  </a:lnTo>
                  <a:lnTo>
                    <a:pt x="8747" y="1123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34F63031-D9D0-EF4B-98BD-320569C1D12E}"/>
                </a:ext>
              </a:extLst>
            </p:cNvPr>
            <p:cNvGrpSpPr/>
            <p:nvPr/>
          </p:nvGrpSpPr>
          <p:grpSpPr>
            <a:xfrm>
              <a:off x="4127104" y="7119241"/>
              <a:ext cx="3888433" cy="2695653"/>
              <a:chOff x="4127104" y="7119241"/>
              <a:chExt cx="3888433" cy="2695653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F64DC63F-9F5B-744D-B797-A5321C1B18F3}"/>
                  </a:ext>
                </a:extLst>
              </p:cNvPr>
              <p:cNvSpPr/>
              <p:nvPr/>
            </p:nvSpPr>
            <p:spPr>
              <a:xfrm>
                <a:off x="4404974" y="8120135"/>
                <a:ext cx="3332693" cy="1694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04BD96F-ABEA-F349-992A-D54843B4AB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27104" y="7119241"/>
                <a:ext cx="388843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5BABA14-8410-3241-9234-4E55E5E991CC}"/>
              </a:ext>
            </a:extLst>
          </p:cNvPr>
          <p:cNvGrpSpPr/>
          <p:nvPr/>
        </p:nvGrpSpPr>
        <p:grpSpPr>
          <a:xfrm>
            <a:off x="9802414" y="2105472"/>
            <a:ext cx="6182606" cy="9172180"/>
            <a:chOff x="9802414" y="2105472"/>
            <a:chExt cx="6182606" cy="9172180"/>
          </a:xfrm>
        </p:grpSpPr>
        <p:sp>
          <p:nvSpPr>
            <p:cNvPr id="12" name="Фигура">
              <a:extLst>
                <a:ext uri="{FF2B5EF4-FFF2-40B4-BE49-F238E27FC236}">
                  <a16:creationId xmlns:a16="http://schemas.microsoft.com/office/drawing/2014/main" id="{3654C952-6B0D-6B4E-9F45-E6DD3880FECF}"/>
                </a:ext>
              </a:extLst>
            </p:cNvPr>
            <p:cNvSpPr/>
            <p:nvPr/>
          </p:nvSpPr>
          <p:spPr>
            <a:xfrm>
              <a:off x="9802414" y="2105472"/>
              <a:ext cx="5210971" cy="917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82" y="0"/>
                    <a:pt x="5971" y="493"/>
                    <a:pt x="4134" y="1314"/>
                  </a:cubicBezTo>
                  <a:cubicBezTo>
                    <a:pt x="3526" y="1622"/>
                    <a:pt x="3482" y="2154"/>
                    <a:pt x="4036" y="2494"/>
                  </a:cubicBezTo>
                  <a:cubicBezTo>
                    <a:pt x="4529" y="2796"/>
                    <a:pt x="5341" y="2841"/>
                    <a:pt x="5927" y="2598"/>
                  </a:cubicBezTo>
                  <a:cubicBezTo>
                    <a:pt x="7280" y="2010"/>
                    <a:pt x="8966" y="1657"/>
                    <a:pt x="10800" y="1657"/>
                  </a:cubicBezTo>
                  <a:cubicBezTo>
                    <a:pt x="12683" y="1657"/>
                    <a:pt x="14412" y="2028"/>
                    <a:pt x="15781" y="2645"/>
                  </a:cubicBezTo>
                  <a:cubicBezTo>
                    <a:pt x="16415" y="2877"/>
                    <a:pt x="17257" y="2792"/>
                    <a:pt x="17711" y="2450"/>
                  </a:cubicBezTo>
                  <a:cubicBezTo>
                    <a:pt x="18186" y="2093"/>
                    <a:pt x="18071" y="1585"/>
                    <a:pt x="17451" y="1308"/>
                  </a:cubicBezTo>
                  <a:cubicBezTo>
                    <a:pt x="15617" y="491"/>
                    <a:pt x="13311" y="0"/>
                    <a:pt x="10800" y="0"/>
                  </a:cubicBezTo>
                  <a:close/>
                  <a:moveTo>
                    <a:pt x="0" y="6249"/>
                  </a:moveTo>
                  <a:lnTo>
                    <a:pt x="0" y="15464"/>
                  </a:lnTo>
                  <a:cubicBezTo>
                    <a:pt x="0" y="18853"/>
                    <a:pt x="4835" y="21600"/>
                    <a:pt x="10800" y="21600"/>
                  </a:cubicBezTo>
                  <a:cubicBezTo>
                    <a:pt x="16765" y="21600"/>
                    <a:pt x="21600" y="18853"/>
                    <a:pt x="21600" y="15464"/>
                  </a:cubicBezTo>
                  <a:lnTo>
                    <a:pt x="21600" y="6249"/>
                  </a:lnTo>
                  <a:cubicBezTo>
                    <a:pt x="21585" y="5842"/>
                    <a:pt x="21022" y="5509"/>
                    <a:pt x="20306" y="5486"/>
                  </a:cubicBezTo>
                  <a:cubicBezTo>
                    <a:pt x="19526" y="5460"/>
                    <a:pt x="18861" y="5805"/>
                    <a:pt x="18835" y="6249"/>
                  </a:cubicBezTo>
                  <a:lnTo>
                    <a:pt x="18835" y="15377"/>
                  </a:lnTo>
                  <a:cubicBezTo>
                    <a:pt x="18835" y="17898"/>
                    <a:pt x="15238" y="19943"/>
                    <a:pt x="10800" y="19943"/>
                  </a:cubicBezTo>
                  <a:cubicBezTo>
                    <a:pt x="6362" y="19943"/>
                    <a:pt x="2765" y="17898"/>
                    <a:pt x="2765" y="15377"/>
                  </a:cubicBezTo>
                  <a:lnTo>
                    <a:pt x="2765" y="6249"/>
                  </a:lnTo>
                  <a:cubicBezTo>
                    <a:pt x="2751" y="5833"/>
                    <a:pt x="2167" y="5497"/>
                    <a:pt x="1436" y="5483"/>
                  </a:cubicBezTo>
                  <a:cubicBezTo>
                    <a:pt x="666" y="5468"/>
                    <a:pt x="22" y="5811"/>
                    <a:pt x="0" y="6249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Кружок">
              <a:extLst>
                <a:ext uri="{FF2B5EF4-FFF2-40B4-BE49-F238E27FC236}">
                  <a16:creationId xmlns:a16="http://schemas.microsoft.com/office/drawing/2014/main" id="{C01B01DD-4C2E-8F41-B2F1-3A7A80C4AF6F}"/>
                </a:ext>
              </a:extLst>
            </p:cNvPr>
            <p:cNvSpPr/>
            <p:nvPr/>
          </p:nvSpPr>
          <p:spPr>
            <a:xfrm>
              <a:off x="10740712" y="3520199"/>
              <a:ext cx="3332693" cy="3332692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Кружок">
              <a:extLst>
                <a:ext uri="{FF2B5EF4-FFF2-40B4-BE49-F238E27FC236}">
                  <a16:creationId xmlns:a16="http://schemas.microsoft.com/office/drawing/2014/main" id="{A452F515-40A1-7D48-8876-686D8BECE18F}"/>
                </a:ext>
              </a:extLst>
            </p:cNvPr>
            <p:cNvSpPr/>
            <p:nvPr/>
          </p:nvSpPr>
          <p:spPr>
            <a:xfrm>
              <a:off x="15141062" y="6536182"/>
              <a:ext cx="843958" cy="843959"/>
            </a:xfrm>
            <a:prstGeom prst="ellipse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Фигура">
              <a:extLst>
                <a:ext uri="{FF2B5EF4-FFF2-40B4-BE49-F238E27FC236}">
                  <a16:creationId xmlns:a16="http://schemas.microsoft.com/office/drawing/2014/main" id="{8D3B7A36-E01D-7244-B4C1-E9D6EFB9E9F3}"/>
                </a:ext>
              </a:extLst>
            </p:cNvPr>
            <p:cNvSpPr/>
            <p:nvPr/>
          </p:nvSpPr>
          <p:spPr>
            <a:xfrm>
              <a:off x="11940961" y="4724932"/>
              <a:ext cx="995742" cy="98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8" y="0"/>
                  </a:moveTo>
                  <a:cubicBezTo>
                    <a:pt x="427" y="0"/>
                    <a:pt x="339" y="0"/>
                    <a:pt x="247" y="30"/>
                  </a:cubicBezTo>
                  <a:cubicBezTo>
                    <a:pt x="146" y="67"/>
                    <a:pt x="66" y="148"/>
                    <a:pt x="29" y="251"/>
                  </a:cubicBezTo>
                  <a:cubicBezTo>
                    <a:pt x="0" y="344"/>
                    <a:pt x="0" y="432"/>
                    <a:pt x="0" y="605"/>
                  </a:cubicBezTo>
                  <a:lnTo>
                    <a:pt x="0" y="16869"/>
                  </a:lnTo>
                  <a:cubicBezTo>
                    <a:pt x="0" y="17046"/>
                    <a:pt x="0" y="17133"/>
                    <a:pt x="29" y="17227"/>
                  </a:cubicBezTo>
                  <a:cubicBezTo>
                    <a:pt x="66" y="17329"/>
                    <a:pt x="146" y="17410"/>
                    <a:pt x="247" y="17447"/>
                  </a:cubicBezTo>
                  <a:cubicBezTo>
                    <a:pt x="340" y="17477"/>
                    <a:pt x="427" y="17478"/>
                    <a:pt x="598" y="17478"/>
                  </a:cubicBezTo>
                  <a:lnTo>
                    <a:pt x="6050" y="17478"/>
                  </a:lnTo>
                  <a:lnTo>
                    <a:pt x="4701" y="21371"/>
                  </a:lnTo>
                  <a:lnTo>
                    <a:pt x="5347" y="21600"/>
                  </a:lnTo>
                  <a:lnTo>
                    <a:pt x="6774" y="17478"/>
                  </a:lnTo>
                  <a:lnTo>
                    <a:pt x="14840" y="17478"/>
                  </a:lnTo>
                  <a:lnTo>
                    <a:pt x="16226" y="21580"/>
                  </a:lnTo>
                  <a:lnTo>
                    <a:pt x="16873" y="21357"/>
                  </a:lnTo>
                  <a:lnTo>
                    <a:pt x="15563" y="17478"/>
                  </a:lnTo>
                  <a:lnTo>
                    <a:pt x="20999" y="17478"/>
                  </a:lnTo>
                  <a:cubicBezTo>
                    <a:pt x="21173" y="17478"/>
                    <a:pt x="21260" y="17477"/>
                    <a:pt x="21352" y="17447"/>
                  </a:cubicBezTo>
                  <a:cubicBezTo>
                    <a:pt x="21453" y="17410"/>
                    <a:pt x="21533" y="17329"/>
                    <a:pt x="21570" y="17227"/>
                  </a:cubicBezTo>
                  <a:cubicBezTo>
                    <a:pt x="21599" y="17133"/>
                    <a:pt x="21600" y="17045"/>
                    <a:pt x="21600" y="16872"/>
                  </a:cubicBezTo>
                  <a:lnTo>
                    <a:pt x="21600" y="608"/>
                  </a:lnTo>
                  <a:cubicBezTo>
                    <a:pt x="21600" y="432"/>
                    <a:pt x="21599" y="344"/>
                    <a:pt x="21570" y="251"/>
                  </a:cubicBezTo>
                  <a:cubicBezTo>
                    <a:pt x="21533" y="148"/>
                    <a:pt x="21453" y="67"/>
                    <a:pt x="21352" y="30"/>
                  </a:cubicBezTo>
                  <a:cubicBezTo>
                    <a:pt x="21260" y="0"/>
                    <a:pt x="21172" y="0"/>
                    <a:pt x="21001" y="0"/>
                  </a:cubicBezTo>
                  <a:lnTo>
                    <a:pt x="601" y="0"/>
                  </a:lnTo>
                  <a:lnTo>
                    <a:pt x="598" y="0"/>
                  </a:lnTo>
                  <a:close/>
                  <a:moveTo>
                    <a:pt x="696" y="738"/>
                  </a:moveTo>
                  <a:lnTo>
                    <a:pt x="20904" y="738"/>
                  </a:lnTo>
                  <a:lnTo>
                    <a:pt x="20904" y="1449"/>
                  </a:lnTo>
                  <a:lnTo>
                    <a:pt x="696" y="1449"/>
                  </a:lnTo>
                  <a:lnTo>
                    <a:pt x="696" y="738"/>
                  </a:lnTo>
                  <a:close/>
                  <a:moveTo>
                    <a:pt x="696" y="2134"/>
                  </a:moveTo>
                  <a:lnTo>
                    <a:pt x="20904" y="2134"/>
                  </a:lnTo>
                  <a:lnTo>
                    <a:pt x="20904" y="16739"/>
                  </a:lnTo>
                  <a:lnTo>
                    <a:pt x="696" y="16739"/>
                  </a:lnTo>
                  <a:lnTo>
                    <a:pt x="696" y="2134"/>
                  </a:lnTo>
                  <a:close/>
                  <a:moveTo>
                    <a:pt x="1987" y="2897"/>
                  </a:moveTo>
                  <a:cubicBezTo>
                    <a:pt x="1836" y="2897"/>
                    <a:pt x="1759" y="2898"/>
                    <a:pt x="1679" y="2923"/>
                  </a:cubicBezTo>
                  <a:cubicBezTo>
                    <a:pt x="1590" y="2956"/>
                    <a:pt x="1520" y="3027"/>
                    <a:pt x="1488" y="3116"/>
                  </a:cubicBezTo>
                  <a:cubicBezTo>
                    <a:pt x="1463" y="3198"/>
                    <a:pt x="1462" y="3276"/>
                    <a:pt x="1462" y="3428"/>
                  </a:cubicBezTo>
                  <a:lnTo>
                    <a:pt x="1462" y="7491"/>
                  </a:lnTo>
                  <a:cubicBezTo>
                    <a:pt x="1462" y="7646"/>
                    <a:pt x="1463" y="7723"/>
                    <a:pt x="1488" y="7805"/>
                  </a:cubicBezTo>
                  <a:cubicBezTo>
                    <a:pt x="1520" y="7895"/>
                    <a:pt x="1590" y="7965"/>
                    <a:pt x="1679" y="7998"/>
                  </a:cubicBezTo>
                  <a:cubicBezTo>
                    <a:pt x="1760" y="8024"/>
                    <a:pt x="1836" y="8024"/>
                    <a:pt x="1987" y="8024"/>
                  </a:cubicBezTo>
                  <a:lnTo>
                    <a:pt x="4488" y="8024"/>
                  </a:lnTo>
                  <a:cubicBezTo>
                    <a:pt x="4641" y="8024"/>
                    <a:pt x="4717" y="8024"/>
                    <a:pt x="4798" y="7998"/>
                  </a:cubicBezTo>
                  <a:cubicBezTo>
                    <a:pt x="4887" y="7965"/>
                    <a:pt x="4956" y="7895"/>
                    <a:pt x="4989" y="7805"/>
                  </a:cubicBezTo>
                  <a:cubicBezTo>
                    <a:pt x="5014" y="7723"/>
                    <a:pt x="5014" y="7646"/>
                    <a:pt x="5014" y="7494"/>
                  </a:cubicBezTo>
                  <a:lnTo>
                    <a:pt x="5014" y="3430"/>
                  </a:lnTo>
                  <a:cubicBezTo>
                    <a:pt x="5014" y="3275"/>
                    <a:pt x="5014" y="3198"/>
                    <a:pt x="4989" y="3116"/>
                  </a:cubicBezTo>
                  <a:cubicBezTo>
                    <a:pt x="4956" y="3027"/>
                    <a:pt x="4887" y="2956"/>
                    <a:pt x="4798" y="2923"/>
                  </a:cubicBezTo>
                  <a:cubicBezTo>
                    <a:pt x="4717" y="2897"/>
                    <a:pt x="4640" y="2897"/>
                    <a:pt x="4490" y="2897"/>
                  </a:cubicBezTo>
                  <a:lnTo>
                    <a:pt x="1989" y="2897"/>
                  </a:lnTo>
                  <a:lnTo>
                    <a:pt x="1987" y="2897"/>
                  </a:lnTo>
                  <a:close/>
                  <a:moveTo>
                    <a:pt x="8307" y="2897"/>
                  </a:moveTo>
                  <a:cubicBezTo>
                    <a:pt x="8228" y="2892"/>
                    <a:pt x="8150" y="2919"/>
                    <a:pt x="8090" y="2971"/>
                  </a:cubicBezTo>
                  <a:lnTo>
                    <a:pt x="7303" y="3761"/>
                  </a:lnTo>
                  <a:cubicBezTo>
                    <a:pt x="7273" y="3791"/>
                    <a:pt x="7250" y="3826"/>
                    <a:pt x="7234" y="3866"/>
                  </a:cubicBezTo>
                  <a:cubicBezTo>
                    <a:pt x="7221" y="3900"/>
                    <a:pt x="7215" y="3936"/>
                    <a:pt x="7214" y="3972"/>
                  </a:cubicBezTo>
                  <a:lnTo>
                    <a:pt x="7214" y="5106"/>
                  </a:lnTo>
                  <a:cubicBezTo>
                    <a:pt x="7213" y="5204"/>
                    <a:pt x="7254" y="5299"/>
                    <a:pt x="7326" y="5366"/>
                  </a:cubicBezTo>
                  <a:cubicBezTo>
                    <a:pt x="7390" y="5425"/>
                    <a:pt x="7474" y="5457"/>
                    <a:pt x="7561" y="5457"/>
                  </a:cubicBezTo>
                  <a:lnTo>
                    <a:pt x="8986" y="5457"/>
                  </a:lnTo>
                  <a:cubicBezTo>
                    <a:pt x="9079" y="5457"/>
                    <a:pt x="9169" y="5423"/>
                    <a:pt x="9240" y="5362"/>
                  </a:cubicBezTo>
                  <a:cubicBezTo>
                    <a:pt x="9320" y="5292"/>
                    <a:pt x="9368" y="5193"/>
                    <a:pt x="9374" y="5087"/>
                  </a:cubicBezTo>
                  <a:lnTo>
                    <a:pt x="9374" y="3999"/>
                  </a:lnTo>
                  <a:cubicBezTo>
                    <a:pt x="9376" y="3956"/>
                    <a:pt x="9369" y="3913"/>
                    <a:pt x="9354" y="3872"/>
                  </a:cubicBezTo>
                  <a:cubicBezTo>
                    <a:pt x="9335" y="3824"/>
                    <a:pt x="9306" y="3781"/>
                    <a:pt x="9267" y="3746"/>
                  </a:cubicBezTo>
                  <a:lnTo>
                    <a:pt x="8485" y="2971"/>
                  </a:lnTo>
                  <a:cubicBezTo>
                    <a:pt x="8435" y="2927"/>
                    <a:pt x="8372" y="2902"/>
                    <a:pt x="8307" y="2897"/>
                  </a:cubicBezTo>
                  <a:close/>
                  <a:moveTo>
                    <a:pt x="15874" y="2897"/>
                  </a:moveTo>
                  <a:cubicBezTo>
                    <a:pt x="15795" y="2892"/>
                    <a:pt x="15717" y="2919"/>
                    <a:pt x="15657" y="2971"/>
                  </a:cubicBezTo>
                  <a:lnTo>
                    <a:pt x="14870" y="3761"/>
                  </a:lnTo>
                  <a:cubicBezTo>
                    <a:pt x="14840" y="3791"/>
                    <a:pt x="14817" y="3826"/>
                    <a:pt x="14801" y="3866"/>
                  </a:cubicBezTo>
                  <a:cubicBezTo>
                    <a:pt x="14788" y="3900"/>
                    <a:pt x="14782" y="3936"/>
                    <a:pt x="14781" y="3972"/>
                  </a:cubicBezTo>
                  <a:lnTo>
                    <a:pt x="14781" y="5106"/>
                  </a:lnTo>
                  <a:cubicBezTo>
                    <a:pt x="14780" y="5204"/>
                    <a:pt x="14821" y="5299"/>
                    <a:pt x="14893" y="5366"/>
                  </a:cubicBezTo>
                  <a:cubicBezTo>
                    <a:pt x="14957" y="5425"/>
                    <a:pt x="15041" y="5457"/>
                    <a:pt x="15128" y="5457"/>
                  </a:cubicBezTo>
                  <a:lnTo>
                    <a:pt x="16553" y="5457"/>
                  </a:lnTo>
                  <a:cubicBezTo>
                    <a:pt x="16646" y="5457"/>
                    <a:pt x="16736" y="5423"/>
                    <a:pt x="16807" y="5362"/>
                  </a:cubicBezTo>
                  <a:cubicBezTo>
                    <a:pt x="16887" y="5292"/>
                    <a:pt x="16935" y="5193"/>
                    <a:pt x="16941" y="5087"/>
                  </a:cubicBezTo>
                  <a:lnTo>
                    <a:pt x="16941" y="3999"/>
                  </a:lnTo>
                  <a:cubicBezTo>
                    <a:pt x="16943" y="3956"/>
                    <a:pt x="16936" y="3913"/>
                    <a:pt x="16921" y="3872"/>
                  </a:cubicBezTo>
                  <a:cubicBezTo>
                    <a:pt x="16902" y="3824"/>
                    <a:pt x="16872" y="3781"/>
                    <a:pt x="16834" y="3746"/>
                  </a:cubicBezTo>
                  <a:lnTo>
                    <a:pt x="16052" y="2971"/>
                  </a:lnTo>
                  <a:cubicBezTo>
                    <a:pt x="16002" y="2927"/>
                    <a:pt x="15940" y="2902"/>
                    <a:pt x="15874" y="2897"/>
                  </a:cubicBezTo>
                  <a:close/>
                  <a:moveTo>
                    <a:pt x="18715" y="2897"/>
                  </a:moveTo>
                  <a:cubicBezTo>
                    <a:pt x="18636" y="2892"/>
                    <a:pt x="18558" y="2919"/>
                    <a:pt x="18499" y="2971"/>
                  </a:cubicBezTo>
                  <a:lnTo>
                    <a:pt x="17711" y="3761"/>
                  </a:lnTo>
                  <a:cubicBezTo>
                    <a:pt x="17682" y="3791"/>
                    <a:pt x="17658" y="3826"/>
                    <a:pt x="17643" y="3866"/>
                  </a:cubicBezTo>
                  <a:cubicBezTo>
                    <a:pt x="17630" y="3900"/>
                    <a:pt x="17623" y="3936"/>
                    <a:pt x="17622" y="3972"/>
                  </a:cubicBezTo>
                  <a:lnTo>
                    <a:pt x="17622" y="5106"/>
                  </a:lnTo>
                  <a:cubicBezTo>
                    <a:pt x="17622" y="5204"/>
                    <a:pt x="17663" y="5299"/>
                    <a:pt x="17735" y="5366"/>
                  </a:cubicBezTo>
                  <a:cubicBezTo>
                    <a:pt x="17799" y="5425"/>
                    <a:pt x="17882" y="5457"/>
                    <a:pt x="17969" y="5457"/>
                  </a:cubicBezTo>
                  <a:lnTo>
                    <a:pt x="19394" y="5457"/>
                  </a:lnTo>
                  <a:cubicBezTo>
                    <a:pt x="19487" y="5457"/>
                    <a:pt x="19578" y="5423"/>
                    <a:pt x="19648" y="5362"/>
                  </a:cubicBezTo>
                  <a:cubicBezTo>
                    <a:pt x="19728" y="5292"/>
                    <a:pt x="19777" y="5193"/>
                    <a:pt x="19783" y="5087"/>
                  </a:cubicBezTo>
                  <a:lnTo>
                    <a:pt x="19783" y="3999"/>
                  </a:lnTo>
                  <a:cubicBezTo>
                    <a:pt x="19784" y="3956"/>
                    <a:pt x="19777" y="3913"/>
                    <a:pt x="19762" y="3872"/>
                  </a:cubicBezTo>
                  <a:cubicBezTo>
                    <a:pt x="19744" y="3824"/>
                    <a:pt x="19713" y="3781"/>
                    <a:pt x="19675" y="3746"/>
                  </a:cubicBezTo>
                  <a:lnTo>
                    <a:pt x="18893" y="2971"/>
                  </a:lnTo>
                  <a:cubicBezTo>
                    <a:pt x="18843" y="2927"/>
                    <a:pt x="18781" y="2902"/>
                    <a:pt x="18715" y="2897"/>
                  </a:cubicBezTo>
                  <a:close/>
                  <a:moveTo>
                    <a:pt x="2155" y="3638"/>
                  </a:moveTo>
                  <a:lnTo>
                    <a:pt x="4321" y="3638"/>
                  </a:lnTo>
                  <a:lnTo>
                    <a:pt x="4321" y="7284"/>
                  </a:lnTo>
                  <a:lnTo>
                    <a:pt x="2155" y="7284"/>
                  </a:lnTo>
                  <a:lnTo>
                    <a:pt x="2155" y="3638"/>
                  </a:lnTo>
                  <a:close/>
                  <a:moveTo>
                    <a:pt x="8273" y="3798"/>
                  </a:moveTo>
                  <a:lnTo>
                    <a:pt x="8664" y="4175"/>
                  </a:lnTo>
                  <a:lnTo>
                    <a:pt x="8664" y="4763"/>
                  </a:lnTo>
                  <a:lnTo>
                    <a:pt x="7892" y="4763"/>
                  </a:lnTo>
                  <a:lnTo>
                    <a:pt x="7892" y="4159"/>
                  </a:lnTo>
                  <a:lnTo>
                    <a:pt x="8273" y="3798"/>
                  </a:lnTo>
                  <a:close/>
                  <a:moveTo>
                    <a:pt x="15840" y="3798"/>
                  </a:moveTo>
                  <a:lnTo>
                    <a:pt x="16231" y="4175"/>
                  </a:lnTo>
                  <a:lnTo>
                    <a:pt x="16231" y="4763"/>
                  </a:lnTo>
                  <a:lnTo>
                    <a:pt x="15459" y="4763"/>
                  </a:lnTo>
                  <a:lnTo>
                    <a:pt x="15459" y="4159"/>
                  </a:lnTo>
                  <a:lnTo>
                    <a:pt x="15840" y="3798"/>
                  </a:lnTo>
                  <a:close/>
                  <a:moveTo>
                    <a:pt x="18682" y="3798"/>
                  </a:moveTo>
                  <a:lnTo>
                    <a:pt x="19072" y="4175"/>
                  </a:lnTo>
                  <a:lnTo>
                    <a:pt x="19072" y="4763"/>
                  </a:lnTo>
                  <a:lnTo>
                    <a:pt x="18300" y="4763"/>
                  </a:lnTo>
                  <a:lnTo>
                    <a:pt x="18300" y="4159"/>
                  </a:lnTo>
                  <a:lnTo>
                    <a:pt x="18682" y="3798"/>
                  </a:lnTo>
                  <a:close/>
                  <a:moveTo>
                    <a:pt x="2864" y="4346"/>
                  </a:moveTo>
                  <a:lnTo>
                    <a:pt x="2864" y="5103"/>
                  </a:lnTo>
                  <a:lnTo>
                    <a:pt x="3613" y="5103"/>
                  </a:lnTo>
                  <a:lnTo>
                    <a:pt x="3613" y="4346"/>
                  </a:lnTo>
                  <a:lnTo>
                    <a:pt x="2864" y="4346"/>
                  </a:lnTo>
                  <a:close/>
                  <a:moveTo>
                    <a:pt x="2864" y="5770"/>
                  </a:moveTo>
                  <a:lnTo>
                    <a:pt x="2864" y="6528"/>
                  </a:lnTo>
                  <a:lnTo>
                    <a:pt x="3613" y="6528"/>
                  </a:lnTo>
                  <a:lnTo>
                    <a:pt x="3613" y="5770"/>
                  </a:lnTo>
                  <a:lnTo>
                    <a:pt x="2864" y="5770"/>
                  </a:lnTo>
                  <a:close/>
                  <a:moveTo>
                    <a:pt x="7481" y="6181"/>
                  </a:moveTo>
                  <a:cubicBezTo>
                    <a:pt x="7406" y="6182"/>
                    <a:pt x="7335" y="6214"/>
                    <a:pt x="7284" y="6270"/>
                  </a:cubicBezTo>
                  <a:cubicBezTo>
                    <a:pt x="7239" y="6320"/>
                    <a:pt x="7212" y="6385"/>
                    <a:pt x="7211" y="6453"/>
                  </a:cubicBezTo>
                  <a:lnTo>
                    <a:pt x="7211" y="11304"/>
                  </a:lnTo>
                  <a:cubicBezTo>
                    <a:pt x="7208" y="11401"/>
                    <a:pt x="7247" y="11495"/>
                    <a:pt x="7319" y="11560"/>
                  </a:cubicBezTo>
                  <a:cubicBezTo>
                    <a:pt x="7381" y="11616"/>
                    <a:pt x="7463" y="11646"/>
                    <a:pt x="7546" y="11643"/>
                  </a:cubicBezTo>
                  <a:lnTo>
                    <a:pt x="10452" y="11643"/>
                  </a:lnTo>
                  <a:lnTo>
                    <a:pt x="10452" y="14567"/>
                  </a:lnTo>
                  <a:lnTo>
                    <a:pt x="9003" y="14567"/>
                  </a:lnTo>
                  <a:lnTo>
                    <a:pt x="9003" y="15275"/>
                  </a:lnTo>
                  <a:lnTo>
                    <a:pt x="10910" y="15275"/>
                  </a:lnTo>
                  <a:cubicBezTo>
                    <a:pt x="10980" y="15269"/>
                    <a:pt x="11044" y="15235"/>
                    <a:pt x="11088" y="15181"/>
                  </a:cubicBezTo>
                  <a:cubicBezTo>
                    <a:pt x="11121" y="15140"/>
                    <a:pt x="11141" y="15090"/>
                    <a:pt x="11145" y="15038"/>
                  </a:cubicBezTo>
                  <a:lnTo>
                    <a:pt x="11145" y="11215"/>
                  </a:lnTo>
                  <a:cubicBezTo>
                    <a:pt x="11147" y="11140"/>
                    <a:pt x="11118" y="11068"/>
                    <a:pt x="11065" y="11016"/>
                  </a:cubicBezTo>
                  <a:cubicBezTo>
                    <a:pt x="11014" y="10966"/>
                    <a:pt x="10946" y="10939"/>
                    <a:pt x="10875" y="10941"/>
                  </a:cubicBezTo>
                  <a:lnTo>
                    <a:pt x="7905" y="10941"/>
                  </a:lnTo>
                  <a:lnTo>
                    <a:pt x="7905" y="6918"/>
                  </a:lnTo>
                  <a:lnTo>
                    <a:pt x="15153" y="6918"/>
                  </a:lnTo>
                  <a:lnTo>
                    <a:pt x="15153" y="12483"/>
                  </a:lnTo>
                  <a:cubicBezTo>
                    <a:pt x="15145" y="12555"/>
                    <a:pt x="15169" y="12628"/>
                    <a:pt x="15218" y="12681"/>
                  </a:cubicBezTo>
                  <a:cubicBezTo>
                    <a:pt x="15266" y="12732"/>
                    <a:pt x="15333" y="12760"/>
                    <a:pt x="15403" y="12759"/>
                  </a:cubicBezTo>
                  <a:lnTo>
                    <a:pt x="19142" y="12759"/>
                  </a:lnTo>
                  <a:cubicBezTo>
                    <a:pt x="19228" y="12759"/>
                    <a:pt x="19310" y="12722"/>
                    <a:pt x="19366" y="12656"/>
                  </a:cubicBezTo>
                  <a:cubicBezTo>
                    <a:pt x="19413" y="12602"/>
                    <a:pt x="19438" y="12533"/>
                    <a:pt x="19437" y="12461"/>
                  </a:cubicBezTo>
                  <a:lnTo>
                    <a:pt x="19437" y="6551"/>
                  </a:lnTo>
                  <a:lnTo>
                    <a:pt x="18725" y="6551"/>
                  </a:lnTo>
                  <a:lnTo>
                    <a:pt x="18725" y="12058"/>
                  </a:lnTo>
                  <a:lnTo>
                    <a:pt x="15807" y="12058"/>
                  </a:lnTo>
                  <a:lnTo>
                    <a:pt x="15807" y="6518"/>
                  </a:lnTo>
                  <a:cubicBezTo>
                    <a:pt x="15812" y="6423"/>
                    <a:pt x="15774" y="6330"/>
                    <a:pt x="15705" y="6266"/>
                  </a:cubicBezTo>
                  <a:cubicBezTo>
                    <a:pt x="15642" y="6207"/>
                    <a:pt x="15559" y="6176"/>
                    <a:pt x="15473" y="6181"/>
                  </a:cubicBezTo>
                  <a:lnTo>
                    <a:pt x="7481" y="6181"/>
                  </a:lnTo>
                  <a:close/>
                  <a:moveTo>
                    <a:pt x="13307" y="7233"/>
                  </a:moveTo>
                  <a:cubicBezTo>
                    <a:pt x="13166" y="7236"/>
                    <a:pt x="13042" y="7329"/>
                    <a:pt x="12999" y="7465"/>
                  </a:cubicBezTo>
                  <a:lnTo>
                    <a:pt x="12252" y="9736"/>
                  </a:lnTo>
                  <a:cubicBezTo>
                    <a:pt x="12214" y="9842"/>
                    <a:pt x="12228" y="9959"/>
                    <a:pt x="12290" y="10052"/>
                  </a:cubicBezTo>
                  <a:cubicBezTo>
                    <a:pt x="12358" y="10155"/>
                    <a:pt x="12475" y="10214"/>
                    <a:pt x="12597" y="10208"/>
                  </a:cubicBezTo>
                  <a:lnTo>
                    <a:pt x="12979" y="10208"/>
                  </a:lnTo>
                  <a:lnTo>
                    <a:pt x="12979" y="10918"/>
                  </a:lnTo>
                  <a:lnTo>
                    <a:pt x="13649" y="10918"/>
                  </a:lnTo>
                  <a:lnTo>
                    <a:pt x="13649" y="10208"/>
                  </a:lnTo>
                  <a:lnTo>
                    <a:pt x="14051" y="10208"/>
                  </a:lnTo>
                  <a:cubicBezTo>
                    <a:pt x="14167" y="10193"/>
                    <a:pt x="14269" y="10123"/>
                    <a:pt x="14327" y="10020"/>
                  </a:cubicBezTo>
                  <a:cubicBezTo>
                    <a:pt x="14381" y="9924"/>
                    <a:pt x="14391" y="9809"/>
                    <a:pt x="14354" y="9705"/>
                  </a:cubicBezTo>
                  <a:lnTo>
                    <a:pt x="13632" y="7465"/>
                  </a:lnTo>
                  <a:cubicBezTo>
                    <a:pt x="13586" y="7324"/>
                    <a:pt x="13454" y="7230"/>
                    <a:pt x="13307" y="7233"/>
                  </a:cubicBezTo>
                  <a:close/>
                  <a:moveTo>
                    <a:pt x="9724" y="7636"/>
                  </a:moveTo>
                  <a:cubicBezTo>
                    <a:pt x="9645" y="7631"/>
                    <a:pt x="9567" y="7657"/>
                    <a:pt x="9507" y="7710"/>
                  </a:cubicBezTo>
                  <a:lnTo>
                    <a:pt x="8720" y="8499"/>
                  </a:lnTo>
                  <a:cubicBezTo>
                    <a:pt x="8690" y="8529"/>
                    <a:pt x="8666" y="8565"/>
                    <a:pt x="8651" y="8604"/>
                  </a:cubicBezTo>
                  <a:cubicBezTo>
                    <a:pt x="8638" y="8638"/>
                    <a:pt x="8631" y="8674"/>
                    <a:pt x="8630" y="8711"/>
                  </a:cubicBezTo>
                  <a:lnTo>
                    <a:pt x="8630" y="9844"/>
                  </a:lnTo>
                  <a:cubicBezTo>
                    <a:pt x="8630" y="9943"/>
                    <a:pt x="8671" y="10037"/>
                    <a:pt x="8743" y="10104"/>
                  </a:cubicBezTo>
                  <a:cubicBezTo>
                    <a:pt x="8807" y="10163"/>
                    <a:pt x="8891" y="10196"/>
                    <a:pt x="8977" y="10195"/>
                  </a:cubicBezTo>
                  <a:lnTo>
                    <a:pt x="10403" y="10195"/>
                  </a:lnTo>
                  <a:cubicBezTo>
                    <a:pt x="10496" y="10196"/>
                    <a:pt x="10586" y="10162"/>
                    <a:pt x="10657" y="10100"/>
                  </a:cubicBezTo>
                  <a:cubicBezTo>
                    <a:pt x="10737" y="10031"/>
                    <a:pt x="10785" y="9932"/>
                    <a:pt x="10791" y="9825"/>
                  </a:cubicBezTo>
                  <a:lnTo>
                    <a:pt x="10791" y="8737"/>
                  </a:lnTo>
                  <a:cubicBezTo>
                    <a:pt x="10793" y="8694"/>
                    <a:pt x="10786" y="8651"/>
                    <a:pt x="10770" y="8611"/>
                  </a:cubicBezTo>
                  <a:cubicBezTo>
                    <a:pt x="10752" y="8562"/>
                    <a:pt x="10723" y="8519"/>
                    <a:pt x="10684" y="8485"/>
                  </a:cubicBezTo>
                  <a:lnTo>
                    <a:pt x="9901" y="7710"/>
                  </a:lnTo>
                  <a:cubicBezTo>
                    <a:pt x="9852" y="7666"/>
                    <a:pt x="9789" y="7640"/>
                    <a:pt x="9724" y="7636"/>
                  </a:cubicBezTo>
                  <a:close/>
                  <a:moveTo>
                    <a:pt x="9690" y="8537"/>
                  </a:moveTo>
                  <a:lnTo>
                    <a:pt x="10081" y="8914"/>
                  </a:lnTo>
                  <a:lnTo>
                    <a:pt x="10081" y="9502"/>
                  </a:lnTo>
                  <a:lnTo>
                    <a:pt x="9309" y="9502"/>
                  </a:lnTo>
                  <a:lnTo>
                    <a:pt x="9309" y="8897"/>
                  </a:lnTo>
                  <a:lnTo>
                    <a:pt x="9690" y="8537"/>
                  </a:lnTo>
                  <a:close/>
                  <a:moveTo>
                    <a:pt x="13324" y="8820"/>
                  </a:moveTo>
                  <a:lnTo>
                    <a:pt x="13608" y="9470"/>
                  </a:lnTo>
                  <a:lnTo>
                    <a:pt x="13040" y="9470"/>
                  </a:lnTo>
                  <a:lnTo>
                    <a:pt x="13324" y="8820"/>
                  </a:lnTo>
                  <a:close/>
                  <a:moveTo>
                    <a:pt x="1784" y="11647"/>
                  </a:moveTo>
                  <a:cubicBezTo>
                    <a:pt x="1692" y="11642"/>
                    <a:pt x="1603" y="11674"/>
                    <a:pt x="1535" y="11736"/>
                  </a:cubicBezTo>
                  <a:cubicBezTo>
                    <a:pt x="1474" y="11791"/>
                    <a:pt x="1434" y="11865"/>
                    <a:pt x="1422" y="11947"/>
                  </a:cubicBezTo>
                  <a:lnTo>
                    <a:pt x="1422" y="14960"/>
                  </a:lnTo>
                  <a:cubicBezTo>
                    <a:pt x="1425" y="15037"/>
                    <a:pt x="1455" y="15110"/>
                    <a:pt x="1507" y="15166"/>
                  </a:cubicBezTo>
                  <a:cubicBezTo>
                    <a:pt x="1564" y="15228"/>
                    <a:pt x="1643" y="15265"/>
                    <a:pt x="1727" y="15268"/>
                  </a:cubicBezTo>
                  <a:lnTo>
                    <a:pt x="2217" y="15268"/>
                  </a:lnTo>
                  <a:cubicBezTo>
                    <a:pt x="2269" y="15425"/>
                    <a:pt x="2351" y="15573"/>
                    <a:pt x="2474" y="15698"/>
                  </a:cubicBezTo>
                  <a:cubicBezTo>
                    <a:pt x="2896" y="16125"/>
                    <a:pt x="3580" y="16125"/>
                    <a:pt x="4002" y="15698"/>
                  </a:cubicBezTo>
                  <a:cubicBezTo>
                    <a:pt x="4126" y="15573"/>
                    <a:pt x="4208" y="15425"/>
                    <a:pt x="4259" y="15268"/>
                  </a:cubicBezTo>
                  <a:lnTo>
                    <a:pt x="5104" y="15268"/>
                  </a:lnTo>
                  <a:cubicBezTo>
                    <a:pt x="5155" y="15425"/>
                    <a:pt x="5238" y="15573"/>
                    <a:pt x="5361" y="15698"/>
                  </a:cubicBezTo>
                  <a:cubicBezTo>
                    <a:pt x="5783" y="16125"/>
                    <a:pt x="6467" y="16125"/>
                    <a:pt x="6889" y="15698"/>
                  </a:cubicBezTo>
                  <a:cubicBezTo>
                    <a:pt x="7013" y="15573"/>
                    <a:pt x="7095" y="15425"/>
                    <a:pt x="7146" y="15268"/>
                  </a:cubicBezTo>
                  <a:lnTo>
                    <a:pt x="7984" y="15268"/>
                  </a:lnTo>
                  <a:cubicBezTo>
                    <a:pt x="8068" y="15267"/>
                    <a:pt x="8147" y="15230"/>
                    <a:pt x="8203" y="15166"/>
                  </a:cubicBezTo>
                  <a:cubicBezTo>
                    <a:pt x="8249" y="15113"/>
                    <a:pt x="8274" y="15045"/>
                    <a:pt x="8275" y="14974"/>
                  </a:cubicBezTo>
                  <a:lnTo>
                    <a:pt x="8275" y="13478"/>
                  </a:lnTo>
                  <a:cubicBezTo>
                    <a:pt x="8278" y="13428"/>
                    <a:pt x="8269" y="13377"/>
                    <a:pt x="8249" y="13331"/>
                  </a:cubicBezTo>
                  <a:cubicBezTo>
                    <a:pt x="8233" y="13293"/>
                    <a:pt x="8210" y="13260"/>
                    <a:pt x="8180" y="13232"/>
                  </a:cubicBezTo>
                  <a:lnTo>
                    <a:pt x="6649" y="11699"/>
                  </a:lnTo>
                  <a:cubicBezTo>
                    <a:pt x="6629" y="11683"/>
                    <a:pt x="6608" y="11670"/>
                    <a:pt x="6585" y="11661"/>
                  </a:cubicBezTo>
                  <a:cubicBezTo>
                    <a:pt x="6560" y="11652"/>
                    <a:pt x="6534" y="11648"/>
                    <a:pt x="6508" y="11647"/>
                  </a:cubicBezTo>
                  <a:lnTo>
                    <a:pt x="1784" y="11647"/>
                  </a:lnTo>
                  <a:close/>
                  <a:moveTo>
                    <a:pt x="2157" y="12375"/>
                  </a:moveTo>
                  <a:lnTo>
                    <a:pt x="6341" y="12375"/>
                  </a:lnTo>
                  <a:lnTo>
                    <a:pt x="7558" y="13615"/>
                  </a:lnTo>
                  <a:lnTo>
                    <a:pt x="7558" y="14557"/>
                  </a:lnTo>
                  <a:lnTo>
                    <a:pt x="7139" y="14557"/>
                  </a:lnTo>
                  <a:cubicBezTo>
                    <a:pt x="7086" y="14409"/>
                    <a:pt x="7006" y="14270"/>
                    <a:pt x="6889" y="14152"/>
                  </a:cubicBezTo>
                  <a:cubicBezTo>
                    <a:pt x="6678" y="13939"/>
                    <a:pt x="6402" y="13832"/>
                    <a:pt x="6125" y="13832"/>
                  </a:cubicBezTo>
                  <a:cubicBezTo>
                    <a:pt x="5849" y="13832"/>
                    <a:pt x="5572" y="13939"/>
                    <a:pt x="5361" y="14152"/>
                  </a:cubicBezTo>
                  <a:cubicBezTo>
                    <a:pt x="5245" y="14270"/>
                    <a:pt x="5164" y="14409"/>
                    <a:pt x="5111" y="14557"/>
                  </a:cubicBezTo>
                  <a:lnTo>
                    <a:pt x="4252" y="14557"/>
                  </a:lnTo>
                  <a:cubicBezTo>
                    <a:pt x="4199" y="14409"/>
                    <a:pt x="4119" y="14270"/>
                    <a:pt x="4002" y="14152"/>
                  </a:cubicBezTo>
                  <a:cubicBezTo>
                    <a:pt x="3791" y="13939"/>
                    <a:pt x="3515" y="13832"/>
                    <a:pt x="3238" y="13832"/>
                  </a:cubicBezTo>
                  <a:cubicBezTo>
                    <a:pt x="2962" y="13832"/>
                    <a:pt x="2685" y="13939"/>
                    <a:pt x="2474" y="14152"/>
                  </a:cubicBezTo>
                  <a:cubicBezTo>
                    <a:pt x="2358" y="14270"/>
                    <a:pt x="2277" y="14409"/>
                    <a:pt x="2225" y="14557"/>
                  </a:cubicBezTo>
                  <a:lnTo>
                    <a:pt x="2149" y="14557"/>
                  </a:lnTo>
                  <a:lnTo>
                    <a:pt x="2157" y="12375"/>
                  </a:lnTo>
                  <a:close/>
                  <a:moveTo>
                    <a:pt x="12972" y="13469"/>
                  </a:moveTo>
                  <a:cubicBezTo>
                    <a:pt x="12893" y="13464"/>
                    <a:pt x="12815" y="13490"/>
                    <a:pt x="12756" y="13542"/>
                  </a:cubicBezTo>
                  <a:lnTo>
                    <a:pt x="11968" y="14332"/>
                  </a:lnTo>
                  <a:cubicBezTo>
                    <a:pt x="11938" y="14362"/>
                    <a:pt x="11915" y="14398"/>
                    <a:pt x="11899" y="14437"/>
                  </a:cubicBezTo>
                  <a:cubicBezTo>
                    <a:pt x="11886" y="14471"/>
                    <a:pt x="11880" y="14507"/>
                    <a:pt x="11879" y="14544"/>
                  </a:cubicBezTo>
                  <a:lnTo>
                    <a:pt x="11879" y="15677"/>
                  </a:lnTo>
                  <a:cubicBezTo>
                    <a:pt x="11878" y="15776"/>
                    <a:pt x="11919" y="15870"/>
                    <a:pt x="11991" y="15937"/>
                  </a:cubicBezTo>
                  <a:cubicBezTo>
                    <a:pt x="12055" y="15996"/>
                    <a:pt x="12139" y="16028"/>
                    <a:pt x="12226" y="16028"/>
                  </a:cubicBezTo>
                  <a:lnTo>
                    <a:pt x="13651" y="16028"/>
                  </a:lnTo>
                  <a:cubicBezTo>
                    <a:pt x="13744" y="16028"/>
                    <a:pt x="13835" y="15995"/>
                    <a:pt x="13905" y="15933"/>
                  </a:cubicBezTo>
                  <a:cubicBezTo>
                    <a:pt x="13985" y="15864"/>
                    <a:pt x="14033" y="15764"/>
                    <a:pt x="14039" y="15658"/>
                  </a:cubicBezTo>
                  <a:lnTo>
                    <a:pt x="14039" y="14570"/>
                  </a:lnTo>
                  <a:cubicBezTo>
                    <a:pt x="14041" y="14527"/>
                    <a:pt x="14034" y="14484"/>
                    <a:pt x="14019" y="14444"/>
                  </a:cubicBezTo>
                  <a:cubicBezTo>
                    <a:pt x="14000" y="14395"/>
                    <a:pt x="13970" y="14352"/>
                    <a:pt x="13932" y="14317"/>
                  </a:cubicBezTo>
                  <a:lnTo>
                    <a:pt x="13150" y="13542"/>
                  </a:lnTo>
                  <a:cubicBezTo>
                    <a:pt x="13100" y="13499"/>
                    <a:pt x="13038" y="13473"/>
                    <a:pt x="12972" y="13469"/>
                  </a:cubicBezTo>
                  <a:close/>
                  <a:moveTo>
                    <a:pt x="12938" y="14369"/>
                  </a:moveTo>
                  <a:lnTo>
                    <a:pt x="13329" y="14746"/>
                  </a:lnTo>
                  <a:lnTo>
                    <a:pt x="13329" y="15334"/>
                  </a:lnTo>
                  <a:lnTo>
                    <a:pt x="12557" y="15334"/>
                  </a:lnTo>
                  <a:lnTo>
                    <a:pt x="12557" y="14730"/>
                  </a:lnTo>
                  <a:lnTo>
                    <a:pt x="12938" y="14369"/>
                  </a:lnTo>
                  <a:close/>
                  <a:moveTo>
                    <a:pt x="3238" y="14566"/>
                  </a:moveTo>
                  <a:cubicBezTo>
                    <a:pt x="3329" y="14566"/>
                    <a:pt x="3420" y="14601"/>
                    <a:pt x="3489" y="14671"/>
                  </a:cubicBezTo>
                  <a:cubicBezTo>
                    <a:pt x="3628" y="14811"/>
                    <a:pt x="3628" y="15038"/>
                    <a:pt x="3489" y="15178"/>
                  </a:cubicBezTo>
                  <a:cubicBezTo>
                    <a:pt x="3350" y="15319"/>
                    <a:pt x="3126" y="15319"/>
                    <a:pt x="2988" y="15178"/>
                  </a:cubicBezTo>
                  <a:cubicBezTo>
                    <a:pt x="2849" y="15038"/>
                    <a:pt x="2849" y="14811"/>
                    <a:pt x="2988" y="14671"/>
                  </a:cubicBezTo>
                  <a:cubicBezTo>
                    <a:pt x="3057" y="14601"/>
                    <a:pt x="3148" y="14566"/>
                    <a:pt x="3238" y="14566"/>
                  </a:cubicBezTo>
                  <a:close/>
                  <a:moveTo>
                    <a:pt x="6125" y="14566"/>
                  </a:moveTo>
                  <a:cubicBezTo>
                    <a:pt x="6216" y="14566"/>
                    <a:pt x="6307" y="14601"/>
                    <a:pt x="6376" y="14671"/>
                  </a:cubicBezTo>
                  <a:cubicBezTo>
                    <a:pt x="6515" y="14811"/>
                    <a:pt x="6515" y="15038"/>
                    <a:pt x="6376" y="15178"/>
                  </a:cubicBezTo>
                  <a:cubicBezTo>
                    <a:pt x="6237" y="15319"/>
                    <a:pt x="6013" y="15319"/>
                    <a:pt x="5875" y="15178"/>
                  </a:cubicBezTo>
                  <a:cubicBezTo>
                    <a:pt x="5736" y="15038"/>
                    <a:pt x="5736" y="14811"/>
                    <a:pt x="5875" y="14671"/>
                  </a:cubicBezTo>
                  <a:cubicBezTo>
                    <a:pt x="5944" y="14601"/>
                    <a:pt x="6035" y="14566"/>
                    <a:pt x="6125" y="1456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77DB0DA9-E9E4-074F-ACD1-A85E5077EFB3}"/>
                </a:ext>
              </a:extLst>
            </p:cNvPr>
            <p:cNvGrpSpPr/>
            <p:nvPr/>
          </p:nvGrpSpPr>
          <p:grpSpPr>
            <a:xfrm>
              <a:off x="10494615" y="7119241"/>
              <a:ext cx="3888433" cy="2695653"/>
              <a:chOff x="4127104" y="7119241"/>
              <a:chExt cx="3888433" cy="2695653"/>
            </a:xfrm>
          </p:grpSpPr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0DE4582-AE59-2F4F-85F5-EAA44F68FF51}"/>
                  </a:ext>
                </a:extLst>
              </p:cNvPr>
              <p:cNvSpPr/>
              <p:nvPr/>
            </p:nvSpPr>
            <p:spPr>
              <a:xfrm>
                <a:off x="4404974" y="8120135"/>
                <a:ext cx="3332693" cy="1694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id="{050A9E9A-1188-E54C-94CA-E18709AFF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27104" y="7119241"/>
                <a:ext cx="388843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BBE43FC-C42C-C04D-9C0D-905C653BAF1D}"/>
              </a:ext>
            </a:extLst>
          </p:cNvPr>
          <p:cNvGrpSpPr/>
          <p:nvPr/>
        </p:nvGrpSpPr>
        <p:grpSpPr>
          <a:xfrm>
            <a:off x="16112734" y="2105472"/>
            <a:ext cx="5210972" cy="9172180"/>
            <a:chOff x="16112734" y="2105472"/>
            <a:chExt cx="5210972" cy="9172180"/>
          </a:xfrm>
        </p:grpSpPr>
        <p:sp>
          <p:nvSpPr>
            <p:cNvPr id="17" name="Фигура">
              <a:extLst>
                <a:ext uri="{FF2B5EF4-FFF2-40B4-BE49-F238E27FC236}">
                  <a16:creationId xmlns:a16="http://schemas.microsoft.com/office/drawing/2014/main" id="{F4F194F7-CB3F-7843-8C48-CCAECB50A659}"/>
                </a:ext>
              </a:extLst>
            </p:cNvPr>
            <p:cNvSpPr/>
            <p:nvPr/>
          </p:nvSpPr>
          <p:spPr>
            <a:xfrm>
              <a:off x="16112734" y="2105472"/>
              <a:ext cx="5210972" cy="917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82" y="0"/>
                    <a:pt x="5971" y="493"/>
                    <a:pt x="4134" y="1314"/>
                  </a:cubicBezTo>
                  <a:cubicBezTo>
                    <a:pt x="3526" y="1622"/>
                    <a:pt x="3482" y="2154"/>
                    <a:pt x="4036" y="2494"/>
                  </a:cubicBezTo>
                  <a:cubicBezTo>
                    <a:pt x="4529" y="2796"/>
                    <a:pt x="5341" y="2841"/>
                    <a:pt x="5927" y="2598"/>
                  </a:cubicBezTo>
                  <a:cubicBezTo>
                    <a:pt x="7280" y="2010"/>
                    <a:pt x="8966" y="1657"/>
                    <a:pt x="10800" y="1657"/>
                  </a:cubicBezTo>
                  <a:cubicBezTo>
                    <a:pt x="12683" y="1657"/>
                    <a:pt x="14412" y="2028"/>
                    <a:pt x="15781" y="2645"/>
                  </a:cubicBezTo>
                  <a:cubicBezTo>
                    <a:pt x="16415" y="2877"/>
                    <a:pt x="17257" y="2792"/>
                    <a:pt x="17711" y="2450"/>
                  </a:cubicBezTo>
                  <a:cubicBezTo>
                    <a:pt x="18186" y="2093"/>
                    <a:pt x="18071" y="1585"/>
                    <a:pt x="17451" y="1308"/>
                  </a:cubicBezTo>
                  <a:cubicBezTo>
                    <a:pt x="15617" y="491"/>
                    <a:pt x="13311" y="0"/>
                    <a:pt x="10800" y="0"/>
                  </a:cubicBezTo>
                  <a:close/>
                  <a:moveTo>
                    <a:pt x="0" y="6249"/>
                  </a:moveTo>
                  <a:lnTo>
                    <a:pt x="0" y="15464"/>
                  </a:lnTo>
                  <a:cubicBezTo>
                    <a:pt x="0" y="18853"/>
                    <a:pt x="4835" y="21600"/>
                    <a:pt x="10800" y="21600"/>
                  </a:cubicBezTo>
                  <a:cubicBezTo>
                    <a:pt x="16765" y="21600"/>
                    <a:pt x="21600" y="18853"/>
                    <a:pt x="21600" y="15464"/>
                  </a:cubicBezTo>
                  <a:lnTo>
                    <a:pt x="21600" y="6249"/>
                  </a:lnTo>
                  <a:cubicBezTo>
                    <a:pt x="21585" y="5842"/>
                    <a:pt x="21022" y="5509"/>
                    <a:pt x="20306" y="5486"/>
                  </a:cubicBezTo>
                  <a:cubicBezTo>
                    <a:pt x="19526" y="5460"/>
                    <a:pt x="18861" y="5805"/>
                    <a:pt x="18835" y="6249"/>
                  </a:cubicBezTo>
                  <a:lnTo>
                    <a:pt x="18835" y="15377"/>
                  </a:lnTo>
                  <a:cubicBezTo>
                    <a:pt x="18835" y="17898"/>
                    <a:pt x="15238" y="19943"/>
                    <a:pt x="10800" y="19943"/>
                  </a:cubicBezTo>
                  <a:cubicBezTo>
                    <a:pt x="6362" y="19943"/>
                    <a:pt x="2765" y="17898"/>
                    <a:pt x="2765" y="15377"/>
                  </a:cubicBezTo>
                  <a:lnTo>
                    <a:pt x="2765" y="6249"/>
                  </a:lnTo>
                  <a:cubicBezTo>
                    <a:pt x="2751" y="5833"/>
                    <a:pt x="2167" y="5497"/>
                    <a:pt x="1436" y="5483"/>
                  </a:cubicBezTo>
                  <a:cubicBezTo>
                    <a:pt x="666" y="5468"/>
                    <a:pt x="22" y="5811"/>
                    <a:pt x="0" y="6249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Кружок">
              <a:extLst>
                <a:ext uri="{FF2B5EF4-FFF2-40B4-BE49-F238E27FC236}">
                  <a16:creationId xmlns:a16="http://schemas.microsoft.com/office/drawing/2014/main" id="{FEDFB97B-C3BB-A045-94CB-86A246C27514}"/>
                </a:ext>
              </a:extLst>
            </p:cNvPr>
            <p:cNvSpPr/>
            <p:nvPr/>
          </p:nvSpPr>
          <p:spPr>
            <a:xfrm>
              <a:off x="17051032" y="3520199"/>
              <a:ext cx="3332693" cy="3332692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" name="Фигура">
              <a:extLst>
                <a:ext uri="{FF2B5EF4-FFF2-40B4-BE49-F238E27FC236}">
                  <a16:creationId xmlns:a16="http://schemas.microsoft.com/office/drawing/2014/main" id="{8B17FC45-6804-DE41-BC32-87219BD0602C}"/>
                </a:ext>
              </a:extLst>
            </p:cNvPr>
            <p:cNvSpPr/>
            <p:nvPr/>
          </p:nvSpPr>
          <p:spPr>
            <a:xfrm>
              <a:off x="18294150" y="4773681"/>
              <a:ext cx="994741" cy="82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41"/>
                  </a:lnTo>
                  <a:lnTo>
                    <a:pt x="9368" y="841"/>
                  </a:lnTo>
                  <a:lnTo>
                    <a:pt x="7688" y="2325"/>
                  </a:lnTo>
                  <a:cubicBezTo>
                    <a:pt x="7609" y="2410"/>
                    <a:pt x="7569" y="2535"/>
                    <a:pt x="7582" y="2662"/>
                  </a:cubicBezTo>
                  <a:cubicBezTo>
                    <a:pt x="7592" y="2754"/>
                    <a:pt x="7629" y="2840"/>
                    <a:pt x="7687" y="2902"/>
                  </a:cubicBezTo>
                  <a:lnTo>
                    <a:pt x="9326" y="4362"/>
                  </a:lnTo>
                  <a:lnTo>
                    <a:pt x="8035" y="4362"/>
                  </a:lnTo>
                  <a:lnTo>
                    <a:pt x="8033" y="4362"/>
                  </a:lnTo>
                  <a:cubicBezTo>
                    <a:pt x="7892" y="4362"/>
                    <a:pt x="7820" y="4362"/>
                    <a:pt x="7744" y="4391"/>
                  </a:cubicBezTo>
                  <a:cubicBezTo>
                    <a:pt x="7661" y="4427"/>
                    <a:pt x="7596" y="4505"/>
                    <a:pt x="7566" y="4605"/>
                  </a:cubicBezTo>
                  <a:cubicBezTo>
                    <a:pt x="7541" y="4697"/>
                    <a:pt x="7541" y="4783"/>
                    <a:pt x="7541" y="4952"/>
                  </a:cubicBezTo>
                  <a:lnTo>
                    <a:pt x="7541" y="6078"/>
                  </a:lnTo>
                  <a:lnTo>
                    <a:pt x="551" y="6078"/>
                  </a:lnTo>
                  <a:lnTo>
                    <a:pt x="548" y="6078"/>
                  </a:lnTo>
                  <a:cubicBezTo>
                    <a:pt x="408" y="6078"/>
                    <a:pt x="336" y="6079"/>
                    <a:pt x="260" y="6107"/>
                  </a:cubicBezTo>
                  <a:cubicBezTo>
                    <a:pt x="177" y="6144"/>
                    <a:pt x="112" y="6222"/>
                    <a:pt x="82" y="6322"/>
                  </a:cubicBezTo>
                  <a:cubicBezTo>
                    <a:pt x="58" y="6413"/>
                    <a:pt x="58" y="6500"/>
                    <a:pt x="58" y="6669"/>
                  </a:cubicBezTo>
                  <a:lnTo>
                    <a:pt x="58" y="17538"/>
                  </a:lnTo>
                  <a:cubicBezTo>
                    <a:pt x="58" y="17710"/>
                    <a:pt x="58" y="17796"/>
                    <a:pt x="82" y="17887"/>
                  </a:cubicBezTo>
                  <a:cubicBezTo>
                    <a:pt x="112" y="17987"/>
                    <a:pt x="177" y="18066"/>
                    <a:pt x="260" y="18102"/>
                  </a:cubicBezTo>
                  <a:cubicBezTo>
                    <a:pt x="336" y="18131"/>
                    <a:pt x="407" y="18131"/>
                    <a:pt x="548" y="18131"/>
                  </a:cubicBezTo>
                  <a:lnTo>
                    <a:pt x="1220" y="18131"/>
                  </a:lnTo>
                  <a:cubicBezTo>
                    <a:pt x="708" y="18897"/>
                    <a:pt x="708" y="19993"/>
                    <a:pt x="1219" y="20759"/>
                  </a:cubicBezTo>
                  <a:lnTo>
                    <a:pt x="0" y="20759"/>
                  </a:lnTo>
                  <a:lnTo>
                    <a:pt x="0" y="21600"/>
                  </a:lnTo>
                  <a:lnTo>
                    <a:pt x="21543" y="21600"/>
                  </a:lnTo>
                  <a:lnTo>
                    <a:pt x="21543" y="20759"/>
                  </a:lnTo>
                  <a:lnTo>
                    <a:pt x="20395" y="20759"/>
                  </a:lnTo>
                  <a:cubicBezTo>
                    <a:pt x="20906" y="19993"/>
                    <a:pt x="20906" y="18897"/>
                    <a:pt x="20394" y="18131"/>
                  </a:cubicBezTo>
                  <a:lnTo>
                    <a:pt x="21107" y="18131"/>
                  </a:lnTo>
                  <a:cubicBezTo>
                    <a:pt x="21250" y="18131"/>
                    <a:pt x="21321" y="18131"/>
                    <a:pt x="21397" y="18102"/>
                  </a:cubicBezTo>
                  <a:cubicBezTo>
                    <a:pt x="21480" y="18066"/>
                    <a:pt x="21546" y="17987"/>
                    <a:pt x="21576" y="17887"/>
                  </a:cubicBezTo>
                  <a:cubicBezTo>
                    <a:pt x="21600" y="17796"/>
                    <a:pt x="21600" y="17710"/>
                    <a:pt x="21600" y="17540"/>
                  </a:cubicBezTo>
                  <a:lnTo>
                    <a:pt x="21600" y="6671"/>
                  </a:lnTo>
                  <a:cubicBezTo>
                    <a:pt x="21600" y="6500"/>
                    <a:pt x="21600" y="6413"/>
                    <a:pt x="21576" y="6322"/>
                  </a:cubicBezTo>
                  <a:cubicBezTo>
                    <a:pt x="21546" y="6222"/>
                    <a:pt x="21480" y="6144"/>
                    <a:pt x="21397" y="6107"/>
                  </a:cubicBezTo>
                  <a:cubicBezTo>
                    <a:pt x="21321" y="6078"/>
                    <a:pt x="21249" y="6078"/>
                    <a:pt x="21109" y="6078"/>
                  </a:cubicBezTo>
                  <a:lnTo>
                    <a:pt x="14002" y="6078"/>
                  </a:lnTo>
                  <a:lnTo>
                    <a:pt x="14002" y="4955"/>
                  </a:lnTo>
                  <a:cubicBezTo>
                    <a:pt x="14002" y="4783"/>
                    <a:pt x="14002" y="4697"/>
                    <a:pt x="13978" y="4605"/>
                  </a:cubicBezTo>
                  <a:cubicBezTo>
                    <a:pt x="13947" y="4505"/>
                    <a:pt x="13881" y="4427"/>
                    <a:pt x="13798" y="4391"/>
                  </a:cubicBezTo>
                  <a:cubicBezTo>
                    <a:pt x="13722" y="4362"/>
                    <a:pt x="13651" y="4362"/>
                    <a:pt x="13510" y="4362"/>
                  </a:cubicBezTo>
                  <a:lnTo>
                    <a:pt x="12262" y="4362"/>
                  </a:lnTo>
                  <a:lnTo>
                    <a:pt x="13907" y="2890"/>
                  </a:lnTo>
                  <a:cubicBezTo>
                    <a:pt x="13986" y="2824"/>
                    <a:pt x="14034" y="2716"/>
                    <a:pt x="14037" y="2600"/>
                  </a:cubicBezTo>
                  <a:cubicBezTo>
                    <a:pt x="14040" y="2468"/>
                    <a:pt x="13985" y="2345"/>
                    <a:pt x="13893" y="2275"/>
                  </a:cubicBezTo>
                  <a:lnTo>
                    <a:pt x="12166" y="841"/>
                  </a:lnTo>
                  <a:lnTo>
                    <a:pt x="21543" y="841"/>
                  </a:lnTo>
                  <a:lnTo>
                    <a:pt x="21543" y="0"/>
                  </a:lnTo>
                  <a:lnTo>
                    <a:pt x="0" y="0"/>
                  </a:lnTo>
                  <a:close/>
                  <a:moveTo>
                    <a:pt x="10514" y="841"/>
                  </a:moveTo>
                  <a:lnTo>
                    <a:pt x="11034" y="841"/>
                  </a:lnTo>
                  <a:lnTo>
                    <a:pt x="13104" y="2606"/>
                  </a:lnTo>
                  <a:lnTo>
                    <a:pt x="11131" y="4362"/>
                  </a:lnTo>
                  <a:lnTo>
                    <a:pt x="10513" y="4362"/>
                  </a:lnTo>
                  <a:lnTo>
                    <a:pt x="8553" y="2605"/>
                  </a:lnTo>
                  <a:lnTo>
                    <a:pt x="10514" y="841"/>
                  </a:lnTo>
                  <a:close/>
                  <a:moveTo>
                    <a:pt x="8250" y="5155"/>
                  </a:moveTo>
                  <a:lnTo>
                    <a:pt x="13358" y="5155"/>
                  </a:lnTo>
                  <a:lnTo>
                    <a:pt x="13358" y="6078"/>
                  </a:lnTo>
                  <a:lnTo>
                    <a:pt x="8250" y="6078"/>
                  </a:lnTo>
                  <a:lnTo>
                    <a:pt x="8250" y="5155"/>
                  </a:lnTo>
                  <a:close/>
                  <a:moveTo>
                    <a:pt x="794" y="6913"/>
                  </a:moveTo>
                  <a:lnTo>
                    <a:pt x="20864" y="6913"/>
                  </a:lnTo>
                  <a:lnTo>
                    <a:pt x="20864" y="15608"/>
                  </a:lnTo>
                  <a:lnTo>
                    <a:pt x="794" y="15608"/>
                  </a:lnTo>
                  <a:lnTo>
                    <a:pt x="794" y="6913"/>
                  </a:lnTo>
                  <a:close/>
                  <a:moveTo>
                    <a:pt x="1486" y="7770"/>
                  </a:moveTo>
                  <a:lnTo>
                    <a:pt x="1486" y="14648"/>
                  </a:lnTo>
                  <a:lnTo>
                    <a:pt x="2163" y="14648"/>
                  </a:lnTo>
                  <a:lnTo>
                    <a:pt x="2163" y="7770"/>
                  </a:lnTo>
                  <a:lnTo>
                    <a:pt x="1486" y="7770"/>
                  </a:lnTo>
                  <a:close/>
                  <a:moveTo>
                    <a:pt x="3285" y="7770"/>
                  </a:moveTo>
                  <a:lnTo>
                    <a:pt x="3285" y="14648"/>
                  </a:lnTo>
                  <a:lnTo>
                    <a:pt x="3963" y="14648"/>
                  </a:lnTo>
                  <a:lnTo>
                    <a:pt x="3963" y="7770"/>
                  </a:lnTo>
                  <a:lnTo>
                    <a:pt x="3285" y="7770"/>
                  </a:lnTo>
                  <a:close/>
                  <a:moveTo>
                    <a:pt x="5085" y="7770"/>
                  </a:moveTo>
                  <a:lnTo>
                    <a:pt x="5085" y="14648"/>
                  </a:lnTo>
                  <a:lnTo>
                    <a:pt x="5763" y="14648"/>
                  </a:lnTo>
                  <a:lnTo>
                    <a:pt x="5763" y="7770"/>
                  </a:lnTo>
                  <a:lnTo>
                    <a:pt x="5085" y="7770"/>
                  </a:lnTo>
                  <a:close/>
                  <a:moveTo>
                    <a:pt x="6885" y="7770"/>
                  </a:moveTo>
                  <a:lnTo>
                    <a:pt x="6885" y="14648"/>
                  </a:lnTo>
                  <a:lnTo>
                    <a:pt x="7562" y="14648"/>
                  </a:lnTo>
                  <a:lnTo>
                    <a:pt x="7562" y="7770"/>
                  </a:lnTo>
                  <a:lnTo>
                    <a:pt x="6885" y="7770"/>
                  </a:lnTo>
                  <a:close/>
                  <a:moveTo>
                    <a:pt x="8684" y="7770"/>
                  </a:moveTo>
                  <a:lnTo>
                    <a:pt x="8684" y="14648"/>
                  </a:lnTo>
                  <a:lnTo>
                    <a:pt x="9362" y="14648"/>
                  </a:lnTo>
                  <a:lnTo>
                    <a:pt x="9362" y="7770"/>
                  </a:lnTo>
                  <a:lnTo>
                    <a:pt x="8684" y="7770"/>
                  </a:lnTo>
                  <a:close/>
                  <a:moveTo>
                    <a:pt x="10484" y="7770"/>
                  </a:moveTo>
                  <a:lnTo>
                    <a:pt x="10484" y="14648"/>
                  </a:lnTo>
                  <a:lnTo>
                    <a:pt x="11162" y="14648"/>
                  </a:lnTo>
                  <a:lnTo>
                    <a:pt x="11162" y="7770"/>
                  </a:lnTo>
                  <a:lnTo>
                    <a:pt x="10484" y="7770"/>
                  </a:lnTo>
                  <a:close/>
                  <a:moveTo>
                    <a:pt x="12284" y="7770"/>
                  </a:moveTo>
                  <a:lnTo>
                    <a:pt x="12284" y="14648"/>
                  </a:lnTo>
                  <a:lnTo>
                    <a:pt x="12961" y="14648"/>
                  </a:lnTo>
                  <a:lnTo>
                    <a:pt x="12961" y="7770"/>
                  </a:lnTo>
                  <a:lnTo>
                    <a:pt x="12284" y="7770"/>
                  </a:lnTo>
                  <a:close/>
                  <a:moveTo>
                    <a:pt x="14083" y="7770"/>
                  </a:moveTo>
                  <a:lnTo>
                    <a:pt x="14083" y="14648"/>
                  </a:lnTo>
                  <a:lnTo>
                    <a:pt x="14761" y="14648"/>
                  </a:lnTo>
                  <a:lnTo>
                    <a:pt x="14761" y="7770"/>
                  </a:lnTo>
                  <a:lnTo>
                    <a:pt x="14083" y="7770"/>
                  </a:lnTo>
                  <a:close/>
                  <a:moveTo>
                    <a:pt x="15883" y="7770"/>
                  </a:moveTo>
                  <a:lnTo>
                    <a:pt x="15883" y="14648"/>
                  </a:lnTo>
                  <a:lnTo>
                    <a:pt x="16561" y="14648"/>
                  </a:lnTo>
                  <a:lnTo>
                    <a:pt x="16561" y="7770"/>
                  </a:lnTo>
                  <a:lnTo>
                    <a:pt x="15883" y="7770"/>
                  </a:lnTo>
                  <a:close/>
                  <a:moveTo>
                    <a:pt x="17683" y="7770"/>
                  </a:moveTo>
                  <a:lnTo>
                    <a:pt x="17683" y="14648"/>
                  </a:lnTo>
                  <a:lnTo>
                    <a:pt x="18360" y="14648"/>
                  </a:lnTo>
                  <a:lnTo>
                    <a:pt x="18360" y="7770"/>
                  </a:lnTo>
                  <a:lnTo>
                    <a:pt x="17683" y="7770"/>
                  </a:lnTo>
                  <a:close/>
                  <a:moveTo>
                    <a:pt x="19482" y="7770"/>
                  </a:moveTo>
                  <a:lnTo>
                    <a:pt x="19482" y="14648"/>
                  </a:lnTo>
                  <a:lnTo>
                    <a:pt x="20160" y="14648"/>
                  </a:lnTo>
                  <a:lnTo>
                    <a:pt x="20160" y="7770"/>
                  </a:lnTo>
                  <a:lnTo>
                    <a:pt x="19482" y="7770"/>
                  </a:lnTo>
                  <a:close/>
                  <a:moveTo>
                    <a:pt x="794" y="16449"/>
                  </a:moveTo>
                  <a:lnTo>
                    <a:pt x="20864" y="16449"/>
                  </a:lnTo>
                  <a:lnTo>
                    <a:pt x="20864" y="17296"/>
                  </a:lnTo>
                  <a:lnTo>
                    <a:pt x="794" y="17296"/>
                  </a:lnTo>
                  <a:lnTo>
                    <a:pt x="794" y="16449"/>
                  </a:lnTo>
                  <a:close/>
                  <a:moveTo>
                    <a:pt x="3951" y="18131"/>
                  </a:moveTo>
                  <a:lnTo>
                    <a:pt x="5476" y="18131"/>
                  </a:lnTo>
                  <a:cubicBezTo>
                    <a:pt x="5297" y="18398"/>
                    <a:pt x="5182" y="18706"/>
                    <a:pt x="5128" y="19025"/>
                  </a:cubicBezTo>
                  <a:lnTo>
                    <a:pt x="4300" y="19025"/>
                  </a:lnTo>
                  <a:cubicBezTo>
                    <a:pt x="4246" y="18706"/>
                    <a:pt x="4129" y="18398"/>
                    <a:pt x="3951" y="18131"/>
                  </a:cubicBezTo>
                  <a:close/>
                  <a:moveTo>
                    <a:pt x="8208" y="18131"/>
                  </a:moveTo>
                  <a:lnTo>
                    <a:pt x="13406" y="18131"/>
                  </a:lnTo>
                  <a:cubicBezTo>
                    <a:pt x="12895" y="18897"/>
                    <a:pt x="12895" y="19993"/>
                    <a:pt x="13406" y="20759"/>
                  </a:cubicBezTo>
                  <a:lnTo>
                    <a:pt x="8208" y="20759"/>
                  </a:lnTo>
                  <a:cubicBezTo>
                    <a:pt x="8719" y="19993"/>
                    <a:pt x="8719" y="18897"/>
                    <a:pt x="8208" y="18131"/>
                  </a:cubicBezTo>
                  <a:close/>
                  <a:moveTo>
                    <a:pt x="16138" y="18131"/>
                  </a:moveTo>
                  <a:lnTo>
                    <a:pt x="17663" y="18131"/>
                  </a:lnTo>
                  <a:cubicBezTo>
                    <a:pt x="17484" y="18398"/>
                    <a:pt x="17368" y="18706"/>
                    <a:pt x="17314" y="19025"/>
                  </a:cubicBezTo>
                  <a:lnTo>
                    <a:pt x="16486" y="19025"/>
                  </a:lnTo>
                  <a:cubicBezTo>
                    <a:pt x="16432" y="18706"/>
                    <a:pt x="16317" y="18398"/>
                    <a:pt x="16138" y="18131"/>
                  </a:cubicBezTo>
                  <a:close/>
                  <a:moveTo>
                    <a:pt x="2586" y="18158"/>
                  </a:moveTo>
                  <a:cubicBezTo>
                    <a:pt x="2860" y="18158"/>
                    <a:pt x="3134" y="18283"/>
                    <a:pt x="3343" y="18534"/>
                  </a:cubicBezTo>
                  <a:cubicBezTo>
                    <a:pt x="3462" y="18677"/>
                    <a:pt x="3543" y="18846"/>
                    <a:pt x="3594" y="19025"/>
                  </a:cubicBezTo>
                  <a:lnTo>
                    <a:pt x="2571" y="19025"/>
                  </a:lnTo>
                  <a:lnTo>
                    <a:pt x="2571" y="19866"/>
                  </a:lnTo>
                  <a:lnTo>
                    <a:pt x="3594" y="19866"/>
                  </a:lnTo>
                  <a:cubicBezTo>
                    <a:pt x="3543" y="20044"/>
                    <a:pt x="3462" y="20213"/>
                    <a:pt x="3343" y="20356"/>
                  </a:cubicBezTo>
                  <a:cubicBezTo>
                    <a:pt x="2925" y="20859"/>
                    <a:pt x="2246" y="20859"/>
                    <a:pt x="1828" y="20356"/>
                  </a:cubicBezTo>
                  <a:cubicBezTo>
                    <a:pt x="1409" y="19853"/>
                    <a:pt x="1409" y="19037"/>
                    <a:pt x="1828" y="18534"/>
                  </a:cubicBezTo>
                  <a:cubicBezTo>
                    <a:pt x="2037" y="18283"/>
                    <a:pt x="2312" y="18158"/>
                    <a:pt x="2586" y="18158"/>
                  </a:cubicBezTo>
                  <a:close/>
                  <a:moveTo>
                    <a:pt x="6842" y="18158"/>
                  </a:moveTo>
                  <a:cubicBezTo>
                    <a:pt x="7116" y="18158"/>
                    <a:pt x="7390" y="18283"/>
                    <a:pt x="7599" y="18534"/>
                  </a:cubicBezTo>
                  <a:cubicBezTo>
                    <a:pt x="8017" y="19037"/>
                    <a:pt x="8017" y="19853"/>
                    <a:pt x="7599" y="20356"/>
                  </a:cubicBezTo>
                  <a:cubicBezTo>
                    <a:pt x="7181" y="20859"/>
                    <a:pt x="6502" y="20859"/>
                    <a:pt x="6084" y="20356"/>
                  </a:cubicBezTo>
                  <a:cubicBezTo>
                    <a:pt x="5965" y="20213"/>
                    <a:pt x="5884" y="20044"/>
                    <a:pt x="5833" y="19866"/>
                  </a:cubicBezTo>
                  <a:lnTo>
                    <a:pt x="6863" y="19866"/>
                  </a:lnTo>
                  <a:lnTo>
                    <a:pt x="6863" y="19025"/>
                  </a:lnTo>
                  <a:lnTo>
                    <a:pt x="5833" y="19025"/>
                  </a:lnTo>
                  <a:cubicBezTo>
                    <a:pt x="5884" y="18846"/>
                    <a:pt x="5965" y="18677"/>
                    <a:pt x="6084" y="18534"/>
                  </a:cubicBezTo>
                  <a:cubicBezTo>
                    <a:pt x="6293" y="18283"/>
                    <a:pt x="6568" y="18158"/>
                    <a:pt x="6842" y="18158"/>
                  </a:cubicBezTo>
                  <a:close/>
                  <a:moveTo>
                    <a:pt x="14773" y="18158"/>
                  </a:moveTo>
                  <a:cubicBezTo>
                    <a:pt x="15047" y="18158"/>
                    <a:pt x="15321" y="18283"/>
                    <a:pt x="15530" y="18534"/>
                  </a:cubicBezTo>
                  <a:cubicBezTo>
                    <a:pt x="15649" y="18677"/>
                    <a:pt x="15730" y="18846"/>
                    <a:pt x="15781" y="19025"/>
                  </a:cubicBezTo>
                  <a:lnTo>
                    <a:pt x="14755" y="19025"/>
                  </a:lnTo>
                  <a:lnTo>
                    <a:pt x="14755" y="19866"/>
                  </a:lnTo>
                  <a:lnTo>
                    <a:pt x="15781" y="19866"/>
                  </a:lnTo>
                  <a:cubicBezTo>
                    <a:pt x="15730" y="20044"/>
                    <a:pt x="15649" y="20213"/>
                    <a:pt x="15530" y="20356"/>
                  </a:cubicBezTo>
                  <a:cubicBezTo>
                    <a:pt x="15112" y="20859"/>
                    <a:pt x="14433" y="20859"/>
                    <a:pt x="14015" y="20356"/>
                  </a:cubicBezTo>
                  <a:cubicBezTo>
                    <a:pt x="13597" y="19853"/>
                    <a:pt x="13597" y="19037"/>
                    <a:pt x="14015" y="18534"/>
                  </a:cubicBezTo>
                  <a:cubicBezTo>
                    <a:pt x="14224" y="18283"/>
                    <a:pt x="14499" y="18158"/>
                    <a:pt x="14773" y="18158"/>
                  </a:cubicBezTo>
                  <a:close/>
                  <a:moveTo>
                    <a:pt x="19029" y="18158"/>
                  </a:moveTo>
                  <a:cubicBezTo>
                    <a:pt x="19303" y="18158"/>
                    <a:pt x="19577" y="18283"/>
                    <a:pt x="19786" y="18534"/>
                  </a:cubicBezTo>
                  <a:cubicBezTo>
                    <a:pt x="20205" y="19037"/>
                    <a:pt x="20205" y="19853"/>
                    <a:pt x="19786" y="20356"/>
                  </a:cubicBezTo>
                  <a:cubicBezTo>
                    <a:pt x="19368" y="20859"/>
                    <a:pt x="18689" y="20859"/>
                    <a:pt x="18271" y="20356"/>
                  </a:cubicBezTo>
                  <a:cubicBezTo>
                    <a:pt x="18152" y="20213"/>
                    <a:pt x="18071" y="20044"/>
                    <a:pt x="18019" y="19866"/>
                  </a:cubicBezTo>
                  <a:lnTo>
                    <a:pt x="19046" y="19866"/>
                  </a:lnTo>
                  <a:lnTo>
                    <a:pt x="19046" y="19025"/>
                  </a:lnTo>
                  <a:lnTo>
                    <a:pt x="18019" y="19025"/>
                  </a:lnTo>
                  <a:cubicBezTo>
                    <a:pt x="18071" y="18846"/>
                    <a:pt x="18152" y="18677"/>
                    <a:pt x="18271" y="18534"/>
                  </a:cubicBezTo>
                  <a:cubicBezTo>
                    <a:pt x="18480" y="18283"/>
                    <a:pt x="18755" y="18158"/>
                    <a:pt x="19029" y="18158"/>
                  </a:cubicBezTo>
                  <a:close/>
                  <a:moveTo>
                    <a:pt x="4300" y="19866"/>
                  </a:moveTo>
                  <a:lnTo>
                    <a:pt x="5128" y="19866"/>
                  </a:lnTo>
                  <a:cubicBezTo>
                    <a:pt x="5182" y="20185"/>
                    <a:pt x="5297" y="20492"/>
                    <a:pt x="5475" y="20759"/>
                  </a:cubicBezTo>
                  <a:lnTo>
                    <a:pt x="3951" y="20759"/>
                  </a:lnTo>
                  <a:cubicBezTo>
                    <a:pt x="4130" y="20492"/>
                    <a:pt x="4246" y="20185"/>
                    <a:pt x="4300" y="19866"/>
                  </a:cubicBezTo>
                  <a:close/>
                  <a:moveTo>
                    <a:pt x="16486" y="19866"/>
                  </a:moveTo>
                  <a:lnTo>
                    <a:pt x="17314" y="19866"/>
                  </a:lnTo>
                  <a:cubicBezTo>
                    <a:pt x="17368" y="20185"/>
                    <a:pt x="17484" y="20492"/>
                    <a:pt x="17662" y="20759"/>
                  </a:cubicBezTo>
                  <a:lnTo>
                    <a:pt x="16139" y="20759"/>
                  </a:lnTo>
                  <a:cubicBezTo>
                    <a:pt x="16317" y="20492"/>
                    <a:pt x="16432" y="20185"/>
                    <a:pt x="16486" y="1986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700B97D6-2FD0-184E-9BBB-947336C3067A}"/>
                </a:ext>
              </a:extLst>
            </p:cNvPr>
            <p:cNvGrpSpPr/>
            <p:nvPr/>
          </p:nvGrpSpPr>
          <p:grpSpPr>
            <a:xfrm>
              <a:off x="16773161" y="7119241"/>
              <a:ext cx="3888433" cy="2695653"/>
              <a:chOff x="4127104" y="7119241"/>
              <a:chExt cx="3888433" cy="2695653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91AAE8B1-926B-7C41-83C2-D2D5B9D0E3F5}"/>
                  </a:ext>
                </a:extLst>
              </p:cNvPr>
              <p:cNvSpPr/>
              <p:nvPr/>
            </p:nvSpPr>
            <p:spPr>
              <a:xfrm>
                <a:off x="4404974" y="8120135"/>
                <a:ext cx="3332693" cy="1694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3" name="Text Box 3">
                <a:extLst>
                  <a:ext uri="{FF2B5EF4-FFF2-40B4-BE49-F238E27FC236}">
                    <a16:creationId xmlns:a16="http://schemas.microsoft.com/office/drawing/2014/main" id="{F7F0C690-423B-3044-9EEF-7716DE8483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27104" y="7119241"/>
                <a:ext cx="388843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47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19</a:t>
            </a:fld>
            <a:endParaRPr lang="x-none" altLang="x-none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0C88583-1B13-8744-BA17-3D9295B31F0A}"/>
              </a:ext>
            </a:extLst>
          </p:cNvPr>
          <p:cNvGrpSpPr/>
          <p:nvPr/>
        </p:nvGrpSpPr>
        <p:grpSpPr>
          <a:xfrm>
            <a:off x="2120494" y="2787824"/>
            <a:ext cx="5258986" cy="7804028"/>
            <a:chOff x="2120494" y="2787824"/>
            <a:chExt cx="5258986" cy="7804028"/>
          </a:xfrm>
        </p:grpSpPr>
        <p:sp>
          <p:nvSpPr>
            <p:cNvPr id="15" name="Кружок">
              <a:extLst>
                <a:ext uri="{FF2B5EF4-FFF2-40B4-BE49-F238E27FC236}">
                  <a16:creationId xmlns:a16="http://schemas.microsoft.com/office/drawing/2014/main" id="{23693885-4960-784A-A944-D67602FDBA42}"/>
                </a:ext>
              </a:extLst>
            </p:cNvPr>
            <p:cNvSpPr/>
            <p:nvPr/>
          </p:nvSpPr>
          <p:spPr>
            <a:xfrm>
              <a:off x="6661409" y="6557635"/>
              <a:ext cx="718071" cy="718071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" name="Фигура">
              <a:extLst>
                <a:ext uri="{FF2B5EF4-FFF2-40B4-BE49-F238E27FC236}">
                  <a16:creationId xmlns:a16="http://schemas.microsoft.com/office/drawing/2014/main" id="{2CE69217-0A2E-0445-940E-91E14987DE39}"/>
                </a:ext>
              </a:extLst>
            </p:cNvPr>
            <p:cNvSpPr/>
            <p:nvPr/>
          </p:nvSpPr>
          <p:spPr>
            <a:xfrm>
              <a:off x="2120494" y="2787824"/>
              <a:ext cx="4433686" cy="7804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82" y="0"/>
                    <a:pt x="5971" y="493"/>
                    <a:pt x="4134" y="1314"/>
                  </a:cubicBezTo>
                  <a:cubicBezTo>
                    <a:pt x="3526" y="1622"/>
                    <a:pt x="3482" y="2154"/>
                    <a:pt x="4036" y="2494"/>
                  </a:cubicBezTo>
                  <a:cubicBezTo>
                    <a:pt x="4529" y="2796"/>
                    <a:pt x="5341" y="2841"/>
                    <a:pt x="5927" y="2598"/>
                  </a:cubicBezTo>
                  <a:cubicBezTo>
                    <a:pt x="7280" y="2010"/>
                    <a:pt x="8966" y="1657"/>
                    <a:pt x="10800" y="1657"/>
                  </a:cubicBezTo>
                  <a:cubicBezTo>
                    <a:pt x="12683" y="1657"/>
                    <a:pt x="14412" y="2028"/>
                    <a:pt x="15781" y="2645"/>
                  </a:cubicBezTo>
                  <a:cubicBezTo>
                    <a:pt x="16415" y="2877"/>
                    <a:pt x="17257" y="2792"/>
                    <a:pt x="17711" y="2450"/>
                  </a:cubicBezTo>
                  <a:cubicBezTo>
                    <a:pt x="18186" y="2093"/>
                    <a:pt x="18071" y="1585"/>
                    <a:pt x="17451" y="1308"/>
                  </a:cubicBezTo>
                  <a:cubicBezTo>
                    <a:pt x="15617" y="491"/>
                    <a:pt x="13311" y="0"/>
                    <a:pt x="10800" y="0"/>
                  </a:cubicBezTo>
                  <a:close/>
                  <a:moveTo>
                    <a:pt x="0" y="6249"/>
                  </a:moveTo>
                  <a:lnTo>
                    <a:pt x="0" y="15464"/>
                  </a:lnTo>
                  <a:cubicBezTo>
                    <a:pt x="0" y="18853"/>
                    <a:pt x="4835" y="21600"/>
                    <a:pt x="10800" y="21600"/>
                  </a:cubicBezTo>
                  <a:cubicBezTo>
                    <a:pt x="16765" y="21600"/>
                    <a:pt x="21600" y="18853"/>
                    <a:pt x="21600" y="15464"/>
                  </a:cubicBezTo>
                  <a:lnTo>
                    <a:pt x="21600" y="6249"/>
                  </a:lnTo>
                  <a:cubicBezTo>
                    <a:pt x="21585" y="5842"/>
                    <a:pt x="21022" y="5509"/>
                    <a:pt x="20306" y="5486"/>
                  </a:cubicBezTo>
                  <a:cubicBezTo>
                    <a:pt x="19526" y="5460"/>
                    <a:pt x="18861" y="5805"/>
                    <a:pt x="18835" y="6249"/>
                  </a:cubicBezTo>
                  <a:lnTo>
                    <a:pt x="18835" y="15377"/>
                  </a:lnTo>
                  <a:cubicBezTo>
                    <a:pt x="18835" y="17898"/>
                    <a:pt x="15238" y="19943"/>
                    <a:pt x="10800" y="19943"/>
                  </a:cubicBezTo>
                  <a:cubicBezTo>
                    <a:pt x="6362" y="19943"/>
                    <a:pt x="2765" y="17898"/>
                    <a:pt x="2765" y="15377"/>
                  </a:cubicBezTo>
                  <a:lnTo>
                    <a:pt x="2765" y="6249"/>
                  </a:lnTo>
                  <a:cubicBezTo>
                    <a:pt x="2751" y="5833"/>
                    <a:pt x="2167" y="5497"/>
                    <a:pt x="1436" y="5483"/>
                  </a:cubicBezTo>
                  <a:cubicBezTo>
                    <a:pt x="666" y="5468"/>
                    <a:pt x="22" y="5811"/>
                    <a:pt x="0" y="6249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" name="Кружок">
              <a:extLst>
                <a:ext uri="{FF2B5EF4-FFF2-40B4-BE49-F238E27FC236}">
                  <a16:creationId xmlns:a16="http://schemas.microsoft.com/office/drawing/2014/main" id="{CD07E08A-3C79-454A-9B4D-7685BC2107F3}"/>
                </a:ext>
              </a:extLst>
            </p:cNvPr>
            <p:cNvSpPr/>
            <p:nvPr/>
          </p:nvSpPr>
          <p:spPr>
            <a:xfrm>
              <a:off x="2918832" y="3991526"/>
              <a:ext cx="2835578" cy="2835577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7DAD7F16-D7C0-3D45-9E42-459CC09DB154}"/>
                </a:ext>
              </a:extLst>
            </p:cNvPr>
            <p:cNvSpPr/>
            <p:nvPr/>
          </p:nvSpPr>
          <p:spPr>
            <a:xfrm>
              <a:off x="3932309" y="4847860"/>
              <a:ext cx="860477" cy="99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722" extrusionOk="0">
                  <a:moveTo>
                    <a:pt x="9839" y="0"/>
                  </a:moveTo>
                  <a:cubicBezTo>
                    <a:pt x="9369" y="0"/>
                    <a:pt x="8899" y="164"/>
                    <a:pt x="8540" y="492"/>
                  </a:cubicBezTo>
                  <a:cubicBezTo>
                    <a:pt x="7838" y="1133"/>
                    <a:pt x="7825" y="2164"/>
                    <a:pt x="8498" y="2822"/>
                  </a:cubicBezTo>
                  <a:cubicBezTo>
                    <a:pt x="6443" y="3079"/>
                    <a:pt x="4461" y="3927"/>
                    <a:pt x="2881" y="5371"/>
                  </a:cubicBezTo>
                  <a:cubicBezTo>
                    <a:pt x="-961" y="8883"/>
                    <a:pt x="-961" y="14576"/>
                    <a:pt x="2881" y="18088"/>
                  </a:cubicBezTo>
                  <a:cubicBezTo>
                    <a:pt x="6724" y="21600"/>
                    <a:pt x="12954" y="21600"/>
                    <a:pt x="16797" y="18088"/>
                  </a:cubicBezTo>
                  <a:cubicBezTo>
                    <a:pt x="20639" y="14576"/>
                    <a:pt x="20639" y="8883"/>
                    <a:pt x="16797" y="5371"/>
                  </a:cubicBezTo>
                  <a:cubicBezTo>
                    <a:pt x="15217" y="3927"/>
                    <a:pt x="13235" y="3079"/>
                    <a:pt x="11180" y="2822"/>
                  </a:cubicBezTo>
                  <a:cubicBezTo>
                    <a:pt x="11853" y="2164"/>
                    <a:pt x="11839" y="1133"/>
                    <a:pt x="11137" y="492"/>
                  </a:cubicBezTo>
                  <a:cubicBezTo>
                    <a:pt x="10779" y="164"/>
                    <a:pt x="10309" y="0"/>
                    <a:pt x="9839" y="0"/>
                  </a:cubicBezTo>
                  <a:close/>
                  <a:moveTo>
                    <a:pt x="9839" y="650"/>
                  </a:moveTo>
                  <a:cubicBezTo>
                    <a:pt x="10127" y="650"/>
                    <a:pt x="10414" y="751"/>
                    <a:pt x="10634" y="951"/>
                  </a:cubicBezTo>
                  <a:cubicBezTo>
                    <a:pt x="11073" y="1353"/>
                    <a:pt x="11073" y="2004"/>
                    <a:pt x="10634" y="2406"/>
                  </a:cubicBezTo>
                  <a:cubicBezTo>
                    <a:pt x="10195" y="2807"/>
                    <a:pt x="9483" y="2807"/>
                    <a:pt x="9043" y="2406"/>
                  </a:cubicBezTo>
                  <a:cubicBezTo>
                    <a:pt x="8604" y="2004"/>
                    <a:pt x="8604" y="1353"/>
                    <a:pt x="9043" y="951"/>
                  </a:cubicBezTo>
                  <a:cubicBezTo>
                    <a:pt x="9263" y="751"/>
                    <a:pt x="9551" y="650"/>
                    <a:pt x="9839" y="650"/>
                  </a:cubicBezTo>
                  <a:close/>
                  <a:moveTo>
                    <a:pt x="9839" y="3418"/>
                  </a:moveTo>
                  <a:cubicBezTo>
                    <a:pt x="12167" y="3418"/>
                    <a:pt x="14494" y="4229"/>
                    <a:pt x="16270" y="5852"/>
                  </a:cubicBezTo>
                  <a:cubicBezTo>
                    <a:pt x="19821" y="9098"/>
                    <a:pt x="19821" y="14361"/>
                    <a:pt x="16270" y="17607"/>
                  </a:cubicBezTo>
                  <a:cubicBezTo>
                    <a:pt x="12718" y="20853"/>
                    <a:pt x="6959" y="20853"/>
                    <a:pt x="3408" y="17607"/>
                  </a:cubicBezTo>
                  <a:cubicBezTo>
                    <a:pt x="-144" y="14361"/>
                    <a:pt x="-144" y="9098"/>
                    <a:pt x="3408" y="5852"/>
                  </a:cubicBezTo>
                  <a:cubicBezTo>
                    <a:pt x="5183" y="4229"/>
                    <a:pt x="7511" y="3418"/>
                    <a:pt x="9839" y="3418"/>
                  </a:cubicBezTo>
                  <a:close/>
                  <a:moveTo>
                    <a:pt x="9839" y="4141"/>
                  </a:moveTo>
                  <a:cubicBezTo>
                    <a:pt x="7714" y="4141"/>
                    <a:pt x="5589" y="4882"/>
                    <a:pt x="3968" y="6364"/>
                  </a:cubicBezTo>
                  <a:cubicBezTo>
                    <a:pt x="725" y="9327"/>
                    <a:pt x="725" y="14132"/>
                    <a:pt x="3968" y="17095"/>
                  </a:cubicBezTo>
                  <a:cubicBezTo>
                    <a:pt x="7210" y="20059"/>
                    <a:pt x="12467" y="20059"/>
                    <a:pt x="15709" y="17095"/>
                  </a:cubicBezTo>
                  <a:cubicBezTo>
                    <a:pt x="18952" y="14132"/>
                    <a:pt x="18952" y="9327"/>
                    <a:pt x="15709" y="6364"/>
                  </a:cubicBezTo>
                  <a:cubicBezTo>
                    <a:pt x="14088" y="4882"/>
                    <a:pt x="11964" y="4141"/>
                    <a:pt x="9839" y="4141"/>
                  </a:cubicBezTo>
                  <a:close/>
                  <a:moveTo>
                    <a:pt x="9839" y="4815"/>
                  </a:moveTo>
                  <a:cubicBezTo>
                    <a:pt x="11775" y="4815"/>
                    <a:pt x="13711" y="5490"/>
                    <a:pt x="15189" y="6840"/>
                  </a:cubicBezTo>
                  <a:cubicBezTo>
                    <a:pt x="18143" y="9541"/>
                    <a:pt x="18143" y="13918"/>
                    <a:pt x="15189" y="16619"/>
                  </a:cubicBezTo>
                  <a:cubicBezTo>
                    <a:pt x="12234" y="19319"/>
                    <a:pt x="7444" y="19319"/>
                    <a:pt x="4489" y="16619"/>
                  </a:cubicBezTo>
                  <a:cubicBezTo>
                    <a:pt x="1535" y="13918"/>
                    <a:pt x="1535" y="9541"/>
                    <a:pt x="4489" y="6840"/>
                  </a:cubicBezTo>
                  <a:cubicBezTo>
                    <a:pt x="5967" y="5490"/>
                    <a:pt x="7903" y="4815"/>
                    <a:pt x="9839" y="4815"/>
                  </a:cubicBezTo>
                  <a:close/>
                  <a:moveTo>
                    <a:pt x="9479" y="6189"/>
                  </a:moveTo>
                  <a:lnTo>
                    <a:pt x="9479" y="9890"/>
                  </a:lnTo>
                  <a:lnTo>
                    <a:pt x="8742" y="10297"/>
                  </a:lnTo>
                  <a:lnTo>
                    <a:pt x="5922" y="7719"/>
                  </a:lnTo>
                  <a:lnTo>
                    <a:pt x="5414" y="8184"/>
                  </a:lnTo>
                  <a:lnTo>
                    <a:pt x="8234" y="10762"/>
                  </a:lnTo>
                  <a:lnTo>
                    <a:pt x="7800" y="11428"/>
                  </a:lnTo>
                  <a:lnTo>
                    <a:pt x="3777" y="11428"/>
                  </a:lnTo>
                  <a:lnTo>
                    <a:pt x="3777" y="12084"/>
                  </a:lnTo>
                  <a:lnTo>
                    <a:pt x="7373" y="12084"/>
                  </a:lnTo>
                  <a:lnTo>
                    <a:pt x="5022" y="15692"/>
                  </a:lnTo>
                  <a:cubicBezTo>
                    <a:pt x="4915" y="15828"/>
                    <a:pt x="4936" y="16016"/>
                    <a:pt x="5073" y="16128"/>
                  </a:cubicBezTo>
                  <a:cubicBezTo>
                    <a:pt x="5187" y="16222"/>
                    <a:pt x="5355" y="16237"/>
                    <a:pt x="5486" y="16165"/>
                  </a:cubicBezTo>
                  <a:lnTo>
                    <a:pt x="9479" y="13975"/>
                  </a:lnTo>
                  <a:lnTo>
                    <a:pt x="9479" y="17270"/>
                  </a:lnTo>
                  <a:lnTo>
                    <a:pt x="10198" y="17270"/>
                  </a:lnTo>
                  <a:lnTo>
                    <a:pt x="10198" y="13582"/>
                  </a:lnTo>
                  <a:lnTo>
                    <a:pt x="10899" y="13197"/>
                  </a:lnTo>
                  <a:lnTo>
                    <a:pt x="13740" y="15793"/>
                  </a:lnTo>
                  <a:lnTo>
                    <a:pt x="14248" y="15328"/>
                  </a:lnTo>
                  <a:lnTo>
                    <a:pt x="11449" y="12771"/>
                  </a:lnTo>
                  <a:lnTo>
                    <a:pt x="11896" y="12084"/>
                  </a:lnTo>
                  <a:lnTo>
                    <a:pt x="15900" y="12084"/>
                  </a:lnTo>
                  <a:lnTo>
                    <a:pt x="15900" y="11428"/>
                  </a:lnTo>
                  <a:lnTo>
                    <a:pt x="12322" y="11428"/>
                  </a:lnTo>
                  <a:lnTo>
                    <a:pt x="14725" y="7729"/>
                  </a:lnTo>
                  <a:cubicBezTo>
                    <a:pt x="14803" y="7587"/>
                    <a:pt x="14762" y="7414"/>
                    <a:pt x="14628" y="7313"/>
                  </a:cubicBezTo>
                  <a:cubicBezTo>
                    <a:pt x="14565" y="7266"/>
                    <a:pt x="14489" y="7240"/>
                    <a:pt x="14411" y="7236"/>
                  </a:cubicBezTo>
                  <a:cubicBezTo>
                    <a:pt x="14333" y="7232"/>
                    <a:pt x="14254" y="7252"/>
                    <a:pt x="14186" y="7293"/>
                  </a:cubicBezTo>
                  <a:lnTo>
                    <a:pt x="10198" y="9493"/>
                  </a:lnTo>
                  <a:lnTo>
                    <a:pt x="10198" y="6189"/>
                  </a:lnTo>
                  <a:lnTo>
                    <a:pt x="9479" y="6189"/>
                  </a:lnTo>
                  <a:close/>
                  <a:moveTo>
                    <a:pt x="13395" y="8516"/>
                  </a:moveTo>
                  <a:lnTo>
                    <a:pt x="10915" y="12283"/>
                  </a:lnTo>
                  <a:lnTo>
                    <a:pt x="9258" y="10768"/>
                  </a:lnTo>
                  <a:lnTo>
                    <a:pt x="13395" y="8516"/>
                  </a:lnTo>
                  <a:close/>
                  <a:moveTo>
                    <a:pt x="8747" y="11230"/>
                  </a:moveTo>
                  <a:lnTo>
                    <a:pt x="10369" y="12713"/>
                  </a:lnTo>
                  <a:lnTo>
                    <a:pt x="6399" y="14885"/>
                  </a:lnTo>
                  <a:lnTo>
                    <a:pt x="8747" y="1123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77F6173E-B7B9-A44C-90C3-36B147FC944B}"/>
                </a:ext>
              </a:extLst>
            </p:cNvPr>
            <p:cNvGrpSpPr/>
            <p:nvPr/>
          </p:nvGrpSpPr>
          <p:grpSpPr>
            <a:xfrm>
              <a:off x="2644345" y="7094528"/>
              <a:ext cx="3379680" cy="2141656"/>
              <a:chOff x="4160445" y="7119241"/>
              <a:chExt cx="3379680" cy="2141656"/>
            </a:xfrm>
          </p:grpSpPr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7E21DEF4-70F1-A948-80E9-A9507AAAB8D3}"/>
                  </a:ext>
                </a:extLst>
              </p:cNvPr>
              <p:cNvSpPr/>
              <p:nvPr/>
            </p:nvSpPr>
            <p:spPr>
              <a:xfrm>
                <a:off x="4404974" y="8120135"/>
                <a:ext cx="2918801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id="{8CE090B6-A856-D044-8E67-941C1D3C10B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60445" y="7119241"/>
                <a:ext cx="337968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4BD4934-1001-054D-98A0-F6C38A1E0491}"/>
              </a:ext>
            </a:extLst>
          </p:cNvPr>
          <p:cNvGrpSpPr/>
          <p:nvPr/>
        </p:nvGrpSpPr>
        <p:grpSpPr>
          <a:xfrm>
            <a:off x="7489546" y="2787824"/>
            <a:ext cx="5260389" cy="7804028"/>
            <a:chOff x="7489546" y="2787824"/>
            <a:chExt cx="5260389" cy="7804028"/>
          </a:xfrm>
        </p:grpSpPr>
        <p:sp>
          <p:nvSpPr>
            <p:cNvPr id="12" name="Фигура">
              <a:extLst>
                <a:ext uri="{FF2B5EF4-FFF2-40B4-BE49-F238E27FC236}">
                  <a16:creationId xmlns:a16="http://schemas.microsoft.com/office/drawing/2014/main" id="{3654C952-6B0D-6B4E-9F45-E6DD3880FECF}"/>
                </a:ext>
              </a:extLst>
            </p:cNvPr>
            <p:cNvSpPr/>
            <p:nvPr/>
          </p:nvSpPr>
          <p:spPr>
            <a:xfrm>
              <a:off x="7489546" y="2787824"/>
              <a:ext cx="4433686" cy="7804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82" y="0"/>
                    <a:pt x="5971" y="493"/>
                    <a:pt x="4134" y="1314"/>
                  </a:cubicBezTo>
                  <a:cubicBezTo>
                    <a:pt x="3526" y="1622"/>
                    <a:pt x="3482" y="2154"/>
                    <a:pt x="4036" y="2494"/>
                  </a:cubicBezTo>
                  <a:cubicBezTo>
                    <a:pt x="4529" y="2796"/>
                    <a:pt x="5341" y="2841"/>
                    <a:pt x="5927" y="2598"/>
                  </a:cubicBezTo>
                  <a:cubicBezTo>
                    <a:pt x="7280" y="2010"/>
                    <a:pt x="8966" y="1657"/>
                    <a:pt x="10800" y="1657"/>
                  </a:cubicBezTo>
                  <a:cubicBezTo>
                    <a:pt x="12683" y="1657"/>
                    <a:pt x="14412" y="2028"/>
                    <a:pt x="15781" y="2645"/>
                  </a:cubicBezTo>
                  <a:cubicBezTo>
                    <a:pt x="16415" y="2877"/>
                    <a:pt x="17257" y="2792"/>
                    <a:pt x="17711" y="2450"/>
                  </a:cubicBezTo>
                  <a:cubicBezTo>
                    <a:pt x="18186" y="2093"/>
                    <a:pt x="18071" y="1585"/>
                    <a:pt x="17451" y="1308"/>
                  </a:cubicBezTo>
                  <a:cubicBezTo>
                    <a:pt x="15617" y="491"/>
                    <a:pt x="13311" y="0"/>
                    <a:pt x="10800" y="0"/>
                  </a:cubicBezTo>
                  <a:close/>
                  <a:moveTo>
                    <a:pt x="0" y="6249"/>
                  </a:moveTo>
                  <a:lnTo>
                    <a:pt x="0" y="15464"/>
                  </a:lnTo>
                  <a:cubicBezTo>
                    <a:pt x="0" y="18853"/>
                    <a:pt x="4835" y="21600"/>
                    <a:pt x="10800" y="21600"/>
                  </a:cubicBezTo>
                  <a:cubicBezTo>
                    <a:pt x="16765" y="21600"/>
                    <a:pt x="21600" y="18853"/>
                    <a:pt x="21600" y="15464"/>
                  </a:cubicBezTo>
                  <a:lnTo>
                    <a:pt x="21600" y="6249"/>
                  </a:lnTo>
                  <a:cubicBezTo>
                    <a:pt x="21585" y="5842"/>
                    <a:pt x="21022" y="5509"/>
                    <a:pt x="20306" y="5486"/>
                  </a:cubicBezTo>
                  <a:cubicBezTo>
                    <a:pt x="19526" y="5460"/>
                    <a:pt x="18861" y="5805"/>
                    <a:pt x="18835" y="6249"/>
                  </a:cubicBezTo>
                  <a:lnTo>
                    <a:pt x="18835" y="15377"/>
                  </a:lnTo>
                  <a:cubicBezTo>
                    <a:pt x="18835" y="17898"/>
                    <a:pt x="15238" y="19943"/>
                    <a:pt x="10800" y="19943"/>
                  </a:cubicBezTo>
                  <a:cubicBezTo>
                    <a:pt x="6362" y="19943"/>
                    <a:pt x="2765" y="17898"/>
                    <a:pt x="2765" y="15377"/>
                  </a:cubicBezTo>
                  <a:lnTo>
                    <a:pt x="2765" y="6249"/>
                  </a:lnTo>
                  <a:cubicBezTo>
                    <a:pt x="2751" y="5833"/>
                    <a:pt x="2167" y="5497"/>
                    <a:pt x="1436" y="5483"/>
                  </a:cubicBezTo>
                  <a:cubicBezTo>
                    <a:pt x="666" y="5468"/>
                    <a:pt x="22" y="5811"/>
                    <a:pt x="0" y="6249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" name="Кружок">
              <a:extLst>
                <a:ext uri="{FF2B5EF4-FFF2-40B4-BE49-F238E27FC236}">
                  <a16:creationId xmlns:a16="http://schemas.microsoft.com/office/drawing/2014/main" id="{C01B01DD-4C2E-8F41-B2F1-3A7A80C4AF6F}"/>
                </a:ext>
              </a:extLst>
            </p:cNvPr>
            <p:cNvSpPr/>
            <p:nvPr/>
          </p:nvSpPr>
          <p:spPr>
            <a:xfrm>
              <a:off x="8287885" y="3991526"/>
              <a:ext cx="2835578" cy="2835577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" name="Кружок">
              <a:extLst>
                <a:ext uri="{FF2B5EF4-FFF2-40B4-BE49-F238E27FC236}">
                  <a16:creationId xmlns:a16="http://schemas.microsoft.com/office/drawing/2014/main" id="{A452F515-40A1-7D48-8876-686D8BECE18F}"/>
                </a:ext>
              </a:extLst>
            </p:cNvPr>
            <p:cNvSpPr/>
            <p:nvPr/>
          </p:nvSpPr>
          <p:spPr>
            <a:xfrm>
              <a:off x="12031864" y="6557635"/>
              <a:ext cx="718071" cy="718071"/>
            </a:xfrm>
            <a:prstGeom prst="ellipse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" name="Фигура">
              <a:extLst>
                <a:ext uri="{FF2B5EF4-FFF2-40B4-BE49-F238E27FC236}">
                  <a16:creationId xmlns:a16="http://schemas.microsoft.com/office/drawing/2014/main" id="{40529A0A-0EF1-8645-959D-3FE231B906B2}"/>
                </a:ext>
              </a:extLst>
            </p:cNvPr>
            <p:cNvSpPr/>
            <p:nvPr/>
          </p:nvSpPr>
          <p:spPr>
            <a:xfrm>
              <a:off x="9222475" y="4922640"/>
              <a:ext cx="995742" cy="98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8" y="0"/>
                  </a:moveTo>
                  <a:cubicBezTo>
                    <a:pt x="427" y="0"/>
                    <a:pt x="339" y="0"/>
                    <a:pt x="247" y="30"/>
                  </a:cubicBezTo>
                  <a:cubicBezTo>
                    <a:pt x="146" y="67"/>
                    <a:pt x="66" y="148"/>
                    <a:pt x="29" y="251"/>
                  </a:cubicBezTo>
                  <a:cubicBezTo>
                    <a:pt x="0" y="344"/>
                    <a:pt x="0" y="432"/>
                    <a:pt x="0" y="605"/>
                  </a:cubicBezTo>
                  <a:lnTo>
                    <a:pt x="0" y="16869"/>
                  </a:lnTo>
                  <a:cubicBezTo>
                    <a:pt x="0" y="17046"/>
                    <a:pt x="0" y="17133"/>
                    <a:pt x="29" y="17227"/>
                  </a:cubicBezTo>
                  <a:cubicBezTo>
                    <a:pt x="66" y="17329"/>
                    <a:pt x="146" y="17410"/>
                    <a:pt x="247" y="17447"/>
                  </a:cubicBezTo>
                  <a:cubicBezTo>
                    <a:pt x="340" y="17477"/>
                    <a:pt x="427" y="17478"/>
                    <a:pt x="598" y="17478"/>
                  </a:cubicBezTo>
                  <a:lnTo>
                    <a:pt x="6050" y="17478"/>
                  </a:lnTo>
                  <a:lnTo>
                    <a:pt x="4701" y="21371"/>
                  </a:lnTo>
                  <a:lnTo>
                    <a:pt x="5347" y="21600"/>
                  </a:lnTo>
                  <a:lnTo>
                    <a:pt x="6774" y="17478"/>
                  </a:lnTo>
                  <a:lnTo>
                    <a:pt x="14840" y="17478"/>
                  </a:lnTo>
                  <a:lnTo>
                    <a:pt x="16226" y="21580"/>
                  </a:lnTo>
                  <a:lnTo>
                    <a:pt x="16873" y="21357"/>
                  </a:lnTo>
                  <a:lnTo>
                    <a:pt x="15563" y="17478"/>
                  </a:lnTo>
                  <a:lnTo>
                    <a:pt x="20999" y="17478"/>
                  </a:lnTo>
                  <a:cubicBezTo>
                    <a:pt x="21173" y="17478"/>
                    <a:pt x="21260" y="17477"/>
                    <a:pt x="21352" y="17447"/>
                  </a:cubicBezTo>
                  <a:cubicBezTo>
                    <a:pt x="21453" y="17410"/>
                    <a:pt x="21533" y="17329"/>
                    <a:pt x="21570" y="17227"/>
                  </a:cubicBezTo>
                  <a:cubicBezTo>
                    <a:pt x="21599" y="17133"/>
                    <a:pt x="21600" y="17045"/>
                    <a:pt x="21600" y="16872"/>
                  </a:cubicBezTo>
                  <a:lnTo>
                    <a:pt x="21600" y="608"/>
                  </a:lnTo>
                  <a:cubicBezTo>
                    <a:pt x="21600" y="432"/>
                    <a:pt x="21599" y="344"/>
                    <a:pt x="21570" y="251"/>
                  </a:cubicBezTo>
                  <a:cubicBezTo>
                    <a:pt x="21533" y="148"/>
                    <a:pt x="21453" y="67"/>
                    <a:pt x="21352" y="30"/>
                  </a:cubicBezTo>
                  <a:cubicBezTo>
                    <a:pt x="21260" y="0"/>
                    <a:pt x="21172" y="0"/>
                    <a:pt x="21001" y="0"/>
                  </a:cubicBezTo>
                  <a:lnTo>
                    <a:pt x="601" y="0"/>
                  </a:lnTo>
                  <a:lnTo>
                    <a:pt x="598" y="0"/>
                  </a:lnTo>
                  <a:close/>
                  <a:moveTo>
                    <a:pt x="696" y="738"/>
                  </a:moveTo>
                  <a:lnTo>
                    <a:pt x="20904" y="738"/>
                  </a:lnTo>
                  <a:lnTo>
                    <a:pt x="20904" y="1449"/>
                  </a:lnTo>
                  <a:lnTo>
                    <a:pt x="696" y="1449"/>
                  </a:lnTo>
                  <a:lnTo>
                    <a:pt x="696" y="738"/>
                  </a:lnTo>
                  <a:close/>
                  <a:moveTo>
                    <a:pt x="696" y="2134"/>
                  </a:moveTo>
                  <a:lnTo>
                    <a:pt x="20904" y="2134"/>
                  </a:lnTo>
                  <a:lnTo>
                    <a:pt x="20904" y="16739"/>
                  </a:lnTo>
                  <a:lnTo>
                    <a:pt x="696" y="16739"/>
                  </a:lnTo>
                  <a:lnTo>
                    <a:pt x="696" y="2134"/>
                  </a:lnTo>
                  <a:close/>
                  <a:moveTo>
                    <a:pt x="1987" y="2897"/>
                  </a:moveTo>
                  <a:cubicBezTo>
                    <a:pt x="1836" y="2897"/>
                    <a:pt x="1759" y="2898"/>
                    <a:pt x="1679" y="2923"/>
                  </a:cubicBezTo>
                  <a:cubicBezTo>
                    <a:pt x="1590" y="2956"/>
                    <a:pt x="1520" y="3027"/>
                    <a:pt x="1488" y="3116"/>
                  </a:cubicBezTo>
                  <a:cubicBezTo>
                    <a:pt x="1463" y="3198"/>
                    <a:pt x="1462" y="3276"/>
                    <a:pt x="1462" y="3428"/>
                  </a:cubicBezTo>
                  <a:lnTo>
                    <a:pt x="1462" y="7491"/>
                  </a:lnTo>
                  <a:cubicBezTo>
                    <a:pt x="1462" y="7646"/>
                    <a:pt x="1463" y="7723"/>
                    <a:pt x="1488" y="7805"/>
                  </a:cubicBezTo>
                  <a:cubicBezTo>
                    <a:pt x="1520" y="7895"/>
                    <a:pt x="1590" y="7965"/>
                    <a:pt x="1679" y="7998"/>
                  </a:cubicBezTo>
                  <a:cubicBezTo>
                    <a:pt x="1760" y="8024"/>
                    <a:pt x="1836" y="8024"/>
                    <a:pt x="1987" y="8024"/>
                  </a:cubicBezTo>
                  <a:lnTo>
                    <a:pt x="4488" y="8024"/>
                  </a:lnTo>
                  <a:cubicBezTo>
                    <a:pt x="4641" y="8024"/>
                    <a:pt x="4717" y="8024"/>
                    <a:pt x="4798" y="7998"/>
                  </a:cubicBezTo>
                  <a:cubicBezTo>
                    <a:pt x="4887" y="7965"/>
                    <a:pt x="4956" y="7895"/>
                    <a:pt x="4989" y="7805"/>
                  </a:cubicBezTo>
                  <a:cubicBezTo>
                    <a:pt x="5014" y="7723"/>
                    <a:pt x="5014" y="7646"/>
                    <a:pt x="5014" y="7494"/>
                  </a:cubicBezTo>
                  <a:lnTo>
                    <a:pt x="5014" y="3430"/>
                  </a:lnTo>
                  <a:cubicBezTo>
                    <a:pt x="5014" y="3275"/>
                    <a:pt x="5014" y="3198"/>
                    <a:pt x="4989" y="3116"/>
                  </a:cubicBezTo>
                  <a:cubicBezTo>
                    <a:pt x="4956" y="3027"/>
                    <a:pt x="4887" y="2956"/>
                    <a:pt x="4798" y="2923"/>
                  </a:cubicBezTo>
                  <a:cubicBezTo>
                    <a:pt x="4717" y="2897"/>
                    <a:pt x="4640" y="2897"/>
                    <a:pt x="4490" y="2897"/>
                  </a:cubicBezTo>
                  <a:lnTo>
                    <a:pt x="1989" y="2897"/>
                  </a:lnTo>
                  <a:lnTo>
                    <a:pt x="1987" y="2897"/>
                  </a:lnTo>
                  <a:close/>
                  <a:moveTo>
                    <a:pt x="8307" y="2897"/>
                  </a:moveTo>
                  <a:cubicBezTo>
                    <a:pt x="8228" y="2892"/>
                    <a:pt x="8150" y="2919"/>
                    <a:pt x="8090" y="2971"/>
                  </a:cubicBezTo>
                  <a:lnTo>
                    <a:pt x="7303" y="3761"/>
                  </a:lnTo>
                  <a:cubicBezTo>
                    <a:pt x="7273" y="3791"/>
                    <a:pt x="7250" y="3826"/>
                    <a:pt x="7234" y="3866"/>
                  </a:cubicBezTo>
                  <a:cubicBezTo>
                    <a:pt x="7221" y="3900"/>
                    <a:pt x="7215" y="3936"/>
                    <a:pt x="7214" y="3972"/>
                  </a:cubicBezTo>
                  <a:lnTo>
                    <a:pt x="7214" y="5106"/>
                  </a:lnTo>
                  <a:cubicBezTo>
                    <a:pt x="7213" y="5204"/>
                    <a:pt x="7254" y="5299"/>
                    <a:pt x="7326" y="5366"/>
                  </a:cubicBezTo>
                  <a:cubicBezTo>
                    <a:pt x="7390" y="5425"/>
                    <a:pt x="7474" y="5457"/>
                    <a:pt x="7561" y="5457"/>
                  </a:cubicBezTo>
                  <a:lnTo>
                    <a:pt x="8986" y="5457"/>
                  </a:lnTo>
                  <a:cubicBezTo>
                    <a:pt x="9079" y="5457"/>
                    <a:pt x="9169" y="5423"/>
                    <a:pt x="9240" y="5362"/>
                  </a:cubicBezTo>
                  <a:cubicBezTo>
                    <a:pt x="9320" y="5292"/>
                    <a:pt x="9368" y="5193"/>
                    <a:pt x="9374" y="5087"/>
                  </a:cubicBezTo>
                  <a:lnTo>
                    <a:pt x="9374" y="3999"/>
                  </a:lnTo>
                  <a:cubicBezTo>
                    <a:pt x="9376" y="3956"/>
                    <a:pt x="9369" y="3913"/>
                    <a:pt x="9354" y="3872"/>
                  </a:cubicBezTo>
                  <a:cubicBezTo>
                    <a:pt x="9335" y="3824"/>
                    <a:pt x="9306" y="3781"/>
                    <a:pt x="9267" y="3746"/>
                  </a:cubicBezTo>
                  <a:lnTo>
                    <a:pt x="8485" y="2971"/>
                  </a:lnTo>
                  <a:cubicBezTo>
                    <a:pt x="8435" y="2927"/>
                    <a:pt x="8372" y="2902"/>
                    <a:pt x="8307" y="2897"/>
                  </a:cubicBezTo>
                  <a:close/>
                  <a:moveTo>
                    <a:pt x="15874" y="2897"/>
                  </a:moveTo>
                  <a:cubicBezTo>
                    <a:pt x="15795" y="2892"/>
                    <a:pt x="15717" y="2919"/>
                    <a:pt x="15657" y="2971"/>
                  </a:cubicBezTo>
                  <a:lnTo>
                    <a:pt x="14870" y="3761"/>
                  </a:lnTo>
                  <a:cubicBezTo>
                    <a:pt x="14840" y="3791"/>
                    <a:pt x="14817" y="3826"/>
                    <a:pt x="14801" y="3866"/>
                  </a:cubicBezTo>
                  <a:cubicBezTo>
                    <a:pt x="14788" y="3900"/>
                    <a:pt x="14782" y="3936"/>
                    <a:pt x="14781" y="3972"/>
                  </a:cubicBezTo>
                  <a:lnTo>
                    <a:pt x="14781" y="5106"/>
                  </a:lnTo>
                  <a:cubicBezTo>
                    <a:pt x="14780" y="5204"/>
                    <a:pt x="14821" y="5299"/>
                    <a:pt x="14893" y="5366"/>
                  </a:cubicBezTo>
                  <a:cubicBezTo>
                    <a:pt x="14957" y="5425"/>
                    <a:pt x="15041" y="5457"/>
                    <a:pt x="15128" y="5457"/>
                  </a:cubicBezTo>
                  <a:lnTo>
                    <a:pt x="16553" y="5457"/>
                  </a:lnTo>
                  <a:cubicBezTo>
                    <a:pt x="16646" y="5457"/>
                    <a:pt x="16736" y="5423"/>
                    <a:pt x="16807" y="5362"/>
                  </a:cubicBezTo>
                  <a:cubicBezTo>
                    <a:pt x="16887" y="5292"/>
                    <a:pt x="16935" y="5193"/>
                    <a:pt x="16941" y="5087"/>
                  </a:cubicBezTo>
                  <a:lnTo>
                    <a:pt x="16941" y="3999"/>
                  </a:lnTo>
                  <a:cubicBezTo>
                    <a:pt x="16943" y="3956"/>
                    <a:pt x="16936" y="3913"/>
                    <a:pt x="16921" y="3872"/>
                  </a:cubicBezTo>
                  <a:cubicBezTo>
                    <a:pt x="16902" y="3824"/>
                    <a:pt x="16872" y="3781"/>
                    <a:pt x="16834" y="3746"/>
                  </a:cubicBezTo>
                  <a:lnTo>
                    <a:pt x="16052" y="2971"/>
                  </a:lnTo>
                  <a:cubicBezTo>
                    <a:pt x="16002" y="2927"/>
                    <a:pt x="15940" y="2902"/>
                    <a:pt x="15874" y="2897"/>
                  </a:cubicBezTo>
                  <a:close/>
                  <a:moveTo>
                    <a:pt x="18715" y="2897"/>
                  </a:moveTo>
                  <a:cubicBezTo>
                    <a:pt x="18636" y="2892"/>
                    <a:pt x="18558" y="2919"/>
                    <a:pt x="18499" y="2971"/>
                  </a:cubicBezTo>
                  <a:lnTo>
                    <a:pt x="17711" y="3761"/>
                  </a:lnTo>
                  <a:cubicBezTo>
                    <a:pt x="17682" y="3791"/>
                    <a:pt x="17658" y="3826"/>
                    <a:pt x="17643" y="3866"/>
                  </a:cubicBezTo>
                  <a:cubicBezTo>
                    <a:pt x="17630" y="3900"/>
                    <a:pt x="17623" y="3936"/>
                    <a:pt x="17622" y="3972"/>
                  </a:cubicBezTo>
                  <a:lnTo>
                    <a:pt x="17622" y="5106"/>
                  </a:lnTo>
                  <a:cubicBezTo>
                    <a:pt x="17622" y="5204"/>
                    <a:pt x="17663" y="5299"/>
                    <a:pt x="17735" y="5366"/>
                  </a:cubicBezTo>
                  <a:cubicBezTo>
                    <a:pt x="17799" y="5425"/>
                    <a:pt x="17882" y="5457"/>
                    <a:pt x="17969" y="5457"/>
                  </a:cubicBezTo>
                  <a:lnTo>
                    <a:pt x="19394" y="5457"/>
                  </a:lnTo>
                  <a:cubicBezTo>
                    <a:pt x="19487" y="5457"/>
                    <a:pt x="19578" y="5423"/>
                    <a:pt x="19648" y="5362"/>
                  </a:cubicBezTo>
                  <a:cubicBezTo>
                    <a:pt x="19728" y="5292"/>
                    <a:pt x="19777" y="5193"/>
                    <a:pt x="19783" y="5087"/>
                  </a:cubicBezTo>
                  <a:lnTo>
                    <a:pt x="19783" y="3999"/>
                  </a:lnTo>
                  <a:cubicBezTo>
                    <a:pt x="19784" y="3956"/>
                    <a:pt x="19777" y="3913"/>
                    <a:pt x="19762" y="3872"/>
                  </a:cubicBezTo>
                  <a:cubicBezTo>
                    <a:pt x="19744" y="3824"/>
                    <a:pt x="19713" y="3781"/>
                    <a:pt x="19675" y="3746"/>
                  </a:cubicBezTo>
                  <a:lnTo>
                    <a:pt x="18893" y="2971"/>
                  </a:lnTo>
                  <a:cubicBezTo>
                    <a:pt x="18843" y="2927"/>
                    <a:pt x="18781" y="2902"/>
                    <a:pt x="18715" y="2897"/>
                  </a:cubicBezTo>
                  <a:close/>
                  <a:moveTo>
                    <a:pt x="2155" y="3638"/>
                  </a:moveTo>
                  <a:lnTo>
                    <a:pt x="4321" y="3638"/>
                  </a:lnTo>
                  <a:lnTo>
                    <a:pt x="4321" y="7284"/>
                  </a:lnTo>
                  <a:lnTo>
                    <a:pt x="2155" y="7284"/>
                  </a:lnTo>
                  <a:lnTo>
                    <a:pt x="2155" y="3638"/>
                  </a:lnTo>
                  <a:close/>
                  <a:moveTo>
                    <a:pt x="8273" y="3798"/>
                  </a:moveTo>
                  <a:lnTo>
                    <a:pt x="8664" y="4175"/>
                  </a:lnTo>
                  <a:lnTo>
                    <a:pt x="8664" y="4763"/>
                  </a:lnTo>
                  <a:lnTo>
                    <a:pt x="7892" y="4763"/>
                  </a:lnTo>
                  <a:lnTo>
                    <a:pt x="7892" y="4159"/>
                  </a:lnTo>
                  <a:lnTo>
                    <a:pt x="8273" y="3798"/>
                  </a:lnTo>
                  <a:close/>
                  <a:moveTo>
                    <a:pt x="15840" y="3798"/>
                  </a:moveTo>
                  <a:lnTo>
                    <a:pt x="16231" y="4175"/>
                  </a:lnTo>
                  <a:lnTo>
                    <a:pt x="16231" y="4763"/>
                  </a:lnTo>
                  <a:lnTo>
                    <a:pt x="15459" y="4763"/>
                  </a:lnTo>
                  <a:lnTo>
                    <a:pt x="15459" y="4159"/>
                  </a:lnTo>
                  <a:lnTo>
                    <a:pt x="15840" y="3798"/>
                  </a:lnTo>
                  <a:close/>
                  <a:moveTo>
                    <a:pt x="18682" y="3798"/>
                  </a:moveTo>
                  <a:lnTo>
                    <a:pt x="19072" y="4175"/>
                  </a:lnTo>
                  <a:lnTo>
                    <a:pt x="19072" y="4763"/>
                  </a:lnTo>
                  <a:lnTo>
                    <a:pt x="18300" y="4763"/>
                  </a:lnTo>
                  <a:lnTo>
                    <a:pt x="18300" y="4159"/>
                  </a:lnTo>
                  <a:lnTo>
                    <a:pt x="18682" y="3798"/>
                  </a:lnTo>
                  <a:close/>
                  <a:moveTo>
                    <a:pt x="2864" y="4346"/>
                  </a:moveTo>
                  <a:lnTo>
                    <a:pt x="2864" y="5103"/>
                  </a:lnTo>
                  <a:lnTo>
                    <a:pt x="3613" y="5103"/>
                  </a:lnTo>
                  <a:lnTo>
                    <a:pt x="3613" y="4346"/>
                  </a:lnTo>
                  <a:lnTo>
                    <a:pt x="2864" y="4346"/>
                  </a:lnTo>
                  <a:close/>
                  <a:moveTo>
                    <a:pt x="2864" y="5770"/>
                  </a:moveTo>
                  <a:lnTo>
                    <a:pt x="2864" y="6528"/>
                  </a:lnTo>
                  <a:lnTo>
                    <a:pt x="3613" y="6528"/>
                  </a:lnTo>
                  <a:lnTo>
                    <a:pt x="3613" y="5770"/>
                  </a:lnTo>
                  <a:lnTo>
                    <a:pt x="2864" y="5770"/>
                  </a:lnTo>
                  <a:close/>
                  <a:moveTo>
                    <a:pt x="7481" y="6181"/>
                  </a:moveTo>
                  <a:cubicBezTo>
                    <a:pt x="7406" y="6182"/>
                    <a:pt x="7335" y="6214"/>
                    <a:pt x="7284" y="6270"/>
                  </a:cubicBezTo>
                  <a:cubicBezTo>
                    <a:pt x="7239" y="6320"/>
                    <a:pt x="7212" y="6385"/>
                    <a:pt x="7211" y="6453"/>
                  </a:cubicBezTo>
                  <a:lnTo>
                    <a:pt x="7211" y="11304"/>
                  </a:lnTo>
                  <a:cubicBezTo>
                    <a:pt x="7208" y="11401"/>
                    <a:pt x="7247" y="11495"/>
                    <a:pt x="7319" y="11560"/>
                  </a:cubicBezTo>
                  <a:cubicBezTo>
                    <a:pt x="7381" y="11616"/>
                    <a:pt x="7463" y="11646"/>
                    <a:pt x="7546" y="11643"/>
                  </a:cubicBezTo>
                  <a:lnTo>
                    <a:pt x="10452" y="11643"/>
                  </a:lnTo>
                  <a:lnTo>
                    <a:pt x="10452" y="14567"/>
                  </a:lnTo>
                  <a:lnTo>
                    <a:pt x="9003" y="14567"/>
                  </a:lnTo>
                  <a:lnTo>
                    <a:pt x="9003" y="15275"/>
                  </a:lnTo>
                  <a:lnTo>
                    <a:pt x="10910" y="15275"/>
                  </a:lnTo>
                  <a:cubicBezTo>
                    <a:pt x="10980" y="15269"/>
                    <a:pt x="11044" y="15235"/>
                    <a:pt x="11088" y="15181"/>
                  </a:cubicBezTo>
                  <a:cubicBezTo>
                    <a:pt x="11121" y="15140"/>
                    <a:pt x="11141" y="15090"/>
                    <a:pt x="11145" y="15038"/>
                  </a:cubicBezTo>
                  <a:lnTo>
                    <a:pt x="11145" y="11215"/>
                  </a:lnTo>
                  <a:cubicBezTo>
                    <a:pt x="11147" y="11140"/>
                    <a:pt x="11118" y="11068"/>
                    <a:pt x="11065" y="11016"/>
                  </a:cubicBezTo>
                  <a:cubicBezTo>
                    <a:pt x="11014" y="10966"/>
                    <a:pt x="10946" y="10939"/>
                    <a:pt x="10875" y="10941"/>
                  </a:cubicBezTo>
                  <a:lnTo>
                    <a:pt x="7905" y="10941"/>
                  </a:lnTo>
                  <a:lnTo>
                    <a:pt x="7905" y="6918"/>
                  </a:lnTo>
                  <a:lnTo>
                    <a:pt x="15153" y="6918"/>
                  </a:lnTo>
                  <a:lnTo>
                    <a:pt x="15153" y="12483"/>
                  </a:lnTo>
                  <a:cubicBezTo>
                    <a:pt x="15145" y="12555"/>
                    <a:pt x="15169" y="12628"/>
                    <a:pt x="15218" y="12681"/>
                  </a:cubicBezTo>
                  <a:cubicBezTo>
                    <a:pt x="15266" y="12732"/>
                    <a:pt x="15333" y="12760"/>
                    <a:pt x="15403" y="12759"/>
                  </a:cubicBezTo>
                  <a:lnTo>
                    <a:pt x="19142" y="12759"/>
                  </a:lnTo>
                  <a:cubicBezTo>
                    <a:pt x="19228" y="12759"/>
                    <a:pt x="19310" y="12722"/>
                    <a:pt x="19366" y="12656"/>
                  </a:cubicBezTo>
                  <a:cubicBezTo>
                    <a:pt x="19413" y="12602"/>
                    <a:pt x="19438" y="12533"/>
                    <a:pt x="19437" y="12461"/>
                  </a:cubicBezTo>
                  <a:lnTo>
                    <a:pt x="19437" y="6551"/>
                  </a:lnTo>
                  <a:lnTo>
                    <a:pt x="18725" y="6551"/>
                  </a:lnTo>
                  <a:lnTo>
                    <a:pt x="18725" y="12058"/>
                  </a:lnTo>
                  <a:lnTo>
                    <a:pt x="15807" y="12058"/>
                  </a:lnTo>
                  <a:lnTo>
                    <a:pt x="15807" y="6518"/>
                  </a:lnTo>
                  <a:cubicBezTo>
                    <a:pt x="15812" y="6423"/>
                    <a:pt x="15774" y="6330"/>
                    <a:pt x="15705" y="6266"/>
                  </a:cubicBezTo>
                  <a:cubicBezTo>
                    <a:pt x="15642" y="6207"/>
                    <a:pt x="15559" y="6176"/>
                    <a:pt x="15473" y="6181"/>
                  </a:cubicBezTo>
                  <a:lnTo>
                    <a:pt x="7481" y="6181"/>
                  </a:lnTo>
                  <a:close/>
                  <a:moveTo>
                    <a:pt x="13307" y="7233"/>
                  </a:moveTo>
                  <a:cubicBezTo>
                    <a:pt x="13166" y="7236"/>
                    <a:pt x="13042" y="7329"/>
                    <a:pt x="12999" y="7465"/>
                  </a:cubicBezTo>
                  <a:lnTo>
                    <a:pt x="12252" y="9736"/>
                  </a:lnTo>
                  <a:cubicBezTo>
                    <a:pt x="12214" y="9842"/>
                    <a:pt x="12228" y="9959"/>
                    <a:pt x="12290" y="10052"/>
                  </a:cubicBezTo>
                  <a:cubicBezTo>
                    <a:pt x="12358" y="10155"/>
                    <a:pt x="12475" y="10214"/>
                    <a:pt x="12597" y="10208"/>
                  </a:cubicBezTo>
                  <a:lnTo>
                    <a:pt x="12979" y="10208"/>
                  </a:lnTo>
                  <a:lnTo>
                    <a:pt x="12979" y="10918"/>
                  </a:lnTo>
                  <a:lnTo>
                    <a:pt x="13649" y="10918"/>
                  </a:lnTo>
                  <a:lnTo>
                    <a:pt x="13649" y="10208"/>
                  </a:lnTo>
                  <a:lnTo>
                    <a:pt x="14051" y="10208"/>
                  </a:lnTo>
                  <a:cubicBezTo>
                    <a:pt x="14167" y="10193"/>
                    <a:pt x="14269" y="10123"/>
                    <a:pt x="14327" y="10020"/>
                  </a:cubicBezTo>
                  <a:cubicBezTo>
                    <a:pt x="14381" y="9924"/>
                    <a:pt x="14391" y="9809"/>
                    <a:pt x="14354" y="9705"/>
                  </a:cubicBezTo>
                  <a:lnTo>
                    <a:pt x="13632" y="7465"/>
                  </a:lnTo>
                  <a:cubicBezTo>
                    <a:pt x="13586" y="7324"/>
                    <a:pt x="13454" y="7230"/>
                    <a:pt x="13307" y="7233"/>
                  </a:cubicBezTo>
                  <a:close/>
                  <a:moveTo>
                    <a:pt x="9724" y="7636"/>
                  </a:moveTo>
                  <a:cubicBezTo>
                    <a:pt x="9645" y="7631"/>
                    <a:pt x="9567" y="7657"/>
                    <a:pt x="9507" y="7710"/>
                  </a:cubicBezTo>
                  <a:lnTo>
                    <a:pt x="8720" y="8499"/>
                  </a:lnTo>
                  <a:cubicBezTo>
                    <a:pt x="8690" y="8529"/>
                    <a:pt x="8666" y="8565"/>
                    <a:pt x="8651" y="8604"/>
                  </a:cubicBezTo>
                  <a:cubicBezTo>
                    <a:pt x="8638" y="8638"/>
                    <a:pt x="8631" y="8674"/>
                    <a:pt x="8630" y="8711"/>
                  </a:cubicBezTo>
                  <a:lnTo>
                    <a:pt x="8630" y="9844"/>
                  </a:lnTo>
                  <a:cubicBezTo>
                    <a:pt x="8630" y="9943"/>
                    <a:pt x="8671" y="10037"/>
                    <a:pt x="8743" y="10104"/>
                  </a:cubicBezTo>
                  <a:cubicBezTo>
                    <a:pt x="8807" y="10163"/>
                    <a:pt x="8891" y="10196"/>
                    <a:pt x="8977" y="10195"/>
                  </a:cubicBezTo>
                  <a:lnTo>
                    <a:pt x="10403" y="10195"/>
                  </a:lnTo>
                  <a:cubicBezTo>
                    <a:pt x="10496" y="10196"/>
                    <a:pt x="10586" y="10162"/>
                    <a:pt x="10657" y="10100"/>
                  </a:cubicBezTo>
                  <a:cubicBezTo>
                    <a:pt x="10737" y="10031"/>
                    <a:pt x="10785" y="9932"/>
                    <a:pt x="10791" y="9825"/>
                  </a:cubicBezTo>
                  <a:lnTo>
                    <a:pt x="10791" y="8737"/>
                  </a:lnTo>
                  <a:cubicBezTo>
                    <a:pt x="10793" y="8694"/>
                    <a:pt x="10786" y="8651"/>
                    <a:pt x="10770" y="8611"/>
                  </a:cubicBezTo>
                  <a:cubicBezTo>
                    <a:pt x="10752" y="8562"/>
                    <a:pt x="10723" y="8519"/>
                    <a:pt x="10684" y="8485"/>
                  </a:cubicBezTo>
                  <a:lnTo>
                    <a:pt x="9901" y="7710"/>
                  </a:lnTo>
                  <a:cubicBezTo>
                    <a:pt x="9852" y="7666"/>
                    <a:pt x="9789" y="7640"/>
                    <a:pt x="9724" y="7636"/>
                  </a:cubicBezTo>
                  <a:close/>
                  <a:moveTo>
                    <a:pt x="9690" y="8537"/>
                  </a:moveTo>
                  <a:lnTo>
                    <a:pt x="10081" y="8914"/>
                  </a:lnTo>
                  <a:lnTo>
                    <a:pt x="10081" y="9502"/>
                  </a:lnTo>
                  <a:lnTo>
                    <a:pt x="9309" y="9502"/>
                  </a:lnTo>
                  <a:lnTo>
                    <a:pt x="9309" y="8897"/>
                  </a:lnTo>
                  <a:lnTo>
                    <a:pt x="9690" y="8537"/>
                  </a:lnTo>
                  <a:close/>
                  <a:moveTo>
                    <a:pt x="13324" y="8820"/>
                  </a:moveTo>
                  <a:lnTo>
                    <a:pt x="13608" y="9470"/>
                  </a:lnTo>
                  <a:lnTo>
                    <a:pt x="13040" y="9470"/>
                  </a:lnTo>
                  <a:lnTo>
                    <a:pt x="13324" y="8820"/>
                  </a:lnTo>
                  <a:close/>
                  <a:moveTo>
                    <a:pt x="1784" y="11647"/>
                  </a:moveTo>
                  <a:cubicBezTo>
                    <a:pt x="1692" y="11642"/>
                    <a:pt x="1603" y="11674"/>
                    <a:pt x="1535" y="11736"/>
                  </a:cubicBezTo>
                  <a:cubicBezTo>
                    <a:pt x="1474" y="11791"/>
                    <a:pt x="1434" y="11865"/>
                    <a:pt x="1422" y="11947"/>
                  </a:cubicBezTo>
                  <a:lnTo>
                    <a:pt x="1422" y="14960"/>
                  </a:lnTo>
                  <a:cubicBezTo>
                    <a:pt x="1425" y="15037"/>
                    <a:pt x="1455" y="15110"/>
                    <a:pt x="1507" y="15166"/>
                  </a:cubicBezTo>
                  <a:cubicBezTo>
                    <a:pt x="1564" y="15228"/>
                    <a:pt x="1643" y="15265"/>
                    <a:pt x="1727" y="15268"/>
                  </a:cubicBezTo>
                  <a:lnTo>
                    <a:pt x="2217" y="15268"/>
                  </a:lnTo>
                  <a:cubicBezTo>
                    <a:pt x="2269" y="15425"/>
                    <a:pt x="2351" y="15573"/>
                    <a:pt x="2474" y="15698"/>
                  </a:cubicBezTo>
                  <a:cubicBezTo>
                    <a:pt x="2896" y="16125"/>
                    <a:pt x="3580" y="16125"/>
                    <a:pt x="4002" y="15698"/>
                  </a:cubicBezTo>
                  <a:cubicBezTo>
                    <a:pt x="4126" y="15573"/>
                    <a:pt x="4208" y="15425"/>
                    <a:pt x="4259" y="15268"/>
                  </a:cubicBezTo>
                  <a:lnTo>
                    <a:pt x="5104" y="15268"/>
                  </a:lnTo>
                  <a:cubicBezTo>
                    <a:pt x="5155" y="15425"/>
                    <a:pt x="5238" y="15573"/>
                    <a:pt x="5361" y="15698"/>
                  </a:cubicBezTo>
                  <a:cubicBezTo>
                    <a:pt x="5783" y="16125"/>
                    <a:pt x="6467" y="16125"/>
                    <a:pt x="6889" y="15698"/>
                  </a:cubicBezTo>
                  <a:cubicBezTo>
                    <a:pt x="7013" y="15573"/>
                    <a:pt x="7095" y="15425"/>
                    <a:pt x="7146" y="15268"/>
                  </a:cubicBezTo>
                  <a:lnTo>
                    <a:pt x="7984" y="15268"/>
                  </a:lnTo>
                  <a:cubicBezTo>
                    <a:pt x="8068" y="15267"/>
                    <a:pt x="8147" y="15230"/>
                    <a:pt x="8203" y="15166"/>
                  </a:cubicBezTo>
                  <a:cubicBezTo>
                    <a:pt x="8249" y="15113"/>
                    <a:pt x="8274" y="15045"/>
                    <a:pt x="8275" y="14974"/>
                  </a:cubicBezTo>
                  <a:lnTo>
                    <a:pt x="8275" y="13478"/>
                  </a:lnTo>
                  <a:cubicBezTo>
                    <a:pt x="8278" y="13428"/>
                    <a:pt x="8269" y="13377"/>
                    <a:pt x="8249" y="13331"/>
                  </a:cubicBezTo>
                  <a:cubicBezTo>
                    <a:pt x="8233" y="13293"/>
                    <a:pt x="8210" y="13260"/>
                    <a:pt x="8180" y="13232"/>
                  </a:cubicBezTo>
                  <a:lnTo>
                    <a:pt x="6649" y="11699"/>
                  </a:lnTo>
                  <a:cubicBezTo>
                    <a:pt x="6629" y="11683"/>
                    <a:pt x="6608" y="11670"/>
                    <a:pt x="6585" y="11661"/>
                  </a:cubicBezTo>
                  <a:cubicBezTo>
                    <a:pt x="6560" y="11652"/>
                    <a:pt x="6534" y="11648"/>
                    <a:pt x="6508" y="11647"/>
                  </a:cubicBezTo>
                  <a:lnTo>
                    <a:pt x="1784" y="11647"/>
                  </a:lnTo>
                  <a:close/>
                  <a:moveTo>
                    <a:pt x="2157" y="12375"/>
                  </a:moveTo>
                  <a:lnTo>
                    <a:pt x="6341" y="12375"/>
                  </a:lnTo>
                  <a:lnTo>
                    <a:pt x="7558" y="13615"/>
                  </a:lnTo>
                  <a:lnTo>
                    <a:pt x="7558" y="14557"/>
                  </a:lnTo>
                  <a:lnTo>
                    <a:pt x="7139" y="14557"/>
                  </a:lnTo>
                  <a:cubicBezTo>
                    <a:pt x="7086" y="14409"/>
                    <a:pt x="7006" y="14270"/>
                    <a:pt x="6889" y="14152"/>
                  </a:cubicBezTo>
                  <a:cubicBezTo>
                    <a:pt x="6678" y="13939"/>
                    <a:pt x="6402" y="13832"/>
                    <a:pt x="6125" y="13832"/>
                  </a:cubicBezTo>
                  <a:cubicBezTo>
                    <a:pt x="5849" y="13832"/>
                    <a:pt x="5572" y="13939"/>
                    <a:pt x="5361" y="14152"/>
                  </a:cubicBezTo>
                  <a:cubicBezTo>
                    <a:pt x="5245" y="14270"/>
                    <a:pt x="5164" y="14409"/>
                    <a:pt x="5111" y="14557"/>
                  </a:cubicBezTo>
                  <a:lnTo>
                    <a:pt x="4252" y="14557"/>
                  </a:lnTo>
                  <a:cubicBezTo>
                    <a:pt x="4199" y="14409"/>
                    <a:pt x="4119" y="14270"/>
                    <a:pt x="4002" y="14152"/>
                  </a:cubicBezTo>
                  <a:cubicBezTo>
                    <a:pt x="3791" y="13939"/>
                    <a:pt x="3515" y="13832"/>
                    <a:pt x="3238" y="13832"/>
                  </a:cubicBezTo>
                  <a:cubicBezTo>
                    <a:pt x="2962" y="13832"/>
                    <a:pt x="2685" y="13939"/>
                    <a:pt x="2474" y="14152"/>
                  </a:cubicBezTo>
                  <a:cubicBezTo>
                    <a:pt x="2358" y="14270"/>
                    <a:pt x="2277" y="14409"/>
                    <a:pt x="2225" y="14557"/>
                  </a:cubicBezTo>
                  <a:lnTo>
                    <a:pt x="2149" y="14557"/>
                  </a:lnTo>
                  <a:lnTo>
                    <a:pt x="2157" y="12375"/>
                  </a:lnTo>
                  <a:close/>
                  <a:moveTo>
                    <a:pt x="12972" y="13469"/>
                  </a:moveTo>
                  <a:cubicBezTo>
                    <a:pt x="12893" y="13464"/>
                    <a:pt x="12815" y="13490"/>
                    <a:pt x="12756" y="13542"/>
                  </a:cubicBezTo>
                  <a:lnTo>
                    <a:pt x="11968" y="14332"/>
                  </a:lnTo>
                  <a:cubicBezTo>
                    <a:pt x="11938" y="14362"/>
                    <a:pt x="11915" y="14398"/>
                    <a:pt x="11899" y="14437"/>
                  </a:cubicBezTo>
                  <a:cubicBezTo>
                    <a:pt x="11886" y="14471"/>
                    <a:pt x="11880" y="14507"/>
                    <a:pt x="11879" y="14544"/>
                  </a:cubicBezTo>
                  <a:lnTo>
                    <a:pt x="11879" y="15677"/>
                  </a:lnTo>
                  <a:cubicBezTo>
                    <a:pt x="11878" y="15776"/>
                    <a:pt x="11919" y="15870"/>
                    <a:pt x="11991" y="15937"/>
                  </a:cubicBezTo>
                  <a:cubicBezTo>
                    <a:pt x="12055" y="15996"/>
                    <a:pt x="12139" y="16028"/>
                    <a:pt x="12226" y="16028"/>
                  </a:cubicBezTo>
                  <a:lnTo>
                    <a:pt x="13651" y="16028"/>
                  </a:lnTo>
                  <a:cubicBezTo>
                    <a:pt x="13744" y="16028"/>
                    <a:pt x="13835" y="15995"/>
                    <a:pt x="13905" y="15933"/>
                  </a:cubicBezTo>
                  <a:cubicBezTo>
                    <a:pt x="13985" y="15864"/>
                    <a:pt x="14033" y="15764"/>
                    <a:pt x="14039" y="15658"/>
                  </a:cubicBezTo>
                  <a:lnTo>
                    <a:pt x="14039" y="14570"/>
                  </a:lnTo>
                  <a:cubicBezTo>
                    <a:pt x="14041" y="14527"/>
                    <a:pt x="14034" y="14484"/>
                    <a:pt x="14019" y="14444"/>
                  </a:cubicBezTo>
                  <a:cubicBezTo>
                    <a:pt x="14000" y="14395"/>
                    <a:pt x="13970" y="14352"/>
                    <a:pt x="13932" y="14317"/>
                  </a:cubicBezTo>
                  <a:lnTo>
                    <a:pt x="13150" y="13542"/>
                  </a:lnTo>
                  <a:cubicBezTo>
                    <a:pt x="13100" y="13499"/>
                    <a:pt x="13038" y="13473"/>
                    <a:pt x="12972" y="13469"/>
                  </a:cubicBezTo>
                  <a:close/>
                  <a:moveTo>
                    <a:pt x="12938" y="14369"/>
                  </a:moveTo>
                  <a:lnTo>
                    <a:pt x="13329" y="14746"/>
                  </a:lnTo>
                  <a:lnTo>
                    <a:pt x="13329" y="15334"/>
                  </a:lnTo>
                  <a:lnTo>
                    <a:pt x="12557" y="15334"/>
                  </a:lnTo>
                  <a:lnTo>
                    <a:pt x="12557" y="14730"/>
                  </a:lnTo>
                  <a:lnTo>
                    <a:pt x="12938" y="14369"/>
                  </a:lnTo>
                  <a:close/>
                  <a:moveTo>
                    <a:pt x="3238" y="14566"/>
                  </a:moveTo>
                  <a:cubicBezTo>
                    <a:pt x="3329" y="14566"/>
                    <a:pt x="3420" y="14601"/>
                    <a:pt x="3489" y="14671"/>
                  </a:cubicBezTo>
                  <a:cubicBezTo>
                    <a:pt x="3628" y="14811"/>
                    <a:pt x="3628" y="15038"/>
                    <a:pt x="3489" y="15178"/>
                  </a:cubicBezTo>
                  <a:cubicBezTo>
                    <a:pt x="3350" y="15319"/>
                    <a:pt x="3126" y="15319"/>
                    <a:pt x="2988" y="15178"/>
                  </a:cubicBezTo>
                  <a:cubicBezTo>
                    <a:pt x="2849" y="15038"/>
                    <a:pt x="2849" y="14811"/>
                    <a:pt x="2988" y="14671"/>
                  </a:cubicBezTo>
                  <a:cubicBezTo>
                    <a:pt x="3057" y="14601"/>
                    <a:pt x="3148" y="14566"/>
                    <a:pt x="3238" y="14566"/>
                  </a:cubicBezTo>
                  <a:close/>
                  <a:moveTo>
                    <a:pt x="6125" y="14566"/>
                  </a:moveTo>
                  <a:cubicBezTo>
                    <a:pt x="6216" y="14566"/>
                    <a:pt x="6307" y="14601"/>
                    <a:pt x="6376" y="14671"/>
                  </a:cubicBezTo>
                  <a:cubicBezTo>
                    <a:pt x="6515" y="14811"/>
                    <a:pt x="6515" y="15038"/>
                    <a:pt x="6376" y="15178"/>
                  </a:cubicBezTo>
                  <a:cubicBezTo>
                    <a:pt x="6237" y="15319"/>
                    <a:pt x="6013" y="15319"/>
                    <a:pt x="5875" y="15178"/>
                  </a:cubicBezTo>
                  <a:cubicBezTo>
                    <a:pt x="5736" y="15038"/>
                    <a:pt x="5736" y="14811"/>
                    <a:pt x="5875" y="14671"/>
                  </a:cubicBezTo>
                  <a:cubicBezTo>
                    <a:pt x="5944" y="14601"/>
                    <a:pt x="6035" y="14566"/>
                    <a:pt x="6125" y="1456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FDE2379F-70A8-EE44-945F-7C0314B1F067}"/>
                </a:ext>
              </a:extLst>
            </p:cNvPr>
            <p:cNvGrpSpPr/>
            <p:nvPr/>
          </p:nvGrpSpPr>
          <p:grpSpPr>
            <a:xfrm>
              <a:off x="8031890" y="7094528"/>
              <a:ext cx="3379680" cy="2141656"/>
              <a:chOff x="4160445" y="7119241"/>
              <a:chExt cx="3379680" cy="2141656"/>
            </a:xfrm>
          </p:grpSpPr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FE6D11FD-B7DA-7445-A569-1369C47934FF}"/>
                  </a:ext>
                </a:extLst>
              </p:cNvPr>
              <p:cNvSpPr/>
              <p:nvPr/>
            </p:nvSpPr>
            <p:spPr>
              <a:xfrm>
                <a:off x="4404974" y="8120135"/>
                <a:ext cx="2918801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3" name="Text Box 3">
                <a:extLst>
                  <a:ext uri="{FF2B5EF4-FFF2-40B4-BE49-F238E27FC236}">
                    <a16:creationId xmlns:a16="http://schemas.microsoft.com/office/drawing/2014/main" id="{AA7CD302-ACC9-0C4B-8A46-171BAF9BC0D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60445" y="7119241"/>
                <a:ext cx="337968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8614FEF-D3DE-0C4C-B4B5-DA745720D6AD}"/>
              </a:ext>
            </a:extLst>
          </p:cNvPr>
          <p:cNvGrpSpPr/>
          <p:nvPr/>
        </p:nvGrpSpPr>
        <p:grpSpPr>
          <a:xfrm>
            <a:off x="12858598" y="2787824"/>
            <a:ext cx="5260422" cy="7804028"/>
            <a:chOff x="12858598" y="2787824"/>
            <a:chExt cx="5260422" cy="7804028"/>
          </a:xfrm>
        </p:grpSpPr>
        <p:sp>
          <p:nvSpPr>
            <p:cNvPr id="17" name="Фигура">
              <a:extLst>
                <a:ext uri="{FF2B5EF4-FFF2-40B4-BE49-F238E27FC236}">
                  <a16:creationId xmlns:a16="http://schemas.microsoft.com/office/drawing/2014/main" id="{F4F194F7-CB3F-7843-8C48-CCAECB50A659}"/>
                </a:ext>
              </a:extLst>
            </p:cNvPr>
            <p:cNvSpPr/>
            <p:nvPr/>
          </p:nvSpPr>
          <p:spPr>
            <a:xfrm>
              <a:off x="12858598" y="2787824"/>
              <a:ext cx="4433687" cy="7804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82" y="0"/>
                    <a:pt x="5971" y="493"/>
                    <a:pt x="4134" y="1314"/>
                  </a:cubicBezTo>
                  <a:cubicBezTo>
                    <a:pt x="3526" y="1622"/>
                    <a:pt x="3482" y="2154"/>
                    <a:pt x="4036" y="2494"/>
                  </a:cubicBezTo>
                  <a:cubicBezTo>
                    <a:pt x="4529" y="2796"/>
                    <a:pt x="5341" y="2841"/>
                    <a:pt x="5927" y="2598"/>
                  </a:cubicBezTo>
                  <a:cubicBezTo>
                    <a:pt x="7280" y="2010"/>
                    <a:pt x="8966" y="1657"/>
                    <a:pt x="10800" y="1657"/>
                  </a:cubicBezTo>
                  <a:cubicBezTo>
                    <a:pt x="12683" y="1657"/>
                    <a:pt x="14412" y="2028"/>
                    <a:pt x="15781" y="2645"/>
                  </a:cubicBezTo>
                  <a:cubicBezTo>
                    <a:pt x="16415" y="2877"/>
                    <a:pt x="17257" y="2792"/>
                    <a:pt x="17711" y="2450"/>
                  </a:cubicBezTo>
                  <a:cubicBezTo>
                    <a:pt x="18186" y="2093"/>
                    <a:pt x="18071" y="1585"/>
                    <a:pt x="17451" y="1308"/>
                  </a:cubicBezTo>
                  <a:cubicBezTo>
                    <a:pt x="15617" y="491"/>
                    <a:pt x="13311" y="0"/>
                    <a:pt x="10800" y="0"/>
                  </a:cubicBezTo>
                  <a:close/>
                  <a:moveTo>
                    <a:pt x="0" y="6249"/>
                  </a:moveTo>
                  <a:lnTo>
                    <a:pt x="0" y="15464"/>
                  </a:lnTo>
                  <a:cubicBezTo>
                    <a:pt x="0" y="18853"/>
                    <a:pt x="4835" y="21600"/>
                    <a:pt x="10800" y="21600"/>
                  </a:cubicBezTo>
                  <a:cubicBezTo>
                    <a:pt x="16765" y="21600"/>
                    <a:pt x="21600" y="18853"/>
                    <a:pt x="21600" y="15464"/>
                  </a:cubicBezTo>
                  <a:lnTo>
                    <a:pt x="21600" y="6249"/>
                  </a:lnTo>
                  <a:cubicBezTo>
                    <a:pt x="21585" y="5842"/>
                    <a:pt x="21022" y="5509"/>
                    <a:pt x="20306" y="5486"/>
                  </a:cubicBezTo>
                  <a:cubicBezTo>
                    <a:pt x="19526" y="5460"/>
                    <a:pt x="18861" y="5805"/>
                    <a:pt x="18835" y="6249"/>
                  </a:cubicBezTo>
                  <a:lnTo>
                    <a:pt x="18835" y="15377"/>
                  </a:lnTo>
                  <a:cubicBezTo>
                    <a:pt x="18835" y="17898"/>
                    <a:pt x="15238" y="19943"/>
                    <a:pt x="10800" y="19943"/>
                  </a:cubicBezTo>
                  <a:cubicBezTo>
                    <a:pt x="6362" y="19943"/>
                    <a:pt x="2765" y="17898"/>
                    <a:pt x="2765" y="15377"/>
                  </a:cubicBezTo>
                  <a:lnTo>
                    <a:pt x="2765" y="6249"/>
                  </a:lnTo>
                  <a:cubicBezTo>
                    <a:pt x="2751" y="5833"/>
                    <a:pt x="2167" y="5497"/>
                    <a:pt x="1436" y="5483"/>
                  </a:cubicBezTo>
                  <a:cubicBezTo>
                    <a:pt x="666" y="5468"/>
                    <a:pt x="22" y="5811"/>
                    <a:pt x="0" y="6249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" name="Кружок">
              <a:extLst>
                <a:ext uri="{FF2B5EF4-FFF2-40B4-BE49-F238E27FC236}">
                  <a16:creationId xmlns:a16="http://schemas.microsoft.com/office/drawing/2014/main" id="{FEDFB97B-C3BB-A045-94CB-86A246C27514}"/>
                </a:ext>
              </a:extLst>
            </p:cNvPr>
            <p:cNvSpPr/>
            <p:nvPr/>
          </p:nvSpPr>
          <p:spPr>
            <a:xfrm>
              <a:off x="13656937" y="3991526"/>
              <a:ext cx="2835578" cy="2835577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" name="Кружок">
              <a:extLst>
                <a:ext uri="{FF2B5EF4-FFF2-40B4-BE49-F238E27FC236}">
                  <a16:creationId xmlns:a16="http://schemas.microsoft.com/office/drawing/2014/main" id="{225C4DDE-3893-FA42-A5C7-BE61735A5DBC}"/>
                </a:ext>
              </a:extLst>
            </p:cNvPr>
            <p:cNvSpPr/>
            <p:nvPr/>
          </p:nvSpPr>
          <p:spPr>
            <a:xfrm>
              <a:off x="17400949" y="6557635"/>
              <a:ext cx="718071" cy="718071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9EC85C32-2280-6548-9EE7-12826F6A84C7}"/>
                </a:ext>
              </a:extLst>
            </p:cNvPr>
            <p:cNvSpPr/>
            <p:nvPr/>
          </p:nvSpPr>
          <p:spPr>
            <a:xfrm>
              <a:off x="14587123" y="4971389"/>
              <a:ext cx="994741" cy="82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841"/>
                  </a:lnTo>
                  <a:lnTo>
                    <a:pt x="9368" y="841"/>
                  </a:lnTo>
                  <a:lnTo>
                    <a:pt x="7688" y="2325"/>
                  </a:lnTo>
                  <a:cubicBezTo>
                    <a:pt x="7609" y="2410"/>
                    <a:pt x="7569" y="2535"/>
                    <a:pt x="7582" y="2662"/>
                  </a:cubicBezTo>
                  <a:cubicBezTo>
                    <a:pt x="7592" y="2754"/>
                    <a:pt x="7629" y="2840"/>
                    <a:pt x="7687" y="2902"/>
                  </a:cubicBezTo>
                  <a:lnTo>
                    <a:pt x="9326" y="4362"/>
                  </a:lnTo>
                  <a:lnTo>
                    <a:pt x="8035" y="4362"/>
                  </a:lnTo>
                  <a:lnTo>
                    <a:pt x="8033" y="4362"/>
                  </a:lnTo>
                  <a:cubicBezTo>
                    <a:pt x="7892" y="4362"/>
                    <a:pt x="7820" y="4362"/>
                    <a:pt x="7744" y="4391"/>
                  </a:cubicBezTo>
                  <a:cubicBezTo>
                    <a:pt x="7661" y="4427"/>
                    <a:pt x="7596" y="4505"/>
                    <a:pt x="7566" y="4605"/>
                  </a:cubicBezTo>
                  <a:cubicBezTo>
                    <a:pt x="7541" y="4697"/>
                    <a:pt x="7541" y="4783"/>
                    <a:pt x="7541" y="4952"/>
                  </a:cubicBezTo>
                  <a:lnTo>
                    <a:pt x="7541" y="6078"/>
                  </a:lnTo>
                  <a:lnTo>
                    <a:pt x="551" y="6078"/>
                  </a:lnTo>
                  <a:lnTo>
                    <a:pt x="548" y="6078"/>
                  </a:lnTo>
                  <a:cubicBezTo>
                    <a:pt x="408" y="6078"/>
                    <a:pt x="336" y="6079"/>
                    <a:pt x="260" y="6107"/>
                  </a:cubicBezTo>
                  <a:cubicBezTo>
                    <a:pt x="177" y="6144"/>
                    <a:pt x="112" y="6222"/>
                    <a:pt x="82" y="6322"/>
                  </a:cubicBezTo>
                  <a:cubicBezTo>
                    <a:pt x="58" y="6413"/>
                    <a:pt x="58" y="6500"/>
                    <a:pt x="58" y="6669"/>
                  </a:cubicBezTo>
                  <a:lnTo>
                    <a:pt x="58" y="17538"/>
                  </a:lnTo>
                  <a:cubicBezTo>
                    <a:pt x="58" y="17710"/>
                    <a:pt x="58" y="17796"/>
                    <a:pt x="82" y="17887"/>
                  </a:cubicBezTo>
                  <a:cubicBezTo>
                    <a:pt x="112" y="17987"/>
                    <a:pt x="177" y="18066"/>
                    <a:pt x="260" y="18102"/>
                  </a:cubicBezTo>
                  <a:cubicBezTo>
                    <a:pt x="336" y="18131"/>
                    <a:pt x="407" y="18131"/>
                    <a:pt x="548" y="18131"/>
                  </a:cubicBezTo>
                  <a:lnTo>
                    <a:pt x="1220" y="18131"/>
                  </a:lnTo>
                  <a:cubicBezTo>
                    <a:pt x="708" y="18897"/>
                    <a:pt x="708" y="19993"/>
                    <a:pt x="1219" y="20759"/>
                  </a:cubicBezTo>
                  <a:lnTo>
                    <a:pt x="0" y="20759"/>
                  </a:lnTo>
                  <a:lnTo>
                    <a:pt x="0" y="21600"/>
                  </a:lnTo>
                  <a:lnTo>
                    <a:pt x="21543" y="21600"/>
                  </a:lnTo>
                  <a:lnTo>
                    <a:pt x="21543" y="20759"/>
                  </a:lnTo>
                  <a:lnTo>
                    <a:pt x="20395" y="20759"/>
                  </a:lnTo>
                  <a:cubicBezTo>
                    <a:pt x="20906" y="19993"/>
                    <a:pt x="20906" y="18897"/>
                    <a:pt x="20394" y="18131"/>
                  </a:cubicBezTo>
                  <a:lnTo>
                    <a:pt x="21107" y="18131"/>
                  </a:lnTo>
                  <a:cubicBezTo>
                    <a:pt x="21250" y="18131"/>
                    <a:pt x="21321" y="18131"/>
                    <a:pt x="21397" y="18102"/>
                  </a:cubicBezTo>
                  <a:cubicBezTo>
                    <a:pt x="21480" y="18066"/>
                    <a:pt x="21546" y="17987"/>
                    <a:pt x="21576" y="17887"/>
                  </a:cubicBezTo>
                  <a:cubicBezTo>
                    <a:pt x="21600" y="17796"/>
                    <a:pt x="21600" y="17710"/>
                    <a:pt x="21600" y="17540"/>
                  </a:cubicBezTo>
                  <a:lnTo>
                    <a:pt x="21600" y="6671"/>
                  </a:lnTo>
                  <a:cubicBezTo>
                    <a:pt x="21600" y="6500"/>
                    <a:pt x="21600" y="6413"/>
                    <a:pt x="21576" y="6322"/>
                  </a:cubicBezTo>
                  <a:cubicBezTo>
                    <a:pt x="21546" y="6222"/>
                    <a:pt x="21480" y="6144"/>
                    <a:pt x="21397" y="6107"/>
                  </a:cubicBezTo>
                  <a:cubicBezTo>
                    <a:pt x="21321" y="6078"/>
                    <a:pt x="21249" y="6078"/>
                    <a:pt x="21109" y="6078"/>
                  </a:cubicBezTo>
                  <a:lnTo>
                    <a:pt x="14002" y="6078"/>
                  </a:lnTo>
                  <a:lnTo>
                    <a:pt x="14002" y="4955"/>
                  </a:lnTo>
                  <a:cubicBezTo>
                    <a:pt x="14002" y="4783"/>
                    <a:pt x="14002" y="4697"/>
                    <a:pt x="13978" y="4605"/>
                  </a:cubicBezTo>
                  <a:cubicBezTo>
                    <a:pt x="13947" y="4505"/>
                    <a:pt x="13881" y="4427"/>
                    <a:pt x="13798" y="4391"/>
                  </a:cubicBezTo>
                  <a:cubicBezTo>
                    <a:pt x="13722" y="4362"/>
                    <a:pt x="13651" y="4362"/>
                    <a:pt x="13510" y="4362"/>
                  </a:cubicBezTo>
                  <a:lnTo>
                    <a:pt x="12262" y="4362"/>
                  </a:lnTo>
                  <a:lnTo>
                    <a:pt x="13907" y="2890"/>
                  </a:lnTo>
                  <a:cubicBezTo>
                    <a:pt x="13986" y="2824"/>
                    <a:pt x="14034" y="2716"/>
                    <a:pt x="14037" y="2600"/>
                  </a:cubicBezTo>
                  <a:cubicBezTo>
                    <a:pt x="14040" y="2468"/>
                    <a:pt x="13985" y="2345"/>
                    <a:pt x="13893" y="2275"/>
                  </a:cubicBezTo>
                  <a:lnTo>
                    <a:pt x="12166" y="841"/>
                  </a:lnTo>
                  <a:lnTo>
                    <a:pt x="21543" y="841"/>
                  </a:lnTo>
                  <a:lnTo>
                    <a:pt x="21543" y="0"/>
                  </a:lnTo>
                  <a:lnTo>
                    <a:pt x="0" y="0"/>
                  </a:lnTo>
                  <a:close/>
                  <a:moveTo>
                    <a:pt x="10514" y="841"/>
                  </a:moveTo>
                  <a:lnTo>
                    <a:pt x="11034" y="841"/>
                  </a:lnTo>
                  <a:lnTo>
                    <a:pt x="13104" y="2606"/>
                  </a:lnTo>
                  <a:lnTo>
                    <a:pt x="11131" y="4362"/>
                  </a:lnTo>
                  <a:lnTo>
                    <a:pt x="10513" y="4362"/>
                  </a:lnTo>
                  <a:lnTo>
                    <a:pt x="8553" y="2605"/>
                  </a:lnTo>
                  <a:lnTo>
                    <a:pt x="10514" y="841"/>
                  </a:lnTo>
                  <a:close/>
                  <a:moveTo>
                    <a:pt x="8250" y="5155"/>
                  </a:moveTo>
                  <a:lnTo>
                    <a:pt x="13358" y="5155"/>
                  </a:lnTo>
                  <a:lnTo>
                    <a:pt x="13358" y="6078"/>
                  </a:lnTo>
                  <a:lnTo>
                    <a:pt x="8250" y="6078"/>
                  </a:lnTo>
                  <a:lnTo>
                    <a:pt x="8250" y="5155"/>
                  </a:lnTo>
                  <a:close/>
                  <a:moveTo>
                    <a:pt x="794" y="6913"/>
                  </a:moveTo>
                  <a:lnTo>
                    <a:pt x="20864" y="6913"/>
                  </a:lnTo>
                  <a:lnTo>
                    <a:pt x="20864" y="15608"/>
                  </a:lnTo>
                  <a:lnTo>
                    <a:pt x="794" y="15608"/>
                  </a:lnTo>
                  <a:lnTo>
                    <a:pt x="794" y="6913"/>
                  </a:lnTo>
                  <a:close/>
                  <a:moveTo>
                    <a:pt x="1486" y="7770"/>
                  </a:moveTo>
                  <a:lnTo>
                    <a:pt x="1486" y="14648"/>
                  </a:lnTo>
                  <a:lnTo>
                    <a:pt x="2163" y="14648"/>
                  </a:lnTo>
                  <a:lnTo>
                    <a:pt x="2163" y="7770"/>
                  </a:lnTo>
                  <a:lnTo>
                    <a:pt x="1486" y="7770"/>
                  </a:lnTo>
                  <a:close/>
                  <a:moveTo>
                    <a:pt x="3285" y="7770"/>
                  </a:moveTo>
                  <a:lnTo>
                    <a:pt x="3285" y="14648"/>
                  </a:lnTo>
                  <a:lnTo>
                    <a:pt x="3963" y="14648"/>
                  </a:lnTo>
                  <a:lnTo>
                    <a:pt x="3963" y="7770"/>
                  </a:lnTo>
                  <a:lnTo>
                    <a:pt x="3285" y="7770"/>
                  </a:lnTo>
                  <a:close/>
                  <a:moveTo>
                    <a:pt x="5085" y="7770"/>
                  </a:moveTo>
                  <a:lnTo>
                    <a:pt x="5085" y="14648"/>
                  </a:lnTo>
                  <a:lnTo>
                    <a:pt x="5763" y="14648"/>
                  </a:lnTo>
                  <a:lnTo>
                    <a:pt x="5763" y="7770"/>
                  </a:lnTo>
                  <a:lnTo>
                    <a:pt x="5085" y="7770"/>
                  </a:lnTo>
                  <a:close/>
                  <a:moveTo>
                    <a:pt x="6885" y="7770"/>
                  </a:moveTo>
                  <a:lnTo>
                    <a:pt x="6885" y="14648"/>
                  </a:lnTo>
                  <a:lnTo>
                    <a:pt x="7562" y="14648"/>
                  </a:lnTo>
                  <a:lnTo>
                    <a:pt x="7562" y="7770"/>
                  </a:lnTo>
                  <a:lnTo>
                    <a:pt x="6885" y="7770"/>
                  </a:lnTo>
                  <a:close/>
                  <a:moveTo>
                    <a:pt x="8684" y="7770"/>
                  </a:moveTo>
                  <a:lnTo>
                    <a:pt x="8684" y="14648"/>
                  </a:lnTo>
                  <a:lnTo>
                    <a:pt x="9362" y="14648"/>
                  </a:lnTo>
                  <a:lnTo>
                    <a:pt x="9362" y="7770"/>
                  </a:lnTo>
                  <a:lnTo>
                    <a:pt x="8684" y="7770"/>
                  </a:lnTo>
                  <a:close/>
                  <a:moveTo>
                    <a:pt x="10484" y="7770"/>
                  </a:moveTo>
                  <a:lnTo>
                    <a:pt x="10484" y="14648"/>
                  </a:lnTo>
                  <a:lnTo>
                    <a:pt x="11162" y="14648"/>
                  </a:lnTo>
                  <a:lnTo>
                    <a:pt x="11162" y="7770"/>
                  </a:lnTo>
                  <a:lnTo>
                    <a:pt x="10484" y="7770"/>
                  </a:lnTo>
                  <a:close/>
                  <a:moveTo>
                    <a:pt x="12284" y="7770"/>
                  </a:moveTo>
                  <a:lnTo>
                    <a:pt x="12284" y="14648"/>
                  </a:lnTo>
                  <a:lnTo>
                    <a:pt x="12961" y="14648"/>
                  </a:lnTo>
                  <a:lnTo>
                    <a:pt x="12961" y="7770"/>
                  </a:lnTo>
                  <a:lnTo>
                    <a:pt x="12284" y="7770"/>
                  </a:lnTo>
                  <a:close/>
                  <a:moveTo>
                    <a:pt x="14083" y="7770"/>
                  </a:moveTo>
                  <a:lnTo>
                    <a:pt x="14083" y="14648"/>
                  </a:lnTo>
                  <a:lnTo>
                    <a:pt x="14761" y="14648"/>
                  </a:lnTo>
                  <a:lnTo>
                    <a:pt x="14761" y="7770"/>
                  </a:lnTo>
                  <a:lnTo>
                    <a:pt x="14083" y="7770"/>
                  </a:lnTo>
                  <a:close/>
                  <a:moveTo>
                    <a:pt x="15883" y="7770"/>
                  </a:moveTo>
                  <a:lnTo>
                    <a:pt x="15883" y="14648"/>
                  </a:lnTo>
                  <a:lnTo>
                    <a:pt x="16561" y="14648"/>
                  </a:lnTo>
                  <a:lnTo>
                    <a:pt x="16561" y="7770"/>
                  </a:lnTo>
                  <a:lnTo>
                    <a:pt x="15883" y="7770"/>
                  </a:lnTo>
                  <a:close/>
                  <a:moveTo>
                    <a:pt x="17683" y="7770"/>
                  </a:moveTo>
                  <a:lnTo>
                    <a:pt x="17683" y="14648"/>
                  </a:lnTo>
                  <a:lnTo>
                    <a:pt x="18360" y="14648"/>
                  </a:lnTo>
                  <a:lnTo>
                    <a:pt x="18360" y="7770"/>
                  </a:lnTo>
                  <a:lnTo>
                    <a:pt x="17683" y="7770"/>
                  </a:lnTo>
                  <a:close/>
                  <a:moveTo>
                    <a:pt x="19482" y="7770"/>
                  </a:moveTo>
                  <a:lnTo>
                    <a:pt x="19482" y="14648"/>
                  </a:lnTo>
                  <a:lnTo>
                    <a:pt x="20160" y="14648"/>
                  </a:lnTo>
                  <a:lnTo>
                    <a:pt x="20160" y="7770"/>
                  </a:lnTo>
                  <a:lnTo>
                    <a:pt x="19482" y="7770"/>
                  </a:lnTo>
                  <a:close/>
                  <a:moveTo>
                    <a:pt x="794" y="16449"/>
                  </a:moveTo>
                  <a:lnTo>
                    <a:pt x="20864" y="16449"/>
                  </a:lnTo>
                  <a:lnTo>
                    <a:pt x="20864" y="17296"/>
                  </a:lnTo>
                  <a:lnTo>
                    <a:pt x="794" y="17296"/>
                  </a:lnTo>
                  <a:lnTo>
                    <a:pt x="794" y="16449"/>
                  </a:lnTo>
                  <a:close/>
                  <a:moveTo>
                    <a:pt x="3951" y="18131"/>
                  </a:moveTo>
                  <a:lnTo>
                    <a:pt x="5476" y="18131"/>
                  </a:lnTo>
                  <a:cubicBezTo>
                    <a:pt x="5297" y="18398"/>
                    <a:pt x="5182" y="18706"/>
                    <a:pt x="5128" y="19025"/>
                  </a:cubicBezTo>
                  <a:lnTo>
                    <a:pt x="4300" y="19025"/>
                  </a:lnTo>
                  <a:cubicBezTo>
                    <a:pt x="4246" y="18706"/>
                    <a:pt x="4129" y="18398"/>
                    <a:pt x="3951" y="18131"/>
                  </a:cubicBezTo>
                  <a:close/>
                  <a:moveTo>
                    <a:pt x="8208" y="18131"/>
                  </a:moveTo>
                  <a:lnTo>
                    <a:pt x="13406" y="18131"/>
                  </a:lnTo>
                  <a:cubicBezTo>
                    <a:pt x="12895" y="18897"/>
                    <a:pt x="12895" y="19993"/>
                    <a:pt x="13406" y="20759"/>
                  </a:cubicBezTo>
                  <a:lnTo>
                    <a:pt x="8208" y="20759"/>
                  </a:lnTo>
                  <a:cubicBezTo>
                    <a:pt x="8719" y="19993"/>
                    <a:pt x="8719" y="18897"/>
                    <a:pt x="8208" y="18131"/>
                  </a:cubicBezTo>
                  <a:close/>
                  <a:moveTo>
                    <a:pt x="16138" y="18131"/>
                  </a:moveTo>
                  <a:lnTo>
                    <a:pt x="17663" y="18131"/>
                  </a:lnTo>
                  <a:cubicBezTo>
                    <a:pt x="17484" y="18398"/>
                    <a:pt x="17368" y="18706"/>
                    <a:pt x="17314" y="19025"/>
                  </a:cubicBezTo>
                  <a:lnTo>
                    <a:pt x="16486" y="19025"/>
                  </a:lnTo>
                  <a:cubicBezTo>
                    <a:pt x="16432" y="18706"/>
                    <a:pt x="16317" y="18398"/>
                    <a:pt x="16138" y="18131"/>
                  </a:cubicBezTo>
                  <a:close/>
                  <a:moveTo>
                    <a:pt x="2586" y="18158"/>
                  </a:moveTo>
                  <a:cubicBezTo>
                    <a:pt x="2860" y="18158"/>
                    <a:pt x="3134" y="18283"/>
                    <a:pt x="3343" y="18534"/>
                  </a:cubicBezTo>
                  <a:cubicBezTo>
                    <a:pt x="3462" y="18677"/>
                    <a:pt x="3543" y="18846"/>
                    <a:pt x="3594" y="19025"/>
                  </a:cubicBezTo>
                  <a:lnTo>
                    <a:pt x="2571" y="19025"/>
                  </a:lnTo>
                  <a:lnTo>
                    <a:pt x="2571" y="19866"/>
                  </a:lnTo>
                  <a:lnTo>
                    <a:pt x="3594" y="19866"/>
                  </a:lnTo>
                  <a:cubicBezTo>
                    <a:pt x="3543" y="20044"/>
                    <a:pt x="3462" y="20213"/>
                    <a:pt x="3343" y="20356"/>
                  </a:cubicBezTo>
                  <a:cubicBezTo>
                    <a:pt x="2925" y="20859"/>
                    <a:pt x="2246" y="20859"/>
                    <a:pt x="1828" y="20356"/>
                  </a:cubicBezTo>
                  <a:cubicBezTo>
                    <a:pt x="1409" y="19853"/>
                    <a:pt x="1409" y="19037"/>
                    <a:pt x="1828" y="18534"/>
                  </a:cubicBezTo>
                  <a:cubicBezTo>
                    <a:pt x="2037" y="18283"/>
                    <a:pt x="2312" y="18158"/>
                    <a:pt x="2586" y="18158"/>
                  </a:cubicBezTo>
                  <a:close/>
                  <a:moveTo>
                    <a:pt x="6842" y="18158"/>
                  </a:moveTo>
                  <a:cubicBezTo>
                    <a:pt x="7116" y="18158"/>
                    <a:pt x="7390" y="18283"/>
                    <a:pt x="7599" y="18534"/>
                  </a:cubicBezTo>
                  <a:cubicBezTo>
                    <a:pt x="8017" y="19037"/>
                    <a:pt x="8017" y="19853"/>
                    <a:pt x="7599" y="20356"/>
                  </a:cubicBezTo>
                  <a:cubicBezTo>
                    <a:pt x="7181" y="20859"/>
                    <a:pt x="6502" y="20859"/>
                    <a:pt x="6084" y="20356"/>
                  </a:cubicBezTo>
                  <a:cubicBezTo>
                    <a:pt x="5965" y="20213"/>
                    <a:pt x="5884" y="20044"/>
                    <a:pt x="5833" y="19866"/>
                  </a:cubicBezTo>
                  <a:lnTo>
                    <a:pt x="6863" y="19866"/>
                  </a:lnTo>
                  <a:lnTo>
                    <a:pt x="6863" y="19025"/>
                  </a:lnTo>
                  <a:lnTo>
                    <a:pt x="5833" y="19025"/>
                  </a:lnTo>
                  <a:cubicBezTo>
                    <a:pt x="5884" y="18846"/>
                    <a:pt x="5965" y="18677"/>
                    <a:pt x="6084" y="18534"/>
                  </a:cubicBezTo>
                  <a:cubicBezTo>
                    <a:pt x="6293" y="18283"/>
                    <a:pt x="6568" y="18158"/>
                    <a:pt x="6842" y="18158"/>
                  </a:cubicBezTo>
                  <a:close/>
                  <a:moveTo>
                    <a:pt x="14773" y="18158"/>
                  </a:moveTo>
                  <a:cubicBezTo>
                    <a:pt x="15047" y="18158"/>
                    <a:pt x="15321" y="18283"/>
                    <a:pt x="15530" y="18534"/>
                  </a:cubicBezTo>
                  <a:cubicBezTo>
                    <a:pt x="15649" y="18677"/>
                    <a:pt x="15730" y="18846"/>
                    <a:pt x="15781" y="19025"/>
                  </a:cubicBezTo>
                  <a:lnTo>
                    <a:pt x="14755" y="19025"/>
                  </a:lnTo>
                  <a:lnTo>
                    <a:pt x="14755" y="19866"/>
                  </a:lnTo>
                  <a:lnTo>
                    <a:pt x="15781" y="19866"/>
                  </a:lnTo>
                  <a:cubicBezTo>
                    <a:pt x="15730" y="20044"/>
                    <a:pt x="15649" y="20213"/>
                    <a:pt x="15530" y="20356"/>
                  </a:cubicBezTo>
                  <a:cubicBezTo>
                    <a:pt x="15112" y="20859"/>
                    <a:pt x="14433" y="20859"/>
                    <a:pt x="14015" y="20356"/>
                  </a:cubicBezTo>
                  <a:cubicBezTo>
                    <a:pt x="13597" y="19853"/>
                    <a:pt x="13597" y="19037"/>
                    <a:pt x="14015" y="18534"/>
                  </a:cubicBezTo>
                  <a:cubicBezTo>
                    <a:pt x="14224" y="18283"/>
                    <a:pt x="14499" y="18158"/>
                    <a:pt x="14773" y="18158"/>
                  </a:cubicBezTo>
                  <a:close/>
                  <a:moveTo>
                    <a:pt x="19029" y="18158"/>
                  </a:moveTo>
                  <a:cubicBezTo>
                    <a:pt x="19303" y="18158"/>
                    <a:pt x="19577" y="18283"/>
                    <a:pt x="19786" y="18534"/>
                  </a:cubicBezTo>
                  <a:cubicBezTo>
                    <a:pt x="20205" y="19037"/>
                    <a:pt x="20205" y="19853"/>
                    <a:pt x="19786" y="20356"/>
                  </a:cubicBezTo>
                  <a:cubicBezTo>
                    <a:pt x="19368" y="20859"/>
                    <a:pt x="18689" y="20859"/>
                    <a:pt x="18271" y="20356"/>
                  </a:cubicBezTo>
                  <a:cubicBezTo>
                    <a:pt x="18152" y="20213"/>
                    <a:pt x="18071" y="20044"/>
                    <a:pt x="18019" y="19866"/>
                  </a:cubicBezTo>
                  <a:lnTo>
                    <a:pt x="19046" y="19866"/>
                  </a:lnTo>
                  <a:lnTo>
                    <a:pt x="19046" y="19025"/>
                  </a:lnTo>
                  <a:lnTo>
                    <a:pt x="18019" y="19025"/>
                  </a:lnTo>
                  <a:cubicBezTo>
                    <a:pt x="18071" y="18846"/>
                    <a:pt x="18152" y="18677"/>
                    <a:pt x="18271" y="18534"/>
                  </a:cubicBezTo>
                  <a:cubicBezTo>
                    <a:pt x="18480" y="18283"/>
                    <a:pt x="18755" y="18158"/>
                    <a:pt x="19029" y="18158"/>
                  </a:cubicBezTo>
                  <a:close/>
                  <a:moveTo>
                    <a:pt x="4300" y="19866"/>
                  </a:moveTo>
                  <a:lnTo>
                    <a:pt x="5128" y="19866"/>
                  </a:lnTo>
                  <a:cubicBezTo>
                    <a:pt x="5182" y="20185"/>
                    <a:pt x="5297" y="20492"/>
                    <a:pt x="5475" y="20759"/>
                  </a:cubicBezTo>
                  <a:lnTo>
                    <a:pt x="3951" y="20759"/>
                  </a:lnTo>
                  <a:cubicBezTo>
                    <a:pt x="4130" y="20492"/>
                    <a:pt x="4246" y="20185"/>
                    <a:pt x="4300" y="19866"/>
                  </a:cubicBezTo>
                  <a:close/>
                  <a:moveTo>
                    <a:pt x="16486" y="19866"/>
                  </a:moveTo>
                  <a:lnTo>
                    <a:pt x="17314" y="19866"/>
                  </a:lnTo>
                  <a:cubicBezTo>
                    <a:pt x="17368" y="20185"/>
                    <a:pt x="17484" y="20492"/>
                    <a:pt x="17662" y="20759"/>
                  </a:cubicBezTo>
                  <a:lnTo>
                    <a:pt x="16139" y="20759"/>
                  </a:lnTo>
                  <a:cubicBezTo>
                    <a:pt x="16317" y="20492"/>
                    <a:pt x="16432" y="20185"/>
                    <a:pt x="16486" y="1986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042D008E-8CCA-414F-B9BC-D492FC496E1F}"/>
                </a:ext>
              </a:extLst>
            </p:cNvPr>
            <p:cNvGrpSpPr/>
            <p:nvPr/>
          </p:nvGrpSpPr>
          <p:grpSpPr>
            <a:xfrm>
              <a:off x="13408812" y="7094528"/>
              <a:ext cx="3379680" cy="2141656"/>
              <a:chOff x="4160445" y="7119241"/>
              <a:chExt cx="3379680" cy="214165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BC3197AA-C8E0-7D4A-A17D-5A5B7D283201}"/>
                  </a:ext>
                </a:extLst>
              </p:cNvPr>
              <p:cNvSpPr/>
              <p:nvPr/>
            </p:nvSpPr>
            <p:spPr>
              <a:xfrm>
                <a:off x="4404974" y="8120135"/>
                <a:ext cx="2918801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F4882043-1135-D64E-9F00-336F2861347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60445" y="7119241"/>
                <a:ext cx="337968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43FC40-EC78-3B4C-AA7C-263392319609}"/>
              </a:ext>
            </a:extLst>
          </p:cNvPr>
          <p:cNvGrpSpPr/>
          <p:nvPr/>
        </p:nvGrpSpPr>
        <p:grpSpPr>
          <a:xfrm>
            <a:off x="18227683" y="2787824"/>
            <a:ext cx="4433687" cy="7804028"/>
            <a:chOff x="18227683" y="2787824"/>
            <a:chExt cx="4433687" cy="7804028"/>
          </a:xfrm>
        </p:grpSpPr>
        <p:sp>
          <p:nvSpPr>
            <p:cNvPr id="22" name="Фигура">
              <a:extLst>
                <a:ext uri="{FF2B5EF4-FFF2-40B4-BE49-F238E27FC236}">
                  <a16:creationId xmlns:a16="http://schemas.microsoft.com/office/drawing/2014/main" id="{B6C32D5E-4D24-6048-86DD-93AF82F677D7}"/>
                </a:ext>
              </a:extLst>
            </p:cNvPr>
            <p:cNvSpPr/>
            <p:nvPr/>
          </p:nvSpPr>
          <p:spPr>
            <a:xfrm>
              <a:off x="18227683" y="2787824"/>
              <a:ext cx="4433687" cy="7804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282" y="0"/>
                    <a:pt x="5971" y="493"/>
                    <a:pt x="4134" y="1314"/>
                  </a:cubicBezTo>
                  <a:cubicBezTo>
                    <a:pt x="3526" y="1622"/>
                    <a:pt x="3482" y="2154"/>
                    <a:pt x="4036" y="2494"/>
                  </a:cubicBezTo>
                  <a:cubicBezTo>
                    <a:pt x="4529" y="2796"/>
                    <a:pt x="5341" y="2841"/>
                    <a:pt x="5927" y="2598"/>
                  </a:cubicBezTo>
                  <a:cubicBezTo>
                    <a:pt x="7280" y="2010"/>
                    <a:pt x="8966" y="1657"/>
                    <a:pt x="10800" y="1657"/>
                  </a:cubicBezTo>
                  <a:cubicBezTo>
                    <a:pt x="12683" y="1657"/>
                    <a:pt x="14412" y="2028"/>
                    <a:pt x="15781" y="2645"/>
                  </a:cubicBezTo>
                  <a:cubicBezTo>
                    <a:pt x="16415" y="2877"/>
                    <a:pt x="17257" y="2792"/>
                    <a:pt x="17711" y="2450"/>
                  </a:cubicBezTo>
                  <a:cubicBezTo>
                    <a:pt x="18186" y="2093"/>
                    <a:pt x="18071" y="1585"/>
                    <a:pt x="17451" y="1308"/>
                  </a:cubicBezTo>
                  <a:cubicBezTo>
                    <a:pt x="15617" y="491"/>
                    <a:pt x="13311" y="0"/>
                    <a:pt x="10800" y="0"/>
                  </a:cubicBezTo>
                  <a:close/>
                  <a:moveTo>
                    <a:pt x="0" y="6249"/>
                  </a:moveTo>
                  <a:lnTo>
                    <a:pt x="0" y="15464"/>
                  </a:lnTo>
                  <a:cubicBezTo>
                    <a:pt x="0" y="18853"/>
                    <a:pt x="4835" y="21600"/>
                    <a:pt x="10800" y="21600"/>
                  </a:cubicBezTo>
                  <a:cubicBezTo>
                    <a:pt x="16765" y="21600"/>
                    <a:pt x="21600" y="18853"/>
                    <a:pt x="21600" y="15464"/>
                  </a:cubicBezTo>
                  <a:lnTo>
                    <a:pt x="21600" y="6249"/>
                  </a:lnTo>
                  <a:cubicBezTo>
                    <a:pt x="21585" y="5842"/>
                    <a:pt x="21022" y="5509"/>
                    <a:pt x="20306" y="5486"/>
                  </a:cubicBezTo>
                  <a:cubicBezTo>
                    <a:pt x="19526" y="5460"/>
                    <a:pt x="18861" y="5805"/>
                    <a:pt x="18835" y="6249"/>
                  </a:cubicBezTo>
                  <a:lnTo>
                    <a:pt x="18835" y="15377"/>
                  </a:lnTo>
                  <a:cubicBezTo>
                    <a:pt x="18835" y="17898"/>
                    <a:pt x="15238" y="19943"/>
                    <a:pt x="10800" y="19943"/>
                  </a:cubicBezTo>
                  <a:cubicBezTo>
                    <a:pt x="6362" y="19943"/>
                    <a:pt x="2765" y="17898"/>
                    <a:pt x="2765" y="15377"/>
                  </a:cubicBezTo>
                  <a:lnTo>
                    <a:pt x="2765" y="6249"/>
                  </a:lnTo>
                  <a:cubicBezTo>
                    <a:pt x="2751" y="5833"/>
                    <a:pt x="2167" y="5497"/>
                    <a:pt x="1436" y="5483"/>
                  </a:cubicBezTo>
                  <a:cubicBezTo>
                    <a:pt x="666" y="5468"/>
                    <a:pt x="22" y="5811"/>
                    <a:pt x="0" y="6249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" name="Кружок">
              <a:extLst>
                <a:ext uri="{FF2B5EF4-FFF2-40B4-BE49-F238E27FC236}">
                  <a16:creationId xmlns:a16="http://schemas.microsoft.com/office/drawing/2014/main" id="{DDAF5022-817E-AE4B-8277-256DF3032938}"/>
                </a:ext>
              </a:extLst>
            </p:cNvPr>
            <p:cNvSpPr/>
            <p:nvPr/>
          </p:nvSpPr>
          <p:spPr>
            <a:xfrm>
              <a:off x="19026022" y="3991526"/>
              <a:ext cx="2835578" cy="2835577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Фигура">
              <a:extLst>
                <a:ext uri="{FF2B5EF4-FFF2-40B4-BE49-F238E27FC236}">
                  <a16:creationId xmlns:a16="http://schemas.microsoft.com/office/drawing/2014/main" id="{507206EB-1DBC-8F48-8C66-E516CD2937C8}"/>
                </a:ext>
              </a:extLst>
            </p:cNvPr>
            <p:cNvSpPr/>
            <p:nvPr/>
          </p:nvSpPr>
          <p:spPr>
            <a:xfrm>
              <a:off x="20011858" y="4917246"/>
              <a:ext cx="994347" cy="894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extrusionOk="0">
                  <a:moveTo>
                    <a:pt x="10829" y="0"/>
                  </a:moveTo>
                  <a:cubicBezTo>
                    <a:pt x="9652" y="-3"/>
                    <a:pt x="8833" y="1198"/>
                    <a:pt x="9045" y="2395"/>
                  </a:cubicBezTo>
                  <a:lnTo>
                    <a:pt x="501" y="2395"/>
                  </a:lnTo>
                  <a:lnTo>
                    <a:pt x="499" y="2395"/>
                  </a:lnTo>
                  <a:cubicBezTo>
                    <a:pt x="356" y="2395"/>
                    <a:pt x="283" y="2395"/>
                    <a:pt x="206" y="2422"/>
                  </a:cubicBezTo>
                  <a:cubicBezTo>
                    <a:pt x="122" y="2456"/>
                    <a:pt x="55" y="2530"/>
                    <a:pt x="24" y="2624"/>
                  </a:cubicBezTo>
                  <a:cubicBezTo>
                    <a:pt x="0" y="2710"/>
                    <a:pt x="0" y="2791"/>
                    <a:pt x="0" y="2950"/>
                  </a:cubicBezTo>
                  <a:lnTo>
                    <a:pt x="0" y="21040"/>
                  </a:lnTo>
                  <a:cubicBezTo>
                    <a:pt x="0" y="21201"/>
                    <a:pt x="0" y="21282"/>
                    <a:pt x="24" y="21368"/>
                  </a:cubicBezTo>
                  <a:cubicBezTo>
                    <a:pt x="55" y="21462"/>
                    <a:pt x="122" y="21536"/>
                    <a:pt x="206" y="21570"/>
                  </a:cubicBezTo>
                  <a:cubicBezTo>
                    <a:pt x="283" y="21597"/>
                    <a:pt x="356" y="21597"/>
                    <a:pt x="499" y="21597"/>
                  </a:cubicBezTo>
                  <a:lnTo>
                    <a:pt x="21099" y="21597"/>
                  </a:lnTo>
                  <a:cubicBezTo>
                    <a:pt x="21244" y="21597"/>
                    <a:pt x="21317" y="21597"/>
                    <a:pt x="21394" y="21570"/>
                  </a:cubicBezTo>
                  <a:cubicBezTo>
                    <a:pt x="21478" y="21536"/>
                    <a:pt x="21545" y="21462"/>
                    <a:pt x="21576" y="21368"/>
                  </a:cubicBezTo>
                  <a:cubicBezTo>
                    <a:pt x="21600" y="21282"/>
                    <a:pt x="21600" y="21202"/>
                    <a:pt x="21600" y="21043"/>
                  </a:cubicBezTo>
                  <a:lnTo>
                    <a:pt x="21600" y="2952"/>
                  </a:lnTo>
                  <a:cubicBezTo>
                    <a:pt x="21600" y="2790"/>
                    <a:pt x="21600" y="2710"/>
                    <a:pt x="21576" y="2624"/>
                  </a:cubicBezTo>
                  <a:cubicBezTo>
                    <a:pt x="21545" y="2530"/>
                    <a:pt x="21478" y="2456"/>
                    <a:pt x="21394" y="2422"/>
                  </a:cubicBezTo>
                  <a:cubicBezTo>
                    <a:pt x="21317" y="2395"/>
                    <a:pt x="21244" y="2395"/>
                    <a:pt x="21101" y="2395"/>
                  </a:cubicBezTo>
                  <a:lnTo>
                    <a:pt x="12597" y="2395"/>
                  </a:lnTo>
                  <a:cubicBezTo>
                    <a:pt x="12813" y="1200"/>
                    <a:pt x="11999" y="3"/>
                    <a:pt x="10829" y="0"/>
                  </a:cubicBezTo>
                  <a:close/>
                  <a:moveTo>
                    <a:pt x="10811" y="810"/>
                  </a:moveTo>
                  <a:cubicBezTo>
                    <a:pt x="11611" y="796"/>
                    <a:pt x="12151" y="1713"/>
                    <a:pt x="11820" y="2522"/>
                  </a:cubicBezTo>
                  <a:lnTo>
                    <a:pt x="10821" y="4449"/>
                  </a:lnTo>
                  <a:lnTo>
                    <a:pt x="9847" y="2541"/>
                  </a:lnTo>
                  <a:cubicBezTo>
                    <a:pt x="9505" y="1745"/>
                    <a:pt x="10018" y="824"/>
                    <a:pt x="10811" y="810"/>
                  </a:cubicBezTo>
                  <a:close/>
                  <a:moveTo>
                    <a:pt x="10448" y="1623"/>
                  </a:moveTo>
                  <a:lnTo>
                    <a:pt x="10448" y="2441"/>
                  </a:lnTo>
                  <a:lnTo>
                    <a:pt x="11184" y="2441"/>
                  </a:lnTo>
                  <a:lnTo>
                    <a:pt x="11184" y="1623"/>
                  </a:lnTo>
                  <a:lnTo>
                    <a:pt x="10448" y="1623"/>
                  </a:lnTo>
                  <a:close/>
                  <a:moveTo>
                    <a:pt x="727" y="3157"/>
                  </a:moveTo>
                  <a:lnTo>
                    <a:pt x="6877" y="3157"/>
                  </a:lnTo>
                  <a:lnTo>
                    <a:pt x="6877" y="3991"/>
                  </a:lnTo>
                  <a:cubicBezTo>
                    <a:pt x="6873" y="4086"/>
                    <a:pt x="6904" y="4178"/>
                    <a:pt x="6963" y="4248"/>
                  </a:cubicBezTo>
                  <a:cubicBezTo>
                    <a:pt x="7031" y="4329"/>
                    <a:pt x="7130" y="4371"/>
                    <a:pt x="7231" y="4360"/>
                  </a:cubicBezTo>
                  <a:lnTo>
                    <a:pt x="8693" y="4360"/>
                  </a:lnTo>
                  <a:lnTo>
                    <a:pt x="8693" y="7244"/>
                  </a:lnTo>
                  <a:cubicBezTo>
                    <a:pt x="8691" y="7339"/>
                    <a:pt x="8726" y="7430"/>
                    <a:pt x="8789" y="7494"/>
                  </a:cubicBezTo>
                  <a:cubicBezTo>
                    <a:pt x="8846" y="7552"/>
                    <a:pt x="8920" y="7583"/>
                    <a:pt x="8996" y="7581"/>
                  </a:cubicBezTo>
                  <a:lnTo>
                    <a:pt x="10860" y="7581"/>
                  </a:lnTo>
                  <a:cubicBezTo>
                    <a:pt x="10895" y="7583"/>
                    <a:pt x="10930" y="7578"/>
                    <a:pt x="10963" y="7567"/>
                  </a:cubicBezTo>
                  <a:cubicBezTo>
                    <a:pt x="11013" y="7551"/>
                    <a:pt x="11058" y="7521"/>
                    <a:pt x="11095" y="7480"/>
                  </a:cubicBezTo>
                  <a:lnTo>
                    <a:pt x="13309" y="4996"/>
                  </a:lnTo>
                  <a:cubicBezTo>
                    <a:pt x="13338" y="4966"/>
                    <a:pt x="13359" y="4929"/>
                    <a:pt x="13373" y="4887"/>
                  </a:cubicBezTo>
                  <a:cubicBezTo>
                    <a:pt x="13385" y="4848"/>
                    <a:pt x="13389" y="4807"/>
                    <a:pt x="13386" y="4766"/>
                  </a:cubicBezTo>
                  <a:lnTo>
                    <a:pt x="13386" y="3157"/>
                  </a:lnTo>
                  <a:lnTo>
                    <a:pt x="15204" y="3157"/>
                  </a:lnTo>
                  <a:cubicBezTo>
                    <a:pt x="14786" y="3737"/>
                    <a:pt x="14657" y="4566"/>
                    <a:pt x="14996" y="5319"/>
                  </a:cubicBezTo>
                  <a:lnTo>
                    <a:pt x="15517" y="6283"/>
                  </a:lnTo>
                  <a:lnTo>
                    <a:pt x="14089" y="7812"/>
                  </a:lnTo>
                  <a:lnTo>
                    <a:pt x="14089" y="8826"/>
                  </a:lnTo>
                  <a:cubicBezTo>
                    <a:pt x="13454" y="9360"/>
                    <a:pt x="13169" y="10340"/>
                    <a:pt x="13521" y="11236"/>
                  </a:cubicBezTo>
                  <a:lnTo>
                    <a:pt x="12590" y="11236"/>
                  </a:lnTo>
                  <a:cubicBezTo>
                    <a:pt x="12500" y="11229"/>
                    <a:pt x="12412" y="11269"/>
                    <a:pt x="12352" y="11343"/>
                  </a:cubicBezTo>
                  <a:cubicBezTo>
                    <a:pt x="12300" y="11408"/>
                    <a:pt x="12273" y="11494"/>
                    <a:pt x="12279" y="11581"/>
                  </a:cubicBezTo>
                  <a:lnTo>
                    <a:pt x="12279" y="14823"/>
                  </a:lnTo>
                  <a:cubicBezTo>
                    <a:pt x="12274" y="14936"/>
                    <a:pt x="12316" y="15045"/>
                    <a:pt x="12393" y="15119"/>
                  </a:cubicBezTo>
                  <a:cubicBezTo>
                    <a:pt x="12457" y="15180"/>
                    <a:pt x="12539" y="15211"/>
                    <a:pt x="12623" y="15205"/>
                  </a:cubicBezTo>
                  <a:lnTo>
                    <a:pt x="13713" y="15205"/>
                  </a:lnTo>
                  <a:lnTo>
                    <a:pt x="13713" y="18377"/>
                  </a:lnTo>
                  <a:cubicBezTo>
                    <a:pt x="13703" y="18499"/>
                    <a:pt x="13746" y="18619"/>
                    <a:pt x="13828" y="18700"/>
                  </a:cubicBezTo>
                  <a:cubicBezTo>
                    <a:pt x="13900" y="18770"/>
                    <a:pt x="13994" y="18805"/>
                    <a:pt x="14088" y="18795"/>
                  </a:cubicBezTo>
                  <a:lnTo>
                    <a:pt x="16609" y="18798"/>
                  </a:lnTo>
                  <a:cubicBezTo>
                    <a:pt x="16667" y="18801"/>
                    <a:pt x="16725" y="18788"/>
                    <a:pt x="16777" y="18760"/>
                  </a:cubicBezTo>
                  <a:cubicBezTo>
                    <a:pt x="16836" y="18728"/>
                    <a:pt x="16886" y="18677"/>
                    <a:pt x="16920" y="18613"/>
                  </a:cubicBezTo>
                  <a:lnTo>
                    <a:pt x="19065" y="14224"/>
                  </a:lnTo>
                  <a:cubicBezTo>
                    <a:pt x="19136" y="14113"/>
                    <a:pt x="19146" y="13966"/>
                    <a:pt x="19091" y="13844"/>
                  </a:cubicBezTo>
                  <a:cubicBezTo>
                    <a:pt x="19031" y="13710"/>
                    <a:pt x="18905" y="13629"/>
                    <a:pt x="18771" y="13637"/>
                  </a:cubicBezTo>
                  <a:lnTo>
                    <a:pt x="17584" y="13637"/>
                  </a:lnTo>
                  <a:lnTo>
                    <a:pt x="16651" y="11604"/>
                  </a:lnTo>
                  <a:lnTo>
                    <a:pt x="16804" y="11305"/>
                  </a:lnTo>
                  <a:cubicBezTo>
                    <a:pt x="16936" y="11001"/>
                    <a:pt x="16990" y="10686"/>
                    <a:pt x="16983" y="10381"/>
                  </a:cubicBezTo>
                  <a:lnTo>
                    <a:pt x="17447" y="10381"/>
                  </a:lnTo>
                  <a:lnTo>
                    <a:pt x="18103" y="12206"/>
                  </a:lnTo>
                  <a:cubicBezTo>
                    <a:pt x="18126" y="12283"/>
                    <a:pt x="18176" y="12346"/>
                    <a:pt x="18242" y="12380"/>
                  </a:cubicBezTo>
                  <a:cubicBezTo>
                    <a:pt x="18278" y="12400"/>
                    <a:pt x="18318" y="12410"/>
                    <a:pt x="18359" y="12408"/>
                  </a:cubicBezTo>
                  <a:lnTo>
                    <a:pt x="20947" y="12408"/>
                  </a:lnTo>
                  <a:lnTo>
                    <a:pt x="20947" y="20835"/>
                  </a:lnTo>
                  <a:lnTo>
                    <a:pt x="727" y="20835"/>
                  </a:lnTo>
                  <a:lnTo>
                    <a:pt x="727" y="8765"/>
                  </a:lnTo>
                  <a:lnTo>
                    <a:pt x="1616" y="8765"/>
                  </a:lnTo>
                  <a:lnTo>
                    <a:pt x="1616" y="11349"/>
                  </a:lnTo>
                  <a:cubicBezTo>
                    <a:pt x="1616" y="11405"/>
                    <a:pt x="1627" y="11460"/>
                    <a:pt x="1646" y="11512"/>
                  </a:cubicBezTo>
                  <a:cubicBezTo>
                    <a:pt x="1665" y="11564"/>
                    <a:pt x="1694" y="11612"/>
                    <a:pt x="1730" y="11652"/>
                  </a:cubicBezTo>
                  <a:lnTo>
                    <a:pt x="5074" y="15352"/>
                  </a:lnTo>
                  <a:lnTo>
                    <a:pt x="5074" y="17244"/>
                  </a:lnTo>
                  <a:cubicBezTo>
                    <a:pt x="5065" y="17346"/>
                    <a:pt x="5099" y="17447"/>
                    <a:pt x="5166" y="17518"/>
                  </a:cubicBezTo>
                  <a:cubicBezTo>
                    <a:pt x="5229" y="17585"/>
                    <a:pt x="5315" y="17618"/>
                    <a:pt x="5402" y="17608"/>
                  </a:cubicBezTo>
                  <a:lnTo>
                    <a:pt x="6560" y="17608"/>
                  </a:lnTo>
                  <a:lnTo>
                    <a:pt x="6560" y="19680"/>
                  </a:lnTo>
                  <a:cubicBezTo>
                    <a:pt x="6555" y="19810"/>
                    <a:pt x="6617" y="19933"/>
                    <a:pt x="6720" y="19995"/>
                  </a:cubicBezTo>
                  <a:cubicBezTo>
                    <a:pt x="6836" y="20065"/>
                    <a:pt x="6979" y="20047"/>
                    <a:pt x="7078" y="19949"/>
                  </a:cubicBezTo>
                  <a:lnTo>
                    <a:pt x="9296" y="17883"/>
                  </a:lnTo>
                  <a:cubicBezTo>
                    <a:pt x="9332" y="17851"/>
                    <a:pt x="9362" y="17811"/>
                    <a:pt x="9385" y="17765"/>
                  </a:cubicBezTo>
                  <a:cubicBezTo>
                    <a:pt x="9408" y="17718"/>
                    <a:pt x="9423" y="17665"/>
                    <a:pt x="9427" y="17610"/>
                  </a:cubicBezTo>
                  <a:lnTo>
                    <a:pt x="9427" y="17370"/>
                  </a:lnTo>
                  <a:lnTo>
                    <a:pt x="9432" y="17368"/>
                  </a:lnTo>
                  <a:lnTo>
                    <a:pt x="9432" y="15192"/>
                  </a:lnTo>
                  <a:cubicBezTo>
                    <a:pt x="9440" y="15060"/>
                    <a:pt x="9388" y="14931"/>
                    <a:pt x="9294" y="14849"/>
                  </a:cubicBezTo>
                  <a:cubicBezTo>
                    <a:pt x="9230" y="14793"/>
                    <a:pt x="9151" y="14764"/>
                    <a:pt x="9070" y="14765"/>
                  </a:cubicBezTo>
                  <a:lnTo>
                    <a:pt x="5763" y="14774"/>
                  </a:lnTo>
                  <a:lnTo>
                    <a:pt x="5763" y="13996"/>
                  </a:lnTo>
                  <a:lnTo>
                    <a:pt x="7269" y="13996"/>
                  </a:lnTo>
                  <a:cubicBezTo>
                    <a:pt x="7344" y="13996"/>
                    <a:pt x="7415" y="13966"/>
                    <a:pt x="7471" y="13911"/>
                  </a:cubicBezTo>
                  <a:cubicBezTo>
                    <a:pt x="7535" y="13847"/>
                    <a:pt x="7572" y="13756"/>
                    <a:pt x="7571" y="13660"/>
                  </a:cubicBezTo>
                  <a:lnTo>
                    <a:pt x="7571" y="11964"/>
                  </a:lnTo>
                  <a:lnTo>
                    <a:pt x="9126" y="11964"/>
                  </a:lnTo>
                  <a:cubicBezTo>
                    <a:pt x="9206" y="11960"/>
                    <a:pt x="9281" y="11922"/>
                    <a:pt x="9336" y="11858"/>
                  </a:cubicBezTo>
                  <a:cubicBezTo>
                    <a:pt x="9388" y="11798"/>
                    <a:pt x="9418" y="11719"/>
                    <a:pt x="9421" y="11636"/>
                  </a:cubicBezTo>
                  <a:lnTo>
                    <a:pt x="9421" y="9664"/>
                  </a:lnTo>
                  <a:cubicBezTo>
                    <a:pt x="9427" y="9592"/>
                    <a:pt x="9415" y="9519"/>
                    <a:pt x="9387" y="9453"/>
                  </a:cubicBezTo>
                  <a:cubicBezTo>
                    <a:pt x="9363" y="9398"/>
                    <a:pt x="9329" y="9349"/>
                    <a:pt x="9287" y="9310"/>
                  </a:cubicBezTo>
                  <a:lnTo>
                    <a:pt x="7712" y="8000"/>
                  </a:lnTo>
                  <a:lnTo>
                    <a:pt x="5948" y="8000"/>
                  </a:lnTo>
                  <a:lnTo>
                    <a:pt x="5849" y="7817"/>
                  </a:lnTo>
                  <a:lnTo>
                    <a:pt x="6342" y="6852"/>
                  </a:lnTo>
                  <a:cubicBezTo>
                    <a:pt x="6923" y="5520"/>
                    <a:pt x="6052" y="3973"/>
                    <a:pt x="4721" y="3969"/>
                  </a:cubicBezTo>
                  <a:cubicBezTo>
                    <a:pt x="3665" y="3967"/>
                    <a:pt x="2901" y="4934"/>
                    <a:pt x="2907" y="5997"/>
                  </a:cubicBezTo>
                  <a:lnTo>
                    <a:pt x="727" y="5997"/>
                  </a:lnTo>
                  <a:lnTo>
                    <a:pt x="727" y="3157"/>
                  </a:lnTo>
                  <a:close/>
                  <a:moveTo>
                    <a:pt x="7565" y="3157"/>
                  </a:moveTo>
                  <a:lnTo>
                    <a:pt x="9335" y="3157"/>
                  </a:lnTo>
                  <a:lnTo>
                    <a:pt x="10537" y="5382"/>
                  </a:lnTo>
                  <a:cubicBezTo>
                    <a:pt x="10607" y="5515"/>
                    <a:pt x="10739" y="5594"/>
                    <a:pt x="10878" y="5585"/>
                  </a:cubicBezTo>
                  <a:cubicBezTo>
                    <a:pt x="11001" y="5578"/>
                    <a:pt x="11112" y="5501"/>
                    <a:pt x="11174" y="5382"/>
                  </a:cubicBezTo>
                  <a:lnTo>
                    <a:pt x="12309" y="3157"/>
                  </a:lnTo>
                  <a:lnTo>
                    <a:pt x="12635" y="3157"/>
                  </a:lnTo>
                  <a:lnTo>
                    <a:pt x="12635" y="4652"/>
                  </a:lnTo>
                  <a:lnTo>
                    <a:pt x="10724" y="6784"/>
                  </a:lnTo>
                  <a:lnTo>
                    <a:pt x="9399" y="6784"/>
                  </a:lnTo>
                  <a:lnTo>
                    <a:pt x="9399" y="4026"/>
                  </a:lnTo>
                  <a:cubicBezTo>
                    <a:pt x="9404" y="3906"/>
                    <a:pt x="9363" y="3790"/>
                    <a:pt x="9285" y="3706"/>
                  </a:cubicBezTo>
                  <a:cubicBezTo>
                    <a:pt x="9211" y="3625"/>
                    <a:pt x="9109" y="3583"/>
                    <a:pt x="9005" y="3588"/>
                  </a:cubicBezTo>
                  <a:lnTo>
                    <a:pt x="7565" y="3588"/>
                  </a:lnTo>
                  <a:lnTo>
                    <a:pt x="7565" y="3157"/>
                  </a:lnTo>
                  <a:close/>
                  <a:moveTo>
                    <a:pt x="18026" y="3157"/>
                  </a:moveTo>
                  <a:lnTo>
                    <a:pt x="20947" y="3157"/>
                  </a:lnTo>
                  <a:lnTo>
                    <a:pt x="20947" y="4200"/>
                  </a:lnTo>
                  <a:lnTo>
                    <a:pt x="19669" y="4200"/>
                  </a:lnTo>
                  <a:cubicBezTo>
                    <a:pt x="19620" y="4196"/>
                    <a:pt x="19570" y="4205"/>
                    <a:pt x="19524" y="4227"/>
                  </a:cubicBezTo>
                  <a:cubicBezTo>
                    <a:pt x="19488" y="4245"/>
                    <a:pt x="19456" y="4270"/>
                    <a:pt x="19428" y="4301"/>
                  </a:cubicBezTo>
                  <a:lnTo>
                    <a:pt x="18609" y="5213"/>
                  </a:lnTo>
                  <a:lnTo>
                    <a:pt x="18268" y="5213"/>
                  </a:lnTo>
                  <a:cubicBezTo>
                    <a:pt x="18554" y="4488"/>
                    <a:pt x="18423" y="3710"/>
                    <a:pt x="18026" y="3157"/>
                  </a:cubicBezTo>
                  <a:close/>
                  <a:moveTo>
                    <a:pt x="16602" y="3214"/>
                  </a:moveTo>
                  <a:cubicBezTo>
                    <a:pt x="17402" y="3200"/>
                    <a:pt x="17942" y="4117"/>
                    <a:pt x="17611" y="4926"/>
                  </a:cubicBezTo>
                  <a:lnTo>
                    <a:pt x="16613" y="6853"/>
                  </a:lnTo>
                  <a:lnTo>
                    <a:pt x="15638" y="4944"/>
                  </a:lnTo>
                  <a:cubicBezTo>
                    <a:pt x="15296" y="4149"/>
                    <a:pt x="15810" y="3227"/>
                    <a:pt x="16602" y="3214"/>
                  </a:cubicBezTo>
                  <a:close/>
                  <a:moveTo>
                    <a:pt x="16240" y="4027"/>
                  </a:moveTo>
                  <a:lnTo>
                    <a:pt x="16240" y="4845"/>
                  </a:lnTo>
                  <a:lnTo>
                    <a:pt x="16976" y="4845"/>
                  </a:lnTo>
                  <a:lnTo>
                    <a:pt x="16976" y="4027"/>
                  </a:lnTo>
                  <a:lnTo>
                    <a:pt x="16240" y="4027"/>
                  </a:lnTo>
                  <a:close/>
                  <a:moveTo>
                    <a:pt x="4704" y="4779"/>
                  </a:moveTo>
                  <a:cubicBezTo>
                    <a:pt x="5503" y="4765"/>
                    <a:pt x="6044" y="5682"/>
                    <a:pt x="5713" y="6492"/>
                  </a:cubicBezTo>
                  <a:lnTo>
                    <a:pt x="4714" y="8419"/>
                  </a:lnTo>
                  <a:lnTo>
                    <a:pt x="3739" y="6510"/>
                  </a:lnTo>
                  <a:cubicBezTo>
                    <a:pt x="3397" y="5715"/>
                    <a:pt x="3911" y="4793"/>
                    <a:pt x="4704" y="4779"/>
                  </a:cubicBezTo>
                  <a:close/>
                  <a:moveTo>
                    <a:pt x="19841" y="4929"/>
                  </a:moveTo>
                  <a:lnTo>
                    <a:pt x="20947" y="4929"/>
                  </a:lnTo>
                  <a:lnTo>
                    <a:pt x="20947" y="11611"/>
                  </a:lnTo>
                  <a:lnTo>
                    <a:pt x="18635" y="11611"/>
                  </a:lnTo>
                  <a:lnTo>
                    <a:pt x="17985" y="9797"/>
                  </a:lnTo>
                  <a:cubicBezTo>
                    <a:pt x="17959" y="9734"/>
                    <a:pt x="17914" y="9682"/>
                    <a:pt x="17858" y="9652"/>
                  </a:cubicBezTo>
                  <a:cubicBezTo>
                    <a:pt x="17811" y="9628"/>
                    <a:pt x="17759" y="9619"/>
                    <a:pt x="17708" y="9627"/>
                  </a:cubicBezTo>
                  <a:lnTo>
                    <a:pt x="16832" y="9627"/>
                  </a:lnTo>
                  <a:cubicBezTo>
                    <a:pt x="16559" y="8939"/>
                    <a:pt x="15949" y="8424"/>
                    <a:pt x="15183" y="8422"/>
                  </a:cubicBezTo>
                  <a:cubicBezTo>
                    <a:pt x="15057" y="8422"/>
                    <a:pt x="14936" y="8440"/>
                    <a:pt x="14819" y="8466"/>
                  </a:cubicBezTo>
                  <a:lnTo>
                    <a:pt x="14819" y="8128"/>
                  </a:lnTo>
                  <a:lnTo>
                    <a:pt x="15878" y="6951"/>
                  </a:lnTo>
                  <a:lnTo>
                    <a:pt x="16329" y="7786"/>
                  </a:lnTo>
                  <a:cubicBezTo>
                    <a:pt x="16399" y="7919"/>
                    <a:pt x="16531" y="7998"/>
                    <a:pt x="16669" y="7989"/>
                  </a:cubicBezTo>
                  <a:cubicBezTo>
                    <a:pt x="16792" y="7981"/>
                    <a:pt x="16904" y="7905"/>
                    <a:pt x="16965" y="7786"/>
                  </a:cubicBezTo>
                  <a:lnTo>
                    <a:pt x="17884" y="5985"/>
                  </a:lnTo>
                  <a:lnTo>
                    <a:pt x="18891" y="5985"/>
                  </a:lnTo>
                  <a:lnTo>
                    <a:pt x="19841" y="4929"/>
                  </a:lnTo>
                  <a:close/>
                  <a:moveTo>
                    <a:pt x="4341" y="5592"/>
                  </a:moveTo>
                  <a:lnTo>
                    <a:pt x="4341" y="6411"/>
                  </a:lnTo>
                  <a:lnTo>
                    <a:pt x="5077" y="6411"/>
                  </a:lnTo>
                  <a:lnTo>
                    <a:pt x="5077" y="5592"/>
                  </a:lnTo>
                  <a:lnTo>
                    <a:pt x="4341" y="5592"/>
                  </a:lnTo>
                  <a:close/>
                  <a:moveTo>
                    <a:pt x="727" y="6740"/>
                  </a:moveTo>
                  <a:lnTo>
                    <a:pt x="3043" y="6740"/>
                  </a:lnTo>
                  <a:cubicBezTo>
                    <a:pt x="3061" y="6788"/>
                    <a:pt x="3076" y="6836"/>
                    <a:pt x="3097" y="6884"/>
                  </a:cubicBezTo>
                  <a:lnTo>
                    <a:pt x="4430" y="9351"/>
                  </a:lnTo>
                  <a:cubicBezTo>
                    <a:pt x="4500" y="9485"/>
                    <a:pt x="4632" y="9564"/>
                    <a:pt x="4770" y="9555"/>
                  </a:cubicBezTo>
                  <a:cubicBezTo>
                    <a:pt x="4894" y="9547"/>
                    <a:pt x="5005" y="9470"/>
                    <a:pt x="5066" y="9351"/>
                  </a:cubicBezTo>
                  <a:lnTo>
                    <a:pt x="5472" y="8556"/>
                  </a:lnTo>
                  <a:lnTo>
                    <a:pt x="5540" y="8664"/>
                  </a:lnTo>
                  <a:cubicBezTo>
                    <a:pt x="5568" y="8699"/>
                    <a:pt x="5604" y="8727"/>
                    <a:pt x="5644" y="8745"/>
                  </a:cubicBezTo>
                  <a:cubicBezTo>
                    <a:pt x="5687" y="8765"/>
                    <a:pt x="5733" y="8773"/>
                    <a:pt x="5779" y="8768"/>
                  </a:cubicBezTo>
                  <a:lnTo>
                    <a:pt x="7491" y="8768"/>
                  </a:lnTo>
                  <a:lnTo>
                    <a:pt x="8720" y="9802"/>
                  </a:lnTo>
                  <a:lnTo>
                    <a:pt x="8720" y="11178"/>
                  </a:lnTo>
                  <a:lnTo>
                    <a:pt x="7304" y="11178"/>
                  </a:lnTo>
                  <a:cubicBezTo>
                    <a:pt x="7181" y="11163"/>
                    <a:pt x="7060" y="11216"/>
                    <a:pt x="6978" y="11319"/>
                  </a:cubicBezTo>
                  <a:cubicBezTo>
                    <a:pt x="6908" y="11408"/>
                    <a:pt x="6875" y="11526"/>
                    <a:pt x="6886" y="11643"/>
                  </a:cubicBezTo>
                  <a:lnTo>
                    <a:pt x="6886" y="13171"/>
                  </a:lnTo>
                  <a:lnTo>
                    <a:pt x="5430" y="13171"/>
                  </a:lnTo>
                  <a:cubicBezTo>
                    <a:pt x="5328" y="13159"/>
                    <a:pt x="5227" y="13202"/>
                    <a:pt x="5157" y="13286"/>
                  </a:cubicBezTo>
                  <a:cubicBezTo>
                    <a:pt x="5095" y="13362"/>
                    <a:pt x="5065" y="13464"/>
                    <a:pt x="5074" y="13566"/>
                  </a:cubicBezTo>
                  <a:lnTo>
                    <a:pt x="5074" y="14287"/>
                  </a:lnTo>
                  <a:lnTo>
                    <a:pt x="2332" y="11245"/>
                  </a:lnTo>
                  <a:lnTo>
                    <a:pt x="2332" y="8365"/>
                  </a:lnTo>
                  <a:cubicBezTo>
                    <a:pt x="2338" y="8253"/>
                    <a:pt x="2299" y="8143"/>
                    <a:pt x="2225" y="8066"/>
                  </a:cubicBezTo>
                  <a:cubicBezTo>
                    <a:pt x="2162" y="8000"/>
                    <a:pt x="2079" y="7963"/>
                    <a:pt x="1993" y="7963"/>
                  </a:cubicBezTo>
                  <a:lnTo>
                    <a:pt x="727" y="7963"/>
                  </a:lnTo>
                  <a:lnTo>
                    <a:pt x="727" y="6740"/>
                  </a:lnTo>
                  <a:close/>
                  <a:moveTo>
                    <a:pt x="15165" y="9233"/>
                  </a:moveTo>
                  <a:cubicBezTo>
                    <a:pt x="15965" y="9219"/>
                    <a:pt x="16505" y="10135"/>
                    <a:pt x="16174" y="10945"/>
                  </a:cubicBezTo>
                  <a:lnTo>
                    <a:pt x="15176" y="12872"/>
                  </a:lnTo>
                  <a:lnTo>
                    <a:pt x="14201" y="10963"/>
                  </a:lnTo>
                  <a:cubicBezTo>
                    <a:pt x="13859" y="10168"/>
                    <a:pt x="14373" y="9246"/>
                    <a:pt x="15165" y="9233"/>
                  </a:cubicBezTo>
                  <a:close/>
                  <a:moveTo>
                    <a:pt x="14803" y="10046"/>
                  </a:moveTo>
                  <a:lnTo>
                    <a:pt x="14803" y="10864"/>
                  </a:lnTo>
                  <a:lnTo>
                    <a:pt x="15539" y="10864"/>
                  </a:lnTo>
                  <a:lnTo>
                    <a:pt x="15539" y="10046"/>
                  </a:lnTo>
                  <a:lnTo>
                    <a:pt x="14803" y="10046"/>
                  </a:lnTo>
                  <a:close/>
                  <a:moveTo>
                    <a:pt x="12951" y="11962"/>
                  </a:moveTo>
                  <a:lnTo>
                    <a:pt x="13897" y="11962"/>
                  </a:lnTo>
                  <a:lnTo>
                    <a:pt x="14892" y="13805"/>
                  </a:lnTo>
                  <a:cubicBezTo>
                    <a:pt x="14962" y="13938"/>
                    <a:pt x="15094" y="14017"/>
                    <a:pt x="15232" y="14008"/>
                  </a:cubicBezTo>
                  <a:cubicBezTo>
                    <a:pt x="15355" y="14000"/>
                    <a:pt x="15467" y="13924"/>
                    <a:pt x="15528" y="13805"/>
                  </a:cubicBezTo>
                  <a:lnTo>
                    <a:pt x="16205" y="12477"/>
                  </a:lnTo>
                  <a:lnTo>
                    <a:pt x="17064" y="14191"/>
                  </a:lnTo>
                  <a:cubicBezTo>
                    <a:pt x="17090" y="14251"/>
                    <a:pt x="17131" y="14303"/>
                    <a:pt x="17181" y="14341"/>
                  </a:cubicBezTo>
                  <a:cubicBezTo>
                    <a:pt x="17229" y="14377"/>
                    <a:pt x="17284" y="14398"/>
                    <a:pt x="17342" y="14404"/>
                  </a:cubicBezTo>
                  <a:lnTo>
                    <a:pt x="18190" y="14404"/>
                  </a:lnTo>
                  <a:lnTo>
                    <a:pt x="16391" y="18032"/>
                  </a:lnTo>
                  <a:lnTo>
                    <a:pt x="14401" y="18032"/>
                  </a:lnTo>
                  <a:lnTo>
                    <a:pt x="14401" y="14802"/>
                  </a:lnTo>
                  <a:cubicBezTo>
                    <a:pt x="14393" y="14701"/>
                    <a:pt x="14350" y="14607"/>
                    <a:pt x="14282" y="14538"/>
                  </a:cubicBezTo>
                  <a:cubicBezTo>
                    <a:pt x="14223" y="14479"/>
                    <a:pt x="14149" y="14443"/>
                    <a:pt x="14071" y="14435"/>
                  </a:cubicBezTo>
                  <a:lnTo>
                    <a:pt x="12951" y="14435"/>
                  </a:lnTo>
                  <a:lnTo>
                    <a:pt x="12951" y="11962"/>
                  </a:lnTo>
                  <a:close/>
                  <a:moveTo>
                    <a:pt x="5763" y="15583"/>
                  </a:moveTo>
                  <a:lnTo>
                    <a:pt x="8674" y="15583"/>
                  </a:lnTo>
                  <a:lnTo>
                    <a:pt x="8671" y="17474"/>
                  </a:lnTo>
                  <a:lnTo>
                    <a:pt x="7256" y="18785"/>
                  </a:lnTo>
                  <a:lnTo>
                    <a:pt x="7256" y="17163"/>
                  </a:lnTo>
                  <a:cubicBezTo>
                    <a:pt x="7261" y="17070"/>
                    <a:pt x="7227" y="16980"/>
                    <a:pt x="7163" y="16919"/>
                  </a:cubicBezTo>
                  <a:cubicBezTo>
                    <a:pt x="7110" y="16868"/>
                    <a:pt x="7042" y="16843"/>
                    <a:pt x="6972" y="16847"/>
                  </a:cubicBezTo>
                  <a:lnTo>
                    <a:pt x="5763" y="16847"/>
                  </a:lnTo>
                  <a:lnTo>
                    <a:pt x="5763" y="15583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B8D431C4-3FBC-4F4E-89D7-4BEB8A47CA93}"/>
                </a:ext>
              </a:extLst>
            </p:cNvPr>
            <p:cNvGrpSpPr/>
            <p:nvPr/>
          </p:nvGrpSpPr>
          <p:grpSpPr>
            <a:xfrm>
              <a:off x="18785734" y="7094528"/>
              <a:ext cx="3379680" cy="2141656"/>
              <a:chOff x="4160445" y="7119241"/>
              <a:chExt cx="3379680" cy="2141656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7D30B3C6-98B6-C24E-92F6-4903F16B4372}"/>
                  </a:ext>
                </a:extLst>
              </p:cNvPr>
              <p:cNvSpPr/>
              <p:nvPr/>
            </p:nvSpPr>
            <p:spPr>
              <a:xfrm>
                <a:off x="4404974" y="8120135"/>
                <a:ext cx="2918801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9" name="Text Box 3">
                <a:extLst>
                  <a:ext uri="{FF2B5EF4-FFF2-40B4-BE49-F238E27FC236}">
                    <a16:creationId xmlns:a16="http://schemas.microsoft.com/office/drawing/2014/main" id="{963C2E6E-518C-1B4D-9CCD-ADE715FEDC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60445" y="7119241"/>
                <a:ext cx="337968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98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1953F8D-2C9D-6F46-8F08-830E13C9A4FB}"/>
              </a:ext>
            </a:extLst>
          </p:cNvPr>
          <p:cNvGrpSpPr/>
          <p:nvPr/>
        </p:nvGrpSpPr>
        <p:grpSpPr>
          <a:xfrm>
            <a:off x="1338536" y="4510384"/>
            <a:ext cx="12509648" cy="3246130"/>
            <a:chOff x="1338536" y="4510384"/>
            <a:chExt cx="12509648" cy="3246130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3BBC6406-10CA-674A-8280-AF0751CCE1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83288" y="5483974"/>
              <a:ext cx="8064896" cy="227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30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LOGISTIC</a:t>
              </a:r>
              <a:endParaRPr lang="x-none" altLang="x-none" sz="13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65BFEA2D-83D7-2B47-84E7-46605ADC28F6}"/>
                </a:ext>
              </a:extLst>
            </p:cNvPr>
            <p:cNvGrpSpPr/>
            <p:nvPr/>
          </p:nvGrpSpPr>
          <p:grpSpPr>
            <a:xfrm>
              <a:off x="1338536" y="4510384"/>
              <a:ext cx="3917985" cy="2809701"/>
              <a:chOff x="5901639" y="954556"/>
              <a:chExt cx="14381248" cy="10313210"/>
            </a:xfrm>
          </p:grpSpPr>
          <p:sp>
            <p:nvSpPr>
              <p:cNvPr id="16" name="Фигура">
                <a:extLst>
                  <a:ext uri="{FF2B5EF4-FFF2-40B4-BE49-F238E27FC236}">
                    <a16:creationId xmlns:a16="http://schemas.microsoft.com/office/drawing/2014/main" id="{D0CB58A2-F819-B44D-93E5-D958EF66E975}"/>
                  </a:ext>
                </a:extLst>
              </p:cNvPr>
              <p:cNvSpPr/>
              <p:nvPr/>
            </p:nvSpPr>
            <p:spPr>
              <a:xfrm>
                <a:off x="5910692" y="961369"/>
                <a:ext cx="14372195" cy="8568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9" h="21600" extrusionOk="0">
                    <a:moveTo>
                      <a:pt x="20238" y="21600"/>
                    </a:moveTo>
                    <a:lnTo>
                      <a:pt x="21222" y="19899"/>
                    </a:lnTo>
                    <a:cubicBezTo>
                      <a:pt x="21486" y="19432"/>
                      <a:pt x="21600" y="18779"/>
                      <a:pt x="21528" y="18146"/>
                    </a:cubicBezTo>
                    <a:cubicBezTo>
                      <a:pt x="21455" y="17507"/>
                      <a:pt x="21203" y="16967"/>
                      <a:pt x="20850" y="16699"/>
                    </a:cubicBezTo>
                    <a:lnTo>
                      <a:pt x="0" y="0"/>
                    </a:lnTo>
                    <a:cubicBezTo>
                      <a:pt x="3093" y="4026"/>
                      <a:pt x="6293" y="7813"/>
                      <a:pt x="9591" y="11349"/>
                    </a:cubicBezTo>
                    <a:cubicBezTo>
                      <a:pt x="13041" y="15048"/>
                      <a:pt x="16594" y="18469"/>
                      <a:pt x="20238" y="2160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17" name="Фигура">
                <a:extLst>
                  <a:ext uri="{FF2B5EF4-FFF2-40B4-BE49-F238E27FC236}">
                    <a16:creationId xmlns:a16="http://schemas.microsoft.com/office/drawing/2014/main" id="{99BC4001-C8DC-F54E-BEB5-82B2B36C979A}"/>
                  </a:ext>
                </a:extLst>
              </p:cNvPr>
              <p:cNvSpPr/>
              <p:nvPr/>
            </p:nvSpPr>
            <p:spPr>
              <a:xfrm>
                <a:off x="5901639" y="954556"/>
                <a:ext cx="13520006" cy="8579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8976" y="13474"/>
                    </a:lnTo>
                    <a:cubicBezTo>
                      <a:pt x="6874" y="11967"/>
                      <a:pt x="4966" y="9868"/>
                      <a:pt x="3345" y="7278"/>
                    </a:cubicBezTo>
                    <a:cubicBezTo>
                      <a:pt x="2003" y="5133"/>
                      <a:pt x="875" y="2679"/>
                      <a:pt x="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" name="Фигура">
                <a:extLst>
                  <a:ext uri="{FF2B5EF4-FFF2-40B4-BE49-F238E27FC236}">
                    <a16:creationId xmlns:a16="http://schemas.microsoft.com/office/drawing/2014/main" id="{C0BF52DA-5CA7-E341-BC9E-771A2D1C7F5C}"/>
                  </a:ext>
                </a:extLst>
              </p:cNvPr>
              <p:cNvSpPr/>
              <p:nvPr/>
            </p:nvSpPr>
            <p:spPr>
              <a:xfrm>
                <a:off x="7818228" y="5869840"/>
                <a:ext cx="11162826" cy="5397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41"/>
                    </a:moveTo>
                    <a:lnTo>
                      <a:pt x="0" y="0"/>
                    </a:lnTo>
                    <a:cubicBezTo>
                      <a:pt x="2254" y="3326"/>
                      <a:pt x="4588" y="6416"/>
                      <a:pt x="6991" y="9260"/>
                    </a:cubicBezTo>
                    <a:cubicBezTo>
                      <a:pt x="9492" y="12219"/>
                      <a:pt x="12065" y="14908"/>
                      <a:pt x="14700" y="17314"/>
                    </a:cubicBezTo>
                    <a:lnTo>
                      <a:pt x="3633" y="14564"/>
                    </a:lnTo>
                    <a:cubicBezTo>
                      <a:pt x="6029" y="16399"/>
                      <a:pt x="8482" y="17903"/>
                      <a:pt x="10974" y="19065"/>
                    </a:cubicBezTo>
                    <a:cubicBezTo>
                      <a:pt x="13631" y="20303"/>
                      <a:pt x="16326" y="21150"/>
                      <a:pt x="19040" y="21600"/>
                    </a:cubicBezTo>
                    <a:lnTo>
                      <a:pt x="21600" y="16341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5" name="Фигура">
                <a:extLst>
                  <a:ext uri="{FF2B5EF4-FFF2-40B4-BE49-F238E27FC236}">
                    <a16:creationId xmlns:a16="http://schemas.microsoft.com/office/drawing/2014/main" id="{16FF7B3E-1823-C144-8C27-4228DA328204}"/>
                  </a:ext>
                </a:extLst>
              </p:cNvPr>
              <p:cNvSpPr/>
              <p:nvPr/>
            </p:nvSpPr>
            <p:spPr>
              <a:xfrm>
                <a:off x="9704724" y="9506737"/>
                <a:ext cx="7966008" cy="1759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79" y="5940"/>
                      <a:pt x="1504" y="11057"/>
                      <a:pt x="2675" y="14805"/>
                    </a:cubicBezTo>
                    <a:cubicBezTo>
                      <a:pt x="3990" y="19015"/>
                      <a:pt x="5558" y="21316"/>
                      <a:pt x="7169" y="21401"/>
                    </a:cubicBez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26" name="Фигура">
                <a:extLst>
                  <a:ext uri="{FF2B5EF4-FFF2-40B4-BE49-F238E27FC236}">
                    <a16:creationId xmlns:a16="http://schemas.microsoft.com/office/drawing/2014/main" id="{6D1A7804-56E2-974B-A87D-49A721389408}"/>
                  </a:ext>
                </a:extLst>
              </p:cNvPr>
              <p:cNvSpPr/>
              <p:nvPr/>
            </p:nvSpPr>
            <p:spPr>
              <a:xfrm>
                <a:off x="7814032" y="5864197"/>
                <a:ext cx="7605177" cy="4332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3508" y="18461"/>
                    </a:lnTo>
                    <a:cubicBezTo>
                      <a:pt x="10329" y="17180"/>
                      <a:pt x="7372" y="14571"/>
                      <a:pt x="4889" y="10857"/>
                    </a:cubicBezTo>
                    <a:cubicBezTo>
                      <a:pt x="2869" y="7836"/>
                      <a:pt x="1208" y="4147"/>
                      <a:pt x="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C0FF543-3315-0745-9942-52207C584CA2}"/>
              </a:ext>
            </a:extLst>
          </p:cNvPr>
          <p:cNvGrpSpPr/>
          <p:nvPr/>
        </p:nvGrpSpPr>
        <p:grpSpPr>
          <a:xfrm>
            <a:off x="13848184" y="5436973"/>
            <a:ext cx="10535816" cy="2601084"/>
            <a:chOff x="13848184" y="5436973"/>
            <a:chExt cx="10535816" cy="2601084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761FBEC5-FFAC-324C-8244-462BA736A24D}"/>
                </a:ext>
              </a:extLst>
            </p:cNvPr>
            <p:cNvSpPr/>
            <p:nvPr/>
          </p:nvSpPr>
          <p:spPr>
            <a:xfrm>
              <a:off x="13848184" y="5436973"/>
              <a:ext cx="10535816" cy="2601084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B9DC9A65-C025-324E-A708-BBB9CD238114}"/>
                </a:ext>
              </a:extLst>
            </p:cNvPr>
            <p:cNvSpPr/>
            <p:nvPr/>
          </p:nvSpPr>
          <p:spPr>
            <a:xfrm>
              <a:off x="14377050" y="5779197"/>
              <a:ext cx="8760166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accent6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F9AB339-80C6-5F49-BF14-1258B5CBA260}"/>
                </a:ext>
              </a:extLst>
            </p:cNvPr>
            <p:cNvSpPr/>
            <p:nvPr/>
          </p:nvSpPr>
          <p:spPr>
            <a:xfrm>
              <a:off x="14377050" y="6608875"/>
              <a:ext cx="8337941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accent6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76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859EFC5-EA7D-FA40-A526-60386C9E5F6E}"/>
              </a:ext>
            </a:extLst>
          </p:cNvPr>
          <p:cNvGrpSpPr/>
          <p:nvPr/>
        </p:nvGrpSpPr>
        <p:grpSpPr>
          <a:xfrm>
            <a:off x="2483695" y="3070031"/>
            <a:ext cx="10173470" cy="6141523"/>
            <a:chOff x="2483695" y="3070031"/>
            <a:chExt cx="10173470" cy="6141523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3695" y="3070031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F534C8F-9E2C-144F-9047-59336AB3F060}"/>
                </a:ext>
              </a:extLst>
            </p:cNvPr>
            <p:cNvSpPr/>
            <p:nvPr/>
          </p:nvSpPr>
          <p:spPr>
            <a:xfrm>
              <a:off x="2483695" y="5302279"/>
              <a:ext cx="10173470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iriure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hendrerit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in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vulputate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illum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feugiat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vero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eros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accumsan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iusto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odio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feugait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</p:spPr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20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2451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</p:spPr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21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D348C7-389E-7840-87D8-CE7FEEDCC62B}"/>
              </a:ext>
            </a:extLst>
          </p:cNvPr>
          <p:cNvGrpSpPr/>
          <p:nvPr/>
        </p:nvGrpSpPr>
        <p:grpSpPr>
          <a:xfrm>
            <a:off x="2483694" y="3064286"/>
            <a:ext cx="19501393" cy="6530018"/>
            <a:chOff x="2483694" y="3064286"/>
            <a:chExt cx="19501393" cy="653001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3695" y="3452781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F534C8F-9E2C-144F-9047-59336AB3F060}"/>
                </a:ext>
              </a:extLst>
            </p:cNvPr>
            <p:cNvSpPr/>
            <p:nvPr/>
          </p:nvSpPr>
          <p:spPr>
            <a:xfrm>
              <a:off x="2483694" y="5685029"/>
              <a:ext cx="19501393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iriure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hendrerit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in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vulputate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illum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feugiat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vero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eros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accumsan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iusto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odio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feugait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iriure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in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hendrerit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in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vulputate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esse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illum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feugiat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nulla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vero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eros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accumsan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iusto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odio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2450" y="3064286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59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</p:spPr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22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46D2603-6A5A-804E-9E21-AD13879FFBF8}"/>
              </a:ext>
            </a:extLst>
          </p:cNvPr>
          <p:cNvGrpSpPr/>
          <p:nvPr/>
        </p:nvGrpSpPr>
        <p:grpSpPr>
          <a:xfrm>
            <a:off x="2483695" y="3064286"/>
            <a:ext cx="9432925" cy="6530018"/>
            <a:chOff x="2483695" y="3064286"/>
            <a:chExt cx="9432925" cy="653001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3695" y="3452781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F534C8F-9E2C-144F-9047-59336AB3F060}"/>
                </a:ext>
              </a:extLst>
            </p:cNvPr>
            <p:cNvSpPr/>
            <p:nvPr/>
          </p:nvSpPr>
          <p:spPr>
            <a:xfrm>
              <a:off x="2483695" y="5685029"/>
              <a:ext cx="8700194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2450" y="3064286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2DEB0A-0BAC-9848-B272-EDA3DB508BC2}"/>
              </a:ext>
            </a:extLst>
          </p:cNvPr>
          <p:cNvSpPr/>
          <p:nvPr/>
        </p:nvSpPr>
        <p:spPr>
          <a:xfrm>
            <a:off x="13316906" y="5673379"/>
            <a:ext cx="8700194" cy="3909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dolore magna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Ut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ad minim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exerci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tation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ex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qui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blandit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praesent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luptatum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zzril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delenit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ad minim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exerci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tation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ex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autem</a:t>
            </a:r>
            <a:r>
              <a: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endParaRPr lang="ru-RU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0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</p:spPr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23</a:t>
            </a:fld>
            <a:endParaRPr lang="x-none" altLang="x-none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4808457-89B2-904D-9413-949EF68880A4}"/>
              </a:ext>
            </a:extLst>
          </p:cNvPr>
          <p:cNvGrpSpPr/>
          <p:nvPr/>
        </p:nvGrpSpPr>
        <p:grpSpPr>
          <a:xfrm>
            <a:off x="6820938" y="3041576"/>
            <a:ext cx="10742124" cy="2001339"/>
            <a:chOff x="6820938" y="3041576"/>
            <a:chExt cx="10742124" cy="2001339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20938" y="3458590"/>
              <a:ext cx="10742124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Logistic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4999A487-C09E-E745-8C36-B3FCA6D8B8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395619" y="3041576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6A0B5DF-8083-7345-8065-CB948EB4CFA7}"/>
              </a:ext>
            </a:extLst>
          </p:cNvPr>
          <p:cNvGrpSpPr/>
          <p:nvPr/>
        </p:nvGrpSpPr>
        <p:grpSpPr>
          <a:xfrm>
            <a:off x="6820938" y="6122886"/>
            <a:ext cx="10742124" cy="4047482"/>
            <a:chOff x="6820938" y="6122886"/>
            <a:chExt cx="10742124" cy="404748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F534C8F-9E2C-144F-9047-59336AB3F060}"/>
                </a:ext>
              </a:extLst>
            </p:cNvPr>
            <p:cNvSpPr/>
            <p:nvPr/>
          </p:nvSpPr>
          <p:spPr>
            <a:xfrm>
              <a:off x="6820938" y="7923086"/>
              <a:ext cx="10742124" cy="2247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32713F64-A8AB-6244-B03B-F55883F0FAEB}"/>
                </a:ext>
              </a:extLst>
            </p:cNvPr>
            <p:cNvGrpSpPr/>
            <p:nvPr/>
          </p:nvGrpSpPr>
          <p:grpSpPr>
            <a:xfrm>
              <a:off x="10283788" y="6122886"/>
              <a:ext cx="3816424" cy="1224136"/>
              <a:chOff x="10319792" y="5633864"/>
              <a:chExt cx="3816424" cy="1224136"/>
            </a:xfrm>
          </p:grpSpPr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4E80722-0CF0-4D42-AC58-E5E19BE6221A}"/>
                  </a:ext>
                </a:extLst>
              </p:cNvPr>
              <p:cNvSpPr/>
              <p:nvPr/>
            </p:nvSpPr>
            <p:spPr>
              <a:xfrm>
                <a:off x="10319792" y="5633864"/>
                <a:ext cx="3816424" cy="1224136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11C36AD-E72F-C445-B03C-774D5D9E2FAA}"/>
                  </a:ext>
                </a:extLst>
              </p:cNvPr>
              <p:cNvSpPr/>
              <p:nvPr/>
            </p:nvSpPr>
            <p:spPr>
              <a:xfrm>
                <a:off x="10531346" y="5924802"/>
                <a:ext cx="3393316" cy="5867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Simple Demo Text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305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680958" y="416454"/>
            <a:ext cx="11249559" cy="12786590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5D9AE84-9082-B641-8184-679B417702D1}"/>
              </a:ext>
            </a:extLst>
          </p:cNvPr>
          <p:cNvGrpSpPr/>
          <p:nvPr/>
        </p:nvGrpSpPr>
        <p:grpSpPr>
          <a:xfrm>
            <a:off x="2059949" y="3064286"/>
            <a:ext cx="9432925" cy="6530018"/>
            <a:chOff x="2059949" y="3064286"/>
            <a:chExt cx="9432925" cy="653001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59949" y="3452781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F534C8F-9E2C-144F-9047-59336AB3F060}"/>
                </a:ext>
              </a:extLst>
            </p:cNvPr>
            <p:cNvSpPr/>
            <p:nvPr/>
          </p:nvSpPr>
          <p:spPr>
            <a:xfrm>
              <a:off x="2059949" y="5685029"/>
              <a:ext cx="8700194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78704" y="3064286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049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25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4696" y="416454"/>
            <a:ext cx="11249559" cy="12786590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37F6710-C5BB-1C42-940F-4C651F44F832}"/>
              </a:ext>
            </a:extLst>
          </p:cNvPr>
          <p:cNvGrpSpPr/>
          <p:nvPr/>
        </p:nvGrpSpPr>
        <p:grpSpPr>
          <a:xfrm>
            <a:off x="13615828" y="3064286"/>
            <a:ext cx="9449380" cy="6518368"/>
            <a:chOff x="13615828" y="3064286"/>
            <a:chExt cx="9449380" cy="651836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632283" y="3452781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651038" y="3064286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13615828" y="5673379"/>
              <a:ext cx="8700194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77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26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42928" y="2249488"/>
            <a:ext cx="8208912" cy="8694744"/>
          </a:xfrm>
        </p:spPr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5291679-F167-5742-AD96-A0177704637B}"/>
              </a:ext>
            </a:extLst>
          </p:cNvPr>
          <p:cNvGrpSpPr/>
          <p:nvPr/>
        </p:nvGrpSpPr>
        <p:grpSpPr>
          <a:xfrm>
            <a:off x="13128104" y="3312803"/>
            <a:ext cx="9449380" cy="6518368"/>
            <a:chOff x="13128104" y="3312803"/>
            <a:chExt cx="9449380" cy="651836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44559" y="3701298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63314" y="3312803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13128104" y="5921896"/>
              <a:ext cx="8700194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B287E46-0FE7-FF48-807E-DFF8BD1D58F0}"/>
              </a:ext>
            </a:extLst>
          </p:cNvPr>
          <p:cNvGrpSpPr/>
          <p:nvPr/>
        </p:nvGrpSpPr>
        <p:grpSpPr>
          <a:xfrm>
            <a:off x="5772" y="8899340"/>
            <a:ext cx="3816424" cy="1224136"/>
            <a:chOff x="2506925" y="6209928"/>
            <a:chExt cx="3816424" cy="1224136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A309378-D9DC-8943-9B1E-D11C69F4028A}"/>
                </a:ext>
              </a:extLst>
            </p:cNvPr>
            <p:cNvSpPr/>
            <p:nvPr/>
          </p:nvSpPr>
          <p:spPr>
            <a:xfrm>
              <a:off x="2506925" y="6209928"/>
              <a:ext cx="3816424" cy="122413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7CECC1-0ED8-E644-A5AE-5A17E3B216DE}"/>
                </a:ext>
              </a:extLst>
            </p:cNvPr>
            <p:cNvSpPr/>
            <p:nvPr/>
          </p:nvSpPr>
          <p:spPr>
            <a:xfrm>
              <a:off x="2718479" y="650086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</a:t>
              </a:r>
              <a:endPara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969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27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026716" y="2249488"/>
            <a:ext cx="8208912" cy="8694744"/>
          </a:xfrm>
        </p:spPr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6D18B40-6BB5-5444-925D-93B5AF69158B}"/>
              </a:ext>
            </a:extLst>
          </p:cNvPr>
          <p:cNvGrpSpPr/>
          <p:nvPr/>
        </p:nvGrpSpPr>
        <p:grpSpPr>
          <a:xfrm>
            <a:off x="2827657" y="3312803"/>
            <a:ext cx="9449380" cy="6518368"/>
            <a:chOff x="2827657" y="3312803"/>
            <a:chExt cx="9449380" cy="651836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44112" y="3701298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2867" y="3312803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2827657" y="5921896"/>
              <a:ext cx="8700194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B287E46-0FE7-FF48-807E-DFF8BD1D58F0}"/>
              </a:ext>
            </a:extLst>
          </p:cNvPr>
          <p:cNvGrpSpPr/>
          <p:nvPr/>
        </p:nvGrpSpPr>
        <p:grpSpPr>
          <a:xfrm>
            <a:off x="20579772" y="8899340"/>
            <a:ext cx="3816424" cy="1224136"/>
            <a:chOff x="2506925" y="6209928"/>
            <a:chExt cx="3816424" cy="1224136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A309378-D9DC-8943-9B1E-D11C69F4028A}"/>
                </a:ext>
              </a:extLst>
            </p:cNvPr>
            <p:cNvSpPr/>
            <p:nvPr/>
          </p:nvSpPr>
          <p:spPr>
            <a:xfrm>
              <a:off x="2506925" y="6209928"/>
              <a:ext cx="3816424" cy="122413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7CECC1-0ED8-E644-A5AE-5A17E3B216DE}"/>
                </a:ext>
              </a:extLst>
            </p:cNvPr>
            <p:cNvSpPr/>
            <p:nvPr/>
          </p:nvSpPr>
          <p:spPr>
            <a:xfrm>
              <a:off x="2718479" y="650086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</a:t>
              </a:r>
              <a:endPara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55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D2A74045-CC6F-6B4A-8A18-78C74AF768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69414" y="1889450"/>
            <a:ext cx="9396000" cy="2951999"/>
          </a:xfrm>
        </p:spPr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8B8C60F9-12FC-5449-848B-F59E4D7674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9414" y="8285720"/>
            <a:ext cx="9396000" cy="2951999"/>
          </a:xfrm>
        </p:spPr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BCE7C976-E3C7-EA4C-B627-19420A7A85A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69414" y="5087585"/>
            <a:ext cx="9396000" cy="2951999"/>
          </a:xfrm>
        </p:spPr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28</a:t>
            </a:fld>
            <a:endParaRPr lang="x-none" altLang="x-none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63ABB59-EDB8-2542-B8A7-0D7984F568E6}"/>
              </a:ext>
            </a:extLst>
          </p:cNvPr>
          <p:cNvGrpSpPr/>
          <p:nvPr/>
        </p:nvGrpSpPr>
        <p:grpSpPr>
          <a:xfrm>
            <a:off x="13255788" y="3363968"/>
            <a:ext cx="9449380" cy="6518368"/>
            <a:chOff x="13255788" y="3363968"/>
            <a:chExt cx="9449380" cy="651836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272243" y="3752463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290998" y="3363968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13255788" y="5973061"/>
              <a:ext cx="9145016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endPara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</a:pPr>
              <a:endPara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AC5BAD3-A189-9D49-BA60-05E9DA4741D5}"/>
              </a:ext>
            </a:extLst>
          </p:cNvPr>
          <p:cNvGrpSpPr/>
          <p:nvPr/>
        </p:nvGrpSpPr>
        <p:grpSpPr>
          <a:xfrm>
            <a:off x="8413415" y="5087585"/>
            <a:ext cx="2951999" cy="2951999"/>
            <a:chOff x="8413415" y="5087585"/>
            <a:chExt cx="2951999" cy="2951999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2408068-3136-6D4D-AA7A-419FFACDCC94}"/>
                </a:ext>
              </a:extLst>
            </p:cNvPr>
            <p:cNvSpPr/>
            <p:nvPr/>
          </p:nvSpPr>
          <p:spPr>
            <a:xfrm>
              <a:off x="8413415" y="5087585"/>
              <a:ext cx="2951999" cy="2951999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5A8008FB-CAFB-0048-A53C-4369F9DEA948}"/>
                </a:ext>
              </a:extLst>
            </p:cNvPr>
            <p:cNvSpPr/>
            <p:nvPr/>
          </p:nvSpPr>
          <p:spPr>
            <a:xfrm>
              <a:off x="9256001" y="5904540"/>
              <a:ext cx="1329087" cy="131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21195" extrusionOk="0">
                  <a:moveTo>
                    <a:pt x="10065" y="0"/>
                  </a:moveTo>
                  <a:cubicBezTo>
                    <a:pt x="9397" y="0"/>
                    <a:pt x="8730" y="72"/>
                    <a:pt x="8074" y="212"/>
                  </a:cubicBezTo>
                  <a:lnTo>
                    <a:pt x="8214" y="841"/>
                  </a:lnTo>
                  <a:cubicBezTo>
                    <a:pt x="8824" y="712"/>
                    <a:pt x="9444" y="647"/>
                    <a:pt x="10065" y="647"/>
                  </a:cubicBezTo>
                  <a:cubicBezTo>
                    <a:pt x="12473" y="647"/>
                    <a:pt x="14880" y="1619"/>
                    <a:pt x="16717" y="3562"/>
                  </a:cubicBezTo>
                  <a:cubicBezTo>
                    <a:pt x="19554" y="6562"/>
                    <a:pt x="20198" y="11001"/>
                    <a:pt x="18655" y="14658"/>
                  </a:cubicBezTo>
                  <a:lnTo>
                    <a:pt x="19198" y="14958"/>
                  </a:lnTo>
                  <a:cubicBezTo>
                    <a:pt x="20861" y="11057"/>
                    <a:pt x="20179" y="6310"/>
                    <a:pt x="17149" y="3105"/>
                  </a:cubicBezTo>
                  <a:cubicBezTo>
                    <a:pt x="15193" y="1035"/>
                    <a:pt x="12629" y="0"/>
                    <a:pt x="10065" y="0"/>
                  </a:cubicBezTo>
                  <a:close/>
                  <a:moveTo>
                    <a:pt x="7328" y="404"/>
                  </a:moveTo>
                  <a:cubicBezTo>
                    <a:pt x="6982" y="508"/>
                    <a:pt x="6639" y="629"/>
                    <a:pt x="6303" y="773"/>
                  </a:cubicBezTo>
                  <a:lnTo>
                    <a:pt x="6501" y="1387"/>
                  </a:lnTo>
                  <a:cubicBezTo>
                    <a:pt x="6817" y="1250"/>
                    <a:pt x="7138" y="1133"/>
                    <a:pt x="7463" y="1035"/>
                  </a:cubicBezTo>
                  <a:lnTo>
                    <a:pt x="7328" y="404"/>
                  </a:lnTo>
                  <a:close/>
                  <a:moveTo>
                    <a:pt x="4535" y="1268"/>
                  </a:moveTo>
                  <a:cubicBezTo>
                    <a:pt x="4472" y="1270"/>
                    <a:pt x="4409" y="1276"/>
                    <a:pt x="4346" y="1287"/>
                  </a:cubicBezTo>
                  <a:cubicBezTo>
                    <a:pt x="4043" y="1340"/>
                    <a:pt x="3760" y="1486"/>
                    <a:pt x="3535" y="1707"/>
                  </a:cubicBezTo>
                  <a:lnTo>
                    <a:pt x="1610" y="3518"/>
                  </a:lnTo>
                  <a:lnTo>
                    <a:pt x="318" y="3525"/>
                  </a:lnTo>
                  <a:cubicBezTo>
                    <a:pt x="182" y="3525"/>
                    <a:pt x="61" y="3617"/>
                    <a:pt x="17" y="3753"/>
                  </a:cubicBezTo>
                  <a:cubicBezTo>
                    <a:pt x="-20" y="3870"/>
                    <a:pt x="6" y="3998"/>
                    <a:pt x="86" y="4088"/>
                  </a:cubicBezTo>
                  <a:lnTo>
                    <a:pt x="1749" y="5831"/>
                  </a:lnTo>
                  <a:cubicBezTo>
                    <a:pt x="1804" y="5898"/>
                    <a:pt x="1879" y="5944"/>
                    <a:pt x="1962" y="5961"/>
                  </a:cubicBezTo>
                  <a:cubicBezTo>
                    <a:pt x="2072" y="5984"/>
                    <a:pt x="2186" y="5955"/>
                    <a:pt x="2274" y="5882"/>
                  </a:cubicBezTo>
                  <a:lnTo>
                    <a:pt x="5939" y="2366"/>
                  </a:lnTo>
                  <a:cubicBezTo>
                    <a:pt x="6017" y="2290"/>
                    <a:pt x="6057" y="2178"/>
                    <a:pt x="6044" y="2066"/>
                  </a:cubicBezTo>
                  <a:cubicBezTo>
                    <a:pt x="6034" y="1981"/>
                    <a:pt x="5994" y="1903"/>
                    <a:pt x="5932" y="1847"/>
                  </a:cubicBezTo>
                  <a:cubicBezTo>
                    <a:pt x="5816" y="1753"/>
                    <a:pt x="5694" y="1666"/>
                    <a:pt x="5567" y="1587"/>
                  </a:cubicBezTo>
                  <a:cubicBezTo>
                    <a:pt x="5417" y="1495"/>
                    <a:pt x="5261" y="1414"/>
                    <a:pt x="5096" y="1357"/>
                  </a:cubicBezTo>
                  <a:cubicBezTo>
                    <a:pt x="4914" y="1294"/>
                    <a:pt x="4725" y="1261"/>
                    <a:pt x="4535" y="1268"/>
                  </a:cubicBezTo>
                  <a:close/>
                  <a:moveTo>
                    <a:pt x="4625" y="1980"/>
                  </a:moveTo>
                  <a:cubicBezTo>
                    <a:pt x="4826" y="1976"/>
                    <a:pt x="5024" y="2032"/>
                    <a:pt x="5196" y="2141"/>
                  </a:cubicBezTo>
                  <a:lnTo>
                    <a:pt x="2033" y="5172"/>
                  </a:lnTo>
                  <a:lnTo>
                    <a:pt x="1166" y="4238"/>
                  </a:lnTo>
                  <a:lnTo>
                    <a:pt x="1840" y="4209"/>
                  </a:lnTo>
                  <a:lnTo>
                    <a:pt x="3971" y="2230"/>
                  </a:lnTo>
                  <a:cubicBezTo>
                    <a:pt x="4157" y="2072"/>
                    <a:pt x="4387" y="1985"/>
                    <a:pt x="4625" y="1980"/>
                  </a:cubicBezTo>
                  <a:close/>
                  <a:moveTo>
                    <a:pt x="10065" y="2510"/>
                  </a:moveTo>
                  <a:cubicBezTo>
                    <a:pt x="8108" y="2510"/>
                    <a:pt x="6151" y="3299"/>
                    <a:pt x="4658" y="4879"/>
                  </a:cubicBezTo>
                  <a:cubicBezTo>
                    <a:pt x="1671" y="8038"/>
                    <a:pt x="1671" y="13160"/>
                    <a:pt x="4658" y="16320"/>
                  </a:cubicBezTo>
                  <a:cubicBezTo>
                    <a:pt x="7644" y="19479"/>
                    <a:pt x="12486" y="19479"/>
                    <a:pt x="15472" y="16320"/>
                  </a:cubicBezTo>
                  <a:cubicBezTo>
                    <a:pt x="18459" y="13160"/>
                    <a:pt x="18459" y="8038"/>
                    <a:pt x="15472" y="4879"/>
                  </a:cubicBezTo>
                  <a:cubicBezTo>
                    <a:pt x="13979" y="3299"/>
                    <a:pt x="12022" y="2510"/>
                    <a:pt x="10065" y="2510"/>
                  </a:cubicBezTo>
                  <a:close/>
                  <a:moveTo>
                    <a:pt x="10364" y="3170"/>
                  </a:moveTo>
                  <a:cubicBezTo>
                    <a:pt x="11334" y="3213"/>
                    <a:pt x="12296" y="3468"/>
                    <a:pt x="13185" y="3934"/>
                  </a:cubicBezTo>
                  <a:lnTo>
                    <a:pt x="11052" y="6220"/>
                  </a:lnTo>
                  <a:lnTo>
                    <a:pt x="10364" y="5483"/>
                  </a:lnTo>
                  <a:lnTo>
                    <a:pt x="10364" y="3170"/>
                  </a:lnTo>
                  <a:close/>
                  <a:moveTo>
                    <a:pt x="9727" y="3170"/>
                  </a:moveTo>
                  <a:cubicBezTo>
                    <a:pt x="9728" y="3170"/>
                    <a:pt x="9729" y="3171"/>
                    <a:pt x="9730" y="3170"/>
                  </a:cubicBezTo>
                  <a:lnTo>
                    <a:pt x="9730" y="5649"/>
                  </a:lnTo>
                  <a:cubicBezTo>
                    <a:pt x="9729" y="5685"/>
                    <a:pt x="9735" y="5721"/>
                    <a:pt x="9747" y="5755"/>
                  </a:cubicBezTo>
                  <a:cubicBezTo>
                    <a:pt x="9761" y="5795"/>
                    <a:pt x="9783" y="5831"/>
                    <a:pt x="9812" y="5861"/>
                  </a:cubicBezTo>
                  <a:lnTo>
                    <a:pt x="10884" y="6983"/>
                  </a:lnTo>
                  <a:cubicBezTo>
                    <a:pt x="10931" y="7036"/>
                    <a:pt x="10996" y="7068"/>
                    <a:pt x="11064" y="7073"/>
                  </a:cubicBezTo>
                  <a:cubicBezTo>
                    <a:pt x="11135" y="7077"/>
                    <a:pt x="11204" y="7052"/>
                    <a:pt x="11258" y="7002"/>
                  </a:cubicBezTo>
                  <a:lnTo>
                    <a:pt x="13809" y="4305"/>
                  </a:lnTo>
                  <a:cubicBezTo>
                    <a:pt x="14244" y="4595"/>
                    <a:pt x="14657" y="4939"/>
                    <a:pt x="15036" y="5340"/>
                  </a:cubicBezTo>
                  <a:cubicBezTo>
                    <a:pt x="15341" y="5663"/>
                    <a:pt x="15611" y="6009"/>
                    <a:pt x="15848" y="6372"/>
                  </a:cubicBezTo>
                  <a:lnTo>
                    <a:pt x="13787" y="6372"/>
                  </a:lnTo>
                  <a:cubicBezTo>
                    <a:pt x="13734" y="6369"/>
                    <a:pt x="13681" y="6376"/>
                    <a:pt x="13631" y="6395"/>
                  </a:cubicBezTo>
                  <a:cubicBezTo>
                    <a:pt x="13582" y="6413"/>
                    <a:pt x="13537" y="6441"/>
                    <a:pt x="13498" y="6478"/>
                  </a:cubicBezTo>
                  <a:lnTo>
                    <a:pt x="11799" y="8279"/>
                  </a:lnTo>
                  <a:cubicBezTo>
                    <a:pt x="11749" y="8331"/>
                    <a:pt x="11721" y="8402"/>
                    <a:pt x="11721" y="8476"/>
                  </a:cubicBezTo>
                  <a:cubicBezTo>
                    <a:pt x="11721" y="8550"/>
                    <a:pt x="11749" y="8622"/>
                    <a:pt x="11799" y="8674"/>
                  </a:cubicBezTo>
                  <a:lnTo>
                    <a:pt x="13105" y="10055"/>
                  </a:lnTo>
                  <a:lnTo>
                    <a:pt x="13105" y="13476"/>
                  </a:lnTo>
                  <a:cubicBezTo>
                    <a:pt x="13104" y="13557"/>
                    <a:pt x="13134" y="13636"/>
                    <a:pt x="13188" y="13695"/>
                  </a:cubicBezTo>
                  <a:cubicBezTo>
                    <a:pt x="13239" y="13751"/>
                    <a:pt x="13308" y="13784"/>
                    <a:pt x="13382" y="13787"/>
                  </a:cubicBezTo>
                  <a:lnTo>
                    <a:pt x="14747" y="13787"/>
                  </a:lnTo>
                  <a:cubicBezTo>
                    <a:pt x="14794" y="13788"/>
                    <a:pt x="14840" y="13778"/>
                    <a:pt x="14883" y="13757"/>
                  </a:cubicBezTo>
                  <a:cubicBezTo>
                    <a:pt x="14923" y="13738"/>
                    <a:pt x="14959" y="13711"/>
                    <a:pt x="14989" y="13676"/>
                  </a:cubicBezTo>
                  <a:lnTo>
                    <a:pt x="17091" y="10809"/>
                  </a:lnTo>
                  <a:cubicBezTo>
                    <a:pt x="17042" y="12642"/>
                    <a:pt x="16358" y="14459"/>
                    <a:pt x="15036" y="15858"/>
                  </a:cubicBezTo>
                  <a:cubicBezTo>
                    <a:pt x="12290" y="18763"/>
                    <a:pt x="7839" y="18763"/>
                    <a:pt x="5093" y="15858"/>
                  </a:cubicBezTo>
                  <a:cubicBezTo>
                    <a:pt x="3285" y="13945"/>
                    <a:pt x="2668" y="11250"/>
                    <a:pt x="3241" y="8802"/>
                  </a:cubicBezTo>
                  <a:lnTo>
                    <a:pt x="5401" y="8802"/>
                  </a:lnTo>
                  <a:lnTo>
                    <a:pt x="5401" y="10772"/>
                  </a:lnTo>
                  <a:lnTo>
                    <a:pt x="7063" y="12179"/>
                  </a:lnTo>
                  <a:lnTo>
                    <a:pt x="7063" y="12193"/>
                  </a:lnTo>
                  <a:lnTo>
                    <a:pt x="7063" y="13809"/>
                  </a:lnTo>
                  <a:cubicBezTo>
                    <a:pt x="7062" y="13862"/>
                    <a:pt x="7074" y="13914"/>
                    <a:pt x="7098" y="13960"/>
                  </a:cubicBezTo>
                  <a:cubicBezTo>
                    <a:pt x="7122" y="14007"/>
                    <a:pt x="7157" y="14046"/>
                    <a:pt x="7200" y="14074"/>
                  </a:cubicBezTo>
                  <a:lnTo>
                    <a:pt x="8068" y="14672"/>
                  </a:lnTo>
                  <a:lnTo>
                    <a:pt x="8068" y="16319"/>
                  </a:lnTo>
                  <a:cubicBezTo>
                    <a:pt x="8070" y="16375"/>
                    <a:pt x="8086" y="16428"/>
                    <a:pt x="8116" y="16474"/>
                  </a:cubicBezTo>
                  <a:cubicBezTo>
                    <a:pt x="8151" y="16530"/>
                    <a:pt x="8203" y="16571"/>
                    <a:pt x="8263" y="16591"/>
                  </a:cubicBezTo>
                  <a:lnTo>
                    <a:pt x="9886" y="17275"/>
                  </a:lnTo>
                  <a:cubicBezTo>
                    <a:pt x="9991" y="17325"/>
                    <a:pt x="10112" y="17317"/>
                    <a:pt x="10211" y="17255"/>
                  </a:cubicBezTo>
                  <a:cubicBezTo>
                    <a:pt x="10314" y="17190"/>
                    <a:pt x="10379" y="17076"/>
                    <a:pt x="10384" y="16949"/>
                  </a:cubicBezTo>
                  <a:lnTo>
                    <a:pt x="10407" y="12013"/>
                  </a:lnTo>
                  <a:cubicBezTo>
                    <a:pt x="10406" y="11911"/>
                    <a:pt x="10364" y="11814"/>
                    <a:pt x="10292" y="11746"/>
                  </a:cubicBezTo>
                  <a:cubicBezTo>
                    <a:pt x="10238" y="11696"/>
                    <a:pt x="10170" y="11665"/>
                    <a:pt x="10098" y="11657"/>
                  </a:cubicBezTo>
                  <a:lnTo>
                    <a:pt x="7896" y="11657"/>
                  </a:lnTo>
                  <a:lnTo>
                    <a:pt x="7896" y="11657"/>
                  </a:lnTo>
                  <a:lnTo>
                    <a:pt x="7859" y="11657"/>
                  </a:lnTo>
                  <a:lnTo>
                    <a:pt x="7818" y="11657"/>
                  </a:lnTo>
                  <a:lnTo>
                    <a:pt x="7818" y="11658"/>
                  </a:lnTo>
                  <a:lnTo>
                    <a:pt x="7684" y="11661"/>
                  </a:lnTo>
                  <a:lnTo>
                    <a:pt x="7684" y="10211"/>
                  </a:lnTo>
                  <a:lnTo>
                    <a:pt x="10128" y="10211"/>
                  </a:lnTo>
                  <a:cubicBezTo>
                    <a:pt x="10190" y="10211"/>
                    <a:pt x="10250" y="10187"/>
                    <a:pt x="10297" y="10144"/>
                  </a:cubicBezTo>
                  <a:cubicBezTo>
                    <a:pt x="10352" y="10095"/>
                    <a:pt x="10386" y="10024"/>
                    <a:pt x="10391" y="9947"/>
                  </a:cubicBezTo>
                  <a:lnTo>
                    <a:pt x="10391" y="8132"/>
                  </a:lnTo>
                  <a:cubicBezTo>
                    <a:pt x="10393" y="8085"/>
                    <a:pt x="10386" y="8039"/>
                    <a:pt x="10371" y="7995"/>
                  </a:cubicBezTo>
                  <a:cubicBezTo>
                    <a:pt x="10359" y="7963"/>
                    <a:pt x="10344" y="7933"/>
                    <a:pt x="10324" y="7906"/>
                  </a:cubicBezTo>
                  <a:lnTo>
                    <a:pt x="8567" y="6063"/>
                  </a:lnTo>
                  <a:cubicBezTo>
                    <a:pt x="8480" y="5980"/>
                    <a:pt x="8355" y="5959"/>
                    <a:pt x="8248" y="6009"/>
                  </a:cubicBezTo>
                  <a:cubicBezTo>
                    <a:pt x="8146" y="6056"/>
                    <a:pt x="8077" y="6160"/>
                    <a:pt x="8071" y="6277"/>
                  </a:cubicBezTo>
                  <a:lnTo>
                    <a:pt x="8075" y="7078"/>
                  </a:lnTo>
                  <a:lnTo>
                    <a:pt x="7403" y="7078"/>
                  </a:lnTo>
                  <a:lnTo>
                    <a:pt x="7403" y="3714"/>
                  </a:lnTo>
                  <a:cubicBezTo>
                    <a:pt x="8149" y="3392"/>
                    <a:pt x="8935" y="3210"/>
                    <a:pt x="9727" y="3170"/>
                  </a:cubicBezTo>
                  <a:close/>
                  <a:moveTo>
                    <a:pt x="6733" y="4049"/>
                  </a:moveTo>
                  <a:lnTo>
                    <a:pt x="6732" y="7459"/>
                  </a:lnTo>
                  <a:cubicBezTo>
                    <a:pt x="6732" y="7536"/>
                    <a:pt x="6760" y="7610"/>
                    <a:pt x="6808" y="7667"/>
                  </a:cubicBezTo>
                  <a:cubicBezTo>
                    <a:pt x="6858" y="7724"/>
                    <a:pt x="6926" y="7760"/>
                    <a:pt x="6999" y="7768"/>
                  </a:cubicBezTo>
                  <a:lnTo>
                    <a:pt x="8363" y="7776"/>
                  </a:lnTo>
                  <a:cubicBezTo>
                    <a:pt x="8470" y="7777"/>
                    <a:pt x="8571" y="7729"/>
                    <a:pt x="8640" y="7644"/>
                  </a:cubicBezTo>
                  <a:cubicBezTo>
                    <a:pt x="8692" y="7581"/>
                    <a:pt x="8723" y="7502"/>
                    <a:pt x="8727" y="7419"/>
                  </a:cubicBezTo>
                  <a:lnTo>
                    <a:pt x="8727" y="7190"/>
                  </a:lnTo>
                  <a:lnTo>
                    <a:pt x="9733" y="8255"/>
                  </a:lnTo>
                  <a:lnTo>
                    <a:pt x="9733" y="9543"/>
                  </a:lnTo>
                  <a:lnTo>
                    <a:pt x="7358" y="9543"/>
                  </a:lnTo>
                  <a:cubicBezTo>
                    <a:pt x="7272" y="9548"/>
                    <a:pt x="7192" y="9590"/>
                    <a:pt x="7136" y="9659"/>
                  </a:cubicBezTo>
                  <a:cubicBezTo>
                    <a:pt x="7086" y="9721"/>
                    <a:pt x="7059" y="9801"/>
                    <a:pt x="7060" y="9883"/>
                  </a:cubicBezTo>
                  <a:lnTo>
                    <a:pt x="7062" y="11284"/>
                  </a:lnTo>
                  <a:lnTo>
                    <a:pt x="6033" y="10433"/>
                  </a:lnTo>
                  <a:lnTo>
                    <a:pt x="6033" y="8340"/>
                  </a:lnTo>
                  <a:cubicBezTo>
                    <a:pt x="6023" y="8267"/>
                    <a:pt x="5985" y="8201"/>
                    <a:pt x="5928" y="8158"/>
                  </a:cubicBezTo>
                  <a:cubicBezTo>
                    <a:pt x="5882" y="8125"/>
                    <a:pt x="5827" y="8109"/>
                    <a:pt x="5771" y="8113"/>
                  </a:cubicBezTo>
                  <a:lnTo>
                    <a:pt x="3437" y="8113"/>
                  </a:lnTo>
                  <a:cubicBezTo>
                    <a:pt x="3776" y="7101"/>
                    <a:pt x="4327" y="6150"/>
                    <a:pt x="5093" y="5340"/>
                  </a:cubicBezTo>
                  <a:cubicBezTo>
                    <a:pt x="5590" y="4814"/>
                    <a:pt x="6144" y="4384"/>
                    <a:pt x="6733" y="4049"/>
                  </a:cubicBezTo>
                  <a:close/>
                  <a:moveTo>
                    <a:pt x="957" y="6179"/>
                  </a:moveTo>
                  <a:cubicBezTo>
                    <a:pt x="-739" y="10091"/>
                    <a:pt x="-65" y="14871"/>
                    <a:pt x="2980" y="18093"/>
                  </a:cubicBezTo>
                  <a:cubicBezTo>
                    <a:pt x="5367" y="20619"/>
                    <a:pt x="8659" y="21600"/>
                    <a:pt x="11752" y="21044"/>
                  </a:cubicBezTo>
                  <a:lnTo>
                    <a:pt x="11617" y="20413"/>
                  </a:lnTo>
                  <a:cubicBezTo>
                    <a:pt x="8722" y="20922"/>
                    <a:pt x="5646" y="19999"/>
                    <a:pt x="3412" y="17636"/>
                  </a:cubicBezTo>
                  <a:cubicBezTo>
                    <a:pt x="544" y="14602"/>
                    <a:pt x="-85" y="10096"/>
                    <a:pt x="1526" y="6416"/>
                  </a:cubicBezTo>
                  <a:lnTo>
                    <a:pt x="957" y="6179"/>
                  </a:lnTo>
                  <a:close/>
                  <a:moveTo>
                    <a:pt x="16081" y="6751"/>
                  </a:moveTo>
                  <a:cubicBezTo>
                    <a:pt x="16638" y="7724"/>
                    <a:pt x="16966" y="8801"/>
                    <a:pt x="17064" y="9898"/>
                  </a:cubicBezTo>
                  <a:lnTo>
                    <a:pt x="16089" y="9899"/>
                  </a:lnTo>
                  <a:lnTo>
                    <a:pt x="16081" y="6751"/>
                  </a:lnTo>
                  <a:close/>
                  <a:moveTo>
                    <a:pt x="13871" y="7071"/>
                  </a:moveTo>
                  <a:lnTo>
                    <a:pt x="15431" y="7071"/>
                  </a:lnTo>
                  <a:lnTo>
                    <a:pt x="15431" y="10294"/>
                  </a:lnTo>
                  <a:cubicBezTo>
                    <a:pt x="15436" y="10380"/>
                    <a:pt x="15472" y="10461"/>
                    <a:pt x="15532" y="10519"/>
                  </a:cubicBezTo>
                  <a:cubicBezTo>
                    <a:pt x="15586" y="10572"/>
                    <a:pt x="15657" y="10602"/>
                    <a:pt x="15730" y="10605"/>
                  </a:cubicBezTo>
                  <a:lnTo>
                    <a:pt x="16420" y="10602"/>
                  </a:lnTo>
                  <a:lnTo>
                    <a:pt x="14576" y="13092"/>
                  </a:lnTo>
                  <a:lnTo>
                    <a:pt x="13736" y="13092"/>
                  </a:lnTo>
                  <a:lnTo>
                    <a:pt x="13742" y="9898"/>
                  </a:lnTo>
                  <a:cubicBezTo>
                    <a:pt x="13740" y="9852"/>
                    <a:pt x="13732" y="9808"/>
                    <a:pt x="13716" y="9765"/>
                  </a:cubicBezTo>
                  <a:cubicBezTo>
                    <a:pt x="13700" y="9721"/>
                    <a:pt x="13677" y="9680"/>
                    <a:pt x="13648" y="9644"/>
                  </a:cubicBezTo>
                  <a:lnTo>
                    <a:pt x="12512" y="8465"/>
                  </a:lnTo>
                  <a:lnTo>
                    <a:pt x="13871" y="7071"/>
                  </a:lnTo>
                  <a:close/>
                  <a:moveTo>
                    <a:pt x="7905" y="12369"/>
                  </a:moveTo>
                  <a:lnTo>
                    <a:pt x="9768" y="12374"/>
                  </a:lnTo>
                  <a:lnTo>
                    <a:pt x="9768" y="16492"/>
                  </a:lnTo>
                  <a:lnTo>
                    <a:pt x="8737" y="16062"/>
                  </a:lnTo>
                  <a:lnTo>
                    <a:pt x="8737" y="14511"/>
                  </a:lnTo>
                  <a:cubicBezTo>
                    <a:pt x="8736" y="14443"/>
                    <a:pt x="8718" y="14377"/>
                    <a:pt x="8684" y="14319"/>
                  </a:cubicBezTo>
                  <a:cubicBezTo>
                    <a:pt x="8656" y="14271"/>
                    <a:pt x="8618" y="14229"/>
                    <a:pt x="8573" y="14199"/>
                  </a:cubicBezTo>
                  <a:lnTo>
                    <a:pt x="7684" y="13600"/>
                  </a:lnTo>
                  <a:lnTo>
                    <a:pt x="7684" y="12372"/>
                  </a:lnTo>
                  <a:lnTo>
                    <a:pt x="7905" y="12372"/>
                  </a:lnTo>
                  <a:lnTo>
                    <a:pt x="7905" y="12369"/>
                  </a:lnTo>
                  <a:close/>
                  <a:moveTo>
                    <a:pt x="18071" y="15251"/>
                  </a:moveTo>
                  <a:cubicBezTo>
                    <a:pt x="17988" y="15253"/>
                    <a:pt x="17908" y="15283"/>
                    <a:pt x="17842" y="15338"/>
                  </a:cubicBezTo>
                  <a:lnTo>
                    <a:pt x="14177" y="18853"/>
                  </a:lnTo>
                  <a:cubicBezTo>
                    <a:pt x="14099" y="18929"/>
                    <a:pt x="14059" y="19041"/>
                    <a:pt x="14072" y="19153"/>
                  </a:cubicBezTo>
                  <a:cubicBezTo>
                    <a:pt x="14082" y="19238"/>
                    <a:pt x="14122" y="19316"/>
                    <a:pt x="14184" y="19372"/>
                  </a:cubicBezTo>
                  <a:cubicBezTo>
                    <a:pt x="14300" y="19466"/>
                    <a:pt x="14422" y="19553"/>
                    <a:pt x="14549" y="19632"/>
                  </a:cubicBezTo>
                  <a:cubicBezTo>
                    <a:pt x="14699" y="19724"/>
                    <a:pt x="14855" y="19805"/>
                    <a:pt x="15020" y="19862"/>
                  </a:cubicBezTo>
                  <a:cubicBezTo>
                    <a:pt x="15202" y="19925"/>
                    <a:pt x="15391" y="19958"/>
                    <a:pt x="15581" y="19952"/>
                  </a:cubicBezTo>
                  <a:cubicBezTo>
                    <a:pt x="15644" y="19949"/>
                    <a:pt x="15707" y="19943"/>
                    <a:pt x="15770" y="19932"/>
                  </a:cubicBezTo>
                  <a:cubicBezTo>
                    <a:pt x="16073" y="19879"/>
                    <a:pt x="16356" y="19733"/>
                    <a:pt x="16581" y="19512"/>
                  </a:cubicBezTo>
                  <a:lnTo>
                    <a:pt x="18506" y="17701"/>
                  </a:lnTo>
                  <a:lnTo>
                    <a:pt x="19798" y="17695"/>
                  </a:lnTo>
                  <a:cubicBezTo>
                    <a:pt x="19934" y="17694"/>
                    <a:pt x="20055" y="17602"/>
                    <a:pt x="20099" y="17466"/>
                  </a:cubicBezTo>
                  <a:cubicBezTo>
                    <a:pt x="20136" y="17350"/>
                    <a:pt x="20110" y="17221"/>
                    <a:pt x="20030" y="17131"/>
                  </a:cubicBezTo>
                  <a:lnTo>
                    <a:pt x="18367" y="15389"/>
                  </a:lnTo>
                  <a:cubicBezTo>
                    <a:pt x="18312" y="15321"/>
                    <a:pt x="18237" y="15275"/>
                    <a:pt x="18154" y="15258"/>
                  </a:cubicBezTo>
                  <a:cubicBezTo>
                    <a:pt x="18126" y="15252"/>
                    <a:pt x="18098" y="15250"/>
                    <a:pt x="18071" y="15251"/>
                  </a:cubicBezTo>
                  <a:close/>
                  <a:moveTo>
                    <a:pt x="18083" y="16047"/>
                  </a:moveTo>
                  <a:lnTo>
                    <a:pt x="18950" y="16981"/>
                  </a:lnTo>
                  <a:lnTo>
                    <a:pt x="18276" y="17010"/>
                  </a:lnTo>
                  <a:lnTo>
                    <a:pt x="16145" y="18989"/>
                  </a:lnTo>
                  <a:cubicBezTo>
                    <a:pt x="15959" y="19147"/>
                    <a:pt x="15729" y="19234"/>
                    <a:pt x="15491" y="19239"/>
                  </a:cubicBezTo>
                  <a:cubicBezTo>
                    <a:pt x="15290" y="19243"/>
                    <a:pt x="15092" y="19187"/>
                    <a:pt x="14920" y="19078"/>
                  </a:cubicBezTo>
                  <a:lnTo>
                    <a:pt x="18083" y="16047"/>
                  </a:lnTo>
                  <a:close/>
                  <a:moveTo>
                    <a:pt x="13609" y="19820"/>
                  </a:moveTo>
                  <a:cubicBezTo>
                    <a:pt x="13254" y="19973"/>
                    <a:pt x="12891" y="20099"/>
                    <a:pt x="12523" y="20204"/>
                  </a:cubicBezTo>
                  <a:lnTo>
                    <a:pt x="12664" y="20834"/>
                  </a:lnTo>
                  <a:cubicBezTo>
                    <a:pt x="13066" y="20720"/>
                    <a:pt x="13463" y="20582"/>
                    <a:pt x="13852" y="20414"/>
                  </a:cubicBezTo>
                  <a:lnTo>
                    <a:pt x="13609" y="19820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E494549-3026-734D-8601-8FBF863C09F6}"/>
              </a:ext>
            </a:extLst>
          </p:cNvPr>
          <p:cNvGrpSpPr/>
          <p:nvPr/>
        </p:nvGrpSpPr>
        <p:grpSpPr>
          <a:xfrm>
            <a:off x="8413415" y="1889450"/>
            <a:ext cx="2951999" cy="2951999"/>
            <a:chOff x="8413415" y="1889450"/>
            <a:chExt cx="2951999" cy="2951999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539EE19E-6510-E24F-AA65-CA9E860DD9EB}"/>
                </a:ext>
              </a:extLst>
            </p:cNvPr>
            <p:cNvSpPr/>
            <p:nvPr/>
          </p:nvSpPr>
          <p:spPr>
            <a:xfrm>
              <a:off x="8413415" y="1889450"/>
              <a:ext cx="2951999" cy="2951999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" name="Фигура">
              <a:extLst>
                <a:ext uri="{FF2B5EF4-FFF2-40B4-BE49-F238E27FC236}">
                  <a16:creationId xmlns:a16="http://schemas.microsoft.com/office/drawing/2014/main" id="{476956C7-1D02-7740-9E31-9D0B3418182D}"/>
                </a:ext>
              </a:extLst>
            </p:cNvPr>
            <p:cNvSpPr/>
            <p:nvPr/>
          </p:nvSpPr>
          <p:spPr>
            <a:xfrm>
              <a:off x="9264659" y="2604656"/>
              <a:ext cx="1311771" cy="1311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0789" y="0"/>
                  </a:moveTo>
                  <a:cubicBezTo>
                    <a:pt x="10233" y="0"/>
                    <a:pt x="9677" y="212"/>
                    <a:pt x="9252" y="637"/>
                  </a:cubicBezTo>
                  <a:cubicBezTo>
                    <a:pt x="8404" y="1486"/>
                    <a:pt x="8404" y="2862"/>
                    <a:pt x="9252" y="3712"/>
                  </a:cubicBezTo>
                  <a:cubicBezTo>
                    <a:pt x="9582" y="4041"/>
                    <a:pt x="9990" y="4241"/>
                    <a:pt x="10417" y="4315"/>
                  </a:cubicBezTo>
                  <a:lnTo>
                    <a:pt x="10417" y="4343"/>
                  </a:lnTo>
                  <a:cubicBezTo>
                    <a:pt x="9819" y="4374"/>
                    <a:pt x="9225" y="4479"/>
                    <a:pt x="8649" y="4659"/>
                  </a:cubicBezTo>
                  <a:cubicBezTo>
                    <a:pt x="8072" y="4839"/>
                    <a:pt x="7515" y="5094"/>
                    <a:pt x="6990" y="5423"/>
                  </a:cubicBezTo>
                  <a:lnTo>
                    <a:pt x="6343" y="4776"/>
                  </a:lnTo>
                  <a:cubicBezTo>
                    <a:pt x="6896" y="4349"/>
                    <a:pt x="7299" y="3758"/>
                    <a:pt x="7489" y="3084"/>
                  </a:cubicBezTo>
                  <a:cubicBezTo>
                    <a:pt x="7579" y="2766"/>
                    <a:pt x="7620" y="2437"/>
                    <a:pt x="7631" y="2110"/>
                  </a:cubicBezTo>
                  <a:cubicBezTo>
                    <a:pt x="7642" y="1777"/>
                    <a:pt x="7623" y="1441"/>
                    <a:pt x="7526" y="1118"/>
                  </a:cubicBezTo>
                  <a:cubicBezTo>
                    <a:pt x="7477" y="957"/>
                    <a:pt x="7410" y="802"/>
                    <a:pt x="7344" y="646"/>
                  </a:cubicBezTo>
                  <a:cubicBezTo>
                    <a:pt x="7284" y="506"/>
                    <a:pt x="7226" y="364"/>
                    <a:pt x="7170" y="223"/>
                  </a:cubicBezTo>
                  <a:cubicBezTo>
                    <a:pt x="7116" y="126"/>
                    <a:pt x="7022" y="58"/>
                    <a:pt x="6913" y="39"/>
                  </a:cubicBezTo>
                  <a:cubicBezTo>
                    <a:pt x="6814" y="22"/>
                    <a:pt x="6712" y="46"/>
                    <a:pt x="6632" y="106"/>
                  </a:cubicBezTo>
                  <a:lnTo>
                    <a:pt x="158" y="4055"/>
                  </a:lnTo>
                  <a:cubicBezTo>
                    <a:pt x="100" y="4087"/>
                    <a:pt x="55" y="4137"/>
                    <a:pt x="28" y="4196"/>
                  </a:cubicBezTo>
                  <a:cubicBezTo>
                    <a:pt x="7" y="4243"/>
                    <a:pt x="-2" y="4294"/>
                    <a:pt x="2" y="4346"/>
                  </a:cubicBezTo>
                  <a:lnTo>
                    <a:pt x="2" y="21261"/>
                  </a:lnTo>
                  <a:cubicBezTo>
                    <a:pt x="-10" y="21357"/>
                    <a:pt x="25" y="21453"/>
                    <a:pt x="95" y="21520"/>
                  </a:cubicBezTo>
                  <a:cubicBezTo>
                    <a:pt x="148" y="21569"/>
                    <a:pt x="216" y="21597"/>
                    <a:pt x="288" y="21600"/>
                  </a:cubicBezTo>
                  <a:lnTo>
                    <a:pt x="16947" y="21548"/>
                  </a:lnTo>
                  <a:cubicBezTo>
                    <a:pt x="16947" y="21548"/>
                    <a:pt x="16957" y="21548"/>
                    <a:pt x="16977" y="21547"/>
                  </a:cubicBezTo>
                  <a:cubicBezTo>
                    <a:pt x="16998" y="21547"/>
                    <a:pt x="17029" y="21546"/>
                    <a:pt x="17073" y="21544"/>
                  </a:cubicBezTo>
                  <a:cubicBezTo>
                    <a:pt x="17609" y="21528"/>
                    <a:pt x="18092" y="21305"/>
                    <a:pt x="18446" y="20951"/>
                  </a:cubicBezTo>
                  <a:cubicBezTo>
                    <a:pt x="18799" y="20598"/>
                    <a:pt x="19022" y="20114"/>
                    <a:pt x="19038" y="19578"/>
                  </a:cubicBezTo>
                  <a:cubicBezTo>
                    <a:pt x="19040" y="19534"/>
                    <a:pt x="19041" y="19502"/>
                    <a:pt x="19041" y="19482"/>
                  </a:cubicBezTo>
                  <a:cubicBezTo>
                    <a:pt x="19042" y="19461"/>
                    <a:pt x="19042" y="19452"/>
                    <a:pt x="19042" y="19452"/>
                  </a:cubicBezTo>
                  <a:cubicBezTo>
                    <a:pt x="19042" y="19452"/>
                    <a:pt x="19042" y="19442"/>
                    <a:pt x="19041" y="19422"/>
                  </a:cubicBezTo>
                  <a:cubicBezTo>
                    <a:pt x="19041" y="19401"/>
                    <a:pt x="19040" y="19370"/>
                    <a:pt x="19038" y="19326"/>
                  </a:cubicBezTo>
                  <a:cubicBezTo>
                    <a:pt x="19029" y="19036"/>
                    <a:pt x="18960" y="18761"/>
                    <a:pt x="18842" y="18514"/>
                  </a:cubicBezTo>
                  <a:cubicBezTo>
                    <a:pt x="18723" y="18267"/>
                    <a:pt x="18557" y="18048"/>
                    <a:pt x="18354" y="17869"/>
                  </a:cubicBezTo>
                  <a:cubicBezTo>
                    <a:pt x="18358" y="17869"/>
                    <a:pt x="18366" y="17869"/>
                    <a:pt x="18383" y="17868"/>
                  </a:cubicBezTo>
                  <a:cubicBezTo>
                    <a:pt x="18400" y="17868"/>
                    <a:pt x="18426" y="17867"/>
                    <a:pt x="18464" y="17865"/>
                  </a:cubicBezTo>
                  <a:cubicBezTo>
                    <a:pt x="19000" y="17850"/>
                    <a:pt x="19484" y="17626"/>
                    <a:pt x="19837" y="17273"/>
                  </a:cubicBezTo>
                  <a:cubicBezTo>
                    <a:pt x="20191" y="16919"/>
                    <a:pt x="20414" y="16435"/>
                    <a:pt x="20429" y="15899"/>
                  </a:cubicBezTo>
                  <a:cubicBezTo>
                    <a:pt x="20431" y="15855"/>
                    <a:pt x="20432" y="15824"/>
                    <a:pt x="20433" y="15803"/>
                  </a:cubicBezTo>
                  <a:cubicBezTo>
                    <a:pt x="20433" y="15783"/>
                    <a:pt x="20433" y="15773"/>
                    <a:pt x="20433" y="15773"/>
                  </a:cubicBezTo>
                  <a:cubicBezTo>
                    <a:pt x="20433" y="15773"/>
                    <a:pt x="20433" y="15764"/>
                    <a:pt x="20433" y="15743"/>
                  </a:cubicBezTo>
                  <a:cubicBezTo>
                    <a:pt x="20432" y="15723"/>
                    <a:pt x="20431" y="15691"/>
                    <a:pt x="20429" y="15648"/>
                  </a:cubicBezTo>
                  <a:cubicBezTo>
                    <a:pt x="20421" y="15376"/>
                    <a:pt x="20360" y="15117"/>
                    <a:pt x="20255" y="14883"/>
                  </a:cubicBezTo>
                  <a:cubicBezTo>
                    <a:pt x="20150" y="14648"/>
                    <a:pt x="20002" y="14437"/>
                    <a:pt x="19821" y="14259"/>
                  </a:cubicBezTo>
                  <a:cubicBezTo>
                    <a:pt x="20310" y="14197"/>
                    <a:pt x="20744" y="13961"/>
                    <a:pt x="21059" y="13614"/>
                  </a:cubicBezTo>
                  <a:cubicBezTo>
                    <a:pt x="21375" y="13268"/>
                    <a:pt x="21571" y="12811"/>
                    <a:pt x="21586" y="12309"/>
                  </a:cubicBezTo>
                  <a:cubicBezTo>
                    <a:pt x="21588" y="12265"/>
                    <a:pt x="21589" y="12233"/>
                    <a:pt x="21589" y="12213"/>
                  </a:cubicBezTo>
                  <a:cubicBezTo>
                    <a:pt x="21590" y="12192"/>
                    <a:pt x="21590" y="12183"/>
                    <a:pt x="21590" y="12183"/>
                  </a:cubicBezTo>
                  <a:cubicBezTo>
                    <a:pt x="21590" y="12183"/>
                    <a:pt x="21590" y="12173"/>
                    <a:pt x="21589" y="12153"/>
                  </a:cubicBezTo>
                  <a:cubicBezTo>
                    <a:pt x="21589" y="12132"/>
                    <a:pt x="21588" y="12101"/>
                    <a:pt x="21586" y="12057"/>
                  </a:cubicBezTo>
                  <a:cubicBezTo>
                    <a:pt x="21576" y="11705"/>
                    <a:pt x="21476" y="11377"/>
                    <a:pt x="21309" y="11093"/>
                  </a:cubicBezTo>
                  <a:cubicBezTo>
                    <a:pt x="21142" y="10809"/>
                    <a:pt x="20907" y="10569"/>
                    <a:pt x="20628" y="10395"/>
                  </a:cubicBezTo>
                  <a:cubicBezTo>
                    <a:pt x="20907" y="10222"/>
                    <a:pt x="21142" y="9982"/>
                    <a:pt x="21309" y="9698"/>
                  </a:cubicBezTo>
                  <a:cubicBezTo>
                    <a:pt x="21476" y="9413"/>
                    <a:pt x="21576" y="9085"/>
                    <a:pt x="21586" y="8733"/>
                  </a:cubicBezTo>
                  <a:cubicBezTo>
                    <a:pt x="21588" y="8689"/>
                    <a:pt x="21589" y="8658"/>
                    <a:pt x="21589" y="8637"/>
                  </a:cubicBezTo>
                  <a:cubicBezTo>
                    <a:pt x="21590" y="8617"/>
                    <a:pt x="21590" y="8607"/>
                    <a:pt x="21590" y="8607"/>
                  </a:cubicBezTo>
                  <a:cubicBezTo>
                    <a:pt x="21590" y="8607"/>
                    <a:pt x="21590" y="8598"/>
                    <a:pt x="21589" y="8577"/>
                  </a:cubicBezTo>
                  <a:cubicBezTo>
                    <a:pt x="21589" y="8557"/>
                    <a:pt x="21588" y="8525"/>
                    <a:pt x="21586" y="8482"/>
                  </a:cubicBezTo>
                  <a:cubicBezTo>
                    <a:pt x="21571" y="7945"/>
                    <a:pt x="21347" y="7461"/>
                    <a:pt x="20994" y="7108"/>
                  </a:cubicBezTo>
                  <a:cubicBezTo>
                    <a:pt x="20641" y="6754"/>
                    <a:pt x="20157" y="6531"/>
                    <a:pt x="19621" y="6516"/>
                  </a:cubicBezTo>
                  <a:cubicBezTo>
                    <a:pt x="19577" y="6514"/>
                    <a:pt x="19546" y="6512"/>
                    <a:pt x="19526" y="6512"/>
                  </a:cubicBezTo>
                  <a:cubicBezTo>
                    <a:pt x="19505" y="6511"/>
                    <a:pt x="19496" y="6511"/>
                    <a:pt x="19496" y="6511"/>
                  </a:cubicBezTo>
                  <a:lnTo>
                    <a:pt x="16657" y="6511"/>
                  </a:lnTo>
                  <a:lnTo>
                    <a:pt x="17046" y="6122"/>
                  </a:lnTo>
                  <a:cubicBezTo>
                    <a:pt x="17098" y="6070"/>
                    <a:pt x="17137" y="6031"/>
                    <a:pt x="17167" y="5996"/>
                  </a:cubicBezTo>
                  <a:cubicBezTo>
                    <a:pt x="17198" y="5961"/>
                    <a:pt x="17220" y="5930"/>
                    <a:pt x="17239" y="5894"/>
                  </a:cubicBezTo>
                  <a:cubicBezTo>
                    <a:pt x="17258" y="5853"/>
                    <a:pt x="17268" y="5808"/>
                    <a:pt x="17268" y="5764"/>
                  </a:cubicBezTo>
                  <a:cubicBezTo>
                    <a:pt x="17268" y="5720"/>
                    <a:pt x="17258" y="5675"/>
                    <a:pt x="17239" y="5634"/>
                  </a:cubicBezTo>
                  <a:cubicBezTo>
                    <a:pt x="17220" y="5598"/>
                    <a:pt x="17198" y="5567"/>
                    <a:pt x="17167" y="5532"/>
                  </a:cubicBezTo>
                  <a:cubicBezTo>
                    <a:pt x="17137" y="5497"/>
                    <a:pt x="17099" y="5459"/>
                    <a:pt x="17047" y="5408"/>
                  </a:cubicBezTo>
                  <a:lnTo>
                    <a:pt x="16208" y="4568"/>
                  </a:lnTo>
                  <a:cubicBezTo>
                    <a:pt x="16156" y="4516"/>
                    <a:pt x="16117" y="4477"/>
                    <a:pt x="16082" y="4446"/>
                  </a:cubicBezTo>
                  <a:cubicBezTo>
                    <a:pt x="16047" y="4416"/>
                    <a:pt x="16016" y="4393"/>
                    <a:pt x="15980" y="4374"/>
                  </a:cubicBezTo>
                  <a:cubicBezTo>
                    <a:pt x="15939" y="4355"/>
                    <a:pt x="15895" y="4346"/>
                    <a:pt x="15850" y="4346"/>
                  </a:cubicBezTo>
                  <a:cubicBezTo>
                    <a:pt x="15806" y="4346"/>
                    <a:pt x="15762" y="4355"/>
                    <a:pt x="15721" y="4374"/>
                  </a:cubicBezTo>
                  <a:cubicBezTo>
                    <a:pt x="15684" y="4393"/>
                    <a:pt x="15653" y="4416"/>
                    <a:pt x="15618" y="4446"/>
                  </a:cubicBezTo>
                  <a:cubicBezTo>
                    <a:pt x="15584" y="4476"/>
                    <a:pt x="15545" y="4515"/>
                    <a:pt x="15494" y="4566"/>
                  </a:cubicBezTo>
                  <a:lnTo>
                    <a:pt x="14619" y="5443"/>
                  </a:lnTo>
                  <a:cubicBezTo>
                    <a:pt x="14090" y="5108"/>
                    <a:pt x="13527" y="4848"/>
                    <a:pt x="12946" y="4665"/>
                  </a:cubicBezTo>
                  <a:cubicBezTo>
                    <a:pt x="12365" y="4481"/>
                    <a:pt x="11764" y="4374"/>
                    <a:pt x="11161" y="4343"/>
                  </a:cubicBezTo>
                  <a:lnTo>
                    <a:pt x="11161" y="4315"/>
                  </a:lnTo>
                  <a:cubicBezTo>
                    <a:pt x="11587" y="4241"/>
                    <a:pt x="11996" y="4041"/>
                    <a:pt x="12325" y="3712"/>
                  </a:cubicBezTo>
                  <a:cubicBezTo>
                    <a:pt x="13174" y="2862"/>
                    <a:pt x="13174" y="1486"/>
                    <a:pt x="12325" y="637"/>
                  </a:cubicBezTo>
                  <a:cubicBezTo>
                    <a:pt x="11901" y="212"/>
                    <a:pt x="11345" y="0"/>
                    <a:pt x="10789" y="0"/>
                  </a:cubicBezTo>
                  <a:close/>
                  <a:moveTo>
                    <a:pt x="10789" y="686"/>
                  </a:moveTo>
                  <a:cubicBezTo>
                    <a:pt x="11169" y="686"/>
                    <a:pt x="11550" y="831"/>
                    <a:pt x="11840" y="1122"/>
                  </a:cubicBezTo>
                  <a:cubicBezTo>
                    <a:pt x="12421" y="1703"/>
                    <a:pt x="12421" y="2645"/>
                    <a:pt x="11840" y="3227"/>
                  </a:cubicBezTo>
                  <a:cubicBezTo>
                    <a:pt x="11646" y="3422"/>
                    <a:pt x="11410" y="3549"/>
                    <a:pt x="11161" y="3613"/>
                  </a:cubicBezTo>
                  <a:lnTo>
                    <a:pt x="11161" y="2545"/>
                  </a:lnTo>
                  <a:lnTo>
                    <a:pt x="11811" y="2545"/>
                  </a:lnTo>
                  <a:lnTo>
                    <a:pt x="11811" y="1847"/>
                  </a:lnTo>
                  <a:lnTo>
                    <a:pt x="9767" y="1847"/>
                  </a:lnTo>
                  <a:lnTo>
                    <a:pt x="9767" y="2545"/>
                  </a:lnTo>
                  <a:lnTo>
                    <a:pt x="10417" y="2545"/>
                  </a:lnTo>
                  <a:lnTo>
                    <a:pt x="10417" y="3613"/>
                  </a:lnTo>
                  <a:cubicBezTo>
                    <a:pt x="10168" y="3549"/>
                    <a:pt x="9932" y="3422"/>
                    <a:pt x="9737" y="3227"/>
                  </a:cubicBezTo>
                  <a:cubicBezTo>
                    <a:pt x="9156" y="2645"/>
                    <a:pt x="9156" y="1703"/>
                    <a:pt x="9737" y="1122"/>
                  </a:cubicBezTo>
                  <a:cubicBezTo>
                    <a:pt x="10027" y="831"/>
                    <a:pt x="10408" y="686"/>
                    <a:pt x="10789" y="686"/>
                  </a:cubicBezTo>
                  <a:close/>
                  <a:moveTo>
                    <a:pt x="6686" y="894"/>
                  </a:moveTo>
                  <a:cubicBezTo>
                    <a:pt x="6742" y="1052"/>
                    <a:pt x="6791" y="1212"/>
                    <a:pt x="6832" y="1375"/>
                  </a:cubicBezTo>
                  <a:cubicBezTo>
                    <a:pt x="6875" y="1548"/>
                    <a:pt x="6908" y="1723"/>
                    <a:pt x="6924" y="1901"/>
                  </a:cubicBezTo>
                  <a:cubicBezTo>
                    <a:pt x="6964" y="2364"/>
                    <a:pt x="6881" y="2829"/>
                    <a:pt x="6690" y="3253"/>
                  </a:cubicBezTo>
                  <a:cubicBezTo>
                    <a:pt x="6503" y="3670"/>
                    <a:pt x="6218" y="4036"/>
                    <a:pt x="5860" y="4319"/>
                  </a:cubicBezTo>
                  <a:lnTo>
                    <a:pt x="4110" y="5605"/>
                  </a:lnTo>
                  <a:cubicBezTo>
                    <a:pt x="3695" y="6010"/>
                    <a:pt x="3528" y="6607"/>
                    <a:pt x="3672" y="7170"/>
                  </a:cubicBezTo>
                  <a:cubicBezTo>
                    <a:pt x="3781" y="7595"/>
                    <a:pt x="4061" y="7953"/>
                    <a:pt x="4441" y="8166"/>
                  </a:cubicBezTo>
                  <a:cubicBezTo>
                    <a:pt x="3015" y="10875"/>
                    <a:pt x="3440" y="14304"/>
                    <a:pt x="5718" y="16583"/>
                  </a:cubicBezTo>
                  <a:cubicBezTo>
                    <a:pt x="7335" y="18202"/>
                    <a:pt x="9532" y="18881"/>
                    <a:pt x="11639" y="18630"/>
                  </a:cubicBezTo>
                  <a:cubicBezTo>
                    <a:pt x="11596" y="18738"/>
                    <a:pt x="11561" y="18851"/>
                    <a:pt x="11536" y="18967"/>
                  </a:cubicBezTo>
                  <a:cubicBezTo>
                    <a:pt x="11511" y="19083"/>
                    <a:pt x="11497" y="19203"/>
                    <a:pt x="11493" y="19326"/>
                  </a:cubicBezTo>
                  <a:cubicBezTo>
                    <a:pt x="11491" y="19370"/>
                    <a:pt x="11490" y="19401"/>
                    <a:pt x="11489" y="19422"/>
                  </a:cubicBezTo>
                  <a:cubicBezTo>
                    <a:pt x="11489" y="19442"/>
                    <a:pt x="11489" y="19452"/>
                    <a:pt x="11489" y="19452"/>
                  </a:cubicBezTo>
                  <a:cubicBezTo>
                    <a:pt x="11489" y="19452"/>
                    <a:pt x="11489" y="19461"/>
                    <a:pt x="11489" y="19482"/>
                  </a:cubicBezTo>
                  <a:cubicBezTo>
                    <a:pt x="11490" y="19502"/>
                    <a:pt x="11491" y="19534"/>
                    <a:pt x="11493" y="19578"/>
                  </a:cubicBezTo>
                  <a:cubicBezTo>
                    <a:pt x="11500" y="19834"/>
                    <a:pt x="11556" y="20078"/>
                    <a:pt x="11650" y="20301"/>
                  </a:cubicBezTo>
                  <a:cubicBezTo>
                    <a:pt x="11744" y="20525"/>
                    <a:pt x="11877" y="20728"/>
                    <a:pt x="12040" y="20902"/>
                  </a:cubicBezTo>
                  <a:lnTo>
                    <a:pt x="678" y="20902"/>
                  </a:lnTo>
                  <a:lnTo>
                    <a:pt x="678" y="4526"/>
                  </a:lnTo>
                  <a:lnTo>
                    <a:pt x="6686" y="894"/>
                  </a:lnTo>
                  <a:close/>
                  <a:moveTo>
                    <a:pt x="10789" y="5050"/>
                  </a:moveTo>
                  <a:cubicBezTo>
                    <a:pt x="12350" y="5050"/>
                    <a:pt x="13910" y="5613"/>
                    <a:pt x="15141" y="6740"/>
                  </a:cubicBezTo>
                  <a:cubicBezTo>
                    <a:pt x="14823" y="6903"/>
                    <a:pt x="14553" y="7149"/>
                    <a:pt x="14361" y="7448"/>
                  </a:cubicBezTo>
                  <a:cubicBezTo>
                    <a:pt x="14168" y="7747"/>
                    <a:pt x="14052" y="8101"/>
                    <a:pt x="14041" y="8482"/>
                  </a:cubicBezTo>
                  <a:cubicBezTo>
                    <a:pt x="14039" y="8525"/>
                    <a:pt x="14038" y="8557"/>
                    <a:pt x="14038" y="8577"/>
                  </a:cubicBezTo>
                  <a:cubicBezTo>
                    <a:pt x="14037" y="8598"/>
                    <a:pt x="14037" y="8607"/>
                    <a:pt x="14037" y="8607"/>
                  </a:cubicBezTo>
                  <a:cubicBezTo>
                    <a:pt x="14037" y="8607"/>
                    <a:pt x="14037" y="8617"/>
                    <a:pt x="14038" y="8637"/>
                  </a:cubicBezTo>
                  <a:cubicBezTo>
                    <a:pt x="14038" y="8658"/>
                    <a:pt x="14039" y="8689"/>
                    <a:pt x="14041" y="8733"/>
                  </a:cubicBezTo>
                  <a:cubicBezTo>
                    <a:pt x="14051" y="9085"/>
                    <a:pt x="14151" y="9413"/>
                    <a:pt x="14318" y="9698"/>
                  </a:cubicBezTo>
                  <a:cubicBezTo>
                    <a:pt x="14485" y="9982"/>
                    <a:pt x="14720" y="10222"/>
                    <a:pt x="15000" y="10395"/>
                  </a:cubicBezTo>
                  <a:cubicBezTo>
                    <a:pt x="14720" y="10569"/>
                    <a:pt x="14485" y="10809"/>
                    <a:pt x="14318" y="11093"/>
                  </a:cubicBezTo>
                  <a:cubicBezTo>
                    <a:pt x="14151" y="11377"/>
                    <a:pt x="14051" y="11705"/>
                    <a:pt x="14041" y="12057"/>
                  </a:cubicBezTo>
                  <a:cubicBezTo>
                    <a:pt x="14039" y="12101"/>
                    <a:pt x="14038" y="12132"/>
                    <a:pt x="14038" y="12153"/>
                  </a:cubicBezTo>
                  <a:cubicBezTo>
                    <a:pt x="14037" y="12173"/>
                    <a:pt x="14037" y="12183"/>
                    <a:pt x="14037" y="12183"/>
                  </a:cubicBezTo>
                  <a:cubicBezTo>
                    <a:pt x="14037" y="12183"/>
                    <a:pt x="14037" y="12192"/>
                    <a:pt x="14038" y="12213"/>
                  </a:cubicBezTo>
                  <a:cubicBezTo>
                    <a:pt x="14038" y="12233"/>
                    <a:pt x="14039" y="12265"/>
                    <a:pt x="14041" y="12309"/>
                  </a:cubicBezTo>
                  <a:cubicBezTo>
                    <a:pt x="14049" y="12581"/>
                    <a:pt x="14111" y="12839"/>
                    <a:pt x="14215" y="13074"/>
                  </a:cubicBezTo>
                  <a:cubicBezTo>
                    <a:pt x="14320" y="13308"/>
                    <a:pt x="14468" y="13519"/>
                    <a:pt x="14650" y="13697"/>
                  </a:cubicBezTo>
                  <a:cubicBezTo>
                    <a:pt x="14161" y="13759"/>
                    <a:pt x="13727" y="13996"/>
                    <a:pt x="13411" y="14342"/>
                  </a:cubicBezTo>
                  <a:cubicBezTo>
                    <a:pt x="13096" y="14689"/>
                    <a:pt x="12899" y="15145"/>
                    <a:pt x="12885" y="15648"/>
                  </a:cubicBezTo>
                  <a:cubicBezTo>
                    <a:pt x="12883" y="15691"/>
                    <a:pt x="12882" y="15723"/>
                    <a:pt x="12881" y="15743"/>
                  </a:cubicBezTo>
                  <a:cubicBezTo>
                    <a:pt x="12880" y="15764"/>
                    <a:pt x="12880" y="15773"/>
                    <a:pt x="12880" y="15773"/>
                  </a:cubicBezTo>
                  <a:cubicBezTo>
                    <a:pt x="12880" y="15773"/>
                    <a:pt x="12880" y="15783"/>
                    <a:pt x="12881" y="15803"/>
                  </a:cubicBezTo>
                  <a:cubicBezTo>
                    <a:pt x="12882" y="15824"/>
                    <a:pt x="12883" y="15855"/>
                    <a:pt x="12885" y="15899"/>
                  </a:cubicBezTo>
                  <a:cubicBezTo>
                    <a:pt x="12893" y="16190"/>
                    <a:pt x="12963" y="16464"/>
                    <a:pt x="13081" y="16711"/>
                  </a:cubicBezTo>
                  <a:cubicBezTo>
                    <a:pt x="13199" y="16958"/>
                    <a:pt x="13366" y="17177"/>
                    <a:pt x="13568" y="17357"/>
                  </a:cubicBezTo>
                  <a:cubicBezTo>
                    <a:pt x="13564" y="17357"/>
                    <a:pt x="13556" y="17357"/>
                    <a:pt x="13539" y="17357"/>
                  </a:cubicBezTo>
                  <a:cubicBezTo>
                    <a:pt x="13522" y="17358"/>
                    <a:pt x="13496" y="17358"/>
                    <a:pt x="13458" y="17360"/>
                  </a:cubicBezTo>
                  <a:cubicBezTo>
                    <a:pt x="13232" y="17367"/>
                    <a:pt x="13015" y="17410"/>
                    <a:pt x="12814" y="17485"/>
                  </a:cubicBezTo>
                  <a:cubicBezTo>
                    <a:pt x="12613" y="17560"/>
                    <a:pt x="12427" y="17666"/>
                    <a:pt x="12261" y="17797"/>
                  </a:cubicBezTo>
                  <a:cubicBezTo>
                    <a:pt x="10160" y="18288"/>
                    <a:pt x="7862" y="17715"/>
                    <a:pt x="6224" y="16076"/>
                  </a:cubicBezTo>
                  <a:cubicBezTo>
                    <a:pt x="3703" y="13554"/>
                    <a:pt x="3703" y="9464"/>
                    <a:pt x="6224" y="6941"/>
                  </a:cubicBezTo>
                  <a:cubicBezTo>
                    <a:pt x="7485" y="5680"/>
                    <a:pt x="9137" y="5050"/>
                    <a:pt x="10789" y="5050"/>
                  </a:cubicBezTo>
                  <a:close/>
                  <a:moveTo>
                    <a:pt x="15824" y="5165"/>
                  </a:moveTo>
                  <a:lnTo>
                    <a:pt x="16450" y="5791"/>
                  </a:lnTo>
                  <a:lnTo>
                    <a:pt x="15832" y="6408"/>
                  </a:lnTo>
                  <a:cubicBezTo>
                    <a:pt x="15726" y="6303"/>
                    <a:pt x="15617" y="6202"/>
                    <a:pt x="15505" y="6105"/>
                  </a:cubicBezTo>
                  <a:cubicBezTo>
                    <a:pt x="15394" y="6008"/>
                    <a:pt x="15280" y="5915"/>
                    <a:pt x="15164" y="5825"/>
                  </a:cubicBezTo>
                  <a:lnTo>
                    <a:pt x="15824" y="5165"/>
                  </a:lnTo>
                  <a:close/>
                  <a:moveTo>
                    <a:pt x="5795" y="5187"/>
                  </a:moveTo>
                  <a:lnTo>
                    <a:pt x="6424" y="5817"/>
                  </a:lnTo>
                  <a:cubicBezTo>
                    <a:pt x="6311" y="5904"/>
                    <a:pt x="6200" y="5995"/>
                    <a:pt x="6090" y="6089"/>
                  </a:cubicBezTo>
                  <a:cubicBezTo>
                    <a:pt x="5981" y="6184"/>
                    <a:pt x="5874" y="6283"/>
                    <a:pt x="5770" y="6385"/>
                  </a:cubicBezTo>
                  <a:lnTo>
                    <a:pt x="5094" y="5708"/>
                  </a:lnTo>
                  <a:lnTo>
                    <a:pt x="5795" y="5187"/>
                  </a:lnTo>
                  <a:close/>
                  <a:moveTo>
                    <a:pt x="10417" y="5770"/>
                  </a:moveTo>
                  <a:lnTo>
                    <a:pt x="10417" y="6467"/>
                  </a:lnTo>
                  <a:lnTo>
                    <a:pt x="11161" y="6467"/>
                  </a:lnTo>
                  <a:lnTo>
                    <a:pt x="11161" y="5770"/>
                  </a:lnTo>
                  <a:lnTo>
                    <a:pt x="10417" y="5770"/>
                  </a:lnTo>
                  <a:close/>
                  <a:moveTo>
                    <a:pt x="4553" y="6129"/>
                  </a:moveTo>
                  <a:lnTo>
                    <a:pt x="5308" y="6884"/>
                  </a:lnTo>
                  <a:cubicBezTo>
                    <a:pt x="5217" y="6991"/>
                    <a:pt x="5130" y="7100"/>
                    <a:pt x="5046" y="7211"/>
                  </a:cubicBezTo>
                  <a:cubicBezTo>
                    <a:pt x="4962" y="7322"/>
                    <a:pt x="4881" y="7435"/>
                    <a:pt x="4805" y="7550"/>
                  </a:cubicBezTo>
                  <a:cubicBezTo>
                    <a:pt x="4626" y="7464"/>
                    <a:pt x="4480" y="7318"/>
                    <a:pt x="4393" y="7135"/>
                  </a:cubicBezTo>
                  <a:cubicBezTo>
                    <a:pt x="4234" y="6796"/>
                    <a:pt x="4302" y="6398"/>
                    <a:pt x="4553" y="6129"/>
                  </a:cubicBezTo>
                  <a:close/>
                  <a:moveTo>
                    <a:pt x="12963" y="6372"/>
                  </a:moveTo>
                  <a:lnTo>
                    <a:pt x="10767" y="10792"/>
                  </a:lnTo>
                  <a:cubicBezTo>
                    <a:pt x="10591" y="10798"/>
                    <a:pt x="10416" y="10866"/>
                    <a:pt x="10281" y="11001"/>
                  </a:cubicBezTo>
                  <a:cubicBezTo>
                    <a:pt x="10001" y="11281"/>
                    <a:pt x="10001" y="11735"/>
                    <a:pt x="10281" y="12016"/>
                  </a:cubicBezTo>
                  <a:cubicBezTo>
                    <a:pt x="10562" y="12296"/>
                    <a:pt x="11016" y="12296"/>
                    <a:pt x="11296" y="12016"/>
                  </a:cubicBezTo>
                  <a:cubicBezTo>
                    <a:pt x="11528" y="11784"/>
                    <a:pt x="11565" y="11435"/>
                    <a:pt x="11413" y="11162"/>
                  </a:cubicBezTo>
                  <a:lnTo>
                    <a:pt x="13629" y="6703"/>
                  </a:lnTo>
                  <a:lnTo>
                    <a:pt x="12963" y="6372"/>
                  </a:lnTo>
                  <a:close/>
                  <a:moveTo>
                    <a:pt x="8233" y="6375"/>
                  </a:moveTo>
                  <a:lnTo>
                    <a:pt x="7596" y="6758"/>
                  </a:lnTo>
                  <a:lnTo>
                    <a:pt x="7955" y="7357"/>
                  </a:lnTo>
                  <a:lnTo>
                    <a:pt x="8593" y="6974"/>
                  </a:lnTo>
                  <a:lnTo>
                    <a:pt x="8233" y="6375"/>
                  </a:lnTo>
                  <a:close/>
                  <a:moveTo>
                    <a:pt x="16200" y="7175"/>
                  </a:moveTo>
                  <a:lnTo>
                    <a:pt x="19427" y="7175"/>
                  </a:lnTo>
                  <a:cubicBezTo>
                    <a:pt x="19427" y="7175"/>
                    <a:pt x="19433" y="7175"/>
                    <a:pt x="19447" y="7175"/>
                  </a:cubicBezTo>
                  <a:cubicBezTo>
                    <a:pt x="19461" y="7176"/>
                    <a:pt x="19483" y="7176"/>
                    <a:pt x="19513" y="7178"/>
                  </a:cubicBezTo>
                  <a:cubicBezTo>
                    <a:pt x="19879" y="7188"/>
                    <a:pt x="20210" y="7341"/>
                    <a:pt x="20451" y="7583"/>
                  </a:cubicBezTo>
                  <a:cubicBezTo>
                    <a:pt x="20693" y="7824"/>
                    <a:pt x="20846" y="8155"/>
                    <a:pt x="20856" y="8521"/>
                  </a:cubicBezTo>
                  <a:cubicBezTo>
                    <a:pt x="20858" y="8551"/>
                    <a:pt x="20858" y="8573"/>
                    <a:pt x="20859" y="8587"/>
                  </a:cubicBezTo>
                  <a:cubicBezTo>
                    <a:pt x="20859" y="8601"/>
                    <a:pt x="20859" y="8607"/>
                    <a:pt x="20859" y="8607"/>
                  </a:cubicBezTo>
                  <a:cubicBezTo>
                    <a:pt x="20859" y="8607"/>
                    <a:pt x="20859" y="8614"/>
                    <a:pt x="20859" y="8628"/>
                  </a:cubicBezTo>
                  <a:cubicBezTo>
                    <a:pt x="20858" y="8642"/>
                    <a:pt x="20858" y="8663"/>
                    <a:pt x="20856" y="8693"/>
                  </a:cubicBezTo>
                  <a:cubicBezTo>
                    <a:pt x="20846" y="9060"/>
                    <a:pt x="20693" y="9391"/>
                    <a:pt x="20451" y="9632"/>
                  </a:cubicBezTo>
                  <a:cubicBezTo>
                    <a:pt x="20210" y="9874"/>
                    <a:pt x="19879" y="10027"/>
                    <a:pt x="19513" y="10038"/>
                  </a:cubicBezTo>
                  <a:cubicBezTo>
                    <a:pt x="19483" y="10039"/>
                    <a:pt x="19461" y="10040"/>
                    <a:pt x="19447" y="10040"/>
                  </a:cubicBezTo>
                  <a:cubicBezTo>
                    <a:pt x="19433" y="10040"/>
                    <a:pt x="19427" y="10040"/>
                    <a:pt x="19427" y="10040"/>
                  </a:cubicBezTo>
                  <a:lnTo>
                    <a:pt x="16200" y="10040"/>
                  </a:lnTo>
                  <a:cubicBezTo>
                    <a:pt x="16200" y="10040"/>
                    <a:pt x="16194" y="10040"/>
                    <a:pt x="16180" y="10040"/>
                  </a:cubicBezTo>
                  <a:cubicBezTo>
                    <a:pt x="16166" y="10040"/>
                    <a:pt x="16144" y="10039"/>
                    <a:pt x="16115" y="10038"/>
                  </a:cubicBezTo>
                  <a:cubicBezTo>
                    <a:pt x="15748" y="10027"/>
                    <a:pt x="15418" y="9874"/>
                    <a:pt x="15176" y="9632"/>
                  </a:cubicBezTo>
                  <a:cubicBezTo>
                    <a:pt x="14935" y="9391"/>
                    <a:pt x="14782" y="9060"/>
                    <a:pt x="14772" y="8693"/>
                  </a:cubicBezTo>
                  <a:cubicBezTo>
                    <a:pt x="14770" y="8663"/>
                    <a:pt x="14770" y="8642"/>
                    <a:pt x="14769" y="8628"/>
                  </a:cubicBezTo>
                  <a:cubicBezTo>
                    <a:pt x="14769" y="8614"/>
                    <a:pt x="14769" y="8607"/>
                    <a:pt x="14769" y="8607"/>
                  </a:cubicBezTo>
                  <a:cubicBezTo>
                    <a:pt x="14769" y="8607"/>
                    <a:pt x="14769" y="8601"/>
                    <a:pt x="14769" y="8587"/>
                  </a:cubicBezTo>
                  <a:cubicBezTo>
                    <a:pt x="14770" y="8573"/>
                    <a:pt x="14770" y="8551"/>
                    <a:pt x="14772" y="8521"/>
                  </a:cubicBezTo>
                  <a:cubicBezTo>
                    <a:pt x="14782" y="8155"/>
                    <a:pt x="14935" y="7824"/>
                    <a:pt x="15176" y="7583"/>
                  </a:cubicBezTo>
                  <a:cubicBezTo>
                    <a:pt x="15418" y="7341"/>
                    <a:pt x="15748" y="7188"/>
                    <a:pt x="16115" y="7178"/>
                  </a:cubicBezTo>
                  <a:cubicBezTo>
                    <a:pt x="16144" y="7176"/>
                    <a:pt x="16166" y="7176"/>
                    <a:pt x="16180" y="7175"/>
                  </a:cubicBezTo>
                  <a:cubicBezTo>
                    <a:pt x="16194" y="7175"/>
                    <a:pt x="16200" y="7175"/>
                    <a:pt x="16200" y="7175"/>
                  </a:cubicBezTo>
                  <a:close/>
                  <a:moveTo>
                    <a:pt x="5995" y="8338"/>
                  </a:moveTo>
                  <a:lnTo>
                    <a:pt x="5650" y="8997"/>
                  </a:lnTo>
                  <a:lnTo>
                    <a:pt x="6268" y="9321"/>
                  </a:lnTo>
                  <a:lnTo>
                    <a:pt x="6614" y="8662"/>
                  </a:lnTo>
                  <a:lnTo>
                    <a:pt x="5995" y="8338"/>
                  </a:lnTo>
                  <a:close/>
                  <a:moveTo>
                    <a:pt x="16200" y="10751"/>
                  </a:moveTo>
                  <a:lnTo>
                    <a:pt x="19427" y="10751"/>
                  </a:lnTo>
                  <a:cubicBezTo>
                    <a:pt x="19427" y="10751"/>
                    <a:pt x="19433" y="10751"/>
                    <a:pt x="19447" y="10751"/>
                  </a:cubicBezTo>
                  <a:cubicBezTo>
                    <a:pt x="19461" y="10751"/>
                    <a:pt x="19483" y="10752"/>
                    <a:pt x="19513" y="10753"/>
                  </a:cubicBezTo>
                  <a:cubicBezTo>
                    <a:pt x="19879" y="10764"/>
                    <a:pt x="20210" y="10916"/>
                    <a:pt x="20451" y="11158"/>
                  </a:cubicBezTo>
                  <a:cubicBezTo>
                    <a:pt x="20693" y="11400"/>
                    <a:pt x="20846" y="11730"/>
                    <a:pt x="20856" y="12097"/>
                  </a:cubicBezTo>
                  <a:cubicBezTo>
                    <a:pt x="20858" y="12127"/>
                    <a:pt x="20858" y="12148"/>
                    <a:pt x="20859" y="12162"/>
                  </a:cubicBezTo>
                  <a:cubicBezTo>
                    <a:pt x="20859" y="12176"/>
                    <a:pt x="20859" y="12183"/>
                    <a:pt x="20859" y="12183"/>
                  </a:cubicBezTo>
                  <a:cubicBezTo>
                    <a:pt x="20859" y="12183"/>
                    <a:pt x="20859" y="12189"/>
                    <a:pt x="20859" y="12203"/>
                  </a:cubicBezTo>
                  <a:cubicBezTo>
                    <a:pt x="20858" y="12217"/>
                    <a:pt x="20858" y="12239"/>
                    <a:pt x="20856" y="12269"/>
                  </a:cubicBezTo>
                  <a:cubicBezTo>
                    <a:pt x="20846" y="12635"/>
                    <a:pt x="20693" y="12966"/>
                    <a:pt x="20451" y="13208"/>
                  </a:cubicBezTo>
                  <a:cubicBezTo>
                    <a:pt x="20210" y="13450"/>
                    <a:pt x="19879" y="13602"/>
                    <a:pt x="19513" y="13613"/>
                  </a:cubicBezTo>
                  <a:cubicBezTo>
                    <a:pt x="19483" y="13614"/>
                    <a:pt x="19461" y="13615"/>
                    <a:pt x="19447" y="13615"/>
                  </a:cubicBezTo>
                  <a:cubicBezTo>
                    <a:pt x="19433" y="13616"/>
                    <a:pt x="19427" y="13616"/>
                    <a:pt x="19427" y="13616"/>
                  </a:cubicBezTo>
                  <a:lnTo>
                    <a:pt x="16200" y="13616"/>
                  </a:lnTo>
                  <a:cubicBezTo>
                    <a:pt x="16200" y="13616"/>
                    <a:pt x="16194" y="13616"/>
                    <a:pt x="16180" y="13615"/>
                  </a:cubicBezTo>
                  <a:cubicBezTo>
                    <a:pt x="16166" y="13615"/>
                    <a:pt x="16144" y="13614"/>
                    <a:pt x="16115" y="13613"/>
                  </a:cubicBezTo>
                  <a:cubicBezTo>
                    <a:pt x="15748" y="13602"/>
                    <a:pt x="15418" y="13450"/>
                    <a:pt x="15176" y="13208"/>
                  </a:cubicBezTo>
                  <a:cubicBezTo>
                    <a:pt x="14935" y="12966"/>
                    <a:pt x="14782" y="12635"/>
                    <a:pt x="14772" y="12269"/>
                  </a:cubicBezTo>
                  <a:cubicBezTo>
                    <a:pt x="14770" y="12239"/>
                    <a:pt x="14770" y="12217"/>
                    <a:pt x="14769" y="12203"/>
                  </a:cubicBezTo>
                  <a:cubicBezTo>
                    <a:pt x="14769" y="12189"/>
                    <a:pt x="14769" y="12183"/>
                    <a:pt x="14769" y="12183"/>
                  </a:cubicBezTo>
                  <a:cubicBezTo>
                    <a:pt x="14769" y="12183"/>
                    <a:pt x="14769" y="12176"/>
                    <a:pt x="14769" y="12162"/>
                  </a:cubicBezTo>
                  <a:cubicBezTo>
                    <a:pt x="14770" y="12148"/>
                    <a:pt x="14770" y="12127"/>
                    <a:pt x="14772" y="12097"/>
                  </a:cubicBezTo>
                  <a:cubicBezTo>
                    <a:pt x="14782" y="11730"/>
                    <a:pt x="14935" y="11400"/>
                    <a:pt x="15176" y="11158"/>
                  </a:cubicBezTo>
                  <a:cubicBezTo>
                    <a:pt x="15418" y="10916"/>
                    <a:pt x="15748" y="10764"/>
                    <a:pt x="16115" y="10753"/>
                  </a:cubicBezTo>
                  <a:cubicBezTo>
                    <a:pt x="16144" y="10752"/>
                    <a:pt x="16166" y="10751"/>
                    <a:pt x="16180" y="10751"/>
                  </a:cubicBezTo>
                  <a:cubicBezTo>
                    <a:pt x="16194" y="10751"/>
                    <a:pt x="16200" y="10751"/>
                    <a:pt x="16200" y="10751"/>
                  </a:cubicBezTo>
                  <a:close/>
                  <a:moveTo>
                    <a:pt x="5050" y="11154"/>
                  </a:moveTo>
                  <a:lnTo>
                    <a:pt x="5050" y="11898"/>
                  </a:lnTo>
                  <a:lnTo>
                    <a:pt x="5748" y="11898"/>
                  </a:lnTo>
                  <a:lnTo>
                    <a:pt x="5748" y="11154"/>
                  </a:lnTo>
                  <a:lnTo>
                    <a:pt x="5050" y="11154"/>
                  </a:lnTo>
                  <a:close/>
                  <a:moveTo>
                    <a:pt x="6217" y="13737"/>
                  </a:moveTo>
                  <a:lnTo>
                    <a:pt x="5624" y="14105"/>
                  </a:lnTo>
                  <a:lnTo>
                    <a:pt x="6016" y="14738"/>
                  </a:lnTo>
                  <a:lnTo>
                    <a:pt x="6609" y="14370"/>
                  </a:lnTo>
                  <a:lnTo>
                    <a:pt x="6217" y="13737"/>
                  </a:lnTo>
                  <a:close/>
                  <a:moveTo>
                    <a:pt x="15044" y="14341"/>
                  </a:moveTo>
                  <a:lnTo>
                    <a:pt x="18270" y="14341"/>
                  </a:lnTo>
                  <a:cubicBezTo>
                    <a:pt x="18270" y="14341"/>
                    <a:pt x="18277" y="14341"/>
                    <a:pt x="18291" y="14341"/>
                  </a:cubicBezTo>
                  <a:cubicBezTo>
                    <a:pt x="18305" y="14342"/>
                    <a:pt x="18326" y="14342"/>
                    <a:pt x="18356" y="14344"/>
                  </a:cubicBezTo>
                  <a:cubicBezTo>
                    <a:pt x="18722" y="14354"/>
                    <a:pt x="19053" y="14507"/>
                    <a:pt x="19295" y="14749"/>
                  </a:cubicBezTo>
                  <a:cubicBezTo>
                    <a:pt x="19536" y="14990"/>
                    <a:pt x="19689" y="15321"/>
                    <a:pt x="19699" y="15688"/>
                  </a:cubicBezTo>
                  <a:cubicBezTo>
                    <a:pt x="19701" y="15717"/>
                    <a:pt x="19701" y="15739"/>
                    <a:pt x="19702" y="15753"/>
                  </a:cubicBezTo>
                  <a:cubicBezTo>
                    <a:pt x="19702" y="15767"/>
                    <a:pt x="19702" y="15773"/>
                    <a:pt x="19702" y="15773"/>
                  </a:cubicBezTo>
                  <a:cubicBezTo>
                    <a:pt x="19702" y="15773"/>
                    <a:pt x="19702" y="15780"/>
                    <a:pt x="19702" y="15794"/>
                  </a:cubicBezTo>
                  <a:cubicBezTo>
                    <a:pt x="19701" y="15808"/>
                    <a:pt x="19701" y="15829"/>
                    <a:pt x="19699" y="15859"/>
                  </a:cubicBezTo>
                  <a:cubicBezTo>
                    <a:pt x="19689" y="16226"/>
                    <a:pt x="19536" y="16557"/>
                    <a:pt x="19295" y="16799"/>
                  </a:cubicBezTo>
                  <a:cubicBezTo>
                    <a:pt x="19053" y="17040"/>
                    <a:pt x="18722" y="17193"/>
                    <a:pt x="18356" y="17204"/>
                  </a:cubicBezTo>
                  <a:cubicBezTo>
                    <a:pt x="18326" y="17205"/>
                    <a:pt x="18305" y="17206"/>
                    <a:pt x="18291" y="17206"/>
                  </a:cubicBezTo>
                  <a:cubicBezTo>
                    <a:pt x="18277" y="17206"/>
                    <a:pt x="18270" y="17206"/>
                    <a:pt x="18270" y="17206"/>
                  </a:cubicBezTo>
                  <a:lnTo>
                    <a:pt x="15044" y="17206"/>
                  </a:lnTo>
                  <a:cubicBezTo>
                    <a:pt x="15044" y="17206"/>
                    <a:pt x="15037" y="17206"/>
                    <a:pt x="15023" y="17206"/>
                  </a:cubicBezTo>
                  <a:cubicBezTo>
                    <a:pt x="15009" y="17206"/>
                    <a:pt x="14988" y="17205"/>
                    <a:pt x="14958" y="17204"/>
                  </a:cubicBezTo>
                  <a:cubicBezTo>
                    <a:pt x="14591" y="17193"/>
                    <a:pt x="14261" y="17040"/>
                    <a:pt x="14019" y="16799"/>
                  </a:cubicBezTo>
                  <a:cubicBezTo>
                    <a:pt x="13778" y="16557"/>
                    <a:pt x="13626" y="16226"/>
                    <a:pt x="13615" y="15859"/>
                  </a:cubicBezTo>
                  <a:cubicBezTo>
                    <a:pt x="13614" y="15829"/>
                    <a:pt x="13613" y="15808"/>
                    <a:pt x="13613" y="15794"/>
                  </a:cubicBezTo>
                  <a:cubicBezTo>
                    <a:pt x="13612" y="15780"/>
                    <a:pt x="13612" y="15773"/>
                    <a:pt x="13612" y="15773"/>
                  </a:cubicBezTo>
                  <a:cubicBezTo>
                    <a:pt x="13612" y="15773"/>
                    <a:pt x="13612" y="15767"/>
                    <a:pt x="13613" y="15753"/>
                  </a:cubicBezTo>
                  <a:cubicBezTo>
                    <a:pt x="13613" y="15739"/>
                    <a:pt x="13614" y="15717"/>
                    <a:pt x="13615" y="15688"/>
                  </a:cubicBezTo>
                  <a:cubicBezTo>
                    <a:pt x="13626" y="15321"/>
                    <a:pt x="13778" y="14990"/>
                    <a:pt x="14019" y="14749"/>
                  </a:cubicBezTo>
                  <a:cubicBezTo>
                    <a:pt x="14261" y="14507"/>
                    <a:pt x="14591" y="14354"/>
                    <a:pt x="14958" y="14344"/>
                  </a:cubicBezTo>
                  <a:cubicBezTo>
                    <a:pt x="14988" y="14342"/>
                    <a:pt x="15009" y="14342"/>
                    <a:pt x="15023" y="14341"/>
                  </a:cubicBezTo>
                  <a:cubicBezTo>
                    <a:pt x="15037" y="14341"/>
                    <a:pt x="15044" y="14341"/>
                    <a:pt x="15044" y="14341"/>
                  </a:cubicBezTo>
                  <a:close/>
                  <a:moveTo>
                    <a:pt x="7949" y="15712"/>
                  </a:moveTo>
                  <a:lnTo>
                    <a:pt x="7597" y="16315"/>
                  </a:lnTo>
                  <a:lnTo>
                    <a:pt x="8238" y="16690"/>
                  </a:lnTo>
                  <a:lnTo>
                    <a:pt x="8591" y="16087"/>
                  </a:lnTo>
                  <a:lnTo>
                    <a:pt x="7949" y="15712"/>
                  </a:lnTo>
                  <a:close/>
                  <a:moveTo>
                    <a:pt x="10417" y="16541"/>
                  </a:moveTo>
                  <a:lnTo>
                    <a:pt x="10417" y="17239"/>
                  </a:lnTo>
                  <a:lnTo>
                    <a:pt x="11161" y="17239"/>
                  </a:lnTo>
                  <a:lnTo>
                    <a:pt x="11161" y="16541"/>
                  </a:lnTo>
                  <a:lnTo>
                    <a:pt x="10417" y="16541"/>
                  </a:lnTo>
                  <a:close/>
                  <a:moveTo>
                    <a:pt x="13652" y="18020"/>
                  </a:moveTo>
                  <a:lnTo>
                    <a:pt x="16879" y="18020"/>
                  </a:lnTo>
                  <a:cubicBezTo>
                    <a:pt x="16879" y="18020"/>
                    <a:pt x="16885" y="18020"/>
                    <a:pt x="16899" y="18020"/>
                  </a:cubicBezTo>
                  <a:cubicBezTo>
                    <a:pt x="16913" y="18020"/>
                    <a:pt x="16935" y="18021"/>
                    <a:pt x="16964" y="18022"/>
                  </a:cubicBezTo>
                  <a:cubicBezTo>
                    <a:pt x="17331" y="18033"/>
                    <a:pt x="17661" y="18186"/>
                    <a:pt x="17903" y="18427"/>
                  </a:cubicBezTo>
                  <a:cubicBezTo>
                    <a:pt x="18145" y="18669"/>
                    <a:pt x="18297" y="18999"/>
                    <a:pt x="18308" y="19366"/>
                  </a:cubicBezTo>
                  <a:cubicBezTo>
                    <a:pt x="18309" y="19396"/>
                    <a:pt x="18310" y="19417"/>
                    <a:pt x="18310" y="19431"/>
                  </a:cubicBezTo>
                  <a:cubicBezTo>
                    <a:pt x="18311" y="19445"/>
                    <a:pt x="18311" y="19452"/>
                    <a:pt x="18311" y="19452"/>
                  </a:cubicBezTo>
                  <a:cubicBezTo>
                    <a:pt x="18311" y="19452"/>
                    <a:pt x="18311" y="19458"/>
                    <a:pt x="18310" y="19472"/>
                  </a:cubicBezTo>
                  <a:cubicBezTo>
                    <a:pt x="18310" y="19486"/>
                    <a:pt x="18309" y="19508"/>
                    <a:pt x="18308" y="19538"/>
                  </a:cubicBezTo>
                  <a:cubicBezTo>
                    <a:pt x="18297" y="19904"/>
                    <a:pt x="18145" y="20235"/>
                    <a:pt x="17903" y="20477"/>
                  </a:cubicBezTo>
                  <a:cubicBezTo>
                    <a:pt x="17661" y="20719"/>
                    <a:pt x="17331" y="20872"/>
                    <a:pt x="16964" y="20882"/>
                  </a:cubicBezTo>
                  <a:cubicBezTo>
                    <a:pt x="16935" y="20884"/>
                    <a:pt x="16913" y="20884"/>
                    <a:pt x="16899" y="20885"/>
                  </a:cubicBezTo>
                  <a:cubicBezTo>
                    <a:pt x="16885" y="20885"/>
                    <a:pt x="16879" y="20885"/>
                    <a:pt x="16879" y="20885"/>
                  </a:cubicBezTo>
                  <a:lnTo>
                    <a:pt x="13652" y="20885"/>
                  </a:lnTo>
                  <a:cubicBezTo>
                    <a:pt x="13652" y="20885"/>
                    <a:pt x="13646" y="20885"/>
                    <a:pt x="13632" y="20885"/>
                  </a:cubicBezTo>
                  <a:cubicBezTo>
                    <a:pt x="13618" y="20884"/>
                    <a:pt x="13596" y="20884"/>
                    <a:pt x="13566" y="20882"/>
                  </a:cubicBezTo>
                  <a:cubicBezTo>
                    <a:pt x="13200" y="20872"/>
                    <a:pt x="12869" y="20719"/>
                    <a:pt x="12628" y="20477"/>
                  </a:cubicBezTo>
                  <a:cubicBezTo>
                    <a:pt x="12387" y="20235"/>
                    <a:pt x="12234" y="19904"/>
                    <a:pt x="12224" y="19538"/>
                  </a:cubicBezTo>
                  <a:cubicBezTo>
                    <a:pt x="12222" y="19508"/>
                    <a:pt x="12221" y="19486"/>
                    <a:pt x="12221" y="19472"/>
                  </a:cubicBezTo>
                  <a:cubicBezTo>
                    <a:pt x="12221" y="19458"/>
                    <a:pt x="12221" y="19452"/>
                    <a:pt x="12221" y="19452"/>
                  </a:cubicBezTo>
                  <a:cubicBezTo>
                    <a:pt x="12221" y="19452"/>
                    <a:pt x="12221" y="19445"/>
                    <a:pt x="12221" y="19431"/>
                  </a:cubicBezTo>
                  <a:cubicBezTo>
                    <a:pt x="12221" y="19417"/>
                    <a:pt x="12222" y="19396"/>
                    <a:pt x="12224" y="19366"/>
                  </a:cubicBezTo>
                  <a:cubicBezTo>
                    <a:pt x="12234" y="18999"/>
                    <a:pt x="12387" y="18669"/>
                    <a:pt x="12628" y="18427"/>
                  </a:cubicBezTo>
                  <a:cubicBezTo>
                    <a:pt x="12869" y="18186"/>
                    <a:pt x="13200" y="18033"/>
                    <a:pt x="13566" y="18022"/>
                  </a:cubicBezTo>
                  <a:cubicBezTo>
                    <a:pt x="13596" y="18021"/>
                    <a:pt x="13618" y="18020"/>
                    <a:pt x="13632" y="18020"/>
                  </a:cubicBezTo>
                  <a:cubicBezTo>
                    <a:pt x="13646" y="18020"/>
                    <a:pt x="13652" y="18020"/>
                    <a:pt x="13652" y="1802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24E98AF-CEEC-6847-9705-6B698C0DACFF}"/>
              </a:ext>
            </a:extLst>
          </p:cNvPr>
          <p:cNvGrpSpPr/>
          <p:nvPr/>
        </p:nvGrpSpPr>
        <p:grpSpPr>
          <a:xfrm>
            <a:off x="8413415" y="8285720"/>
            <a:ext cx="2951999" cy="2951999"/>
            <a:chOff x="8413415" y="8285720"/>
            <a:chExt cx="2951999" cy="2951999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E5096144-0CBE-C541-9DB7-B11C9F49107C}"/>
                </a:ext>
              </a:extLst>
            </p:cNvPr>
            <p:cNvSpPr/>
            <p:nvPr/>
          </p:nvSpPr>
          <p:spPr>
            <a:xfrm>
              <a:off x="8413415" y="8285720"/>
              <a:ext cx="2951999" cy="2951999"/>
            </a:xfrm>
            <a:prstGeom prst="rect">
              <a:avLst/>
            </a:prstGeom>
            <a:solidFill>
              <a:schemeClr val="bg2">
                <a:alpha val="85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8" name="Фигура">
              <a:extLst>
                <a:ext uri="{FF2B5EF4-FFF2-40B4-BE49-F238E27FC236}">
                  <a16:creationId xmlns:a16="http://schemas.microsoft.com/office/drawing/2014/main" id="{03468B4B-CAED-9F44-A62F-69666CB89B55}"/>
                </a:ext>
              </a:extLst>
            </p:cNvPr>
            <p:cNvSpPr/>
            <p:nvPr/>
          </p:nvSpPr>
          <p:spPr>
            <a:xfrm>
              <a:off x="9298405" y="9038535"/>
              <a:ext cx="1244278" cy="1315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8999" y="0"/>
                  </a:moveTo>
                  <a:cubicBezTo>
                    <a:pt x="8546" y="33"/>
                    <a:pt x="8123" y="227"/>
                    <a:pt x="7816" y="546"/>
                  </a:cubicBezTo>
                  <a:cubicBezTo>
                    <a:pt x="7503" y="870"/>
                    <a:pt x="7334" y="1298"/>
                    <a:pt x="7344" y="1738"/>
                  </a:cubicBezTo>
                  <a:lnTo>
                    <a:pt x="7344" y="5405"/>
                  </a:lnTo>
                  <a:cubicBezTo>
                    <a:pt x="7352" y="6295"/>
                    <a:pt x="7753" y="7137"/>
                    <a:pt x="8444" y="7732"/>
                  </a:cubicBezTo>
                  <a:lnTo>
                    <a:pt x="8444" y="9019"/>
                  </a:lnTo>
                  <a:lnTo>
                    <a:pt x="3782" y="9332"/>
                  </a:lnTo>
                  <a:cubicBezTo>
                    <a:pt x="3428" y="9367"/>
                    <a:pt x="3091" y="9494"/>
                    <a:pt x="2808" y="9700"/>
                  </a:cubicBezTo>
                  <a:cubicBezTo>
                    <a:pt x="2483" y="9935"/>
                    <a:pt x="2245" y="10263"/>
                    <a:pt x="2125" y="10635"/>
                  </a:cubicBezTo>
                  <a:lnTo>
                    <a:pt x="94" y="18424"/>
                  </a:lnTo>
                  <a:cubicBezTo>
                    <a:pt x="-81" y="19028"/>
                    <a:pt x="-11" y="19672"/>
                    <a:pt x="290" y="20229"/>
                  </a:cubicBezTo>
                  <a:cubicBezTo>
                    <a:pt x="716" y="21016"/>
                    <a:pt x="1540" y="21535"/>
                    <a:pt x="2467" y="21600"/>
                  </a:cubicBezTo>
                  <a:lnTo>
                    <a:pt x="5811" y="21600"/>
                  </a:lnTo>
                  <a:cubicBezTo>
                    <a:pt x="6368" y="21581"/>
                    <a:pt x="6890" y="21338"/>
                    <a:pt x="7248" y="20932"/>
                  </a:cubicBezTo>
                  <a:cubicBezTo>
                    <a:pt x="7445" y="20708"/>
                    <a:pt x="7579" y="20442"/>
                    <a:pt x="7648" y="20159"/>
                  </a:cubicBezTo>
                  <a:lnTo>
                    <a:pt x="10109" y="20159"/>
                  </a:lnTo>
                  <a:lnTo>
                    <a:pt x="11362" y="20159"/>
                  </a:lnTo>
                  <a:lnTo>
                    <a:pt x="13791" y="20159"/>
                  </a:lnTo>
                  <a:cubicBezTo>
                    <a:pt x="13859" y="20442"/>
                    <a:pt x="13994" y="20708"/>
                    <a:pt x="14191" y="20932"/>
                  </a:cubicBezTo>
                  <a:cubicBezTo>
                    <a:pt x="14549" y="21338"/>
                    <a:pt x="15070" y="21581"/>
                    <a:pt x="15627" y="21600"/>
                  </a:cubicBezTo>
                  <a:lnTo>
                    <a:pt x="18972" y="21600"/>
                  </a:lnTo>
                  <a:cubicBezTo>
                    <a:pt x="19898" y="21535"/>
                    <a:pt x="20723" y="21016"/>
                    <a:pt x="21149" y="20229"/>
                  </a:cubicBezTo>
                  <a:cubicBezTo>
                    <a:pt x="21450" y="19672"/>
                    <a:pt x="21519" y="19028"/>
                    <a:pt x="21344" y="18424"/>
                  </a:cubicBezTo>
                  <a:lnTo>
                    <a:pt x="19314" y="10635"/>
                  </a:lnTo>
                  <a:cubicBezTo>
                    <a:pt x="19194" y="10263"/>
                    <a:pt x="18955" y="9935"/>
                    <a:pt x="18631" y="9700"/>
                  </a:cubicBezTo>
                  <a:cubicBezTo>
                    <a:pt x="18348" y="9494"/>
                    <a:pt x="18011" y="9367"/>
                    <a:pt x="17657" y="9332"/>
                  </a:cubicBezTo>
                  <a:lnTo>
                    <a:pt x="12995" y="9019"/>
                  </a:lnTo>
                  <a:lnTo>
                    <a:pt x="12995" y="7769"/>
                  </a:lnTo>
                  <a:cubicBezTo>
                    <a:pt x="13711" y="7173"/>
                    <a:pt x="14128" y="6313"/>
                    <a:pt x="14136" y="5405"/>
                  </a:cubicBezTo>
                  <a:lnTo>
                    <a:pt x="14136" y="1738"/>
                  </a:lnTo>
                  <a:cubicBezTo>
                    <a:pt x="14146" y="1297"/>
                    <a:pt x="13977" y="870"/>
                    <a:pt x="13663" y="546"/>
                  </a:cubicBezTo>
                  <a:cubicBezTo>
                    <a:pt x="13356" y="227"/>
                    <a:pt x="12933" y="33"/>
                    <a:pt x="12481" y="0"/>
                  </a:cubicBezTo>
                  <a:lnTo>
                    <a:pt x="11144" y="0"/>
                  </a:lnTo>
                  <a:lnTo>
                    <a:pt x="10335" y="0"/>
                  </a:lnTo>
                  <a:lnTo>
                    <a:pt x="8999" y="0"/>
                  </a:lnTo>
                  <a:close/>
                  <a:moveTo>
                    <a:pt x="9112" y="676"/>
                  </a:moveTo>
                  <a:lnTo>
                    <a:pt x="10335" y="676"/>
                  </a:lnTo>
                  <a:lnTo>
                    <a:pt x="11144" y="676"/>
                  </a:lnTo>
                  <a:lnTo>
                    <a:pt x="12367" y="676"/>
                  </a:lnTo>
                  <a:cubicBezTo>
                    <a:pt x="12634" y="693"/>
                    <a:pt x="12885" y="801"/>
                    <a:pt x="13076" y="980"/>
                  </a:cubicBezTo>
                  <a:cubicBezTo>
                    <a:pt x="13284" y="1176"/>
                    <a:pt x="13404" y="1441"/>
                    <a:pt x="13411" y="1720"/>
                  </a:cubicBezTo>
                  <a:lnTo>
                    <a:pt x="13411" y="2505"/>
                  </a:lnTo>
                  <a:cubicBezTo>
                    <a:pt x="13332" y="2431"/>
                    <a:pt x="13245" y="2365"/>
                    <a:pt x="13150" y="2311"/>
                  </a:cubicBezTo>
                  <a:cubicBezTo>
                    <a:pt x="12928" y="2182"/>
                    <a:pt x="12673" y="2113"/>
                    <a:pt x="12414" y="2111"/>
                  </a:cubicBezTo>
                  <a:lnTo>
                    <a:pt x="9194" y="2111"/>
                  </a:lnTo>
                  <a:cubicBezTo>
                    <a:pt x="8932" y="2113"/>
                    <a:pt x="8673" y="2171"/>
                    <a:pt x="8438" y="2281"/>
                  </a:cubicBezTo>
                  <a:cubicBezTo>
                    <a:pt x="8304" y="2343"/>
                    <a:pt x="8182" y="2422"/>
                    <a:pt x="8069" y="2514"/>
                  </a:cubicBezTo>
                  <a:lnTo>
                    <a:pt x="8069" y="1720"/>
                  </a:lnTo>
                  <a:cubicBezTo>
                    <a:pt x="8076" y="1441"/>
                    <a:pt x="8196" y="1176"/>
                    <a:pt x="8404" y="980"/>
                  </a:cubicBezTo>
                  <a:cubicBezTo>
                    <a:pt x="8594" y="801"/>
                    <a:pt x="8846" y="693"/>
                    <a:pt x="9112" y="676"/>
                  </a:cubicBezTo>
                  <a:close/>
                  <a:moveTo>
                    <a:pt x="9202" y="2839"/>
                  </a:moveTo>
                  <a:lnTo>
                    <a:pt x="12298" y="2839"/>
                  </a:lnTo>
                  <a:cubicBezTo>
                    <a:pt x="12639" y="2846"/>
                    <a:pt x="12955" y="3008"/>
                    <a:pt x="13150" y="3275"/>
                  </a:cubicBezTo>
                  <a:cubicBezTo>
                    <a:pt x="13213" y="3361"/>
                    <a:pt x="13258" y="3456"/>
                    <a:pt x="13289" y="3556"/>
                  </a:cubicBezTo>
                  <a:lnTo>
                    <a:pt x="8174" y="3556"/>
                  </a:lnTo>
                  <a:cubicBezTo>
                    <a:pt x="8211" y="3462"/>
                    <a:pt x="8261" y="3373"/>
                    <a:pt x="8324" y="3292"/>
                  </a:cubicBezTo>
                  <a:cubicBezTo>
                    <a:pt x="8532" y="3025"/>
                    <a:pt x="8853" y="2859"/>
                    <a:pt x="9202" y="2839"/>
                  </a:cubicBezTo>
                  <a:close/>
                  <a:moveTo>
                    <a:pt x="8069" y="4243"/>
                  </a:moveTo>
                  <a:lnTo>
                    <a:pt x="9981" y="4243"/>
                  </a:lnTo>
                  <a:lnTo>
                    <a:pt x="9981" y="5778"/>
                  </a:lnTo>
                  <a:cubicBezTo>
                    <a:pt x="9981" y="5846"/>
                    <a:pt x="10006" y="5912"/>
                    <a:pt x="10053" y="5963"/>
                  </a:cubicBezTo>
                  <a:cubicBezTo>
                    <a:pt x="10110" y="6027"/>
                    <a:pt x="10194" y="6064"/>
                    <a:pt x="10281" y="6064"/>
                  </a:cubicBezTo>
                  <a:lnTo>
                    <a:pt x="11120" y="6064"/>
                  </a:lnTo>
                  <a:lnTo>
                    <a:pt x="11120" y="5359"/>
                  </a:lnTo>
                  <a:lnTo>
                    <a:pt x="10729" y="5359"/>
                  </a:lnTo>
                  <a:lnTo>
                    <a:pt x="10729" y="4243"/>
                  </a:lnTo>
                  <a:lnTo>
                    <a:pt x="13411" y="4243"/>
                  </a:lnTo>
                  <a:lnTo>
                    <a:pt x="13411" y="5514"/>
                  </a:lnTo>
                  <a:cubicBezTo>
                    <a:pt x="13352" y="6210"/>
                    <a:pt x="12997" y="6854"/>
                    <a:pt x="12428" y="7294"/>
                  </a:cubicBezTo>
                  <a:cubicBezTo>
                    <a:pt x="11937" y="7673"/>
                    <a:pt x="11342" y="7873"/>
                    <a:pt x="10744" y="7874"/>
                  </a:cubicBezTo>
                  <a:cubicBezTo>
                    <a:pt x="10143" y="7875"/>
                    <a:pt x="9546" y="7675"/>
                    <a:pt x="9052" y="7294"/>
                  </a:cubicBezTo>
                  <a:cubicBezTo>
                    <a:pt x="8482" y="6854"/>
                    <a:pt x="8128" y="6210"/>
                    <a:pt x="8069" y="5514"/>
                  </a:cubicBezTo>
                  <a:lnTo>
                    <a:pt x="8069" y="4243"/>
                  </a:lnTo>
                  <a:close/>
                  <a:moveTo>
                    <a:pt x="9183" y="8220"/>
                  </a:moveTo>
                  <a:cubicBezTo>
                    <a:pt x="9672" y="8460"/>
                    <a:pt x="10207" y="8585"/>
                    <a:pt x="10744" y="8584"/>
                  </a:cubicBezTo>
                  <a:cubicBezTo>
                    <a:pt x="11263" y="8583"/>
                    <a:pt x="11780" y="8467"/>
                    <a:pt x="12255" y="8241"/>
                  </a:cubicBezTo>
                  <a:lnTo>
                    <a:pt x="12255" y="9186"/>
                  </a:lnTo>
                  <a:lnTo>
                    <a:pt x="10736" y="10618"/>
                  </a:lnTo>
                  <a:lnTo>
                    <a:pt x="9183" y="9154"/>
                  </a:lnTo>
                  <a:lnTo>
                    <a:pt x="9183" y="8220"/>
                  </a:lnTo>
                  <a:close/>
                  <a:moveTo>
                    <a:pt x="8712" y="9696"/>
                  </a:moveTo>
                  <a:lnTo>
                    <a:pt x="9821" y="10771"/>
                  </a:lnTo>
                  <a:lnTo>
                    <a:pt x="3889" y="10771"/>
                  </a:lnTo>
                  <a:cubicBezTo>
                    <a:pt x="3795" y="10773"/>
                    <a:pt x="3705" y="10810"/>
                    <a:pt x="3638" y="10874"/>
                  </a:cubicBezTo>
                  <a:cubicBezTo>
                    <a:pt x="3571" y="10937"/>
                    <a:pt x="3533" y="11022"/>
                    <a:pt x="3530" y="11112"/>
                  </a:cubicBezTo>
                  <a:lnTo>
                    <a:pt x="3530" y="15487"/>
                  </a:lnTo>
                  <a:lnTo>
                    <a:pt x="1601" y="15487"/>
                  </a:lnTo>
                  <a:lnTo>
                    <a:pt x="2836" y="10800"/>
                  </a:lnTo>
                  <a:cubicBezTo>
                    <a:pt x="2911" y="10588"/>
                    <a:pt x="3050" y="10401"/>
                    <a:pt x="3235" y="10264"/>
                  </a:cubicBezTo>
                  <a:cubicBezTo>
                    <a:pt x="3427" y="10122"/>
                    <a:pt x="3660" y="10040"/>
                    <a:pt x="3903" y="10027"/>
                  </a:cubicBezTo>
                  <a:lnTo>
                    <a:pt x="8712" y="9696"/>
                  </a:lnTo>
                  <a:close/>
                  <a:moveTo>
                    <a:pt x="12757" y="9698"/>
                  </a:moveTo>
                  <a:lnTo>
                    <a:pt x="17536" y="10027"/>
                  </a:lnTo>
                  <a:cubicBezTo>
                    <a:pt x="17779" y="10040"/>
                    <a:pt x="18012" y="10122"/>
                    <a:pt x="18204" y="10264"/>
                  </a:cubicBezTo>
                  <a:cubicBezTo>
                    <a:pt x="18389" y="10401"/>
                    <a:pt x="18528" y="10588"/>
                    <a:pt x="18602" y="10800"/>
                  </a:cubicBezTo>
                  <a:lnTo>
                    <a:pt x="19837" y="15487"/>
                  </a:lnTo>
                  <a:lnTo>
                    <a:pt x="17942" y="15487"/>
                  </a:lnTo>
                  <a:lnTo>
                    <a:pt x="17942" y="11112"/>
                  </a:lnTo>
                  <a:cubicBezTo>
                    <a:pt x="17939" y="11022"/>
                    <a:pt x="17901" y="10937"/>
                    <a:pt x="17834" y="10874"/>
                  </a:cubicBezTo>
                  <a:cubicBezTo>
                    <a:pt x="17767" y="10810"/>
                    <a:pt x="17677" y="10773"/>
                    <a:pt x="17583" y="10771"/>
                  </a:cubicBezTo>
                  <a:lnTo>
                    <a:pt x="11651" y="10771"/>
                  </a:lnTo>
                  <a:lnTo>
                    <a:pt x="12757" y="9698"/>
                  </a:lnTo>
                  <a:close/>
                  <a:moveTo>
                    <a:pt x="4276" y="11486"/>
                  </a:moveTo>
                  <a:lnTo>
                    <a:pt x="8857" y="11486"/>
                  </a:lnTo>
                  <a:lnTo>
                    <a:pt x="8857" y="13302"/>
                  </a:lnTo>
                  <a:lnTo>
                    <a:pt x="4276" y="13302"/>
                  </a:lnTo>
                  <a:lnTo>
                    <a:pt x="4276" y="11486"/>
                  </a:lnTo>
                  <a:close/>
                  <a:moveTo>
                    <a:pt x="9564" y="11486"/>
                  </a:moveTo>
                  <a:lnTo>
                    <a:pt x="10396" y="11486"/>
                  </a:lnTo>
                  <a:lnTo>
                    <a:pt x="11076" y="11486"/>
                  </a:lnTo>
                  <a:lnTo>
                    <a:pt x="11902" y="11486"/>
                  </a:lnTo>
                  <a:lnTo>
                    <a:pt x="11902" y="13302"/>
                  </a:lnTo>
                  <a:lnTo>
                    <a:pt x="9564" y="13302"/>
                  </a:lnTo>
                  <a:lnTo>
                    <a:pt x="9564" y="11486"/>
                  </a:lnTo>
                  <a:close/>
                  <a:moveTo>
                    <a:pt x="12608" y="11486"/>
                  </a:moveTo>
                  <a:lnTo>
                    <a:pt x="17196" y="11486"/>
                  </a:lnTo>
                  <a:lnTo>
                    <a:pt x="17196" y="13302"/>
                  </a:lnTo>
                  <a:lnTo>
                    <a:pt x="12608" y="13302"/>
                  </a:lnTo>
                  <a:lnTo>
                    <a:pt x="12608" y="11486"/>
                  </a:lnTo>
                  <a:close/>
                  <a:moveTo>
                    <a:pt x="4276" y="13989"/>
                  </a:moveTo>
                  <a:lnTo>
                    <a:pt x="8857" y="13989"/>
                  </a:lnTo>
                  <a:lnTo>
                    <a:pt x="8857" y="15601"/>
                  </a:lnTo>
                  <a:cubicBezTo>
                    <a:pt x="8857" y="15766"/>
                    <a:pt x="8857" y="15848"/>
                    <a:pt x="8886" y="15935"/>
                  </a:cubicBezTo>
                  <a:cubicBezTo>
                    <a:pt x="8923" y="16031"/>
                    <a:pt x="9002" y="16107"/>
                    <a:pt x="9102" y="16142"/>
                  </a:cubicBezTo>
                  <a:cubicBezTo>
                    <a:pt x="9194" y="16169"/>
                    <a:pt x="9280" y="16169"/>
                    <a:pt x="9450" y="16169"/>
                  </a:cubicBezTo>
                  <a:lnTo>
                    <a:pt x="12013" y="16169"/>
                  </a:lnTo>
                  <a:cubicBezTo>
                    <a:pt x="12186" y="16169"/>
                    <a:pt x="12272" y="16169"/>
                    <a:pt x="12363" y="16142"/>
                  </a:cubicBezTo>
                  <a:cubicBezTo>
                    <a:pt x="12464" y="16107"/>
                    <a:pt x="12543" y="16031"/>
                    <a:pt x="12579" y="15935"/>
                  </a:cubicBezTo>
                  <a:cubicBezTo>
                    <a:pt x="12608" y="15848"/>
                    <a:pt x="12608" y="15766"/>
                    <a:pt x="12608" y="15604"/>
                  </a:cubicBezTo>
                  <a:lnTo>
                    <a:pt x="12608" y="13989"/>
                  </a:lnTo>
                  <a:lnTo>
                    <a:pt x="17196" y="13989"/>
                  </a:lnTo>
                  <a:lnTo>
                    <a:pt x="17196" y="19454"/>
                  </a:lnTo>
                  <a:lnTo>
                    <a:pt x="11362" y="19454"/>
                  </a:lnTo>
                  <a:lnTo>
                    <a:pt x="10109" y="19454"/>
                  </a:lnTo>
                  <a:lnTo>
                    <a:pt x="4276" y="19454"/>
                  </a:lnTo>
                  <a:lnTo>
                    <a:pt x="4276" y="13989"/>
                  </a:lnTo>
                  <a:close/>
                  <a:moveTo>
                    <a:pt x="9564" y="13989"/>
                  </a:moveTo>
                  <a:lnTo>
                    <a:pt x="11902" y="13989"/>
                  </a:lnTo>
                  <a:lnTo>
                    <a:pt x="11902" y="15456"/>
                  </a:lnTo>
                  <a:lnTo>
                    <a:pt x="9564" y="15456"/>
                  </a:lnTo>
                  <a:lnTo>
                    <a:pt x="9564" y="13989"/>
                  </a:lnTo>
                  <a:close/>
                  <a:moveTo>
                    <a:pt x="1421" y="16174"/>
                  </a:moveTo>
                  <a:lnTo>
                    <a:pt x="3530" y="16174"/>
                  </a:lnTo>
                  <a:lnTo>
                    <a:pt x="3530" y="17690"/>
                  </a:lnTo>
                  <a:cubicBezTo>
                    <a:pt x="3367" y="17631"/>
                    <a:pt x="3189" y="17603"/>
                    <a:pt x="3004" y="17624"/>
                  </a:cubicBezTo>
                  <a:cubicBezTo>
                    <a:pt x="2473" y="17686"/>
                    <a:pt x="2067" y="18106"/>
                    <a:pt x="2045" y="18615"/>
                  </a:cubicBezTo>
                  <a:lnTo>
                    <a:pt x="2045" y="20772"/>
                  </a:lnTo>
                  <a:cubicBezTo>
                    <a:pt x="1608" y="20624"/>
                    <a:pt x="1234" y="20332"/>
                    <a:pt x="997" y="19941"/>
                  </a:cubicBezTo>
                  <a:cubicBezTo>
                    <a:pt x="737" y="19513"/>
                    <a:pt x="666" y="19004"/>
                    <a:pt x="801" y="18526"/>
                  </a:cubicBezTo>
                  <a:lnTo>
                    <a:pt x="1421" y="16174"/>
                  </a:lnTo>
                  <a:close/>
                  <a:moveTo>
                    <a:pt x="17942" y="16174"/>
                  </a:moveTo>
                  <a:lnTo>
                    <a:pt x="20018" y="16174"/>
                  </a:lnTo>
                  <a:lnTo>
                    <a:pt x="20637" y="18526"/>
                  </a:lnTo>
                  <a:cubicBezTo>
                    <a:pt x="20772" y="19004"/>
                    <a:pt x="20702" y="19513"/>
                    <a:pt x="20442" y="19941"/>
                  </a:cubicBezTo>
                  <a:cubicBezTo>
                    <a:pt x="20206" y="20331"/>
                    <a:pt x="19834" y="20622"/>
                    <a:pt x="19398" y="20771"/>
                  </a:cubicBezTo>
                  <a:lnTo>
                    <a:pt x="19398" y="18615"/>
                  </a:lnTo>
                  <a:cubicBezTo>
                    <a:pt x="19377" y="18106"/>
                    <a:pt x="18970" y="17686"/>
                    <a:pt x="18439" y="17624"/>
                  </a:cubicBezTo>
                  <a:cubicBezTo>
                    <a:pt x="18265" y="17604"/>
                    <a:pt x="18097" y="17628"/>
                    <a:pt x="17942" y="17680"/>
                  </a:cubicBezTo>
                  <a:lnTo>
                    <a:pt x="17942" y="16174"/>
                  </a:lnTo>
                  <a:close/>
                  <a:moveTo>
                    <a:pt x="14140" y="18011"/>
                  </a:moveTo>
                  <a:lnTo>
                    <a:pt x="14140" y="18698"/>
                  </a:lnTo>
                  <a:lnTo>
                    <a:pt x="14861" y="18698"/>
                  </a:lnTo>
                  <a:lnTo>
                    <a:pt x="14861" y="18011"/>
                  </a:lnTo>
                  <a:lnTo>
                    <a:pt x="14140" y="18011"/>
                  </a:lnTo>
                  <a:close/>
                  <a:moveTo>
                    <a:pt x="15665" y="18011"/>
                  </a:moveTo>
                  <a:lnTo>
                    <a:pt x="15665" y="18698"/>
                  </a:lnTo>
                  <a:lnTo>
                    <a:pt x="16385" y="18698"/>
                  </a:lnTo>
                  <a:lnTo>
                    <a:pt x="16385" y="18011"/>
                  </a:lnTo>
                  <a:lnTo>
                    <a:pt x="15665" y="18011"/>
                  </a:lnTo>
                  <a:close/>
                  <a:moveTo>
                    <a:pt x="3156" y="18336"/>
                  </a:moveTo>
                  <a:cubicBezTo>
                    <a:pt x="3327" y="18332"/>
                    <a:pt x="3481" y="18439"/>
                    <a:pt x="3530" y="18595"/>
                  </a:cubicBezTo>
                  <a:lnTo>
                    <a:pt x="3530" y="19805"/>
                  </a:lnTo>
                  <a:cubicBezTo>
                    <a:pt x="3522" y="19900"/>
                    <a:pt x="3558" y="19994"/>
                    <a:pt x="3628" y="20062"/>
                  </a:cubicBezTo>
                  <a:cubicBezTo>
                    <a:pt x="3701" y="20132"/>
                    <a:pt x="3803" y="20168"/>
                    <a:pt x="3906" y="20159"/>
                  </a:cubicBezTo>
                  <a:lnTo>
                    <a:pt x="6861" y="20159"/>
                  </a:lnTo>
                  <a:cubicBezTo>
                    <a:pt x="6820" y="20273"/>
                    <a:pt x="6760" y="20382"/>
                    <a:pt x="6679" y="20477"/>
                  </a:cubicBezTo>
                  <a:cubicBezTo>
                    <a:pt x="6470" y="20723"/>
                    <a:pt x="6155" y="20867"/>
                    <a:pt x="5823" y="20869"/>
                  </a:cubicBezTo>
                  <a:lnTo>
                    <a:pt x="2800" y="20869"/>
                  </a:lnTo>
                  <a:lnTo>
                    <a:pt x="2800" y="18666"/>
                  </a:lnTo>
                  <a:cubicBezTo>
                    <a:pt x="2806" y="18515"/>
                    <a:pt x="2916" y="18385"/>
                    <a:pt x="3070" y="18348"/>
                  </a:cubicBezTo>
                  <a:cubicBezTo>
                    <a:pt x="3099" y="18340"/>
                    <a:pt x="3128" y="18337"/>
                    <a:pt x="3156" y="18336"/>
                  </a:cubicBezTo>
                  <a:close/>
                  <a:moveTo>
                    <a:pt x="18288" y="18336"/>
                  </a:moveTo>
                  <a:cubicBezTo>
                    <a:pt x="18316" y="18337"/>
                    <a:pt x="18345" y="18340"/>
                    <a:pt x="18374" y="18348"/>
                  </a:cubicBezTo>
                  <a:cubicBezTo>
                    <a:pt x="18528" y="18385"/>
                    <a:pt x="18638" y="18515"/>
                    <a:pt x="18644" y="18666"/>
                  </a:cubicBezTo>
                  <a:lnTo>
                    <a:pt x="18644" y="20869"/>
                  </a:lnTo>
                  <a:lnTo>
                    <a:pt x="15616" y="20869"/>
                  </a:lnTo>
                  <a:cubicBezTo>
                    <a:pt x="15284" y="20867"/>
                    <a:pt x="14969" y="20723"/>
                    <a:pt x="14760" y="20477"/>
                  </a:cubicBezTo>
                  <a:cubicBezTo>
                    <a:pt x="14679" y="20382"/>
                    <a:pt x="14619" y="20273"/>
                    <a:pt x="14578" y="20159"/>
                  </a:cubicBezTo>
                  <a:lnTo>
                    <a:pt x="17566" y="20159"/>
                  </a:lnTo>
                  <a:cubicBezTo>
                    <a:pt x="17669" y="20168"/>
                    <a:pt x="17771" y="20132"/>
                    <a:pt x="17844" y="20062"/>
                  </a:cubicBezTo>
                  <a:cubicBezTo>
                    <a:pt x="17914" y="19994"/>
                    <a:pt x="17950" y="19900"/>
                    <a:pt x="17942" y="19805"/>
                  </a:cubicBezTo>
                  <a:lnTo>
                    <a:pt x="17942" y="18532"/>
                  </a:lnTo>
                  <a:cubicBezTo>
                    <a:pt x="18008" y="18411"/>
                    <a:pt x="18141" y="18333"/>
                    <a:pt x="18288" y="18336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179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</p:spPr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29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4695" y="398154"/>
            <a:ext cx="23518800" cy="6440400"/>
          </a:xfrm>
        </p:spPr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BC155B5-E405-2147-8589-2BF14F0AFB09}"/>
              </a:ext>
            </a:extLst>
          </p:cNvPr>
          <p:cNvSpPr/>
          <p:nvPr/>
        </p:nvSpPr>
        <p:spPr>
          <a:xfrm>
            <a:off x="454695" y="398154"/>
            <a:ext cx="23518800" cy="6440400"/>
          </a:xfrm>
          <a:prstGeom prst="rect">
            <a:avLst/>
          </a:prstGeom>
          <a:solidFill>
            <a:schemeClr val="bg2">
              <a:alpha val="69000"/>
            </a:schemeClr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DE69861-9ACB-2649-AE48-AC4D18AF6B97}"/>
              </a:ext>
            </a:extLst>
          </p:cNvPr>
          <p:cNvGrpSpPr/>
          <p:nvPr/>
        </p:nvGrpSpPr>
        <p:grpSpPr>
          <a:xfrm>
            <a:off x="1462809" y="6209928"/>
            <a:ext cx="5904656" cy="4621202"/>
            <a:chOff x="1462809" y="6279003"/>
            <a:chExt cx="5904656" cy="462120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0E0D438-3950-2543-AD39-19FF9CC1D6A5}"/>
                </a:ext>
              </a:extLst>
            </p:cNvPr>
            <p:cNvSpPr/>
            <p:nvPr/>
          </p:nvSpPr>
          <p:spPr>
            <a:xfrm>
              <a:off x="1462809" y="9206921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71EEDAA-4CFD-BA4F-8E1B-8B36D6C7CAE0}"/>
                </a:ext>
              </a:extLst>
            </p:cNvPr>
            <p:cNvGrpSpPr/>
            <p:nvPr/>
          </p:nvGrpSpPr>
          <p:grpSpPr>
            <a:xfrm>
              <a:off x="2506925" y="6279003"/>
              <a:ext cx="3816424" cy="1224136"/>
              <a:chOff x="10319792" y="5633864"/>
              <a:chExt cx="3816424" cy="1224136"/>
            </a:xfrm>
          </p:grpSpPr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00609EB-B5E7-D44F-874C-423A28E49745}"/>
                  </a:ext>
                </a:extLst>
              </p:cNvPr>
              <p:cNvSpPr/>
              <p:nvPr/>
            </p:nvSpPr>
            <p:spPr>
              <a:xfrm>
                <a:off x="10319792" y="5633864"/>
                <a:ext cx="3816424" cy="1224136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D23A961C-F200-BD48-AFB0-97F890050A9D}"/>
                  </a:ext>
                </a:extLst>
              </p:cNvPr>
              <p:cNvSpPr/>
              <p:nvPr/>
            </p:nvSpPr>
            <p:spPr>
              <a:xfrm>
                <a:off x="10531346" y="5924802"/>
                <a:ext cx="3393316" cy="5867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Simple Demo Text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40968FEC-AA64-2E4A-A965-4DB9F312EA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5811" y="8058544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F352485-35A0-8A43-80BB-A7D3461423BE}"/>
              </a:ext>
            </a:extLst>
          </p:cNvPr>
          <p:cNvGrpSpPr/>
          <p:nvPr/>
        </p:nvGrpSpPr>
        <p:grpSpPr>
          <a:xfrm>
            <a:off x="9239672" y="6209928"/>
            <a:ext cx="5904656" cy="4621202"/>
            <a:chOff x="1462809" y="6279003"/>
            <a:chExt cx="5904656" cy="4621202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CA8FA71F-E396-394A-BBEA-6810981212DC}"/>
                </a:ext>
              </a:extLst>
            </p:cNvPr>
            <p:cNvSpPr/>
            <p:nvPr/>
          </p:nvSpPr>
          <p:spPr>
            <a:xfrm>
              <a:off x="1462809" y="9206921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84BCDB99-456C-9043-BBB6-DC4726456742}"/>
                </a:ext>
              </a:extLst>
            </p:cNvPr>
            <p:cNvGrpSpPr/>
            <p:nvPr/>
          </p:nvGrpSpPr>
          <p:grpSpPr>
            <a:xfrm>
              <a:off x="2506925" y="6279003"/>
              <a:ext cx="3816424" cy="1224136"/>
              <a:chOff x="10319792" y="5633864"/>
              <a:chExt cx="3816424" cy="1224136"/>
            </a:xfrm>
          </p:grpSpPr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CB09113-416A-D340-A187-BABC8CA35830}"/>
                  </a:ext>
                </a:extLst>
              </p:cNvPr>
              <p:cNvSpPr/>
              <p:nvPr/>
            </p:nvSpPr>
            <p:spPr>
              <a:xfrm>
                <a:off x="10319792" y="5633864"/>
                <a:ext cx="3816424" cy="1224136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6500BC8-56B1-594D-946D-CCC42E2CDE64}"/>
                  </a:ext>
                </a:extLst>
              </p:cNvPr>
              <p:cNvSpPr/>
              <p:nvPr/>
            </p:nvSpPr>
            <p:spPr>
              <a:xfrm>
                <a:off x="10531346" y="5924802"/>
                <a:ext cx="3393316" cy="5867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Simple Demo Text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68567973-1776-0445-AF96-DFAE2F6DF2C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5811" y="8058544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2FF755F-EA36-4C42-B309-1C0FE40C619A}"/>
              </a:ext>
            </a:extLst>
          </p:cNvPr>
          <p:cNvGrpSpPr/>
          <p:nvPr/>
        </p:nvGrpSpPr>
        <p:grpSpPr>
          <a:xfrm>
            <a:off x="17016535" y="6209928"/>
            <a:ext cx="5904656" cy="4621202"/>
            <a:chOff x="1462809" y="6279003"/>
            <a:chExt cx="5904656" cy="462120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2C7A6A39-C720-E645-8423-7FAEEEFF89EA}"/>
                </a:ext>
              </a:extLst>
            </p:cNvPr>
            <p:cNvSpPr/>
            <p:nvPr/>
          </p:nvSpPr>
          <p:spPr>
            <a:xfrm>
              <a:off x="1462809" y="9206921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2F4287FA-6AE2-274E-80F0-C1A176A5C576}"/>
                </a:ext>
              </a:extLst>
            </p:cNvPr>
            <p:cNvGrpSpPr/>
            <p:nvPr/>
          </p:nvGrpSpPr>
          <p:grpSpPr>
            <a:xfrm>
              <a:off x="2506925" y="6279003"/>
              <a:ext cx="3816424" cy="1224136"/>
              <a:chOff x="10319792" y="5633864"/>
              <a:chExt cx="3816424" cy="122413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63B0E-94D0-C347-8B17-D7568808C60B}"/>
                  </a:ext>
                </a:extLst>
              </p:cNvPr>
              <p:cNvSpPr/>
              <p:nvPr/>
            </p:nvSpPr>
            <p:spPr>
              <a:xfrm>
                <a:off x="10319792" y="5633864"/>
                <a:ext cx="3816424" cy="1224136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3EA816D-C91A-B341-B3F1-A56E7B84AAFF}"/>
                  </a:ext>
                </a:extLst>
              </p:cNvPr>
              <p:cNvSpPr/>
              <p:nvPr/>
            </p:nvSpPr>
            <p:spPr>
              <a:xfrm>
                <a:off x="10531346" y="5924802"/>
                <a:ext cx="3393316" cy="5867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Simple Demo Text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9CAC171B-DFCE-7742-ADB3-CE9501C6DF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5811" y="8058544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sp>
        <p:nvSpPr>
          <p:cNvPr id="29" name="Фигура">
            <a:extLst>
              <a:ext uri="{FF2B5EF4-FFF2-40B4-BE49-F238E27FC236}">
                <a16:creationId xmlns:a16="http://schemas.microsoft.com/office/drawing/2014/main" id="{23A658CD-64A5-3D41-8F87-86D4C407831D}"/>
              </a:ext>
            </a:extLst>
          </p:cNvPr>
          <p:cNvSpPr/>
          <p:nvPr/>
        </p:nvSpPr>
        <p:spPr>
          <a:xfrm>
            <a:off x="11157089" y="2722304"/>
            <a:ext cx="2155499" cy="1867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360" extrusionOk="0">
                <a:moveTo>
                  <a:pt x="6101" y="0"/>
                </a:moveTo>
                <a:cubicBezTo>
                  <a:pt x="5735" y="0"/>
                  <a:pt x="5370" y="159"/>
                  <a:pt x="5091" y="477"/>
                </a:cubicBezTo>
                <a:cubicBezTo>
                  <a:pt x="4572" y="1070"/>
                  <a:pt x="4536" y="2006"/>
                  <a:pt x="4984" y="2646"/>
                </a:cubicBezTo>
                <a:cubicBezTo>
                  <a:pt x="4377" y="2816"/>
                  <a:pt x="3795" y="3128"/>
                  <a:pt x="3276" y="3579"/>
                </a:cubicBezTo>
                <a:lnTo>
                  <a:pt x="2994" y="3257"/>
                </a:lnTo>
                <a:lnTo>
                  <a:pt x="3438" y="2752"/>
                </a:lnTo>
                <a:lnTo>
                  <a:pt x="2967" y="2213"/>
                </a:lnTo>
                <a:lnTo>
                  <a:pt x="1571" y="3802"/>
                </a:lnTo>
                <a:lnTo>
                  <a:pt x="2042" y="4342"/>
                </a:lnTo>
                <a:lnTo>
                  <a:pt x="2490" y="3831"/>
                </a:lnTo>
                <a:lnTo>
                  <a:pt x="2743" y="4121"/>
                </a:lnTo>
                <a:cubicBezTo>
                  <a:pt x="2335" y="4603"/>
                  <a:pt x="2022" y="5150"/>
                  <a:pt x="1805" y="5733"/>
                </a:cubicBezTo>
                <a:lnTo>
                  <a:pt x="801" y="5733"/>
                </a:lnTo>
                <a:cubicBezTo>
                  <a:pt x="597" y="5729"/>
                  <a:pt x="399" y="5815"/>
                  <a:pt x="249" y="5975"/>
                </a:cubicBezTo>
                <a:cubicBezTo>
                  <a:pt x="87" y="6149"/>
                  <a:pt x="-3" y="6392"/>
                  <a:pt x="0" y="6645"/>
                </a:cubicBezTo>
                <a:lnTo>
                  <a:pt x="0" y="18953"/>
                </a:lnTo>
                <a:cubicBezTo>
                  <a:pt x="2" y="19040"/>
                  <a:pt x="31" y="19124"/>
                  <a:pt x="81" y="19190"/>
                </a:cubicBezTo>
                <a:cubicBezTo>
                  <a:pt x="135" y="19261"/>
                  <a:pt x="210" y="19306"/>
                  <a:pt x="292" y="19317"/>
                </a:cubicBezTo>
                <a:lnTo>
                  <a:pt x="2567" y="19317"/>
                </a:lnTo>
                <a:cubicBezTo>
                  <a:pt x="2639" y="19802"/>
                  <a:pt x="2837" y="20267"/>
                  <a:pt x="3165" y="20641"/>
                </a:cubicBezTo>
                <a:cubicBezTo>
                  <a:pt x="4005" y="21600"/>
                  <a:pt x="5368" y="21600"/>
                  <a:pt x="6208" y="20641"/>
                </a:cubicBezTo>
                <a:cubicBezTo>
                  <a:pt x="6539" y="20264"/>
                  <a:pt x="6737" y="19795"/>
                  <a:pt x="6808" y="19306"/>
                </a:cubicBezTo>
                <a:lnTo>
                  <a:pt x="14811" y="19306"/>
                </a:lnTo>
                <a:cubicBezTo>
                  <a:pt x="14882" y="19795"/>
                  <a:pt x="15081" y="20264"/>
                  <a:pt x="15411" y="20641"/>
                </a:cubicBezTo>
                <a:cubicBezTo>
                  <a:pt x="16251" y="21600"/>
                  <a:pt x="17614" y="21600"/>
                  <a:pt x="18454" y="20641"/>
                </a:cubicBezTo>
                <a:cubicBezTo>
                  <a:pt x="18784" y="20265"/>
                  <a:pt x="18982" y="19797"/>
                  <a:pt x="19053" y="19310"/>
                </a:cubicBezTo>
                <a:lnTo>
                  <a:pt x="21271" y="19310"/>
                </a:lnTo>
                <a:cubicBezTo>
                  <a:pt x="21363" y="19311"/>
                  <a:pt x="21452" y="19266"/>
                  <a:pt x="21514" y="19187"/>
                </a:cubicBezTo>
                <a:cubicBezTo>
                  <a:pt x="21567" y="19119"/>
                  <a:pt x="21595" y="19032"/>
                  <a:pt x="21594" y="18941"/>
                </a:cubicBezTo>
                <a:lnTo>
                  <a:pt x="21597" y="14389"/>
                </a:lnTo>
                <a:cubicBezTo>
                  <a:pt x="21595" y="14333"/>
                  <a:pt x="21583" y="14277"/>
                  <a:pt x="21561" y="14226"/>
                </a:cubicBezTo>
                <a:cubicBezTo>
                  <a:pt x="21538" y="14174"/>
                  <a:pt x="21506" y="14127"/>
                  <a:pt x="21467" y="14090"/>
                </a:cubicBezTo>
                <a:lnTo>
                  <a:pt x="19027" y="12098"/>
                </a:lnTo>
                <a:lnTo>
                  <a:pt x="17365" y="6438"/>
                </a:lnTo>
                <a:cubicBezTo>
                  <a:pt x="17296" y="6232"/>
                  <a:pt x="17173" y="6056"/>
                  <a:pt x="17012" y="5934"/>
                </a:cubicBezTo>
                <a:cubicBezTo>
                  <a:pt x="16854" y="5813"/>
                  <a:pt x="16668" y="5751"/>
                  <a:pt x="16478" y="5755"/>
                </a:cubicBezTo>
                <a:lnTo>
                  <a:pt x="10405" y="5755"/>
                </a:lnTo>
                <a:cubicBezTo>
                  <a:pt x="10189" y="5167"/>
                  <a:pt x="9875" y="4617"/>
                  <a:pt x="9467" y="4131"/>
                </a:cubicBezTo>
                <a:lnTo>
                  <a:pt x="9739" y="3821"/>
                </a:lnTo>
                <a:lnTo>
                  <a:pt x="10181" y="4328"/>
                </a:lnTo>
                <a:lnTo>
                  <a:pt x="10654" y="3790"/>
                </a:lnTo>
                <a:lnTo>
                  <a:pt x="9262" y="2197"/>
                </a:lnTo>
                <a:lnTo>
                  <a:pt x="8789" y="2734"/>
                </a:lnTo>
                <a:lnTo>
                  <a:pt x="9236" y="3246"/>
                </a:lnTo>
                <a:lnTo>
                  <a:pt x="8935" y="3588"/>
                </a:lnTo>
                <a:cubicBezTo>
                  <a:pt x="8414" y="3132"/>
                  <a:pt x="7828" y="2817"/>
                  <a:pt x="7218" y="2646"/>
                </a:cubicBezTo>
                <a:cubicBezTo>
                  <a:pt x="7665" y="2006"/>
                  <a:pt x="7630" y="1070"/>
                  <a:pt x="7111" y="477"/>
                </a:cubicBezTo>
                <a:cubicBezTo>
                  <a:pt x="6832" y="159"/>
                  <a:pt x="6466" y="0"/>
                  <a:pt x="6101" y="0"/>
                </a:cubicBezTo>
                <a:close/>
                <a:moveTo>
                  <a:pt x="6101" y="803"/>
                </a:moveTo>
                <a:cubicBezTo>
                  <a:pt x="6286" y="803"/>
                  <a:pt x="6472" y="884"/>
                  <a:pt x="6613" y="1046"/>
                </a:cubicBezTo>
                <a:cubicBezTo>
                  <a:pt x="6897" y="1369"/>
                  <a:pt x="6897" y="1892"/>
                  <a:pt x="6613" y="2215"/>
                </a:cubicBezTo>
                <a:cubicBezTo>
                  <a:pt x="6560" y="2277"/>
                  <a:pt x="6498" y="2323"/>
                  <a:pt x="6434" y="2361"/>
                </a:cubicBezTo>
                <a:lnTo>
                  <a:pt x="6434" y="1623"/>
                </a:lnTo>
                <a:lnTo>
                  <a:pt x="5767" y="1623"/>
                </a:lnTo>
                <a:lnTo>
                  <a:pt x="5767" y="2361"/>
                </a:lnTo>
                <a:cubicBezTo>
                  <a:pt x="5703" y="2323"/>
                  <a:pt x="5642" y="2277"/>
                  <a:pt x="5588" y="2215"/>
                </a:cubicBezTo>
                <a:cubicBezTo>
                  <a:pt x="5305" y="1892"/>
                  <a:pt x="5305" y="1369"/>
                  <a:pt x="5588" y="1046"/>
                </a:cubicBezTo>
                <a:cubicBezTo>
                  <a:pt x="5730" y="884"/>
                  <a:pt x="5915" y="803"/>
                  <a:pt x="6101" y="803"/>
                </a:cubicBezTo>
                <a:close/>
                <a:moveTo>
                  <a:pt x="6101" y="3280"/>
                </a:moveTo>
                <a:cubicBezTo>
                  <a:pt x="7119" y="3280"/>
                  <a:pt x="8137" y="3723"/>
                  <a:pt x="8913" y="4609"/>
                </a:cubicBezTo>
                <a:cubicBezTo>
                  <a:pt x="10467" y="6382"/>
                  <a:pt x="10467" y="9257"/>
                  <a:pt x="8913" y="11030"/>
                </a:cubicBezTo>
                <a:cubicBezTo>
                  <a:pt x="7360" y="12803"/>
                  <a:pt x="4841" y="12803"/>
                  <a:pt x="3288" y="11030"/>
                </a:cubicBezTo>
                <a:cubicBezTo>
                  <a:pt x="1735" y="9257"/>
                  <a:pt x="1735" y="6382"/>
                  <a:pt x="3288" y="4609"/>
                </a:cubicBezTo>
                <a:cubicBezTo>
                  <a:pt x="4065" y="3723"/>
                  <a:pt x="5083" y="3280"/>
                  <a:pt x="6101" y="3280"/>
                </a:cubicBezTo>
                <a:close/>
                <a:moveTo>
                  <a:pt x="5767" y="4105"/>
                </a:moveTo>
                <a:lnTo>
                  <a:pt x="5767" y="4918"/>
                </a:lnTo>
                <a:lnTo>
                  <a:pt x="6434" y="4918"/>
                </a:lnTo>
                <a:lnTo>
                  <a:pt x="6434" y="4105"/>
                </a:lnTo>
                <a:lnTo>
                  <a:pt x="5767" y="4105"/>
                </a:lnTo>
                <a:close/>
                <a:moveTo>
                  <a:pt x="7641" y="4328"/>
                </a:moveTo>
                <a:lnTo>
                  <a:pt x="6143" y="6997"/>
                </a:lnTo>
                <a:cubicBezTo>
                  <a:pt x="5944" y="6983"/>
                  <a:pt x="5740" y="7061"/>
                  <a:pt x="5588" y="7235"/>
                </a:cubicBezTo>
                <a:cubicBezTo>
                  <a:pt x="5305" y="7558"/>
                  <a:pt x="5305" y="8082"/>
                  <a:pt x="5588" y="8405"/>
                </a:cubicBezTo>
                <a:cubicBezTo>
                  <a:pt x="5871" y="8728"/>
                  <a:pt x="6330" y="8728"/>
                  <a:pt x="6613" y="8405"/>
                </a:cubicBezTo>
                <a:cubicBezTo>
                  <a:pt x="6843" y="8143"/>
                  <a:pt x="6882" y="7752"/>
                  <a:pt x="6740" y="7440"/>
                </a:cubicBezTo>
                <a:lnTo>
                  <a:pt x="8241" y="4766"/>
                </a:lnTo>
                <a:lnTo>
                  <a:pt x="7641" y="4328"/>
                </a:lnTo>
                <a:close/>
                <a:moveTo>
                  <a:pt x="4828" y="4414"/>
                </a:moveTo>
                <a:lnTo>
                  <a:pt x="4202" y="4800"/>
                </a:lnTo>
                <a:lnTo>
                  <a:pt x="4518" y="5470"/>
                </a:lnTo>
                <a:lnTo>
                  <a:pt x="5145" y="5084"/>
                </a:lnTo>
                <a:lnTo>
                  <a:pt x="4828" y="4414"/>
                </a:lnTo>
                <a:close/>
                <a:moveTo>
                  <a:pt x="8730" y="5601"/>
                </a:moveTo>
                <a:lnTo>
                  <a:pt x="8154" y="5987"/>
                </a:lnTo>
                <a:lnTo>
                  <a:pt x="8514" y="6688"/>
                </a:lnTo>
                <a:lnTo>
                  <a:pt x="9090" y="6303"/>
                </a:lnTo>
                <a:lnTo>
                  <a:pt x="8730" y="5601"/>
                </a:lnTo>
                <a:close/>
                <a:moveTo>
                  <a:pt x="3524" y="5602"/>
                </a:moveTo>
                <a:lnTo>
                  <a:pt x="3166" y="6304"/>
                </a:lnTo>
                <a:lnTo>
                  <a:pt x="3741" y="6688"/>
                </a:lnTo>
                <a:lnTo>
                  <a:pt x="4100" y="5985"/>
                </a:lnTo>
                <a:lnTo>
                  <a:pt x="3524" y="5602"/>
                </a:lnTo>
                <a:close/>
                <a:moveTo>
                  <a:pt x="823" y="6572"/>
                </a:moveTo>
                <a:lnTo>
                  <a:pt x="1562" y="6572"/>
                </a:lnTo>
                <a:cubicBezTo>
                  <a:pt x="1196" y="8315"/>
                  <a:pt x="1608" y="10227"/>
                  <a:pt x="2800" y="11587"/>
                </a:cubicBezTo>
                <a:cubicBezTo>
                  <a:pt x="4623" y="13668"/>
                  <a:pt x="7579" y="13668"/>
                  <a:pt x="9402" y="11587"/>
                </a:cubicBezTo>
                <a:cubicBezTo>
                  <a:pt x="10592" y="10229"/>
                  <a:pt x="11005" y="8319"/>
                  <a:pt x="10640" y="6578"/>
                </a:cubicBezTo>
                <a:lnTo>
                  <a:pt x="16379" y="6578"/>
                </a:lnTo>
                <a:cubicBezTo>
                  <a:pt x="16457" y="6574"/>
                  <a:pt x="16535" y="6597"/>
                  <a:pt x="16601" y="6644"/>
                </a:cubicBezTo>
                <a:cubicBezTo>
                  <a:pt x="16663" y="6687"/>
                  <a:pt x="16713" y="6750"/>
                  <a:pt x="16746" y="6823"/>
                </a:cubicBezTo>
                <a:lnTo>
                  <a:pt x="16941" y="7422"/>
                </a:lnTo>
                <a:lnTo>
                  <a:pt x="15418" y="7422"/>
                </a:lnTo>
                <a:cubicBezTo>
                  <a:pt x="15142" y="7410"/>
                  <a:pt x="14875" y="7530"/>
                  <a:pt x="14681" y="7752"/>
                </a:cubicBezTo>
                <a:cubicBezTo>
                  <a:pt x="14498" y="7961"/>
                  <a:pt x="14394" y="8243"/>
                  <a:pt x="14391" y="8538"/>
                </a:cubicBezTo>
                <a:lnTo>
                  <a:pt x="14391" y="11581"/>
                </a:lnTo>
                <a:cubicBezTo>
                  <a:pt x="14395" y="11880"/>
                  <a:pt x="14501" y="12165"/>
                  <a:pt x="14686" y="12377"/>
                </a:cubicBezTo>
                <a:cubicBezTo>
                  <a:pt x="14882" y="12603"/>
                  <a:pt x="15151" y="12726"/>
                  <a:pt x="15430" y="12719"/>
                </a:cubicBezTo>
                <a:lnTo>
                  <a:pt x="18616" y="12719"/>
                </a:lnTo>
                <a:lnTo>
                  <a:pt x="20908" y="14611"/>
                </a:lnTo>
                <a:lnTo>
                  <a:pt x="20908" y="16849"/>
                </a:lnTo>
                <a:lnTo>
                  <a:pt x="19801" y="16849"/>
                </a:lnTo>
                <a:lnTo>
                  <a:pt x="19801" y="17662"/>
                </a:lnTo>
                <a:lnTo>
                  <a:pt x="20908" y="17662"/>
                </a:lnTo>
                <a:lnTo>
                  <a:pt x="20908" y="18484"/>
                </a:lnTo>
                <a:lnTo>
                  <a:pt x="19051" y="18484"/>
                </a:lnTo>
                <a:cubicBezTo>
                  <a:pt x="18978" y="18002"/>
                  <a:pt x="18780" y="17540"/>
                  <a:pt x="18454" y="17168"/>
                </a:cubicBezTo>
                <a:cubicBezTo>
                  <a:pt x="18034" y="16688"/>
                  <a:pt x="17484" y="16448"/>
                  <a:pt x="16933" y="16448"/>
                </a:cubicBezTo>
                <a:cubicBezTo>
                  <a:pt x="16382" y="16448"/>
                  <a:pt x="15831" y="16688"/>
                  <a:pt x="15411" y="17168"/>
                </a:cubicBezTo>
                <a:cubicBezTo>
                  <a:pt x="15083" y="17542"/>
                  <a:pt x="14884" y="18008"/>
                  <a:pt x="14812" y="18493"/>
                </a:cubicBezTo>
                <a:lnTo>
                  <a:pt x="6807" y="18493"/>
                </a:lnTo>
                <a:cubicBezTo>
                  <a:pt x="6735" y="18008"/>
                  <a:pt x="6536" y="17542"/>
                  <a:pt x="6208" y="17168"/>
                </a:cubicBezTo>
                <a:cubicBezTo>
                  <a:pt x="5788" y="16688"/>
                  <a:pt x="5238" y="16448"/>
                  <a:pt x="4687" y="16448"/>
                </a:cubicBezTo>
                <a:cubicBezTo>
                  <a:pt x="4136" y="16448"/>
                  <a:pt x="3585" y="16688"/>
                  <a:pt x="3165" y="17168"/>
                </a:cubicBezTo>
                <a:cubicBezTo>
                  <a:pt x="2836" y="17543"/>
                  <a:pt x="2638" y="18009"/>
                  <a:pt x="2567" y="18495"/>
                </a:cubicBezTo>
                <a:lnTo>
                  <a:pt x="677" y="18495"/>
                </a:lnTo>
                <a:lnTo>
                  <a:pt x="677" y="17662"/>
                </a:lnTo>
                <a:lnTo>
                  <a:pt x="2513" y="17662"/>
                </a:lnTo>
                <a:lnTo>
                  <a:pt x="2513" y="16849"/>
                </a:lnTo>
                <a:lnTo>
                  <a:pt x="677" y="16849"/>
                </a:lnTo>
                <a:lnTo>
                  <a:pt x="677" y="12714"/>
                </a:lnTo>
                <a:lnTo>
                  <a:pt x="1772" y="12714"/>
                </a:lnTo>
                <a:lnTo>
                  <a:pt x="1772" y="11901"/>
                </a:lnTo>
                <a:lnTo>
                  <a:pt x="677" y="11901"/>
                </a:lnTo>
                <a:lnTo>
                  <a:pt x="677" y="6739"/>
                </a:lnTo>
                <a:cubicBezTo>
                  <a:pt x="675" y="6693"/>
                  <a:pt x="690" y="6649"/>
                  <a:pt x="719" y="6617"/>
                </a:cubicBezTo>
                <a:cubicBezTo>
                  <a:pt x="747" y="6586"/>
                  <a:pt x="784" y="6570"/>
                  <a:pt x="823" y="6572"/>
                </a:cubicBezTo>
                <a:close/>
                <a:moveTo>
                  <a:pt x="2899" y="7403"/>
                </a:moveTo>
                <a:lnTo>
                  <a:pt x="2899" y="8216"/>
                </a:lnTo>
                <a:lnTo>
                  <a:pt x="3566" y="8216"/>
                </a:lnTo>
                <a:lnTo>
                  <a:pt x="3566" y="7403"/>
                </a:lnTo>
                <a:lnTo>
                  <a:pt x="2899" y="7403"/>
                </a:lnTo>
                <a:close/>
                <a:moveTo>
                  <a:pt x="8635" y="7413"/>
                </a:moveTo>
                <a:lnTo>
                  <a:pt x="8635" y="8226"/>
                </a:lnTo>
                <a:lnTo>
                  <a:pt x="9302" y="8226"/>
                </a:lnTo>
                <a:lnTo>
                  <a:pt x="9302" y="7413"/>
                </a:lnTo>
                <a:lnTo>
                  <a:pt x="8635" y="7413"/>
                </a:lnTo>
                <a:close/>
                <a:moveTo>
                  <a:pt x="17154" y="8192"/>
                </a:moveTo>
                <a:lnTo>
                  <a:pt x="18256" y="11959"/>
                </a:lnTo>
                <a:lnTo>
                  <a:pt x="15474" y="11959"/>
                </a:lnTo>
                <a:cubicBezTo>
                  <a:pt x="15385" y="11959"/>
                  <a:pt x="15300" y="11921"/>
                  <a:pt x="15235" y="11853"/>
                </a:cubicBezTo>
                <a:cubicBezTo>
                  <a:pt x="15173" y="11787"/>
                  <a:pt x="15133" y="11697"/>
                  <a:pt x="15124" y="11600"/>
                </a:cubicBezTo>
                <a:lnTo>
                  <a:pt x="15124" y="8584"/>
                </a:lnTo>
                <a:cubicBezTo>
                  <a:pt x="15129" y="8489"/>
                  <a:pt x="15163" y="8398"/>
                  <a:pt x="15221" y="8328"/>
                </a:cubicBezTo>
                <a:cubicBezTo>
                  <a:pt x="15289" y="8247"/>
                  <a:pt x="15383" y="8201"/>
                  <a:pt x="15482" y="8201"/>
                </a:cubicBezTo>
                <a:lnTo>
                  <a:pt x="17154" y="8192"/>
                </a:lnTo>
                <a:close/>
                <a:moveTo>
                  <a:pt x="3740" y="8879"/>
                </a:moveTo>
                <a:lnTo>
                  <a:pt x="3156" y="9246"/>
                </a:lnTo>
                <a:lnTo>
                  <a:pt x="3499" y="9959"/>
                </a:lnTo>
                <a:lnTo>
                  <a:pt x="4084" y="9590"/>
                </a:lnTo>
                <a:lnTo>
                  <a:pt x="3740" y="8879"/>
                </a:lnTo>
                <a:close/>
                <a:moveTo>
                  <a:pt x="8484" y="8914"/>
                </a:moveTo>
                <a:lnTo>
                  <a:pt x="8146" y="9570"/>
                </a:lnTo>
                <a:lnTo>
                  <a:pt x="8760" y="9984"/>
                </a:lnTo>
                <a:lnTo>
                  <a:pt x="9098" y="9328"/>
                </a:lnTo>
                <a:lnTo>
                  <a:pt x="8484" y="8914"/>
                </a:lnTo>
                <a:close/>
                <a:moveTo>
                  <a:pt x="7698" y="10111"/>
                </a:moveTo>
                <a:lnTo>
                  <a:pt x="7116" y="10484"/>
                </a:lnTo>
                <a:lnTo>
                  <a:pt x="7465" y="11193"/>
                </a:lnTo>
                <a:lnTo>
                  <a:pt x="8047" y="10820"/>
                </a:lnTo>
                <a:lnTo>
                  <a:pt x="7698" y="10111"/>
                </a:lnTo>
                <a:close/>
                <a:moveTo>
                  <a:pt x="4538" y="10121"/>
                </a:moveTo>
                <a:lnTo>
                  <a:pt x="4213" y="10786"/>
                </a:lnTo>
                <a:lnTo>
                  <a:pt x="4835" y="11183"/>
                </a:lnTo>
                <a:lnTo>
                  <a:pt x="5160" y="10517"/>
                </a:lnTo>
                <a:lnTo>
                  <a:pt x="4538" y="10121"/>
                </a:lnTo>
                <a:close/>
                <a:moveTo>
                  <a:pt x="5767" y="10722"/>
                </a:moveTo>
                <a:lnTo>
                  <a:pt x="5767" y="11535"/>
                </a:lnTo>
                <a:lnTo>
                  <a:pt x="6434" y="11535"/>
                </a:lnTo>
                <a:lnTo>
                  <a:pt x="6434" y="10722"/>
                </a:lnTo>
                <a:lnTo>
                  <a:pt x="5767" y="10722"/>
                </a:lnTo>
                <a:close/>
                <a:moveTo>
                  <a:pt x="15118" y="13575"/>
                </a:moveTo>
                <a:lnTo>
                  <a:pt x="15118" y="14388"/>
                </a:lnTo>
                <a:lnTo>
                  <a:pt x="16568" y="14388"/>
                </a:lnTo>
                <a:lnTo>
                  <a:pt x="16568" y="13575"/>
                </a:lnTo>
                <a:lnTo>
                  <a:pt x="15118" y="13575"/>
                </a:lnTo>
                <a:close/>
                <a:moveTo>
                  <a:pt x="7206" y="16849"/>
                </a:moveTo>
                <a:lnTo>
                  <a:pt x="7206" y="17662"/>
                </a:lnTo>
                <a:lnTo>
                  <a:pt x="14045" y="17662"/>
                </a:lnTo>
                <a:lnTo>
                  <a:pt x="14045" y="16849"/>
                </a:lnTo>
                <a:lnTo>
                  <a:pt x="7206" y="16849"/>
                </a:lnTo>
                <a:close/>
                <a:moveTo>
                  <a:pt x="4687" y="17274"/>
                </a:moveTo>
                <a:cubicBezTo>
                  <a:pt x="5052" y="17274"/>
                  <a:pt x="5418" y="17433"/>
                  <a:pt x="5697" y="17752"/>
                </a:cubicBezTo>
                <a:cubicBezTo>
                  <a:pt x="6255" y="18388"/>
                  <a:pt x="6255" y="19420"/>
                  <a:pt x="5697" y="20057"/>
                </a:cubicBezTo>
                <a:cubicBezTo>
                  <a:pt x="5139" y="20694"/>
                  <a:pt x="4235" y="20694"/>
                  <a:pt x="3677" y="20057"/>
                </a:cubicBezTo>
                <a:cubicBezTo>
                  <a:pt x="3119" y="19420"/>
                  <a:pt x="3119" y="18388"/>
                  <a:pt x="3677" y="17752"/>
                </a:cubicBezTo>
                <a:cubicBezTo>
                  <a:pt x="3956" y="17433"/>
                  <a:pt x="4321" y="17274"/>
                  <a:pt x="4687" y="17274"/>
                </a:cubicBezTo>
                <a:close/>
                <a:moveTo>
                  <a:pt x="16933" y="17274"/>
                </a:moveTo>
                <a:cubicBezTo>
                  <a:pt x="17298" y="17274"/>
                  <a:pt x="17664" y="17433"/>
                  <a:pt x="17943" y="17752"/>
                </a:cubicBezTo>
                <a:cubicBezTo>
                  <a:pt x="18500" y="18388"/>
                  <a:pt x="18500" y="19420"/>
                  <a:pt x="17943" y="20057"/>
                </a:cubicBezTo>
                <a:cubicBezTo>
                  <a:pt x="17385" y="20694"/>
                  <a:pt x="16481" y="20694"/>
                  <a:pt x="15923" y="20057"/>
                </a:cubicBezTo>
                <a:cubicBezTo>
                  <a:pt x="15365" y="19420"/>
                  <a:pt x="15365" y="18388"/>
                  <a:pt x="15923" y="17752"/>
                </a:cubicBezTo>
                <a:cubicBezTo>
                  <a:pt x="16202" y="17433"/>
                  <a:pt x="16567" y="17274"/>
                  <a:pt x="16933" y="17274"/>
                </a:cubicBezTo>
                <a:close/>
                <a:moveTo>
                  <a:pt x="4327" y="18493"/>
                </a:moveTo>
                <a:lnTo>
                  <a:pt x="4327" y="19315"/>
                </a:lnTo>
                <a:lnTo>
                  <a:pt x="5047" y="19315"/>
                </a:lnTo>
                <a:lnTo>
                  <a:pt x="5047" y="18493"/>
                </a:lnTo>
                <a:lnTo>
                  <a:pt x="4327" y="18493"/>
                </a:lnTo>
                <a:close/>
                <a:moveTo>
                  <a:pt x="16573" y="18493"/>
                </a:moveTo>
                <a:lnTo>
                  <a:pt x="16573" y="19315"/>
                </a:lnTo>
                <a:lnTo>
                  <a:pt x="17293" y="19315"/>
                </a:lnTo>
                <a:lnTo>
                  <a:pt x="17293" y="18493"/>
                </a:lnTo>
                <a:lnTo>
                  <a:pt x="16573" y="18493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Фигура">
            <a:extLst>
              <a:ext uri="{FF2B5EF4-FFF2-40B4-BE49-F238E27FC236}">
                <a16:creationId xmlns:a16="http://schemas.microsoft.com/office/drawing/2014/main" id="{783FA8BE-1AF8-DA43-8898-854B00A691E5}"/>
              </a:ext>
            </a:extLst>
          </p:cNvPr>
          <p:cNvSpPr/>
          <p:nvPr/>
        </p:nvSpPr>
        <p:spPr>
          <a:xfrm>
            <a:off x="3262316" y="2571018"/>
            <a:ext cx="2170089" cy="2170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9" h="20619" extrusionOk="0">
                <a:moveTo>
                  <a:pt x="9854" y="0"/>
                </a:moveTo>
                <a:cubicBezTo>
                  <a:pt x="8152" y="0"/>
                  <a:pt x="6451" y="462"/>
                  <a:pt x="4932" y="1379"/>
                </a:cubicBezTo>
                <a:cubicBezTo>
                  <a:pt x="4645" y="953"/>
                  <a:pt x="4174" y="658"/>
                  <a:pt x="3605" y="660"/>
                </a:cubicBezTo>
                <a:cubicBezTo>
                  <a:pt x="2337" y="663"/>
                  <a:pt x="1556" y="2111"/>
                  <a:pt x="2209" y="3248"/>
                </a:cubicBezTo>
                <a:lnTo>
                  <a:pt x="2391" y="3581"/>
                </a:lnTo>
                <a:cubicBezTo>
                  <a:pt x="-953" y="7632"/>
                  <a:pt x="-791" y="13756"/>
                  <a:pt x="2885" y="17601"/>
                </a:cubicBezTo>
                <a:cubicBezTo>
                  <a:pt x="6433" y="21313"/>
                  <a:pt x="12012" y="21600"/>
                  <a:pt x="15879" y="18468"/>
                </a:cubicBezTo>
                <a:lnTo>
                  <a:pt x="17676" y="20349"/>
                </a:lnTo>
                <a:cubicBezTo>
                  <a:pt x="17781" y="20458"/>
                  <a:pt x="17833" y="20513"/>
                  <a:pt x="17906" y="20553"/>
                </a:cubicBezTo>
                <a:cubicBezTo>
                  <a:pt x="17988" y="20593"/>
                  <a:pt x="18084" y="20593"/>
                  <a:pt x="18167" y="20553"/>
                </a:cubicBezTo>
                <a:cubicBezTo>
                  <a:pt x="18240" y="20513"/>
                  <a:pt x="18292" y="20459"/>
                  <a:pt x="18395" y="20351"/>
                </a:cubicBezTo>
                <a:lnTo>
                  <a:pt x="19438" y="19260"/>
                </a:lnTo>
                <a:cubicBezTo>
                  <a:pt x="19543" y="19150"/>
                  <a:pt x="19595" y="19096"/>
                  <a:pt x="19633" y="19020"/>
                </a:cubicBezTo>
                <a:cubicBezTo>
                  <a:pt x="19672" y="18933"/>
                  <a:pt x="19672" y="18833"/>
                  <a:pt x="19633" y="18747"/>
                </a:cubicBezTo>
                <a:cubicBezTo>
                  <a:pt x="19595" y="18670"/>
                  <a:pt x="19542" y="18616"/>
                  <a:pt x="19440" y="18508"/>
                </a:cubicBezTo>
                <a:lnTo>
                  <a:pt x="17641" y="16627"/>
                </a:lnTo>
                <a:cubicBezTo>
                  <a:pt x="20647" y="12582"/>
                  <a:pt x="20377" y="6737"/>
                  <a:pt x="16824" y="3020"/>
                </a:cubicBezTo>
                <a:cubicBezTo>
                  <a:pt x="14899" y="1007"/>
                  <a:pt x="12377" y="0"/>
                  <a:pt x="9854" y="0"/>
                </a:cubicBezTo>
                <a:close/>
                <a:moveTo>
                  <a:pt x="9531" y="709"/>
                </a:moveTo>
                <a:lnTo>
                  <a:pt x="9531" y="3057"/>
                </a:lnTo>
                <a:cubicBezTo>
                  <a:pt x="9170" y="3541"/>
                  <a:pt x="9060" y="4220"/>
                  <a:pt x="9338" y="4835"/>
                </a:cubicBezTo>
                <a:lnTo>
                  <a:pt x="5518" y="4835"/>
                </a:lnTo>
                <a:cubicBezTo>
                  <a:pt x="5896" y="3561"/>
                  <a:pt x="6406" y="2330"/>
                  <a:pt x="7042" y="1164"/>
                </a:cubicBezTo>
                <a:cubicBezTo>
                  <a:pt x="7852" y="892"/>
                  <a:pt x="8689" y="740"/>
                  <a:pt x="9531" y="709"/>
                </a:cubicBezTo>
                <a:close/>
                <a:moveTo>
                  <a:pt x="10178" y="709"/>
                </a:moveTo>
                <a:cubicBezTo>
                  <a:pt x="11008" y="740"/>
                  <a:pt x="11835" y="888"/>
                  <a:pt x="12634" y="1152"/>
                </a:cubicBezTo>
                <a:cubicBezTo>
                  <a:pt x="13283" y="2321"/>
                  <a:pt x="13803" y="3556"/>
                  <a:pt x="14188" y="4835"/>
                </a:cubicBezTo>
                <a:lnTo>
                  <a:pt x="12272" y="4835"/>
                </a:lnTo>
                <a:cubicBezTo>
                  <a:pt x="12790" y="3718"/>
                  <a:pt x="12016" y="2398"/>
                  <a:pt x="10810" y="2402"/>
                </a:cubicBezTo>
                <a:cubicBezTo>
                  <a:pt x="10581" y="2402"/>
                  <a:pt x="10369" y="2451"/>
                  <a:pt x="10178" y="2536"/>
                </a:cubicBezTo>
                <a:lnTo>
                  <a:pt x="10178" y="709"/>
                </a:lnTo>
                <a:close/>
                <a:moveTo>
                  <a:pt x="3590" y="1337"/>
                </a:moveTo>
                <a:cubicBezTo>
                  <a:pt x="4326" y="1349"/>
                  <a:pt x="4793" y="2166"/>
                  <a:pt x="4455" y="2850"/>
                </a:cubicBezTo>
                <a:lnTo>
                  <a:pt x="3582" y="4439"/>
                </a:lnTo>
                <a:lnTo>
                  <a:pt x="2685" y="2844"/>
                </a:lnTo>
                <a:cubicBezTo>
                  <a:pt x="2350" y="2145"/>
                  <a:pt x="2843" y="1324"/>
                  <a:pt x="3590" y="1337"/>
                </a:cubicBezTo>
                <a:close/>
                <a:moveTo>
                  <a:pt x="6149" y="1518"/>
                </a:moveTo>
                <a:cubicBezTo>
                  <a:pt x="5618" y="2581"/>
                  <a:pt x="5187" y="3692"/>
                  <a:pt x="4859" y="4835"/>
                </a:cubicBezTo>
                <a:lnTo>
                  <a:pt x="4116" y="4835"/>
                </a:lnTo>
                <a:lnTo>
                  <a:pt x="5032" y="3170"/>
                </a:lnTo>
                <a:cubicBezTo>
                  <a:pt x="5227" y="2797"/>
                  <a:pt x="5270" y="2397"/>
                  <a:pt x="5199" y="2028"/>
                </a:cubicBezTo>
                <a:cubicBezTo>
                  <a:pt x="5508" y="1838"/>
                  <a:pt x="5825" y="1667"/>
                  <a:pt x="6149" y="1518"/>
                </a:cubicBezTo>
                <a:close/>
                <a:moveTo>
                  <a:pt x="13632" y="1550"/>
                </a:moveTo>
                <a:cubicBezTo>
                  <a:pt x="14617" y="2015"/>
                  <a:pt x="15541" y="2669"/>
                  <a:pt x="16350" y="3516"/>
                </a:cubicBezTo>
                <a:cubicBezTo>
                  <a:pt x="16745" y="3929"/>
                  <a:pt x="17095" y="4371"/>
                  <a:pt x="17403" y="4835"/>
                </a:cubicBezTo>
                <a:lnTo>
                  <a:pt x="14877" y="4835"/>
                </a:lnTo>
                <a:cubicBezTo>
                  <a:pt x="14560" y="3706"/>
                  <a:pt x="14143" y="2606"/>
                  <a:pt x="13632" y="1550"/>
                </a:cubicBezTo>
                <a:close/>
                <a:moveTo>
                  <a:pt x="3268" y="2040"/>
                </a:moveTo>
                <a:lnTo>
                  <a:pt x="3268" y="2743"/>
                </a:lnTo>
                <a:lnTo>
                  <a:pt x="3939" y="2743"/>
                </a:lnTo>
                <a:lnTo>
                  <a:pt x="3939" y="2040"/>
                </a:lnTo>
                <a:lnTo>
                  <a:pt x="3268" y="2040"/>
                </a:lnTo>
                <a:close/>
                <a:moveTo>
                  <a:pt x="10795" y="3079"/>
                </a:moveTo>
                <a:cubicBezTo>
                  <a:pt x="11531" y="3091"/>
                  <a:pt x="11998" y="3908"/>
                  <a:pt x="11660" y="4591"/>
                </a:cubicBezTo>
                <a:lnTo>
                  <a:pt x="10787" y="6181"/>
                </a:lnTo>
                <a:lnTo>
                  <a:pt x="9890" y="4586"/>
                </a:lnTo>
                <a:cubicBezTo>
                  <a:pt x="9555" y="3887"/>
                  <a:pt x="10048" y="3066"/>
                  <a:pt x="10795" y="3079"/>
                </a:cubicBezTo>
                <a:close/>
                <a:moveTo>
                  <a:pt x="10473" y="3782"/>
                </a:moveTo>
                <a:lnTo>
                  <a:pt x="10473" y="4485"/>
                </a:lnTo>
                <a:lnTo>
                  <a:pt x="11145" y="4485"/>
                </a:lnTo>
                <a:lnTo>
                  <a:pt x="11145" y="3782"/>
                </a:lnTo>
                <a:lnTo>
                  <a:pt x="10473" y="3782"/>
                </a:lnTo>
                <a:close/>
                <a:moveTo>
                  <a:pt x="2746" y="4232"/>
                </a:moveTo>
                <a:lnTo>
                  <a:pt x="3075" y="4835"/>
                </a:lnTo>
                <a:lnTo>
                  <a:pt x="2307" y="4835"/>
                </a:lnTo>
                <a:cubicBezTo>
                  <a:pt x="2444" y="4629"/>
                  <a:pt x="2592" y="4429"/>
                  <a:pt x="2746" y="4232"/>
                </a:cubicBezTo>
                <a:close/>
                <a:moveTo>
                  <a:pt x="11922" y="5484"/>
                </a:moveTo>
                <a:lnTo>
                  <a:pt x="11922" y="5512"/>
                </a:lnTo>
                <a:lnTo>
                  <a:pt x="14377" y="5512"/>
                </a:lnTo>
                <a:cubicBezTo>
                  <a:pt x="14750" y="6945"/>
                  <a:pt x="14956" y="8426"/>
                  <a:pt x="14986" y="9923"/>
                </a:cubicBezTo>
                <a:cubicBezTo>
                  <a:pt x="14957" y="9890"/>
                  <a:pt x="14931" y="9855"/>
                  <a:pt x="14900" y="9823"/>
                </a:cubicBezTo>
                <a:cubicBezTo>
                  <a:pt x="14135" y="9023"/>
                  <a:pt x="13132" y="8623"/>
                  <a:pt x="12129" y="8623"/>
                </a:cubicBezTo>
                <a:cubicBezTo>
                  <a:pt x="11454" y="8623"/>
                  <a:pt x="10780" y="8809"/>
                  <a:pt x="10178" y="9171"/>
                </a:cubicBezTo>
                <a:lnTo>
                  <a:pt x="10178" y="6389"/>
                </a:lnTo>
                <a:lnTo>
                  <a:pt x="10510" y="6998"/>
                </a:lnTo>
                <a:cubicBezTo>
                  <a:pt x="10563" y="7109"/>
                  <a:pt x="10671" y="7182"/>
                  <a:pt x="10790" y="7185"/>
                </a:cubicBezTo>
                <a:cubicBezTo>
                  <a:pt x="10910" y="7189"/>
                  <a:pt x="11022" y="7123"/>
                  <a:pt x="11081" y="7013"/>
                </a:cubicBezTo>
                <a:lnTo>
                  <a:pt x="11922" y="5484"/>
                </a:lnTo>
                <a:close/>
                <a:moveTo>
                  <a:pt x="1895" y="5512"/>
                </a:moveTo>
                <a:lnTo>
                  <a:pt x="4678" y="5512"/>
                </a:lnTo>
                <a:cubicBezTo>
                  <a:pt x="4352" y="6824"/>
                  <a:pt x="4158" y="8172"/>
                  <a:pt x="4106" y="9536"/>
                </a:cubicBezTo>
                <a:cubicBezTo>
                  <a:pt x="4101" y="9672"/>
                  <a:pt x="4100" y="9808"/>
                  <a:pt x="4097" y="9944"/>
                </a:cubicBezTo>
                <a:lnTo>
                  <a:pt x="677" y="9944"/>
                </a:lnTo>
                <a:cubicBezTo>
                  <a:pt x="732" y="8407"/>
                  <a:pt x="1138" y="6883"/>
                  <a:pt x="1895" y="5512"/>
                </a:cubicBezTo>
                <a:close/>
                <a:moveTo>
                  <a:pt x="5330" y="5512"/>
                </a:moveTo>
                <a:lnTo>
                  <a:pt x="9531" y="5512"/>
                </a:lnTo>
                <a:lnTo>
                  <a:pt x="9531" y="9660"/>
                </a:lnTo>
                <a:cubicBezTo>
                  <a:pt x="9473" y="9714"/>
                  <a:pt x="9414" y="9765"/>
                  <a:pt x="9358" y="9823"/>
                </a:cubicBezTo>
                <a:cubicBezTo>
                  <a:pt x="9321" y="9862"/>
                  <a:pt x="9289" y="9904"/>
                  <a:pt x="9254" y="9944"/>
                </a:cubicBezTo>
                <a:lnTo>
                  <a:pt x="8499" y="9944"/>
                </a:lnTo>
                <a:cubicBezTo>
                  <a:pt x="8702" y="8933"/>
                  <a:pt x="7972" y="7901"/>
                  <a:pt x="6906" y="7904"/>
                </a:cubicBezTo>
                <a:cubicBezTo>
                  <a:pt x="5836" y="7907"/>
                  <a:pt x="5116" y="8939"/>
                  <a:pt x="5309" y="9944"/>
                </a:cubicBezTo>
                <a:lnTo>
                  <a:pt x="4729" y="9944"/>
                </a:lnTo>
                <a:cubicBezTo>
                  <a:pt x="4732" y="9771"/>
                  <a:pt x="4736" y="9598"/>
                  <a:pt x="4744" y="9426"/>
                </a:cubicBezTo>
                <a:cubicBezTo>
                  <a:pt x="4804" y="8098"/>
                  <a:pt x="5002" y="6786"/>
                  <a:pt x="5330" y="5512"/>
                </a:cubicBezTo>
                <a:close/>
                <a:moveTo>
                  <a:pt x="15055" y="5512"/>
                </a:moveTo>
                <a:lnTo>
                  <a:pt x="17813" y="5512"/>
                </a:lnTo>
                <a:cubicBezTo>
                  <a:pt x="18570" y="6883"/>
                  <a:pt x="18977" y="8407"/>
                  <a:pt x="19033" y="9944"/>
                </a:cubicBezTo>
                <a:lnTo>
                  <a:pt x="15621" y="9944"/>
                </a:lnTo>
                <a:cubicBezTo>
                  <a:pt x="15597" y="8443"/>
                  <a:pt x="15406" y="6956"/>
                  <a:pt x="15055" y="5512"/>
                </a:cubicBezTo>
                <a:close/>
                <a:moveTo>
                  <a:pt x="6891" y="8581"/>
                </a:moveTo>
                <a:cubicBezTo>
                  <a:pt x="7626" y="8593"/>
                  <a:pt x="8093" y="9410"/>
                  <a:pt x="7755" y="10094"/>
                </a:cubicBezTo>
                <a:lnTo>
                  <a:pt x="6882" y="11683"/>
                </a:lnTo>
                <a:lnTo>
                  <a:pt x="5986" y="10088"/>
                </a:lnTo>
                <a:cubicBezTo>
                  <a:pt x="5651" y="9390"/>
                  <a:pt x="6144" y="8569"/>
                  <a:pt x="6891" y="8581"/>
                </a:cubicBezTo>
                <a:close/>
                <a:moveTo>
                  <a:pt x="12129" y="9277"/>
                </a:moveTo>
                <a:cubicBezTo>
                  <a:pt x="12972" y="9277"/>
                  <a:pt x="13815" y="9614"/>
                  <a:pt x="14458" y="10286"/>
                </a:cubicBezTo>
                <a:cubicBezTo>
                  <a:pt x="15744" y="11631"/>
                  <a:pt x="15744" y="13812"/>
                  <a:pt x="14458" y="15157"/>
                </a:cubicBezTo>
                <a:cubicBezTo>
                  <a:pt x="13172" y="16502"/>
                  <a:pt x="11086" y="16502"/>
                  <a:pt x="9800" y="15157"/>
                </a:cubicBezTo>
                <a:cubicBezTo>
                  <a:pt x="8515" y="13812"/>
                  <a:pt x="8515" y="11631"/>
                  <a:pt x="9800" y="10286"/>
                </a:cubicBezTo>
                <a:cubicBezTo>
                  <a:pt x="10443" y="9614"/>
                  <a:pt x="11287" y="9277"/>
                  <a:pt x="12129" y="9277"/>
                </a:cubicBezTo>
                <a:close/>
                <a:moveTo>
                  <a:pt x="6569" y="9285"/>
                </a:moveTo>
                <a:lnTo>
                  <a:pt x="6569" y="9987"/>
                </a:lnTo>
                <a:lnTo>
                  <a:pt x="7240" y="9987"/>
                </a:lnTo>
                <a:lnTo>
                  <a:pt x="7240" y="9285"/>
                </a:lnTo>
                <a:lnTo>
                  <a:pt x="6569" y="9285"/>
                </a:lnTo>
                <a:close/>
                <a:moveTo>
                  <a:pt x="12527" y="10009"/>
                </a:moveTo>
                <a:lnTo>
                  <a:pt x="12450" y="10679"/>
                </a:lnTo>
                <a:cubicBezTo>
                  <a:pt x="12845" y="10747"/>
                  <a:pt x="13225" y="10937"/>
                  <a:pt x="13530" y="11256"/>
                </a:cubicBezTo>
                <a:cubicBezTo>
                  <a:pt x="13901" y="11645"/>
                  <a:pt x="14092" y="12150"/>
                  <a:pt x="14107" y="12660"/>
                </a:cubicBezTo>
                <a:lnTo>
                  <a:pt x="14753" y="12669"/>
                </a:lnTo>
                <a:cubicBezTo>
                  <a:pt x="14740" y="11984"/>
                  <a:pt x="14486" y="11303"/>
                  <a:pt x="13986" y="10780"/>
                </a:cubicBezTo>
                <a:cubicBezTo>
                  <a:pt x="13575" y="10350"/>
                  <a:pt x="13061" y="10095"/>
                  <a:pt x="12527" y="10009"/>
                </a:cubicBezTo>
                <a:close/>
                <a:moveTo>
                  <a:pt x="675" y="10620"/>
                </a:moveTo>
                <a:lnTo>
                  <a:pt x="4097" y="10620"/>
                </a:lnTo>
                <a:cubicBezTo>
                  <a:pt x="4123" y="12142"/>
                  <a:pt x="4322" y="13650"/>
                  <a:pt x="4689" y="15115"/>
                </a:cubicBezTo>
                <a:lnTo>
                  <a:pt x="1898" y="15115"/>
                </a:lnTo>
                <a:cubicBezTo>
                  <a:pt x="1130" y="13725"/>
                  <a:pt x="723" y="12178"/>
                  <a:pt x="675" y="10620"/>
                </a:cubicBezTo>
                <a:close/>
                <a:moveTo>
                  <a:pt x="4728" y="10620"/>
                </a:moveTo>
                <a:lnTo>
                  <a:pt x="5580" y="10620"/>
                </a:lnTo>
                <a:lnTo>
                  <a:pt x="6605" y="12501"/>
                </a:lnTo>
                <a:cubicBezTo>
                  <a:pt x="6659" y="12612"/>
                  <a:pt x="6767" y="12684"/>
                  <a:pt x="6886" y="12688"/>
                </a:cubicBezTo>
                <a:cubicBezTo>
                  <a:pt x="7006" y="12691"/>
                  <a:pt x="7117" y="12625"/>
                  <a:pt x="7177" y="12516"/>
                </a:cubicBezTo>
                <a:lnTo>
                  <a:pt x="8220" y="10620"/>
                </a:lnTo>
                <a:lnTo>
                  <a:pt x="8769" y="10620"/>
                </a:lnTo>
                <a:cubicBezTo>
                  <a:pt x="7973" y="12010"/>
                  <a:pt x="8035" y="13784"/>
                  <a:pt x="8954" y="15115"/>
                </a:cubicBezTo>
                <a:lnTo>
                  <a:pt x="5333" y="15115"/>
                </a:lnTo>
                <a:cubicBezTo>
                  <a:pt x="4958" y="13652"/>
                  <a:pt x="4753" y="12143"/>
                  <a:pt x="4728" y="10620"/>
                </a:cubicBezTo>
                <a:close/>
                <a:moveTo>
                  <a:pt x="15616" y="10620"/>
                </a:moveTo>
                <a:lnTo>
                  <a:pt x="19034" y="10620"/>
                </a:lnTo>
                <a:cubicBezTo>
                  <a:pt x="18986" y="12178"/>
                  <a:pt x="18578" y="13725"/>
                  <a:pt x="17810" y="15115"/>
                </a:cubicBezTo>
                <a:lnTo>
                  <a:pt x="16196" y="15115"/>
                </a:lnTo>
                <a:lnTo>
                  <a:pt x="15641" y="14534"/>
                </a:lnTo>
                <a:cubicBezTo>
                  <a:pt x="16189" y="13373"/>
                  <a:pt x="16181" y="11999"/>
                  <a:pt x="15613" y="10845"/>
                </a:cubicBezTo>
                <a:cubicBezTo>
                  <a:pt x="15615" y="10770"/>
                  <a:pt x="15615" y="10695"/>
                  <a:pt x="15616" y="10620"/>
                </a:cubicBezTo>
                <a:close/>
                <a:moveTo>
                  <a:pt x="9505" y="12683"/>
                </a:moveTo>
                <a:cubicBezTo>
                  <a:pt x="9495" y="13398"/>
                  <a:pt x="9750" y="14117"/>
                  <a:pt x="10272" y="14664"/>
                </a:cubicBezTo>
                <a:cubicBezTo>
                  <a:pt x="10778" y="15193"/>
                  <a:pt x="11440" y="15460"/>
                  <a:pt x="12103" y="15467"/>
                </a:cubicBezTo>
                <a:lnTo>
                  <a:pt x="12131" y="14794"/>
                </a:lnTo>
                <a:cubicBezTo>
                  <a:pt x="11624" y="14794"/>
                  <a:pt x="11116" y="14592"/>
                  <a:pt x="10729" y="14187"/>
                </a:cubicBezTo>
                <a:cubicBezTo>
                  <a:pt x="10333" y="13773"/>
                  <a:pt x="10141" y="13228"/>
                  <a:pt x="10150" y="12686"/>
                </a:cubicBezTo>
                <a:lnTo>
                  <a:pt x="9505" y="12683"/>
                </a:lnTo>
                <a:close/>
                <a:moveTo>
                  <a:pt x="15324" y="15087"/>
                </a:moveTo>
                <a:lnTo>
                  <a:pt x="18933" y="18863"/>
                </a:lnTo>
                <a:lnTo>
                  <a:pt x="18017" y="19821"/>
                </a:lnTo>
                <a:lnTo>
                  <a:pt x="14410" y="16048"/>
                </a:lnTo>
                <a:cubicBezTo>
                  <a:pt x="14581" y="15920"/>
                  <a:pt x="14746" y="15780"/>
                  <a:pt x="14900" y="15620"/>
                </a:cubicBezTo>
                <a:cubicBezTo>
                  <a:pt x="15059" y="15453"/>
                  <a:pt x="15198" y="15273"/>
                  <a:pt x="15324" y="15087"/>
                </a:cubicBezTo>
                <a:close/>
                <a:moveTo>
                  <a:pt x="2311" y="15792"/>
                </a:moveTo>
                <a:lnTo>
                  <a:pt x="4870" y="15792"/>
                </a:lnTo>
                <a:cubicBezTo>
                  <a:pt x="5201" y="16936"/>
                  <a:pt x="5638" y="18049"/>
                  <a:pt x="6173" y="19116"/>
                </a:cubicBezTo>
                <a:cubicBezTo>
                  <a:pt x="5151" y="18650"/>
                  <a:pt x="4194" y="17979"/>
                  <a:pt x="3358" y="17105"/>
                </a:cubicBezTo>
                <a:cubicBezTo>
                  <a:pt x="2965" y="16694"/>
                  <a:pt x="2618" y="16253"/>
                  <a:pt x="2311" y="15792"/>
                </a:cubicBezTo>
                <a:close/>
                <a:moveTo>
                  <a:pt x="5520" y="15792"/>
                </a:moveTo>
                <a:lnTo>
                  <a:pt x="9531" y="15792"/>
                </a:lnTo>
                <a:lnTo>
                  <a:pt x="9531" y="19910"/>
                </a:lnTo>
                <a:cubicBezTo>
                  <a:pt x="8687" y="19880"/>
                  <a:pt x="7847" y="19729"/>
                  <a:pt x="7036" y="19456"/>
                </a:cubicBezTo>
                <a:cubicBezTo>
                  <a:pt x="6403" y="18290"/>
                  <a:pt x="5896" y="17061"/>
                  <a:pt x="5520" y="15792"/>
                </a:cubicBezTo>
                <a:close/>
                <a:moveTo>
                  <a:pt x="16843" y="15792"/>
                </a:moveTo>
                <a:lnTo>
                  <a:pt x="17398" y="15792"/>
                </a:lnTo>
                <a:cubicBezTo>
                  <a:pt x="17323" y="15905"/>
                  <a:pt x="17245" y="16017"/>
                  <a:pt x="17164" y="16128"/>
                </a:cubicBezTo>
                <a:lnTo>
                  <a:pt x="16843" y="15792"/>
                </a:lnTo>
                <a:close/>
                <a:moveTo>
                  <a:pt x="10178" y="16271"/>
                </a:moveTo>
                <a:cubicBezTo>
                  <a:pt x="11318" y="16958"/>
                  <a:pt x="12717" y="16997"/>
                  <a:pt x="13885" y="16383"/>
                </a:cubicBezTo>
                <a:lnTo>
                  <a:pt x="13967" y="16469"/>
                </a:lnTo>
                <a:cubicBezTo>
                  <a:pt x="13612" y="17505"/>
                  <a:pt x="13168" y="18509"/>
                  <a:pt x="12636" y="19468"/>
                </a:cubicBezTo>
                <a:cubicBezTo>
                  <a:pt x="11837" y="19734"/>
                  <a:pt x="11009" y="19882"/>
                  <a:pt x="10178" y="19913"/>
                </a:cubicBezTo>
                <a:lnTo>
                  <a:pt x="10178" y="16271"/>
                </a:lnTo>
                <a:close/>
                <a:moveTo>
                  <a:pt x="14460" y="16984"/>
                </a:moveTo>
                <a:lnTo>
                  <a:pt x="15400" y="17968"/>
                </a:lnTo>
                <a:cubicBezTo>
                  <a:pt x="14825" y="18424"/>
                  <a:pt x="14210" y="18800"/>
                  <a:pt x="13570" y="19096"/>
                </a:cubicBezTo>
                <a:cubicBezTo>
                  <a:pt x="13908" y="18410"/>
                  <a:pt x="14205" y="17705"/>
                  <a:pt x="14460" y="1698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Фигура">
            <a:extLst>
              <a:ext uri="{FF2B5EF4-FFF2-40B4-BE49-F238E27FC236}">
                <a16:creationId xmlns:a16="http://schemas.microsoft.com/office/drawing/2014/main" id="{DD5E7E8E-6A10-4746-9CE4-AE9655A2AB7A}"/>
              </a:ext>
            </a:extLst>
          </p:cNvPr>
          <p:cNvSpPr/>
          <p:nvPr/>
        </p:nvSpPr>
        <p:spPr>
          <a:xfrm>
            <a:off x="18949904" y="2583864"/>
            <a:ext cx="2028835" cy="2144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600" extrusionOk="0">
                <a:moveTo>
                  <a:pt x="8999" y="0"/>
                </a:moveTo>
                <a:cubicBezTo>
                  <a:pt x="8546" y="33"/>
                  <a:pt x="8123" y="227"/>
                  <a:pt x="7816" y="546"/>
                </a:cubicBezTo>
                <a:cubicBezTo>
                  <a:pt x="7503" y="870"/>
                  <a:pt x="7334" y="1298"/>
                  <a:pt x="7344" y="1738"/>
                </a:cubicBezTo>
                <a:lnTo>
                  <a:pt x="7344" y="5405"/>
                </a:lnTo>
                <a:cubicBezTo>
                  <a:pt x="7352" y="6295"/>
                  <a:pt x="7753" y="7137"/>
                  <a:pt x="8444" y="7732"/>
                </a:cubicBezTo>
                <a:lnTo>
                  <a:pt x="8444" y="9019"/>
                </a:lnTo>
                <a:lnTo>
                  <a:pt x="3782" y="9332"/>
                </a:lnTo>
                <a:cubicBezTo>
                  <a:pt x="3428" y="9367"/>
                  <a:pt x="3091" y="9494"/>
                  <a:pt x="2808" y="9700"/>
                </a:cubicBezTo>
                <a:cubicBezTo>
                  <a:pt x="2483" y="9935"/>
                  <a:pt x="2245" y="10263"/>
                  <a:pt x="2125" y="10635"/>
                </a:cubicBezTo>
                <a:lnTo>
                  <a:pt x="94" y="18424"/>
                </a:lnTo>
                <a:cubicBezTo>
                  <a:pt x="-81" y="19028"/>
                  <a:pt x="-11" y="19672"/>
                  <a:pt x="290" y="20229"/>
                </a:cubicBezTo>
                <a:cubicBezTo>
                  <a:pt x="716" y="21016"/>
                  <a:pt x="1540" y="21535"/>
                  <a:pt x="2467" y="21600"/>
                </a:cubicBezTo>
                <a:lnTo>
                  <a:pt x="5811" y="21600"/>
                </a:lnTo>
                <a:cubicBezTo>
                  <a:pt x="6368" y="21581"/>
                  <a:pt x="6890" y="21338"/>
                  <a:pt x="7248" y="20932"/>
                </a:cubicBezTo>
                <a:cubicBezTo>
                  <a:pt x="7445" y="20708"/>
                  <a:pt x="7579" y="20442"/>
                  <a:pt x="7648" y="20159"/>
                </a:cubicBezTo>
                <a:lnTo>
                  <a:pt x="10109" y="20159"/>
                </a:lnTo>
                <a:lnTo>
                  <a:pt x="11362" y="20159"/>
                </a:lnTo>
                <a:lnTo>
                  <a:pt x="13791" y="20159"/>
                </a:lnTo>
                <a:cubicBezTo>
                  <a:pt x="13859" y="20442"/>
                  <a:pt x="13994" y="20708"/>
                  <a:pt x="14191" y="20932"/>
                </a:cubicBezTo>
                <a:cubicBezTo>
                  <a:pt x="14549" y="21338"/>
                  <a:pt x="15070" y="21581"/>
                  <a:pt x="15627" y="21600"/>
                </a:cubicBezTo>
                <a:lnTo>
                  <a:pt x="18972" y="21600"/>
                </a:lnTo>
                <a:cubicBezTo>
                  <a:pt x="19898" y="21535"/>
                  <a:pt x="20723" y="21016"/>
                  <a:pt x="21149" y="20229"/>
                </a:cubicBezTo>
                <a:cubicBezTo>
                  <a:pt x="21450" y="19672"/>
                  <a:pt x="21519" y="19028"/>
                  <a:pt x="21344" y="18424"/>
                </a:cubicBezTo>
                <a:lnTo>
                  <a:pt x="19314" y="10635"/>
                </a:lnTo>
                <a:cubicBezTo>
                  <a:pt x="19194" y="10263"/>
                  <a:pt x="18955" y="9935"/>
                  <a:pt x="18631" y="9700"/>
                </a:cubicBezTo>
                <a:cubicBezTo>
                  <a:pt x="18348" y="9494"/>
                  <a:pt x="18011" y="9367"/>
                  <a:pt x="17657" y="9332"/>
                </a:cubicBezTo>
                <a:lnTo>
                  <a:pt x="12995" y="9019"/>
                </a:lnTo>
                <a:lnTo>
                  <a:pt x="12995" y="7769"/>
                </a:lnTo>
                <a:cubicBezTo>
                  <a:pt x="13711" y="7173"/>
                  <a:pt x="14128" y="6313"/>
                  <a:pt x="14136" y="5405"/>
                </a:cubicBezTo>
                <a:lnTo>
                  <a:pt x="14136" y="1738"/>
                </a:lnTo>
                <a:cubicBezTo>
                  <a:pt x="14146" y="1297"/>
                  <a:pt x="13977" y="870"/>
                  <a:pt x="13663" y="546"/>
                </a:cubicBezTo>
                <a:cubicBezTo>
                  <a:pt x="13356" y="227"/>
                  <a:pt x="12933" y="33"/>
                  <a:pt x="12481" y="0"/>
                </a:cubicBezTo>
                <a:lnTo>
                  <a:pt x="11144" y="0"/>
                </a:lnTo>
                <a:lnTo>
                  <a:pt x="10335" y="0"/>
                </a:lnTo>
                <a:lnTo>
                  <a:pt x="8999" y="0"/>
                </a:lnTo>
                <a:close/>
                <a:moveTo>
                  <a:pt x="9112" y="676"/>
                </a:moveTo>
                <a:lnTo>
                  <a:pt x="10335" y="676"/>
                </a:lnTo>
                <a:lnTo>
                  <a:pt x="11144" y="676"/>
                </a:lnTo>
                <a:lnTo>
                  <a:pt x="12367" y="676"/>
                </a:lnTo>
                <a:cubicBezTo>
                  <a:pt x="12634" y="693"/>
                  <a:pt x="12885" y="801"/>
                  <a:pt x="13076" y="980"/>
                </a:cubicBezTo>
                <a:cubicBezTo>
                  <a:pt x="13284" y="1176"/>
                  <a:pt x="13404" y="1441"/>
                  <a:pt x="13411" y="1720"/>
                </a:cubicBezTo>
                <a:lnTo>
                  <a:pt x="13411" y="2505"/>
                </a:lnTo>
                <a:cubicBezTo>
                  <a:pt x="13332" y="2431"/>
                  <a:pt x="13245" y="2365"/>
                  <a:pt x="13150" y="2311"/>
                </a:cubicBezTo>
                <a:cubicBezTo>
                  <a:pt x="12928" y="2182"/>
                  <a:pt x="12673" y="2113"/>
                  <a:pt x="12414" y="2111"/>
                </a:cubicBezTo>
                <a:lnTo>
                  <a:pt x="9194" y="2111"/>
                </a:lnTo>
                <a:cubicBezTo>
                  <a:pt x="8932" y="2113"/>
                  <a:pt x="8673" y="2171"/>
                  <a:pt x="8438" y="2281"/>
                </a:cubicBezTo>
                <a:cubicBezTo>
                  <a:pt x="8304" y="2343"/>
                  <a:pt x="8182" y="2422"/>
                  <a:pt x="8069" y="2514"/>
                </a:cubicBezTo>
                <a:lnTo>
                  <a:pt x="8069" y="1720"/>
                </a:lnTo>
                <a:cubicBezTo>
                  <a:pt x="8076" y="1441"/>
                  <a:pt x="8196" y="1176"/>
                  <a:pt x="8404" y="980"/>
                </a:cubicBezTo>
                <a:cubicBezTo>
                  <a:pt x="8594" y="801"/>
                  <a:pt x="8846" y="693"/>
                  <a:pt x="9112" y="676"/>
                </a:cubicBezTo>
                <a:close/>
                <a:moveTo>
                  <a:pt x="9202" y="2839"/>
                </a:moveTo>
                <a:lnTo>
                  <a:pt x="12298" y="2839"/>
                </a:lnTo>
                <a:cubicBezTo>
                  <a:pt x="12639" y="2846"/>
                  <a:pt x="12955" y="3008"/>
                  <a:pt x="13150" y="3275"/>
                </a:cubicBezTo>
                <a:cubicBezTo>
                  <a:pt x="13213" y="3361"/>
                  <a:pt x="13258" y="3456"/>
                  <a:pt x="13289" y="3556"/>
                </a:cubicBezTo>
                <a:lnTo>
                  <a:pt x="8174" y="3556"/>
                </a:lnTo>
                <a:cubicBezTo>
                  <a:pt x="8211" y="3462"/>
                  <a:pt x="8261" y="3373"/>
                  <a:pt x="8324" y="3292"/>
                </a:cubicBezTo>
                <a:cubicBezTo>
                  <a:pt x="8532" y="3025"/>
                  <a:pt x="8853" y="2859"/>
                  <a:pt x="9202" y="2839"/>
                </a:cubicBezTo>
                <a:close/>
                <a:moveTo>
                  <a:pt x="8069" y="4243"/>
                </a:moveTo>
                <a:lnTo>
                  <a:pt x="9981" y="4243"/>
                </a:lnTo>
                <a:lnTo>
                  <a:pt x="9981" y="5778"/>
                </a:lnTo>
                <a:cubicBezTo>
                  <a:pt x="9981" y="5846"/>
                  <a:pt x="10006" y="5912"/>
                  <a:pt x="10053" y="5963"/>
                </a:cubicBezTo>
                <a:cubicBezTo>
                  <a:pt x="10110" y="6027"/>
                  <a:pt x="10194" y="6064"/>
                  <a:pt x="10281" y="6064"/>
                </a:cubicBezTo>
                <a:lnTo>
                  <a:pt x="11120" y="6064"/>
                </a:lnTo>
                <a:lnTo>
                  <a:pt x="11120" y="5359"/>
                </a:lnTo>
                <a:lnTo>
                  <a:pt x="10729" y="5359"/>
                </a:lnTo>
                <a:lnTo>
                  <a:pt x="10729" y="4243"/>
                </a:lnTo>
                <a:lnTo>
                  <a:pt x="13411" y="4243"/>
                </a:lnTo>
                <a:lnTo>
                  <a:pt x="13411" y="5514"/>
                </a:lnTo>
                <a:cubicBezTo>
                  <a:pt x="13352" y="6210"/>
                  <a:pt x="12997" y="6854"/>
                  <a:pt x="12428" y="7294"/>
                </a:cubicBezTo>
                <a:cubicBezTo>
                  <a:pt x="11937" y="7673"/>
                  <a:pt x="11342" y="7873"/>
                  <a:pt x="10744" y="7874"/>
                </a:cubicBezTo>
                <a:cubicBezTo>
                  <a:pt x="10143" y="7875"/>
                  <a:pt x="9546" y="7675"/>
                  <a:pt x="9052" y="7294"/>
                </a:cubicBezTo>
                <a:cubicBezTo>
                  <a:pt x="8482" y="6854"/>
                  <a:pt x="8128" y="6210"/>
                  <a:pt x="8069" y="5514"/>
                </a:cubicBezTo>
                <a:lnTo>
                  <a:pt x="8069" y="4243"/>
                </a:lnTo>
                <a:close/>
                <a:moveTo>
                  <a:pt x="9183" y="8220"/>
                </a:moveTo>
                <a:cubicBezTo>
                  <a:pt x="9672" y="8460"/>
                  <a:pt x="10207" y="8585"/>
                  <a:pt x="10744" y="8584"/>
                </a:cubicBezTo>
                <a:cubicBezTo>
                  <a:pt x="11263" y="8583"/>
                  <a:pt x="11780" y="8467"/>
                  <a:pt x="12255" y="8241"/>
                </a:cubicBezTo>
                <a:lnTo>
                  <a:pt x="12255" y="9186"/>
                </a:lnTo>
                <a:lnTo>
                  <a:pt x="10736" y="10618"/>
                </a:lnTo>
                <a:lnTo>
                  <a:pt x="9183" y="9154"/>
                </a:lnTo>
                <a:lnTo>
                  <a:pt x="9183" y="8220"/>
                </a:lnTo>
                <a:close/>
                <a:moveTo>
                  <a:pt x="8712" y="9696"/>
                </a:moveTo>
                <a:lnTo>
                  <a:pt x="9821" y="10771"/>
                </a:lnTo>
                <a:lnTo>
                  <a:pt x="3889" y="10771"/>
                </a:lnTo>
                <a:cubicBezTo>
                  <a:pt x="3795" y="10773"/>
                  <a:pt x="3705" y="10810"/>
                  <a:pt x="3638" y="10874"/>
                </a:cubicBezTo>
                <a:cubicBezTo>
                  <a:pt x="3571" y="10937"/>
                  <a:pt x="3533" y="11022"/>
                  <a:pt x="3530" y="11112"/>
                </a:cubicBezTo>
                <a:lnTo>
                  <a:pt x="3530" y="15487"/>
                </a:lnTo>
                <a:lnTo>
                  <a:pt x="1601" y="15487"/>
                </a:lnTo>
                <a:lnTo>
                  <a:pt x="2836" y="10800"/>
                </a:lnTo>
                <a:cubicBezTo>
                  <a:pt x="2911" y="10588"/>
                  <a:pt x="3050" y="10401"/>
                  <a:pt x="3235" y="10264"/>
                </a:cubicBezTo>
                <a:cubicBezTo>
                  <a:pt x="3427" y="10122"/>
                  <a:pt x="3660" y="10040"/>
                  <a:pt x="3903" y="10027"/>
                </a:cubicBezTo>
                <a:lnTo>
                  <a:pt x="8712" y="9696"/>
                </a:lnTo>
                <a:close/>
                <a:moveTo>
                  <a:pt x="12757" y="9698"/>
                </a:moveTo>
                <a:lnTo>
                  <a:pt x="17536" y="10027"/>
                </a:lnTo>
                <a:cubicBezTo>
                  <a:pt x="17779" y="10040"/>
                  <a:pt x="18012" y="10122"/>
                  <a:pt x="18204" y="10264"/>
                </a:cubicBezTo>
                <a:cubicBezTo>
                  <a:pt x="18389" y="10401"/>
                  <a:pt x="18528" y="10588"/>
                  <a:pt x="18602" y="10800"/>
                </a:cubicBezTo>
                <a:lnTo>
                  <a:pt x="19837" y="15487"/>
                </a:lnTo>
                <a:lnTo>
                  <a:pt x="17942" y="15487"/>
                </a:lnTo>
                <a:lnTo>
                  <a:pt x="17942" y="11112"/>
                </a:lnTo>
                <a:cubicBezTo>
                  <a:pt x="17939" y="11022"/>
                  <a:pt x="17901" y="10937"/>
                  <a:pt x="17834" y="10874"/>
                </a:cubicBezTo>
                <a:cubicBezTo>
                  <a:pt x="17767" y="10810"/>
                  <a:pt x="17677" y="10773"/>
                  <a:pt x="17583" y="10771"/>
                </a:cubicBezTo>
                <a:lnTo>
                  <a:pt x="11651" y="10771"/>
                </a:lnTo>
                <a:lnTo>
                  <a:pt x="12757" y="9698"/>
                </a:lnTo>
                <a:close/>
                <a:moveTo>
                  <a:pt x="4276" y="11486"/>
                </a:moveTo>
                <a:lnTo>
                  <a:pt x="8857" y="11486"/>
                </a:lnTo>
                <a:lnTo>
                  <a:pt x="8857" y="13302"/>
                </a:lnTo>
                <a:lnTo>
                  <a:pt x="4276" y="13302"/>
                </a:lnTo>
                <a:lnTo>
                  <a:pt x="4276" y="11486"/>
                </a:lnTo>
                <a:close/>
                <a:moveTo>
                  <a:pt x="9564" y="11486"/>
                </a:moveTo>
                <a:lnTo>
                  <a:pt x="10396" y="11486"/>
                </a:lnTo>
                <a:lnTo>
                  <a:pt x="11076" y="11486"/>
                </a:lnTo>
                <a:lnTo>
                  <a:pt x="11902" y="11486"/>
                </a:lnTo>
                <a:lnTo>
                  <a:pt x="11902" y="13302"/>
                </a:lnTo>
                <a:lnTo>
                  <a:pt x="9564" y="13302"/>
                </a:lnTo>
                <a:lnTo>
                  <a:pt x="9564" y="11486"/>
                </a:lnTo>
                <a:close/>
                <a:moveTo>
                  <a:pt x="12608" y="11486"/>
                </a:moveTo>
                <a:lnTo>
                  <a:pt x="17196" y="11486"/>
                </a:lnTo>
                <a:lnTo>
                  <a:pt x="17196" y="13302"/>
                </a:lnTo>
                <a:lnTo>
                  <a:pt x="12608" y="13302"/>
                </a:lnTo>
                <a:lnTo>
                  <a:pt x="12608" y="11486"/>
                </a:lnTo>
                <a:close/>
                <a:moveTo>
                  <a:pt x="4276" y="13989"/>
                </a:moveTo>
                <a:lnTo>
                  <a:pt x="8857" y="13989"/>
                </a:lnTo>
                <a:lnTo>
                  <a:pt x="8857" y="15601"/>
                </a:lnTo>
                <a:cubicBezTo>
                  <a:pt x="8857" y="15766"/>
                  <a:pt x="8857" y="15848"/>
                  <a:pt x="8886" y="15935"/>
                </a:cubicBezTo>
                <a:cubicBezTo>
                  <a:pt x="8923" y="16031"/>
                  <a:pt x="9002" y="16107"/>
                  <a:pt x="9102" y="16142"/>
                </a:cubicBezTo>
                <a:cubicBezTo>
                  <a:pt x="9194" y="16169"/>
                  <a:pt x="9280" y="16169"/>
                  <a:pt x="9450" y="16169"/>
                </a:cubicBezTo>
                <a:lnTo>
                  <a:pt x="12013" y="16169"/>
                </a:lnTo>
                <a:cubicBezTo>
                  <a:pt x="12186" y="16169"/>
                  <a:pt x="12272" y="16169"/>
                  <a:pt x="12363" y="16142"/>
                </a:cubicBezTo>
                <a:cubicBezTo>
                  <a:pt x="12464" y="16107"/>
                  <a:pt x="12543" y="16031"/>
                  <a:pt x="12579" y="15935"/>
                </a:cubicBezTo>
                <a:cubicBezTo>
                  <a:pt x="12608" y="15848"/>
                  <a:pt x="12608" y="15766"/>
                  <a:pt x="12608" y="15604"/>
                </a:cubicBezTo>
                <a:lnTo>
                  <a:pt x="12608" y="13989"/>
                </a:lnTo>
                <a:lnTo>
                  <a:pt x="17196" y="13989"/>
                </a:lnTo>
                <a:lnTo>
                  <a:pt x="17196" y="19454"/>
                </a:lnTo>
                <a:lnTo>
                  <a:pt x="11362" y="19454"/>
                </a:lnTo>
                <a:lnTo>
                  <a:pt x="10109" y="19454"/>
                </a:lnTo>
                <a:lnTo>
                  <a:pt x="4276" y="19454"/>
                </a:lnTo>
                <a:lnTo>
                  <a:pt x="4276" y="13989"/>
                </a:lnTo>
                <a:close/>
                <a:moveTo>
                  <a:pt x="9564" y="13989"/>
                </a:moveTo>
                <a:lnTo>
                  <a:pt x="11902" y="13989"/>
                </a:lnTo>
                <a:lnTo>
                  <a:pt x="11902" y="15456"/>
                </a:lnTo>
                <a:lnTo>
                  <a:pt x="9564" y="15456"/>
                </a:lnTo>
                <a:lnTo>
                  <a:pt x="9564" y="13989"/>
                </a:lnTo>
                <a:close/>
                <a:moveTo>
                  <a:pt x="1421" y="16174"/>
                </a:moveTo>
                <a:lnTo>
                  <a:pt x="3530" y="16174"/>
                </a:lnTo>
                <a:lnTo>
                  <a:pt x="3530" y="17690"/>
                </a:lnTo>
                <a:cubicBezTo>
                  <a:pt x="3367" y="17631"/>
                  <a:pt x="3189" y="17603"/>
                  <a:pt x="3004" y="17624"/>
                </a:cubicBezTo>
                <a:cubicBezTo>
                  <a:pt x="2473" y="17686"/>
                  <a:pt x="2067" y="18106"/>
                  <a:pt x="2045" y="18615"/>
                </a:cubicBezTo>
                <a:lnTo>
                  <a:pt x="2045" y="20772"/>
                </a:lnTo>
                <a:cubicBezTo>
                  <a:pt x="1608" y="20624"/>
                  <a:pt x="1234" y="20332"/>
                  <a:pt x="997" y="19941"/>
                </a:cubicBezTo>
                <a:cubicBezTo>
                  <a:pt x="737" y="19513"/>
                  <a:pt x="666" y="19004"/>
                  <a:pt x="801" y="18526"/>
                </a:cubicBezTo>
                <a:lnTo>
                  <a:pt x="1421" y="16174"/>
                </a:lnTo>
                <a:close/>
                <a:moveTo>
                  <a:pt x="17942" y="16174"/>
                </a:moveTo>
                <a:lnTo>
                  <a:pt x="20018" y="16174"/>
                </a:lnTo>
                <a:lnTo>
                  <a:pt x="20637" y="18526"/>
                </a:lnTo>
                <a:cubicBezTo>
                  <a:pt x="20772" y="19004"/>
                  <a:pt x="20702" y="19513"/>
                  <a:pt x="20442" y="19941"/>
                </a:cubicBezTo>
                <a:cubicBezTo>
                  <a:pt x="20206" y="20331"/>
                  <a:pt x="19834" y="20622"/>
                  <a:pt x="19398" y="20771"/>
                </a:cubicBezTo>
                <a:lnTo>
                  <a:pt x="19398" y="18615"/>
                </a:lnTo>
                <a:cubicBezTo>
                  <a:pt x="19377" y="18106"/>
                  <a:pt x="18970" y="17686"/>
                  <a:pt x="18439" y="17624"/>
                </a:cubicBezTo>
                <a:cubicBezTo>
                  <a:pt x="18265" y="17604"/>
                  <a:pt x="18097" y="17628"/>
                  <a:pt x="17942" y="17680"/>
                </a:cubicBezTo>
                <a:lnTo>
                  <a:pt x="17942" y="16174"/>
                </a:lnTo>
                <a:close/>
                <a:moveTo>
                  <a:pt x="14140" y="18011"/>
                </a:moveTo>
                <a:lnTo>
                  <a:pt x="14140" y="18698"/>
                </a:lnTo>
                <a:lnTo>
                  <a:pt x="14861" y="18698"/>
                </a:lnTo>
                <a:lnTo>
                  <a:pt x="14861" y="18011"/>
                </a:lnTo>
                <a:lnTo>
                  <a:pt x="14140" y="18011"/>
                </a:lnTo>
                <a:close/>
                <a:moveTo>
                  <a:pt x="15665" y="18011"/>
                </a:moveTo>
                <a:lnTo>
                  <a:pt x="15665" y="18698"/>
                </a:lnTo>
                <a:lnTo>
                  <a:pt x="16385" y="18698"/>
                </a:lnTo>
                <a:lnTo>
                  <a:pt x="16385" y="18011"/>
                </a:lnTo>
                <a:lnTo>
                  <a:pt x="15665" y="18011"/>
                </a:lnTo>
                <a:close/>
                <a:moveTo>
                  <a:pt x="3156" y="18336"/>
                </a:moveTo>
                <a:cubicBezTo>
                  <a:pt x="3327" y="18332"/>
                  <a:pt x="3481" y="18439"/>
                  <a:pt x="3530" y="18595"/>
                </a:cubicBezTo>
                <a:lnTo>
                  <a:pt x="3530" y="19805"/>
                </a:lnTo>
                <a:cubicBezTo>
                  <a:pt x="3522" y="19900"/>
                  <a:pt x="3558" y="19994"/>
                  <a:pt x="3628" y="20062"/>
                </a:cubicBezTo>
                <a:cubicBezTo>
                  <a:pt x="3701" y="20132"/>
                  <a:pt x="3803" y="20168"/>
                  <a:pt x="3906" y="20159"/>
                </a:cubicBezTo>
                <a:lnTo>
                  <a:pt x="6861" y="20159"/>
                </a:lnTo>
                <a:cubicBezTo>
                  <a:pt x="6820" y="20273"/>
                  <a:pt x="6760" y="20382"/>
                  <a:pt x="6679" y="20477"/>
                </a:cubicBezTo>
                <a:cubicBezTo>
                  <a:pt x="6470" y="20723"/>
                  <a:pt x="6155" y="20867"/>
                  <a:pt x="5823" y="20869"/>
                </a:cubicBezTo>
                <a:lnTo>
                  <a:pt x="2800" y="20869"/>
                </a:lnTo>
                <a:lnTo>
                  <a:pt x="2800" y="18666"/>
                </a:lnTo>
                <a:cubicBezTo>
                  <a:pt x="2806" y="18515"/>
                  <a:pt x="2916" y="18385"/>
                  <a:pt x="3070" y="18348"/>
                </a:cubicBezTo>
                <a:cubicBezTo>
                  <a:pt x="3099" y="18340"/>
                  <a:pt x="3128" y="18337"/>
                  <a:pt x="3156" y="18336"/>
                </a:cubicBezTo>
                <a:close/>
                <a:moveTo>
                  <a:pt x="18288" y="18336"/>
                </a:moveTo>
                <a:cubicBezTo>
                  <a:pt x="18316" y="18337"/>
                  <a:pt x="18345" y="18340"/>
                  <a:pt x="18374" y="18348"/>
                </a:cubicBezTo>
                <a:cubicBezTo>
                  <a:pt x="18528" y="18385"/>
                  <a:pt x="18638" y="18515"/>
                  <a:pt x="18644" y="18666"/>
                </a:cubicBezTo>
                <a:lnTo>
                  <a:pt x="18644" y="20869"/>
                </a:lnTo>
                <a:lnTo>
                  <a:pt x="15616" y="20869"/>
                </a:lnTo>
                <a:cubicBezTo>
                  <a:pt x="15284" y="20867"/>
                  <a:pt x="14969" y="20723"/>
                  <a:pt x="14760" y="20477"/>
                </a:cubicBezTo>
                <a:cubicBezTo>
                  <a:pt x="14679" y="20382"/>
                  <a:pt x="14619" y="20273"/>
                  <a:pt x="14578" y="20159"/>
                </a:cubicBezTo>
                <a:lnTo>
                  <a:pt x="17566" y="20159"/>
                </a:lnTo>
                <a:cubicBezTo>
                  <a:pt x="17669" y="20168"/>
                  <a:pt x="17771" y="20132"/>
                  <a:pt x="17844" y="20062"/>
                </a:cubicBezTo>
                <a:cubicBezTo>
                  <a:pt x="17914" y="19994"/>
                  <a:pt x="17950" y="19900"/>
                  <a:pt x="17942" y="19805"/>
                </a:cubicBezTo>
                <a:lnTo>
                  <a:pt x="17942" y="18532"/>
                </a:lnTo>
                <a:cubicBezTo>
                  <a:pt x="18008" y="18411"/>
                  <a:pt x="18141" y="18333"/>
                  <a:pt x="18288" y="183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2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9762ACC-6DF3-4644-99E8-F49C0F7228C0}"/>
              </a:ext>
            </a:extLst>
          </p:cNvPr>
          <p:cNvGrpSpPr/>
          <p:nvPr/>
        </p:nvGrpSpPr>
        <p:grpSpPr>
          <a:xfrm>
            <a:off x="7105265" y="8586192"/>
            <a:ext cx="10173470" cy="1746019"/>
            <a:chOff x="7105265" y="8586192"/>
            <a:chExt cx="10173470" cy="174601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7914A1A-90DC-EE4B-9634-90737503F426}"/>
                </a:ext>
              </a:extLst>
            </p:cNvPr>
            <p:cNvSpPr/>
            <p:nvPr/>
          </p:nvSpPr>
          <p:spPr>
            <a:xfrm>
              <a:off x="7105265" y="8586192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C4EBE23-DFED-D948-B41B-663B7DCAF632}"/>
                </a:ext>
              </a:extLst>
            </p:cNvPr>
            <p:cNvSpPr/>
            <p:nvPr/>
          </p:nvSpPr>
          <p:spPr>
            <a:xfrm>
              <a:off x="7105265" y="9415870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DBF443A-FA72-464A-8E45-E7EA3A778415}"/>
              </a:ext>
            </a:extLst>
          </p:cNvPr>
          <p:cNvGrpSpPr/>
          <p:nvPr/>
        </p:nvGrpSpPr>
        <p:grpSpPr>
          <a:xfrm>
            <a:off x="6179332" y="2949319"/>
            <a:ext cx="12025336" cy="5478968"/>
            <a:chOff x="6179332" y="2949319"/>
            <a:chExt cx="12025336" cy="5478968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3A2B2F9A-78F0-6C41-B5F9-467D667ECF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79332" y="6155747"/>
              <a:ext cx="12025336" cy="227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13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LOGISTIC</a:t>
              </a:r>
              <a:endParaRPr lang="x-none" altLang="x-none" sz="1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539E3076-70C0-9E45-ADE8-2F95908B5581}"/>
                </a:ext>
              </a:extLst>
            </p:cNvPr>
            <p:cNvGrpSpPr/>
            <p:nvPr/>
          </p:nvGrpSpPr>
          <p:grpSpPr>
            <a:xfrm>
              <a:off x="10218231" y="2949319"/>
              <a:ext cx="3917985" cy="2809701"/>
              <a:chOff x="5901639" y="954556"/>
              <a:chExt cx="14381248" cy="10313210"/>
            </a:xfrm>
          </p:grpSpPr>
          <p:sp>
            <p:nvSpPr>
              <p:cNvPr id="6" name="Фигура">
                <a:extLst>
                  <a:ext uri="{FF2B5EF4-FFF2-40B4-BE49-F238E27FC236}">
                    <a16:creationId xmlns:a16="http://schemas.microsoft.com/office/drawing/2014/main" id="{C877D6EB-0A98-C340-BECF-993332FAE5CC}"/>
                  </a:ext>
                </a:extLst>
              </p:cNvPr>
              <p:cNvSpPr/>
              <p:nvPr/>
            </p:nvSpPr>
            <p:spPr>
              <a:xfrm>
                <a:off x="5910692" y="961369"/>
                <a:ext cx="14372195" cy="8568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9" h="21600" extrusionOk="0">
                    <a:moveTo>
                      <a:pt x="20238" y="21600"/>
                    </a:moveTo>
                    <a:lnTo>
                      <a:pt x="21222" y="19899"/>
                    </a:lnTo>
                    <a:cubicBezTo>
                      <a:pt x="21486" y="19432"/>
                      <a:pt x="21600" y="18779"/>
                      <a:pt x="21528" y="18146"/>
                    </a:cubicBezTo>
                    <a:cubicBezTo>
                      <a:pt x="21455" y="17507"/>
                      <a:pt x="21203" y="16967"/>
                      <a:pt x="20850" y="16699"/>
                    </a:cubicBezTo>
                    <a:lnTo>
                      <a:pt x="0" y="0"/>
                    </a:lnTo>
                    <a:cubicBezTo>
                      <a:pt x="3093" y="4026"/>
                      <a:pt x="6293" y="7813"/>
                      <a:pt x="9591" y="11349"/>
                    </a:cubicBezTo>
                    <a:cubicBezTo>
                      <a:pt x="13041" y="15048"/>
                      <a:pt x="16594" y="18469"/>
                      <a:pt x="20238" y="216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7" name="Фигура">
                <a:extLst>
                  <a:ext uri="{FF2B5EF4-FFF2-40B4-BE49-F238E27FC236}">
                    <a16:creationId xmlns:a16="http://schemas.microsoft.com/office/drawing/2014/main" id="{CB358514-04EB-FF42-84E8-CFD288201623}"/>
                  </a:ext>
                </a:extLst>
              </p:cNvPr>
              <p:cNvSpPr/>
              <p:nvPr/>
            </p:nvSpPr>
            <p:spPr>
              <a:xfrm>
                <a:off x="5901639" y="954556"/>
                <a:ext cx="13520006" cy="8579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8976" y="13474"/>
                    </a:lnTo>
                    <a:cubicBezTo>
                      <a:pt x="6874" y="11967"/>
                      <a:pt x="4966" y="9868"/>
                      <a:pt x="3345" y="7278"/>
                    </a:cubicBezTo>
                    <a:cubicBezTo>
                      <a:pt x="2003" y="5133"/>
                      <a:pt x="875" y="2679"/>
                      <a:pt x="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" name="Фигура">
                <a:extLst>
                  <a:ext uri="{FF2B5EF4-FFF2-40B4-BE49-F238E27FC236}">
                    <a16:creationId xmlns:a16="http://schemas.microsoft.com/office/drawing/2014/main" id="{39C51A4C-41B4-5C4D-8520-1E42014B3BDB}"/>
                  </a:ext>
                </a:extLst>
              </p:cNvPr>
              <p:cNvSpPr/>
              <p:nvPr/>
            </p:nvSpPr>
            <p:spPr>
              <a:xfrm>
                <a:off x="7818228" y="5869840"/>
                <a:ext cx="11162826" cy="5397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41"/>
                    </a:moveTo>
                    <a:lnTo>
                      <a:pt x="0" y="0"/>
                    </a:lnTo>
                    <a:cubicBezTo>
                      <a:pt x="2254" y="3326"/>
                      <a:pt x="4588" y="6416"/>
                      <a:pt x="6991" y="9260"/>
                    </a:cubicBezTo>
                    <a:cubicBezTo>
                      <a:pt x="9492" y="12219"/>
                      <a:pt x="12065" y="14908"/>
                      <a:pt x="14700" y="17314"/>
                    </a:cubicBezTo>
                    <a:lnTo>
                      <a:pt x="3633" y="14564"/>
                    </a:lnTo>
                    <a:cubicBezTo>
                      <a:pt x="6029" y="16399"/>
                      <a:pt x="8482" y="17903"/>
                      <a:pt x="10974" y="19065"/>
                    </a:cubicBezTo>
                    <a:cubicBezTo>
                      <a:pt x="13631" y="20303"/>
                      <a:pt x="16326" y="21150"/>
                      <a:pt x="19040" y="21600"/>
                    </a:cubicBezTo>
                    <a:lnTo>
                      <a:pt x="21600" y="1634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" name="Фигура">
                <a:extLst>
                  <a:ext uri="{FF2B5EF4-FFF2-40B4-BE49-F238E27FC236}">
                    <a16:creationId xmlns:a16="http://schemas.microsoft.com/office/drawing/2014/main" id="{FA5D626B-1B77-CC4E-ADD2-4485BED9AB8D}"/>
                  </a:ext>
                </a:extLst>
              </p:cNvPr>
              <p:cNvSpPr/>
              <p:nvPr/>
            </p:nvSpPr>
            <p:spPr>
              <a:xfrm>
                <a:off x="9704724" y="9506737"/>
                <a:ext cx="7966008" cy="1759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79" y="5940"/>
                      <a:pt x="1504" y="11057"/>
                      <a:pt x="2675" y="14805"/>
                    </a:cubicBezTo>
                    <a:cubicBezTo>
                      <a:pt x="3990" y="19015"/>
                      <a:pt x="5558" y="21316"/>
                      <a:pt x="7169" y="21401"/>
                    </a:cubicBez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" name="Фигура">
                <a:extLst>
                  <a:ext uri="{FF2B5EF4-FFF2-40B4-BE49-F238E27FC236}">
                    <a16:creationId xmlns:a16="http://schemas.microsoft.com/office/drawing/2014/main" id="{EF88B7CF-01CB-6C4A-99B5-0FB765394C5A}"/>
                  </a:ext>
                </a:extLst>
              </p:cNvPr>
              <p:cNvSpPr/>
              <p:nvPr/>
            </p:nvSpPr>
            <p:spPr>
              <a:xfrm>
                <a:off x="7814032" y="5864197"/>
                <a:ext cx="7605177" cy="4332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3508" y="18461"/>
                    </a:lnTo>
                    <a:cubicBezTo>
                      <a:pt x="10329" y="17180"/>
                      <a:pt x="7372" y="14571"/>
                      <a:pt x="4889" y="10857"/>
                    </a:cubicBezTo>
                    <a:cubicBezTo>
                      <a:pt x="2869" y="7836"/>
                      <a:pt x="1208" y="4147"/>
                      <a:pt x="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1534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E7A9E270-9235-3241-991F-D5BF2935FE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4089" y="412545"/>
            <a:ext cx="7617600" cy="6289200"/>
          </a:xfrm>
        </p:spPr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2BBEE3DE-E651-2040-A5EA-02542AAA1D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44972" y="412545"/>
            <a:ext cx="7617600" cy="6289200"/>
          </a:xfrm>
        </p:spPr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CEE3EE12-EB57-3748-9486-BDC8BFE8CC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92206" y="412545"/>
            <a:ext cx="7617600" cy="6289200"/>
          </a:xfrm>
        </p:spPr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4E36968-ACB4-8748-9642-E64EBFBDC048}"/>
              </a:ext>
            </a:extLst>
          </p:cNvPr>
          <p:cNvSpPr/>
          <p:nvPr/>
        </p:nvSpPr>
        <p:spPr>
          <a:xfrm>
            <a:off x="484089" y="412545"/>
            <a:ext cx="7617600" cy="6289200"/>
          </a:xfrm>
          <a:prstGeom prst="rect">
            <a:avLst/>
          </a:prstGeom>
          <a:solidFill>
            <a:schemeClr val="bg2">
              <a:alpha val="69000"/>
            </a:schemeClr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470EA6B-0269-8945-9757-186B335B08BB}"/>
              </a:ext>
            </a:extLst>
          </p:cNvPr>
          <p:cNvSpPr/>
          <p:nvPr/>
        </p:nvSpPr>
        <p:spPr>
          <a:xfrm>
            <a:off x="8344972" y="412545"/>
            <a:ext cx="7617600" cy="6289200"/>
          </a:xfrm>
          <a:prstGeom prst="rect">
            <a:avLst/>
          </a:prstGeom>
          <a:solidFill>
            <a:schemeClr val="bg2">
              <a:alpha val="69000"/>
            </a:schemeClr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673F7D6-2A3D-AF4A-9431-75ABB3F4306A}"/>
              </a:ext>
            </a:extLst>
          </p:cNvPr>
          <p:cNvSpPr/>
          <p:nvPr/>
        </p:nvSpPr>
        <p:spPr>
          <a:xfrm>
            <a:off x="16192206" y="412545"/>
            <a:ext cx="7617600" cy="6289200"/>
          </a:xfrm>
          <a:prstGeom prst="rect">
            <a:avLst/>
          </a:prstGeom>
          <a:solidFill>
            <a:schemeClr val="bg2">
              <a:alpha val="69000"/>
            </a:schemeClr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30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DE69861-9ACB-2649-AE48-AC4D18AF6B97}"/>
              </a:ext>
            </a:extLst>
          </p:cNvPr>
          <p:cNvGrpSpPr/>
          <p:nvPr/>
        </p:nvGrpSpPr>
        <p:grpSpPr>
          <a:xfrm>
            <a:off x="1455184" y="6209928"/>
            <a:ext cx="5904656" cy="4621202"/>
            <a:chOff x="1462809" y="6279003"/>
            <a:chExt cx="5904656" cy="462120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0E0D438-3950-2543-AD39-19FF9CC1D6A5}"/>
                </a:ext>
              </a:extLst>
            </p:cNvPr>
            <p:cNvSpPr/>
            <p:nvPr/>
          </p:nvSpPr>
          <p:spPr>
            <a:xfrm>
              <a:off x="1462809" y="9206921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71EEDAA-4CFD-BA4F-8E1B-8B36D6C7CAE0}"/>
                </a:ext>
              </a:extLst>
            </p:cNvPr>
            <p:cNvGrpSpPr/>
            <p:nvPr/>
          </p:nvGrpSpPr>
          <p:grpSpPr>
            <a:xfrm>
              <a:off x="2506925" y="6279003"/>
              <a:ext cx="3816424" cy="1224136"/>
              <a:chOff x="10319792" y="5633864"/>
              <a:chExt cx="3816424" cy="1224136"/>
            </a:xfrm>
          </p:grpSpPr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00609EB-B5E7-D44F-874C-423A28E49745}"/>
                  </a:ext>
                </a:extLst>
              </p:cNvPr>
              <p:cNvSpPr/>
              <p:nvPr/>
            </p:nvSpPr>
            <p:spPr>
              <a:xfrm>
                <a:off x="10319792" y="5633864"/>
                <a:ext cx="3816424" cy="1224136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D23A961C-F200-BD48-AFB0-97F890050A9D}"/>
                  </a:ext>
                </a:extLst>
              </p:cNvPr>
              <p:cNvSpPr/>
              <p:nvPr/>
            </p:nvSpPr>
            <p:spPr>
              <a:xfrm>
                <a:off x="10531346" y="5924802"/>
                <a:ext cx="3393316" cy="5867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Simple Demo Text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40968FEC-AA64-2E4A-A965-4DB9F312EA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5811" y="8058544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F352485-35A0-8A43-80BB-A7D3461423BE}"/>
              </a:ext>
            </a:extLst>
          </p:cNvPr>
          <p:cNvGrpSpPr/>
          <p:nvPr/>
        </p:nvGrpSpPr>
        <p:grpSpPr>
          <a:xfrm>
            <a:off x="9239672" y="6209928"/>
            <a:ext cx="5904656" cy="4621202"/>
            <a:chOff x="1462809" y="6279003"/>
            <a:chExt cx="5904656" cy="4621202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CA8FA71F-E396-394A-BBEA-6810981212DC}"/>
                </a:ext>
              </a:extLst>
            </p:cNvPr>
            <p:cNvSpPr/>
            <p:nvPr/>
          </p:nvSpPr>
          <p:spPr>
            <a:xfrm>
              <a:off x="1462809" y="9206921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84BCDB99-456C-9043-BBB6-DC4726456742}"/>
                </a:ext>
              </a:extLst>
            </p:cNvPr>
            <p:cNvGrpSpPr/>
            <p:nvPr/>
          </p:nvGrpSpPr>
          <p:grpSpPr>
            <a:xfrm>
              <a:off x="2506925" y="6279003"/>
              <a:ext cx="3816424" cy="1224136"/>
              <a:chOff x="10319792" y="5633864"/>
              <a:chExt cx="3816424" cy="1224136"/>
            </a:xfrm>
          </p:grpSpPr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FCB09113-416A-D340-A187-BABC8CA35830}"/>
                  </a:ext>
                </a:extLst>
              </p:cNvPr>
              <p:cNvSpPr/>
              <p:nvPr/>
            </p:nvSpPr>
            <p:spPr>
              <a:xfrm>
                <a:off x="10319792" y="5633864"/>
                <a:ext cx="3816424" cy="1224136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96500BC8-56B1-594D-946D-CCC42E2CDE64}"/>
                  </a:ext>
                </a:extLst>
              </p:cNvPr>
              <p:cNvSpPr/>
              <p:nvPr/>
            </p:nvSpPr>
            <p:spPr>
              <a:xfrm>
                <a:off x="10531346" y="5924802"/>
                <a:ext cx="3393316" cy="5867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Simple Demo Text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68567973-1776-0445-AF96-DFAE2F6DF2C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5811" y="8058544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2FF755F-EA36-4C42-B309-1C0FE40C619A}"/>
              </a:ext>
            </a:extLst>
          </p:cNvPr>
          <p:cNvGrpSpPr/>
          <p:nvPr/>
        </p:nvGrpSpPr>
        <p:grpSpPr>
          <a:xfrm>
            <a:off x="17016535" y="6209928"/>
            <a:ext cx="5904656" cy="4621202"/>
            <a:chOff x="1462809" y="6279003"/>
            <a:chExt cx="5904656" cy="4621202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2C7A6A39-C720-E645-8423-7FAEEEFF89EA}"/>
                </a:ext>
              </a:extLst>
            </p:cNvPr>
            <p:cNvSpPr/>
            <p:nvPr/>
          </p:nvSpPr>
          <p:spPr>
            <a:xfrm>
              <a:off x="1462809" y="9206921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2F4287FA-6AE2-274E-80F0-C1A176A5C576}"/>
                </a:ext>
              </a:extLst>
            </p:cNvPr>
            <p:cNvGrpSpPr/>
            <p:nvPr/>
          </p:nvGrpSpPr>
          <p:grpSpPr>
            <a:xfrm>
              <a:off x="2506925" y="6279003"/>
              <a:ext cx="3816424" cy="1224136"/>
              <a:chOff x="10319792" y="5633864"/>
              <a:chExt cx="3816424" cy="1224136"/>
            </a:xfrm>
          </p:grpSpPr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A6F63B0E-94D0-C347-8B17-D7568808C60B}"/>
                  </a:ext>
                </a:extLst>
              </p:cNvPr>
              <p:cNvSpPr/>
              <p:nvPr/>
            </p:nvSpPr>
            <p:spPr>
              <a:xfrm>
                <a:off x="10319792" y="5633864"/>
                <a:ext cx="3816424" cy="1224136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3EA816D-C91A-B341-B3F1-A56E7B84AAFF}"/>
                  </a:ext>
                </a:extLst>
              </p:cNvPr>
              <p:cNvSpPr/>
              <p:nvPr/>
            </p:nvSpPr>
            <p:spPr>
              <a:xfrm>
                <a:off x="10531346" y="5924802"/>
                <a:ext cx="3393316" cy="58676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Simple Demo Text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9CAC171B-DFCE-7742-ADB3-CE9501C6DF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55811" y="8058544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sp>
        <p:nvSpPr>
          <p:cNvPr id="29" name="Фигура">
            <a:extLst>
              <a:ext uri="{FF2B5EF4-FFF2-40B4-BE49-F238E27FC236}">
                <a16:creationId xmlns:a16="http://schemas.microsoft.com/office/drawing/2014/main" id="{23A658CD-64A5-3D41-8F87-86D4C407831D}"/>
              </a:ext>
            </a:extLst>
          </p:cNvPr>
          <p:cNvSpPr/>
          <p:nvPr/>
        </p:nvSpPr>
        <p:spPr>
          <a:xfrm>
            <a:off x="11157089" y="2722304"/>
            <a:ext cx="2155499" cy="1867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360" extrusionOk="0">
                <a:moveTo>
                  <a:pt x="6101" y="0"/>
                </a:moveTo>
                <a:cubicBezTo>
                  <a:pt x="5735" y="0"/>
                  <a:pt x="5370" y="159"/>
                  <a:pt x="5091" y="477"/>
                </a:cubicBezTo>
                <a:cubicBezTo>
                  <a:pt x="4572" y="1070"/>
                  <a:pt x="4536" y="2006"/>
                  <a:pt x="4984" y="2646"/>
                </a:cubicBezTo>
                <a:cubicBezTo>
                  <a:pt x="4377" y="2816"/>
                  <a:pt x="3795" y="3128"/>
                  <a:pt x="3276" y="3579"/>
                </a:cubicBezTo>
                <a:lnTo>
                  <a:pt x="2994" y="3257"/>
                </a:lnTo>
                <a:lnTo>
                  <a:pt x="3438" y="2752"/>
                </a:lnTo>
                <a:lnTo>
                  <a:pt x="2967" y="2213"/>
                </a:lnTo>
                <a:lnTo>
                  <a:pt x="1571" y="3802"/>
                </a:lnTo>
                <a:lnTo>
                  <a:pt x="2042" y="4342"/>
                </a:lnTo>
                <a:lnTo>
                  <a:pt x="2490" y="3831"/>
                </a:lnTo>
                <a:lnTo>
                  <a:pt x="2743" y="4121"/>
                </a:lnTo>
                <a:cubicBezTo>
                  <a:pt x="2335" y="4603"/>
                  <a:pt x="2022" y="5150"/>
                  <a:pt x="1805" y="5733"/>
                </a:cubicBezTo>
                <a:lnTo>
                  <a:pt x="801" y="5733"/>
                </a:lnTo>
                <a:cubicBezTo>
                  <a:pt x="597" y="5729"/>
                  <a:pt x="399" y="5815"/>
                  <a:pt x="249" y="5975"/>
                </a:cubicBezTo>
                <a:cubicBezTo>
                  <a:pt x="87" y="6149"/>
                  <a:pt x="-3" y="6392"/>
                  <a:pt x="0" y="6645"/>
                </a:cubicBezTo>
                <a:lnTo>
                  <a:pt x="0" y="18953"/>
                </a:lnTo>
                <a:cubicBezTo>
                  <a:pt x="2" y="19040"/>
                  <a:pt x="31" y="19124"/>
                  <a:pt x="81" y="19190"/>
                </a:cubicBezTo>
                <a:cubicBezTo>
                  <a:pt x="135" y="19261"/>
                  <a:pt x="210" y="19306"/>
                  <a:pt x="292" y="19317"/>
                </a:cubicBezTo>
                <a:lnTo>
                  <a:pt x="2567" y="19317"/>
                </a:lnTo>
                <a:cubicBezTo>
                  <a:pt x="2639" y="19802"/>
                  <a:pt x="2837" y="20267"/>
                  <a:pt x="3165" y="20641"/>
                </a:cubicBezTo>
                <a:cubicBezTo>
                  <a:pt x="4005" y="21600"/>
                  <a:pt x="5368" y="21600"/>
                  <a:pt x="6208" y="20641"/>
                </a:cubicBezTo>
                <a:cubicBezTo>
                  <a:pt x="6539" y="20264"/>
                  <a:pt x="6737" y="19795"/>
                  <a:pt x="6808" y="19306"/>
                </a:cubicBezTo>
                <a:lnTo>
                  <a:pt x="14811" y="19306"/>
                </a:lnTo>
                <a:cubicBezTo>
                  <a:pt x="14882" y="19795"/>
                  <a:pt x="15081" y="20264"/>
                  <a:pt x="15411" y="20641"/>
                </a:cubicBezTo>
                <a:cubicBezTo>
                  <a:pt x="16251" y="21600"/>
                  <a:pt x="17614" y="21600"/>
                  <a:pt x="18454" y="20641"/>
                </a:cubicBezTo>
                <a:cubicBezTo>
                  <a:pt x="18784" y="20265"/>
                  <a:pt x="18982" y="19797"/>
                  <a:pt x="19053" y="19310"/>
                </a:cubicBezTo>
                <a:lnTo>
                  <a:pt x="21271" y="19310"/>
                </a:lnTo>
                <a:cubicBezTo>
                  <a:pt x="21363" y="19311"/>
                  <a:pt x="21452" y="19266"/>
                  <a:pt x="21514" y="19187"/>
                </a:cubicBezTo>
                <a:cubicBezTo>
                  <a:pt x="21567" y="19119"/>
                  <a:pt x="21595" y="19032"/>
                  <a:pt x="21594" y="18941"/>
                </a:cubicBezTo>
                <a:lnTo>
                  <a:pt x="21597" y="14389"/>
                </a:lnTo>
                <a:cubicBezTo>
                  <a:pt x="21595" y="14333"/>
                  <a:pt x="21583" y="14277"/>
                  <a:pt x="21561" y="14226"/>
                </a:cubicBezTo>
                <a:cubicBezTo>
                  <a:pt x="21538" y="14174"/>
                  <a:pt x="21506" y="14127"/>
                  <a:pt x="21467" y="14090"/>
                </a:cubicBezTo>
                <a:lnTo>
                  <a:pt x="19027" y="12098"/>
                </a:lnTo>
                <a:lnTo>
                  <a:pt x="17365" y="6438"/>
                </a:lnTo>
                <a:cubicBezTo>
                  <a:pt x="17296" y="6232"/>
                  <a:pt x="17173" y="6056"/>
                  <a:pt x="17012" y="5934"/>
                </a:cubicBezTo>
                <a:cubicBezTo>
                  <a:pt x="16854" y="5813"/>
                  <a:pt x="16668" y="5751"/>
                  <a:pt x="16478" y="5755"/>
                </a:cubicBezTo>
                <a:lnTo>
                  <a:pt x="10405" y="5755"/>
                </a:lnTo>
                <a:cubicBezTo>
                  <a:pt x="10189" y="5167"/>
                  <a:pt x="9875" y="4617"/>
                  <a:pt x="9467" y="4131"/>
                </a:cubicBezTo>
                <a:lnTo>
                  <a:pt x="9739" y="3821"/>
                </a:lnTo>
                <a:lnTo>
                  <a:pt x="10181" y="4328"/>
                </a:lnTo>
                <a:lnTo>
                  <a:pt x="10654" y="3790"/>
                </a:lnTo>
                <a:lnTo>
                  <a:pt x="9262" y="2197"/>
                </a:lnTo>
                <a:lnTo>
                  <a:pt x="8789" y="2734"/>
                </a:lnTo>
                <a:lnTo>
                  <a:pt x="9236" y="3246"/>
                </a:lnTo>
                <a:lnTo>
                  <a:pt x="8935" y="3588"/>
                </a:lnTo>
                <a:cubicBezTo>
                  <a:pt x="8414" y="3132"/>
                  <a:pt x="7828" y="2817"/>
                  <a:pt x="7218" y="2646"/>
                </a:cubicBezTo>
                <a:cubicBezTo>
                  <a:pt x="7665" y="2006"/>
                  <a:pt x="7630" y="1070"/>
                  <a:pt x="7111" y="477"/>
                </a:cubicBezTo>
                <a:cubicBezTo>
                  <a:pt x="6832" y="159"/>
                  <a:pt x="6466" y="0"/>
                  <a:pt x="6101" y="0"/>
                </a:cubicBezTo>
                <a:close/>
                <a:moveTo>
                  <a:pt x="6101" y="803"/>
                </a:moveTo>
                <a:cubicBezTo>
                  <a:pt x="6286" y="803"/>
                  <a:pt x="6472" y="884"/>
                  <a:pt x="6613" y="1046"/>
                </a:cubicBezTo>
                <a:cubicBezTo>
                  <a:pt x="6897" y="1369"/>
                  <a:pt x="6897" y="1892"/>
                  <a:pt x="6613" y="2215"/>
                </a:cubicBezTo>
                <a:cubicBezTo>
                  <a:pt x="6560" y="2277"/>
                  <a:pt x="6498" y="2323"/>
                  <a:pt x="6434" y="2361"/>
                </a:cubicBezTo>
                <a:lnTo>
                  <a:pt x="6434" y="1623"/>
                </a:lnTo>
                <a:lnTo>
                  <a:pt x="5767" y="1623"/>
                </a:lnTo>
                <a:lnTo>
                  <a:pt x="5767" y="2361"/>
                </a:lnTo>
                <a:cubicBezTo>
                  <a:pt x="5703" y="2323"/>
                  <a:pt x="5642" y="2277"/>
                  <a:pt x="5588" y="2215"/>
                </a:cubicBezTo>
                <a:cubicBezTo>
                  <a:pt x="5305" y="1892"/>
                  <a:pt x="5305" y="1369"/>
                  <a:pt x="5588" y="1046"/>
                </a:cubicBezTo>
                <a:cubicBezTo>
                  <a:pt x="5730" y="884"/>
                  <a:pt x="5915" y="803"/>
                  <a:pt x="6101" y="803"/>
                </a:cubicBezTo>
                <a:close/>
                <a:moveTo>
                  <a:pt x="6101" y="3280"/>
                </a:moveTo>
                <a:cubicBezTo>
                  <a:pt x="7119" y="3280"/>
                  <a:pt x="8137" y="3723"/>
                  <a:pt x="8913" y="4609"/>
                </a:cubicBezTo>
                <a:cubicBezTo>
                  <a:pt x="10467" y="6382"/>
                  <a:pt x="10467" y="9257"/>
                  <a:pt x="8913" y="11030"/>
                </a:cubicBezTo>
                <a:cubicBezTo>
                  <a:pt x="7360" y="12803"/>
                  <a:pt x="4841" y="12803"/>
                  <a:pt x="3288" y="11030"/>
                </a:cubicBezTo>
                <a:cubicBezTo>
                  <a:pt x="1735" y="9257"/>
                  <a:pt x="1735" y="6382"/>
                  <a:pt x="3288" y="4609"/>
                </a:cubicBezTo>
                <a:cubicBezTo>
                  <a:pt x="4065" y="3723"/>
                  <a:pt x="5083" y="3280"/>
                  <a:pt x="6101" y="3280"/>
                </a:cubicBezTo>
                <a:close/>
                <a:moveTo>
                  <a:pt x="5767" y="4105"/>
                </a:moveTo>
                <a:lnTo>
                  <a:pt x="5767" y="4918"/>
                </a:lnTo>
                <a:lnTo>
                  <a:pt x="6434" y="4918"/>
                </a:lnTo>
                <a:lnTo>
                  <a:pt x="6434" y="4105"/>
                </a:lnTo>
                <a:lnTo>
                  <a:pt x="5767" y="4105"/>
                </a:lnTo>
                <a:close/>
                <a:moveTo>
                  <a:pt x="7641" y="4328"/>
                </a:moveTo>
                <a:lnTo>
                  <a:pt x="6143" y="6997"/>
                </a:lnTo>
                <a:cubicBezTo>
                  <a:pt x="5944" y="6983"/>
                  <a:pt x="5740" y="7061"/>
                  <a:pt x="5588" y="7235"/>
                </a:cubicBezTo>
                <a:cubicBezTo>
                  <a:pt x="5305" y="7558"/>
                  <a:pt x="5305" y="8082"/>
                  <a:pt x="5588" y="8405"/>
                </a:cubicBezTo>
                <a:cubicBezTo>
                  <a:pt x="5871" y="8728"/>
                  <a:pt x="6330" y="8728"/>
                  <a:pt x="6613" y="8405"/>
                </a:cubicBezTo>
                <a:cubicBezTo>
                  <a:pt x="6843" y="8143"/>
                  <a:pt x="6882" y="7752"/>
                  <a:pt x="6740" y="7440"/>
                </a:cubicBezTo>
                <a:lnTo>
                  <a:pt x="8241" y="4766"/>
                </a:lnTo>
                <a:lnTo>
                  <a:pt x="7641" y="4328"/>
                </a:lnTo>
                <a:close/>
                <a:moveTo>
                  <a:pt x="4828" y="4414"/>
                </a:moveTo>
                <a:lnTo>
                  <a:pt x="4202" y="4800"/>
                </a:lnTo>
                <a:lnTo>
                  <a:pt x="4518" y="5470"/>
                </a:lnTo>
                <a:lnTo>
                  <a:pt x="5145" y="5084"/>
                </a:lnTo>
                <a:lnTo>
                  <a:pt x="4828" y="4414"/>
                </a:lnTo>
                <a:close/>
                <a:moveTo>
                  <a:pt x="8730" y="5601"/>
                </a:moveTo>
                <a:lnTo>
                  <a:pt x="8154" y="5987"/>
                </a:lnTo>
                <a:lnTo>
                  <a:pt x="8514" y="6688"/>
                </a:lnTo>
                <a:lnTo>
                  <a:pt x="9090" y="6303"/>
                </a:lnTo>
                <a:lnTo>
                  <a:pt x="8730" y="5601"/>
                </a:lnTo>
                <a:close/>
                <a:moveTo>
                  <a:pt x="3524" y="5602"/>
                </a:moveTo>
                <a:lnTo>
                  <a:pt x="3166" y="6304"/>
                </a:lnTo>
                <a:lnTo>
                  <a:pt x="3741" y="6688"/>
                </a:lnTo>
                <a:lnTo>
                  <a:pt x="4100" y="5985"/>
                </a:lnTo>
                <a:lnTo>
                  <a:pt x="3524" y="5602"/>
                </a:lnTo>
                <a:close/>
                <a:moveTo>
                  <a:pt x="823" y="6572"/>
                </a:moveTo>
                <a:lnTo>
                  <a:pt x="1562" y="6572"/>
                </a:lnTo>
                <a:cubicBezTo>
                  <a:pt x="1196" y="8315"/>
                  <a:pt x="1608" y="10227"/>
                  <a:pt x="2800" y="11587"/>
                </a:cubicBezTo>
                <a:cubicBezTo>
                  <a:pt x="4623" y="13668"/>
                  <a:pt x="7579" y="13668"/>
                  <a:pt x="9402" y="11587"/>
                </a:cubicBezTo>
                <a:cubicBezTo>
                  <a:pt x="10592" y="10229"/>
                  <a:pt x="11005" y="8319"/>
                  <a:pt x="10640" y="6578"/>
                </a:cubicBezTo>
                <a:lnTo>
                  <a:pt x="16379" y="6578"/>
                </a:lnTo>
                <a:cubicBezTo>
                  <a:pt x="16457" y="6574"/>
                  <a:pt x="16535" y="6597"/>
                  <a:pt x="16601" y="6644"/>
                </a:cubicBezTo>
                <a:cubicBezTo>
                  <a:pt x="16663" y="6687"/>
                  <a:pt x="16713" y="6750"/>
                  <a:pt x="16746" y="6823"/>
                </a:cubicBezTo>
                <a:lnTo>
                  <a:pt x="16941" y="7422"/>
                </a:lnTo>
                <a:lnTo>
                  <a:pt x="15418" y="7422"/>
                </a:lnTo>
                <a:cubicBezTo>
                  <a:pt x="15142" y="7410"/>
                  <a:pt x="14875" y="7530"/>
                  <a:pt x="14681" y="7752"/>
                </a:cubicBezTo>
                <a:cubicBezTo>
                  <a:pt x="14498" y="7961"/>
                  <a:pt x="14394" y="8243"/>
                  <a:pt x="14391" y="8538"/>
                </a:cubicBezTo>
                <a:lnTo>
                  <a:pt x="14391" y="11581"/>
                </a:lnTo>
                <a:cubicBezTo>
                  <a:pt x="14395" y="11880"/>
                  <a:pt x="14501" y="12165"/>
                  <a:pt x="14686" y="12377"/>
                </a:cubicBezTo>
                <a:cubicBezTo>
                  <a:pt x="14882" y="12603"/>
                  <a:pt x="15151" y="12726"/>
                  <a:pt x="15430" y="12719"/>
                </a:cubicBezTo>
                <a:lnTo>
                  <a:pt x="18616" y="12719"/>
                </a:lnTo>
                <a:lnTo>
                  <a:pt x="20908" y="14611"/>
                </a:lnTo>
                <a:lnTo>
                  <a:pt x="20908" y="16849"/>
                </a:lnTo>
                <a:lnTo>
                  <a:pt x="19801" y="16849"/>
                </a:lnTo>
                <a:lnTo>
                  <a:pt x="19801" y="17662"/>
                </a:lnTo>
                <a:lnTo>
                  <a:pt x="20908" y="17662"/>
                </a:lnTo>
                <a:lnTo>
                  <a:pt x="20908" y="18484"/>
                </a:lnTo>
                <a:lnTo>
                  <a:pt x="19051" y="18484"/>
                </a:lnTo>
                <a:cubicBezTo>
                  <a:pt x="18978" y="18002"/>
                  <a:pt x="18780" y="17540"/>
                  <a:pt x="18454" y="17168"/>
                </a:cubicBezTo>
                <a:cubicBezTo>
                  <a:pt x="18034" y="16688"/>
                  <a:pt x="17484" y="16448"/>
                  <a:pt x="16933" y="16448"/>
                </a:cubicBezTo>
                <a:cubicBezTo>
                  <a:pt x="16382" y="16448"/>
                  <a:pt x="15831" y="16688"/>
                  <a:pt x="15411" y="17168"/>
                </a:cubicBezTo>
                <a:cubicBezTo>
                  <a:pt x="15083" y="17542"/>
                  <a:pt x="14884" y="18008"/>
                  <a:pt x="14812" y="18493"/>
                </a:cubicBezTo>
                <a:lnTo>
                  <a:pt x="6807" y="18493"/>
                </a:lnTo>
                <a:cubicBezTo>
                  <a:pt x="6735" y="18008"/>
                  <a:pt x="6536" y="17542"/>
                  <a:pt x="6208" y="17168"/>
                </a:cubicBezTo>
                <a:cubicBezTo>
                  <a:pt x="5788" y="16688"/>
                  <a:pt x="5238" y="16448"/>
                  <a:pt x="4687" y="16448"/>
                </a:cubicBezTo>
                <a:cubicBezTo>
                  <a:pt x="4136" y="16448"/>
                  <a:pt x="3585" y="16688"/>
                  <a:pt x="3165" y="17168"/>
                </a:cubicBezTo>
                <a:cubicBezTo>
                  <a:pt x="2836" y="17543"/>
                  <a:pt x="2638" y="18009"/>
                  <a:pt x="2567" y="18495"/>
                </a:cubicBezTo>
                <a:lnTo>
                  <a:pt x="677" y="18495"/>
                </a:lnTo>
                <a:lnTo>
                  <a:pt x="677" y="17662"/>
                </a:lnTo>
                <a:lnTo>
                  <a:pt x="2513" y="17662"/>
                </a:lnTo>
                <a:lnTo>
                  <a:pt x="2513" y="16849"/>
                </a:lnTo>
                <a:lnTo>
                  <a:pt x="677" y="16849"/>
                </a:lnTo>
                <a:lnTo>
                  <a:pt x="677" y="12714"/>
                </a:lnTo>
                <a:lnTo>
                  <a:pt x="1772" y="12714"/>
                </a:lnTo>
                <a:lnTo>
                  <a:pt x="1772" y="11901"/>
                </a:lnTo>
                <a:lnTo>
                  <a:pt x="677" y="11901"/>
                </a:lnTo>
                <a:lnTo>
                  <a:pt x="677" y="6739"/>
                </a:lnTo>
                <a:cubicBezTo>
                  <a:pt x="675" y="6693"/>
                  <a:pt x="690" y="6649"/>
                  <a:pt x="719" y="6617"/>
                </a:cubicBezTo>
                <a:cubicBezTo>
                  <a:pt x="747" y="6586"/>
                  <a:pt x="784" y="6570"/>
                  <a:pt x="823" y="6572"/>
                </a:cubicBezTo>
                <a:close/>
                <a:moveTo>
                  <a:pt x="2899" y="7403"/>
                </a:moveTo>
                <a:lnTo>
                  <a:pt x="2899" y="8216"/>
                </a:lnTo>
                <a:lnTo>
                  <a:pt x="3566" y="8216"/>
                </a:lnTo>
                <a:lnTo>
                  <a:pt x="3566" y="7403"/>
                </a:lnTo>
                <a:lnTo>
                  <a:pt x="2899" y="7403"/>
                </a:lnTo>
                <a:close/>
                <a:moveTo>
                  <a:pt x="8635" y="7413"/>
                </a:moveTo>
                <a:lnTo>
                  <a:pt x="8635" y="8226"/>
                </a:lnTo>
                <a:lnTo>
                  <a:pt x="9302" y="8226"/>
                </a:lnTo>
                <a:lnTo>
                  <a:pt x="9302" y="7413"/>
                </a:lnTo>
                <a:lnTo>
                  <a:pt x="8635" y="7413"/>
                </a:lnTo>
                <a:close/>
                <a:moveTo>
                  <a:pt x="17154" y="8192"/>
                </a:moveTo>
                <a:lnTo>
                  <a:pt x="18256" y="11959"/>
                </a:lnTo>
                <a:lnTo>
                  <a:pt x="15474" y="11959"/>
                </a:lnTo>
                <a:cubicBezTo>
                  <a:pt x="15385" y="11959"/>
                  <a:pt x="15300" y="11921"/>
                  <a:pt x="15235" y="11853"/>
                </a:cubicBezTo>
                <a:cubicBezTo>
                  <a:pt x="15173" y="11787"/>
                  <a:pt x="15133" y="11697"/>
                  <a:pt x="15124" y="11600"/>
                </a:cubicBezTo>
                <a:lnTo>
                  <a:pt x="15124" y="8584"/>
                </a:lnTo>
                <a:cubicBezTo>
                  <a:pt x="15129" y="8489"/>
                  <a:pt x="15163" y="8398"/>
                  <a:pt x="15221" y="8328"/>
                </a:cubicBezTo>
                <a:cubicBezTo>
                  <a:pt x="15289" y="8247"/>
                  <a:pt x="15383" y="8201"/>
                  <a:pt x="15482" y="8201"/>
                </a:cubicBezTo>
                <a:lnTo>
                  <a:pt x="17154" y="8192"/>
                </a:lnTo>
                <a:close/>
                <a:moveTo>
                  <a:pt x="3740" y="8879"/>
                </a:moveTo>
                <a:lnTo>
                  <a:pt x="3156" y="9246"/>
                </a:lnTo>
                <a:lnTo>
                  <a:pt x="3499" y="9959"/>
                </a:lnTo>
                <a:lnTo>
                  <a:pt x="4084" y="9590"/>
                </a:lnTo>
                <a:lnTo>
                  <a:pt x="3740" y="8879"/>
                </a:lnTo>
                <a:close/>
                <a:moveTo>
                  <a:pt x="8484" y="8914"/>
                </a:moveTo>
                <a:lnTo>
                  <a:pt x="8146" y="9570"/>
                </a:lnTo>
                <a:lnTo>
                  <a:pt x="8760" y="9984"/>
                </a:lnTo>
                <a:lnTo>
                  <a:pt x="9098" y="9328"/>
                </a:lnTo>
                <a:lnTo>
                  <a:pt x="8484" y="8914"/>
                </a:lnTo>
                <a:close/>
                <a:moveTo>
                  <a:pt x="7698" y="10111"/>
                </a:moveTo>
                <a:lnTo>
                  <a:pt x="7116" y="10484"/>
                </a:lnTo>
                <a:lnTo>
                  <a:pt x="7465" y="11193"/>
                </a:lnTo>
                <a:lnTo>
                  <a:pt x="8047" y="10820"/>
                </a:lnTo>
                <a:lnTo>
                  <a:pt x="7698" y="10111"/>
                </a:lnTo>
                <a:close/>
                <a:moveTo>
                  <a:pt x="4538" y="10121"/>
                </a:moveTo>
                <a:lnTo>
                  <a:pt x="4213" y="10786"/>
                </a:lnTo>
                <a:lnTo>
                  <a:pt x="4835" y="11183"/>
                </a:lnTo>
                <a:lnTo>
                  <a:pt x="5160" y="10517"/>
                </a:lnTo>
                <a:lnTo>
                  <a:pt x="4538" y="10121"/>
                </a:lnTo>
                <a:close/>
                <a:moveTo>
                  <a:pt x="5767" y="10722"/>
                </a:moveTo>
                <a:lnTo>
                  <a:pt x="5767" y="11535"/>
                </a:lnTo>
                <a:lnTo>
                  <a:pt x="6434" y="11535"/>
                </a:lnTo>
                <a:lnTo>
                  <a:pt x="6434" y="10722"/>
                </a:lnTo>
                <a:lnTo>
                  <a:pt x="5767" y="10722"/>
                </a:lnTo>
                <a:close/>
                <a:moveTo>
                  <a:pt x="15118" y="13575"/>
                </a:moveTo>
                <a:lnTo>
                  <a:pt x="15118" y="14388"/>
                </a:lnTo>
                <a:lnTo>
                  <a:pt x="16568" y="14388"/>
                </a:lnTo>
                <a:lnTo>
                  <a:pt x="16568" y="13575"/>
                </a:lnTo>
                <a:lnTo>
                  <a:pt x="15118" y="13575"/>
                </a:lnTo>
                <a:close/>
                <a:moveTo>
                  <a:pt x="7206" y="16849"/>
                </a:moveTo>
                <a:lnTo>
                  <a:pt x="7206" y="17662"/>
                </a:lnTo>
                <a:lnTo>
                  <a:pt x="14045" y="17662"/>
                </a:lnTo>
                <a:lnTo>
                  <a:pt x="14045" y="16849"/>
                </a:lnTo>
                <a:lnTo>
                  <a:pt x="7206" y="16849"/>
                </a:lnTo>
                <a:close/>
                <a:moveTo>
                  <a:pt x="4687" y="17274"/>
                </a:moveTo>
                <a:cubicBezTo>
                  <a:pt x="5052" y="17274"/>
                  <a:pt x="5418" y="17433"/>
                  <a:pt x="5697" y="17752"/>
                </a:cubicBezTo>
                <a:cubicBezTo>
                  <a:pt x="6255" y="18388"/>
                  <a:pt x="6255" y="19420"/>
                  <a:pt x="5697" y="20057"/>
                </a:cubicBezTo>
                <a:cubicBezTo>
                  <a:pt x="5139" y="20694"/>
                  <a:pt x="4235" y="20694"/>
                  <a:pt x="3677" y="20057"/>
                </a:cubicBezTo>
                <a:cubicBezTo>
                  <a:pt x="3119" y="19420"/>
                  <a:pt x="3119" y="18388"/>
                  <a:pt x="3677" y="17752"/>
                </a:cubicBezTo>
                <a:cubicBezTo>
                  <a:pt x="3956" y="17433"/>
                  <a:pt x="4321" y="17274"/>
                  <a:pt x="4687" y="17274"/>
                </a:cubicBezTo>
                <a:close/>
                <a:moveTo>
                  <a:pt x="16933" y="17274"/>
                </a:moveTo>
                <a:cubicBezTo>
                  <a:pt x="17298" y="17274"/>
                  <a:pt x="17664" y="17433"/>
                  <a:pt x="17943" y="17752"/>
                </a:cubicBezTo>
                <a:cubicBezTo>
                  <a:pt x="18500" y="18388"/>
                  <a:pt x="18500" y="19420"/>
                  <a:pt x="17943" y="20057"/>
                </a:cubicBezTo>
                <a:cubicBezTo>
                  <a:pt x="17385" y="20694"/>
                  <a:pt x="16481" y="20694"/>
                  <a:pt x="15923" y="20057"/>
                </a:cubicBezTo>
                <a:cubicBezTo>
                  <a:pt x="15365" y="19420"/>
                  <a:pt x="15365" y="18388"/>
                  <a:pt x="15923" y="17752"/>
                </a:cubicBezTo>
                <a:cubicBezTo>
                  <a:pt x="16202" y="17433"/>
                  <a:pt x="16567" y="17274"/>
                  <a:pt x="16933" y="17274"/>
                </a:cubicBezTo>
                <a:close/>
                <a:moveTo>
                  <a:pt x="4327" y="18493"/>
                </a:moveTo>
                <a:lnTo>
                  <a:pt x="4327" y="19315"/>
                </a:lnTo>
                <a:lnTo>
                  <a:pt x="5047" y="19315"/>
                </a:lnTo>
                <a:lnTo>
                  <a:pt x="5047" y="18493"/>
                </a:lnTo>
                <a:lnTo>
                  <a:pt x="4327" y="18493"/>
                </a:lnTo>
                <a:close/>
                <a:moveTo>
                  <a:pt x="16573" y="18493"/>
                </a:moveTo>
                <a:lnTo>
                  <a:pt x="16573" y="19315"/>
                </a:lnTo>
                <a:lnTo>
                  <a:pt x="17293" y="19315"/>
                </a:lnTo>
                <a:lnTo>
                  <a:pt x="17293" y="18493"/>
                </a:lnTo>
                <a:lnTo>
                  <a:pt x="16573" y="18493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Фигура">
            <a:extLst>
              <a:ext uri="{FF2B5EF4-FFF2-40B4-BE49-F238E27FC236}">
                <a16:creationId xmlns:a16="http://schemas.microsoft.com/office/drawing/2014/main" id="{783FA8BE-1AF8-DA43-8898-854B00A691E5}"/>
              </a:ext>
            </a:extLst>
          </p:cNvPr>
          <p:cNvSpPr/>
          <p:nvPr/>
        </p:nvSpPr>
        <p:spPr>
          <a:xfrm>
            <a:off x="3322468" y="2571018"/>
            <a:ext cx="2170089" cy="2170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9" h="20619" extrusionOk="0">
                <a:moveTo>
                  <a:pt x="9854" y="0"/>
                </a:moveTo>
                <a:cubicBezTo>
                  <a:pt x="8152" y="0"/>
                  <a:pt x="6451" y="462"/>
                  <a:pt x="4932" y="1379"/>
                </a:cubicBezTo>
                <a:cubicBezTo>
                  <a:pt x="4645" y="953"/>
                  <a:pt x="4174" y="658"/>
                  <a:pt x="3605" y="660"/>
                </a:cubicBezTo>
                <a:cubicBezTo>
                  <a:pt x="2337" y="663"/>
                  <a:pt x="1556" y="2111"/>
                  <a:pt x="2209" y="3248"/>
                </a:cubicBezTo>
                <a:lnTo>
                  <a:pt x="2391" y="3581"/>
                </a:lnTo>
                <a:cubicBezTo>
                  <a:pt x="-953" y="7632"/>
                  <a:pt x="-791" y="13756"/>
                  <a:pt x="2885" y="17601"/>
                </a:cubicBezTo>
                <a:cubicBezTo>
                  <a:pt x="6433" y="21313"/>
                  <a:pt x="12012" y="21600"/>
                  <a:pt x="15879" y="18468"/>
                </a:cubicBezTo>
                <a:lnTo>
                  <a:pt x="17676" y="20349"/>
                </a:lnTo>
                <a:cubicBezTo>
                  <a:pt x="17781" y="20458"/>
                  <a:pt x="17833" y="20513"/>
                  <a:pt x="17906" y="20553"/>
                </a:cubicBezTo>
                <a:cubicBezTo>
                  <a:pt x="17988" y="20593"/>
                  <a:pt x="18084" y="20593"/>
                  <a:pt x="18167" y="20553"/>
                </a:cubicBezTo>
                <a:cubicBezTo>
                  <a:pt x="18240" y="20513"/>
                  <a:pt x="18292" y="20459"/>
                  <a:pt x="18395" y="20351"/>
                </a:cubicBezTo>
                <a:lnTo>
                  <a:pt x="19438" y="19260"/>
                </a:lnTo>
                <a:cubicBezTo>
                  <a:pt x="19543" y="19150"/>
                  <a:pt x="19595" y="19096"/>
                  <a:pt x="19633" y="19020"/>
                </a:cubicBezTo>
                <a:cubicBezTo>
                  <a:pt x="19672" y="18933"/>
                  <a:pt x="19672" y="18833"/>
                  <a:pt x="19633" y="18747"/>
                </a:cubicBezTo>
                <a:cubicBezTo>
                  <a:pt x="19595" y="18670"/>
                  <a:pt x="19542" y="18616"/>
                  <a:pt x="19440" y="18508"/>
                </a:cubicBezTo>
                <a:lnTo>
                  <a:pt x="17641" y="16627"/>
                </a:lnTo>
                <a:cubicBezTo>
                  <a:pt x="20647" y="12582"/>
                  <a:pt x="20377" y="6737"/>
                  <a:pt x="16824" y="3020"/>
                </a:cubicBezTo>
                <a:cubicBezTo>
                  <a:pt x="14899" y="1007"/>
                  <a:pt x="12377" y="0"/>
                  <a:pt x="9854" y="0"/>
                </a:cubicBezTo>
                <a:close/>
                <a:moveTo>
                  <a:pt x="9531" y="709"/>
                </a:moveTo>
                <a:lnTo>
                  <a:pt x="9531" y="3057"/>
                </a:lnTo>
                <a:cubicBezTo>
                  <a:pt x="9170" y="3541"/>
                  <a:pt x="9060" y="4220"/>
                  <a:pt x="9338" y="4835"/>
                </a:cubicBezTo>
                <a:lnTo>
                  <a:pt x="5518" y="4835"/>
                </a:lnTo>
                <a:cubicBezTo>
                  <a:pt x="5896" y="3561"/>
                  <a:pt x="6406" y="2330"/>
                  <a:pt x="7042" y="1164"/>
                </a:cubicBezTo>
                <a:cubicBezTo>
                  <a:pt x="7852" y="892"/>
                  <a:pt x="8689" y="740"/>
                  <a:pt x="9531" y="709"/>
                </a:cubicBezTo>
                <a:close/>
                <a:moveTo>
                  <a:pt x="10178" y="709"/>
                </a:moveTo>
                <a:cubicBezTo>
                  <a:pt x="11008" y="740"/>
                  <a:pt x="11835" y="888"/>
                  <a:pt x="12634" y="1152"/>
                </a:cubicBezTo>
                <a:cubicBezTo>
                  <a:pt x="13283" y="2321"/>
                  <a:pt x="13803" y="3556"/>
                  <a:pt x="14188" y="4835"/>
                </a:cubicBezTo>
                <a:lnTo>
                  <a:pt x="12272" y="4835"/>
                </a:lnTo>
                <a:cubicBezTo>
                  <a:pt x="12790" y="3718"/>
                  <a:pt x="12016" y="2398"/>
                  <a:pt x="10810" y="2402"/>
                </a:cubicBezTo>
                <a:cubicBezTo>
                  <a:pt x="10581" y="2402"/>
                  <a:pt x="10369" y="2451"/>
                  <a:pt x="10178" y="2536"/>
                </a:cubicBezTo>
                <a:lnTo>
                  <a:pt x="10178" y="709"/>
                </a:lnTo>
                <a:close/>
                <a:moveTo>
                  <a:pt x="3590" y="1337"/>
                </a:moveTo>
                <a:cubicBezTo>
                  <a:pt x="4326" y="1349"/>
                  <a:pt x="4793" y="2166"/>
                  <a:pt x="4455" y="2850"/>
                </a:cubicBezTo>
                <a:lnTo>
                  <a:pt x="3582" y="4439"/>
                </a:lnTo>
                <a:lnTo>
                  <a:pt x="2685" y="2844"/>
                </a:lnTo>
                <a:cubicBezTo>
                  <a:pt x="2350" y="2145"/>
                  <a:pt x="2843" y="1324"/>
                  <a:pt x="3590" y="1337"/>
                </a:cubicBezTo>
                <a:close/>
                <a:moveTo>
                  <a:pt x="6149" y="1518"/>
                </a:moveTo>
                <a:cubicBezTo>
                  <a:pt x="5618" y="2581"/>
                  <a:pt x="5187" y="3692"/>
                  <a:pt x="4859" y="4835"/>
                </a:cubicBezTo>
                <a:lnTo>
                  <a:pt x="4116" y="4835"/>
                </a:lnTo>
                <a:lnTo>
                  <a:pt x="5032" y="3170"/>
                </a:lnTo>
                <a:cubicBezTo>
                  <a:pt x="5227" y="2797"/>
                  <a:pt x="5270" y="2397"/>
                  <a:pt x="5199" y="2028"/>
                </a:cubicBezTo>
                <a:cubicBezTo>
                  <a:pt x="5508" y="1838"/>
                  <a:pt x="5825" y="1667"/>
                  <a:pt x="6149" y="1518"/>
                </a:cubicBezTo>
                <a:close/>
                <a:moveTo>
                  <a:pt x="13632" y="1550"/>
                </a:moveTo>
                <a:cubicBezTo>
                  <a:pt x="14617" y="2015"/>
                  <a:pt x="15541" y="2669"/>
                  <a:pt x="16350" y="3516"/>
                </a:cubicBezTo>
                <a:cubicBezTo>
                  <a:pt x="16745" y="3929"/>
                  <a:pt x="17095" y="4371"/>
                  <a:pt x="17403" y="4835"/>
                </a:cubicBezTo>
                <a:lnTo>
                  <a:pt x="14877" y="4835"/>
                </a:lnTo>
                <a:cubicBezTo>
                  <a:pt x="14560" y="3706"/>
                  <a:pt x="14143" y="2606"/>
                  <a:pt x="13632" y="1550"/>
                </a:cubicBezTo>
                <a:close/>
                <a:moveTo>
                  <a:pt x="3268" y="2040"/>
                </a:moveTo>
                <a:lnTo>
                  <a:pt x="3268" y="2743"/>
                </a:lnTo>
                <a:lnTo>
                  <a:pt x="3939" y="2743"/>
                </a:lnTo>
                <a:lnTo>
                  <a:pt x="3939" y="2040"/>
                </a:lnTo>
                <a:lnTo>
                  <a:pt x="3268" y="2040"/>
                </a:lnTo>
                <a:close/>
                <a:moveTo>
                  <a:pt x="10795" y="3079"/>
                </a:moveTo>
                <a:cubicBezTo>
                  <a:pt x="11531" y="3091"/>
                  <a:pt x="11998" y="3908"/>
                  <a:pt x="11660" y="4591"/>
                </a:cubicBezTo>
                <a:lnTo>
                  <a:pt x="10787" y="6181"/>
                </a:lnTo>
                <a:lnTo>
                  <a:pt x="9890" y="4586"/>
                </a:lnTo>
                <a:cubicBezTo>
                  <a:pt x="9555" y="3887"/>
                  <a:pt x="10048" y="3066"/>
                  <a:pt x="10795" y="3079"/>
                </a:cubicBezTo>
                <a:close/>
                <a:moveTo>
                  <a:pt x="10473" y="3782"/>
                </a:moveTo>
                <a:lnTo>
                  <a:pt x="10473" y="4485"/>
                </a:lnTo>
                <a:lnTo>
                  <a:pt x="11145" y="4485"/>
                </a:lnTo>
                <a:lnTo>
                  <a:pt x="11145" y="3782"/>
                </a:lnTo>
                <a:lnTo>
                  <a:pt x="10473" y="3782"/>
                </a:lnTo>
                <a:close/>
                <a:moveTo>
                  <a:pt x="2746" y="4232"/>
                </a:moveTo>
                <a:lnTo>
                  <a:pt x="3075" y="4835"/>
                </a:lnTo>
                <a:lnTo>
                  <a:pt x="2307" y="4835"/>
                </a:lnTo>
                <a:cubicBezTo>
                  <a:pt x="2444" y="4629"/>
                  <a:pt x="2592" y="4429"/>
                  <a:pt x="2746" y="4232"/>
                </a:cubicBezTo>
                <a:close/>
                <a:moveTo>
                  <a:pt x="11922" y="5484"/>
                </a:moveTo>
                <a:lnTo>
                  <a:pt x="11922" y="5512"/>
                </a:lnTo>
                <a:lnTo>
                  <a:pt x="14377" y="5512"/>
                </a:lnTo>
                <a:cubicBezTo>
                  <a:pt x="14750" y="6945"/>
                  <a:pt x="14956" y="8426"/>
                  <a:pt x="14986" y="9923"/>
                </a:cubicBezTo>
                <a:cubicBezTo>
                  <a:pt x="14957" y="9890"/>
                  <a:pt x="14931" y="9855"/>
                  <a:pt x="14900" y="9823"/>
                </a:cubicBezTo>
                <a:cubicBezTo>
                  <a:pt x="14135" y="9023"/>
                  <a:pt x="13132" y="8623"/>
                  <a:pt x="12129" y="8623"/>
                </a:cubicBezTo>
                <a:cubicBezTo>
                  <a:pt x="11454" y="8623"/>
                  <a:pt x="10780" y="8809"/>
                  <a:pt x="10178" y="9171"/>
                </a:cubicBezTo>
                <a:lnTo>
                  <a:pt x="10178" y="6389"/>
                </a:lnTo>
                <a:lnTo>
                  <a:pt x="10510" y="6998"/>
                </a:lnTo>
                <a:cubicBezTo>
                  <a:pt x="10563" y="7109"/>
                  <a:pt x="10671" y="7182"/>
                  <a:pt x="10790" y="7185"/>
                </a:cubicBezTo>
                <a:cubicBezTo>
                  <a:pt x="10910" y="7189"/>
                  <a:pt x="11022" y="7123"/>
                  <a:pt x="11081" y="7013"/>
                </a:cubicBezTo>
                <a:lnTo>
                  <a:pt x="11922" y="5484"/>
                </a:lnTo>
                <a:close/>
                <a:moveTo>
                  <a:pt x="1895" y="5512"/>
                </a:moveTo>
                <a:lnTo>
                  <a:pt x="4678" y="5512"/>
                </a:lnTo>
                <a:cubicBezTo>
                  <a:pt x="4352" y="6824"/>
                  <a:pt x="4158" y="8172"/>
                  <a:pt x="4106" y="9536"/>
                </a:cubicBezTo>
                <a:cubicBezTo>
                  <a:pt x="4101" y="9672"/>
                  <a:pt x="4100" y="9808"/>
                  <a:pt x="4097" y="9944"/>
                </a:cubicBezTo>
                <a:lnTo>
                  <a:pt x="677" y="9944"/>
                </a:lnTo>
                <a:cubicBezTo>
                  <a:pt x="732" y="8407"/>
                  <a:pt x="1138" y="6883"/>
                  <a:pt x="1895" y="5512"/>
                </a:cubicBezTo>
                <a:close/>
                <a:moveTo>
                  <a:pt x="5330" y="5512"/>
                </a:moveTo>
                <a:lnTo>
                  <a:pt x="9531" y="5512"/>
                </a:lnTo>
                <a:lnTo>
                  <a:pt x="9531" y="9660"/>
                </a:lnTo>
                <a:cubicBezTo>
                  <a:pt x="9473" y="9714"/>
                  <a:pt x="9414" y="9765"/>
                  <a:pt x="9358" y="9823"/>
                </a:cubicBezTo>
                <a:cubicBezTo>
                  <a:pt x="9321" y="9862"/>
                  <a:pt x="9289" y="9904"/>
                  <a:pt x="9254" y="9944"/>
                </a:cubicBezTo>
                <a:lnTo>
                  <a:pt x="8499" y="9944"/>
                </a:lnTo>
                <a:cubicBezTo>
                  <a:pt x="8702" y="8933"/>
                  <a:pt x="7972" y="7901"/>
                  <a:pt x="6906" y="7904"/>
                </a:cubicBezTo>
                <a:cubicBezTo>
                  <a:pt x="5836" y="7907"/>
                  <a:pt x="5116" y="8939"/>
                  <a:pt x="5309" y="9944"/>
                </a:cubicBezTo>
                <a:lnTo>
                  <a:pt x="4729" y="9944"/>
                </a:lnTo>
                <a:cubicBezTo>
                  <a:pt x="4732" y="9771"/>
                  <a:pt x="4736" y="9598"/>
                  <a:pt x="4744" y="9426"/>
                </a:cubicBezTo>
                <a:cubicBezTo>
                  <a:pt x="4804" y="8098"/>
                  <a:pt x="5002" y="6786"/>
                  <a:pt x="5330" y="5512"/>
                </a:cubicBezTo>
                <a:close/>
                <a:moveTo>
                  <a:pt x="15055" y="5512"/>
                </a:moveTo>
                <a:lnTo>
                  <a:pt x="17813" y="5512"/>
                </a:lnTo>
                <a:cubicBezTo>
                  <a:pt x="18570" y="6883"/>
                  <a:pt x="18977" y="8407"/>
                  <a:pt x="19033" y="9944"/>
                </a:cubicBezTo>
                <a:lnTo>
                  <a:pt x="15621" y="9944"/>
                </a:lnTo>
                <a:cubicBezTo>
                  <a:pt x="15597" y="8443"/>
                  <a:pt x="15406" y="6956"/>
                  <a:pt x="15055" y="5512"/>
                </a:cubicBezTo>
                <a:close/>
                <a:moveTo>
                  <a:pt x="6891" y="8581"/>
                </a:moveTo>
                <a:cubicBezTo>
                  <a:pt x="7626" y="8593"/>
                  <a:pt x="8093" y="9410"/>
                  <a:pt x="7755" y="10094"/>
                </a:cubicBezTo>
                <a:lnTo>
                  <a:pt x="6882" y="11683"/>
                </a:lnTo>
                <a:lnTo>
                  <a:pt x="5986" y="10088"/>
                </a:lnTo>
                <a:cubicBezTo>
                  <a:pt x="5651" y="9390"/>
                  <a:pt x="6144" y="8569"/>
                  <a:pt x="6891" y="8581"/>
                </a:cubicBezTo>
                <a:close/>
                <a:moveTo>
                  <a:pt x="12129" y="9277"/>
                </a:moveTo>
                <a:cubicBezTo>
                  <a:pt x="12972" y="9277"/>
                  <a:pt x="13815" y="9614"/>
                  <a:pt x="14458" y="10286"/>
                </a:cubicBezTo>
                <a:cubicBezTo>
                  <a:pt x="15744" y="11631"/>
                  <a:pt x="15744" y="13812"/>
                  <a:pt x="14458" y="15157"/>
                </a:cubicBezTo>
                <a:cubicBezTo>
                  <a:pt x="13172" y="16502"/>
                  <a:pt x="11086" y="16502"/>
                  <a:pt x="9800" y="15157"/>
                </a:cubicBezTo>
                <a:cubicBezTo>
                  <a:pt x="8515" y="13812"/>
                  <a:pt x="8515" y="11631"/>
                  <a:pt x="9800" y="10286"/>
                </a:cubicBezTo>
                <a:cubicBezTo>
                  <a:pt x="10443" y="9614"/>
                  <a:pt x="11287" y="9277"/>
                  <a:pt x="12129" y="9277"/>
                </a:cubicBezTo>
                <a:close/>
                <a:moveTo>
                  <a:pt x="6569" y="9285"/>
                </a:moveTo>
                <a:lnTo>
                  <a:pt x="6569" y="9987"/>
                </a:lnTo>
                <a:lnTo>
                  <a:pt x="7240" y="9987"/>
                </a:lnTo>
                <a:lnTo>
                  <a:pt x="7240" y="9285"/>
                </a:lnTo>
                <a:lnTo>
                  <a:pt x="6569" y="9285"/>
                </a:lnTo>
                <a:close/>
                <a:moveTo>
                  <a:pt x="12527" y="10009"/>
                </a:moveTo>
                <a:lnTo>
                  <a:pt x="12450" y="10679"/>
                </a:lnTo>
                <a:cubicBezTo>
                  <a:pt x="12845" y="10747"/>
                  <a:pt x="13225" y="10937"/>
                  <a:pt x="13530" y="11256"/>
                </a:cubicBezTo>
                <a:cubicBezTo>
                  <a:pt x="13901" y="11645"/>
                  <a:pt x="14092" y="12150"/>
                  <a:pt x="14107" y="12660"/>
                </a:cubicBezTo>
                <a:lnTo>
                  <a:pt x="14753" y="12669"/>
                </a:lnTo>
                <a:cubicBezTo>
                  <a:pt x="14740" y="11984"/>
                  <a:pt x="14486" y="11303"/>
                  <a:pt x="13986" y="10780"/>
                </a:cubicBezTo>
                <a:cubicBezTo>
                  <a:pt x="13575" y="10350"/>
                  <a:pt x="13061" y="10095"/>
                  <a:pt x="12527" y="10009"/>
                </a:cubicBezTo>
                <a:close/>
                <a:moveTo>
                  <a:pt x="675" y="10620"/>
                </a:moveTo>
                <a:lnTo>
                  <a:pt x="4097" y="10620"/>
                </a:lnTo>
                <a:cubicBezTo>
                  <a:pt x="4123" y="12142"/>
                  <a:pt x="4322" y="13650"/>
                  <a:pt x="4689" y="15115"/>
                </a:cubicBezTo>
                <a:lnTo>
                  <a:pt x="1898" y="15115"/>
                </a:lnTo>
                <a:cubicBezTo>
                  <a:pt x="1130" y="13725"/>
                  <a:pt x="723" y="12178"/>
                  <a:pt x="675" y="10620"/>
                </a:cubicBezTo>
                <a:close/>
                <a:moveTo>
                  <a:pt x="4728" y="10620"/>
                </a:moveTo>
                <a:lnTo>
                  <a:pt x="5580" y="10620"/>
                </a:lnTo>
                <a:lnTo>
                  <a:pt x="6605" y="12501"/>
                </a:lnTo>
                <a:cubicBezTo>
                  <a:pt x="6659" y="12612"/>
                  <a:pt x="6767" y="12684"/>
                  <a:pt x="6886" y="12688"/>
                </a:cubicBezTo>
                <a:cubicBezTo>
                  <a:pt x="7006" y="12691"/>
                  <a:pt x="7117" y="12625"/>
                  <a:pt x="7177" y="12516"/>
                </a:cubicBezTo>
                <a:lnTo>
                  <a:pt x="8220" y="10620"/>
                </a:lnTo>
                <a:lnTo>
                  <a:pt x="8769" y="10620"/>
                </a:lnTo>
                <a:cubicBezTo>
                  <a:pt x="7973" y="12010"/>
                  <a:pt x="8035" y="13784"/>
                  <a:pt x="8954" y="15115"/>
                </a:cubicBezTo>
                <a:lnTo>
                  <a:pt x="5333" y="15115"/>
                </a:lnTo>
                <a:cubicBezTo>
                  <a:pt x="4958" y="13652"/>
                  <a:pt x="4753" y="12143"/>
                  <a:pt x="4728" y="10620"/>
                </a:cubicBezTo>
                <a:close/>
                <a:moveTo>
                  <a:pt x="15616" y="10620"/>
                </a:moveTo>
                <a:lnTo>
                  <a:pt x="19034" y="10620"/>
                </a:lnTo>
                <a:cubicBezTo>
                  <a:pt x="18986" y="12178"/>
                  <a:pt x="18578" y="13725"/>
                  <a:pt x="17810" y="15115"/>
                </a:cubicBezTo>
                <a:lnTo>
                  <a:pt x="16196" y="15115"/>
                </a:lnTo>
                <a:lnTo>
                  <a:pt x="15641" y="14534"/>
                </a:lnTo>
                <a:cubicBezTo>
                  <a:pt x="16189" y="13373"/>
                  <a:pt x="16181" y="11999"/>
                  <a:pt x="15613" y="10845"/>
                </a:cubicBezTo>
                <a:cubicBezTo>
                  <a:pt x="15615" y="10770"/>
                  <a:pt x="15615" y="10695"/>
                  <a:pt x="15616" y="10620"/>
                </a:cubicBezTo>
                <a:close/>
                <a:moveTo>
                  <a:pt x="9505" y="12683"/>
                </a:moveTo>
                <a:cubicBezTo>
                  <a:pt x="9495" y="13398"/>
                  <a:pt x="9750" y="14117"/>
                  <a:pt x="10272" y="14664"/>
                </a:cubicBezTo>
                <a:cubicBezTo>
                  <a:pt x="10778" y="15193"/>
                  <a:pt x="11440" y="15460"/>
                  <a:pt x="12103" y="15467"/>
                </a:cubicBezTo>
                <a:lnTo>
                  <a:pt x="12131" y="14794"/>
                </a:lnTo>
                <a:cubicBezTo>
                  <a:pt x="11624" y="14794"/>
                  <a:pt x="11116" y="14592"/>
                  <a:pt x="10729" y="14187"/>
                </a:cubicBezTo>
                <a:cubicBezTo>
                  <a:pt x="10333" y="13773"/>
                  <a:pt x="10141" y="13228"/>
                  <a:pt x="10150" y="12686"/>
                </a:cubicBezTo>
                <a:lnTo>
                  <a:pt x="9505" y="12683"/>
                </a:lnTo>
                <a:close/>
                <a:moveTo>
                  <a:pt x="15324" y="15087"/>
                </a:moveTo>
                <a:lnTo>
                  <a:pt x="18933" y="18863"/>
                </a:lnTo>
                <a:lnTo>
                  <a:pt x="18017" y="19821"/>
                </a:lnTo>
                <a:lnTo>
                  <a:pt x="14410" y="16048"/>
                </a:lnTo>
                <a:cubicBezTo>
                  <a:pt x="14581" y="15920"/>
                  <a:pt x="14746" y="15780"/>
                  <a:pt x="14900" y="15620"/>
                </a:cubicBezTo>
                <a:cubicBezTo>
                  <a:pt x="15059" y="15453"/>
                  <a:pt x="15198" y="15273"/>
                  <a:pt x="15324" y="15087"/>
                </a:cubicBezTo>
                <a:close/>
                <a:moveTo>
                  <a:pt x="2311" y="15792"/>
                </a:moveTo>
                <a:lnTo>
                  <a:pt x="4870" y="15792"/>
                </a:lnTo>
                <a:cubicBezTo>
                  <a:pt x="5201" y="16936"/>
                  <a:pt x="5638" y="18049"/>
                  <a:pt x="6173" y="19116"/>
                </a:cubicBezTo>
                <a:cubicBezTo>
                  <a:pt x="5151" y="18650"/>
                  <a:pt x="4194" y="17979"/>
                  <a:pt x="3358" y="17105"/>
                </a:cubicBezTo>
                <a:cubicBezTo>
                  <a:pt x="2965" y="16694"/>
                  <a:pt x="2618" y="16253"/>
                  <a:pt x="2311" y="15792"/>
                </a:cubicBezTo>
                <a:close/>
                <a:moveTo>
                  <a:pt x="5520" y="15792"/>
                </a:moveTo>
                <a:lnTo>
                  <a:pt x="9531" y="15792"/>
                </a:lnTo>
                <a:lnTo>
                  <a:pt x="9531" y="19910"/>
                </a:lnTo>
                <a:cubicBezTo>
                  <a:pt x="8687" y="19880"/>
                  <a:pt x="7847" y="19729"/>
                  <a:pt x="7036" y="19456"/>
                </a:cubicBezTo>
                <a:cubicBezTo>
                  <a:pt x="6403" y="18290"/>
                  <a:pt x="5896" y="17061"/>
                  <a:pt x="5520" y="15792"/>
                </a:cubicBezTo>
                <a:close/>
                <a:moveTo>
                  <a:pt x="16843" y="15792"/>
                </a:moveTo>
                <a:lnTo>
                  <a:pt x="17398" y="15792"/>
                </a:lnTo>
                <a:cubicBezTo>
                  <a:pt x="17323" y="15905"/>
                  <a:pt x="17245" y="16017"/>
                  <a:pt x="17164" y="16128"/>
                </a:cubicBezTo>
                <a:lnTo>
                  <a:pt x="16843" y="15792"/>
                </a:lnTo>
                <a:close/>
                <a:moveTo>
                  <a:pt x="10178" y="16271"/>
                </a:moveTo>
                <a:cubicBezTo>
                  <a:pt x="11318" y="16958"/>
                  <a:pt x="12717" y="16997"/>
                  <a:pt x="13885" y="16383"/>
                </a:cubicBezTo>
                <a:lnTo>
                  <a:pt x="13967" y="16469"/>
                </a:lnTo>
                <a:cubicBezTo>
                  <a:pt x="13612" y="17505"/>
                  <a:pt x="13168" y="18509"/>
                  <a:pt x="12636" y="19468"/>
                </a:cubicBezTo>
                <a:cubicBezTo>
                  <a:pt x="11837" y="19734"/>
                  <a:pt x="11009" y="19882"/>
                  <a:pt x="10178" y="19913"/>
                </a:cubicBezTo>
                <a:lnTo>
                  <a:pt x="10178" y="16271"/>
                </a:lnTo>
                <a:close/>
                <a:moveTo>
                  <a:pt x="14460" y="16984"/>
                </a:moveTo>
                <a:lnTo>
                  <a:pt x="15400" y="17968"/>
                </a:lnTo>
                <a:cubicBezTo>
                  <a:pt x="14825" y="18424"/>
                  <a:pt x="14210" y="18800"/>
                  <a:pt x="13570" y="19096"/>
                </a:cubicBezTo>
                <a:cubicBezTo>
                  <a:pt x="13908" y="18410"/>
                  <a:pt x="14205" y="17705"/>
                  <a:pt x="14460" y="1698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Фигура">
            <a:extLst>
              <a:ext uri="{FF2B5EF4-FFF2-40B4-BE49-F238E27FC236}">
                <a16:creationId xmlns:a16="http://schemas.microsoft.com/office/drawing/2014/main" id="{DD5E7E8E-6A10-4746-9CE4-AE9655A2AB7A}"/>
              </a:ext>
            </a:extLst>
          </p:cNvPr>
          <p:cNvSpPr/>
          <p:nvPr/>
        </p:nvSpPr>
        <p:spPr>
          <a:xfrm>
            <a:off x="18949904" y="2583864"/>
            <a:ext cx="2028835" cy="2144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600" extrusionOk="0">
                <a:moveTo>
                  <a:pt x="8999" y="0"/>
                </a:moveTo>
                <a:cubicBezTo>
                  <a:pt x="8546" y="33"/>
                  <a:pt x="8123" y="227"/>
                  <a:pt x="7816" y="546"/>
                </a:cubicBezTo>
                <a:cubicBezTo>
                  <a:pt x="7503" y="870"/>
                  <a:pt x="7334" y="1298"/>
                  <a:pt x="7344" y="1738"/>
                </a:cubicBezTo>
                <a:lnTo>
                  <a:pt x="7344" y="5405"/>
                </a:lnTo>
                <a:cubicBezTo>
                  <a:pt x="7352" y="6295"/>
                  <a:pt x="7753" y="7137"/>
                  <a:pt x="8444" y="7732"/>
                </a:cubicBezTo>
                <a:lnTo>
                  <a:pt x="8444" y="9019"/>
                </a:lnTo>
                <a:lnTo>
                  <a:pt x="3782" y="9332"/>
                </a:lnTo>
                <a:cubicBezTo>
                  <a:pt x="3428" y="9367"/>
                  <a:pt x="3091" y="9494"/>
                  <a:pt x="2808" y="9700"/>
                </a:cubicBezTo>
                <a:cubicBezTo>
                  <a:pt x="2483" y="9935"/>
                  <a:pt x="2245" y="10263"/>
                  <a:pt x="2125" y="10635"/>
                </a:cubicBezTo>
                <a:lnTo>
                  <a:pt x="94" y="18424"/>
                </a:lnTo>
                <a:cubicBezTo>
                  <a:pt x="-81" y="19028"/>
                  <a:pt x="-11" y="19672"/>
                  <a:pt x="290" y="20229"/>
                </a:cubicBezTo>
                <a:cubicBezTo>
                  <a:pt x="716" y="21016"/>
                  <a:pt x="1540" y="21535"/>
                  <a:pt x="2467" y="21600"/>
                </a:cubicBezTo>
                <a:lnTo>
                  <a:pt x="5811" y="21600"/>
                </a:lnTo>
                <a:cubicBezTo>
                  <a:pt x="6368" y="21581"/>
                  <a:pt x="6890" y="21338"/>
                  <a:pt x="7248" y="20932"/>
                </a:cubicBezTo>
                <a:cubicBezTo>
                  <a:pt x="7445" y="20708"/>
                  <a:pt x="7579" y="20442"/>
                  <a:pt x="7648" y="20159"/>
                </a:cubicBezTo>
                <a:lnTo>
                  <a:pt x="10109" y="20159"/>
                </a:lnTo>
                <a:lnTo>
                  <a:pt x="11362" y="20159"/>
                </a:lnTo>
                <a:lnTo>
                  <a:pt x="13791" y="20159"/>
                </a:lnTo>
                <a:cubicBezTo>
                  <a:pt x="13859" y="20442"/>
                  <a:pt x="13994" y="20708"/>
                  <a:pt x="14191" y="20932"/>
                </a:cubicBezTo>
                <a:cubicBezTo>
                  <a:pt x="14549" y="21338"/>
                  <a:pt x="15070" y="21581"/>
                  <a:pt x="15627" y="21600"/>
                </a:cubicBezTo>
                <a:lnTo>
                  <a:pt x="18972" y="21600"/>
                </a:lnTo>
                <a:cubicBezTo>
                  <a:pt x="19898" y="21535"/>
                  <a:pt x="20723" y="21016"/>
                  <a:pt x="21149" y="20229"/>
                </a:cubicBezTo>
                <a:cubicBezTo>
                  <a:pt x="21450" y="19672"/>
                  <a:pt x="21519" y="19028"/>
                  <a:pt x="21344" y="18424"/>
                </a:cubicBezTo>
                <a:lnTo>
                  <a:pt x="19314" y="10635"/>
                </a:lnTo>
                <a:cubicBezTo>
                  <a:pt x="19194" y="10263"/>
                  <a:pt x="18955" y="9935"/>
                  <a:pt x="18631" y="9700"/>
                </a:cubicBezTo>
                <a:cubicBezTo>
                  <a:pt x="18348" y="9494"/>
                  <a:pt x="18011" y="9367"/>
                  <a:pt x="17657" y="9332"/>
                </a:cubicBezTo>
                <a:lnTo>
                  <a:pt x="12995" y="9019"/>
                </a:lnTo>
                <a:lnTo>
                  <a:pt x="12995" y="7769"/>
                </a:lnTo>
                <a:cubicBezTo>
                  <a:pt x="13711" y="7173"/>
                  <a:pt x="14128" y="6313"/>
                  <a:pt x="14136" y="5405"/>
                </a:cubicBezTo>
                <a:lnTo>
                  <a:pt x="14136" y="1738"/>
                </a:lnTo>
                <a:cubicBezTo>
                  <a:pt x="14146" y="1297"/>
                  <a:pt x="13977" y="870"/>
                  <a:pt x="13663" y="546"/>
                </a:cubicBezTo>
                <a:cubicBezTo>
                  <a:pt x="13356" y="227"/>
                  <a:pt x="12933" y="33"/>
                  <a:pt x="12481" y="0"/>
                </a:cubicBezTo>
                <a:lnTo>
                  <a:pt x="11144" y="0"/>
                </a:lnTo>
                <a:lnTo>
                  <a:pt x="10335" y="0"/>
                </a:lnTo>
                <a:lnTo>
                  <a:pt x="8999" y="0"/>
                </a:lnTo>
                <a:close/>
                <a:moveTo>
                  <a:pt x="9112" y="676"/>
                </a:moveTo>
                <a:lnTo>
                  <a:pt x="10335" y="676"/>
                </a:lnTo>
                <a:lnTo>
                  <a:pt x="11144" y="676"/>
                </a:lnTo>
                <a:lnTo>
                  <a:pt x="12367" y="676"/>
                </a:lnTo>
                <a:cubicBezTo>
                  <a:pt x="12634" y="693"/>
                  <a:pt x="12885" y="801"/>
                  <a:pt x="13076" y="980"/>
                </a:cubicBezTo>
                <a:cubicBezTo>
                  <a:pt x="13284" y="1176"/>
                  <a:pt x="13404" y="1441"/>
                  <a:pt x="13411" y="1720"/>
                </a:cubicBezTo>
                <a:lnTo>
                  <a:pt x="13411" y="2505"/>
                </a:lnTo>
                <a:cubicBezTo>
                  <a:pt x="13332" y="2431"/>
                  <a:pt x="13245" y="2365"/>
                  <a:pt x="13150" y="2311"/>
                </a:cubicBezTo>
                <a:cubicBezTo>
                  <a:pt x="12928" y="2182"/>
                  <a:pt x="12673" y="2113"/>
                  <a:pt x="12414" y="2111"/>
                </a:cubicBezTo>
                <a:lnTo>
                  <a:pt x="9194" y="2111"/>
                </a:lnTo>
                <a:cubicBezTo>
                  <a:pt x="8932" y="2113"/>
                  <a:pt x="8673" y="2171"/>
                  <a:pt x="8438" y="2281"/>
                </a:cubicBezTo>
                <a:cubicBezTo>
                  <a:pt x="8304" y="2343"/>
                  <a:pt x="8182" y="2422"/>
                  <a:pt x="8069" y="2514"/>
                </a:cubicBezTo>
                <a:lnTo>
                  <a:pt x="8069" y="1720"/>
                </a:lnTo>
                <a:cubicBezTo>
                  <a:pt x="8076" y="1441"/>
                  <a:pt x="8196" y="1176"/>
                  <a:pt x="8404" y="980"/>
                </a:cubicBezTo>
                <a:cubicBezTo>
                  <a:pt x="8594" y="801"/>
                  <a:pt x="8846" y="693"/>
                  <a:pt x="9112" y="676"/>
                </a:cubicBezTo>
                <a:close/>
                <a:moveTo>
                  <a:pt x="9202" y="2839"/>
                </a:moveTo>
                <a:lnTo>
                  <a:pt x="12298" y="2839"/>
                </a:lnTo>
                <a:cubicBezTo>
                  <a:pt x="12639" y="2846"/>
                  <a:pt x="12955" y="3008"/>
                  <a:pt x="13150" y="3275"/>
                </a:cubicBezTo>
                <a:cubicBezTo>
                  <a:pt x="13213" y="3361"/>
                  <a:pt x="13258" y="3456"/>
                  <a:pt x="13289" y="3556"/>
                </a:cubicBezTo>
                <a:lnTo>
                  <a:pt x="8174" y="3556"/>
                </a:lnTo>
                <a:cubicBezTo>
                  <a:pt x="8211" y="3462"/>
                  <a:pt x="8261" y="3373"/>
                  <a:pt x="8324" y="3292"/>
                </a:cubicBezTo>
                <a:cubicBezTo>
                  <a:pt x="8532" y="3025"/>
                  <a:pt x="8853" y="2859"/>
                  <a:pt x="9202" y="2839"/>
                </a:cubicBezTo>
                <a:close/>
                <a:moveTo>
                  <a:pt x="8069" y="4243"/>
                </a:moveTo>
                <a:lnTo>
                  <a:pt x="9981" y="4243"/>
                </a:lnTo>
                <a:lnTo>
                  <a:pt x="9981" y="5778"/>
                </a:lnTo>
                <a:cubicBezTo>
                  <a:pt x="9981" y="5846"/>
                  <a:pt x="10006" y="5912"/>
                  <a:pt x="10053" y="5963"/>
                </a:cubicBezTo>
                <a:cubicBezTo>
                  <a:pt x="10110" y="6027"/>
                  <a:pt x="10194" y="6064"/>
                  <a:pt x="10281" y="6064"/>
                </a:cubicBezTo>
                <a:lnTo>
                  <a:pt x="11120" y="6064"/>
                </a:lnTo>
                <a:lnTo>
                  <a:pt x="11120" y="5359"/>
                </a:lnTo>
                <a:lnTo>
                  <a:pt x="10729" y="5359"/>
                </a:lnTo>
                <a:lnTo>
                  <a:pt x="10729" y="4243"/>
                </a:lnTo>
                <a:lnTo>
                  <a:pt x="13411" y="4243"/>
                </a:lnTo>
                <a:lnTo>
                  <a:pt x="13411" y="5514"/>
                </a:lnTo>
                <a:cubicBezTo>
                  <a:pt x="13352" y="6210"/>
                  <a:pt x="12997" y="6854"/>
                  <a:pt x="12428" y="7294"/>
                </a:cubicBezTo>
                <a:cubicBezTo>
                  <a:pt x="11937" y="7673"/>
                  <a:pt x="11342" y="7873"/>
                  <a:pt x="10744" y="7874"/>
                </a:cubicBezTo>
                <a:cubicBezTo>
                  <a:pt x="10143" y="7875"/>
                  <a:pt x="9546" y="7675"/>
                  <a:pt x="9052" y="7294"/>
                </a:cubicBezTo>
                <a:cubicBezTo>
                  <a:pt x="8482" y="6854"/>
                  <a:pt x="8128" y="6210"/>
                  <a:pt x="8069" y="5514"/>
                </a:cubicBezTo>
                <a:lnTo>
                  <a:pt x="8069" y="4243"/>
                </a:lnTo>
                <a:close/>
                <a:moveTo>
                  <a:pt x="9183" y="8220"/>
                </a:moveTo>
                <a:cubicBezTo>
                  <a:pt x="9672" y="8460"/>
                  <a:pt x="10207" y="8585"/>
                  <a:pt x="10744" y="8584"/>
                </a:cubicBezTo>
                <a:cubicBezTo>
                  <a:pt x="11263" y="8583"/>
                  <a:pt x="11780" y="8467"/>
                  <a:pt x="12255" y="8241"/>
                </a:cubicBezTo>
                <a:lnTo>
                  <a:pt x="12255" y="9186"/>
                </a:lnTo>
                <a:lnTo>
                  <a:pt x="10736" y="10618"/>
                </a:lnTo>
                <a:lnTo>
                  <a:pt x="9183" y="9154"/>
                </a:lnTo>
                <a:lnTo>
                  <a:pt x="9183" y="8220"/>
                </a:lnTo>
                <a:close/>
                <a:moveTo>
                  <a:pt x="8712" y="9696"/>
                </a:moveTo>
                <a:lnTo>
                  <a:pt x="9821" y="10771"/>
                </a:lnTo>
                <a:lnTo>
                  <a:pt x="3889" y="10771"/>
                </a:lnTo>
                <a:cubicBezTo>
                  <a:pt x="3795" y="10773"/>
                  <a:pt x="3705" y="10810"/>
                  <a:pt x="3638" y="10874"/>
                </a:cubicBezTo>
                <a:cubicBezTo>
                  <a:pt x="3571" y="10937"/>
                  <a:pt x="3533" y="11022"/>
                  <a:pt x="3530" y="11112"/>
                </a:cubicBezTo>
                <a:lnTo>
                  <a:pt x="3530" y="15487"/>
                </a:lnTo>
                <a:lnTo>
                  <a:pt x="1601" y="15487"/>
                </a:lnTo>
                <a:lnTo>
                  <a:pt x="2836" y="10800"/>
                </a:lnTo>
                <a:cubicBezTo>
                  <a:pt x="2911" y="10588"/>
                  <a:pt x="3050" y="10401"/>
                  <a:pt x="3235" y="10264"/>
                </a:cubicBezTo>
                <a:cubicBezTo>
                  <a:pt x="3427" y="10122"/>
                  <a:pt x="3660" y="10040"/>
                  <a:pt x="3903" y="10027"/>
                </a:cubicBezTo>
                <a:lnTo>
                  <a:pt x="8712" y="9696"/>
                </a:lnTo>
                <a:close/>
                <a:moveTo>
                  <a:pt x="12757" y="9698"/>
                </a:moveTo>
                <a:lnTo>
                  <a:pt x="17536" y="10027"/>
                </a:lnTo>
                <a:cubicBezTo>
                  <a:pt x="17779" y="10040"/>
                  <a:pt x="18012" y="10122"/>
                  <a:pt x="18204" y="10264"/>
                </a:cubicBezTo>
                <a:cubicBezTo>
                  <a:pt x="18389" y="10401"/>
                  <a:pt x="18528" y="10588"/>
                  <a:pt x="18602" y="10800"/>
                </a:cubicBezTo>
                <a:lnTo>
                  <a:pt x="19837" y="15487"/>
                </a:lnTo>
                <a:lnTo>
                  <a:pt x="17942" y="15487"/>
                </a:lnTo>
                <a:lnTo>
                  <a:pt x="17942" y="11112"/>
                </a:lnTo>
                <a:cubicBezTo>
                  <a:pt x="17939" y="11022"/>
                  <a:pt x="17901" y="10937"/>
                  <a:pt x="17834" y="10874"/>
                </a:cubicBezTo>
                <a:cubicBezTo>
                  <a:pt x="17767" y="10810"/>
                  <a:pt x="17677" y="10773"/>
                  <a:pt x="17583" y="10771"/>
                </a:cubicBezTo>
                <a:lnTo>
                  <a:pt x="11651" y="10771"/>
                </a:lnTo>
                <a:lnTo>
                  <a:pt x="12757" y="9698"/>
                </a:lnTo>
                <a:close/>
                <a:moveTo>
                  <a:pt x="4276" y="11486"/>
                </a:moveTo>
                <a:lnTo>
                  <a:pt x="8857" y="11486"/>
                </a:lnTo>
                <a:lnTo>
                  <a:pt x="8857" y="13302"/>
                </a:lnTo>
                <a:lnTo>
                  <a:pt x="4276" y="13302"/>
                </a:lnTo>
                <a:lnTo>
                  <a:pt x="4276" y="11486"/>
                </a:lnTo>
                <a:close/>
                <a:moveTo>
                  <a:pt x="9564" y="11486"/>
                </a:moveTo>
                <a:lnTo>
                  <a:pt x="10396" y="11486"/>
                </a:lnTo>
                <a:lnTo>
                  <a:pt x="11076" y="11486"/>
                </a:lnTo>
                <a:lnTo>
                  <a:pt x="11902" y="11486"/>
                </a:lnTo>
                <a:lnTo>
                  <a:pt x="11902" y="13302"/>
                </a:lnTo>
                <a:lnTo>
                  <a:pt x="9564" y="13302"/>
                </a:lnTo>
                <a:lnTo>
                  <a:pt x="9564" y="11486"/>
                </a:lnTo>
                <a:close/>
                <a:moveTo>
                  <a:pt x="12608" y="11486"/>
                </a:moveTo>
                <a:lnTo>
                  <a:pt x="17196" y="11486"/>
                </a:lnTo>
                <a:lnTo>
                  <a:pt x="17196" y="13302"/>
                </a:lnTo>
                <a:lnTo>
                  <a:pt x="12608" y="13302"/>
                </a:lnTo>
                <a:lnTo>
                  <a:pt x="12608" y="11486"/>
                </a:lnTo>
                <a:close/>
                <a:moveTo>
                  <a:pt x="4276" y="13989"/>
                </a:moveTo>
                <a:lnTo>
                  <a:pt x="8857" y="13989"/>
                </a:lnTo>
                <a:lnTo>
                  <a:pt x="8857" y="15601"/>
                </a:lnTo>
                <a:cubicBezTo>
                  <a:pt x="8857" y="15766"/>
                  <a:pt x="8857" y="15848"/>
                  <a:pt x="8886" y="15935"/>
                </a:cubicBezTo>
                <a:cubicBezTo>
                  <a:pt x="8923" y="16031"/>
                  <a:pt x="9002" y="16107"/>
                  <a:pt x="9102" y="16142"/>
                </a:cubicBezTo>
                <a:cubicBezTo>
                  <a:pt x="9194" y="16169"/>
                  <a:pt x="9280" y="16169"/>
                  <a:pt x="9450" y="16169"/>
                </a:cubicBezTo>
                <a:lnTo>
                  <a:pt x="12013" y="16169"/>
                </a:lnTo>
                <a:cubicBezTo>
                  <a:pt x="12186" y="16169"/>
                  <a:pt x="12272" y="16169"/>
                  <a:pt x="12363" y="16142"/>
                </a:cubicBezTo>
                <a:cubicBezTo>
                  <a:pt x="12464" y="16107"/>
                  <a:pt x="12543" y="16031"/>
                  <a:pt x="12579" y="15935"/>
                </a:cubicBezTo>
                <a:cubicBezTo>
                  <a:pt x="12608" y="15848"/>
                  <a:pt x="12608" y="15766"/>
                  <a:pt x="12608" y="15604"/>
                </a:cubicBezTo>
                <a:lnTo>
                  <a:pt x="12608" y="13989"/>
                </a:lnTo>
                <a:lnTo>
                  <a:pt x="17196" y="13989"/>
                </a:lnTo>
                <a:lnTo>
                  <a:pt x="17196" y="19454"/>
                </a:lnTo>
                <a:lnTo>
                  <a:pt x="11362" y="19454"/>
                </a:lnTo>
                <a:lnTo>
                  <a:pt x="10109" y="19454"/>
                </a:lnTo>
                <a:lnTo>
                  <a:pt x="4276" y="19454"/>
                </a:lnTo>
                <a:lnTo>
                  <a:pt x="4276" y="13989"/>
                </a:lnTo>
                <a:close/>
                <a:moveTo>
                  <a:pt x="9564" y="13989"/>
                </a:moveTo>
                <a:lnTo>
                  <a:pt x="11902" y="13989"/>
                </a:lnTo>
                <a:lnTo>
                  <a:pt x="11902" y="15456"/>
                </a:lnTo>
                <a:lnTo>
                  <a:pt x="9564" y="15456"/>
                </a:lnTo>
                <a:lnTo>
                  <a:pt x="9564" y="13989"/>
                </a:lnTo>
                <a:close/>
                <a:moveTo>
                  <a:pt x="1421" y="16174"/>
                </a:moveTo>
                <a:lnTo>
                  <a:pt x="3530" y="16174"/>
                </a:lnTo>
                <a:lnTo>
                  <a:pt x="3530" y="17690"/>
                </a:lnTo>
                <a:cubicBezTo>
                  <a:pt x="3367" y="17631"/>
                  <a:pt x="3189" y="17603"/>
                  <a:pt x="3004" y="17624"/>
                </a:cubicBezTo>
                <a:cubicBezTo>
                  <a:pt x="2473" y="17686"/>
                  <a:pt x="2067" y="18106"/>
                  <a:pt x="2045" y="18615"/>
                </a:cubicBezTo>
                <a:lnTo>
                  <a:pt x="2045" y="20772"/>
                </a:lnTo>
                <a:cubicBezTo>
                  <a:pt x="1608" y="20624"/>
                  <a:pt x="1234" y="20332"/>
                  <a:pt x="997" y="19941"/>
                </a:cubicBezTo>
                <a:cubicBezTo>
                  <a:pt x="737" y="19513"/>
                  <a:pt x="666" y="19004"/>
                  <a:pt x="801" y="18526"/>
                </a:cubicBezTo>
                <a:lnTo>
                  <a:pt x="1421" y="16174"/>
                </a:lnTo>
                <a:close/>
                <a:moveTo>
                  <a:pt x="17942" y="16174"/>
                </a:moveTo>
                <a:lnTo>
                  <a:pt x="20018" y="16174"/>
                </a:lnTo>
                <a:lnTo>
                  <a:pt x="20637" y="18526"/>
                </a:lnTo>
                <a:cubicBezTo>
                  <a:pt x="20772" y="19004"/>
                  <a:pt x="20702" y="19513"/>
                  <a:pt x="20442" y="19941"/>
                </a:cubicBezTo>
                <a:cubicBezTo>
                  <a:pt x="20206" y="20331"/>
                  <a:pt x="19834" y="20622"/>
                  <a:pt x="19398" y="20771"/>
                </a:cubicBezTo>
                <a:lnTo>
                  <a:pt x="19398" y="18615"/>
                </a:lnTo>
                <a:cubicBezTo>
                  <a:pt x="19377" y="18106"/>
                  <a:pt x="18970" y="17686"/>
                  <a:pt x="18439" y="17624"/>
                </a:cubicBezTo>
                <a:cubicBezTo>
                  <a:pt x="18265" y="17604"/>
                  <a:pt x="18097" y="17628"/>
                  <a:pt x="17942" y="17680"/>
                </a:cubicBezTo>
                <a:lnTo>
                  <a:pt x="17942" y="16174"/>
                </a:lnTo>
                <a:close/>
                <a:moveTo>
                  <a:pt x="14140" y="18011"/>
                </a:moveTo>
                <a:lnTo>
                  <a:pt x="14140" y="18698"/>
                </a:lnTo>
                <a:lnTo>
                  <a:pt x="14861" y="18698"/>
                </a:lnTo>
                <a:lnTo>
                  <a:pt x="14861" y="18011"/>
                </a:lnTo>
                <a:lnTo>
                  <a:pt x="14140" y="18011"/>
                </a:lnTo>
                <a:close/>
                <a:moveTo>
                  <a:pt x="15665" y="18011"/>
                </a:moveTo>
                <a:lnTo>
                  <a:pt x="15665" y="18698"/>
                </a:lnTo>
                <a:lnTo>
                  <a:pt x="16385" y="18698"/>
                </a:lnTo>
                <a:lnTo>
                  <a:pt x="16385" y="18011"/>
                </a:lnTo>
                <a:lnTo>
                  <a:pt x="15665" y="18011"/>
                </a:lnTo>
                <a:close/>
                <a:moveTo>
                  <a:pt x="3156" y="18336"/>
                </a:moveTo>
                <a:cubicBezTo>
                  <a:pt x="3327" y="18332"/>
                  <a:pt x="3481" y="18439"/>
                  <a:pt x="3530" y="18595"/>
                </a:cubicBezTo>
                <a:lnTo>
                  <a:pt x="3530" y="19805"/>
                </a:lnTo>
                <a:cubicBezTo>
                  <a:pt x="3522" y="19900"/>
                  <a:pt x="3558" y="19994"/>
                  <a:pt x="3628" y="20062"/>
                </a:cubicBezTo>
                <a:cubicBezTo>
                  <a:pt x="3701" y="20132"/>
                  <a:pt x="3803" y="20168"/>
                  <a:pt x="3906" y="20159"/>
                </a:cubicBezTo>
                <a:lnTo>
                  <a:pt x="6861" y="20159"/>
                </a:lnTo>
                <a:cubicBezTo>
                  <a:pt x="6820" y="20273"/>
                  <a:pt x="6760" y="20382"/>
                  <a:pt x="6679" y="20477"/>
                </a:cubicBezTo>
                <a:cubicBezTo>
                  <a:pt x="6470" y="20723"/>
                  <a:pt x="6155" y="20867"/>
                  <a:pt x="5823" y="20869"/>
                </a:cubicBezTo>
                <a:lnTo>
                  <a:pt x="2800" y="20869"/>
                </a:lnTo>
                <a:lnTo>
                  <a:pt x="2800" y="18666"/>
                </a:lnTo>
                <a:cubicBezTo>
                  <a:pt x="2806" y="18515"/>
                  <a:pt x="2916" y="18385"/>
                  <a:pt x="3070" y="18348"/>
                </a:cubicBezTo>
                <a:cubicBezTo>
                  <a:pt x="3099" y="18340"/>
                  <a:pt x="3128" y="18337"/>
                  <a:pt x="3156" y="18336"/>
                </a:cubicBezTo>
                <a:close/>
                <a:moveTo>
                  <a:pt x="18288" y="18336"/>
                </a:moveTo>
                <a:cubicBezTo>
                  <a:pt x="18316" y="18337"/>
                  <a:pt x="18345" y="18340"/>
                  <a:pt x="18374" y="18348"/>
                </a:cubicBezTo>
                <a:cubicBezTo>
                  <a:pt x="18528" y="18385"/>
                  <a:pt x="18638" y="18515"/>
                  <a:pt x="18644" y="18666"/>
                </a:cubicBezTo>
                <a:lnTo>
                  <a:pt x="18644" y="20869"/>
                </a:lnTo>
                <a:lnTo>
                  <a:pt x="15616" y="20869"/>
                </a:lnTo>
                <a:cubicBezTo>
                  <a:pt x="15284" y="20867"/>
                  <a:pt x="14969" y="20723"/>
                  <a:pt x="14760" y="20477"/>
                </a:cubicBezTo>
                <a:cubicBezTo>
                  <a:pt x="14679" y="20382"/>
                  <a:pt x="14619" y="20273"/>
                  <a:pt x="14578" y="20159"/>
                </a:cubicBezTo>
                <a:lnTo>
                  <a:pt x="17566" y="20159"/>
                </a:lnTo>
                <a:cubicBezTo>
                  <a:pt x="17669" y="20168"/>
                  <a:pt x="17771" y="20132"/>
                  <a:pt x="17844" y="20062"/>
                </a:cubicBezTo>
                <a:cubicBezTo>
                  <a:pt x="17914" y="19994"/>
                  <a:pt x="17950" y="19900"/>
                  <a:pt x="17942" y="19805"/>
                </a:cubicBezTo>
                <a:lnTo>
                  <a:pt x="17942" y="18532"/>
                </a:lnTo>
                <a:cubicBezTo>
                  <a:pt x="18008" y="18411"/>
                  <a:pt x="18141" y="18333"/>
                  <a:pt x="18288" y="183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015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31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42928" y="2249488"/>
            <a:ext cx="8208912" cy="8694744"/>
          </a:xfrm>
        </p:spPr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3565E08-21BC-DB42-A5FC-6093E90FA7F4}"/>
              </a:ext>
            </a:extLst>
          </p:cNvPr>
          <p:cNvGrpSpPr/>
          <p:nvPr/>
        </p:nvGrpSpPr>
        <p:grpSpPr>
          <a:xfrm>
            <a:off x="13128104" y="2283848"/>
            <a:ext cx="9449380" cy="4856375"/>
            <a:chOff x="13128104" y="2283848"/>
            <a:chExt cx="9449380" cy="4856375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44559" y="2672343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63314" y="2283848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13128104" y="4892941"/>
              <a:ext cx="8700194" cy="22472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831F549-06D8-1B4E-B5E7-4198306264B3}"/>
              </a:ext>
            </a:extLst>
          </p:cNvPr>
          <p:cNvGrpSpPr/>
          <p:nvPr/>
        </p:nvGrpSpPr>
        <p:grpSpPr>
          <a:xfrm>
            <a:off x="13248096" y="7829314"/>
            <a:ext cx="8529024" cy="2917118"/>
            <a:chOff x="13248096" y="7829314"/>
            <a:chExt cx="8529024" cy="2917118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F9E1B40-629D-BC4C-A24B-C012D8FCE658}"/>
                </a:ext>
              </a:extLst>
            </p:cNvPr>
            <p:cNvGrpSpPr/>
            <p:nvPr/>
          </p:nvGrpSpPr>
          <p:grpSpPr>
            <a:xfrm>
              <a:off x="13248096" y="7829314"/>
              <a:ext cx="2197038" cy="2917118"/>
              <a:chOff x="13248096" y="7613290"/>
              <a:chExt cx="2197038" cy="2917118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8BDE278-C556-EF48-8921-A28A59342E60}"/>
                  </a:ext>
                </a:extLst>
              </p:cNvPr>
              <p:cNvSpPr/>
              <p:nvPr/>
            </p:nvSpPr>
            <p:spPr>
              <a:xfrm>
                <a:off x="13248096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7CA22459-30B3-7741-B003-DD37E7F545A2}"/>
                  </a:ext>
                </a:extLst>
              </p:cNvPr>
              <p:cNvSpPr/>
              <p:nvPr/>
            </p:nvSpPr>
            <p:spPr>
              <a:xfrm>
                <a:off x="13248096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7" name="Фигура">
                <a:extLst>
                  <a:ext uri="{FF2B5EF4-FFF2-40B4-BE49-F238E27FC236}">
                    <a16:creationId xmlns:a16="http://schemas.microsoft.com/office/drawing/2014/main" id="{7ACC5AB4-500C-8A4E-89F8-4BD39F3DB46C}"/>
                  </a:ext>
                </a:extLst>
              </p:cNvPr>
              <p:cNvSpPr/>
              <p:nvPr/>
            </p:nvSpPr>
            <p:spPr>
              <a:xfrm>
                <a:off x="13898984" y="8211168"/>
                <a:ext cx="989953" cy="990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27" y="0"/>
                    </a:moveTo>
                    <a:cubicBezTo>
                      <a:pt x="9751" y="0"/>
                      <a:pt x="9662" y="0"/>
                      <a:pt x="9568" y="30"/>
                    </a:cubicBezTo>
                    <a:cubicBezTo>
                      <a:pt x="9464" y="68"/>
                      <a:pt x="9383" y="149"/>
                      <a:pt x="9345" y="253"/>
                    </a:cubicBezTo>
                    <a:cubicBezTo>
                      <a:pt x="9315" y="347"/>
                      <a:pt x="9315" y="436"/>
                      <a:pt x="9315" y="612"/>
                    </a:cubicBezTo>
                    <a:lnTo>
                      <a:pt x="9315" y="5377"/>
                    </a:lnTo>
                    <a:lnTo>
                      <a:pt x="8759" y="5377"/>
                    </a:lnTo>
                    <a:lnTo>
                      <a:pt x="8760" y="5383"/>
                    </a:lnTo>
                    <a:lnTo>
                      <a:pt x="7841" y="5383"/>
                    </a:lnTo>
                    <a:lnTo>
                      <a:pt x="7841" y="4883"/>
                    </a:lnTo>
                    <a:cubicBezTo>
                      <a:pt x="7828" y="4509"/>
                      <a:pt x="7660" y="4157"/>
                      <a:pt x="7376" y="3913"/>
                    </a:cubicBezTo>
                    <a:cubicBezTo>
                      <a:pt x="6847" y="3461"/>
                      <a:pt x="6068" y="3461"/>
                      <a:pt x="5540" y="3913"/>
                    </a:cubicBezTo>
                    <a:cubicBezTo>
                      <a:pt x="5256" y="4157"/>
                      <a:pt x="5087" y="4509"/>
                      <a:pt x="5075" y="4883"/>
                    </a:cubicBezTo>
                    <a:lnTo>
                      <a:pt x="5075" y="5383"/>
                    </a:lnTo>
                    <a:lnTo>
                      <a:pt x="4082" y="5383"/>
                    </a:lnTo>
                    <a:lnTo>
                      <a:pt x="4085" y="5377"/>
                    </a:lnTo>
                    <a:lnTo>
                      <a:pt x="2098" y="5377"/>
                    </a:lnTo>
                    <a:lnTo>
                      <a:pt x="2088" y="5377"/>
                    </a:lnTo>
                    <a:cubicBezTo>
                      <a:pt x="1487" y="5377"/>
                      <a:pt x="1184" y="5377"/>
                      <a:pt x="863" y="5479"/>
                    </a:cubicBezTo>
                    <a:cubicBezTo>
                      <a:pt x="509" y="5607"/>
                      <a:pt x="231" y="5886"/>
                      <a:pt x="102" y="6239"/>
                    </a:cubicBezTo>
                    <a:cubicBezTo>
                      <a:pt x="0" y="6562"/>
                      <a:pt x="0" y="6865"/>
                      <a:pt x="0" y="7464"/>
                    </a:cubicBezTo>
                    <a:lnTo>
                      <a:pt x="0" y="19503"/>
                    </a:lnTo>
                    <a:cubicBezTo>
                      <a:pt x="0" y="20111"/>
                      <a:pt x="0" y="20414"/>
                      <a:pt x="102" y="20737"/>
                    </a:cubicBezTo>
                    <a:cubicBezTo>
                      <a:pt x="231" y="21090"/>
                      <a:pt x="509" y="21369"/>
                      <a:pt x="863" y="21497"/>
                    </a:cubicBezTo>
                    <a:cubicBezTo>
                      <a:pt x="1186" y="21599"/>
                      <a:pt x="1490" y="21600"/>
                      <a:pt x="2088" y="21600"/>
                    </a:cubicBezTo>
                    <a:lnTo>
                      <a:pt x="10833" y="21600"/>
                    </a:lnTo>
                    <a:cubicBezTo>
                      <a:pt x="11442" y="21600"/>
                      <a:pt x="11745" y="21599"/>
                      <a:pt x="12068" y="21497"/>
                    </a:cubicBezTo>
                    <a:cubicBezTo>
                      <a:pt x="12422" y="21369"/>
                      <a:pt x="12700" y="21090"/>
                      <a:pt x="12829" y="20737"/>
                    </a:cubicBezTo>
                    <a:cubicBezTo>
                      <a:pt x="12931" y="20414"/>
                      <a:pt x="12931" y="20111"/>
                      <a:pt x="12931" y="19512"/>
                    </a:cubicBezTo>
                    <a:lnTo>
                      <a:pt x="12931" y="15595"/>
                    </a:lnTo>
                    <a:lnTo>
                      <a:pt x="14917" y="13613"/>
                    </a:lnTo>
                    <a:lnTo>
                      <a:pt x="20986" y="13613"/>
                    </a:lnTo>
                    <a:cubicBezTo>
                      <a:pt x="21164" y="13613"/>
                      <a:pt x="21252" y="13613"/>
                      <a:pt x="21347" y="13583"/>
                    </a:cubicBezTo>
                    <a:cubicBezTo>
                      <a:pt x="21451" y="13546"/>
                      <a:pt x="21532" y="13464"/>
                      <a:pt x="21570" y="13360"/>
                    </a:cubicBezTo>
                    <a:cubicBezTo>
                      <a:pt x="21600" y="13266"/>
                      <a:pt x="21600" y="13178"/>
                      <a:pt x="21600" y="13002"/>
                    </a:cubicBezTo>
                    <a:lnTo>
                      <a:pt x="21600" y="614"/>
                    </a:lnTo>
                    <a:cubicBezTo>
                      <a:pt x="21600" y="436"/>
                      <a:pt x="21600" y="347"/>
                      <a:pt x="21570" y="253"/>
                    </a:cubicBezTo>
                    <a:cubicBezTo>
                      <a:pt x="21532" y="149"/>
                      <a:pt x="21450" y="68"/>
                      <a:pt x="21347" y="30"/>
                    </a:cubicBezTo>
                    <a:cubicBezTo>
                      <a:pt x="21252" y="0"/>
                      <a:pt x="21163" y="0"/>
                      <a:pt x="20988" y="0"/>
                    </a:cubicBezTo>
                    <a:lnTo>
                      <a:pt x="9929" y="0"/>
                    </a:lnTo>
                    <a:lnTo>
                      <a:pt x="9927" y="0"/>
                    </a:lnTo>
                    <a:close/>
                    <a:moveTo>
                      <a:pt x="10005" y="692"/>
                    </a:moveTo>
                    <a:lnTo>
                      <a:pt x="13679" y="692"/>
                    </a:lnTo>
                    <a:lnTo>
                      <a:pt x="13679" y="3967"/>
                    </a:lnTo>
                    <a:lnTo>
                      <a:pt x="10005" y="3967"/>
                    </a:lnTo>
                    <a:lnTo>
                      <a:pt x="10005" y="692"/>
                    </a:lnTo>
                    <a:close/>
                    <a:moveTo>
                      <a:pt x="14345" y="692"/>
                    </a:moveTo>
                    <a:lnTo>
                      <a:pt x="16570" y="692"/>
                    </a:lnTo>
                    <a:lnTo>
                      <a:pt x="16570" y="3967"/>
                    </a:lnTo>
                    <a:lnTo>
                      <a:pt x="14345" y="3967"/>
                    </a:lnTo>
                    <a:lnTo>
                      <a:pt x="14345" y="692"/>
                    </a:lnTo>
                    <a:close/>
                    <a:moveTo>
                      <a:pt x="17236" y="692"/>
                    </a:moveTo>
                    <a:lnTo>
                      <a:pt x="20909" y="692"/>
                    </a:lnTo>
                    <a:lnTo>
                      <a:pt x="20909" y="3967"/>
                    </a:lnTo>
                    <a:lnTo>
                      <a:pt x="17236" y="3967"/>
                    </a:lnTo>
                    <a:lnTo>
                      <a:pt x="17236" y="692"/>
                    </a:lnTo>
                    <a:close/>
                    <a:moveTo>
                      <a:pt x="6458" y="4345"/>
                    </a:moveTo>
                    <a:cubicBezTo>
                      <a:pt x="6616" y="4345"/>
                      <a:pt x="6773" y="4396"/>
                      <a:pt x="6903" y="4500"/>
                    </a:cubicBezTo>
                    <a:cubicBezTo>
                      <a:pt x="7062" y="4627"/>
                      <a:pt x="7157" y="4819"/>
                      <a:pt x="7160" y="5023"/>
                    </a:cubicBezTo>
                    <a:lnTo>
                      <a:pt x="7160" y="5777"/>
                    </a:lnTo>
                    <a:cubicBezTo>
                      <a:pt x="7155" y="5861"/>
                      <a:pt x="7185" y="5944"/>
                      <a:pt x="7243" y="6005"/>
                    </a:cubicBezTo>
                    <a:cubicBezTo>
                      <a:pt x="7305" y="6073"/>
                      <a:pt x="7395" y="6108"/>
                      <a:pt x="7486" y="6104"/>
                    </a:cubicBezTo>
                    <a:lnTo>
                      <a:pt x="8686" y="6104"/>
                    </a:lnTo>
                    <a:lnTo>
                      <a:pt x="9213" y="7961"/>
                    </a:lnTo>
                    <a:lnTo>
                      <a:pt x="7344" y="7961"/>
                    </a:lnTo>
                    <a:lnTo>
                      <a:pt x="5572" y="7961"/>
                    </a:lnTo>
                    <a:lnTo>
                      <a:pt x="3702" y="7961"/>
                    </a:lnTo>
                    <a:lnTo>
                      <a:pt x="4230" y="6104"/>
                    </a:lnTo>
                    <a:lnTo>
                      <a:pt x="5429" y="6104"/>
                    </a:lnTo>
                    <a:cubicBezTo>
                      <a:pt x="5521" y="6108"/>
                      <a:pt x="5611" y="6073"/>
                      <a:pt x="5674" y="6005"/>
                    </a:cubicBezTo>
                    <a:cubicBezTo>
                      <a:pt x="5731" y="5944"/>
                      <a:pt x="5761" y="5861"/>
                      <a:pt x="5756" y="5777"/>
                    </a:cubicBezTo>
                    <a:lnTo>
                      <a:pt x="5756" y="5023"/>
                    </a:lnTo>
                    <a:cubicBezTo>
                      <a:pt x="5759" y="4819"/>
                      <a:pt x="5853" y="4627"/>
                      <a:pt x="6013" y="4500"/>
                    </a:cubicBezTo>
                    <a:cubicBezTo>
                      <a:pt x="6143" y="4396"/>
                      <a:pt x="6301" y="4345"/>
                      <a:pt x="6458" y="4345"/>
                    </a:cubicBezTo>
                    <a:close/>
                    <a:moveTo>
                      <a:pt x="10005" y="4668"/>
                    </a:moveTo>
                    <a:lnTo>
                      <a:pt x="13679" y="4668"/>
                    </a:lnTo>
                    <a:lnTo>
                      <a:pt x="13679" y="6225"/>
                    </a:lnTo>
                    <a:cubicBezTo>
                      <a:pt x="13679" y="6389"/>
                      <a:pt x="13679" y="6471"/>
                      <a:pt x="13706" y="6558"/>
                    </a:cubicBezTo>
                    <a:cubicBezTo>
                      <a:pt x="13741" y="6654"/>
                      <a:pt x="13816" y="6729"/>
                      <a:pt x="13912" y="6764"/>
                    </a:cubicBezTo>
                    <a:cubicBezTo>
                      <a:pt x="13999" y="6791"/>
                      <a:pt x="14081" y="6791"/>
                      <a:pt x="14243" y="6791"/>
                    </a:cubicBezTo>
                    <a:lnTo>
                      <a:pt x="16670" y="6791"/>
                    </a:lnTo>
                    <a:cubicBezTo>
                      <a:pt x="16834" y="6791"/>
                      <a:pt x="16916" y="6791"/>
                      <a:pt x="17003" y="6764"/>
                    </a:cubicBezTo>
                    <a:cubicBezTo>
                      <a:pt x="17099" y="6729"/>
                      <a:pt x="17174" y="6654"/>
                      <a:pt x="17209" y="6558"/>
                    </a:cubicBezTo>
                    <a:cubicBezTo>
                      <a:pt x="17236" y="6471"/>
                      <a:pt x="17236" y="6389"/>
                      <a:pt x="17236" y="6227"/>
                    </a:cubicBezTo>
                    <a:lnTo>
                      <a:pt x="17236" y="4668"/>
                    </a:lnTo>
                    <a:lnTo>
                      <a:pt x="20909" y="4668"/>
                    </a:lnTo>
                    <a:lnTo>
                      <a:pt x="20909" y="12921"/>
                    </a:lnTo>
                    <a:lnTo>
                      <a:pt x="15611" y="12921"/>
                    </a:lnTo>
                    <a:lnTo>
                      <a:pt x="16438" y="12096"/>
                    </a:lnTo>
                    <a:cubicBezTo>
                      <a:pt x="16502" y="12023"/>
                      <a:pt x="16534" y="11929"/>
                      <a:pt x="16528" y="11832"/>
                    </a:cubicBezTo>
                    <a:cubicBezTo>
                      <a:pt x="16522" y="11745"/>
                      <a:pt x="16485" y="11662"/>
                      <a:pt x="16423" y="11600"/>
                    </a:cubicBezTo>
                    <a:lnTo>
                      <a:pt x="15306" y="10505"/>
                    </a:lnTo>
                    <a:cubicBezTo>
                      <a:pt x="15247" y="10447"/>
                      <a:pt x="15166" y="10416"/>
                      <a:pt x="15083" y="10419"/>
                    </a:cubicBezTo>
                    <a:cubicBezTo>
                      <a:pt x="14997" y="10421"/>
                      <a:pt x="14916" y="10458"/>
                      <a:pt x="14860" y="10522"/>
                    </a:cubicBezTo>
                    <a:lnTo>
                      <a:pt x="12931" y="12445"/>
                    </a:lnTo>
                    <a:lnTo>
                      <a:pt x="12931" y="7473"/>
                    </a:lnTo>
                    <a:cubicBezTo>
                      <a:pt x="12931" y="6865"/>
                      <a:pt x="12931" y="6562"/>
                      <a:pt x="12829" y="6239"/>
                    </a:cubicBezTo>
                    <a:cubicBezTo>
                      <a:pt x="12700" y="5886"/>
                      <a:pt x="12422" y="5607"/>
                      <a:pt x="12068" y="5479"/>
                    </a:cubicBezTo>
                    <a:cubicBezTo>
                      <a:pt x="11745" y="5377"/>
                      <a:pt x="11442" y="5377"/>
                      <a:pt x="10843" y="5377"/>
                    </a:cubicBezTo>
                    <a:lnTo>
                      <a:pt x="10005" y="5377"/>
                    </a:lnTo>
                    <a:lnTo>
                      <a:pt x="10005" y="4668"/>
                    </a:lnTo>
                    <a:close/>
                    <a:moveTo>
                      <a:pt x="14345" y="4668"/>
                    </a:moveTo>
                    <a:lnTo>
                      <a:pt x="16570" y="4668"/>
                    </a:lnTo>
                    <a:lnTo>
                      <a:pt x="16570" y="6099"/>
                    </a:lnTo>
                    <a:lnTo>
                      <a:pt x="14345" y="6099"/>
                    </a:lnTo>
                    <a:lnTo>
                      <a:pt x="14345" y="4668"/>
                    </a:lnTo>
                    <a:close/>
                    <a:moveTo>
                      <a:pt x="1943" y="6070"/>
                    </a:moveTo>
                    <a:lnTo>
                      <a:pt x="1949" y="6070"/>
                    </a:lnTo>
                    <a:lnTo>
                      <a:pt x="3495" y="6070"/>
                    </a:lnTo>
                    <a:lnTo>
                      <a:pt x="3290" y="6820"/>
                    </a:lnTo>
                    <a:lnTo>
                      <a:pt x="2042" y="6820"/>
                    </a:lnTo>
                    <a:lnTo>
                      <a:pt x="2039" y="6820"/>
                    </a:lnTo>
                    <a:cubicBezTo>
                      <a:pt x="1877" y="6820"/>
                      <a:pt x="1795" y="6820"/>
                      <a:pt x="1708" y="6847"/>
                    </a:cubicBezTo>
                    <a:cubicBezTo>
                      <a:pt x="1612" y="6882"/>
                      <a:pt x="1537" y="6958"/>
                      <a:pt x="1503" y="7053"/>
                    </a:cubicBezTo>
                    <a:cubicBezTo>
                      <a:pt x="1475" y="7141"/>
                      <a:pt x="1475" y="7223"/>
                      <a:pt x="1475" y="7384"/>
                    </a:cubicBezTo>
                    <a:lnTo>
                      <a:pt x="1475" y="19589"/>
                    </a:lnTo>
                    <a:cubicBezTo>
                      <a:pt x="1475" y="19754"/>
                      <a:pt x="1475" y="19835"/>
                      <a:pt x="1503" y="19923"/>
                    </a:cubicBezTo>
                    <a:cubicBezTo>
                      <a:pt x="1537" y="20018"/>
                      <a:pt x="1612" y="20094"/>
                      <a:pt x="1708" y="20129"/>
                    </a:cubicBezTo>
                    <a:cubicBezTo>
                      <a:pt x="1795" y="20156"/>
                      <a:pt x="1877" y="20156"/>
                      <a:pt x="2039" y="20156"/>
                    </a:cubicBezTo>
                    <a:lnTo>
                      <a:pt x="10889" y="20156"/>
                    </a:lnTo>
                    <a:cubicBezTo>
                      <a:pt x="11053" y="20156"/>
                      <a:pt x="11135" y="20156"/>
                      <a:pt x="11223" y="20129"/>
                    </a:cubicBezTo>
                    <a:cubicBezTo>
                      <a:pt x="11318" y="20094"/>
                      <a:pt x="11394" y="20018"/>
                      <a:pt x="11429" y="19923"/>
                    </a:cubicBezTo>
                    <a:cubicBezTo>
                      <a:pt x="11456" y="19835"/>
                      <a:pt x="11456" y="19753"/>
                      <a:pt x="11456" y="19592"/>
                    </a:cubicBezTo>
                    <a:lnTo>
                      <a:pt x="11456" y="17067"/>
                    </a:lnTo>
                    <a:lnTo>
                      <a:pt x="12247" y="16278"/>
                    </a:lnTo>
                    <a:lnTo>
                      <a:pt x="12247" y="19648"/>
                    </a:lnTo>
                    <a:cubicBezTo>
                      <a:pt x="12247" y="20009"/>
                      <a:pt x="12247" y="20192"/>
                      <a:pt x="12185" y="20387"/>
                    </a:cubicBezTo>
                    <a:cubicBezTo>
                      <a:pt x="12108" y="20600"/>
                      <a:pt x="11940" y="20767"/>
                      <a:pt x="11727" y="20845"/>
                    </a:cubicBezTo>
                    <a:cubicBezTo>
                      <a:pt x="11532" y="20906"/>
                      <a:pt x="11349" y="20906"/>
                      <a:pt x="10983" y="20906"/>
                    </a:cubicBezTo>
                    <a:lnTo>
                      <a:pt x="1943" y="20906"/>
                    </a:lnTo>
                    <a:cubicBezTo>
                      <a:pt x="1582" y="20906"/>
                      <a:pt x="1399" y="20906"/>
                      <a:pt x="1204" y="20845"/>
                    </a:cubicBezTo>
                    <a:cubicBezTo>
                      <a:pt x="991" y="20767"/>
                      <a:pt x="823" y="20600"/>
                      <a:pt x="746" y="20387"/>
                    </a:cubicBezTo>
                    <a:cubicBezTo>
                      <a:pt x="684" y="20192"/>
                      <a:pt x="684" y="20009"/>
                      <a:pt x="684" y="19642"/>
                    </a:cubicBezTo>
                    <a:lnTo>
                      <a:pt x="684" y="7328"/>
                    </a:lnTo>
                    <a:cubicBezTo>
                      <a:pt x="684" y="6967"/>
                      <a:pt x="684" y="6784"/>
                      <a:pt x="746" y="6589"/>
                    </a:cubicBezTo>
                    <a:cubicBezTo>
                      <a:pt x="823" y="6376"/>
                      <a:pt x="991" y="6209"/>
                      <a:pt x="1204" y="6131"/>
                    </a:cubicBezTo>
                    <a:cubicBezTo>
                      <a:pt x="1398" y="6070"/>
                      <a:pt x="1581" y="6070"/>
                      <a:pt x="1943" y="6070"/>
                    </a:cubicBezTo>
                    <a:close/>
                    <a:moveTo>
                      <a:pt x="9421" y="6070"/>
                    </a:moveTo>
                    <a:lnTo>
                      <a:pt x="10988" y="6070"/>
                    </a:lnTo>
                    <a:cubicBezTo>
                      <a:pt x="11349" y="6070"/>
                      <a:pt x="11532" y="6070"/>
                      <a:pt x="11727" y="6131"/>
                    </a:cubicBezTo>
                    <a:cubicBezTo>
                      <a:pt x="11940" y="6209"/>
                      <a:pt x="12108" y="6376"/>
                      <a:pt x="12185" y="6589"/>
                    </a:cubicBezTo>
                    <a:cubicBezTo>
                      <a:pt x="12247" y="6784"/>
                      <a:pt x="12247" y="6967"/>
                      <a:pt x="12247" y="7334"/>
                    </a:cubicBezTo>
                    <a:lnTo>
                      <a:pt x="12247" y="13128"/>
                    </a:lnTo>
                    <a:lnTo>
                      <a:pt x="11456" y="13917"/>
                    </a:lnTo>
                    <a:lnTo>
                      <a:pt x="11456" y="7387"/>
                    </a:lnTo>
                    <a:cubicBezTo>
                      <a:pt x="11456" y="7222"/>
                      <a:pt x="11456" y="7141"/>
                      <a:pt x="11429" y="7053"/>
                    </a:cubicBezTo>
                    <a:cubicBezTo>
                      <a:pt x="11394" y="6958"/>
                      <a:pt x="11318" y="6882"/>
                      <a:pt x="11223" y="6847"/>
                    </a:cubicBezTo>
                    <a:cubicBezTo>
                      <a:pt x="11135" y="6820"/>
                      <a:pt x="11053" y="6820"/>
                      <a:pt x="10891" y="6820"/>
                    </a:cubicBezTo>
                    <a:lnTo>
                      <a:pt x="9626" y="6820"/>
                    </a:lnTo>
                    <a:lnTo>
                      <a:pt x="9421" y="6070"/>
                    </a:lnTo>
                    <a:close/>
                    <a:moveTo>
                      <a:pt x="2135" y="7526"/>
                    </a:moveTo>
                    <a:lnTo>
                      <a:pt x="3098" y="7526"/>
                    </a:lnTo>
                    <a:lnTo>
                      <a:pt x="2910" y="8218"/>
                    </a:lnTo>
                    <a:cubicBezTo>
                      <a:pt x="2878" y="8312"/>
                      <a:pt x="2892" y="8416"/>
                      <a:pt x="2948" y="8498"/>
                    </a:cubicBezTo>
                    <a:cubicBezTo>
                      <a:pt x="2997" y="8570"/>
                      <a:pt x="3074" y="8619"/>
                      <a:pt x="3161" y="8633"/>
                    </a:cubicBezTo>
                    <a:lnTo>
                      <a:pt x="5572" y="8633"/>
                    </a:lnTo>
                    <a:lnTo>
                      <a:pt x="7344" y="8633"/>
                    </a:lnTo>
                    <a:lnTo>
                      <a:pt x="9755" y="8633"/>
                    </a:lnTo>
                    <a:cubicBezTo>
                      <a:pt x="9842" y="8619"/>
                      <a:pt x="9919" y="8571"/>
                      <a:pt x="9968" y="8498"/>
                    </a:cubicBezTo>
                    <a:cubicBezTo>
                      <a:pt x="10024" y="8416"/>
                      <a:pt x="10038" y="8312"/>
                      <a:pt x="10007" y="8218"/>
                    </a:cubicBezTo>
                    <a:lnTo>
                      <a:pt x="9818" y="7526"/>
                    </a:lnTo>
                    <a:lnTo>
                      <a:pt x="10796" y="7526"/>
                    </a:lnTo>
                    <a:lnTo>
                      <a:pt x="10796" y="14575"/>
                    </a:lnTo>
                    <a:lnTo>
                      <a:pt x="8433" y="16932"/>
                    </a:lnTo>
                    <a:lnTo>
                      <a:pt x="5017" y="16909"/>
                    </a:lnTo>
                    <a:lnTo>
                      <a:pt x="5017" y="17622"/>
                    </a:lnTo>
                    <a:lnTo>
                      <a:pt x="8247" y="17643"/>
                    </a:lnTo>
                    <a:lnTo>
                      <a:pt x="8263" y="18298"/>
                    </a:lnTo>
                    <a:cubicBezTo>
                      <a:pt x="8254" y="18405"/>
                      <a:pt x="8294" y="18510"/>
                      <a:pt x="8371" y="18585"/>
                    </a:cubicBezTo>
                    <a:cubicBezTo>
                      <a:pt x="8431" y="18643"/>
                      <a:pt x="8509" y="18679"/>
                      <a:pt x="8592" y="18685"/>
                    </a:cubicBezTo>
                    <a:lnTo>
                      <a:pt x="9684" y="18685"/>
                    </a:lnTo>
                    <a:cubicBezTo>
                      <a:pt x="9723" y="18686"/>
                      <a:pt x="9761" y="18680"/>
                      <a:pt x="9798" y="18668"/>
                    </a:cubicBezTo>
                    <a:cubicBezTo>
                      <a:pt x="9853" y="18650"/>
                      <a:pt x="9902" y="18619"/>
                      <a:pt x="9942" y="18577"/>
                    </a:cubicBezTo>
                    <a:lnTo>
                      <a:pt x="10796" y="17726"/>
                    </a:lnTo>
                    <a:lnTo>
                      <a:pt x="10796" y="19450"/>
                    </a:lnTo>
                    <a:lnTo>
                      <a:pt x="2135" y="19450"/>
                    </a:lnTo>
                    <a:lnTo>
                      <a:pt x="2135" y="7526"/>
                    </a:lnTo>
                    <a:close/>
                    <a:moveTo>
                      <a:pt x="4021" y="9451"/>
                    </a:moveTo>
                    <a:lnTo>
                      <a:pt x="2904" y="10855"/>
                    </a:lnTo>
                    <a:lnTo>
                      <a:pt x="3462" y="11298"/>
                    </a:lnTo>
                    <a:lnTo>
                      <a:pt x="4579" y="9895"/>
                    </a:lnTo>
                    <a:lnTo>
                      <a:pt x="4021" y="9451"/>
                    </a:lnTo>
                    <a:close/>
                    <a:moveTo>
                      <a:pt x="5017" y="10425"/>
                    </a:moveTo>
                    <a:lnTo>
                      <a:pt x="5017" y="11138"/>
                    </a:lnTo>
                    <a:lnTo>
                      <a:pt x="9653" y="11138"/>
                    </a:lnTo>
                    <a:lnTo>
                      <a:pt x="9653" y="10425"/>
                    </a:lnTo>
                    <a:lnTo>
                      <a:pt x="5017" y="10425"/>
                    </a:lnTo>
                    <a:close/>
                    <a:moveTo>
                      <a:pt x="15095" y="11297"/>
                    </a:moveTo>
                    <a:lnTo>
                      <a:pt x="15656" y="11835"/>
                    </a:lnTo>
                    <a:lnTo>
                      <a:pt x="15080" y="12415"/>
                    </a:lnTo>
                    <a:lnTo>
                      <a:pt x="14527" y="11862"/>
                    </a:lnTo>
                    <a:lnTo>
                      <a:pt x="15095" y="11297"/>
                    </a:lnTo>
                    <a:close/>
                    <a:moveTo>
                      <a:pt x="17976" y="11528"/>
                    </a:moveTo>
                    <a:lnTo>
                      <a:pt x="17976" y="12228"/>
                    </a:lnTo>
                    <a:lnTo>
                      <a:pt x="18677" y="12228"/>
                    </a:lnTo>
                    <a:lnTo>
                      <a:pt x="18677" y="11528"/>
                    </a:lnTo>
                    <a:lnTo>
                      <a:pt x="17976" y="11528"/>
                    </a:lnTo>
                    <a:close/>
                    <a:moveTo>
                      <a:pt x="19436" y="11528"/>
                    </a:moveTo>
                    <a:lnTo>
                      <a:pt x="19436" y="12228"/>
                    </a:lnTo>
                    <a:lnTo>
                      <a:pt x="20138" y="12228"/>
                    </a:lnTo>
                    <a:lnTo>
                      <a:pt x="20138" y="11528"/>
                    </a:lnTo>
                    <a:lnTo>
                      <a:pt x="19436" y="11528"/>
                    </a:lnTo>
                    <a:close/>
                    <a:moveTo>
                      <a:pt x="4021" y="11649"/>
                    </a:moveTo>
                    <a:lnTo>
                      <a:pt x="2904" y="13052"/>
                    </a:lnTo>
                    <a:lnTo>
                      <a:pt x="3462" y="13496"/>
                    </a:lnTo>
                    <a:lnTo>
                      <a:pt x="4579" y="12092"/>
                    </a:lnTo>
                    <a:lnTo>
                      <a:pt x="4021" y="11649"/>
                    </a:lnTo>
                    <a:close/>
                    <a:moveTo>
                      <a:pt x="14030" y="12356"/>
                    </a:moveTo>
                    <a:lnTo>
                      <a:pt x="14585" y="12911"/>
                    </a:lnTo>
                    <a:lnTo>
                      <a:pt x="9522" y="17998"/>
                    </a:lnTo>
                    <a:lnTo>
                      <a:pt x="8958" y="17996"/>
                    </a:lnTo>
                    <a:lnTo>
                      <a:pt x="8958" y="17396"/>
                    </a:lnTo>
                    <a:lnTo>
                      <a:pt x="14030" y="12356"/>
                    </a:lnTo>
                    <a:close/>
                    <a:moveTo>
                      <a:pt x="5017" y="12622"/>
                    </a:moveTo>
                    <a:lnTo>
                      <a:pt x="5017" y="13335"/>
                    </a:lnTo>
                    <a:lnTo>
                      <a:pt x="9653" y="13335"/>
                    </a:lnTo>
                    <a:lnTo>
                      <a:pt x="9653" y="12622"/>
                    </a:lnTo>
                    <a:lnTo>
                      <a:pt x="5017" y="12622"/>
                    </a:lnTo>
                    <a:close/>
                    <a:moveTo>
                      <a:pt x="4021" y="13846"/>
                    </a:moveTo>
                    <a:lnTo>
                      <a:pt x="2904" y="15250"/>
                    </a:lnTo>
                    <a:lnTo>
                      <a:pt x="3462" y="15693"/>
                    </a:lnTo>
                    <a:lnTo>
                      <a:pt x="4579" y="14289"/>
                    </a:lnTo>
                    <a:lnTo>
                      <a:pt x="4021" y="13846"/>
                    </a:lnTo>
                    <a:close/>
                    <a:moveTo>
                      <a:pt x="5017" y="14820"/>
                    </a:moveTo>
                    <a:lnTo>
                      <a:pt x="5017" y="15533"/>
                    </a:lnTo>
                    <a:lnTo>
                      <a:pt x="9653" y="15533"/>
                    </a:lnTo>
                    <a:lnTo>
                      <a:pt x="9653" y="14820"/>
                    </a:lnTo>
                    <a:lnTo>
                      <a:pt x="5017" y="14820"/>
                    </a:lnTo>
                    <a:close/>
                    <a:moveTo>
                      <a:pt x="4021" y="15936"/>
                    </a:moveTo>
                    <a:lnTo>
                      <a:pt x="2904" y="17340"/>
                    </a:lnTo>
                    <a:lnTo>
                      <a:pt x="3462" y="17783"/>
                    </a:lnTo>
                    <a:lnTo>
                      <a:pt x="4579" y="16379"/>
                    </a:lnTo>
                    <a:lnTo>
                      <a:pt x="4021" y="15936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137D4C6-B084-D94B-ACC2-FE2581708D96}"/>
                  </a:ext>
                </a:extLst>
              </p:cNvPr>
              <p:cNvSpPr/>
              <p:nvPr/>
            </p:nvSpPr>
            <p:spPr>
              <a:xfrm>
                <a:off x="13288996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#1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A6373CCB-5BF8-E94F-8E08-657272E4177F}"/>
                </a:ext>
              </a:extLst>
            </p:cNvPr>
            <p:cNvGrpSpPr/>
            <p:nvPr/>
          </p:nvGrpSpPr>
          <p:grpSpPr>
            <a:xfrm>
              <a:off x="19580082" y="7829314"/>
              <a:ext cx="2197038" cy="2917118"/>
              <a:chOff x="19580082" y="7613290"/>
              <a:chExt cx="2197038" cy="2917118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31B4306-044D-9149-A053-67078A115CCD}"/>
                  </a:ext>
                </a:extLst>
              </p:cNvPr>
              <p:cNvSpPr/>
              <p:nvPr/>
            </p:nvSpPr>
            <p:spPr>
              <a:xfrm>
                <a:off x="19580082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D0708A0-2C54-E14B-89F3-0652FC72DA75}"/>
                  </a:ext>
                </a:extLst>
              </p:cNvPr>
              <p:cNvSpPr/>
              <p:nvPr/>
            </p:nvSpPr>
            <p:spPr>
              <a:xfrm>
                <a:off x="19580082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0C5566A-4B18-AA4F-8851-C4B44042965D}"/>
                  </a:ext>
                </a:extLst>
              </p:cNvPr>
              <p:cNvSpPr/>
              <p:nvPr/>
            </p:nvSpPr>
            <p:spPr>
              <a:xfrm>
                <a:off x="19620982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#3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Фигура">
                <a:extLst>
                  <a:ext uri="{FF2B5EF4-FFF2-40B4-BE49-F238E27FC236}">
                    <a16:creationId xmlns:a16="http://schemas.microsoft.com/office/drawing/2014/main" id="{77015A1C-3BE4-E549-97EA-19264CC6E14B}"/>
                  </a:ext>
                </a:extLst>
              </p:cNvPr>
              <p:cNvSpPr/>
              <p:nvPr/>
            </p:nvSpPr>
            <p:spPr>
              <a:xfrm>
                <a:off x="20222733" y="8233565"/>
                <a:ext cx="995742" cy="984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8" y="0"/>
                    </a:moveTo>
                    <a:cubicBezTo>
                      <a:pt x="427" y="0"/>
                      <a:pt x="339" y="0"/>
                      <a:pt x="247" y="30"/>
                    </a:cubicBezTo>
                    <a:cubicBezTo>
                      <a:pt x="146" y="67"/>
                      <a:pt x="66" y="148"/>
                      <a:pt x="29" y="251"/>
                    </a:cubicBezTo>
                    <a:cubicBezTo>
                      <a:pt x="0" y="344"/>
                      <a:pt x="0" y="432"/>
                      <a:pt x="0" y="605"/>
                    </a:cubicBezTo>
                    <a:lnTo>
                      <a:pt x="0" y="16869"/>
                    </a:lnTo>
                    <a:cubicBezTo>
                      <a:pt x="0" y="17046"/>
                      <a:pt x="0" y="17133"/>
                      <a:pt x="29" y="17227"/>
                    </a:cubicBezTo>
                    <a:cubicBezTo>
                      <a:pt x="66" y="17329"/>
                      <a:pt x="146" y="17410"/>
                      <a:pt x="247" y="17447"/>
                    </a:cubicBezTo>
                    <a:cubicBezTo>
                      <a:pt x="340" y="17477"/>
                      <a:pt x="427" y="17478"/>
                      <a:pt x="598" y="17478"/>
                    </a:cubicBezTo>
                    <a:lnTo>
                      <a:pt x="6050" y="17478"/>
                    </a:lnTo>
                    <a:lnTo>
                      <a:pt x="4701" y="21371"/>
                    </a:lnTo>
                    <a:lnTo>
                      <a:pt x="5347" y="21600"/>
                    </a:lnTo>
                    <a:lnTo>
                      <a:pt x="6774" y="17478"/>
                    </a:lnTo>
                    <a:lnTo>
                      <a:pt x="14840" y="17478"/>
                    </a:lnTo>
                    <a:lnTo>
                      <a:pt x="16226" y="21580"/>
                    </a:lnTo>
                    <a:lnTo>
                      <a:pt x="16873" y="21357"/>
                    </a:lnTo>
                    <a:lnTo>
                      <a:pt x="15563" y="17478"/>
                    </a:lnTo>
                    <a:lnTo>
                      <a:pt x="20999" y="17478"/>
                    </a:lnTo>
                    <a:cubicBezTo>
                      <a:pt x="21173" y="17478"/>
                      <a:pt x="21260" y="17477"/>
                      <a:pt x="21352" y="17447"/>
                    </a:cubicBezTo>
                    <a:cubicBezTo>
                      <a:pt x="21453" y="17410"/>
                      <a:pt x="21533" y="17329"/>
                      <a:pt x="21570" y="17227"/>
                    </a:cubicBezTo>
                    <a:cubicBezTo>
                      <a:pt x="21599" y="17133"/>
                      <a:pt x="21600" y="17045"/>
                      <a:pt x="21600" y="16872"/>
                    </a:cubicBezTo>
                    <a:lnTo>
                      <a:pt x="21600" y="608"/>
                    </a:lnTo>
                    <a:cubicBezTo>
                      <a:pt x="21600" y="432"/>
                      <a:pt x="21599" y="344"/>
                      <a:pt x="21570" y="251"/>
                    </a:cubicBezTo>
                    <a:cubicBezTo>
                      <a:pt x="21533" y="148"/>
                      <a:pt x="21453" y="67"/>
                      <a:pt x="21352" y="30"/>
                    </a:cubicBezTo>
                    <a:cubicBezTo>
                      <a:pt x="21260" y="0"/>
                      <a:pt x="21172" y="0"/>
                      <a:pt x="21001" y="0"/>
                    </a:cubicBezTo>
                    <a:lnTo>
                      <a:pt x="601" y="0"/>
                    </a:lnTo>
                    <a:lnTo>
                      <a:pt x="598" y="0"/>
                    </a:lnTo>
                    <a:close/>
                    <a:moveTo>
                      <a:pt x="696" y="738"/>
                    </a:moveTo>
                    <a:lnTo>
                      <a:pt x="20904" y="738"/>
                    </a:lnTo>
                    <a:lnTo>
                      <a:pt x="20904" y="1449"/>
                    </a:lnTo>
                    <a:lnTo>
                      <a:pt x="696" y="1449"/>
                    </a:lnTo>
                    <a:lnTo>
                      <a:pt x="696" y="738"/>
                    </a:lnTo>
                    <a:close/>
                    <a:moveTo>
                      <a:pt x="696" y="2134"/>
                    </a:moveTo>
                    <a:lnTo>
                      <a:pt x="20904" y="2134"/>
                    </a:lnTo>
                    <a:lnTo>
                      <a:pt x="20904" y="16739"/>
                    </a:lnTo>
                    <a:lnTo>
                      <a:pt x="696" y="16739"/>
                    </a:lnTo>
                    <a:lnTo>
                      <a:pt x="696" y="2134"/>
                    </a:lnTo>
                    <a:close/>
                    <a:moveTo>
                      <a:pt x="1987" y="2897"/>
                    </a:moveTo>
                    <a:cubicBezTo>
                      <a:pt x="1836" y="2897"/>
                      <a:pt x="1759" y="2898"/>
                      <a:pt x="1679" y="2923"/>
                    </a:cubicBezTo>
                    <a:cubicBezTo>
                      <a:pt x="1590" y="2956"/>
                      <a:pt x="1520" y="3027"/>
                      <a:pt x="1488" y="3116"/>
                    </a:cubicBezTo>
                    <a:cubicBezTo>
                      <a:pt x="1463" y="3198"/>
                      <a:pt x="1462" y="3276"/>
                      <a:pt x="1462" y="3428"/>
                    </a:cubicBezTo>
                    <a:lnTo>
                      <a:pt x="1462" y="7491"/>
                    </a:lnTo>
                    <a:cubicBezTo>
                      <a:pt x="1462" y="7646"/>
                      <a:pt x="1463" y="7723"/>
                      <a:pt x="1488" y="7805"/>
                    </a:cubicBezTo>
                    <a:cubicBezTo>
                      <a:pt x="1520" y="7895"/>
                      <a:pt x="1590" y="7965"/>
                      <a:pt x="1679" y="7998"/>
                    </a:cubicBezTo>
                    <a:cubicBezTo>
                      <a:pt x="1760" y="8024"/>
                      <a:pt x="1836" y="8024"/>
                      <a:pt x="1987" y="8024"/>
                    </a:cubicBezTo>
                    <a:lnTo>
                      <a:pt x="4488" y="8024"/>
                    </a:lnTo>
                    <a:cubicBezTo>
                      <a:pt x="4641" y="8024"/>
                      <a:pt x="4717" y="8024"/>
                      <a:pt x="4798" y="7998"/>
                    </a:cubicBezTo>
                    <a:cubicBezTo>
                      <a:pt x="4887" y="7965"/>
                      <a:pt x="4956" y="7895"/>
                      <a:pt x="4989" y="7805"/>
                    </a:cubicBezTo>
                    <a:cubicBezTo>
                      <a:pt x="5014" y="7723"/>
                      <a:pt x="5014" y="7646"/>
                      <a:pt x="5014" y="7494"/>
                    </a:cubicBezTo>
                    <a:lnTo>
                      <a:pt x="5014" y="3430"/>
                    </a:lnTo>
                    <a:cubicBezTo>
                      <a:pt x="5014" y="3275"/>
                      <a:pt x="5014" y="3198"/>
                      <a:pt x="4989" y="3116"/>
                    </a:cubicBezTo>
                    <a:cubicBezTo>
                      <a:pt x="4956" y="3027"/>
                      <a:pt x="4887" y="2956"/>
                      <a:pt x="4798" y="2923"/>
                    </a:cubicBezTo>
                    <a:cubicBezTo>
                      <a:pt x="4717" y="2897"/>
                      <a:pt x="4640" y="2897"/>
                      <a:pt x="4490" y="2897"/>
                    </a:cubicBezTo>
                    <a:lnTo>
                      <a:pt x="1989" y="2897"/>
                    </a:lnTo>
                    <a:lnTo>
                      <a:pt x="1987" y="2897"/>
                    </a:lnTo>
                    <a:close/>
                    <a:moveTo>
                      <a:pt x="8307" y="2897"/>
                    </a:moveTo>
                    <a:cubicBezTo>
                      <a:pt x="8228" y="2892"/>
                      <a:pt x="8150" y="2919"/>
                      <a:pt x="8090" y="2971"/>
                    </a:cubicBezTo>
                    <a:lnTo>
                      <a:pt x="7303" y="3761"/>
                    </a:lnTo>
                    <a:cubicBezTo>
                      <a:pt x="7273" y="3791"/>
                      <a:pt x="7250" y="3826"/>
                      <a:pt x="7234" y="3866"/>
                    </a:cubicBezTo>
                    <a:cubicBezTo>
                      <a:pt x="7221" y="3900"/>
                      <a:pt x="7215" y="3936"/>
                      <a:pt x="7214" y="3972"/>
                    </a:cubicBezTo>
                    <a:lnTo>
                      <a:pt x="7214" y="5106"/>
                    </a:lnTo>
                    <a:cubicBezTo>
                      <a:pt x="7213" y="5204"/>
                      <a:pt x="7254" y="5299"/>
                      <a:pt x="7326" y="5366"/>
                    </a:cubicBezTo>
                    <a:cubicBezTo>
                      <a:pt x="7390" y="5425"/>
                      <a:pt x="7474" y="5457"/>
                      <a:pt x="7561" y="5457"/>
                    </a:cubicBezTo>
                    <a:lnTo>
                      <a:pt x="8986" y="5457"/>
                    </a:lnTo>
                    <a:cubicBezTo>
                      <a:pt x="9079" y="5457"/>
                      <a:pt x="9169" y="5423"/>
                      <a:pt x="9240" y="5362"/>
                    </a:cubicBezTo>
                    <a:cubicBezTo>
                      <a:pt x="9320" y="5292"/>
                      <a:pt x="9368" y="5193"/>
                      <a:pt x="9374" y="5087"/>
                    </a:cubicBezTo>
                    <a:lnTo>
                      <a:pt x="9374" y="3999"/>
                    </a:lnTo>
                    <a:cubicBezTo>
                      <a:pt x="9376" y="3956"/>
                      <a:pt x="9369" y="3913"/>
                      <a:pt x="9354" y="3872"/>
                    </a:cubicBezTo>
                    <a:cubicBezTo>
                      <a:pt x="9335" y="3824"/>
                      <a:pt x="9306" y="3781"/>
                      <a:pt x="9267" y="3746"/>
                    </a:cubicBezTo>
                    <a:lnTo>
                      <a:pt x="8485" y="2971"/>
                    </a:lnTo>
                    <a:cubicBezTo>
                      <a:pt x="8435" y="2927"/>
                      <a:pt x="8372" y="2902"/>
                      <a:pt x="8307" y="2897"/>
                    </a:cubicBezTo>
                    <a:close/>
                    <a:moveTo>
                      <a:pt x="15874" y="2897"/>
                    </a:moveTo>
                    <a:cubicBezTo>
                      <a:pt x="15795" y="2892"/>
                      <a:pt x="15717" y="2919"/>
                      <a:pt x="15657" y="2971"/>
                    </a:cubicBezTo>
                    <a:lnTo>
                      <a:pt x="14870" y="3761"/>
                    </a:lnTo>
                    <a:cubicBezTo>
                      <a:pt x="14840" y="3791"/>
                      <a:pt x="14817" y="3826"/>
                      <a:pt x="14801" y="3866"/>
                    </a:cubicBezTo>
                    <a:cubicBezTo>
                      <a:pt x="14788" y="3900"/>
                      <a:pt x="14782" y="3936"/>
                      <a:pt x="14781" y="3972"/>
                    </a:cubicBezTo>
                    <a:lnTo>
                      <a:pt x="14781" y="5106"/>
                    </a:lnTo>
                    <a:cubicBezTo>
                      <a:pt x="14780" y="5204"/>
                      <a:pt x="14821" y="5299"/>
                      <a:pt x="14893" y="5366"/>
                    </a:cubicBezTo>
                    <a:cubicBezTo>
                      <a:pt x="14957" y="5425"/>
                      <a:pt x="15041" y="5457"/>
                      <a:pt x="15128" y="5457"/>
                    </a:cubicBezTo>
                    <a:lnTo>
                      <a:pt x="16553" y="5457"/>
                    </a:lnTo>
                    <a:cubicBezTo>
                      <a:pt x="16646" y="5457"/>
                      <a:pt x="16736" y="5423"/>
                      <a:pt x="16807" y="5362"/>
                    </a:cubicBezTo>
                    <a:cubicBezTo>
                      <a:pt x="16887" y="5292"/>
                      <a:pt x="16935" y="5193"/>
                      <a:pt x="16941" y="5087"/>
                    </a:cubicBezTo>
                    <a:lnTo>
                      <a:pt x="16941" y="3999"/>
                    </a:lnTo>
                    <a:cubicBezTo>
                      <a:pt x="16943" y="3956"/>
                      <a:pt x="16936" y="3913"/>
                      <a:pt x="16921" y="3872"/>
                    </a:cubicBezTo>
                    <a:cubicBezTo>
                      <a:pt x="16902" y="3824"/>
                      <a:pt x="16872" y="3781"/>
                      <a:pt x="16834" y="3746"/>
                    </a:cubicBezTo>
                    <a:lnTo>
                      <a:pt x="16052" y="2971"/>
                    </a:lnTo>
                    <a:cubicBezTo>
                      <a:pt x="16002" y="2927"/>
                      <a:pt x="15940" y="2902"/>
                      <a:pt x="15874" y="2897"/>
                    </a:cubicBezTo>
                    <a:close/>
                    <a:moveTo>
                      <a:pt x="18715" y="2897"/>
                    </a:moveTo>
                    <a:cubicBezTo>
                      <a:pt x="18636" y="2892"/>
                      <a:pt x="18558" y="2919"/>
                      <a:pt x="18499" y="2971"/>
                    </a:cubicBezTo>
                    <a:lnTo>
                      <a:pt x="17711" y="3761"/>
                    </a:lnTo>
                    <a:cubicBezTo>
                      <a:pt x="17682" y="3791"/>
                      <a:pt x="17658" y="3826"/>
                      <a:pt x="17643" y="3866"/>
                    </a:cubicBezTo>
                    <a:cubicBezTo>
                      <a:pt x="17630" y="3900"/>
                      <a:pt x="17623" y="3936"/>
                      <a:pt x="17622" y="3972"/>
                    </a:cubicBezTo>
                    <a:lnTo>
                      <a:pt x="17622" y="5106"/>
                    </a:lnTo>
                    <a:cubicBezTo>
                      <a:pt x="17622" y="5204"/>
                      <a:pt x="17663" y="5299"/>
                      <a:pt x="17735" y="5366"/>
                    </a:cubicBezTo>
                    <a:cubicBezTo>
                      <a:pt x="17799" y="5425"/>
                      <a:pt x="17882" y="5457"/>
                      <a:pt x="17969" y="5457"/>
                    </a:cubicBezTo>
                    <a:lnTo>
                      <a:pt x="19394" y="5457"/>
                    </a:lnTo>
                    <a:cubicBezTo>
                      <a:pt x="19487" y="5457"/>
                      <a:pt x="19578" y="5423"/>
                      <a:pt x="19648" y="5362"/>
                    </a:cubicBezTo>
                    <a:cubicBezTo>
                      <a:pt x="19728" y="5292"/>
                      <a:pt x="19777" y="5193"/>
                      <a:pt x="19783" y="5087"/>
                    </a:cubicBezTo>
                    <a:lnTo>
                      <a:pt x="19783" y="3999"/>
                    </a:lnTo>
                    <a:cubicBezTo>
                      <a:pt x="19784" y="3956"/>
                      <a:pt x="19777" y="3913"/>
                      <a:pt x="19762" y="3872"/>
                    </a:cubicBezTo>
                    <a:cubicBezTo>
                      <a:pt x="19744" y="3824"/>
                      <a:pt x="19713" y="3781"/>
                      <a:pt x="19675" y="3746"/>
                    </a:cubicBezTo>
                    <a:lnTo>
                      <a:pt x="18893" y="2971"/>
                    </a:lnTo>
                    <a:cubicBezTo>
                      <a:pt x="18843" y="2927"/>
                      <a:pt x="18781" y="2902"/>
                      <a:pt x="18715" y="2897"/>
                    </a:cubicBezTo>
                    <a:close/>
                    <a:moveTo>
                      <a:pt x="2155" y="3638"/>
                    </a:moveTo>
                    <a:lnTo>
                      <a:pt x="4321" y="3638"/>
                    </a:lnTo>
                    <a:lnTo>
                      <a:pt x="4321" y="7284"/>
                    </a:lnTo>
                    <a:lnTo>
                      <a:pt x="2155" y="7284"/>
                    </a:lnTo>
                    <a:lnTo>
                      <a:pt x="2155" y="3638"/>
                    </a:lnTo>
                    <a:close/>
                    <a:moveTo>
                      <a:pt x="8273" y="3798"/>
                    </a:moveTo>
                    <a:lnTo>
                      <a:pt x="8664" y="4175"/>
                    </a:lnTo>
                    <a:lnTo>
                      <a:pt x="8664" y="4763"/>
                    </a:lnTo>
                    <a:lnTo>
                      <a:pt x="7892" y="4763"/>
                    </a:lnTo>
                    <a:lnTo>
                      <a:pt x="7892" y="4159"/>
                    </a:lnTo>
                    <a:lnTo>
                      <a:pt x="8273" y="3798"/>
                    </a:lnTo>
                    <a:close/>
                    <a:moveTo>
                      <a:pt x="15840" y="3798"/>
                    </a:moveTo>
                    <a:lnTo>
                      <a:pt x="16231" y="4175"/>
                    </a:lnTo>
                    <a:lnTo>
                      <a:pt x="16231" y="4763"/>
                    </a:lnTo>
                    <a:lnTo>
                      <a:pt x="15459" y="4763"/>
                    </a:lnTo>
                    <a:lnTo>
                      <a:pt x="15459" y="4159"/>
                    </a:lnTo>
                    <a:lnTo>
                      <a:pt x="15840" y="3798"/>
                    </a:lnTo>
                    <a:close/>
                    <a:moveTo>
                      <a:pt x="18682" y="3798"/>
                    </a:moveTo>
                    <a:lnTo>
                      <a:pt x="19072" y="4175"/>
                    </a:lnTo>
                    <a:lnTo>
                      <a:pt x="19072" y="4763"/>
                    </a:lnTo>
                    <a:lnTo>
                      <a:pt x="18300" y="4763"/>
                    </a:lnTo>
                    <a:lnTo>
                      <a:pt x="18300" y="4159"/>
                    </a:lnTo>
                    <a:lnTo>
                      <a:pt x="18682" y="3798"/>
                    </a:lnTo>
                    <a:close/>
                    <a:moveTo>
                      <a:pt x="2864" y="4346"/>
                    </a:moveTo>
                    <a:lnTo>
                      <a:pt x="2864" y="5103"/>
                    </a:lnTo>
                    <a:lnTo>
                      <a:pt x="3613" y="5103"/>
                    </a:lnTo>
                    <a:lnTo>
                      <a:pt x="3613" y="4346"/>
                    </a:lnTo>
                    <a:lnTo>
                      <a:pt x="2864" y="4346"/>
                    </a:lnTo>
                    <a:close/>
                    <a:moveTo>
                      <a:pt x="2864" y="5770"/>
                    </a:moveTo>
                    <a:lnTo>
                      <a:pt x="2864" y="6528"/>
                    </a:lnTo>
                    <a:lnTo>
                      <a:pt x="3613" y="6528"/>
                    </a:lnTo>
                    <a:lnTo>
                      <a:pt x="3613" y="5770"/>
                    </a:lnTo>
                    <a:lnTo>
                      <a:pt x="2864" y="5770"/>
                    </a:lnTo>
                    <a:close/>
                    <a:moveTo>
                      <a:pt x="7481" y="6181"/>
                    </a:moveTo>
                    <a:cubicBezTo>
                      <a:pt x="7406" y="6182"/>
                      <a:pt x="7335" y="6214"/>
                      <a:pt x="7284" y="6270"/>
                    </a:cubicBezTo>
                    <a:cubicBezTo>
                      <a:pt x="7239" y="6320"/>
                      <a:pt x="7212" y="6385"/>
                      <a:pt x="7211" y="6453"/>
                    </a:cubicBezTo>
                    <a:lnTo>
                      <a:pt x="7211" y="11304"/>
                    </a:lnTo>
                    <a:cubicBezTo>
                      <a:pt x="7208" y="11401"/>
                      <a:pt x="7247" y="11495"/>
                      <a:pt x="7319" y="11560"/>
                    </a:cubicBezTo>
                    <a:cubicBezTo>
                      <a:pt x="7381" y="11616"/>
                      <a:pt x="7463" y="11646"/>
                      <a:pt x="7546" y="11643"/>
                    </a:cubicBezTo>
                    <a:lnTo>
                      <a:pt x="10452" y="11643"/>
                    </a:lnTo>
                    <a:lnTo>
                      <a:pt x="10452" y="14567"/>
                    </a:lnTo>
                    <a:lnTo>
                      <a:pt x="9003" y="14567"/>
                    </a:lnTo>
                    <a:lnTo>
                      <a:pt x="9003" y="15275"/>
                    </a:lnTo>
                    <a:lnTo>
                      <a:pt x="10910" y="15275"/>
                    </a:lnTo>
                    <a:cubicBezTo>
                      <a:pt x="10980" y="15269"/>
                      <a:pt x="11044" y="15235"/>
                      <a:pt x="11088" y="15181"/>
                    </a:cubicBezTo>
                    <a:cubicBezTo>
                      <a:pt x="11121" y="15140"/>
                      <a:pt x="11141" y="15090"/>
                      <a:pt x="11145" y="15038"/>
                    </a:cubicBezTo>
                    <a:lnTo>
                      <a:pt x="11145" y="11215"/>
                    </a:lnTo>
                    <a:cubicBezTo>
                      <a:pt x="11147" y="11140"/>
                      <a:pt x="11118" y="11068"/>
                      <a:pt x="11065" y="11016"/>
                    </a:cubicBezTo>
                    <a:cubicBezTo>
                      <a:pt x="11014" y="10966"/>
                      <a:pt x="10946" y="10939"/>
                      <a:pt x="10875" y="10941"/>
                    </a:cubicBezTo>
                    <a:lnTo>
                      <a:pt x="7905" y="10941"/>
                    </a:lnTo>
                    <a:lnTo>
                      <a:pt x="7905" y="6918"/>
                    </a:lnTo>
                    <a:lnTo>
                      <a:pt x="15153" y="6918"/>
                    </a:lnTo>
                    <a:lnTo>
                      <a:pt x="15153" y="12483"/>
                    </a:lnTo>
                    <a:cubicBezTo>
                      <a:pt x="15145" y="12555"/>
                      <a:pt x="15169" y="12628"/>
                      <a:pt x="15218" y="12681"/>
                    </a:cubicBezTo>
                    <a:cubicBezTo>
                      <a:pt x="15266" y="12732"/>
                      <a:pt x="15333" y="12760"/>
                      <a:pt x="15403" y="12759"/>
                    </a:cubicBezTo>
                    <a:lnTo>
                      <a:pt x="19142" y="12759"/>
                    </a:lnTo>
                    <a:cubicBezTo>
                      <a:pt x="19228" y="12759"/>
                      <a:pt x="19310" y="12722"/>
                      <a:pt x="19366" y="12656"/>
                    </a:cubicBezTo>
                    <a:cubicBezTo>
                      <a:pt x="19413" y="12602"/>
                      <a:pt x="19438" y="12533"/>
                      <a:pt x="19437" y="12461"/>
                    </a:cubicBezTo>
                    <a:lnTo>
                      <a:pt x="19437" y="6551"/>
                    </a:lnTo>
                    <a:lnTo>
                      <a:pt x="18725" y="6551"/>
                    </a:lnTo>
                    <a:lnTo>
                      <a:pt x="18725" y="12058"/>
                    </a:lnTo>
                    <a:lnTo>
                      <a:pt x="15807" y="12058"/>
                    </a:lnTo>
                    <a:lnTo>
                      <a:pt x="15807" y="6518"/>
                    </a:lnTo>
                    <a:cubicBezTo>
                      <a:pt x="15812" y="6423"/>
                      <a:pt x="15774" y="6330"/>
                      <a:pt x="15705" y="6266"/>
                    </a:cubicBezTo>
                    <a:cubicBezTo>
                      <a:pt x="15642" y="6207"/>
                      <a:pt x="15559" y="6176"/>
                      <a:pt x="15473" y="6181"/>
                    </a:cubicBezTo>
                    <a:lnTo>
                      <a:pt x="7481" y="6181"/>
                    </a:lnTo>
                    <a:close/>
                    <a:moveTo>
                      <a:pt x="13307" y="7233"/>
                    </a:moveTo>
                    <a:cubicBezTo>
                      <a:pt x="13166" y="7236"/>
                      <a:pt x="13042" y="7329"/>
                      <a:pt x="12999" y="7465"/>
                    </a:cubicBezTo>
                    <a:lnTo>
                      <a:pt x="12252" y="9736"/>
                    </a:lnTo>
                    <a:cubicBezTo>
                      <a:pt x="12214" y="9842"/>
                      <a:pt x="12228" y="9959"/>
                      <a:pt x="12290" y="10052"/>
                    </a:cubicBezTo>
                    <a:cubicBezTo>
                      <a:pt x="12358" y="10155"/>
                      <a:pt x="12475" y="10214"/>
                      <a:pt x="12597" y="10208"/>
                    </a:cubicBezTo>
                    <a:lnTo>
                      <a:pt x="12979" y="10208"/>
                    </a:lnTo>
                    <a:lnTo>
                      <a:pt x="12979" y="10918"/>
                    </a:lnTo>
                    <a:lnTo>
                      <a:pt x="13649" y="10918"/>
                    </a:lnTo>
                    <a:lnTo>
                      <a:pt x="13649" y="10208"/>
                    </a:lnTo>
                    <a:lnTo>
                      <a:pt x="14051" y="10208"/>
                    </a:lnTo>
                    <a:cubicBezTo>
                      <a:pt x="14167" y="10193"/>
                      <a:pt x="14269" y="10123"/>
                      <a:pt x="14327" y="10020"/>
                    </a:cubicBezTo>
                    <a:cubicBezTo>
                      <a:pt x="14381" y="9924"/>
                      <a:pt x="14391" y="9809"/>
                      <a:pt x="14354" y="9705"/>
                    </a:cubicBezTo>
                    <a:lnTo>
                      <a:pt x="13632" y="7465"/>
                    </a:lnTo>
                    <a:cubicBezTo>
                      <a:pt x="13586" y="7324"/>
                      <a:pt x="13454" y="7230"/>
                      <a:pt x="13307" y="7233"/>
                    </a:cubicBezTo>
                    <a:close/>
                    <a:moveTo>
                      <a:pt x="9724" y="7636"/>
                    </a:moveTo>
                    <a:cubicBezTo>
                      <a:pt x="9645" y="7631"/>
                      <a:pt x="9567" y="7657"/>
                      <a:pt x="9507" y="7710"/>
                    </a:cubicBezTo>
                    <a:lnTo>
                      <a:pt x="8720" y="8499"/>
                    </a:lnTo>
                    <a:cubicBezTo>
                      <a:pt x="8690" y="8529"/>
                      <a:pt x="8666" y="8565"/>
                      <a:pt x="8651" y="8604"/>
                    </a:cubicBezTo>
                    <a:cubicBezTo>
                      <a:pt x="8638" y="8638"/>
                      <a:pt x="8631" y="8674"/>
                      <a:pt x="8630" y="8711"/>
                    </a:cubicBezTo>
                    <a:lnTo>
                      <a:pt x="8630" y="9844"/>
                    </a:lnTo>
                    <a:cubicBezTo>
                      <a:pt x="8630" y="9943"/>
                      <a:pt x="8671" y="10037"/>
                      <a:pt x="8743" y="10104"/>
                    </a:cubicBezTo>
                    <a:cubicBezTo>
                      <a:pt x="8807" y="10163"/>
                      <a:pt x="8891" y="10196"/>
                      <a:pt x="8977" y="10195"/>
                    </a:cubicBezTo>
                    <a:lnTo>
                      <a:pt x="10403" y="10195"/>
                    </a:lnTo>
                    <a:cubicBezTo>
                      <a:pt x="10496" y="10196"/>
                      <a:pt x="10586" y="10162"/>
                      <a:pt x="10657" y="10100"/>
                    </a:cubicBezTo>
                    <a:cubicBezTo>
                      <a:pt x="10737" y="10031"/>
                      <a:pt x="10785" y="9932"/>
                      <a:pt x="10791" y="9825"/>
                    </a:cubicBezTo>
                    <a:lnTo>
                      <a:pt x="10791" y="8737"/>
                    </a:lnTo>
                    <a:cubicBezTo>
                      <a:pt x="10793" y="8694"/>
                      <a:pt x="10786" y="8651"/>
                      <a:pt x="10770" y="8611"/>
                    </a:cubicBezTo>
                    <a:cubicBezTo>
                      <a:pt x="10752" y="8562"/>
                      <a:pt x="10723" y="8519"/>
                      <a:pt x="10684" y="8485"/>
                    </a:cubicBezTo>
                    <a:lnTo>
                      <a:pt x="9901" y="7710"/>
                    </a:lnTo>
                    <a:cubicBezTo>
                      <a:pt x="9852" y="7666"/>
                      <a:pt x="9789" y="7640"/>
                      <a:pt x="9724" y="7636"/>
                    </a:cubicBezTo>
                    <a:close/>
                    <a:moveTo>
                      <a:pt x="9690" y="8537"/>
                    </a:moveTo>
                    <a:lnTo>
                      <a:pt x="10081" y="8914"/>
                    </a:lnTo>
                    <a:lnTo>
                      <a:pt x="10081" y="9502"/>
                    </a:lnTo>
                    <a:lnTo>
                      <a:pt x="9309" y="9502"/>
                    </a:lnTo>
                    <a:lnTo>
                      <a:pt x="9309" y="8897"/>
                    </a:lnTo>
                    <a:lnTo>
                      <a:pt x="9690" y="8537"/>
                    </a:lnTo>
                    <a:close/>
                    <a:moveTo>
                      <a:pt x="13324" y="8820"/>
                    </a:moveTo>
                    <a:lnTo>
                      <a:pt x="13608" y="9470"/>
                    </a:lnTo>
                    <a:lnTo>
                      <a:pt x="13040" y="9470"/>
                    </a:lnTo>
                    <a:lnTo>
                      <a:pt x="13324" y="8820"/>
                    </a:lnTo>
                    <a:close/>
                    <a:moveTo>
                      <a:pt x="1784" y="11647"/>
                    </a:moveTo>
                    <a:cubicBezTo>
                      <a:pt x="1692" y="11642"/>
                      <a:pt x="1603" y="11674"/>
                      <a:pt x="1535" y="11736"/>
                    </a:cubicBezTo>
                    <a:cubicBezTo>
                      <a:pt x="1474" y="11791"/>
                      <a:pt x="1434" y="11865"/>
                      <a:pt x="1422" y="11947"/>
                    </a:cubicBezTo>
                    <a:lnTo>
                      <a:pt x="1422" y="14960"/>
                    </a:lnTo>
                    <a:cubicBezTo>
                      <a:pt x="1425" y="15037"/>
                      <a:pt x="1455" y="15110"/>
                      <a:pt x="1507" y="15166"/>
                    </a:cubicBezTo>
                    <a:cubicBezTo>
                      <a:pt x="1564" y="15228"/>
                      <a:pt x="1643" y="15265"/>
                      <a:pt x="1727" y="15268"/>
                    </a:cubicBezTo>
                    <a:lnTo>
                      <a:pt x="2217" y="15268"/>
                    </a:lnTo>
                    <a:cubicBezTo>
                      <a:pt x="2269" y="15425"/>
                      <a:pt x="2351" y="15573"/>
                      <a:pt x="2474" y="15698"/>
                    </a:cubicBezTo>
                    <a:cubicBezTo>
                      <a:pt x="2896" y="16125"/>
                      <a:pt x="3580" y="16125"/>
                      <a:pt x="4002" y="15698"/>
                    </a:cubicBezTo>
                    <a:cubicBezTo>
                      <a:pt x="4126" y="15573"/>
                      <a:pt x="4208" y="15425"/>
                      <a:pt x="4259" y="15268"/>
                    </a:cubicBezTo>
                    <a:lnTo>
                      <a:pt x="5104" y="15268"/>
                    </a:lnTo>
                    <a:cubicBezTo>
                      <a:pt x="5155" y="15425"/>
                      <a:pt x="5238" y="15573"/>
                      <a:pt x="5361" y="15698"/>
                    </a:cubicBezTo>
                    <a:cubicBezTo>
                      <a:pt x="5783" y="16125"/>
                      <a:pt x="6467" y="16125"/>
                      <a:pt x="6889" y="15698"/>
                    </a:cubicBezTo>
                    <a:cubicBezTo>
                      <a:pt x="7013" y="15573"/>
                      <a:pt x="7095" y="15425"/>
                      <a:pt x="7146" y="15268"/>
                    </a:cubicBezTo>
                    <a:lnTo>
                      <a:pt x="7984" y="15268"/>
                    </a:lnTo>
                    <a:cubicBezTo>
                      <a:pt x="8068" y="15267"/>
                      <a:pt x="8147" y="15230"/>
                      <a:pt x="8203" y="15166"/>
                    </a:cubicBezTo>
                    <a:cubicBezTo>
                      <a:pt x="8249" y="15113"/>
                      <a:pt x="8274" y="15045"/>
                      <a:pt x="8275" y="14974"/>
                    </a:cubicBezTo>
                    <a:lnTo>
                      <a:pt x="8275" y="13478"/>
                    </a:lnTo>
                    <a:cubicBezTo>
                      <a:pt x="8278" y="13428"/>
                      <a:pt x="8269" y="13377"/>
                      <a:pt x="8249" y="13331"/>
                    </a:cubicBezTo>
                    <a:cubicBezTo>
                      <a:pt x="8233" y="13293"/>
                      <a:pt x="8210" y="13260"/>
                      <a:pt x="8180" y="13232"/>
                    </a:cubicBezTo>
                    <a:lnTo>
                      <a:pt x="6649" y="11699"/>
                    </a:lnTo>
                    <a:cubicBezTo>
                      <a:pt x="6629" y="11683"/>
                      <a:pt x="6608" y="11670"/>
                      <a:pt x="6585" y="11661"/>
                    </a:cubicBezTo>
                    <a:cubicBezTo>
                      <a:pt x="6560" y="11652"/>
                      <a:pt x="6534" y="11648"/>
                      <a:pt x="6508" y="11647"/>
                    </a:cubicBezTo>
                    <a:lnTo>
                      <a:pt x="1784" y="11647"/>
                    </a:lnTo>
                    <a:close/>
                    <a:moveTo>
                      <a:pt x="2157" y="12375"/>
                    </a:moveTo>
                    <a:lnTo>
                      <a:pt x="6341" y="12375"/>
                    </a:lnTo>
                    <a:lnTo>
                      <a:pt x="7558" y="13615"/>
                    </a:lnTo>
                    <a:lnTo>
                      <a:pt x="7558" y="14557"/>
                    </a:lnTo>
                    <a:lnTo>
                      <a:pt x="7139" y="14557"/>
                    </a:lnTo>
                    <a:cubicBezTo>
                      <a:pt x="7086" y="14409"/>
                      <a:pt x="7006" y="14270"/>
                      <a:pt x="6889" y="14152"/>
                    </a:cubicBezTo>
                    <a:cubicBezTo>
                      <a:pt x="6678" y="13939"/>
                      <a:pt x="6402" y="13832"/>
                      <a:pt x="6125" y="13832"/>
                    </a:cubicBezTo>
                    <a:cubicBezTo>
                      <a:pt x="5849" y="13832"/>
                      <a:pt x="5572" y="13939"/>
                      <a:pt x="5361" y="14152"/>
                    </a:cubicBezTo>
                    <a:cubicBezTo>
                      <a:pt x="5245" y="14270"/>
                      <a:pt x="5164" y="14409"/>
                      <a:pt x="5111" y="14557"/>
                    </a:cubicBezTo>
                    <a:lnTo>
                      <a:pt x="4252" y="14557"/>
                    </a:lnTo>
                    <a:cubicBezTo>
                      <a:pt x="4199" y="14409"/>
                      <a:pt x="4119" y="14270"/>
                      <a:pt x="4002" y="14152"/>
                    </a:cubicBezTo>
                    <a:cubicBezTo>
                      <a:pt x="3791" y="13939"/>
                      <a:pt x="3515" y="13832"/>
                      <a:pt x="3238" y="13832"/>
                    </a:cubicBezTo>
                    <a:cubicBezTo>
                      <a:pt x="2962" y="13832"/>
                      <a:pt x="2685" y="13939"/>
                      <a:pt x="2474" y="14152"/>
                    </a:cubicBezTo>
                    <a:cubicBezTo>
                      <a:pt x="2358" y="14270"/>
                      <a:pt x="2277" y="14409"/>
                      <a:pt x="2225" y="14557"/>
                    </a:cubicBezTo>
                    <a:lnTo>
                      <a:pt x="2149" y="14557"/>
                    </a:lnTo>
                    <a:lnTo>
                      <a:pt x="2157" y="12375"/>
                    </a:lnTo>
                    <a:close/>
                    <a:moveTo>
                      <a:pt x="12972" y="13469"/>
                    </a:moveTo>
                    <a:cubicBezTo>
                      <a:pt x="12893" y="13464"/>
                      <a:pt x="12815" y="13490"/>
                      <a:pt x="12756" y="13542"/>
                    </a:cubicBezTo>
                    <a:lnTo>
                      <a:pt x="11968" y="14332"/>
                    </a:lnTo>
                    <a:cubicBezTo>
                      <a:pt x="11938" y="14362"/>
                      <a:pt x="11915" y="14398"/>
                      <a:pt x="11899" y="14437"/>
                    </a:cubicBezTo>
                    <a:cubicBezTo>
                      <a:pt x="11886" y="14471"/>
                      <a:pt x="11880" y="14507"/>
                      <a:pt x="11879" y="14544"/>
                    </a:cubicBezTo>
                    <a:lnTo>
                      <a:pt x="11879" y="15677"/>
                    </a:lnTo>
                    <a:cubicBezTo>
                      <a:pt x="11878" y="15776"/>
                      <a:pt x="11919" y="15870"/>
                      <a:pt x="11991" y="15937"/>
                    </a:cubicBezTo>
                    <a:cubicBezTo>
                      <a:pt x="12055" y="15996"/>
                      <a:pt x="12139" y="16028"/>
                      <a:pt x="12226" y="16028"/>
                    </a:cubicBezTo>
                    <a:lnTo>
                      <a:pt x="13651" y="16028"/>
                    </a:lnTo>
                    <a:cubicBezTo>
                      <a:pt x="13744" y="16028"/>
                      <a:pt x="13835" y="15995"/>
                      <a:pt x="13905" y="15933"/>
                    </a:cubicBezTo>
                    <a:cubicBezTo>
                      <a:pt x="13985" y="15864"/>
                      <a:pt x="14033" y="15764"/>
                      <a:pt x="14039" y="15658"/>
                    </a:cubicBezTo>
                    <a:lnTo>
                      <a:pt x="14039" y="14570"/>
                    </a:lnTo>
                    <a:cubicBezTo>
                      <a:pt x="14041" y="14527"/>
                      <a:pt x="14034" y="14484"/>
                      <a:pt x="14019" y="14444"/>
                    </a:cubicBezTo>
                    <a:cubicBezTo>
                      <a:pt x="14000" y="14395"/>
                      <a:pt x="13970" y="14352"/>
                      <a:pt x="13932" y="14317"/>
                    </a:cubicBezTo>
                    <a:lnTo>
                      <a:pt x="13150" y="13542"/>
                    </a:lnTo>
                    <a:cubicBezTo>
                      <a:pt x="13100" y="13499"/>
                      <a:pt x="13038" y="13473"/>
                      <a:pt x="12972" y="13469"/>
                    </a:cubicBezTo>
                    <a:close/>
                    <a:moveTo>
                      <a:pt x="12938" y="14369"/>
                    </a:moveTo>
                    <a:lnTo>
                      <a:pt x="13329" y="14746"/>
                    </a:lnTo>
                    <a:lnTo>
                      <a:pt x="13329" y="15334"/>
                    </a:lnTo>
                    <a:lnTo>
                      <a:pt x="12557" y="15334"/>
                    </a:lnTo>
                    <a:lnTo>
                      <a:pt x="12557" y="14730"/>
                    </a:lnTo>
                    <a:lnTo>
                      <a:pt x="12938" y="14369"/>
                    </a:lnTo>
                    <a:close/>
                    <a:moveTo>
                      <a:pt x="3238" y="14566"/>
                    </a:moveTo>
                    <a:cubicBezTo>
                      <a:pt x="3329" y="14566"/>
                      <a:pt x="3420" y="14601"/>
                      <a:pt x="3489" y="14671"/>
                    </a:cubicBezTo>
                    <a:cubicBezTo>
                      <a:pt x="3628" y="14811"/>
                      <a:pt x="3628" y="15038"/>
                      <a:pt x="3489" y="15178"/>
                    </a:cubicBezTo>
                    <a:cubicBezTo>
                      <a:pt x="3350" y="15319"/>
                      <a:pt x="3126" y="15319"/>
                      <a:pt x="2988" y="15178"/>
                    </a:cubicBezTo>
                    <a:cubicBezTo>
                      <a:pt x="2849" y="15038"/>
                      <a:pt x="2849" y="14811"/>
                      <a:pt x="2988" y="14671"/>
                    </a:cubicBezTo>
                    <a:cubicBezTo>
                      <a:pt x="3057" y="14601"/>
                      <a:pt x="3148" y="14566"/>
                      <a:pt x="3238" y="14566"/>
                    </a:cubicBezTo>
                    <a:close/>
                    <a:moveTo>
                      <a:pt x="6125" y="14566"/>
                    </a:moveTo>
                    <a:cubicBezTo>
                      <a:pt x="6216" y="14566"/>
                      <a:pt x="6307" y="14601"/>
                      <a:pt x="6376" y="14671"/>
                    </a:cubicBezTo>
                    <a:cubicBezTo>
                      <a:pt x="6515" y="14811"/>
                      <a:pt x="6515" y="15038"/>
                      <a:pt x="6376" y="15178"/>
                    </a:cubicBezTo>
                    <a:cubicBezTo>
                      <a:pt x="6237" y="15319"/>
                      <a:pt x="6013" y="15319"/>
                      <a:pt x="5875" y="15178"/>
                    </a:cubicBezTo>
                    <a:cubicBezTo>
                      <a:pt x="5736" y="15038"/>
                      <a:pt x="5736" y="14811"/>
                      <a:pt x="5875" y="14671"/>
                    </a:cubicBezTo>
                    <a:cubicBezTo>
                      <a:pt x="5944" y="14601"/>
                      <a:pt x="6035" y="14566"/>
                      <a:pt x="6125" y="1456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B5A82FF1-F5D5-DE49-BF1B-28883571B238}"/>
                </a:ext>
              </a:extLst>
            </p:cNvPr>
            <p:cNvGrpSpPr/>
            <p:nvPr/>
          </p:nvGrpSpPr>
          <p:grpSpPr>
            <a:xfrm>
              <a:off x="16414089" y="7829314"/>
              <a:ext cx="2197038" cy="2917118"/>
              <a:chOff x="16414089" y="7613290"/>
              <a:chExt cx="2197038" cy="2917118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8693299-3DB1-B140-92F4-CA7207BE3BD9}"/>
                  </a:ext>
                </a:extLst>
              </p:cNvPr>
              <p:cNvSpPr/>
              <p:nvPr/>
            </p:nvSpPr>
            <p:spPr>
              <a:xfrm>
                <a:off x="16414089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AEB2E847-F3C8-694C-BFA8-D4449B54E2A4}"/>
                  </a:ext>
                </a:extLst>
              </p:cNvPr>
              <p:cNvSpPr/>
              <p:nvPr/>
            </p:nvSpPr>
            <p:spPr>
              <a:xfrm>
                <a:off x="16414089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2DD030A-1B02-0844-AE98-AD2AFDA5CCE1}"/>
                  </a:ext>
                </a:extLst>
              </p:cNvPr>
              <p:cNvSpPr/>
              <p:nvPr/>
            </p:nvSpPr>
            <p:spPr>
              <a:xfrm>
                <a:off x="16454989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#2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Фигура">
                <a:extLst>
                  <a:ext uri="{FF2B5EF4-FFF2-40B4-BE49-F238E27FC236}">
                    <a16:creationId xmlns:a16="http://schemas.microsoft.com/office/drawing/2014/main" id="{81A413BE-F6A9-6547-97A1-C9BC6CD72BD6}"/>
                  </a:ext>
                </a:extLst>
              </p:cNvPr>
              <p:cNvSpPr/>
              <p:nvPr/>
            </p:nvSpPr>
            <p:spPr>
              <a:xfrm>
                <a:off x="17105984" y="8156725"/>
                <a:ext cx="860477" cy="991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722" extrusionOk="0">
                    <a:moveTo>
                      <a:pt x="9839" y="0"/>
                    </a:moveTo>
                    <a:cubicBezTo>
                      <a:pt x="9369" y="0"/>
                      <a:pt x="8899" y="164"/>
                      <a:pt x="8540" y="492"/>
                    </a:cubicBezTo>
                    <a:cubicBezTo>
                      <a:pt x="7838" y="1133"/>
                      <a:pt x="7825" y="2164"/>
                      <a:pt x="8498" y="2822"/>
                    </a:cubicBezTo>
                    <a:cubicBezTo>
                      <a:pt x="6443" y="3079"/>
                      <a:pt x="4461" y="3927"/>
                      <a:pt x="2881" y="5371"/>
                    </a:cubicBezTo>
                    <a:cubicBezTo>
                      <a:pt x="-961" y="8883"/>
                      <a:pt x="-961" y="14576"/>
                      <a:pt x="2881" y="18088"/>
                    </a:cubicBezTo>
                    <a:cubicBezTo>
                      <a:pt x="6724" y="21600"/>
                      <a:pt x="12954" y="21600"/>
                      <a:pt x="16797" y="18088"/>
                    </a:cubicBezTo>
                    <a:cubicBezTo>
                      <a:pt x="20639" y="14576"/>
                      <a:pt x="20639" y="8883"/>
                      <a:pt x="16797" y="5371"/>
                    </a:cubicBezTo>
                    <a:cubicBezTo>
                      <a:pt x="15217" y="3927"/>
                      <a:pt x="13235" y="3079"/>
                      <a:pt x="11180" y="2822"/>
                    </a:cubicBezTo>
                    <a:cubicBezTo>
                      <a:pt x="11853" y="2164"/>
                      <a:pt x="11839" y="1133"/>
                      <a:pt x="11137" y="492"/>
                    </a:cubicBezTo>
                    <a:cubicBezTo>
                      <a:pt x="10779" y="164"/>
                      <a:pt x="10309" y="0"/>
                      <a:pt x="9839" y="0"/>
                    </a:cubicBezTo>
                    <a:close/>
                    <a:moveTo>
                      <a:pt x="9839" y="650"/>
                    </a:moveTo>
                    <a:cubicBezTo>
                      <a:pt x="10127" y="650"/>
                      <a:pt x="10414" y="751"/>
                      <a:pt x="10634" y="951"/>
                    </a:cubicBezTo>
                    <a:cubicBezTo>
                      <a:pt x="11073" y="1353"/>
                      <a:pt x="11073" y="2004"/>
                      <a:pt x="10634" y="2406"/>
                    </a:cubicBezTo>
                    <a:cubicBezTo>
                      <a:pt x="10195" y="2807"/>
                      <a:pt x="9483" y="2807"/>
                      <a:pt x="9043" y="2406"/>
                    </a:cubicBezTo>
                    <a:cubicBezTo>
                      <a:pt x="8604" y="2004"/>
                      <a:pt x="8604" y="1353"/>
                      <a:pt x="9043" y="951"/>
                    </a:cubicBezTo>
                    <a:cubicBezTo>
                      <a:pt x="9263" y="751"/>
                      <a:pt x="9551" y="650"/>
                      <a:pt x="9839" y="650"/>
                    </a:cubicBezTo>
                    <a:close/>
                    <a:moveTo>
                      <a:pt x="9839" y="3418"/>
                    </a:moveTo>
                    <a:cubicBezTo>
                      <a:pt x="12167" y="3418"/>
                      <a:pt x="14494" y="4229"/>
                      <a:pt x="16270" y="5852"/>
                    </a:cubicBezTo>
                    <a:cubicBezTo>
                      <a:pt x="19821" y="9098"/>
                      <a:pt x="19821" y="14361"/>
                      <a:pt x="16270" y="17607"/>
                    </a:cubicBezTo>
                    <a:cubicBezTo>
                      <a:pt x="12718" y="20853"/>
                      <a:pt x="6959" y="20853"/>
                      <a:pt x="3408" y="17607"/>
                    </a:cubicBezTo>
                    <a:cubicBezTo>
                      <a:pt x="-144" y="14361"/>
                      <a:pt x="-144" y="9098"/>
                      <a:pt x="3408" y="5852"/>
                    </a:cubicBezTo>
                    <a:cubicBezTo>
                      <a:pt x="5183" y="4229"/>
                      <a:pt x="7511" y="3418"/>
                      <a:pt x="9839" y="3418"/>
                    </a:cubicBezTo>
                    <a:close/>
                    <a:moveTo>
                      <a:pt x="9839" y="4141"/>
                    </a:moveTo>
                    <a:cubicBezTo>
                      <a:pt x="7714" y="4141"/>
                      <a:pt x="5589" y="4882"/>
                      <a:pt x="3968" y="6364"/>
                    </a:cubicBezTo>
                    <a:cubicBezTo>
                      <a:pt x="725" y="9327"/>
                      <a:pt x="725" y="14132"/>
                      <a:pt x="3968" y="17095"/>
                    </a:cubicBezTo>
                    <a:cubicBezTo>
                      <a:pt x="7210" y="20059"/>
                      <a:pt x="12467" y="20059"/>
                      <a:pt x="15709" y="17095"/>
                    </a:cubicBezTo>
                    <a:cubicBezTo>
                      <a:pt x="18952" y="14132"/>
                      <a:pt x="18952" y="9327"/>
                      <a:pt x="15709" y="6364"/>
                    </a:cubicBezTo>
                    <a:cubicBezTo>
                      <a:pt x="14088" y="4882"/>
                      <a:pt x="11964" y="4141"/>
                      <a:pt x="9839" y="4141"/>
                    </a:cubicBezTo>
                    <a:close/>
                    <a:moveTo>
                      <a:pt x="9839" y="4815"/>
                    </a:moveTo>
                    <a:cubicBezTo>
                      <a:pt x="11775" y="4815"/>
                      <a:pt x="13711" y="5490"/>
                      <a:pt x="15189" y="6840"/>
                    </a:cubicBezTo>
                    <a:cubicBezTo>
                      <a:pt x="18143" y="9541"/>
                      <a:pt x="18143" y="13918"/>
                      <a:pt x="15189" y="16619"/>
                    </a:cubicBezTo>
                    <a:cubicBezTo>
                      <a:pt x="12234" y="19319"/>
                      <a:pt x="7444" y="19319"/>
                      <a:pt x="4489" y="16619"/>
                    </a:cubicBezTo>
                    <a:cubicBezTo>
                      <a:pt x="1535" y="13918"/>
                      <a:pt x="1535" y="9541"/>
                      <a:pt x="4489" y="6840"/>
                    </a:cubicBezTo>
                    <a:cubicBezTo>
                      <a:pt x="5967" y="5490"/>
                      <a:pt x="7903" y="4815"/>
                      <a:pt x="9839" y="4815"/>
                    </a:cubicBezTo>
                    <a:close/>
                    <a:moveTo>
                      <a:pt x="9479" y="6189"/>
                    </a:moveTo>
                    <a:lnTo>
                      <a:pt x="9479" y="9890"/>
                    </a:lnTo>
                    <a:lnTo>
                      <a:pt x="8742" y="10297"/>
                    </a:lnTo>
                    <a:lnTo>
                      <a:pt x="5922" y="7719"/>
                    </a:lnTo>
                    <a:lnTo>
                      <a:pt x="5414" y="8184"/>
                    </a:lnTo>
                    <a:lnTo>
                      <a:pt x="8234" y="10762"/>
                    </a:lnTo>
                    <a:lnTo>
                      <a:pt x="7800" y="11428"/>
                    </a:lnTo>
                    <a:lnTo>
                      <a:pt x="3777" y="11428"/>
                    </a:lnTo>
                    <a:lnTo>
                      <a:pt x="3777" y="12084"/>
                    </a:lnTo>
                    <a:lnTo>
                      <a:pt x="7373" y="12084"/>
                    </a:lnTo>
                    <a:lnTo>
                      <a:pt x="5022" y="15692"/>
                    </a:lnTo>
                    <a:cubicBezTo>
                      <a:pt x="4915" y="15828"/>
                      <a:pt x="4936" y="16016"/>
                      <a:pt x="5073" y="16128"/>
                    </a:cubicBezTo>
                    <a:cubicBezTo>
                      <a:pt x="5187" y="16222"/>
                      <a:pt x="5355" y="16237"/>
                      <a:pt x="5486" y="16165"/>
                    </a:cubicBezTo>
                    <a:lnTo>
                      <a:pt x="9479" y="13975"/>
                    </a:lnTo>
                    <a:lnTo>
                      <a:pt x="9479" y="17270"/>
                    </a:lnTo>
                    <a:lnTo>
                      <a:pt x="10198" y="17270"/>
                    </a:lnTo>
                    <a:lnTo>
                      <a:pt x="10198" y="13582"/>
                    </a:lnTo>
                    <a:lnTo>
                      <a:pt x="10899" y="13197"/>
                    </a:lnTo>
                    <a:lnTo>
                      <a:pt x="13740" y="15793"/>
                    </a:lnTo>
                    <a:lnTo>
                      <a:pt x="14248" y="15328"/>
                    </a:lnTo>
                    <a:lnTo>
                      <a:pt x="11449" y="12771"/>
                    </a:lnTo>
                    <a:lnTo>
                      <a:pt x="11896" y="12084"/>
                    </a:lnTo>
                    <a:lnTo>
                      <a:pt x="15900" y="12084"/>
                    </a:lnTo>
                    <a:lnTo>
                      <a:pt x="15900" y="11428"/>
                    </a:lnTo>
                    <a:lnTo>
                      <a:pt x="12322" y="11428"/>
                    </a:lnTo>
                    <a:lnTo>
                      <a:pt x="14725" y="7729"/>
                    </a:lnTo>
                    <a:cubicBezTo>
                      <a:pt x="14803" y="7587"/>
                      <a:pt x="14762" y="7414"/>
                      <a:pt x="14628" y="7313"/>
                    </a:cubicBezTo>
                    <a:cubicBezTo>
                      <a:pt x="14565" y="7266"/>
                      <a:pt x="14489" y="7240"/>
                      <a:pt x="14411" y="7236"/>
                    </a:cubicBezTo>
                    <a:cubicBezTo>
                      <a:pt x="14333" y="7232"/>
                      <a:pt x="14254" y="7252"/>
                      <a:pt x="14186" y="7293"/>
                    </a:cubicBezTo>
                    <a:lnTo>
                      <a:pt x="10198" y="9493"/>
                    </a:lnTo>
                    <a:lnTo>
                      <a:pt x="10198" y="6189"/>
                    </a:lnTo>
                    <a:lnTo>
                      <a:pt x="9479" y="6189"/>
                    </a:lnTo>
                    <a:close/>
                    <a:moveTo>
                      <a:pt x="13395" y="8516"/>
                    </a:moveTo>
                    <a:lnTo>
                      <a:pt x="10915" y="12283"/>
                    </a:lnTo>
                    <a:lnTo>
                      <a:pt x="9258" y="10768"/>
                    </a:lnTo>
                    <a:lnTo>
                      <a:pt x="13395" y="8516"/>
                    </a:lnTo>
                    <a:close/>
                    <a:moveTo>
                      <a:pt x="8747" y="11230"/>
                    </a:moveTo>
                    <a:lnTo>
                      <a:pt x="10369" y="12713"/>
                    </a:lnTo>
                    <a:lnTo>
                      <a:pt x="6399" y="14885"/>
                    </a:lnTo>
                    <a:lnTo>
                      <a:pt x="8747" y="1123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337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32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42928" y="2236880"/>
            <a:ext cx="8540792" cy="4975232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DAA0C0C-D50F-7C48-92DE-DB42B9FDE4ED}"/>
              </a:ext>
            </a:extLst>
          </p:cNvPr>
          <p:cNvGrpSpPr/>
          <p:nvPr/>
        </p:nvGrpSpPr>
        <p:grpSpPr>
          <a:xfrm>
            <a:off x="13128104" y="2283848"/>
            <a:ext cx="9449380" cy="8734360"/>
            <a:chOff x="13128104" y="2283848"/>
            <a:chExt cx="9449380" cy="8734360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44559" y="2672343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163314" y="2283848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13128104" y="4892941"/>
              <a:ext cx="8700194" cy="61252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endPara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33167C7-D523-BD44-90F9-78CAFA1A5345}"/>
              </a:ext>
            </a:extLst>
          </p:cNvPr>
          <p:cNvGrpSpPr/>
          <p:nvPr/>
        </p:nvGrpSpPr>
        <p:grpSpPr>
          <a:xfrm>
            <a:off x="2554696" y="8010128"/>
            <a:ext cx="8529024" cy="2917118"/>
            <a:chOff x="2554696" y="8010128"/>
            <a:chExt cx="8529024" cy="2917118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F9E1B40-629D-BC4C-A24B-C012D8FCE658}"/>
                </a:ext>
              </a:extLst>
            </p:cNvPr>
            <p:cNvGrpSpPr/>
            <p:nvPr/>
          </p:nvGrpSpPr>
          <p:grpSpPr>
            <a:xfrm>
              <a:off x="2554696" y="8010128"/>
              <a:ext cx="2197038" cy="2917118"/>
              <a:chOff x="13248096" y="7613290"/>
              <a:chExt cx="2197038" cy="2917118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8BDE278-C556-EF48-8921-A28A59342E60}"/>
                  </a:ext>
                </a:extLst>
              </p:cNvPr>
              <p:cNvSpPr/>
              <p:nvPr/>
            </p:nvSpPr>
            <p:spPr>
              <a:xfrm>
                <a:off x="13248096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7CA22459-30B3-7741-B003-DD37E7F545A2}"/>
                  </a:ext>
                </a:extLst>
              </p:cNvPr>
              <p:cNvSpPr/>
              <p:nvPr/>
            </p:nvSpPr>
            <p:spPr>
              <a:xfrm>
                <a:off x="13248096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7" name="Фигура">
                <a:extLst>
                  <a:ext uri="{FF2B5EF4-FFF2-40B4-BE49-F238E27FC236}">
                    <a16:creationId xmlns:a16="http://schemas.microsoft.com/office/drawing/2014/main" id="{7ACC5AB4-500C-8A4E-89F8-4BD39F3DB46C}"/>
                  </a:ext>
                </a:extLst>
              </p:cNvPr>
              <p:cNvSpPr/>
              <p:nvPr/>
            </p:nvSpPr>
            <p:spPr>
              <a:xfrm>
                <a:off x="13898984" y="8211168"/>
                <a:ext cx="989953" cy="990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27" y="0"/>
                    </a:moveTo>
                    <a:cubicBezTo>
                      <a:pt x="9751" y="0"/>
                      <a:pt x="9662" y="0"/>
                      <a:pt x="9568" y="30"/>
                    </a:cubicBezTo>
                    <a:cubicBezTo>
                      <a:pt x="9464" y="68"/>
                      <a:pt x="9383" y="149"/>
                      <a:pt x="9345" y="253"/>
                    </a:cubicBezTo>
                    <a:cubicBezTo>
                      <a:pt x="9315" y="347"/>
                      <a:pt x="9315" y="436"/>
                      <a:pt x="9315" y="612"/>
                    </a:cubicBezTo>
                    <a:lnTo>
                      <a:pt x="9315" y="5377"/>
                    </a:lnTo>
                    <a:lnTo>
                      <a:pt x="8759" y="5377"/>
                    </a:lnTo>
                    <a:lnTo>
                      <a:pt x="8760" y="5383"/>
                    </a:lnTo>
                    <a:lnTo>
                      <a:pt x="7841" y="5383"/>
                    </a:lnTo>
                    <a:lnTo>
                      <a:pt x="7841" y="4883"/>
                    </a:lnTo>
                    <a:cubicBezTo>
                      <a:pt x="7828" y="4509"/>
                      <a:pt x="7660" y="4157"/>
                      <a:pt x="7376" y="3913"/>
                    </a:cubicBezTo>
                    <a:cubicBezTo>
                      <a:pt x="6847" y="3461"/>
                      <a:pt x="6068" y="3461"/>
                      <a:pt x="5540" y="3913"/>
                    </a:cubicBezTo>
                    <a:cubicBezTo>
                      <a:pt x="5256" y="4157"/>
                      <a:pt x="5087" y="4509"/>
                      <a:pt x="5075" y="4883"/>
                    </a:cubicBezTo>
                    <a:lnTo>
                      <a:pt x="5075" y="5383"/>
                    </a:lnTo>
                    <a:lnTo>
                      <a:pt x="4082" y="5383"/>
                    </a:lnTo>
                    <a:lnTo>
                      <a:pt x="4085" y="5377"/>
                    </a:lnTo>
                    <a:lnTo>
                      <a:pt x="2098" y="5377"/>
                    </a:lnTo>
                    <a:lnTo>
                      <a:pt x="2088" y="5377"/>
                    </a:lnTo>
                    <a:cubicBezTo>
                      <a:pt x="1487" y="5377"/>
                      <a:pt x="1184" y="5377"/>
                      <a:pt x="863" y="5479"/>
                    </a:cubicBezTo>
                    <a:cubicBezTo>
                      <a:pt x="509" y="5607"/>
                      <a:pt x="231" y="5886"/>
                      <a:pt x="102" y="6239"/>
                    </a:cubicBezTo>
                    <a:cubicBezTo>
                      <a:pt x="0" y="6562"/>
                      <a:pt x="0" y="6865"/>
                      <a:pt x="0" y="7464"/>
                    </a:cubicBezTo>
                    <a:lnTo>
                      <a:pt x="0" y="19503"/>
                    </a:lnTo>
                    <a:cubicBezTo>
                      <a:pt x="0" y="20111"/>
                      <a:pt x="0" y="20414"/>
                      <a:pt x="102" y="20737"/>
                    </a:cubicBezTo>
                    <a:cubicBezTo>
                      <a:pt x="231" y="21090"/>
                      <a:pt x="509" y="21369"/>
                      <a:pt x="863" y="21497"/>
                    </a:cubicBezTo>
                    <a:cubicBezTo>
                      <a:pt x="1186" y="21599"/>
                      <a:pt x="1490" y="21600"/>
                      <a:pt x="2088" y="21600"/>
                    </a:cubicBezTo>
                    <a:lnTo>
                      <a:pt x="10833" y="21600"/>
                    </a:lnTo>
                    <a:cubicBezTo>
                      <a:pt x="11442" y="21600"/>
                      <a:pt x="11745" y="21599"/>
                      <a:pt x="12068" y="21497"/>
                    </a:cubicBezTo>
                    <a:cubicBezTo>
                      <a:pt x="12422" y="21369"/>
                      <a:pt x="12700" y="21090"/>
                      <a:pt x="12829" y="20737"/>
                    </a:cubicBezTo>
                    <a:cubicBezTo>
                      <a:pt x="12931" y="20414"/>
                      <a:pt x="12931" y="20111"/>
                      <a:pt x="12931" y="19512"/>
                    </a:cubicBezTo>
                    <a:lnTo>
                      <a:pt x="12931" y="15595"/>
                    </a:lnTo>
                    <a:lnTo>
                      <a:pt x="14917" y="13613"/>
                    </a:lnTo>
                    <a:lnTo>
                      <a:pt x="20986" y="13613"/>
                    </a:lnTo>
                    <a:cubicBezTo>
                      <a:pt x="21164" y="13613"/>
                      <a:pt x="21252" y="13613"/>
                      <a:pt x="21347" y="13583"/>
                    </a:cubicBezTo>
                    <a:cubicBezTo>
                      <a:pt x="21451" y="13546"/>
                      <a:pt x="21532" y="13464"/>
                      <a:pt x="21570" y="13360"/>
                    </a:cubicBezTo>
                    <a:cubicBezTo>
                      <a:pt x="21600" y="13266"/>
                      <a:pt x="21600" y="13178"/>
                      <a:pt x="21600" y="13002"/>
                    </a:cubicBezTo>
                    <a:lnTo>
                      <a:pt x="21600" y="614"/>
                    </a:lnTo>
                    <a:cubicBezTo>
                      <a:pt x="21600" y="436"/>
                      <a:pt x="21600" y="347"/>
                      <a:pt x="21570" y="253"/>
                    </a:cubicBezTo>
                    <a:cubicBezTo>
                      <a:pt x="21532" y="149"/>
                      <a:pt x="21450" y="68"/>
                      <a:pt x="21347" y="30"/>
                    </a:cubicBezTo>
                    <a:cubicBezTo>
                      <a:pt x="21252" y="0"/>
                      <a:pt x="21163" y="0"/>
                      <a:pt x="20988" y="0"/>
                    </a:cubicBezTo>
                    <a:lnTo>
                      <a:pt x="9929" y="0"/>
                    </a:lnTo>
                    <a:lnTo>
                      <a:pt x="9927" y="0"/>
                    </a:lnTo>
                    <a:close/>
                    <a:moveTo>
                      <a:pt x="10005" y="692"/>
                    </a:moveTo>
                    <a:lnTo>
                      <a:pt x="13679" y="692"/>
                    </a:lnTo>
                    <a:lnTo>
                      <a:pt x="13679" y="3967"/>
                    </a:lnTo>
                    <a:lnTo>
                      <a:pt x="10005" y="3967"/>
                    </a:lnTo>
                    <a:lnTo>
                      <a:pt x="10005" y="692"/>
                    </a:lnTo>
                    <a:close/>
                    <a:moveTo>
                      <a:pt x="14345" y="692"/>
                    </a:moveTo>
                    <a:lnTo>
                      <a:pt x="16570" y="692"/>
                    </a:lnTo>
                    <a:lnTo>
                      <a:pt x="16570" y="3967"/>
                    </a:lnTo>
                    <a:lnTo>
                      <a:pt x="14345" y="3967"/>
                    </a:lnTo>
                    <a:lnTo>
                      <a:pt x="14345" y="692"/>
                    </a:lnTo>
                    <a:close/>
                    <a:moveTo>
                      <a:pt x="17236" y="692"/>
                    </a:moveTo>
                    <a:lnTo>
                      <a:pt x="20909" y="692"/>
                    </a:lnTo>
                    <a:lnTo>
                      <a:pt x="20909" y="3967"/>
                    </a:lnTo>
                    <a:lnTo>
                      <a:pt x="17236" y="3967"/>
                    </a:lnTo>
                    <a:lnTo>
                      <a:pt x="17236" y="692"/>
                    </a:lnTo>
                    <a:close/>
                    <a:moveTo>
                      <a:pt x="6458" y="4345"/>
                    </a:moveTo>
                    <a:cubicBezTo>
                      <a:pt x="6616" y="4345"/>
                      <a:pt x="6773" y="4396"/>
                      <a:pt x="6903" y="4500"/>
                    </a:cubicBezTo>
                    <a:cubicBezTo>
                      <a:pt x="7062" y="4627"/>
                      <a:pt x="7157" y="4819"/>
                      <a:pt x="7160" y="5023"/>
                    </a:cubicBezTo>
                    <a:lnTo>
                      <a:pt x="7160" y="5777"/>
                    </a:lnTo>
                    <a:cubicBezTo>
                      <a:pt x="7155" y="5861"/>
                      <a:pt x="7185" y="5944"/>
                      <a:pt x="7243" y="6005"/>
                    </a:cubicBezTo>
                    <a:cubicBezTo>
                      <a:pt x="7305" y="6073"/>
                      <a:pt x="7395" y="6108"/>
                      <a:pt x="7486" y="6104"/>
                    </a:cubicBezTo>
                    <a:lnTo>
                      <a:pt x="8686" y="6104"/>
                    </a:lnTo>
                    <a:lnTo>
                      <a:pt x="9213" y="7961"/>
                    </a:lnTo>
                    <a:lnTo>
                      <a:pt x="7344" y="7961"/>
                    </a:lnTo>
                    <a:lnTo>
                      <a:pt x="5572" y="7961"/>
                    </a:lnTo>
                    <a:lnTo>
                      <a:pt x="3702" y="7961"/>
                    </a:lnTo>
                    <a:lnTo>
                      <a:pt x="4230" y="6104"/>
                    </a:lnTo>
                    <a:lnTo>
                      <a:pt x="5429" y="6104"/>
                    </a:lnTo>
                    <a:cubicBezTo>
                      <a:pt x="5521" y="6108"/>
                      <a:pt x="5611" y="6073"/>
                      <a:pt x="5674" y="6005"/>
                    </a:cubicBezTo>
                    <a:cubicBezTo>
                      <a:pt x="5731" y="5944"/>
                      <a:pt x="5761" y="5861"/>
                      <a:pt x="5756" y="5777"/>
                    </a:cubicBezTo>
                    <a:lnTo>
                      <a:pt x="5756" y="5023"/>
                    </a:lnTo>
                    <a:cubicBezTo>
                      <a:pt x="5759" y="4819"/>
                      <a:pt x="5853" y="4627"/>
                      <a:pt x="6013" y="4500"/>
                    </a:cubicBezTo>
                    <a:cubicBezTo>
                      <a:pt x="6143" y="4396"/>
                      <a:pt x="6301" y="4345"/>
                      <a:pt x="6458" y="4345"/>
                    </a:cubicBezTo>
                    <a:close/>
                    <a:moveTo>
                      <a:pt x="10005" y="4668"/>
                    </a:moveTo>
                    <a:lnTo>
                      <a:pt x="13679" y="4668"/>
                    </a:lnTo>
                    <a:lnTo>
                      <a:pt x="13679" y="6225"/>
                    </a:lnTo>
                    <a:cubicBezTo>
                      <a:pt x="13679" y="6389"/>
                      <a:pt x="13679" y="6471"/>
                      <a:pt x="13706" y="6558"/>
                    </a:cubicBezTo>
                    <a:cubicBezTo>
                      <a:pt x="13741" y="6654"/>
                      <a:pt x="13816" y="6729"/>
                      <a:pt x="13912" y="6764"/>
                    </a:cubicBezTo>
                    <a:cubicBezTo>
                      <a:pt x="13999" y="6791"/>
                      <a:pt x="14081" y="6791"/>
                      <a:pt x="14243" y="6791"/>
                    </a:cubicBezTo>
                    <a:lnTo>
                      <a:pt x="16670" y="6791"/>
                    </a:lnTo>
                    <a:cubicBezTo>
                      <a:pt x="16834" y="6791"/>
                      <a:pt x="16916" y="6791"/>
                      <a:pt x="17003" y="6764"/>
                    </a:cubicBezTo>
                    <a:cubicBezTo>
                      <a:pt x="17099" y="6729"/>
                      <a:pt x="17174" y="6654"/>
                      <a:pt x="17209" y="6558"/>
                    </a:cubicBezTo>
                    <a:cubicBezTo>
                      <a:pt x="17236" y="6471"/>
                      <a:pt x="17236" y="6389"/>
                      <a:pt x="17236" y="6227"/>
                    </a:cubicBezTo>
                    <a:lnTo>
                      <a:pt x="17236" y="4668"/>
                    </a:lnTo>
                    <a:lnTo>
                      <a:pt x="20909" y="4668"/>
                    </a:lnTo>
                    <a:lnTo>
                      <a:pt x="20909" y="12921"/>
                    </a:lnTo>
                    <a:lnTo>
                      <a:pt x="15611" y="12921"/>
                    </a:lnTo>
                    <a:lnTo>
                      <a:pt x="16438" y="12096"/>
                    </a:lnTo>
                    <a:cubicBezTo>
                      <a:pt x="16502" y="12023"/>
                      <a:pt x="16534" y="11929"/>
                      <a:pt x="16528" y="11832"/>
                    </a:cubicBezTo>
                    <a:cubicBezTo>
                      <a:pt x="16522" y="11745"/>
                      <a:pt x="16485" y="11662"/>
                      <a:pt x="16423" y="11600"/>
                    </a:cubicBezTo>
                    <a:lnTo>
                      <a:pt x="15306" y="10505"/>
                    </a:lnTo>
                    <a:cubicBezTo>
                      <a:pt x="15247" y="10447"/>
                      <a:pt x="15166" y="10416"/>
                      <a:pt x="15083" y="10419"/>
                    </a:cubicBezTo>
                    <a:cubicBezTo>
                      <a:pt x="14997" y="10421"/>
                      <a:pt x="14916" y="10458"/>
                      <a:pt x="14860" y="10522"/>
                    </a:cubicBezTo>
                    <a:lnTo>
                      <a:pt x="12931" y="12445"/>
                    </a:lnTo>
                    <a:lnTo>
                      <a:pt x="12931" y="7473"/>
                    </a:lnTo>
                    <a:cubicBezTo>
                      <a:pt x="12931" y="6865"/>
                      <a:pt x="12931" y="6562"/>
                      <a:pt x="12829" y="6239"/>
                    </a:cubicBezTo>
                    <a:cubicBezTo>
                      <a:pt x="12700" y="5886"/>
                      <a:pt x="12422" y="5607"/>
                      <a:pt x="12068" y="5479"/>
                    </a:cubicBezTo>
                    <a:cubicBezTo>
                      <a:pt x="11745" y="5377"/>
                      <a:pt x="11442" y="5377"/>
                      <a:pt x="10843" y="5377"/>
                    </a:cubicBezTo>
                    <a:lnTo>
                      <a:pt x="10005" y="5377"/>
                    </a:lnTo>
                    <a:lnTo>
                      <a:pt x="10005" y="4668"/>
                    </a:lnTo>
                    <a:close/>
                    <a:moveTo>
                      <a:pt x="14345" y="4668"/>
                    </a:moveTo>
                    <a:lnTo>
                      <a:pt x="16570" y="4668"/>
                    </a:lnTo>
                    <a:lnTo>
                      <a:pt x="16570" y="6099"/>
                    </a:lnTo>
                    <a:lnTo>
                      <a:pt x="14345" y="6099"/>
                    </a:lnTo>
                    <a:lnTo>
                      <a:pt x="14345" y="4668"/>
                    </a:lnTo>
                    <a:close/>
                    <a:moveTo>
                      <a:pt x="1943" y="6070"/>
                    </a:moveTo>
                    <a:lnTo>
                      <a:pt x="1949" y="6070"/>
                    </a:lnTo>
                    <a:lnTo>
                      <a:pt x="3495" y="6070"/>
                    </a:lnTo>
                    <a:lnTo>
                      <a:pt x="3290" y="6820"/>
                    </a:lnTo>
                    <a:lnTo>
                      <a:pt x="2042" y="6820"/>
                    </a:lnTo>
                    <a:lnTo>
                      <a:pt x="2039" y="6820"/>
                    </a:lnTo>
                    <a:cubicBezTo>
                      <a:pt x="1877" y="6820"/>
                      <a:pt x="1795" y="6820"/>
                      <a:pt x="1708" y="6847"/>
                    </a:cubicBezTo>
                    <a:cubicBezTo>
                      <a:pt x="1612" y="6882"/>
                      <a:pt x="1537" y="6958"/>
                      <a:pt x="1503" y="7053"/>
                    </a:cubicBezTo>
                    <a:cubicBezTo>
                      <a:pt x="1475" y="7141"/>
                      <a:pt x="1475" y="7223"/>
                      <a:pt x="1475" y="7384"/>
                    </a:cubicBezTo>
                    <a:lnTo>
                      <a:pt x="1475" y="19589"/>
                    </a:lnTo>
                    <a:cubicBezTo>
                      <a:pt x="1475" y="19754"/>
                      <a:pt x="1475" y="19835"/>
                      <a:pt x="1503" y="19923"/>
                    </a:cubicBezTo>
                    <a:cubicBezTo>
                      <a:pt x="1537" y="20018"/>
                      <a:pt x="1612" y="20094"/>
                      <a:pt x="1708" y="20129"/>
                    </a:cubicBezTo>
                    <a:cubicBezTo>
                      <a:pt x="1795" y="20156"/>
                      <a:pt x="1877" y="20156"/>
                      <a:pt x="2039" y="20156"/>
                    </a:cubicBezTo>
                    <a:lnTo>
                      <a:pt x="10889" y="20156"/>
                    </a:lnTo>
                    <a:cubicBezTo>
                      <a:pt x="11053" y="20156"/>
                      <a:pt x="11135" y="20156"/>
                      <a:pt x="11223" y="20129"/>
                    </a:cubicBezTo>
                    <a:cubicBezTo>
                      <a:pt x="11318" y="20094"/>
                      <a:pt x="11394" y="20018"/>
                      <a:pt x="11429" y="19923"/>
                    </a:cubicBezTo>
                    <a:cubicBezTo>
                      <a:pt x="11456" y="19835"/>
                      <a:pt x="11456" y="19753"/>
                      <a:pt x="11456" y="19592"/>
                    </a:cubicBezTo>
                    <a:lnTo>
                      <a:pt x="11456" y="17067"/>
                    </a:lnTo>
                    <a:lnTo>
                      <a:pt x="12247" y="16278"/>
                    </a:lnTo>
                    <a:lnTo>
                      <a:pt x="12247" y="19648"/>
                    </a:lnTo>
                    <a:cubicBezTo>
                      <a:pt x="12247" y="20009"/>
                      <a:pt x="12247" y="20192"/>
                      <a:pt x="12185" y="20387"/>
                    </a:cubicBezTo>
                    <a:cubicBezTo>
                      <a:pt x="12108" y="20600"/>
                      <a:pt x="11940" y="20767"/>
                      <a:pt x="11727" y="20845"/>
                    </a:cubicBezTo>
                    <a:cubicBezTo>
                      <a:pt x="11532" y="20906"/>
                      <a:pt x="11349" y="20906"/>
                      <a:pt x="10983" y="20906"/>
                    </a:cubicBezTo>
                    <a:lnTo>
                      <a:pt x="1943" y="20906"/>
                    </a:lnTo>
                    <a:cubicBezTo>
                      <a:pt x="1582" y="20906"/>
                      <a:pt x="1399" y="20906"/>
                      <a:pt x="1204" y="20845"/>
                    </a:cubicBezTo>
                    <a:cubicBezTo>
                      <a:pt x="991" y="20767"/>
                      <a:pt x="823" y="20600"/>
                      <a:pt x="746" y="20387"/>
                    </a:cubicBezTo>
                    <a:cubicBezTo>
                      <a:pt x="684" y="20192"/>
                      <a:pt x="684" y="20009"/>
                      <a:pt x="684" y="19642"/>
                    </a:cubicBezTo>
                    <a:lnTo>
                      <a:pt x="684" y="7328"/>
                    </a:lnTo>
                    <a:cubicBezTo>
                      <a:pt x="684" y="6967"/>
                      <a:pt x="684" y="6784"/>
                      <a:pt x="746" y="6589"/>
                    </a:cubicBezTo>
                    <a:cubicBezTo>
                      <a:pt x="823" y="6376"/>
                      <a:pt x="991" y="6209"/>
                      <a:pt x="1204" y="6131"/>
                    </a:cubicBezTo>
                    <a:cubicBezTo>
                      <a:pt x="1398" y="6070"/>
                      <a:pt x="1581" y="6070"/>
                      <a:pt x="1943" y="6070"/>
                    </a:cubicBezTo>
                    <a:close/>
                    <a:moveTo>
                      <a:pt x="9421" y="6070"/>
                    </a:moveTo>
                    <a:lnTo>
                      <a:pt x="10988" y="6070"/>
                    </a:lnTo>
                    <a:cubicBezTo>
                      <a:pt x="11349" y="6070"/>
                      <a:pt x="11532" y="6070"/>
                      <a:pt x="11727" y="6131"/>
                    </a:cubicBezTo>
                    <a:cubicBezTo>
                      <a:pt x="11940" y="6209"/>
                      <a:pt x="12108" y="6376"/>
                      <a:pt x="12185" y="6589"/>
                    </a:cubicBezTo>
                    <a:cubicBezTo>
                      <a:pt x="12247" y="6784"/>
                      <a:pt x="12247" y="6967"/>
                      <a:pt x="12247" y="7334"/>
                    </a:cubicBezTo>
                    <a:lnTo>
                      <a:pt x="12247" y="13128"/>
                    </a:lnTo>
                    <a:lnTo>
                      <a:pt x="11456" y="13917"/>
                    </a:lnTo>
                    <a:lnTo>
                      <a:pt x="11456" y="7387"/>
                    </a:lnTo>
                    <a:cubicBezTo>
                      <a:pt x="11456" y="7222"/>
                      <a:pt x="11456" y="7141"/>
                      <a:pt x="11429" y="7053"/>
                    </a:cubicBezTo>
                    <a:cubicBezTo>
                      <a:pt x="11394" y="6958"/>
                      <a:pt x="11318" y="6882"/>
                      <a:pt x="11223" y="6847"/>
                    </a:cubicBezTo>
                    <a:cubicBezTo>
                      <a:pt x="11135" y="6820"/>
                      <a:pt x="11053" y="6820"/>
                      <a:pt x="10891" y="6820"/>
                    </a:cubicBezTo>
                    <a:lnTo>
                      <a:pt x="9626" y="6820"/>
                    </a:lnTo>
                    <a:lnTo>
                      <a:pt x="9421" y="6070"/>
                    </a:lnTo>
                    <a:close/>
                    <a:moveTo>
                      <a:pt x="2135" y="7526"/>
                    </a:moveTo>
                    <a:lnTo>
                      <a:pt x="3098" y="7526"/>
                    </a:lnTo>
                    <a:lnTo>
                      <a:pt x="2910" y="8218"/>
                    </a:lnTo>
                    <a:cubicBezTo>
                      <a:pt x="2878" y="8312"/>
                      <a:pt x="2892" y="8416"/>
                      <a:pt x="2948" y="8498"/>
                    </a:cubicBezTo>
                    <a:cubicBezTo>
                      <a:pt x="2997" y="8570"/>
                      <a:pt x="3074" y="8619"/>
                      <a:pt x="3161" y="8633"/>
                    </a:cubicBezTo>
                    <a:lnTo>
                      <a:pt x="5572" y="8633"/>
                    </a:lnTo>
                    <a:lnTo>
                      <a:pt x="7344" y="8633"/>
                    </a:lnTo>
                    <a:lnTo>
                      <a:pt x="9755" y="8633"/>
                    </a:lnTo>
                    <a:cubicBezTo>
                      <a:pt x="9842" y="8619"/>
                      <a:pt x="9919" y="8571"/>
                      <a:pt x="9968" y="8498"/>
                    </a:cubicBezTo>
                    <a:cubicBezTo>
                      <a:pt x="10024" y="8416"/>
                      <a:pt x="10038" y="8312"/>
                      <a:pt x="10007" y="8218"/>
                    </a:cubicBezTo>
                    <a:lnTo>
                      <a:pt x="9818" y="7526"/>
                    </a:lnTo>
                    <a:lnTo>
                      <a:pt x="10796" y="7526"/>
                    </a:lnTo>
                    <a:lnTo>
                      <a:pt x="10796" y="14575"/>
                    </a:lnTo>
                    <a:lnTo>
                      <a:pt x="8433" y="16932"/>
                    </a:lnTo>
                    <a:lnTo>
                      <a:pt x="5017" y="16909"/>
                    </a:lnTo>
                    <a:lnTo>
                      <a:pt x="5017" y="17622"/>
                    </a:lnTo>
                    <a:lnTo>
                      <a:pt x="8247" y="17643"/>
                    </a:lnTo>
                    <a:lnTo>
                      <a:pt x="8263" y="18298"/>
                    </a:lnTo>
                    <a:cubicBezTo>
                      <a:pt x="8254" y="18405"/>
                      <a:pt x="8294" y="18510"/>
                      <a:pt x="8371" y="18585"/>
                    </a:cubicBezTo>
                    <a:cubicBezTo>
                      <a:pt x="8431" y="18643"/>
                      <a:pt x="8509" y="18679"/>
                      <a:pt x="8592" y="18685"/>
                    </a:cubicBezTo>
                    <a:lnTo>
                      <a:pt x="9684" y="18685"/>
                    </a:lnTo>
                    <a:cubicBezTo>
                      <a:pt x="9723" y="18686"/>
                      <a:pt x="9761" y="18680"/>
                      <a:pt x="9798" y="18668"/>
                    </a:cubicBezTo>
                    <a:cubicBezTo>
                      <a:pt x="9853" y="18650"/>
                      <a:pt x="9902" y="18619"/>
                      <a:pt x="9942" y="18577"/>
                    </a:cubicBezTo>
                    <a:lnTo>
                      <a:pt x="10796" y="17726"/>
                    </a:lnTo>
                    <a:lnTo>
                      <a:pt x="10796" y="19450"/>
                    </a:lnTo>
                    <a:lnTo>
                      <a:pt x="2135" y="19450"/>
                    </a:lnTo>
                    <a:lnTo>
                      <a:pt x="2135" y="7526"/>
                    </a:lnTo>
                    <a:close/>
                    <a:moveTo>
                      <a:pt x="4021" y="9451"/>
                    </a:moveTo>
                    <a:lnTo>
                      <a:pt x="2904" y="10855"/>
                    </a:lnTo>
                    <a:lnTo>
                      <a:pt x="3462" y="11298"/>
                    </a:lnTo>
                    <a:lnTo>
                      <a:pt x="4579" y="9895"/>
                    </a:lnTo>
                    <a:lnTo>
                      <a:pt x="4021" y="9451"/>
                    </a:lnTo>
                    <a:close/>
                    <a:moveTo>
                      <a:pt x="5017" y="10425"/>
                    </a:moveTo>
                    <a:lnTo>
                      <a:pt x="5017" y="11138"/>
                    </a:lnTo>
                    <a:lnTo>
                      <a:pt x="9653" y="11138"/>
                    </a:lnTo>
                    <a:lnTo>
                      <a:pt x="9653" y="10425"/>
                    </a:lnTo>
                    <a:lnTo>
                      <a:pt x="5017" y="10425"/>
                    </a:lnTo>
                    <a:close/>
                    <a:moveTo>
                      <a:pt x="15095" y="11297"/>
                    </a:moveTo>
                    <a:lnTo>
                      <a:pt x="15656" y="11835"/>
                    </a:lnTo>
                    <a:lnTo>
                      <a:pt x="15080" y="12415"/>
                    </a:lnTo>
                    <a:lnTo>
                      <a:pt x="14527" y="11862"/>
                    </a:lnTo>
                    <a:lnTo>
                      <a:pt x="15095" y="11297"/>
                    </a:lnTo>
                    <a:close/>
                    <a:moveTo>
                      <a:pt x="17976" y="11528"/>
                    </a:moveTo>
                    <a:lnTo>
                      <a:pt x="17976" y="12228"/>
                    </a:lnTo>
                    <a:lnTo>
                      <a:pt x="18677" y="12228"/>
                    </a:lnTo>
                    <a:lnTo>
                      <a:pt x="18677" y="11528"/>
                    </a:lnTo>
                    <a:lnTo>
                      <a:pt x="17976" y="11528"/>
                    </a:lnTo>
                    <a:close/>
                    <a:moveTo>
                      <a:pt x="19436" y="11528"/>
                    </a:moveTo>
                    <a:lnTo>
                      <a:pt x="19436" y="12228"/>
                    </a:lnTo>
                    <a:lnTo>
                      <a:pt x="20138" y="12228"/>
                    </a:lnTo>
                    <a:lnTo>
                      <a:pt x="20138" y="11528"/>
                    </a:lnTo>
                    <a:lnTo>
                      <a:pt x="19436" y="11528"/>
                    </a:lnTo>
                    <a:close/>
                    <a:moveTo>
                      <a:pt x="4021" y="11649"/>
                    </a:moveTo>
                    <a:lnTo>
                      <a:pt x="2904" y="13052"/>
                    </a:lnTo>
                    <a:lnTo>
                      <a:pt x="3462" y="13496"/>
                    </a:lnTo>
                    <a:lnTo>
                      <a:pt x="4579" y="12092"/>
                    </a:lnTo>
                    <a:lnTo>
                      <a:pt x="4021" y="11649"/>
                    </a:lnTo>
                    <a:close/>
                    <a:moveTo>
                      <a:pt x="14030" y="12356"/>
                    </a:moveTo>
                    <a:lnTo>
                      <a:pt x="14585" y="12911"/>
                    </a:lnTo>
                    <a:lnTo>
                      <a:pt x="9522" y="17998"/>
                    </a:lnTo>
                    <a:lnTo>
                      <a:pt x="8958" y="17996"/>
                    </a:lnTo>
                    <a:lnTo>
                      <a:pt x="8958" y="17396"/>
                    </a:lnTo>
                    <a:lnTo>
                      <a:pt x="14030" y="12356"/>
                    </a:lnTo>
                    <a:close/>
                    <a:moveTo>
                      <a:pt x="5017" y="12622"/>
                    </a:moveTo>
                    <a:lnTo>
                      <a:pt x="5017" y="13335"/>
                    </a:lnTo>
                    <a:lnTo>
                      <a:pt x="9653" y="13335"/>
                    </a:lnTo>
                    <a:lnTo>
                      <a:pt x="9653" y="12622"/>
                    </a:lnTo>
                    <a:lnTo>
                      <a:pt x="5017" y="12622"/>
                    </a:lnTo>
                    <a:close/>
                    <a:moveTo>
                      <a:pt x="4021" y="13846"/>
                    </a:moveTo>
                    <a:lnTo>
                      <a:pt x="2904" y="15250"/>
                    </a:lnTo>
                    <a:lnTo>
                      <a:pt x="3462" y="15693"/>
                    </a:lnTo>
                    <a:lnTo>
                      <a:pt x="4579" y="14289"/>
                    </a:lnTo>
                    <a:lnTo>
                      <a:pt x="4021" y="13846"/>
                    </a:lnTo>
                    <a:close/>
                    <a:moveTo>
                      <a:pt x="5017" y="14820"/>
                    </a:moveTo>
                    <a:lnTo>
                      <a:pt x="5017" y="15533"/>
                    </a:lnTo>
                    <a:lnTo>
                      <a:pt x="9653" y="15533"/>
                    </a:lnTo>
                    <a:lnTo>
                      <a:pt x="9653" y="14820"/>
                    </a:lnTo>
                    <a:lnTo>
                      <a:pt x="5017" y="14820"/>
                    </a:lnTo>
                    <a:close/>
                    <a:moveTo>
                      <a:pt x="4021" y="15936"/>
                    </a:moveTo>
                    <a:lnTo>
                      <a:pt x="2904" y="17340"/>
                    </a:lnTo>
                    <a:lnTo>
                      <a:pt x="3462" y="17783"/>
                    </a:lnTo>
                    <a:lnTo>
                      <a:pt x="4579" y="16379"/>
                    </a:lnTo>
                    <a:lnTo>
                      <a:pt x="4021" y="15936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137D4C6-B084-D94B-ACC2-FE2581708D96}"/>
                  </a:ext>
                </a:extLst>
              </p:cNvPr>
              <p:cNvSpPr/>
              <p:nvPr/>
            </p:nvSpPr>
            <p:spPr>
              <a:xfrm>
                <a:off x="13288996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#1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A6373CCB-5BF8-E94F-8E08-657272E4177F}"/>
                </a:ext>
              </a:extLst>
            </p:cNvPr>
            <p:cNvGrpSpPr/>
            <p:nvPr/>
          </p:nvGrpSpPr>
          <p:grpSpPr>
            <a:xfrm>
              <a:off x="8886682" y="8010128"/>
              <a:ext cx="2197038" cy="2917118"/>
              <a:chOff x="19580082" y="7613290"/>
              <a:chExt cx="2197038" cy="2917118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31B4306-044D-9149-A053-67078A115CCD}"/>
                  </a:ext>
                </a:extLst>
              </p:cNvPr>
              <p:cNvSpPr/>
              <p:nvPr/>
            </p:nvSpPr>
            <p:spPr>
              <a:xfrm>
                <a:off x="19580082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D0708A0-2C54-E14B-89F3-0652FC72DA75}"/>
                  </a:ext>
                </a:extLst>
              </p:cNvPr>
              <p:cNvSpPr/>
              <p:nvPr/>
            </p:nvSpPr>
            <p:spPr>
              <a:xfrm>
                <a:off x="19580082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0C5566A-4B18-AA4F-8851-C4B44042965D}"/>
                  </a:ext>
                </a:extLst>
              </p:cNvPr>
              <p:cNvSpPr/>
              <p:nvPr/>
            </p:nvSpPr>
            <p:spPr>
              <a:xfrm>
                <a:off x="19620982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#3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Фигура">
                <a:extLst>
                  <a:ext uri="{FF2B5EF4-FFF2-40B4-BE49-F238E27FC236}">
                    <a16:creationId xmlns:a16="http://schemas.microsoft.com/office/drawing/2014/main" id="{77015A1C-3BE4-E549-97EA-19264CC6E14B}"/>
                  </a:ext>
                </a:extLst>
              </p:cNvPr>
              <p:cNvSpPr/>
              <p:nvPr/>
            </p:nvSpPr>
            <p:spPr>
              <a:xfrm>
                <a:off x="20222733" y="8233565"/>
                <a:ext cx="995742" cy="984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8" y="0"/>
                    </a:moveTo>
                    <a:cubicBezTo>
                      <a:pt x="427" y="0"/>
                      <a:pt x="339" y="0"/>
                      <a:pt x="247" y="30"/>
                    </a:cubicBezTo>
                    <a:cubicBezTo>
                      <a:pt x="146" y="67"/>
                      <a:pt x="66" y="148"/>
                      <a:pt x="29" y="251"/>
                    </a:cubicBezTo>
                    <a:cubicBezTo>
                      <a:pt x="0" y="344"/>
                      <a:pt x="0" y="432"/>
                      <a:pt x="0" y="605"/>
                    </a:cubicBezTo>
                    <a:lnTo>
                      <a:pt x="0" y="16869"/>
                    </a:lnTo>
                    <a:cubicBezTo>
                      <a:pt x="0" y="17046"/>
                      <a:pt x="0" y="17133"/>
                      <a:pt x="29" y="17227"/>
                    </a:cubicBezTo>
                    <a:cubicBezTo>
                      <a:pt x="66" y="17329"/>
                      <a:pt x="146" y="17410"/>
                      <a:pt x="247" y="17447"/>
                    </a:cubicBezTo>
                    <a:cubicBezTo>
                      <a:pt x="340" y="17477"/>
                      <a:pt x="427" y="17478"/>
                      <a:pt x="598" y="17478"/>
                    </a:cubicBezTo>
                    <a:lnTo>
                      <a:pt x="6050" y="17478"/>
                    </a:lnTo>
                    <a:lnTo>
                      <a:pt x="4701" y="21371"/>
                    </a:lnTo>
                    <a:lnTo>
                      <a:pt x="5347" y="21600"/>
                    </a:lnTo>
                    <a:lnTo>
                      <a:pt x="6774" y="17478"/>
                    </a:lnTo>
                    <a:lnTo>
                      <a:pt x="14840" y="17478"/>
                    </a:lnTo>
                    <a:lnTo>
                      <a:pt x="16226" y="21580"/>
                    </a:lnTo>
                    <a:lnTo>
                      <a:pt x="16873" y="21357"/>
                    </a:lnTo>
                    <a:lnTo>
                      <a:pt x="15563" y="17478"/>
                    </a:lnTo>
                    <a:lnTo>
                      <a:pt x="20999" y="17478"/>
                    </a:lnTo>
                    <a:cubicBezTo>
                      <a:pt x="21173" y="17478"/>
                      <a:pt x="21260" y="17477"/>
                      <a:pt x="21352" y="17447"/>
                    </a:cubicBezTo>
                    <a:cubicBezTo>
                      <a:pt x="21453" y="17410"/>
                      <a:pt x="21533" y="17329"/>
                      <a:pt x="21570" y="17227"/>
                    </a:cubicBezTo>
                    <a:cubicBezTo>
                      <a:pt x="21599" y="17133"/>
                      <a:pt x="21600" y="17045"/>
                      <a:pt x="21600" y="16872"/>
                    </a:cubicBezTo>
                    <a:lnTo>
                      <a:pt x="21600" y="608"/>
                    </a:lnTo>
                    <a:cubicBezTo>
                      <a:pt x="21600" y="432"/>
                      <a:pt x="21599" y="344"/>
                      <a:pt x="21570" y="251"/>
                    </a:cubicBezTo>
                    <a:cubicBezTo>
                      <a:pt x="21533" y="148"/>
                      <a:pt x="21453" y="67"/>
                      <a:pt x="21352" y="30"/>
                    </a:cubicBezTo>
                    <a:cubicBezTo>
                      <a:pt x="21260" y="0"/>
                      <a:pt x="21172" y="0"/>
                      <a:pt x="21001" y="0"/>
                    </a:cubicBezTo>
                    <a:lnTo>
                      <a:pt x="601" y="0"/>
                    </a:lnTo>
                    <a:lnTo>
                      <a:pt x="598" y="0"/>
                    </a:lnTo>
                    <a:close/>
                    <a:moveTo>
                      <a:pt x="696" y="738"/>
                    </a:moveTo>
                    <a:lnTo>
                      <a:pt x="20904" y="738"/>
                    </a:lnTo>
                    <a:lnTo>
                      <a:pt x="20904" y="1449"/>
                    </a:lnTo>
                    <a:lnTo>
                      <a:pt x="696" y="1449"/>
                    </a:lnTo>
                    <a:lnTo>
                      <a:pt x="696" y="738"/>
                    </a:lnTo>
                    <a:close/>
                    <a:moveTo>
                      <a:pt x="696" y="2134"/>
                    </a:moveTo>
                    <a:lnTo>
                      <a:pt x="20904" y="2134"/>
                    </a:lnTo>
                    <a:lnTo>
                      <a:pt x="20904" y="16739"/>
                    </a:lnTo>
                    <a:lnTo>
                      <a:pt x="696" y="16739"/>
                    </a:lnTo>
                    <a:lnTo>
                      <a:pt x="696" y="2134"/>
                    </a:lnTo>
                    <a:close/>
                    <a:moveTo>
                      <a:pt x="1987" y="2897"/>
                    </a:moveTo>
                    <a:cubicBezTo>
                      <a:pt x="1836" y="2897"/>
                      <a:pt x="1759" y="2898"/>
                      <a:pt x="1679" y="2923"/>
                    </a:cubicBezTo>
                    <a:cubicBezTo>
                      <a:pt x="1590" y="2956"/>
                      <a:pt x="1520" y="3027"/>
                      <a:pt x="1488" y="3116"/>
                    </a:cubicBezTo>
                    <a:cubicBezTo>
                      <a:pt x="1463" y="3198"/>
                      <a:pt x="1462" y="3276"/>
                      <a:pt x="1462" y="3428"/>
                    </a:cubicBezTo>
                    <a:lnTo>
                      <a:pt x="1462" y="7491"/>
                    </a:lnTo>
                    <a:cubicBezTo>
                      <a:pt x="1462" y="7646"/>
                      <a:pt x="1463" y="7723"/>
                      <a:pt x="1488" y="7805"/>
                    </a:cubicBezTo>
                    <a:cubicBezTo>
                      <a:pt x="1520" y="7895"/>
                      <a:pt x="1590" y="7965"/>
                      <a:pt x="1679" y="7998"/>
                    </a:cubicBezTo>
                    <a:cubicBezTo>
                      <a:pt x="1760" y="8024"/>
                      <a:pt x="1836" y="8024"/>
                      <a:pt x="1987" y="8024"/>
                    </a:cubicBezTo>
                    <a:lnTo>
                      <a:pt x="4488" y="8024"/>
                    </a:lnTo>
                    <a:cubicBezTo>
                      <a:pt x="4641" y="8024"/>
                      <a:pt x="4717" y="8024"/>
                      <a:pt x="4798" y="7998"/>
                    </a:cubicBezTo>
                    <a:cubicBezTo>
                      <a:pt x="4887" y="7965"/>
                      <a:pt x="4956" y="7895"/>
                      <a:pt x="4989" y="7805"/>
                    </a:cubicBezTo>
                    <a:cubicBezTo>
                      <a:pt x="5014" y="7723"/>
                      <a:pt x="5014" y="7646"/>
                      <a:pt x="5014" y="7494"/>
                    </a:cubicBezTo>
                    <a:lnTo>
                      <a:pt x="5014" y="3430"/>
                    </a:lnTo>
                    <a:cubicBezTo>
                      <a:pt x="5014" y="3275"/>
                      <a:pt x="5014" y="3198"/>
                      <a:pt x="4989" y="3116"/>
                    </a:cubicBezTo>
                    <a:cubicBezTo>
                      <a:pt x="4956" y="3027"/>
                      <a:pt x="4887" y="2956"/>
                      <a:pt x="4798" y="2923"/>
                    </a:cubicBezTo>
                    <a:cubicBezTo>
                      <a:pt x="4717" y="2897"/>
                      <a:pt x="4640" y="2897"/>
                      <a:pt x="4490" y="2897"/>
                    </a:cubicBezTo>
                    <a:lnTo>
                      <a:pt x="1989" y="2897"/>
                    </a:lnTo>
                    <a:lnTo>
                      <a:pt x="1987" y="2897"/>
                    </a:lnTo>
                    <a:close/>
                    <a:moveTo>
                      <a:pt x="8307" y="2897"/>
                    </a:moveTo>
                    <a:cubicBezTo>
                      <a:pt x="8228" y="2892"/>
                      <a:pt x="8150" y="2919"/>
                      <a:pt x="8090" y="2971"/>
                    </a:cubicBezTo>
                    <a:lnTo>
                      <a:pt x="7303" y="3761"/>
                    </a:lnTo>
                    <a:cubicBezTo>
                      <a:pt x="7273" y="3791"/>
                      <a:pt x="7250" y="3826"/>
                      <a:pt x="7234" y="3866"/>
                    </a:cubicBezTo>
                    <a:cubicBezTo>
                      <a:pt x="7221" y="3900"/>
                      <a:pt x="7215" y="3936"/>
                      <a:pt x="7214" y="3972"/>
                    </a:cubicBezTo>
                    <a:lnTo>
                      <a:pt x="7214" y="5106"/>
                    </a:lnTo>
                    <a:cubicBezTo>
                      <a:pt x="7213" y="5204"/>
                      <a:pt x="7254" y="5299"/>
                      <a:pt x="7326" y="5366"/>
                    </a:cubicBezTo>
                    <a:cubicBezTo>
                      <a:pt x="7390" y="5425"/>
                      <a:pt x="7474" y="5457"/>
                      <a:pt x="7561" y="5457"/>
                    </a:cubicBezTo>
                    <a:lnTo>
                      <a:pt x="8986" y="5457"/>
                    </a:lnTo>
                    <a:cubicBezTo>
                      <a:pt x="9079" y="5457"/>
                      <a:pt x="9169" y="5423"/>
                      <a:pt x="9240" y="5362"/>
                    </a:cubicBezTo>
                    <a:cubicBezTo>
                      <a:pt x="9320" y="5292"/>
                      <a:pt x="9368" y="5193"/>
                      <a:pt x="9374" y="5087"/>
                    </a:cubicBezTo>
                    <a:lnTo>
                      <a:pt x="9374" y="3999"/>
                    </a:lnTo>
                    <a:cubicBezTo>
                      <a:pt x="9376" y="3956"/>
                      <a:pt x="9369" y="3913"/>
                      <a:pt x="9354" y="3872"/>
                    </a:cubicBezTo>
                    <a:cubicBezTo>
                      <a:pt x="9335" y="3824"/>
                      <a:pt x="9306" y="3781"/>
                      <a:pt x="9267" y="3746"/>
                    </a:cubicBezTo>
                    <a:lnTo>
                      <a:pt x="8485" y="2971"/>
                    </a:lnTo>
                    <a:cubicBezTo>
                      <a:pt x="8435" y="2927"/>
                      <a:pt x="8372" y="2902"/>
                      <a:pt x="8307" y="2897"/>
                    </a:cubicBezTo>
                    <a:close/>
                    <a:moveTo>
                      <a:pt x="15874" y="2897"/>
                    </a:moveTo>
                    <a:cubicBezTo>
                      <a:pt x="15795" y="2892"/>
                      <a:pt x="15717" y="2919"/>
                      <a:pt x="15657" y="2971"/>
                    </a:cubicBezTo>
                    <a:lnTo>
                      <a:pt x="14870" y="3761"/>
                    </a:lnTo>
                    <a:cubicBezTo>
                      <a:pt x="14840" y="3791"/>
                      <a:pt x="14817" y="3826"/>
                      <a:pt x="14801" y="3866"/>
                    </a:cubicBezTo>
                    <a:cubicBezTo>
                      <a:pt x="14788" y="3900"/>
                      <a:pt x="14782" y="3936"/>
                      <a:pt x="14781" y="3972"/>
                    </a:cubicBezTo>
                    <a:lnTo>
                      <a:pt x="14781" y="5106"/>
                    </a:lnTo>
                    <a:cubicBezTo>
                      <a:pt x="14780" y="5204"/>
                      <a:pt x="14821" y="5299"/>
                      <a:pt x="14893" y="5366"/>
                    </a:cubicBezTo>
                    <a:cubicBezTo>
                      <a:pt x="14957" y="5425"/>
                      <a:pt x="15041" y="5457"/>
                      <a:pt x="15128" y="5457"/>
                    </a:cubicBezTo>
                    <a:lnTo>
                      <a:pt x="16553" y="5457"/>
                    </a:lnTo>
                    <a:cubicBezTo>
                      <a:pt x="16646" y="5457"/>
                      <a:pt x="16736" y="5423"/>
                      <a:pt x="16807" y="5362"/>
                    </a:cubicBezTo>
                    <a:cubicBezTo>
                      <a:pt x="16887" y="5292"/>
                      <a:pt x="16935" y="5193"/>
                      <a:pt x="16941" y="5087"/>
                    </a:cubicBezTo>
                    <a:lnTo>
                      <a:pt x="16941" y="3999"/>
                    </a:lnTo>
                    <a:cubicBezTo>
                      <a:pt x="16943" y="3956"/>
                      <a:pt x="16936" y="3913"/>
                      <a:pt x="16921" y="3872"/>
                    </a:cubicBezTo>
                    <a:cubicBezTo>
                      <a:pt x="16902" y="3824"/>
                      <a:pt x="16872" y="3781"/>
                      <a:pt x="16834" y="3746"/>
                    </a:cubicBezTo>
                    <a:lnTo>
                      <a:pt x="16052" y="2971"/>
                    </a:lnTo>
                    <a:cubicBezTo>
                      <a:pt x="16002" y="2927"/>
                      <a:pt x="15940" y="2902"/>
                      <a:pt x="15874" y="2897"/>
                    </a:cubicBezTo>
                    <a:close/>
                    <a:moveTo>
                      <a:pt x="18715" y="2897"/>
                    </a:moveTo>
                    <a:cubicBezTo>
                      <a:pt x="18636" y="2892"/>
                      <a:pt x="18558" y="2919"/>
                      <a:pt x="18499" y="2971"/>
                    </a:cubicBezTo>
                    <a:lnTo>
                      <a:pt x="17711" y="3761"/>
                    </a:lnTo>
                    <a:cubicBezTo>
                      <a:pt x="17682" y="3791"/>
                      <a:pt x="17658" y="3826"/>
                      <a:pt x="17643" y="3866"/>
                    </a:cubicBezTo>
                    <a:cubicBezTo>
                      <a:pt x="17630" y="3900"/>
                      <a:pt x="17623" y="3936"/>
                      <a:pt x="17622" y="3972"/>
                    </a:cubicBezTo>
                    <a:lnTo>
                      <a:pt x="17622" y="5106"/>
                    </a:lnTo>
                    <a:cubicBezTo>
                      <a:pt x="17622" y="5204"/>
                      <a:pt x="17663" y="5299"/>
                      <a:pt x="17735" y="5366"/>
                    </a:cubicBezTo>
                    <a:cubicBezTo>
                      <a:pt x="17799" y="5425"/>
                      <a:pt x="17882" y="5457"/>
                      <a:pt x="17969" y="5457"/>
                    </a:cubicBezTo>
                    <a:lnTo>
                      <a:pt x="19394" y="5457"/>
                    </a:lnTo>
                    <a:cubicBezTo>
                      <a:pt x="19487" y="5457"/>
                      <a:pt x="19578" y="5423"/>
                      <a:pt x="19648" y="5362"/>
                    </a:cubicBezTo>
                    <a:cubicBezTo>
                      <a:pt x="19728" y="5292"/>
                      <a:pt x="19777" y="5193"/>
                      <a:pt x="19783" y="5087"/>
                    </a:cubicBezTo>
                    <a:lnTo>
                      <a:pt x="19783" y="3999"/>
                    </a:lnTo>
                    <a:cubicBezTo>
                      <a:pt x="19784" y="3956"/>
                      <a:pt x="19777" y="3913"/>
                      <a:pt x="19762" y="3872"/>
                    </a:cubicBezTo>
                    <a:cubicBezTo>
                      <a:pt x="19744" y="3824"/>
                      <a:pt x="19713" y="3781"/>
                      <a:pt x="19675" y="3746"/>
                    </a:cubicBezTo>
                    <a:lnTo>
                      <a:pt x="18893" y="2971"/>
                    </a:lnTo>
                    <a:cubicBezTo>
                      <a:pt x="18843" y="2927"/>
                      <a:pt x="18781" y="2902"/>
                      <a:pt x="18715" y="2897"/>
                    </a:cubicBezTo>
                    <a:close/>
                    <a:moveTo>
                      <a:pt x="2155" y="3638"/>
                    </a:moveTo>
                    <a:lnTo>
                      <a:pt x="4321" y="3638"/>
                    </a:lnTo>
                    <a:lnTo>
                      <a:pt x="4321" y="7284"/>
                    </a:lnTo>
                    <a:lnTo>
                      <a:pt x="2155" y="7284"/>
                    </a:lnTo>
                    <a:lnTo>
                      <a:pt x="2155" y="3638"/>
                    </a:lnTo>
                    <a:close/>
                    <a:moveTo>
                      <a:pt x="8273" y="3798"/>
                    </a:moveTo>
                    <a:lnTo>
                      <a:pt x="8664" y="4175"/>
                    </a:lnTo>
                    <a:lnTo>
                      <a:pt x="8664" y="4763"/>
                    </a:lnTo>
                    <a:lnTo>
                      <a:pt x="7892" y="4763"/>
                    </a:lnTo>
                    <a:lnTo>
                      <a:pt x="7892" y="4159"/>
                    </a:lnTo>
                    <a:lnTo>
                      <a:pt x="8273" y="3798"/>
                    </a:lnTo>
                    <a:close/>
                    <a:moveTo>
                      <a:pt x="15840" y="3798"/>
                    </a:moveTo>
                    <a:lnTo>
                      <a:pt x="16231" y="4175"/>
                    </a:lnTo>
                    <a:lnTo>
                      <a:pt x="16231" y="4763"/>
                    </a:lnTo>
                    <a:lnTo>
                      <a:pt x="15459" y="4763"/>
                    </a:lnTo>
                    <a:lnTo>
                      <a:pt x="15459" y="4159"/>
                    </a:lnTo>
                    <a:lnTo>
                      <a:pt x="15840" y="3798"/>
                    </a:lnTo>
                    <a:close/>
                    <a:moveTo>
                      <a:pt x="18682" y="3798"/>
                    </a:moveTo>
                    <a:lnTo>
                      <a:pt x="19072" y="4175"/>
                    </a:lnTo>
                    <a:lnTo>
                      <a:pt x="19072" y="4763"/>
                    </a:lnTo>
                    <a:lnTo>
                      <a:pt x="18300" y="4763"/>
                    </a:lnTo>
                    <a:lnTo>
                      <a:pt x="18300" y="4159"/>
                    </a:lnTo>
                    <a:lnTo>
                      <a:pt x="18682" y="3798"/>
                    </a:lnTo>
                    <a:close/>
                    <a:moveTo>
                      <a:pt x="2864" y="4346"/>
                    </a:moveTo>
                    <a:lnTo>
                      <a:pt x="2864" y="5103"/>
                    </a:lnTo>
                    <a:lnTo>
                      <a:pt x="3613" y="5103"/>
                    </a:lnTo>
                    <a:lnTo>
                      <a:pt x="3613" y="4346"/>
                    </a:lnTo>
                    <a:lnTo>
                      <a:pt x="2864" y="4346"/>
                    </a:lnTo>
                    <a:close/>
                    <a:moveTo>
                      <a:pt x="2864" y="5770"/>
                    </a:moveTo>
                    <a:lnTo>
                      <a:pt x="2864" y="6528"/>
                    </a:lnTo>
                    <a:lnTo>
                      <a:pt x="3613" y="6528"/>
                    </a:lnTo>
                    <a:lnTo>
                      <a:pt x="3613" y="5770"/>
                    </a:lnTo>
                    <a:lnTo>
                      <a:pt x="2864" y="5770"/>
                    </a:lnTo>
                    <a:close/>
                    <a:moveTo>
                      <a:pt x="7481" y="6181"/>
                    </a:moveTo>
                    <a:cubicBezTo>
                      <a:pt x="7406" y="6182"/>
                      <a:pt x="7335" y="6214"/>
                      <a:pt x="7284" y="6270"/>
                    </a:cubicBezTo>
                    <a:cubicBezTo>
                      <a:pt x="7239" y="6320"/>
                      <a:pt x="7212" y="6385"/>
                      <a:pt x="7211" y="6453"/>
                    </a:cubicBezTo>
                    <a:lnTo>
                      <a:pt x="7211" y="11304"/>
                    </a:lnTo>
                    <a:cubicBezTo>
                      <a:pt x="7208" y="11401"/>
                      <a:pt x="7247" y="11495"/>
                      <a:pt x="7319" y="11560"/>
                    </a:cubicBezTo>
                    <a:cubicBezTo>
                      <a:pt x="7381" y="11616"/>
                      <a:pt x="7463" y="11646"/>
                      <a:pt x="7546" y="11643"/>
                    </a:cubicBezTo>
                    <a:lnTo>
                      <a:pt x="10452" y="11643"/>
                    </a:lnTo>
                    <a:lnTo>
                      <a:pt x="10452" y="14567"/>
                    </a:lnTo>
                    <a:lnTo>
                      <a:pt x="9003" y="14567"/>
                    </a:lnTo>
                    <a:lnTo>
                      <a:pt x="9003" y="15275"/>
                    </a:lnTo>
                    <a:lnTo>
                      <a:pt x="10910" y="15275"/>
                    </a:lnTo>
                    <a:cubicBezTo>
                      <a:pt x="10980" y="15269"/>
                      <a:pt x="11044" y="15235"/>
                      <a:pt x="11088" y="15181"/>
                    </a:cubicBezTo>
                    <a:cubicBezTo>
                      <a:pt x="11121" y="15140"/>
                      <a:pt x="11141" y="15090"/>
                      <a:pt x="11145" y="15038"/>
                    </a:cubicBezTo>
                    <a:lnTo>
                      <a:pt x="11145" y="11215"/>
                    </a:lnTo>
                    <a:cubicBezTo>
                      <a:pt x="11147" y="11140"/>
                      <a:pt x="11118" y="11068"/>
                      <a:pt x="11065" y="11016"/>
                    </a:cubicBezTo>
                    <a:cubicBezTo>
                      <a:pt x="11014" y="10966"/>
                      <a:pt x="10946" y="10939"/>
                      <a:pt x="10875" y="10941"/>
                    </a:cubicBezTo>
                    <a:lnTo>
                      <a:pt x="7905" y="10941"/>
                    </a:lnTo>
                    <a:lnTo>
                      <a:pt x="7905" y="6918"/>
                    </a:lnTo>
                    <a:lnTo>
                      <a:pt x="15153" y="6918"/>
                    </a:lnTo>
                    <a:lnTo>
                      <a:pt x="15153" y="12483"/>
                    </a:lnTo>
                    <a:cubicBezTo>
                      <a:pt x="15145" y="12555"/>
                      <a:pt x="15169" y="12628"/>
                      <a:pt x="15218" y="12681"/>
                    </a:cubicBezTo>
                    <a:cubicBezTo>
                      <a:pt x="15266" y="12732"/>
                      <a:pt x="15333" y="12760"/>
                      <a:pt x="15403" y="12759"/>
                    </a:cubicBezTo>
                    <a:lnTo>
                      <a:pt x="19142" y="12759"/>
                    </a:lnTo>
                    <a:cubicBezTo>
                      <a:pt x="19228" y="12759"/>
                      <a:pt x="19310" y="12722"/>
                      <a:pt x="19366" y="12656"/>
                    </a:cubicBezTo>
                    <a:cubicBezTo>
                      <a:pt x="19413" y="12602"/>
                      <a:pt x="19438" y="12533"/>
                      <a:pt x="19437" y="12461"/>
                    </a:cubicBezTo>
                    <a:lnTo>
                      <a:pt x="19437" y="6551"/>
                    </a:lnTo>
                    <a:lnTo>
                      <a:pt x="18725" y="6551"/>
                    </a:lnTo>
                    <a:lnTo>
                      <a:pt x="18725" y="12058"/>
                    </a:lnTo>
                    <a:lnTo>
                      <a:pt x="15807" y="12058"/>
                    </a:lnTo>
                    <a:lnTo>
                      <a:pt x="15807" y="6518"/>
                    </a:lnTo>
                    <a:cubicBezTo>
                      <a:pt x="15812" y="6423"/>
                      <a:pt x="15774" y="6330"/>
                      <a:pt x="15705" y="6266"/>
                    </a:cubicBezTo>
                    <a:cubicBezTo>
                      <a:pt x="15642" y="6207"/>
                      <a:pt x="15559" y="6176"/>
                      <a:pt x="15473" y="6181"/>
                    </a:cubicBezTo>
                    <a:lnTo>
                      <a:pt x="7481" y="6181"/>
                    </a:lnTo>
                    <a:close/>
                    <a:moveTo>
                      <a:pt x="13307" y="7233"/>
                    </a:moveTo>
                    <a:cubicBezTo>
                      <a:pt x="13166" y="7236"/>
                      <a:pt x="13042" y="7329"/>
                      <a:pt x="12999" y="7465"/>
                    </a:cubicBezTo>
                    <a:lnTo>
                      <a:pt x="12252" y="9736"/>
                    </a:lnTo>
                    <a:cubicBezTo>
                      <a:pt x="12214" y="9842"/>
                      <a:pt x="12228" y="9959"/>
                      <a:pt x="12290" y="10052"/>
                    </a:cubicBezTo>
                    <a:cubicBezTo>
                      <a:pt x="12358" y="10155"/>
                      <a:pt x="12475" y="10214"/>
                      <a:pt x="12597" y="10208"/>
                    </a:cubicBezTo>
                    <a:lnTo>
                      <a:pt x="12979" y="10208"/>
                    </a:lnTo>
                    <a:lnTo>
                      <a:pt x="12979" y="10918"/>
                    </a:lnTo>
                    <a:lnTo>
                      <a:pt x="13649" y="10918"/>
                    </a:lnTo>
                    <a:lnTo>
                      <a:pt x="13649" y="10208"/>
                    </a:lnTo>
                    <a:lnTo>
                      <a:pt x="14051" y="10208"/>
                    </a:lnTo>
                    <a:cubicBezTo>
                      <a:pt x="14167" y="10193"/>
                      <a:pt x="14269" y="10123"/>
                      <a:pt x="14327" y="10020"/>
                    </a:cubicBezTo>
                    <a:cubicBezTo>
                      <a:pt x="14381" y="9924"/>
                      <a:pt x="14391" y="9809"/>
                      <a:pt x="14354" y="9705"/>
                    </a:cubicBezTo>
                    <a:lnTo>
                      <a:pt x="13632" y="7465"/>
                    </a:lnTo>
                    <a:cubicBezTo>
                      <a:pt x="13586" y="7324"/>
                      <a:pt x="13454" y="7230"/>
                      <a:pt x="13307" y="7233"/>
                    </a:cubicBezTo>
                    <a:close/>
                    <a:moveTo>
                      <a:pt x="9724" y="7636"/>
                    </a:moveTo>
                    <a:cubicBezTo>
                      <a:pt x="9645" y="7631"/>
                      <a:pt x="9567" y="7657"/>
                      <a:pt x="9507" y="7710"/>
                    </a:cubicBezTo>
                    <a:lnTo>
                      <a:pt x="8720" y="8499"/>
                    </a:lnTo>
                    <a:cubicBezTo>
                      <a:pt x="8690" y="8529"/>
                      <a:pt x="8666" y="8565"/>
                      <a:pt x="8651" y="8604"/>
                    </a:cubicBezTo>
                    <a:cubicBezTo>
                      <a:pt x="8638" y="8638"/>
                      <a:pt x="8631" y="8674"/>
                      <a:pt x="8630" y="8711"/>
                    </a:cubicBezTo>
                    <a:lnTo>
                      <a:pt x="8630" y="9844"/>
                    </a:lnTo>
                    <a:cubicBezTo>
                      <a:pt x="8630" y="9943"/>
                      <a:pt x="8671" y="10037"/>
                      <a:pt x="8743" y="10104"/>
                    </a:cubicBezTo>
                    <a:cubicBezTo>
                      <a:pt x="8807" y="10163"/>
                      <a:pt x="8891" y="10196"/>
                      <a:pt x="8977" y="10195"/>
                    </a:cubicBezTo>
                    <a:lnTo>
                      <a:pt x="10403" y="10195"/>
                    </a:lnTo>
                    <a:cubicBezTo>
                      <a:pt x="10496" y="10196"/>
                      <a:pt x="10586" y="10162"/>
                      <a:pt x="10657" y="10100"/>
                    </a:cubicBezTo>
                    <a:cubicBezTo>
                      <a:pt x="10737" y="10031"/>
                      <a:pt x="10785" y="9932"/>
                      <a:pt x="10791" y="9825"/>
                    </a:cubicBezTo>
                    <a:lnTo>
                      <a:pt x="10791" y="8737"/>
                    </a:lnTo>
                    <a:cubicBezTo>
                      <a:pt x="10793" y="8694"/>
                      <a:pt x="10786" y="8651"/>
                      <a:pt x="10770" y="8611"/>
                    </a:cubicBezTo>
                    <a:cubicBezTo>
                      <a:pt x="10752" y="8562"/>
                      <a:pt x="10723" y="8519"/>
                      <a:pt x="10684" y="8485"/>
                    </a:cubicBezTo>
                    <a:lnTo>
                      <a:pt x="9901" y="7710"/>
                    </a:lnTo>
                    <a:cubicBezTo>
                      <a:pt x="9852" y="7666"/>
                      <a:pt x="9789" y="7640"/>
                      <a:pt x="9724" y="7636"/>
                    </a:cubicBezTo>
                    <a:close/>
                    <a:moveTo>
                      <a:pt x="9690" y="8537"/>
                    </a:moveTo>
                    <a:lnTo>
                      <a:pt x="10081" y="8914"/>
                    </a:lnTo>
                    <a:lnTo>
                      <a:pt x="10081" y="9502"/>
                    </a:lnTo>
                    <a:lnTo>
                      <a:pt x="9309" y="9502"/>
                    </a:lnTo>
                    <a:lnTo>
                      <a:pt x="9309" y="8897"/>
                    </a:lnTo>
                    <a:lnTo>
                      <a:pt x="9690" y="8537"/>
                    </a:lnTo>
                    <a:close/>
                    <a:moveTo>
                      <a:pt x="13324" y="8820"/>
                    </a:moveTo>
                    <a:lnTo>
                      <a:pt x="13608" y="9470"/>
                    </a:lnTo>
                    <a:lnTo>
                      <a:pt x="13040" y="9470"/>
                    </a:lnTo>
                    <a:lnTo>
                      <a:pt x="13324" y="8820"/>
                    </a:lnTo>
                    <a:close/>
                    <a:moveTo>
                      <a:pt x="1784" y="11647"/>
                    </a:moveTo>
                    <a:cubicBezTo>
                      <a:pt x="1692" y="11642"/>
                      <a:pt x="1603" y="11674"/>
                      <a:pt x="1535" y="11736"/>
                    </a:cubicBezTo>
                    <a:cubicBezTo>
                      <a:pt x="1474" y="11791"/>
                      <a:pt x="1434" y="11865"/>
                      <a:pt x="1422" y="11947"/>
                    </a:cubicBezTo>
                    <a:lnTo>
                      <a:pt x="1422" y="14960"/>
                    </a:lnTo>
                    <a:cubicBezTo>
                      <a:pt x="1425" y="15037"/>
                      <a:pt x="1455" y="15110"/>
                      <a:pt x="1507" y="15166"/>
                    </a:cubicBezTo>
                    <a:cubicBezTo>
                      <a:pt x="1564" y="15228"/>
                      <a:pt x="1643" y="15265"/>
                      <a:pt x="1727" y="15268"/>
                    </a:cubicBezTo>
                    <a:lnTo>
                      <a:pt x="2217" y="15268"/>
                    </a:lnTo>
                    <a:cubicBezTo>
                      <a:pt x="2269" y="15425"/>
                      <a:pt x="2351" y="15573"/>
                      <a:pt x="2474" y="15698"/>
                    </a:cubicBezTo>
                    <a:cubicBezTo>
                      <a:pt x="2896" y="16125"/>
                      <a:pt x="3580" y="16125"/>
                      <a:pt x="4002" y="15698"/>
                    </a:cubicBezTo>
                    <a:cubicBezTo>
                      <a:pt x="4126" y="15573"/>
                      <a:pt x="4208" y="15425"/>
                      <a:pt x="4259" y="15268"/>
                    </a:cubicBezTo>
                    <a:lnTo>
                      <a:pt x="5104" y="15268"/>
                    </a:lnTo>
                    <a:cubicBezTo>
                      <a:pt x="5155" y="15425"/>
                      <a:pt x="5238" y="15573"/>
                      <a:pt x="5361" y="15698"/>
                    </a:cubicBezTo>
                    <a:cubicBezTo>
                      <a:pt x="5783" y="16125"/>
                      <a:pt x="6467" y="16125"/>
                      <a:pt x="6889" y="15698"/>
                    </a:cubicBezTo>
                    <a:cubicBezTo>
                      <a:pt x="7013" y="15573"/>
                      <a:pt x="7095" y="15425"/>
                      <a:pt x="7146" y="15268"/>
                    </a:cubicBezTo>
                    <a:lnTo>
                      <a:pt x="7984" y="15268"/>
                    </a:lnTo>
                    <a:cubicBezTo>
                      <a:pt x="8068" y="15267"/>
                      <a:pt x="8147" y="15230"/>
                      <a:pt x="8203" y="15166"/>
                    </a:cubicBezTo>
                    <a:cubicBezTo>
                      <a:pt x="8249" y="15113"/>
                      <a:pt x="8274" y="15045"/>
                      <a:pt x="8275" y="14974"/>
                    </a:cubicBezTo>
                    <a:lnTo>
                      <a:pt x="8275" y="13478"/>
                    </a:lnTo>
                    <a:cubicBezTo>
                      <a:pt x="8278" y="13428"/>
                      <a:pt x="8269" y="13377"/>
                      <a:pt x="8249" y="13331"/>
                    </a:cubicBezTo>
                    <a:cubicBezTo>
                      <a:pt x="8233" y="13293"/>
                      <a:pt x="8210" y="13260"/>
                      <a:pt x="8180" y="13232"/>
                    </a:cubicBezTo>
                    <a:lnTo>
                      <a:pt x="6649" y="11699"/>
                    </a:lnTo>
                    <a:cubicBezTo>
                      <a:pt x="6629" y="11683"/>
                      <a:pt x="6608" y="11670"/>
                      <a:pt x="6585" y="11661"/>
                    </a:cubicBezTo>
                    <a:cubicBezTo>
                      <a:pt x="6560" y="11652"/>
                      <a:pt x="6534" y="11648"/>
                      <a:pt x="6508" y="11647"/>
                    </a:cubicBezTo>
                    <a:lnTo>
                      <a:pt x="1784" y="11647"/>
                    </a:lnTo>
                    <a:close/>
                    <a:moveTo>
                      <a:pt x="2157" y="12375"/>
                    </a:moveTo>
                    <a:lnTo>
                      <a:pt x="6341" y="12375"/>
                    </a:lnTo>
                    <a:lnTo>
                      <a:pt x="7558" y="13615"/>
                    </a:lnTo>
                    <a:lnTo>
                      <a:pt x="7558" y="14557"/>
                    </a:lnTo>
                    <a:lnTo>
                      <a:pt x="7139" y="14557"/>
                    </a:lnTo>
                    <a:cubicBezTo>
                      <a:pt x="7086" y="14409"/>
                      <a:pt x="7006" y="14270"/>
                      <a:pt x="6889" y="14152"/>
                    </a:cubicBezTo>
                    <a:cubicBezTo>
                      <a:pt x="6678" y="13939"/>
                      <a:pt x="6402" y="13832"/>
                      <a:pt x="6125" y="13832"/>
                    </a:cubicBezTo>
                    <a:cubicBezTo>
                      <a:pt x="5849" y="13832"/>
                      <a:pt x="5572" y="13939"/>
                      <a:pt x="5361" y="14152"/>
                    </a:cubicBezTo>
                    <a:cubicBezTo>
                      <a:pt x="5245" y="14270"/>
                      <a:pt x="5164" y="14409"/>
                      <a:pt x="5111" y="14557"/>
                    </a:cubicBezTo>
                    <a:lnTo>
                      <a:pt x="4252" y="14557"/>
                    </a:lnTo>
                    <a:cubicBezTo>
                      <a:pt x="4199" y="14409"/>
                      <a:pt x="4119" y="14270"/>
                      <a:pt x="4002" y="14152"/>
                    </a:cubicBezTo>
                    <a:cubicBezTo>
                      <a:pt x="3791" y="13939"/>
                      <a:pt x="3515" y="13832"/>
                      <a:pt x="3238" y="13832"/>
                    </a:cubicBezTo>
                    <a:cubicBezTo>
                      <a:pt x="2962" y="13832"/>
                      <a:pt x="2685" y="13939"/>
                      <a:pt x="2474" y="14152"/>
                    </a:cubicBezTo>
                    <a:cubicBezTo>
                      <a:pt x="2358" y="14270"/>
                      <a:pt x="2277" y="14409"/>
                      <a:pt x="2225" y="14557"/>
                    </a:cubicBezTo>
                    <a:lnTo>
                      <a:pt x="2149" y="14557"/>
                    </a:lnTo>
                    <a:lnTo>
                      <a:pt x="2157" y="12375"/>
                    </a:lnTo>
                    <a:close/>
                    <a:moveTo>
                      <a:pt x="12972" y="13469"/>
                    </a:moveTo>
                    <a:cubicBezTo>
                      <a:pt x="12893" y="13464"/>
                      <a:pt x="12815" y="13490"/>
                      <a:pt x="12756" y="13542"/>
                    </a:cubicBezTo>
                    <a:lnTo>
                      <a:pt x="11968" y="14332"/>
                    </a:lnTo>
                    <a:cubicBezTo>
                      <a:pt x="11938" y="14362"/>
                      <a:pt x="11915" y="14398"/>
                      <a:pt x="11899" y="14437"/>
                    </a:cubicBezTo>
                    <a:cubicBezTo>
                      <a:pt x="11886" y="14471"/>
                      <a:pt x="11880" y="14507"/>
                      <a:pt x="11879" y="14544"/>
                    </a:cubicBezTo>
                    <a:lnTo>
                      <a:pt x="11879" y="15677"/>
                    </a:lnTo>
                    <a:cubicBezTo>
                      <a:pt x="11878" y="15776"/>
                      <a:pt x="11919" y="15870"/>
                      <a:pt x="11991" y="15937"/>
                    </a:cubicBezTo>
                    <a:cubicBezTo>
                      <a:pt x="12055" y="15996"/>
                      <a:pt x="12139" y="16028"/>
                      <a:pt x="12226" y="16028"/>
                    </a:cubicBezTo>
                    <a:lnTo>
                      <a:pt x="13651" y="16028"/>
                    </a:lnTo>
                    <a:cubicBezTo>
                      <a:pt x="13744" y="16028"/>
                      <a:pt x="13835" y="15995"/>
                      <a:pt x="13905" y="15933"/>
                    </a:cubicBezTo>
                    <a:cubicBezTo>
                      <a:pt x="13985" y="15864"/>
                      <a:pt x="14033" y="15764"/>
                      <a:pt x="14039" y="15658"/>
                    </a:cubicBezTo>
                    <a:lnTo>
                      <a:pt x="14039" y="14570"/>
                    </a:lnTo>
                    <a:cubicBezTo>
                      <a:pt x="14041" y="14527"/>
                      <a:pt x="14034" y="14484"/>
                      <a:pt x="14019" y="14444"/>
                    </a:cubicBezTo>
                    <a:cubicBezTo>
                      <a:pt x="14000" y="14395"/>
                      <a:pt x="13970" y="14352"/>
                      <a:pt x="13932" y="14317"/>
                    </a:cubicBezTo>
                    <a:lnTo>
                      <a:pt x="13150" y="13542"/>
                    </a:lnTo>
                    <a:cubicBezTo>
                      <a:pt x="13100" y="13499"/>
                      <a:pt x="13038" y="13473"/>
                      <a:pt x="12972" y="13469"/>
                    </a:cubicBezTo>
                    <a:close/>
                    <a:moveTo>
                      <a:pt x="12938" y="14369"/>
                    </a:moveTo>
                    <a:lnTo>
                      <a:pt x="13329" y="14746"/>
                    </a:lnTo>
                    <a:lnTo>
                      <a:pt x="13329" y="15334"/>
                    </a:lnTo>
                    <a:lnTo>
                      <a:pt x="12557" y="15334"/>
                    </a:lnTo>
                    <a:lnTo>
                      <a:pt x="12557" y="14730"/>
                    </a:lnTo>
                    <a:lnTo>
                      <a:pt x="12938" y="14369"/>
                    </a:lnTo>
                    <a:close/>
                    <a:moveTo>
                      <a:pt x="3238" y="14566"/>
                    </a:moveTo>
                    <a:cubicBezTo>
                      <a:pt x="3329" y="14566"/>
                      <a:pt x="3420" y="14601"/>
                      <a:pt x="3489" y="14671"/>
                    </a:cubicBezTo>
                    <a:cubicBezTo>
                      <a:pt x="3628" y="14811"/>
                      <a:pt x="3628" y="15038"/>
                      <a:pt x="3489" y="15178"/>
                    </a:cubicBezTo>
                    <a:cubicBezTo>
                      <a:pt x="3350" y="15319"/>
                      <a:pt x="3126" y="15319"/>
                      <a:pt x="2988" y="15178"/>
                    </a:cubicBezTo>
                    <a:cubicBezTo>
                      <a:pt x="2849" y="15038"/>
                      <a:pt x="2849" y="14811"/>
                      <a:pt x="2988" y="14671"/>
                    </a:cubicBezTo>
                    <a:cubicBezTo>
                      <a:pt x="3057" y="14601"/>
                      <a:pt x="3148" y="14566"/>
                      <a:pt x="3238" y="14566"/>
                    </a:cubicBezTo>
                    <a:close/>
                    <a:moveTo>
                      <a:pt x="6125" y="14566"/>
                    </a:moveTo>
                    <a:cubicBezTo>
                      <a:pt x="6216" y="14566"/>
                      <a:pt x="6307" y="14601"/>
                      <a:pt x="6376" y="14671"/>
                    </a:cubicBezTo>
                    <a:cubicBezTo>
                      <a:pt x="6515" y="14811"/>
                      <a:pt x="6515" y="15038"/>
                      <a:pt x="6376" y="15178"/>
                    </a:cubicBezTo>
                    <a:cubicBezTo>
                      <a:pt x="6237" y="15319"/>
                      <a:pt x="6013" y="15319"/>
                      <a:pt x="5875" y="15178"/>
                    </a:cubicBezTo>
                    <a:cubicBezTo>
                      <a:pt x="5736" y="15038"/>
                      <a:pt x="5736" y="14811"/>
                      <a:pt x="5875" y="14671"/>
                    </a:cubicBezTo>
                    <a:cubicBezTo>
                      <a:pt x="5944" y="14601"/>
                      <a:pt x="6035" y="14566"/>
                      <a:pt x="6125" y="1456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B5A82FF1-F5D5-DE49-BF1B-28883571B238}"/>
                </a:ext>
              </a:extLst>
            </p:cNvPr>
            <p:cNvGrpSpPr/>
            <p:nvPr/>
          </p:nvGrpSpPr>
          <p:grpSpPr>
            <a:xfrm>
              <a:off x="5720689" y="8010128"/>
              <a:ext cx="2197038" cy="2917118"/>
              <a:chOff x="16414089" y="7613290"/>
              <a:chExt cx="2197038" cy="2917118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8693299-3DB1-B140-92F4-CA7207BE3BD9}"/>
                  </a:ext>
                </a:extLst>
              </p:cNvPr>
              <p:cNvSpPr/>
              <p:nvPr/>
            </p:nvSpPr>
            <p:spPr>
              <a:xfrm>
                <a:off x="16414089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AEB2E847-F3C8-694C-BFA8-D4449B54E2A4}"/>
                  </a:ext>
                </a:extLst>
              </p:cNvPr>
              <p:cNvSpPr/>
              <p:nvPr/>
            </p:nvSpPr>
            <p:spPr>
              <a:xfrm>
                <a:off x="16414089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2DD030A-1B02-0844-AE98-AD2AFDA5CCE1}"/>
                  </a:ext>
                </a:extLst>
              </p:cNvPr>
              <p:cNvSpPr/>
              <p:nvPr/>
            </p:nvSpPr>
            <p:spPr>
              <a:xfrm>
                <a:off x="16454989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#2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Фигура">
                <a:extLst>
                  <a:ext uri="{FF2B5EF4-FFF2-40B4-BE49-F238E27FC236}">
                    <a16:creationId xmlns:a16="http://schemas.microsoft.com/office/drawing/2014/main" id="{81A413BE-F6A9-6547-97A1-C9BC6CD72BD6}"/>
                  </a:ext>
                </a:extLst>
              </p:cNvPr>
              <p:cNvSpPr/>
              <p:nvPr/>
            </p:nvSpPr>
            <p:spPr>
              <a:xfrm>
                <a:off x="17105984" y="8156725"/>
                <a:ext cx="860477" cy="991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722" extrusionOk="0">
                    <a:moveTo>
                      <a:pt x="9839" y="0"/>
                    </a:moveTo>
                    <a:cubicBezTo>
                      <a:pt x="9369" y="0"/>
                      <a:pt x="8899" y="164"/>
                      <a:pt x="8540" y="492"/>
                    </a:cubicBezTo>
                    <a:cubicBezTo>
                      <a:pt x="7838" y="1133"/>
                      <a:pt x="7825" y="2164"/>
                      <a:pt x="8498" y="2822"/>
                    </a:cubicBezTo>
                    <a:cubicBezTo>
                      <a:pt x="6443" y="3079"/>
                      <a:pt x="4461" y="3927"/>
                      <a:pt x="2881" y="5371"/>
                    </a:cubicBezTo>
                    <a:cubicBezTo>
                      <a:pt x="-961" y="8883"/>
                      <a:pt x="-961" y="14576"/>
                      <a:pt x="2881" y="18088"/>
                    </a:cubicBezTo>
                    <a:cubicBezTo>
                      <a:pt x="6724" y="21600"/>
                      <a:pt x="12954" y="21600"/>
                      <a:pt x="16797" y="18088"/>
                    </a:cubicBezTo>
                    <a:cubicBezTo>
                      <a:pt x="20639" y="14576"/>
                      <a:pt x="20639" y="8883"/>
                      <a:pt x="16797" y="5371"/>
                    </a:cubicBezTo>
                    <a:cubicBezTo>
                      <a:pt x="15217" y="3927"/>
                      <a:pt x="13235" y="3079"/>
                      <a:pt x="11180" y="2822"/>
                    </a:cubicBezTo>
                    <a:cubicBezTo>
                      <a:pt x="11853" y="2164"/>
                      <a:pt x="11839" y="1133"/>
                      <a:pt x="11137" y="492"/>
                    </a:cubicBezTo>
                    <a:cubicBezTo>
                      <a:pt x="10779" y="164"/>
                      <a:pt x="10309" y="0"/>
                      <a:pt x="9839" y="0"/>
                    </a:cubicBezTo>
                    <a:close/>
                    <a:moveTo>
                      <a:pt x="9839" y="650"/>
                    </a:moveTo>
                    <a:cubicBezTo>
                      <a:pt x="10127" y="650"/>
                      <a:pt x="10414" y="751"/>
                      <a:pt x="10634" y="951"/>
                    </a:cubicBezTo>
                    <a:cubicBezTo>
                      <a:pt x="11073" y="1353"/>
                      <a:pt x="11073" y="2004"/>
                      <a:pt x="10634" y="2406"/>
                    </a:cubicBezTo>
                    <a:cubicBezTo>
                      <a:pt x="10195" y="2807"/>
                      <a:pt x="9483" y="2807"/>
                      <a:pt x="9043" y="2406"/>
                    </a:cubicBezTo>
                    <a:cubicBezTo>
                      <a:pt x="8604" y="2004"/>
                      <a:pt x="8604" y="1353"/>
                      <a:pt x="9043" y="951"/>
                    </a:cubicBezTo>
                    <a:cubicBezTo>
                      <a:pt x="9263" y="751"/>
                      <a:pt x="9551" y="650"/>
                      <a:pt x="9839" y="650"/>
                    </a:cubicBezTo>
                    <a:close/>
                    <a:moveTo>
                      <a:pt x="9839" y="3418"/>
                    </a:moveTo>
                    <a:cubicBezTo>
                      <a:pt x="12167" y="3418"/>
                      <a:pt x="14494" y="4229"/>
                      <a:pt x="16270" y="5852"/>
                    </a:cubicBezTo>
                    <a:cubicBezTo>
                      <a:pt x="19821" y="9098"/>
                      <a:pt x="19821" y="14361"/>
                      <a:pt x="16270" y="17607"/>
                    </a:cubicBezTo>
                    <a:cubicBezTo>
                      <a:pt x="12718" y="20853"/>
                      <a:pt x="6959" y="20853"/>
                      <a:pt x="3408" y="17607"/>
                    </a:cubicBezTo>
                    <a:cubicBezTo>
                      <a:pt x="-144" y="14361"/>
                      <a:pt x="-144" y="9098"/>
                      <a:pt x="3408" y="5852"/>
                    </a:cubicBezTo>
                    <a:cubicBezTo>
                      <a:pt x="5183" y="4229"/>
                      <a:pt x="7511" y="3418"/>
                      <a:pt x="9839" y="3418"/>
                    </a:cubicBezTo>
                    <a:close/>
                    <a:moveTo>
                      <a:pt x="9839" y="4141"/>
                    </a:moveTo>
                    <a:cubicBezTo>
                      <a:pt x="7714" y="4141"/>
                      <a:pt x="5589" y="4882"/>
                      <a:pt x="3968" y="6364"/>
                    </a:cubicBezTo>
                    <a:cubicBezTo>
                      <a:pt x="725" y="9327"/>
                      <a:pt x="725" y="14132"/>
                      <a:pt x="3968" y="17095"/>
                    </a:cubicBezTo>
                    <a:cubicBezTo>
                      <a:pt x="7210" y="20059"/>
                      <a:pt x="12467" y="20059"/>
                      <a:pt x="15709" y="17095"/>
                    </a:cubicBezTo>
                    <a:cubicBezTo>
                      <a:pt x="18952" y="14132"/>
                      <a:pt x="18952" y="9327"/>
                      <a:pt x="15709" y="6364"/>
                    </a:cubicBezTo>
                    <a:cubicBezTo>
                      <a:pt x="14088" y="4882"/>
                      <a:pt x="11964" y="4141"/>
                      <a:pt x="9839" y="4141"/>
                    </a:cubicBezTo>
                    <a:close/>
                    <a:moveTo>
                      <a:pt x="9839" y="4815"/>
                    </a:moveTo>
                    <a:cubicBezTo>
                      <a:pt x="11775" y="4815"/>
                      <a:pt x="13711" y="5490"/>
                      <a:pt x="15189" y="6840"/>
                    </a:cubicBezTo>
                    <a:cubicBezTo>
                      <a:pt x="18143" y="9541"/>
                      <a:pt x="18143" y="13918"/>
                      <a:pt x="15189" y="16619"/>
                    </a:cubicBezTo>
                    <a:cubicBezTo>
                      <a:pt x="12234" y="19319"/>
                      <a:pt x="7444" y="19319"/>
                      <a:pt x="4489" y="16619"/>
                    </a:cubicBezTo>
                    <a:cubicBezTo>
                      <a:pt x="1535" y="13918"/>
                      <a:pt x="1535" y="9541"/>
                      <a:pt x="4489" y="6840"/>
                    </a:cubicBezTo>
                    <a:cubicBezTo>
                      <a:pt x="5967" y="5490"/>
                      <a:pt x="7903" y="4815"/>
                      <a:pt x="9839" y="4815"/>
                    </a:cubicBezTo>
                    <a:close/>
                    <a:moveTo>
                      <a:pt x="9479" y="6189"/>
                    </a:moveTo>
                    <a:lnTo>
                      <a:pt x="9479" y="9890"/>
                    </a:lnTo>
                    <a:lnTo>
                      <a:pt x="8742" y="10297"/>
                    </a:lnTo>
                    <a:lnTo>
                      <a:pt x="5922" y="7719"/>
                    </a:lnTo>
                    <a:lnTo>
                      <a:pt x="5414" y="8184"/>
                    </a:lnTo>
                    <a:lnTo>
                      <a:pt x="8234" y="10762"/>
                    </a:lnTo>
                    <a:lnTo>
                      <a:pt x="7800" y="11428"/>
                    </a:lnTo>
                    <a:lnTo>
                      <a:pt x="3777" y="11428"/>
                    </a:lnTo>
                    <a:lnTo>
                      <a:pt x="3777" y="12084"/>
                    </a:lnTo>
                    <a:lnTo>
                      <a:pt x="7373" y="12084"/>
                    </a:lnTo>
                    <a:lnTo>
                      <a:pt x="5022" y="15692"/>
                    </a:lnTo>
                    <a:cubicBezTo>
                      <a:pt x="4915" y="15828"/>
                      <a:pt x="4936" y="16016"/>
                      <a:pt x="5073" y="16128"/>
                    </a:cubicBezTo>
                    <a:cubicBezTo>
                      <a:pt x="5187" y="16222"/>
                      <a:pt x="5355" y="16237"/>
                      <a:pt x="5486" y="16165"/>
                    </a:cubicBezTo>
                    <a:lnTo>
                      <a:pt x="9479" y="13975"/>
                    </a:lnTo>
                    <a:lnTo>
                      <a:pt x="9479" y="17270"/>
                    </a:lnTo>
                    <a:lnTo>
                      <a:pt x="10198" y="17270"/>
                    </a:lnTo>
                    <a:lnTo>
                      <a:pt x="10198" y="13582"/>
                    </a:lnTo>
                    <a:lnTo>
                      <a:pt x="10899" y="13197"/>
                    </a:lnTo>
                    <a:lnTo>
                      <a:pt x="13740" y="15793"/>
                    </a:lnTo>
                    <a:lnTo>
                      <a:pt x="14248" y="15328"/>
                    </a:lnTo>
                    <a:lnTo>
                      <a:pt x="11449" y="12771"/>
                    </a:lnTo>
                    <a:lnTo>
                      <a:pt x="11896" y="12084"/>
                    </a:lnTo>
                    <a:lnTo>
                      <a:pt x="15900" y="12084"/>
                    </a:lnTo>
                    <a:lnTo>
                      <a:pt x="15900" y="11428"/>
                    </a:lnTo>
                    <a:lnTo>
                      <a:pt x="12322" y="11428"/>
                    </a:lnTo>
                    <a:lnTo>
                      <a:pt x="14725" y="7729"/>
                    </a:lnTo>
                    <a:cubicBezTo>
                      <a:pt x="14803" y="7587"/>
                      <a:pt x="14762" y="7414"/>
                      <a:pt x="14628" y="7313"/>
                    </a:cubicBezTo>
                    <a:cubicBezTo>
                      <a:pt x="14565" y="7266"/>
                      <a:pt x="14489" y="7240"/>
                      <a:pt x="14411" y="7236"/>
                    </a:cubicBezTo>
                    <a:cubicBezTo>
                      <a:pt x="14333" y="7232"/>
                      <a:pt x="14254" y="7252"/>
                      <a:pt x="14186" y="7293"/>
                    </a:cubicBezTo>
                    <a:lnTo>
                      <a:pt x="10198" y="9493"/>
                    </a:lnTo>
                    <a:lnTo>
                      <a:pt x="10198" y="6189"/>
                    </a:lnTo>
                    <a:lnTo>
                      <a:pt x="9479" y="6189"/>
                    </a:lnTo>
                    <a:close/>
                    <a:moveTo>
                      <a:pt x="13395" y="8516"/>
                    </a:moveTo>
                    <a:lnTo>
                      <a:pt x="10915" y="12283"/>
                    </a:lnTo>
                    <a:lnTo>
                      <a:pt x="9258" y="10768"/>
                    </a:lnTo>
                    <a:lnTo>
                      <a:pt x="13395" y="8516"/>
                    </a:lnTo>
                    <a:close/>
                    <a:moveTo>
                      <a:pt x="8747" y="11230"/>
                    </a:moveTo>
                    <a:lnTo>
                      <a:pt x="10369" y="12713"/>
                    </a:lnTo>
                    <a:lnTo>
                      <a:pt x="6399" y="14885"/>
                    </a:lnTo>
                    <a:lnTo>
                      <a:pt x="8747" y="1123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520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33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42928" y="4913784"/>
            <a:ext cx="19285370" cy="5042483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E3BFA40-0DA4-F74D-A240-3E26D834522C}"/>
              </a:ext>
            </a:extLst>
          </p:cNvPr>
          <p:cNvGrpSpPr/>
          <p:nvPr/>
        </p:nvGrpSpPr>
        <p:grpSpPr>
          <a:xfrm>
            <a:off x="3247696" y="7877659"/>
            <a:ext cx="17833368" cy="2917118"/>
            <a:chOff x="3247696" y="7877659"/>
            <a:chExt cx="17833368" cy="2917118"/>
          </a:xfrm>
        </p:grpSpPr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F9E1B40-629D-BC4C-A24B-C012D8FCE658}"/>
                </a:ext>
              </a:extLst>
            </p:cNvPr>
            <p:cNvGrpSpPr/>
            <p:nvPr/>
          </p:nvGrpSpPr>
          <p:grpSpPr>
            <a:xfrm>
              <a:off x="3247696" y="7877659"/>
              <a:ext cx="2197038" cy="2917118"/>
              <a:chOff x="13248096" y="7613290"/>
              <a:chExt cx="2197038" cy="2917118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8BDE278-C556-EF48-8921-A28A59342E60}"/>
                  </a:ext>
                </a:extLst>
              </p:cNvPr>
              <p:cNvSpPr/>
              <p:nvPr/>
            </p:nvSpPr>
            <p:spPr>
              <a:xfrm>
                <a:off x="13248096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7CA22459-30B3-7741-B003-DD37E7F545A2}"/>
                  </a:ext>
                </a:extLst>
              </p:cNvPr>
              <p:cNvSpPr/>
              <p:nvPr/>
            </p:nvSpPr>
            <p:spPr>
              <a:xfrm>
                <a:off x="13248096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7" name="Фигура">
                <a:extLst>
                  <a:ext uri="{FF2B5EF4-FFF2-40B4-BE49-F238E27FC236}">
                    <a16:creationId xmlns:a16="http://schemas.microsoft.com/office/drawing/2014/main" id="{7ACC5AB4-500C-8A4E-89F8-4BD39F3DB46C}"/>
                  </a:ext>
                </a:extLst>
              </p:cNvPr>
              <p:cNvSpPr/>
              <p:nvPr/>
            </p:nvSpPr>
            <p:spPr>
              <a:xfrm>
                <a:off x="13898984" y="8211168"/>
                <a:ext cx="989953" cy="990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27" y="0"/>
                    </a:moveTo>
                    <a:cubicBezTo>
                      <a:pt x="9751" y="0"/>
                      <a:pt x="9662" y="0"/>
                      <a:pt x="9568" y="30"/>
                    </a:cubicBezTo>
                    <a:cubicBezTo>
                      <a:pt x="9464" y="68"/>
                      <a:pt x="9383" y="149"/>
                      <a:pt x="9345" y="253"/>
                    </a:cubicBezTo>
                    <a:cubicBezTo>
                      <a:pt x="9315" y="347"/>
                      <a:pt x="9315" y="436"/>
                      <a:pt x="9315" y="612"/>
                    </a:cubicBezTo>
                    <a:lnTo>
                      <a:pt x="9315" y="5377"/>
                    </a:lnTo>
                    <a:lnTo>
                      <a:pt x="8759" y="5377"/>
                    </a:lnTo>
                    <a:lnTo>
                      <a:pt x="8760" y="5383"/>
                    </a:lnTo>
                    <a:lnTo>
                      <a:pt x="7841" y="5383"/>
                    </a:lnTo>
                    <a:lnTo>
                      <a:pt x="7841" y="4883"/>
                    </a:lnTo>
                    <a:cubicBezTo>
                      <a:pt x="7828" y="4509"/>
                      <a:pt x="7660" y="4157"/>
                      <a:pt x="7376" y="3913"/>
                    </a:cubicBezTo>
                    <a:cubicBezTo>
                      <a:pt x="6847" y="3461"/>
                      <a:pt x="6068" y="3461"/>
                      <a:pt x="5540" y="3913"/>
                    </a:cubicBezTo>
                    <a:cubicBezTo>
                      <a:pt x="5256" y="4157"/>
                      <a:pt x="5087" y="4509"/>
                      <a:pt x="5075" y="4883"/>
                    </a:cubicBezTo>
                    <a:lnTo>
                      <a:pt x="5075" y="5383"/>
                    </a:lnTo>
                    <a:lnTo>
                      <a:pt x="4082" y="5383"/>
                    </a:lnTo>
                    <a:lnTo>
                      <a:pt x="4085" y="5377"/>
                    </a:lnTo>
                    <a:lnTo>
                      <a:pt x="2098" y="5377"/>
                    </a:lnTo>
                    <a:lnTo>
                      <a:pt x="2088" y="5377"/>
                    </a:lnTo>
                    <a:cubicBezTo>
                      <a:pt x="1487" y="5377"/>
                      <a:pt x="1184" y="5377"/>
                      <a:pt x="863" y="5479"/>
                    </a:cubicBezTo>
                    <a:cubicBezTo>
                      <a:pt x="509" y="5607"/>
                      <a:pt x="231" y="5886"/>
                      <a:pt x="102" y="6239"/>
                    </a:cubicBezTo>
                    <a:cubicBezTo>
                      <a:pt x="0" y="6562"/>
                      <a:pt x="0" y="6865"/>
                      <a:pt x="0" y="7464"/>
                    </a:cubicBezTo>
                    <a:lnTo>
                      <a:pt x="0" y="19503"/>
                    </a:lnTo>
                    <a:cubicBezTo>
                      <a:pt x="0" y="20111"/>
                      <a:pt x="0" y="20414"/>
                      <a:pt x="102" y="20737"/>
                    </a:cubicBezTo>
                    <a:cubicBezTo>
                      <a:pt x="231" y="21090"/>
                      <a:pt x="509" y="21369"/>
                      <a:pt x="863" y="21497"/>
                    </a:cubicBezTo>
                    <a:cubicBezTo>
                      <a:pt x="1186" y="21599"/>
                      <a:pt x="1490" y="21600"/>
                      <a:pt x="2088" y="21600"/>
                    </a:cubicBezTo>
                    <a:lnTo>
                      <a:pt x="10833" y="21600"/>
                    </a:lnTo>
                    <a:cubicBezTo>
                      <a:pt x="11442" y="21600"/>
                      <a:pt x="11745" y="21599"/>
                      <a:pt x="12068" y="21497"/>
                    </a:cubicBezTo>
                    <a:cubicBezTo>
                      <a:pt x="12422" y="21369"/>
                      <a:pt x="12700" y="21090"/>
                      <a:pt x="12829" y="20737"/>
                    </a:cubicBezTo>
                    <a:cubicBezTo>
                      <a:pt x="12931" y="20414"/>
                      <a:pt x="12931" y="20111"/>
                      <a:pt x="12931" y="19512"/>
                    </a:cubicBezTo>
                    <a:lnTo>
                      <a:pt x="12931" y="15595"/>
                    </a:lnTo>
                    <a:lnTo>
                      <a:pt x="14917" y="13613"/>
                    </a:lnTo>
                    <a:lnTo>
                      <a:pt x="20986" y="13613"/>
                    </a:lnTo>
                    <a:cubicBezTo>
                      <a:pt x="21164" y="13613"/>
                      <a:pt x="21252" y="13613"/>
                      <a:pt x="21347" y="13583"/>
                    </a:cubicBezTo>
                    <a:cubicBezTo>
                      <a:pt x="21451" y="13546"/>
                      <a:pt x="21532" y="13464"/>
                      <a:pt x="21570" y="13360"/>
                    </a:cubicBezTo>
                    <a:cubicBezTo>
                      <a:pt x="21600" y="13266"/>
                      <a:pt x="21600" y="13178"/>
                      <a:pt x="21600" y="13002"/>
                    </a:cubicBezTo>
                    <a:lnTo>
                      <a:pt x="21600" y="614"/>
                    </a:lnTo>
                    <a:cubicBezTo>
                      <a:pt x="21600" y="436"/>
                      <a:pt x="21600" y="347"/>
                      <a:pt x="21570" y="253"/>
                    </a:cubicBezTo>
                    <a:cubicBezTo>
                      <a:pt x="21532" y="149"/>
                      <a:pt x="21450" y="68"/>
                      <a:pt x="21347" y="30"/>
                    </a:cubicBezTo>
                    <a:cubicBezTo>
                      <a:pt x="21252" y="0"/>
                      <a:pt x="21163" y="0"/>
                      <a:pt x="20988" y="0"/>
                    </a:cubicBezTo>
                    <a:lnTo>
                      <a:pt x="9929" y="0"/>
                    </a:lnTo>
                    <a:lnTo>
                      <a:pt x="9927" y="0"/>
                    </a:lnTo>
                    <a:close/>
                    <a:moveTo>
                      <a:pt x="10005" y="692"/>
                    </a:moveTo>
                    <a:lnTo>
                      <a:pt x="13679" y="692"/>
                    </a:lnTo>
                    <a:lnTo>
                      <a:pt x="13679" y="3967"/>
                    </a:lnTo>
                    <a:lnTo>
                      <a:pt x="10005" y="3967"/>
                    </a:lnTo>
                    <a:lnTo>
                      <a:pt x="10005" y="692"/>
                    </a:lnTo>
                    <a:close/>
                    <a:moveTo>
                      <a:pt x="14345" y="692"/>
                    </a:moveTo>
                    <a:lnTo>
                      <a:pt x="16570" y="692"/>
                    </a:lnTo>
                    <a:lnTo>
                      <a:pt x="16570" y="3967"/>
                    </a:lnTo>
                    <a:lnTo>
                      <a:pt x="14345" y="3967"/>
                    </a:lnTo>
                    <a:lnTo>
                      <a:pt x="14345" y="692"/>
                    </a:lnTo>
                    <a:close/>
                    <a:moveTo>
                      <a:pt x="17236" y="692"/>
                    </a:moveTo>
                    <a:lnTo>
                      <a:pt x="20909" y="692"/>
                    </a:lnTo>
                    <a:lnTo>
                      <a:pt x="20909" y="3967"/>
                    </a:lnTo>
                    <a:lnTo>
                      <a:pt x="17236" y="3967"/>
                    </a:lnTo>
                    <a:lnTo>
                      <a:pt x="17236" y="692"/>
                    </a:lnTo>
                    <a:close/>
                    <a:moveTo>
                      <a:pt x="6458" y="4345"/>
                    </a:moveTo>
                    <a:cubicBezTo>
                      <a:pt x="6616" y="4345"/>
                      <a:pt x="6773" y="4396"/>
                      <a:pt x="6903" y="4500"/>
                    </a:cubicBezTo>
                    <a:cubicBezTo>
                      <a:pt x="7062" y="4627"/>
                      <a:pt x="7157" y="4819"/>
                      <a:pt x="7160" y="5023"/>
                    </a:cubicBezTo>
                    <a:lnTo>
                      <a:pt x="7160" y="5777"/>
                    </a:lnTo>
                    <a:cubicBezTo>
                      <a:pt x="7155" y="5861"/>
                      <a:pt x="7185" y="5944"/>
                      <a:pt x="7243" y="6005"/>
                    </a:cubicBezTo>
                    <a:cubicBezTo>
                      <a:pt x="7305" y="6073"/>
                      <a:pt x="7395" y="6108"/>
                      <a:pt x="7486" y="6104"/>
                    </a:cubicBezTo>
                    <a:lnTo>
                      <a:pt x="8686" y="6104"/>
                    </a:lnTo>
                    <a:lnTo>
                      <a:pt x="9213" y="7961"/>
                    </a:lnTo>
                    <a:lnTo>
                      <a:pt x="7344" y="7961"/>
                    </a:lnTo>
                    <a:lnTo>
                      <a:pt x="5572" y="7961"/>
                    </a:lnTo>
                    <a:lnTo>
                      <a:pt x="3702" y="7961"/>
                    </a:lnTo>
                    <a:lnTo>
                      <a:pt x="4230" y="6104"/>
                    </a:lnTo>
                    <a:lnTo>
                      <a:pt x="5429" y="6104"/>
                    </a:lnTo>
                    <a:cubicBezTo>
                      <a:pt x="5521" y="6108"/>
                      <a:pt x="5611" y="6073"/>
                      <a:pt x="5674" y="6005"/>
                    </a:cubicBezTo>
                    <a:cubicBezTo>
                      <a:pt x="5731" y="5944"/>
                      <a:pt x="5761" y="5861"/>
                      <a:pt x="5756" y="5777"/>
                    </a:cubicBezTo>
                    <a:lnTo>
                      <a:pt x="5756" y="5023"/>
                    </a:lnTo>
                    <a:cubicBezTo>
                      <a:pt x="5759" y="4819"/>
                      <a:pt x="5853" y="4627"/>
                      <a:pt x="6013" y="4500"/>
                    </a:cubicBezTo>
                    <a:cubicBezTo>
                      <a:pt x="6143" y="4396"/>
                      <a:pt x="6301" y="4345"/>
                      <a:pt x="6458" y="4345"/>
                    </a:cubicBezTo>
                    <a:close/>
                    <a:moveTo>
                      <a:pt x="10005" y="4668"/>
                    </a:moveTo>
                    <a:lnTo>
                      <a:pt x="13679" y="4668"/>
                    </a:lnTo>
                    <a:lnTo>
                      <a:pt x="13679" y="6225"/>
                    </a:lnTo>
                    <a:cubicBezTo>
                      <a:pt x="13679" y="6389"/>
                      <a:pt x="13679" y="6471"/>
                      <a:pt x="13706" y="6558"/>
                    </a:cubicBezTo>
                    <a:cubicBezTo>
                      <a:pt x="13741" y="6654"/>
                      <a:pt x="13816" y="6729"/>
                      <a:pt x="13912" y="6764"/>
                    </a:cubicBezTo>
                    <a:cubicBezTo>
                      <a:pt x="13999" y="6791"/>
                      <a:pt x="14081" y="6791"/>
                      <a:pt x="14243" y="6791"/>
                    </a:cubicBezTo>
                    <a:lnTo>
                      <a:pt x="16670" y="6791"/>
                    </a:lnTo>
                    <a:cubicBezTo>
                      <a:pt x="16834" y="6791"/>
                      <a:pt x="16916" y="6791"/>
                      <a:pt x="17003" y="6764"/>
                    </a:cubicBezTo>
                    <a:cubicBezTo>
                      <a:pt x="17099" y="6729"/>
                      <a:pt x="17174" y="6654"/>
                      <a:pt x="17209" y="6558"/>
                    </a:cubicBezTo>
                    <a:cubicBezTo>
                      <a:pt x="17236" y="6471"/>
                      <a:pt x="17236" y="6389"/>
                      <a:pt x="17236" y="6227"/>
                    </a:cubicBezTo>
                    <a:lnTo>
                      <a:pt x="17236" y="4668"/>
                    </a:lnTo>
                    <a:lnTo>
                      <a:pt x="20909" y="4668"/>
                    </a:lnTo>
                    <a:lnTo>
                      <a:pt x="20909" y="12921"/>
                    </a:lnTo>
                    <a:lnTo>
                      <a:pt x="15611" y="12921"/>
                    </a:lnTo>
                    <a:lnTo>
                      <a:pt x="16438" y="12096"/>
                    </a:lnTo>
                    <a:cubicBezTo>
                      <a:pt x="16502" y="12023"/>
                      <a:pt x="16534" y="11929"/>
                      <a:pt x="16528" y="11832"/>
                    </a:cubicBezTo>
                    <a:cubicBezTo>
                      <a:pt x="16522" y="11745"/>
                      <a:pt x="16485" y="11662"/>
                      <a:pt x="16423" y="11600"/>
                    </a:cubicBezTo>
                    <a:lnTo>
                      <a:pt x="15306" y="10505"/>
                    </a:lnTo>
                    <a:cubicBezTo>
                      <a:pt x="15247" y="10447"/>
                      <a:pt x="15166" y="10416"/>
                      <a:pt x="15083" y="10419"/>
                    </a:cubicBezTo>
                    <a:cubicBezTo>
                      <a:pt x="14997" y="10421"/>
                      <a:pt x="14916" y="10458"/>
                      <a:pt x="14860" y="10522"/>
                    </a:cubicBezTo>
                    <a:lnTo>
                      <a:pt x="12931" y="12445"/>
                    </a:lnTo>
                    <a:lnTo>
                      <a:pt x="12931" y="7473"/>
                    </a:lnTo>
                    <a:cubicBezTo>
                      <a:pt x="12931" y="6865"/>
                      <a:pt x="12931" y="6562"/>
                      <a:pt x="12829" y="6239"/>
                    </a:cubicBezTo>
                    <a:cubicBezTo>
                      <a:pt x="12700" y="5886"/>
                      <a:pt x="12422" y="5607"/>
                      <a:pt x="12068" y="5479"/>
                    </a:cubicBezTo>
                    <a:cubicBezTo>
                      <a:pt x="11745" y="5377"/>
                      <a:pt x="11442" y="5377"/>
                      <a:pt x="10843" y="5377"/>
                    </a:cubicBezTo>
                    <a:lnTo>
                      <a:pt x="10005" y="5377"/>
                    </a:lnTo>
                    <a:lnTo>
                      <a:pt x="10005" y="4668"/>
                    </a:lnTo>
                    <a:close/>
                    <a:moveTo>
                      <a:pt x="14345" y="4668"/>
                    </a:moveTo>
                    <a:lnTo>
                      <a:pt x="16570" y="4668"/>
                    </a:lnTo>
                    <a:lnTo>
                      <a:pt x="16570" y="6099"/>
                    </a:lnTo>
                    <a:lnTo>
                      <a:pt x="14345" y="6099"/>
                    </a:lnTo>
                    <a:lnTo>
                      <a:pt x="14345" y="4668"/>
                    </a:lnTo>
                    <a:close/>
                    <a:moveTo>
                      <a:pt x="1943" y="6070"/>
                    </a:moveTo>
                    <a:lnTo>
                      <a:pt x="1949" y="6070"/>
                    </a:lnTo>
                    <a:lnTo>
                      <a:pt x="3495" y="6070"/>
                    </a:lnTo>
                    <a:lnTo>
                      <a:pt x="3290" y="6820"/>
                    </a:lnTo>
                    <a:lnTo>
                      <a:pt x="2042" y="6820"/>
                    </a:lnTo>
                    <a:lnTo>
                      <a:pt x="2039" y="6820"/>
                    </a:lnTo>
                    <a:cubicBezTo>
                      <a:pt x="1877" y="6820"/>
                      <a:pt x="1795" y="6820"/>
                      <a:pt x="1708" y="6847"/>
                    </a:cubicBezTo>
                    <a:cubicBezTo>
                      <a:pt x="1612" y="6882"/>
                      <a:pt x="1537" y="6958"/>
                      <a:pt x="1503" y="7053"/>
                    </a:cubicBezTo>
                    <a:cubicBezTo>
                      <a:pt x="1475" y="7141"/>
                      <a:pt x="1475" y="7223"/>
                      <a:pt x="1475" y="7384"/>
                    </a:cubicBezTo>
                    <a:lnTo>
                      <a:pt x="1475" y="19589"/>
                    </a:lnTo>
                    <a:cubicBezTo>
                      <a:pt x="1475" y="19754"/>
                      <a:pt x="1475" y="19835"/>
                      <a:pt x="1503" y="19923"/>
                    </a:cubicBezTo>
                    <a:cubicBezTo>
                      <a:pt x="1537" y="20018"/>
                      <a:pt x="1612" y="20094"/>
                      <a:pt x="1708" y="20129"/>
                    </a:cubicBezTo>
                    <a:cubicBezTo>
                      <a:pt x="1795" y="20156"/>
                      <a:pt x="1877" y="20156"/>
                      <a:pt x="2039" y="20156"/>
                    </a:cubicBezTo>
                    <a:lnTo>
                      <a:pt x="10889" y="20156"/>
                    </a:lnTo>
                    <a:cubicBezTo>
                      <a:pt x="11053" y="20156"/>
                      <a:pt x="11135" y="20156"/>
                      <a:pt x="11223" y="20129"/>
                    </a:cubicBezTo>
                    <a:cubicBezTo>
                      <a:pt x="11318" y="20094"/>
                      <a:pt x="11394" y="20018"/>
                      <a:pt x="11429" y="19923"/>
                    </a:cubicBezTo>
                    <a:cubicBezTo>
                      <a:pt x="11456" y="19835"/>
                      <a:pt x="11456" y="19753"/>
                      <a:pt x="11456" y="19592"/>
                    </a:cubicBezTo>
                    <a:lnTo>
                      <a:pt x="11456" y="17067"/>
                    </a:lnTo>
                    <a:lnTo>
                      <a:pt x="12247" y="16278"/>
                    </a:lnTo>
                    <a:lnTo>
                      <a:pt x="12247" y="19648"/>
                    </a:lnTo>
                    <a:cubicBezTo>
                      <a:pt x="12247" y="20009"/>
                      <a:pt x="12247" y="20192"/>
                      <a:pt x="12185" y="20387"/>
                    </a:cubicBezTo>
                    <a:cubicBezTo>
                      <a:pt x="12108" y="20600"/>
                      <a:pt x="11940" y="20767"/>
                      <a:pt x="11727" y="20845"/>
                    </a:cubicBezTo>
                    <a:cubicBezTo>
                      <a:pt x="11532" y="20906"/>
                      <a:pt x="11349" y="20906"/>
                      <a:pt x="10983" y="20906"/>
                    </a:cubicBezTo>
                    <a:lnTo>
                      <a:pt x="1943" y="20906"/>
                    </a:lnTo>
                    <a:cubicBezTo>
                      <a:pt x="1582" y="20906"/>
                      <a:pt x="1399" y="20906"/>
                      <a:pt x="1204" y="20845"/>
                    </a:cubicBezTo>
                    <a:cubicBezTo>
                      <a:pt x="991" y="20767"/>
                      <a:pt x="823" y="20600"/>
                      <a:pt x="746" y="20387"/>
                    </a:cubicBezTo>
                    <a:cubicBezTo>
                      <a:pt x="684" y="20192"/>
                      <a:pt x="684" y="20009"/>
                      <a:pt x="684" y="19642"/>
                    </a:cubicBezTo>
                    <a:lnTo>
                      <a:pt x="684" y="7328"/>
                    </a:lnTo>
                    <a:cubicBezTo>
                      <a:pt x="684" y="6967"/>
                      <a:pt x="684" y="6784"/>
                      <a:pt x="746" y="6589"/>
                    </a:cubicBezTo>
                    <a:cubicBezTo>
                      <a:pt x="823" y="6376"/>
                      <a:pt x="991" y="6209"/>
                      <a:pt x="1204" y="6131"/>
                    </a:cubicBezTo>
                    <a:cubicBezTo>
                      <a:pt x="1398" y="6070"/>
                      <a:pt x="1581" y="6070"/>
                      <a:pt x="1943" y="6070"/>
                    </a:cubicBezTo>
                    <a:close/>
                    <a:moveTo>
                      <a:pt x="9421" y="6070"/>
                    </a:moveTo>
                    <a:lnTo>
                      <a:pt x="10988" y="6070"/>
                    </a:lnTo>
                    <a:cubicBezTo>
                      <a:pt x="11349" y="6070"/>
                      <a:pt x="11532" y="6070"/>
                      <a:pt x="11727" y="6131"/>
                    </a:cubicBezTo>
                    <a:cubicBezTo>
                      <a:pt x="11940" y="6209"/>
                      <a:pt x="12108" y="6376"/>
                      <a:pt x="12185" y="6589"/>
                    </a:cubicBezTo>
                    <a:cubicBezTo>
                      <a:pt x="12247" y="6784"/>
                      <a:pt x="12247" y="6967"/>
                      <a:pt x="12247" y="7334"/>
                    </a:cubicBezTo>
                    <a:lnTo>
                      <a:pt x="12247" y="13128"/>
                    </a:lnTo>
                    <a:lnTo>
                      <a:pt x="11456" y="13917"/>
                    </a:lnTo>
                    <a:lnTo>
                      <a:pt x="11456" y="7387"/>
                    </a:lnTo>
                    <a:cubicBezTo>
                      <a:pt x="11456" y="7222"/>
                      <a:pt x="11456" y="7141"/>
                      <a:pt x="11429" y="7053"/>
                    </a:cubicBezTo>
                    <a:cubicBezTo>
                      <a:pt x="11394" y="6958"/>
                      <a:pt x="11318" y="6882"/>
                      <a:pt x="11223" y="6847"/>
                    </a:cubicBezTo>
                    <a:cubicBezTo>
                      <a:pt x="11135" y="6820"/>
                      <a:pt x="11053" y="6820"/>
                      <a:pt x="10891" y="6820"/>
                    </a:cubicBezTo>
                    <a:lnTo>
                      <a:pt x="9626" y="6820"/>
                    </a:lnTo>
                    <a:lnTo>
                      <a:pt x="9421" y="6070"/>
                    </a:lnTo>
                    <a:close/>
                    <a:moveTo>
                      <a:pt x="2135" y="7526"/>
                    </a:moveTo>
                    <a:lnTo>
                      <a:pt x="3098" y="7526"/>
                    </a:lnTo>
                    <a:lnTo>
                      <a:pt x="2910" y="8218"/>
                    </a:lnTo>
                    <a:cubicBezTo>
                      <a:pt x="2878" y="8312"/>
                      <a:pt x="2892" y="8416"/>
                      <a:pt x="2948" y="8498"/>
                    </a:cubicBezTo>
                    <a:cubicBezTo>
                      <a:pt x="2997" y="8570"/>
                      <a:pt x="3074" y="8619"/>
                      <a:pt x="3161" y="8633"/>
                    </a:cubicBezTo>
                    <a:lnTo>
                      <a:pt x="5572" y="8633"/>
                    </a:lnTo>
                    <a:lnTo>
                      <a:pt x="7344" y="8633"/>
                    </a:lnTo>
                    <a:lnTo>
                      <a:pt x="9755" y="8633"/>
                    </a:lnTo>
                    <a:cubicBezTo>
                      <a:pt x="9842" y="8619"/>
                      <a:pt x="9919" y="8571"/>
                      <a:pt x="9968" y="8498"/>
                    </a:cubicBezTo>
                    <a:cubicBezTo>
                      <a:pt x="10024" y="8416"/>
                      <a:pt x="10038" y="8312"/>
                      <a:pt x="10007" y="8218"/>
                    </a:cubicBezTo>
                    <a:lnTo>
                      <a:pt x="9818" y="7526"/>
                    </a:lnTo>
                    <a:lnTo>
                      <a:pt x="10796" y="7526"/>
                    </a:lnTo>
                    <a:lnTo>
                      <a:pt x="10796" y="14575"/>
                    </a:lnTo>
                    <a:lnTo>
                      <a:pt x="8433" y="16932"/>
                    </a:lnTo>
                    <a:lnTo>
                      <a:pt x="5017" y="16909"/>
                    </a:lnTo>
                    <a:lnTo>
                      <a:pt x="5017" y="17622"/>
                    </a:lnTo>
                    <a:lnTo>
                      <a:pt x="8247" y="17643"/>
                    </a:lnTo>
                    <a:lnTo>
                      <a:pt x="8263" y="18298"/>
                    </a:lnTo>
                    <a:cubicBezTo>
                      <a:pt x="8254" y="18405"/>
                      <a:pt x="8294" y="18510"/>
                      <a:pt x="8371" y="18585"/>
                    </a:cubicBezTo>
                    <a:cubicBezTo>
                      <a:pt x="8431" y="18643"/>
                      <a:pt x="8509" y="18679"/>
                      <a:pt x="8592" y="18685"/>
                    </a:cubicBezTo>
                    <a:lnTo>
                      <a:pt x="9684" y="18685"/>
                    </a:lnTo>
                    <a:cubicBezTo>
                      <a:pt x="9723" y="18686"/>
                      <a:pt x="9761" y="18680"/>
                      <a:pt x="9798" y="18668"/>
                    </a:cubicBezTo>
                    <a:cubicBezTo>
                      <a:pt x="9853" y="18650"/>
                      <a:pt x="9902" y="18619"/>
                      <a:pt x="9942" y="18577"/>
                    </a:cubicBezTo>
                    <a:lnTo>
                      <a:pt x="10796" y="17726"/>
                    </a:lnTo>
                    <a:lnTo>
                      <a:pt x="10796" y="19450"/>
                    </a:lnTo>
                    <a:lnTo>
                      <a:pt x="2135" y="19450"/>
                    </a:lnTo>
                    <a:lnTo>
                      <a:pt x="2135" y="7526"/>
                    </a:lnTo>
                    <a:close/>
                    <a:moveTo>
                      <a:pt x="4021" y="9451"/>
                    </a:moveTo>
                    <a:lnTo>
                      <a:pt x="2904" y="10855"/>
                    </a:lnTo>
                    <a:lnTo>
                      <a:pt x="3462" y="11298"/>
                    </a:lnTo>
                    <a:lnTo>
                      <a:pt x="4579" y="9895"/>
                    </a:lnTo>
                    <a:lnTo>
                      <a:pt x="4021" y="9451"/>
                    </a:lnTo>
                    <a:close/>
                    <a:moveTo>
                      <a:pt x="5017" y="10425"/>
                    </a:moveTo>
                    <a:lnTo>
                      <a:pt x="5017" y="11138"/>
                    </a:lnTo>
                    <a:lnTo>
                      <a:pt x="9653" y="11138"/>
                    </a:lnTo>
                    <a:lnTo>
                      <a:pt x="9653" y="10425"/>
                    </a:lnTo>
                    <a:lnTo>
                      <a:pt x="5017" y="10425"/>
                    </a:lnTo>
                    <a:close/>
                    <a:moveTo>
                      <a:pt x="15095" y="11297"/>
                    </a:moveTo>
                    <a:lnTo>
                      <a:pt x="15656" y="11835"/>
                    </a:lnTo>
                    <a:lnTo>
                      <a:pt x="15080" y="12415"/>
                    </a:lnTo>
                    <a:lnTo>
                      <a:pt x="14527" y="11862"/>
                    </a:lnTo>
                    <a:lnTo>
                      <a:pt x="15095" y="11297"/>
                    </a:lnTo>
                    <a:close/>
                    <a:moveTo>
                      <a:pt x="17976" y="11528"/>
                    </a:moveTo>
                    <a:lnTo>
                      <a:pt x="17976" y="12228"/>
                    </a:lnTo>
                    <a:lnTo>
                      <a:pt x="18677" y="12228"/>
                    </a:lnTo>
                    <a:lnTo>
                      <a:pt x="18677" y="11528"/>
                    </a:lnTo>
                    <a:lnTo>
                      <a:pt x="17976" y="11528"/>
                    </a:lnTo>
                    <a:close/>
                    <a:moveTo>
                      <a:pt x="19436" y="11528"/>
                    </a:moveTo>
                    <a:lnTo>
                      <a:pt x="19436" y="12228"/>
                    </a:lnTo>
                    <a:lnTo>
                      <a:pt x="20138" y="12228"/>
                    </a:lnTo>
                    <a:lnTo>
                      <a:pt x="20138" y="11528"/>
                    </a:lnTo>
                    <a:lnTo>
                      <a:pt x="19436" y="11528"/>
                    </a:lnTo>
                    <a:close/>
                    <a:moveTo>
                      <a:pt x="4021" y="11649"/>
                    </a:moveTo>
                    <a:lnTo>
                      <a:pt x="2904" y="13052"/>
                    </a:lnTo>
                    <a:lnTo>
                      <a:pt x="3462" y="13496"/>
                    </a:lnTo>
                    <a:lnTo>
                      <a:pt x="4579" y="12092"/>
                    </a:lnTo>
                    <a:lnTo>
                      <a:pt x="4021" y="11649"/>
                    </a:lnTo>
                    <a:close/>
                    <a:moveTo>
                      <a:pt x="14030" y="12356"/>
                    </a:moveTo>
                    <a:lnTo>
                      <a:pt x="14585" y="12911"/>
                    </a:lnTo>
                    <a:lnTo>
                      <a:pt x="9522" y="17998"/>
                    </a:lnTo>
                    <a:lnTo>
                      <a:pt x="8958" y="17996"/>
                    </a:lnTo>
                    <a:lnTo>
                      <a:pt x="8958" y="17396"/>
                    </a:lnTo>
                    <a:lnTo>
                      <a:pt x="14030" y="12356"/>
                    </a:lnTo>
                    <a:close/>
                    <a:moveTo>
                      <a:pt x="5017" y="12622"/>
                    </a:moveTo>
                    <a:lnTo>
                      <a:pt x="5017" y="13335"/>
                    </a:lnTo>
                    <a:lnTo>
                      <a:pt x="9653" y="13335"/>
                    </a:lnTo>
                    <a:lnTo>
                      <a:pt x="9653" y="12622"/>
                    </a:lnTo>
                    <a:lnTo>
                      <a:pt x="5017" y="12622"/>
                    </a:lnTo>
                    <a:close/>
                    <a:moveTo>
                      <a:pt x="4021" y="13846"/>
                    </a:moveTo>
                    <a:lnTo>
                      <a:pt x="2904" y="15250"/>
                    </a:lnTo>
                    <a:lnTo>
                      <a:pt x="3462" y="15693"/>
                    </a:lnTo>
                    <a:lnTo>
                      <a:pt x="4579" y="14289"/>
                    </a:lnTo>
                    <a:lnTo>
                      <a:pt x="4021" y="13846"/>
                    </a:lnTo>
                    <a:close/>
                    <a:moveTo>
                      <a:pt x="5017" y="14820"/>
                    </a:moveTo>
                    <a:lnTo>
                      <a:pt x="5017" y="15533"/>
                    </a:lnTo>
                    <a:lnTo>
                      <a:pt x="9653" y="15533"/>
                    </a:lnTo>
                    <a:lnTo>
                      <a:pt x="9653" y="14820"/>
                    </a:lnTo>
                    <a:lnTo>
                      <a:pt x="5017" y="14820"/>
                    </a:lnTo>
                    <a:close/>
                    <a:moveTo>
                      <a:pt x="4021" y="15936"/>
                    </a:moveTo>
                    <a:lnTo>
                      <a:pt x="2904" y="17340"/>
                    </a:lnTo>
                    <a:lnTo>
                      <a:pt x="3462" y="17783"/>
                    </a:lnTo>
                    <a:lnTo>
                      <a:pt x="4579" y="16379"/>
                    </a:lnTo>
                    <a:lnTo>
                      <a:pt x="4021" y="15936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137D4C6-B084-D94B-ACC2-FE2581708D96}"/>
                  </a:ext>
                </a:extLst>
              </p:cNvPr>
              <p:cNvSpPr/>
              <p:nvPr/>
            </p:nvSpPr>
            <p:spPr>
              <a:xfrm>
                <a:off x="13288996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#1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A6373CCB-5BF8-E94F-8E08-657272E4177F}"/>
                </a:ext>
              </a:extLst>
            </p:cNvPr>
            <p:cNvGrpSpPr/>
            <p:nvPr/>
          </p:nvGrpSpPr>
          <p:grpSpPr>
            <a:xfrm>
              <a:off x="9502228" y="7877659"/>
              <a:ext cx="2197038" cy="2917118"/>
              <a:chOff x="19580082" y="7613290"/>
              <a:chExt cx="2197038" cy="2917118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31B4306-044D-9149-A053-67078A115CCD}"/>
                  </a:ext>
                </a:extLst>
              </p:cNvPr>
              <p:cNvSpPr/>
              <p:nvPr/>
            </p:nvSpPr>
            <p:spPr>
              <a:xfrm>
                <a:off x="19580082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D0708A0-2C54-E14B-89F3-0652FC72DA75}"/>
                  </a:ext>
                </a:extLst>
              </p:cNvPr>
              <p:cNvSpPr/>
              <p:nvPr/>
            </p:nvSpPr>
            <p:spPr>
              <a:xfrm>
                <a:off x="19580082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0C5566A-4B18-AA4F-8851-C4B44042965D}"/>
                  </a:ext>
                </a:extLst>
              </p:cNvPr>
              <p:cNvSpPr/>
              <p:nvPr/>
            </p:nvSpPr>
            <p:spPr>
              <a:xfrm>
                <a:off x="19620982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#3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Фигура">
                <a:extLst>
                  <a:ext uri="{FF2B5EF4-FFF2-40B4-BE49-F238E27FC236}">
                    <a16:creationId xmlns:a16="http://schemas.microsoft.com/office/drawing/2014/main" id="{77015A1C-3BE4-E549-97EA-19264CC6E14B}"/>
                  </a:ext>
                </a:extLst>
              </p:cNvPr>
              <p:cNvSpPr/>
              <p:nvPr/>
            </p:nvSpPr>
            <p:spPr>
              <a:xfrm>
                <a:off x="20222733" y="8233565"/>
                <a:ext cx="995742" cy="984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8" y="0"/>
                    </a:moveTo>
                    <a:cubicBezTo>
                      <a:pt x="427" y="0"/>
                      <a:pt x="339" y="0"/>
                      <a:pt x="247" y="30"/>
                    </a:cubicBezTo>
                    <a:cubicBezTo>
                      <a:pt x="146" y="67"/>
                      <a:pt x="66" y="148"/>
                      <a:pt x="29" y="251"/>
                    </a:cubicBezTo>
                    <a:cubicBezTo>
                      <a:pt x="0" y="344"/>
                      <a:pt x="0" y="432"/>
                      <a:pt x="0" y="605"/>
                    </a:cubicBezTo>
                    <a:lnTo>
                      <a:pt x="0" y="16869"/>
                    </a:lnTo>
                    <a:cubicBezTo>
                      <a:pt x="0" y="17046"/>
                      <a:pt x="0" y="17133"/>
                      <a:pt x="29" y="17227"/>
                    </a:cubicBezTo>
                    <a:cubicBezTo>
                      <a:pt x="66" y="17329"/>
                      <a:pt x="146" y="17410"/>
                      <a:pt x="247" y="17447"/>
                    </a:cubicBezTo>
                    <a:cubicBezTo>
                      <a:pt x="340" y="17477"/>
                      <a:pt x="427" y="17478"/>
                      <a:pt x="598" y="17478"/>
                    </a:cubicBezTo>
                    <a:lnTo>
                      <a:pt x="6050" y="17478"/>
                    </a:lnTo>
                    <a:lnTo>
                      <a:pt x="4701" y="21371"/>
                    </a:lnTo>
                    <a:lnTo>
                      <a:pt x="5347" y="21600"/>
                    </a:lnTo>
                    <a:lnTo>
                      <a:pt x="6774" y="17478"/>
                    </a:lnTo>
                    <a:lnTo>
                      <a:pt x="14840" y="17478"/>
                    </a:lnTo>
                    <a:lnTo>
                      <a:pt x="16226" y="21580"/>
                    </a:lnTo>
                    <a:lnTo>
                      <a:pt x="16873" y="21357"/>
                    </a:lnTo>
                    <a:lnTo>
                      <a:pt x="15563" y="17478"/>
                    </a:lnTo>
                    <a:lnTo>
                      <a:pt x="20999" y="17478"/>
                    </a:lnTo>
                    <a:cubicBezTo>
                      <a:pt x="21173" y="17478"/>
                      <a:pt x="21260" y="17477"/>
                      <a:pt x="21352" y="17447"/>
                    </a:cubicBezTo>
                    <a:cubicBezTo>
                      <a:pt x="21453" y="17410"/>
                      <a:pt x="21533" y="17329"/>
                      <a:pt x="21570" y="17227"/>
                    </a:cubicBezTo>
                    <a:cubicBezTo>
                      <a:pt x="21599" y="17133"/>
                      <a:pt x="21600" y="17045"/>
                      <a:pt x="21600" y="16872"/>
                    </a:cubicBezTo>
                    <a:lnTo>
                      <a:pt x="21600" y="608"/>
                    </a:lnTo>
                    <a:cubicBezTo>
                      <a:pt x="21600" y="432"/>
                      <a:pt x="21599" y="344"/>
                      <a:pt x="21570" y="251"/>
                    </a:cubicBezTo>
                    <a:cubicBezTo>
                      <a:pt x="21533" y="148"/>
                      <a:pt x="21453" y="67"/>
                      <a:pt x="21352" y="30"/>
                    </a:cubicBezTo>
                    <a:cubicBezTo>
                      <a:pt x="21260" y="0"/>
                      <a:pt x="21172" y="0"/>
                      <a:pt x="21001" y="0"/>
                    </a:cubicBezTo>
                    <a:lnTo>
                      <a:pt x="601" y="0"/>
                    </a:lnTo>
                    <a:lnTo>
                      <a:pt x="598" y="0"/>
                    </a:lnTo>
                    <a:close/>
                    <a:moveTo>
                      <a:pt x="696" y="738"/>
                    </a:moveTo>
                    <a:lnTo>
                      <a:pt x="20904" y="738"/>
                    </a:lnTo>
                    <a:lnTo>
                      <a:pt x="20904" y="1449"/>
                    </a:lnTo>
                    <a:lnTo>
                      <a:pt x="696" y="1449"/>
                    </a:lnTo>
                    <a:lnTo>
                      <a:pt x="696" y="738"/>
                    </a:lnTo>
                    <a:close/>
                    <a:moveTo>
                      <a:pt x="696" y="2134"/>
                    </a:moveTo>
                    <a:lnTo>
                      <a:pt x="20904" y="2134"/>
                    </a:lnTo>
                    <a:lnTo>
                      <a:pt x="20904" y="16739"/>
                    </a:lnTo>
                    <a:lnTo>
                      <a:pt x="696" y="16739"/>
                    </a:lnTo>
                    <a:lnTo>
                      <a:pt x="696" y="2134"/>
                    </a:lnTo>
                    <a:close/>
                    <a:moveTo>
                      <a:pt x="1987" y="2897"/>
                    </a:moveTo>
                    <a:cubicBezTo>
                      <a:pt x="1836" y="2897"/>
                      <a:pt x="1759" y="2898"/>
                      <a:pt x="1679" y="2923"/>
                    </a:cubicBezTo>
                    <a:cubicBezTo>
                      <a:pt x="1590" y="2956"/>
                      <a:pt x="1520" y="3027"/>
                      <a:pt x="1488" y="3116"/>
                    </a:cubicBezTo>
                    <a:cubicBezTo>
                      <a:pt x="1463" y="3198"/>
                      <a:pt x="1462" y="3276"/>
                      <a:pt x="1462" y="3428"/>
                    </a:cubicBezTo>
                    <a:lnTo>
                      <a:pt x="1462" y="7491"/>
                    </a:lnTo>
                    <a:cubicBezTo>
                      <a:pt x="1462" y="7646"/>
                      <a:pt x="1463" y="7723"/>
                      <a:pt x="1488" y="7805"/>
                    </a:cubicBezTo>
                    <a:cubicBezTo>
                      <a:pt x="1520" y="7895"/>
                      <a:pt x="1590" y="7965"/>
                      <a:pt x="1679" y="7998"/>
                    </a:cubicBezTo>
                    <a:cubicBezTo>
                      <a:pt x="1760" y="8024"/>
                      <a:pt x="1836" y="8024"/>
                      <a:pt x="1987" y="8024"/>
                    </a:cubicBezTo>
                    <a:lnTo>
                      <a:pt x="4488" y="8024"/>
                    </a:lnTo>
                    <a:cubicBezTo>
                      <a:pt x="4641" y="8024"/>
                      <a:pt x="4717" y="8024"/>
                      <a:pt x="4798" y="7998"/>
                    </a:cubicBezTo>
                    <a:cubicBezTo>
                      <a:pt x="4887" y="7965"/>
                      <a:pt x="4956" y="7895"/>
                      <a:pt x="4989" y="7805"/>
                    </a:cubicBezTo>
                    <a:cubicBezTo>
                      <a:pt x="5014" y="7723"/>
                      <a:pt x="5014" y="7646"/>
                      <a:pt x="5014" y="7494"/>
                    </a:cubicBezTo>
                    <a:lnTo>
                      <a:pt x="5014" y="3430"/>
                    </a:lnTo>
                    <a:cubicBezTo>
                      <a:pt x="5014" y="3275"/>
                      <a:pt x="5014" y="3198"/>
                      <a:pt x="4989" y="3116"/>
                    </a:cubicBezTo>
                    <a:cubicBezTo>
                      <a:pt x="4956" y="3027"/>
                      <a:pt x="4887" y="2956"/>
                      <a:pt x="4798" y="2923"/>
                    </a:cubicBezTo>
                    <a:cubicBezTo>
                      <a:pt x="4717" y="2897"/>
                      <a:pt x="4640" y="2897"/>
                      <a:pt x="4490" y="2897"/>
                    </a:cubicBezTo>
                    <a:lnTo>
                      <a:pt x="1989" y="2897"/>
                    </a:lnTo>
                    <a:lnTo>
                      <a:pt x="1987" y="2897"/>
                    </a:lnTo>
                    <a:close/>
                    <a:moveTo>
                      <a:pt x="8307" y="2897"/>
                    </a:moveTo>
                    <a:cubicBezTo>
                      <a:pt x="8228" y="2892"/>
                      <a:pt x="8150" y="2919"/>
                      <a:pt x="8090" y="2971"/>
                    </a:cubicBezTo>
                    <a:lnTo>
                      <a:pt x="7303" y="3761"/>
                    </a:lnTo>
                    <a:cubicBezTo>
                      <a:pt x="7273" y="3791"/>
                      <a:pt x="7250" y="3826"/>
                      <a:pt x="7234" y="3866"/>
                    </a:cubicBezTo>
                    <a:cubicBezTo>
                      <a:pt x="7221" y="3900"/>
                      <a:pt x="7215" y="3936"/>
                      <a:pt x="7214" y="3972"/>
                    </a:cubicBezTo>
                    <a:lnTo>
                      <a:pt x="7214" y="5106"/>
                    </a:lnTo>
                    <a:cubicBezTo>
                      <a:pt x="7213" y="5204"/>
                      <a:pt x="7254" y="5299"/>
                      <a:pt x="7326" y="5366"/>
                    </a:cubicBezTo>
                    <a:cubicBezTo>
                      <a:pt x="7390" y="5425"/>
                      <a:pt x="7474" y="5457"/>
                      <a:pt x="7561" y="5457"/>
                    </a:cubicBezTo>
                    <a:lnTo>
                      <a:pt x="8986" y="5457"/>
                    </a:lnTo>
                    <a:cubicBezTo>
                      <a:pt x="9079" y="5457"/>
                      <a:pt x="9169" y="5423"/>
                      <a:pt x="9240" y="5362"/>
                    </a:cubicBezTo>
                    <a:cubicBezTo>
                      <a:pt x="9320" y="5292"/>
                      <a:pt x="9368" y="5193"/>
                      <a:pt x="9374" y="5087"/>
                    </a:cubicBezTo>
                    <a:lnTo>
                      <a:pt x="9374" y="3999"/>
                    </a:lnTo>
                    <a:cubicBezTo>
                      <a:pt x="9376" y="3956"/>
                      <a:pt x="9369" y="3913"/>
                      <a:pt x="9354" y="3872"/>
                    </a:cubicBezTo>
                    <a:cubicBezTo>
                      <a:pt x="9335" y="3824"/>
                      <a:pt x="9306" y="3781"/>
                      <a:pt x="9267" y="3746"/>
                    </a:cubicBezTo>
                    <a:lnTo>
                      <a:pt x="8485" y="2971"/>
                    </a:lnTo>
                    <a:cubicBezTo>
                      <a:pt x="8435" y="2927"/>
                      <a:pt x="8372" y="2902"/>
                      <a:pt x="8307" y="2897"/>
                    </a:cubicBezTo>
                    <a:close/>
                    <a:moveTo>
                      <a:pt x="15874" y="2897"/>
                    </a:moveTo>
                    <a:cubicBezTo>
                      <a:pt x="15795" y="2892"/>
                      <a:pt x="15717" y="2919"/>
                      <a:pt x="15657" y="2971"/>
                    </a:cubicBezTo>
                    <a:lnTo>
                      <a:pt x="14870" y="3761"/>
                    </a:lnTo>
                    <a:cubicBezTo>
                      <a:pt x="14840" y="3791"/>
                      <a:pt x="14817" y="3826"/>
                      <a:pt x="14801" y="3866"/>
                    </a:cubicBezTo>
                    <a:cubicBezTo>
                      <a:pt x="14788" y="3900"/>
                      <a:pt x="14782" y="3936"/>
                      <a:pt x="14781" y="3972"/>
                    </a:cubicBezTo>
                    <a:lnTo>
                      <a:pt x="14781" y="5106"/>
                    </a:lnTo>
                    <a:cubicBezTo>
                      <a:pt x="14780" y="5204"/>
                      <a:pt x="14821" y="5299"/>
                      <a:pt x="14893" y="5366"/>
                    </a:cubicBezTo>
                    <a:cubicBezTo>
                      <a:pt x="14957" y="5425"/>
                      <a:pt x="15041" y="5457"/>
                      <a:pt x="15128" y="5457"/>
                    </a:cubicBezTo>
                    <a:lnTo>
                      <a:pt x="16553" y="5457"/>
                    </a:lnTo>
                    <a:cubicBezTo>
                      <a:pt x="16646" y="5457"/>
                      <a:pt x="16736" y="5423"/>
                      <a:pt x="16807" y="5362"/>
                    </a:cubicBezTo>
                    <a:cubicBezTo>
                      <a:pt x="16887" y="5292"/>
                      <a:pt x="16935" y="5193"/>
                      <a:pt x="16941" y="5087"/>
                    </a:cubicBezTo>
                    <a:lnTo>
                      <a:pt x="16941" y="3999"/>
                    </a:lnTo>
                    <a:cubicBezTo>
                      <a:pt x="16943" y="3956"/>
                      <a:pt x="16936" y="3913"/>
                      <a:pt x="16921" y="3872"/>
                    </a:cubicBezTo>
                    <a:cubicBezTo>
                      <a:pt x="16902" y="3824"/>
                      <a:pt x="16872" y="3781"/>
                      <a:pt x="16834" y="3746"/>
                    </a:cubicBezTo>
                    <a:lnTo>
                      <a:pt x="16052" y="2971"/>
                    </a:lnTo>
                    <a:cubicBezTo>
                      <a:pt x="16002" y="2927"/>
                      <a:pt x="15940" y="2902"/>
                      <a:pt x="15874" y="2897"/>
                    </a:cubicBezTo>
                    <a:close/>
                    <a:moveTo>
                      <a:pt x="18715" y="2897"/>
                    </a:moveTo>
                    <a:cubicBezTo>
                      <a:pt x="18636" y="2892"/>
                      <a:pt x="18558" y="2919"/>
                      <a:pt x="18499" y="2971"/>
                    </a:cubicBezTo>
                    <a:lnTo>
                      <a:pt x="17711" y="3761"/>
                    </a:lnTo>
                    <a:cubicBezTo>
                      <a:pt x="17682" y="3791"/>
                      <a:pt x="17658" y="3826"/>
                      <a:pt x="17643" y="3866"/>
                    </a:cubicBezTo>
                    <a:cubicBezTo>
                      <a:pt x="17630" y="3900"/>
                      <a:pt x="17623" y="3936"/>
                      <a:pt x="17622" y="3972"/>
                    </a:cubicBezTo>
                    <a:lnTo>
                      <a:pt x="17622" y="5106"/>
                    </a:lnTo>
                    <a:cubicBezTo>
                      <a:pt x="17622" y="5204"/>
                      <a:pt x="17663" y="5299"/>
                      <a:pt x="17735" y="5366"/>
                    </a:cubicBezTo>
                    <a:cubicBezTo>
                      <a:pt x="17799" y="5425"/>
                      <a:pt x="17882" y="5457"/>
                      <a:pt x="17969" y="5457"/>
                    </a:cubicBezTo>
                    <a:lnTo>
                      <a:pt x="19394" y="5457"/>
                    </a:lnTo>
                    <a:cubicBezTo>
                      <a:pt x="19487" y="5457"/>
                      <a:pt x="19578" y="5423"/>
                      <a:pt x="19648" y="5362"/>
                    </a:cubicBezTo>
                    <a:cubicBezTo>
                      <a:pt x="19728" y="5292"/>
                      <a:pt x="19777" y="5193"/>
                      <a:pt x="19783" y="5087"/>
                    </a:cubicBezTo>
                    <a:lnTo>
                      <a:pt x="19783" y="3999"/>
                    </a:lnTo>
                    <a:cubicBezTo>
                      <a:pt x="19784" y="3956"/>
                      <a:pt x="19777" y="3913"/>
                      <a:pt x="19762" y="3872"/>
                    </a:cubicBezTo>
                    <a:cubicBezTo>
                      <a:pt x="19744" y="3824"/>
                      <a:pt x="19713" y="3781"/>
                      <a:pt x="19675" y="3746"/>
                    </a:cubicBezTo>
                    <a:lnTo>
                      <a:pt x="18893" y="2971"/>
                    </a:lnTo>
                    <a:cubicBezTo>
                      <a:pt x="18843" y="2927"/>
                      <a:pt x="18781" y="2902"/>
                      <a:pt x="18715" y="2897"/>
                    </a:cubicBezTo>
                    <a:close/>
                    <a:moveTo>
                      <a:pt x="2155" y="3638"/>
                    </a:moveTo>
                    <a:lnTo>
                      <a:pt x="4321" y="3638"/>
                    </a:lnTo>
                    <a:lnTo>
                      <a:pt x="4321" y="7284"/>
                    </a:lnTo>
                    <a:lnTo>
                      <a:pt x="2155" y="7284"/>
                    </a:lnTo>
                    <a:lnTo>
                      <a:pt x="2155" y="3638"/>
                    </a:lnTo>
                    <a:close/>
                    <a:moveTo>
                      <a:pt x="8273" y="3798"/>
                    </a:moveTo>
                    <a:lnTo>
                      <a:pt x="8664" y="4175"/>
                    </a:lnTo>
                    <a:lnTo>
                      <a:pt x="8664" y="4763"/>
                    </a:lnTo>
                    <a:lnTo>
                      <a:pt x="7892" y="4763"/>
                    </a:lnTo>
                    <a:lnTo>
                      <a:pt x="7892" y="4159"/>
                    </a:lnTo>
                    <a:lnTo>
                      <a:pt x="8273" y="3798"/>
                    </a:lnTo>
                    <a:close/>
                    <a:moveTo>
                      <a:pt x="15840" y="3798"/>
                    </a:moveTo>
                    <a:lnTo>
                      <a:pt x="16231" y="4175"/>
                    </a:lnTo>
                    <a:lnTo>
                      <a:pt x="16231" y="4763"/>
                    </a:lnTo>
                    <a:lnTo>
                      <a:pt x="15459" y="4763"/>
                    </a:lnTo>
                    <a:lnTo>
                      <a:pt x="15459" y="4159"/>
                    </a:lnTo>
                    <a:lnTo>
                      <a:pt x="15840" y="3798"/>
                    </a:lnTo>
                    <a:close/>
                    <a:moveTo>
                      <a:pt x="18682" y="3798"/>
                    </a:moveTo>
                    <a:lnTo>
                      <a:pt x="19072" y="4175"/>
                    </a:lnTo>
                    <a:lnTo>
                      <a:pt x="19072" y="4763"/>
                    </a:lnTo>
                    <a:lnTo>
                      <a:pt x="18300" y="4763"/>
                    </a:lnTo>
                    <a:lnTo>
                      <a:pt x="18300" y="4159"/>
                    </a:lnTo>
                    <a:lnTo>
                      <a:pt x="18682" y="3798"/>
                    </a:lnTo>
                    <a:close/>
                    <a:moveTo>
                      <a:pt x="2864" y="4346"/>
                    </a:moveTo>
                    <a:lnTo>
                      <a:pt x="2864" y="5103"/>
                    </a:lnTo>
                    <a:lnTo>
                      <a:pt x="3613" y="5103"/>
                    </a:lnTo>
                    <a:lnTo>
                      <a:pt x="3613" y="4346"/>
                    </a:lnTo>
                    <a:lnTo>
                      <a:pt x="2864" y="4346"/>
                    </a:lnTo>
                    <a:close/>
                    <a:moveTo>
                      <a:pt x="2864" y="5770"/>
                    </a:moveTo>
                    <a:lnTo>
                      <a:pt x="2864" y="6528"/>
                    </a:lnTo>
                    <a:lnTo>
                      <a:pt x="3613" y="6528"/>
                    </a:lnTo>
                    <a:lnTo>
                      <a:pt x="3613" y="5770"/>
                    </a:lnTo>
                    <a:lnTo>
                      <a:pt x="2864" y="5770"/>
                    </a:lnTo>
                    <a:close/>
                    <a:moveTo>
                      <a:pt x="7481" y="6181"/>
                    </a:moveTo>
                    <a:cubicBezTo>
                      <a:pt x="7406" y="6182"/>
                      <a:pt x="7335" y="6214"/>
                      <a:pt x="7284" y="6270"/>
                    </a:cubicBezTo>
                    <a:cubicBezTo>
                      <a:pt x="7239" y="6320"/>
                      <a:pt x="7212" y="6385"/>
                      <a:pt x="7211" y="6453"/>
                    </a:cubicBezTo>
                    <a:lnTo>
                      <a:pt x="7211" y="11304"/>
                    </a:lnTo>
                    <a:cubicBezTo>
                      <a:pt x="7208" y="11401"/>
                      <a:pt x="7247" y="11495"/>
                      <a:pt x="7319" y="11560"/>
                    </a:cubicBezTo>
                    <a:cubicBezTo>
                      <a:pt x="7381" y="11616"/>
                      <a:pt x="7463" y="11646"/>
                      <a:pt x="7546" y="11643"/>
                    </a:cubicBezTo>
                    <a:lnTo>
                      <a:pt x="10452" y="11643"/>
                    </a:lnTo>
                    <a:lnTo>
                      <a:pt x="10452" y="14567"/>
                    </a:lnTo>
                    <a:lnTo>
                      <a:pt x="9003" y="14567"/>
                    </a:lnTo>
                    <a:lnTo>
                      <a:pt x="9003" y="15275"/>
                    </a:lnTo>
                    <a:lnTo>
                      <a:pt x="10910" y="15275"/>
                    </a:lnTo>
                    <a:cubicBezTo>
                      <a:pt x="10980" y="15269"/>
                      <a:pt x="11044" y="15235"/>
                      <a:pt x="11088" y="15181"/>
                    </a:cubicBezTo>
                    <a:cubicBezTo>
                      <a:pt x="11121" y="15140"/>
                      <a:pt x="11141" y="15090"/>
                      <a:pt x="11145" y="15038"/>
                    </a:cubicBezTo>
                    <a:lnTo>
                      <a:pt x="11145" y="11215"/>
                    </a:lnTo>
                    <a:cubicBezTo>
                      <a:pt x="11147" y="11140"/>
                      <a:pt x="11118" y="11068"/>
                      <a:pt x="11065" y="11016"/>
                    </a:cubicBezTo>
                    <a:cubicBezTo>
                      <a:pt x="11014" y="10966"/>
                      <a:pt x="10946" y="10939"/>
                      <a:pt x="10875" y="10941"/>
                    </a:cubicBezTo>
                    <a:lnTo>
                      <a:pt x="7905" y="10941"/>
                    </a:lnTo>
                    <a:lnTo>
                      <a:pt x="7905" y="6918"/>
                    </a:lnTo>
                    <a:lnTo>
                      <a:pt x="15153" y="6918"/>
                    </a:lnTo>
                    <a:lnTo>
                      <a:pt x="15153" y="12483"/>
                    </a:lnTo>
                    <a:cubicBezTo>
                      <a:pt x="15145" y="12555"/>
                      <a:pt x="15169" y="12628"/>
                      <a:pt x="15218" y="12681"/>
                    </a:cubicBezTo>
                    <a:cubicBezTo>
                      <a:pt x="15266" y="12732"/>
                      <a:pt x="15333" y="12760"/>
                      <a:pt x="15403" y="12759"/>
                    </a:cubicBezTo>
                    <a:lnTo>
                      <a:pt x="19142" y="12759"/>
                    </a:lnTo>
                    <a:cubicBezTo>
                      <a:pt x="19228" y="12759"/>
                      <a:pt x="19310" y="12722"/>
                      <a:pt x="19366" y="12656"/>
                    </a:cubicBezTo>
                    <a:cubicBezTo>
                      <a:pt x="19413" y="12602"/>
                      <a:pt x="19438" y="12533"/>
                      <a:pt x="19437" y="12461"/>
                    </a:cubicBezTo>
                    <a:lnTo>
                      <a:pt x="19437" y="6551"/>
                    </a:lnTo>
                    <a:lnTo>
                      <a:pt x="18725" y="6551"/>
                    </a:lnTo>
                    <a:lnTo>
                      <a:pt x="18725" y="12058"/>
                    </a:lnTo>
                    <a:lnTo>
                      <a:pt x="15807" y="12058"/>
                    </a:lnTo>
                    <a:lnTo>
                      <a:pt x="15807" y="6518"/>
                    </a:lnTo>
                    <a:cubicBezTo>
                      <a:pt x="15812" y="6423"/>
                      <a:pt x="15774" y="6330"/>
                      <a:pt x="15705" y="6266"/>
                    </a:cubicBezTo>
                    <a:cubicBezTo>
                      <a:pt x="15642" y="6207"/>
                      <a:pt x="15559" y="6176"/>
                      <a:pt x="15473" y="6181"/>
                    </a:cubicBezTo>
                    <a:lnTo>
                      <a:pt x="7481" y="6181"/>
                    </a:lnTo>
                    <a:close/>
                    <a:moveTo>
                      <a:pt x="13307" y="7233"/>
                    </a:moveTo>
                    <a:cubicBezTo>
                      <a:pt x="13166" y="7236"/>
                      <a:pt x="13042" y="7329"/>
                      <a:pt x="12999" y="7465"/>
                    </a:cubicBezTo>
                    <a:lnTo>
                      <a:pt x="12252" y="9736"/>
                    </a:lnTo>
                    <a:cubicBezTo>
                      <a:pt x="12214" y="9842"/>
                      <a:pt x="12228" y="9959"/>
                      <a:pt x="12290" y="10052"/>
                    </a:cubicBezTo>
                    <a:cubicBezTo>
                      <a:pt x="12358" y="10155"/>
                      <a:pt x="12475" y="10214"/>
                      <a:pt x="12597" y="10208"/>
                    </a:cubicBezTo>
                    <a:lnTo>
                      <a:pt x="12979" y="10208"/>
                    </a:lnTo>
                    <a:lnTo>
                      <a:pt x="12979" y="10918"/>
                    </a:lnTo>
                    <a:lnTo>
                      <a:pt x="13649" y="10918"/>
                    </a:lnTo>
                    <a:lnTo>
                      <a:pt x="13649" y="10208"/>
                    </a:lnTo>
                    <a:lnTo>
                      <a:pt x="14051" y="10208"/>
                    </a:lnTo>
                    <a:cubicBezTo>
                      <a:pt x="14167" y="10193"/>
                      <a:pt x="14269" y="10123"/>
                      <a:pt x="14327" y="10020"/>
                    </a:cubicBezTo>
                    <a:cubicBezTo>
                      <a:pt x="14381" y="9924"/>
                      <a:pt x="14391" y="9809"/>
                      <a:pt x="14354" y="9705"/>
                    </a:cubicBezTo>
                    <a:lnTo>
                      <a:pt x="13632" y="7465"/>
                    </a:lnTo>
                    <a:cubicBezTo>
                      <a:pt x="13586" y="7324"/>
                      <a:pt x="13454" y="7230"/>
                      <a:pt x="13307" y="7233"/>
                    </a:cubicBezTo>
                    <a:close/>
                    <a:moveTo>
                      <a:pt x="9724" y="7636"/>
                    </a:moveTo>
                    <a:cubicBezTo>
                      <a:pt x="9645" y="7631"/>
                      <a:pt x="9567" y="7657"/>
                      <a:pt x="9507" y="7710"/>
                    </a:cubicBezTo>
                    <a:lnTo>
                      <a:pt x="8720" y="8499"/>
                    </a:lnTo>
                    <a:cubicBezTo>
                      <a:pt x="8690" y="8529"/>
                      <a:pt x="8666" y="8565"/>
                      <a:pt x="8651" y="8604"/>
                    </a:cubicBezTo>
                    <a:cubicBezTo>
                      <a:pt x="8638" y="8638"/>
                      <a:pt x="8631" y="8674"/>
                      <a:pt x="8630" y="8711"/>
                    </a:cubicBezTo>
                    <a:lnTo>
                      <a:pt x="8630" y="9844"/>
                    </a:lnTo>
                    <a:cubicBezTo>
                      <a:pt x="8630" y="9943"/>
                      <a:pt x="8671" y="10037"/>
                      <a:pt x="8743" y="10104"/>
                    </a:cubicBezTo>
                    <a:cubicBezTo>
                      <a:pt x="8807" y="10163"/>
                      <a:pt x="8891" y="10196"/>
                      <a:pt x="8977" y="10195"/>
                    </a:cubicBezTo>
                    <a:lnTo>
                      <a:pt x="10403" y="10195"/>
                    </a:lnTo>
                    <a:cubicBezTo>
                      <a:pt x="10496" y="10196"/>
                      <a:pt x="10586" y="10162"/>
                      <a:pt x="10657" y="10100"/>
                    </a:cubicBezTo>
                    <a:cubicBezTo>
                      <a:pt x="10737" y="10031"/>
                      <a:pt x="10785" y="9932"/>
                      <a:pt x="10791" y="9825"/>
                    </a:cubicBezTo>
                    <a:lnTo>
                      <a:pt x="10791" y="8737"/>
                    </a:lnTo>
                    <a:cubicBezTo>
                      <a:pt x="10793" y="8694"/>
                      <a:pt x="10786" y="8651"/>
                      <a:pt x="10770" y="8611"/>
                    </a:cubicBezTo>
                    <a:cubicBezTo>
                      <a:pt x="10752" y="8562"/>
                      <a:pt x="10723" y="8519"/>
                      <a:pt x="10684" y="8485"/>
                    </a:cubicBezTo>
                    <a:lnTo>
                      <a:pt x="9901" y="7710"/>
                    </a:lnTo>
                    <a:cubicBezTo>
                      <a:pt x="9852" y="7666"/>
                      <a:pt x="9789" y="7640"/>
                      <a:pt x="9724" y="7636"/>
                    </a:cubicBezTo>
                    <a:close/>
                    <a:moveTo>
                      <a:pt x="9690" y="8537"/>
                    </a:moveTo>
                    <a:lnTo>
                      <a:pt x="10081" y="8914"/>
                    </a:lnTo>
                    <a:lnTo>
                      <a:pt x="10081" y="9502"/>
                    </a:lnTo>
                    <a:lnTo>
                      <a:pt x="9309" y="9502"/>
                    </a:lnTo>
                    <a:lnTo>
                      <a:pt x="9309" y="8897"/>
                    </a:lnTo>
                    <a:lnTo>
                      <a:pt x="9690" y="8537"/>
                    </a:lnTo>
                    <a:close/>
                    <a:moveTo>
                      <a:pt x="13324" y="8820"/>
                    </a:moveTo>
                    <a:lnTo>
                      <a:pt x="13608" y="9470"/>
                    </a:lnTo>
                    <a:lnTo>
                      <a:pt x="13040" y="9470"/>
                    </a:lnTo>
                    <a:lnTo>
                      <a:pt x="13324" y="8820"/>
                    </a:lnTo>
                    <a:close/>
                    <a:moveTo>
                      <a:pt x="1784" y="11647"/>
                    </a:moveTo>
                    <a:cubicBezTo>
                      <a:pt x="1692" y="11642"/>
                      <a:pt x="1603" y="11674"/>
                      <a:pt x="1535" y="11736"/>
                    </a:cubicBezTo>
                    <a:cubicBezTo>
                      <a:pt x="1474" y="11791"/>
                      <a:pt x="1434" y="11865"/>
                      <a:pt x="1422" y="11947"/>
                    </a:cubicBezTo>
                    <a:lnTo>
                      <a:pt x="1422" y="14960"/>
                    </a:lnTo>
                    <a:cubicBezTo>
                      <a:pt x="1425" y="15037"/>
                      <a:pt x="1455" y="15110"/>
                      <a:pt x="1507" y="15166"/>
                    </a:cubicBezTo>
                    <a:cubicBezTo>
                      <a:pt x="1564" y="15228"/>
                      <a:pt x="1643" y="15265"/>
                      <a:pt x="1727" y="15268"/>
                    </a:cubicBezTo>
                    <a:lnTo>
                      <a:pt x="2217" y="15268"/>
                    </a:lnTo>
                    <a:cubicBezTo>
                      <a:pt x="2269" y="15425"/>
                      <a:pt x="2351" y="15573"/>
                      <a:pt x="2474" y="15698"/>
                    </a:cubicBezTo>
                    <a:cubicBezTo>
                      <a:pt x="2896" y="16125"/>
                      <a:pt x="3580" y="16125"/>
                      <a:pt x="4002" y="15698"/>
                    </a:cubicBezTo>
                    <a:cubicBezTo>
                      <a:pt x="4126" y="15573"/>
                      <a:pt x="4208" y="15425"/>
                      <a:pt x="4259" y="15268"/>
                    </a:cubicBezTo>
                    <a:lnTo>
                      <a:pt x="5104" y="15268"/>
                    </a:lnTo>
                    <a:cubicBezTo>
                      <a:pt x="5155" y="15425"/>
                      <a:pt x="5238" y="15573"/>
                      <a:pt x="5361" y="15698"/>
                    </a:cubicBezTo>
                    <a:cubicBezTo>
                      <a:pt x="5783" y="16125"/>
                      <a:pt x="6467" y="16125"/>
                      <a:pt x="6889" y="15698"/>
                    </a:cubicBezTo>
                    <a:cubicBezTo>
                      <a:pt x="7013" y="15573"/>
                      <a:pt x="7095" y="15425"/>
                      <a:pt x="7146" y="15268"/>
                    </a:cubicBezTo>
                    <a:lnTo>
                      <a:pt x="7984" y="15268"/>
                    </a:lnTo>
                    <a:cubicBezTo>
                      <a:pt x="8068" y="15267"/>
                      <a:pt x="8147" y="15230"/>
                      <a:pt x="8203" y="15166"/>
                    </a:cubicBezTo>
                    <a:cubicBezTo>
                      <a:pt x="8249" y="15113"/>
                      <a:pt x="8274" y="15045"/>
                      <a:pt x="8275" y="14974"/>
                    </a:cubicBezTo>
                    <a:lnTo>
                      <a:pt x="8275" y="13478"/>
                    </a:lnTo>
                    <a:cubicBezTo>
                      <a:pt x="8278" y="13428"/>
                      <a:pt x="8269" y="13377"/>
                      <a:pt x="8249" y="13331"/>
                    </a:cubicBezTo>
                    <a:cubicBezTo>
                      <a:pt x="8233" y="13293"/>
                      <a:pt x="8210" y="13260"/>
                      <a:pt x="8180" y="13232"/>
                    </a:cubicBezTo>
                    <a:lnTo>
                      <a:pt x="6649" y="11699"/>
                    </a:lnTo>
                    <a:cubicBezTo>
                      <a:pt x="6629" y="11683"/>
                      <a:pt x="6608" y="11670"/>
                      <a:pt x="6585" y="11661"/>
                    </a:cubicBezTo>
                    <a:cubicBezTo>
                      <a:pt x="6560" y="11652"/>
                      <a:pt x="6534" y="11648"/>
                      <a:pt x="6508" y="11647"/>
                    </a:cubicBezTo>
                    <a:lnTo>
                      <a:pt x="1784" y="11647"/>
                    </a:lnTo>
                    <a:close/>
                    <a:moveTo>
                      <a:pt x="2157" y="12375"/>
                    </a:moveTo>
                    <a:lnTo>
                      <a:pt x="6341" y="12375"/>
                    </a:lnTo>
                    <a:lnTo>
                      <a:pt x="7558" y="13615"/>
                    </a:lnTo>
                    <a:lnTo>
                      <a:pt x="7558" y="14557"/>
                    </a:lnTo>
                    <a:lnTo>
                      <a:pt x="7139" y="14557"/>
                    </a:lnTo>
                    <a:cubicBezTo>
                      <a:pt x="7086" y="14409"/>
                      <a:pt x="7006" y="14270"/>
                      <a:pt x="6889" y="14152"/>
                    </a:cubicBezTo>
                    <a:cubicBezTo>
                      <a:pt x="6678" y="13939"/>
                      <a:pt x="6402" y="13832"/>
                      <a:pt x="6125" y="13832"/>
                    </a:cubicBezTo>
                    <a:cubicBezTo>
                      <a:pt x="5849" y="13832"/>
                      <a:pt x="5572" y="13939"/>
                      <a:pt x="5361" y="14152"/>
                    </a:cubicBezTo>
                    <a:cubicBezTo>
                      <a:pt x="5245" y="14270"/>
                      <a:pt x="5164" y="14409"/>
                      <a:pt x="5111" y="14557"/>
                    </a:cubicBezTo>
                    <a:lnTo>
                      <a:pt x="4252" y="14557"/>
                    </a:lnTo>
                    <a:cubicBezTo>
                      <a:pt x="4199" y="14409"/>
                      <a:pt x="4119" y="14270"/>
                      <a:pt x="4002" y="14152"/>
                    </a:cubicBezTo>
                    <a:cubicBezTo>
                      <a:pt x="3791" y="13939"/>
                      <a:pt x="3515" y="13832"/>
                      <a:pt x="3238" y="13832"/>
                    </a:cubicBezTo>
                    <a:cubicBezTo>
                      <a:pt x="2962" y="13832"/>
                      <a:pt x="2685" y="13939"/>
                      <a:pt x="2474" y="14152"/>
                    </a:cubicBezTo>
                    <a:cubicBezTo>
                      <a:pt x="2358" y="14270"/>
                      <a:pt x="2277" y="14409"/>
                      <a:pt x="2225" y="14557"/>
                    </a:cubicBezTo>
                    <a:lnTo>
                      <a:pt x="2149" y="14557"/>
                    </a:lnTo>
                    <a:lnTo>
                      <a:pt x="2157" y="12375"/>
                    </a:lnTo>
                    <a:close/>
                    <a:moveTo>
                      <a:pt x="12972" y="13469"/>
                    </a:moveTo>
                    <a:cubicBezTo>
                      <a:pt x="12893" y="13464"/>
                      <a:pt x="12815" y="13490"/>
                      <a:pt x="12756" y="13542"/>
                    </a:cubicBezTo>
                    <a:lnTo>
                      <a:pt x="11968" y="14332"/>
                    </a:lnTo>
                    <a:cubicBezTo>
                      <a:pt x="11938" y="14362"/>
                      <a:pt x="11915" y="14398"/>
                      <a:pt x="11899" y="14437"/>
                    </a:cubicBezTo>
                    <a:cubicBezTo>
                      <a:pt x="11886" y="14471"/>
                      <a:pt x="11880" y="14507"/>
                      <a:pt x="11879" y="14544"/>
                    </a:cubicBezTo>
                    <a:lnTo>
                      <a:pt x="11879" y="15677"/>
                    </a:lnTo>
                    <a:cubicBezTo>
                      <a:pt x="11878" y="15776"/>
                      <a:pt x="11919" y="15870"/>
                      <a:pt x="11991" y="15937"/>
                    </a:cubicBezTo>
                    <a:cubicBezTo>
                      <a:pt x="12055" y="15996"/>
                      <a:pt x="12139" y="16028"/>
                      <a:pt x="12226" y="16028"/>
                    </a:cubicBezTo>
                    <a:lnTo>
                      <a:pt x="13651" y="16028"/>
                    </a:lnTo>
                    <a:cubicBezTo>
                      <a:pt x="13744" y="16028"/>
                      <a:pt x="13835" y="15995"/>
                      <a:pt x="13905" y="15933"/>
                    </a:cubicBezTo>
                    <a:cubicBezTo>
                      <a:pt x="13985" y="15864"/>
                      <a:pt x="14033" y="15764"/>
                      <a:pt x="14039" y="15658"/>
                    </a:cubicBezTo>
                    <a:lnTo>
                      <a:pt x="14039" y="14570"/>
                    </a:lnTo>
                    <a:cubicBezTo>
                      <a:pt x="14041" y="14527"/>
                      <a:pt x="14034" y="14484"/>
                      <a:pt x="14019" y="14444"/>
                    </a:cubicBezTo>
                    <a:cubicBezTo>
                      <a:pt x="14000" y="14395"/>
                      <a:pt x="13970" y="14352"/>
                      <a:pt x="13932" y="14317"/>
                    </a:cubicBezTo>
                    <a:lnTo>
                      <a:pt x="13150" y="13542"/>
                    </a:lnTo>
                    <a:cubicBezTo>
                      <a:pt x="13100" y="13499"/>
                      <a:pt x="13038" y="13473"/>
                      <a:pt x="12972" y="13469"/>
                    </a:cubicBezTo>
                    <a:close/>
                    <a:moveTo>
                      <a:pt x="12938" y="14369"/>
                    </a:moveTo>
                    <a:lnTo>
                      <a:pt x="13329" y="14746"/>
                    </a:lnTo>
                    <a:lnTo>
                      <a:pt x="13329" y="15334"/>
                    </a:lnTo>
                    <a:lnTo>
                      <a:pt x="12557" y="15334"/>
                    </a:lnTo>
                    <a:lnTo>
                      <a:pt x="12557" y="14730"/>
                    </a:lnTo>
                    <a:lnTo>
                      <a:pt x="12938" y="14369"/>
                    </a:lnTo>
                    <a:close/>
                    <a:moveTo>
                      <a:pt x="3238" y="14566"/>
                    </a:moveTo>
                    <a:cubicBezTo>
                      <a:pt x="3329" y="14566"/>
                      <a:pt x="3420" y="14601"/>
                      <a:pt x="3489" y="14671"/>
                    </a:cubicBezTo>
                    <a:cubicBezTo>
                      <a:pt x="3628" y="14811"/>
                      <a:pt x="3628" y="15038"/>
                      <a:pt x="3489" y="15178"/>
                    </a:cubicBezTo>
                    <a:cubicBezTo>
                      <a:pt x="3350" y="15319"/>
                      <a:pt x="3126" y="15319"/>
                      <a:pt x="2988" y="15178"/>
                    </a:cubicBezTo>
                    <a:cubicBezTo>
                      <a:pt x="2849" y="15038"/>
                      <a:pt x="2849" y="14811"/>
                      <a:pt x="2988" y="14671"/>
                    </a:cubicBezTo>
                    <a:cubicBezTo>
                      <a:pt x="3057" y="14601"/>
                      <a:pt x="3148" y="14566"/>
                      <a:pt x="3238" y="14566"/>
                    </a:cubicBezTo>
                    <a:close/>
                    <a:moveTo>
                      <a:pt x="6125" y="14566"/>
                    </a:moveTo>
                    <a:cubicBezTo>
                      <a:pt x="6216" y="14566"/>
                      <a:pt x="6307" y="14601"/>
                      <a:pt x="6376" y="14671"/>
                    </a:cubicBezTo>
                    <a:cubicBezTo>
                      <a:pt x="6515" y="14811"/>
                      <a:pt x="6515" y="15038"/>
                      <a:pt x="6376" y="15178"/>
                    </a:cubicBezTo>
                    <a:cubicBezTo>
                      <a:pt x="6237" y="15319"/>
                      <a:pt x="6013" y="15319"/>
                      <a:pt x="5875" y="15178"/>
                    </a:cubicBezTo>
                    <a:cubicBezTo>
                      <a:pt x="5736" y="15038"/>
                      <a:pt x="5736" y="14811"/>
                      <a:pt x="5875" y="14671"/>
                    </a:cubicBezTo>
                    <a:cubicBezTo>
                      <a:pt x="5944" y="14601"/>
                      <a:pt x="6035" y="14566"/>
                      <a:pt x="6125" y="1456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B5A82FF1-F5D5-DE49-BF1B-28883571B238}"/>
                </a:ext>
              </a:extLst>
            </p:cNvPr>
            <p:cNvGrpSpPr/>
            <p:nvPr/>
          </p:nvGrpSpPr>
          <p:grpSpPr>
            <a:xfrm>
              <a:off x="6374962" y="7877659"/>
              <a:ext cx="2197038" cy="2917118"/>
              <a:chOff x="16414089" y="7613290"/>
              <a:chExt cx="2197038" cy="2917118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8693299-3DB1-B140-92F4-CA7207BE3BD9}"/>
                  </a:ext>
                </a:extLst>
              </p:cNvPr>
              <p:cNvSpPr/>
              <p:nvPr/>
            </p:nvSpPr>
            <p:spPr>
              <a:xfrm>
                <a:off x="16414089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AEB2E847-F3C8-694C-BFA8-D4449B54E2A4}"/>
                  </a:ext>
                </a:extLst>
              </p:cNvPr>
              <p:cNvSpPr/>
              <p:nvPr/>
            </p:nvSpPr>
            <p:spPr>
              <a:xfrm>
                <a:off x="16414089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2DD030A-1B02-0844-AE98-AD2AFDA5CCE1}"/>
                  </a:ext>
                </a:extLst>
              </p:cNvPr>
              <p:cNvSpPr/>
              <p:nvPr/>
            </p:nvSpPr>
            <p:spPr>
              <a:xfrm>
                <a:off x="16454989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Step #2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Фигура">
                <a:extLst>
                  <a:ext uri="{FF2B5EF4-FFF2-40B4-BE49-F238E27FC236}">
                    <a16:creationId xmlns:a16="http://schemas.microsoft.com/office/drawing/2014/main" id="{81A413BE-F6A9-6547-97A1-C9BC6CD72BD6}"/>
                  </a:ext>
                </a:extLst>
              </p:cNvPr>
              <p:cNvSpPr/>
              <p:nvPr/>
            </p:nvSpPr>
            <p:spPr>
              <a:xfrm>
                <a:off x="17105984" y="8156725"/>
                <a:ext cx="860477" cy="991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722" extrusionOk="0">
                    <a:moveTo>
                      <a:pt x="9839" y="0"/>
                    </a:moveTo>
                    <a:cubicBezTo>
                      <a:pt x="9369" y="0"/>
                      <a:pt x="8899" y="164"/>
                      <a:pt x="8540" y="492"/>
                    </a:cubicBezTo>
                    <a:cubicBezTo>
                      <a:pt x="7838" y="1133"/>
                      <a:pt x="7825" y="2164"/>
                      <a:pt x="8498" y="2822"/>
                    </a:cubicBezTo>
                    <a:cubicBezTo>
                      <a:pt x="6443" y="3079"/>
                      <a:pt x="4461" y="3927"/>
                      <a:pt x="2881" y="5371"/>
                    </a:cubicBezTo>
                    <a:cubicBezTo>
                      <a:pt x="-961" y="8883"/>
                      <a:pt x="-961" y="14576"/>
                      <a:pt x="2881" y="18088"/>
                    </a:cubicBezTo>
                    <a:cubicBezTo>
                      <a:pt x="6724" y="21600"/>
                      <a:pt x="12954" y="21600"/>
                      <a:pt x="16797" y="18088"/>
                    </a:cubicBezTo>
                    <a:cubicBezTo>
                      <a:pt x="20639" y="14576"/>
                      <a:pt x="20639" y="8883"/>
                      <a:pt x="16797" y="5371"/>
                    </a:cubicBezTo>
                    <a:cubicBezTo>
                      <a:pt x="15217" y="3927"/>
                      <a:pt x="13235" y="3079"/>
                      <a:pt x="11180" y="2822"/>
                    </a:cubicBezTo>
                    <a:cubicBezTo>
                      <a:pt x="11853" y="2164"/>
                      <a:pt x="11839" y="1133"/>
                      <a:pt x="11137" y="492"/>
                    </a:cubicBezTo>
                    <a:cubicBezTo>
                      <a:pt x="10779" y="164"/>
                      <a:pt x="10309" y="0"/>
                      <a:pt x="9839" y="0"/>
                    </a:cubicBezTo>
                    <a:close/>
                    <a:moveTo>
                      <a:pt x="9839" y="650"/>
                    </a:moveTo>
                    <a:cubicBezTo>
                      <a:pt x="10127" y="650"/>
                      <a:pt x="10414" y="751"/>
                      <a:pt x="10634" y="951"/>
                    </a:cubicBezTo>
                    <a:cubicBezTo>
                      <a:pt x="11073" y="1353"/>
                      <a:pt x="11073" y="2004"/>
                      <a:pt x="10634" y="2406"/>
                    </a:cubicBezTo>
                    <a:cubicBezTo>
                      <a:pt x="10195" y="2807"/>
                      <a:pt x="9483" y="2807"/>
                      <a:pt x="9043" y="2406"/>
                    </a:cubicBezTo>
                    <a:cubicBezTo>
                      <a:pt x="8604" y="2004"/>
                      <a:pt x="8604" y="1353"/>
                      <a:pt x="9043" y="951"/>
                    </a:cubicBezTo>
                    <a:cubicBezTo>
                      <a:pt x="9263" y="751"/>
                      <a:pt x="9551" y="650"/>
                      <a:pt x="9839" y="650"/>
                    </a:cubicBezTo>
                    <a:close/>
                    <a:moveTo>
                      <a:pt x="9839" y="3418"/>
                    </a:moveTo>
                    <a:cubicBezTo>
                      <a:pt x="12167" y="3418"/>
                      <a:pt x="14494" y="4229"/>
                      <a:pt x="16270" y="5852"/>
                    </a:cubicBezTo>
                    <a:cubicBezTo>
                      <a:pt x="19821" y="9098"/>
                      <a:pt x="19821" y="14361"/>
                      <a:pt x="16270" y="17607"/>
                    </a:cubicBezTo>
                    <a:cubicBezTo>
                      <a:pt x="12718" y="20853"/>
                      <a:pt x="6959" y="20853"/>
                      <a:pt x="3408" y="17607"/>
                    </a:cubicBezTo>
                    <a:cubicBezTo>
                      <a:pt x="-144" y="14361"/>
                      <a:pt x="-144" y="9098"/>
                      <a:pt x="3408" y="5852"/>
                    </a:cubicBezTo>
                    <a:cubicBezTo>
                      <a:pt x="5183" y="4229"/>
                      <a:pt x="7511" y="3418"/>
                      <a:pt x="9839" y="3418"/>
                    </a:cubicBezTo>
                    <a:close/>
                    <a:moveTo>
                      <a:pt x="9839" y="4141"/>
                    </a:moveTo>
                    <a:cubicBezTo>
                      <a:pt x="7714" y="4141"/>
                      <a:pt x="5589" y="4882"/>
                      <a:pt x="3968" y="6364"/>
                    </a:cubicBezTo>
                    <a:cubicBezTo>
                      <a:pt x="725" y="9327"/>
                      <a:pt x="725" y="14132"/>
                      <a:pt x="3968" y="17095"/>
                    </a:cubicBezTo>
                    <a:cubicBezTo>
                      <a:pt x="7210" y="20059"/>
                      <a:pt x="12467" y="20059"/>
                      <a:pt x="15709" y="17095"/>
                    </a:cubicBezTo>
                    <a:cubicBezTo>
                      <a:pt x="18952" y="14132"/>
                      <a:pt x="18952" y="9327"/>
                      <a:pt x="15709" y="6364"/>
                    </a:cubicBezTo>
                    <a:cubicBezTo>
                      <a:pt x="14088" y="4882"/>
                      <a:pt x="11964" y="4141"/>
                      <a:pt x="9839" y="4141"/>
                    </a:cubicBezTo>
                    <a:close/>
                    <a:moveTo>
                      <a:pt x="9839" y="4815"/>
                    </a:moveTo>
                    <a:cubicBezTo>
                      <a:pt x="11775" y="4815"/>
                      <a:pt x="13711" y="5490"/>
                      <a:pt x="15189" y="6840"/>
                    </a:cubicBezTo>
                    <a:cubicBezTo>
                      <a:pt x="18143" y="9541"/>
                      <a:pt x="18143" y="13918"/>
                      <a:pt x="15189" y="16619"/>
                    </a:cubicBezTo>
                    <a:cubicBezTo>
                      <a:pt x="12234" y="19319"/>
                      <a:pt x="7444" y="19319"/>
                      <a:pt x="4489" y="16619"/>
                    </a:cubicBezTo>
                    <a:cubicBezTo>
                      <a:pt x="1535" y="13918"/>
                      <a:pt x="1535" y="9541"/>
                      <a:pt x="4489" y="6840"/>
                    </a:cubicBezTo>
                    <a:cubicBezTo>
                      <a:pt x="5967" y="5490"/>
                      <a:pt x="7903" y="4815"/>
                      <a:pt x="9839" y="4815"/>
                    </a:cubicBezTo>
                    <a:close/>
                    <a:moveTo>
                      <a:pt x="9479" y="6189"/>
                    </a:moveTo>
                    <a:lnTo>
                      <a:pt x="9479" y="9890"/>
                    </a:lnTo>
                    <a:lnTo>
                      <a:pt x="8742" y="10297"/>
                    </a:lnTo>
                    <a:lnTo>
                      <a:pt x="5922" y="7719"/>
                    </a:lnTo>
                    <a:lnTo>
                      <a:pt x="5414" y="8184"/>
                    </a:lnTo>
                    <a:lnTo>
                      <a:pt x="8234" y="10762"/>
                    </a:lnTo>
                    <a:lnTo>
                      <a:pt x="7800" y="11428"/>
                    </a:lnTo>
                    <a:lnTo>
                      <a:pt x="3777" y="11428"/>
                    </a:lnTo>
                    <a:lnTo>
                      <a:pt x="3777" y="12084"/>
                    </a:lnTo>
                    <a:lnTo>
                      <a:pt x="7373" y="12084"/>
                    </a:lnTo>
                    <a:lnTo>
                      <a:pt x="5022" y="15692"/>
                    </a:lnTo>
                    <a:cubicBezTo>
                      <a:pt x="4915" y="15828"/>
                      <a:pt x="4936" y="16016"/>
                      <a:pt x="5073" y="16128"/>
                    </a:cubicBezTo>
                    <a:cubicBezTo>
                      <a:pt x="5187" y="16222"/>
                      <a:pt x="5355" y="16237"/>
                      <a:pt x="5486" y="16165"/>
                    </a:cubicBezTo>
                    <a:lnTo>
                      <a:pt x="9479" y="13975"/>
                    </a:lnTo>
                    <a:lnTo>
                      <a:pt x="9479" y="17270"/>
                    </a:lnTo>
                    <a:lnTo>
                      <a:pt x="10198" y="17270"/>
                    </a:lnTo>
                    <a:lnTo>
                      <a:pt x="10198" y="13582"/>
                    </a:lnTo>
                    <a:lnTo>
                      <a:pt x="10899" y="13197"/>
                    </a:lnTo>
                    <a:lnTo>
                      <a:pt x="13740" y="15793"/>
                    </a:lnTo>
                    <a:lnTo>
                      <a:pt x="14248" y="15328"/>
                    </a:lnTo>
                    <a:lnTo>
                      <a:pt x="11449" y="12771"/>
                    </a:lnTo>
                    <a:lnTo>
                      <a:pt x="11896" y="12084"/>
                    </a:lnTo>
                    <a:lnTo>
                      <a:pt x="15900" y="12084"/>
                    </a:lnTo>
                    <a:lnTo>
                      <a:pt x="15900" y="11428"/>
                    </a:lnTo>
                    <a:lnTo>
                      <a:pt x="12322" y="11428"/>
                    </a:lnTo>
                    <a:lnTo>
                      <a:pt x="14725" y="7729"/>
                    </a:lnTo>
                    <a:cubicBezTo>
                      <a:pt x="14803" y="7587"/>
                      <a:pt x="14762" y="7414"/>
                      <a:pt x="14628" y="7313"/>
                    </a:cubicBezTo>
                    <a:cubicBezTo>
                      <a:pt x="14565" y="7266"/>
                      <a:pt x="14489" y="7240"/>
                      <a:pt x="14411" y="7236"/>
                    </a:cubicBezTo>
                    <a:cubicBezTo>
                      <a:pt x="14333" y="7232"/>
                      <a:pt x="14254" y="7252"/>
                      <a:pt x="14186" y="7293"/>
                    </a:cubicBezTo>
                    <a:lnTo>
                      <a:pt x="10198" y="9493"/>
                    </a:lnTo>
                    <a:lnTo>
                      <a:pt x="10198" y="6189"/>
                    </a:lnTo>
                    <a:lnTo>
                      <a:pt x="9479" y="6189"/>
                    </a:lnTo>
                    <a:close/>
                    <a:moveTo>
                      <a:pt x="13395" y="8516"/>
                    </a:moveTo>
                    <a:lnTo>
                      <a:pt x="10915" y="12283"/>
                    </a:lnTo>
                    <a:lnTo>
                      <a:pt x="9258" y="10768"/>
                    </a:lnTo>
                    <a:lnTo>
                      <a:pt x="13395" y="8516"/>
                    </a:lnTo>
                    <a:close/>
                    <a:moveTo>
                      <a:pt x="8747" y="11230"/>
                    </a:moveTo>
                    <a:lnTo>
                      <a:pt x="10369" y="12713"/>
                    </a:lnTo>
                    <a:lnTo>
                      <a:pt x="6399" y="14885"/>
                    </a:lnTo>
                    <a:lnTo>
                      <a:pt x="8747" y="1123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E7D4151-5B34-2244-89F0-45FA52A59CE4}"/>
                </a:ext>
              </a:extLst>
            </p:cNvPr>
            <p:cNvSpPr/>
            <p:nvPr/>
          </p:nvSpPr>
          <p:spPr>
            <a:xfrm>
              <a:off x="12629494" y="7877659"/>
              <a:ext cx="2197038" cy="2197038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443E7F71-56D8-774E-B50F-ADF12B1D0ED2}"/>
                </a:ext>
              </a:extLst>
            </p:cNvPr>
            <p:cNvSpPr/>
            <p:nvPr/>
          </p:nvSpPr>
          <p:spPr>
            <a:xfrm>
              <a:off x="12629494" y="9956268"/>
              <a:ext cx="2197038" cy="838509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AA840B23-6634-D74A-9242-D525D078ED37}"/>
                </a:ext>
              </a:extLst>
            </p:cNvPr>
            <p:cNvSpPr/>
            <p:nvPr/>
          </p:nvSpPr>
          <p:spPr>
            <a:xfrm>
              <a:off x="12670394" y="10067235"/>
              <a:ext cx="2156138" cy="587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#4</a:t>
              </a:r>
              <a:endPara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227715C9-FD5B-4049-874D-83D2E83A8BEA}"/>
                </a:ext>
              </a:extLst>
            </p:cNvPr>
            <p:cNvSpPr/>
            <p:nvPr/>
          </p:nvSpPr>
          <p:spPr>
            <a:xfrm>
              <a:off x="18884026" y="7877659"/>
              <a:ext cx="2197038" cy="2197038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2E6FE8F-50C6-E647-8CC0-EA9A0654314B}"/>
                </a:ext>
              </a:extLst>
            </p:cNvPr>
            <p:cNvSpPr/>
            <p:nvPr/>
          </p:nvSpPr>
          <p:spPr>
            <a:xfrm>
              <a:off x="18884026" y="9956268"/>
              <a:ext cx="2197038" cy="838509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B46BDC76-7EE7-6147-8870-F6EE1B4F6E0F}"/>
                </a:ext>
              </a:extLst>
            </p:cNvPr>
            <p:cNvSpPr/>
            <p:nvPr/>
          </p:nvSpPr>
          <p:spPr>
            <a:xfrm>
              <a:off x="18924926" y="10067235"/>
              <a:ext cx="2156138" cy="587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#6</a:t>
              </a:r>
              <a:endPara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27F125BF-BE05-1F4F-9E27-A6233D41A223}"/>
                </a:ext>
              </a:extLst>
            </p:cNvPr>
            <p:cNvSpPr/>
            <p:nvPr/>
          </p:nvSpPr>
          <p:spPr>
            <a:xfrm>
              <a:off x="15756760" y="7877659"/>
              <a:ext cx="2197038" cy="2197038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F330E7BE-94B7-9647-B380-9ADA3886930E}"/>
                </a:ext>
              </a:extLst>
            </p:cNvPr>
            <p:cNvSpPr/>
            <p:nvPr/>
          </p:nvSpPr>
          <p:spPr>
            <a:xfrm>
              <a:off x="15756760" y="9956268"/>
              <a:ext cx="2197038" cy="838509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2A2DC2A6-5B22-8942-A19E-DFC8D79878AE}"/>
                </a:ext>
              </a:extLst>
            </p:cNvPr>
            <p:cNvSpPr/>
            <p:nvPr/>
          </p:nvSpPr>
          <p:spPr>
            <a:xfrm>
              <a:off x="15797660" y="10067235"/>
              <a:ext cx="2156138" cy="587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#5</a:t>
              </a:r>
              <a:endPara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Фигура">
              <a:extLst>
                <a:ext uri="{FF2B5EF4-FFF2-40B4-BE49-F238E27FC236}">
                  <a16:creationId xmlns:a16="http://schemas.microsoft.com/office/drawing/2014/main" id="{D857F1A5-8762-1149-BC96-83BBA459E039}"/>
                </a:ext>
              </a:extLst>
            </p:cNvPr>
            <p:cNvSpPr/>
            <p:nvPr/>
          </p:nvSpPr>
          <p:spPr>
            <a:xfrm>
              <a:off x="19478253" y="8417046"/>
              <a:ext cx="1002921" cy="99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21195" extrusionOk="0">
                  <a:moveTo>
                    <a:pt x="10065" y="0"/>
                  </a:moveTo>
                  <a:cubicBezTo>
                    <a:pt x="9397" y="0"/>
                    <a:pt x="8730" y="72"/>
                    <a:pt x="8074" y="212"/>
                  </a:cubicBezTo>
                  <a:lnTo>
                    <a:pt x="8214" y="841"/>
                  </a:lnTo>
                  <a:cubicBezTo>
                    <a:pt x="8824" y="712"/>
                    <a:pt x="9444" y="647"/>
                    <a:pt x="10065" y="647"/>
                  </a:cubicBezTo>
                  <a:cubicBezTo>
                    <a:pt x="12473" y="647"/>
                    <a:pt x="14880" y="1619"/>
                    <a:pt x="16717" y="3562"/>
                  </a:cubicBezTo>
                  <a:cubicBezTo>
                    <a:pt x="19554" y="6562"/>
                    <a:pt x="20198" y="11001"/>
                    <a:pt x="18655" y="14658"/>
                  </a:cubicBezTo>
                  <a:lnTo>
                    <a:pt x="19198" y="14958"/>
                  </a:lnTo>
                  <a:cubicBezTo>
                    <a:pt x="20861" y="11057"/>
                    <a:pt x="20179" y="6310"/>
                    <a:pt x="17149" y="3105"/>
                  </a:cubicBezTo>
                  <a:cubicBezTo>
                    <a:pt x="15193" y="1035"/>
                    <a:pt x="12629" y="0"/>
                    <a:pt x="10065" y="0"/>
                  </a:cubicBezTo>
                  <a:close/>
                  <a:moveTo>
                    <a:pt x="7328" y="404"/>
                  </a:moveTo>
                  <a:cubicBezTo>
                    <a:pt x="6982" y="508"/>
                    <a:pt x="6639" y="629"/>
                    <a:pt x="6303" y="773"/>
                  </a:cubicBezTo>
                  <a:lnTo>
                    <a:pt x="6501" y="1387"/>
                  </a:lnTo>
                  <a:cubicBezTo>
                    <a:pt x="6817" y="1250"/>
                    <a:pt x="7138" y="1133"/>
                    <a:pt x="7463" y="1035"/>
                  </a:cubicBezTo>
                  <a:lnTo>
                    <a:pt x="7328" y="404"/>
                  </a:lnTo>
                  <a:close/>
                  <a:moveTo>
                    <a:pt x="4535" y="1268"/>
                  </a:moveTo>
                  <a:cubicBezTo>
                    <a:pt x="4472" y="1270"/>
                    <a:pt x="4409" y="1276"/>
                    <a:pt x="4346" y="1287"/>
                  </a:cubicBezTo>
                  <a:cubicBezTo>
                    <a:pt x="4043" y="1340"/>
                    <a:pt x="3760" y="1486"/>
                    <a:pt x="3535" y="1707"/>
                  </a:cubicBezTo>
                  <a:lnTo>
                    <a:pt x="1610" y="3518"/>
                  </a:lnTo>
                  <a:lnTo>
                    <a:pt x="318" y="3525"/>
                  </a:lnTo>
                  <a:cubicBezTo>
                    <a:pt x="182" y="3525"/>
                    <a:pt x="61" y="3617"/>
                    <a:pt x="17" y="3753"/>
                  </a:cubicBezTo>
                  <a:cubicBezTo>
                    <a:pt x="-20" y="3870"/>
                    <a:pt x="6" y="3998"/>
                    <a:pt x="86" y="4088"/>
                  </a:cubicBezTo>
                  <a:lnTo>
                    <a:pt x="1749" y="5831"/>
                  </a:lnTo>
                  <a:cubicBezTo>
                    <a:pt x="1804" y="5898"/>
                    <a:pt x="1879" y="5944"/>
                    <a:pt x="1962" y="5961"/>
                  </a:cubicBezTo>
                  <a:cubicBezTo>
                    <a:pt x="2072" y="5984"/>
                    <a:pt x="2186" y="5955"/>
                    <a:pt x="2274" y="5882"/>
                  </a:cubicBezTo>
                  <a:lnTo>
                    <a:pt x="5939" y="2366"/>
                  </a:lnTo>
                  <a:cubicBezTo>
                    <a:pt x="6017" y="2290"/>
                    <a:pt x="6057" y="2178"/>
                    <a:pt x="6044" y="2066"/>
                  </a:cubicBezTo>
                  <a:cubicBezTo>
                    <a:pt x="6034" y="1981"/>
                    <a:pt x="5994" y="1903"/>
                    <a:pt x="5932" y="1847"/>
                  </a:cubicBezTo>
                  <a:cubicBezTo>
                    <a:pt x="5816" y="1753"/>
                    <a:pt x="5694" y="1666"/>
                    <a:pt x="5567" y="1587"/>
                  </a:cubicBezTo>
                  <a:cubicBezTo>
                    <a:pt x="5417" y="1495"/>
                    <a:pt x="5261" y="1414"/>
                    <a:pt x="5096" y="1357"/>
                  </a:cubicBezTo>
                  <a:cubicBezTo>
                    <a:pt x="4914" y="1294"/>
                    <a:pt x="4725" y="1261"/>
                    <a:pt x="4535" y="1268"/>
                  </a:cubicBezTo>
                  <a:close/>
                  <a:moveTo>
                    <a:pt x="4625" y="1980"/>
                  </a:moveTo>
                  <a:cubicBezTo>
                    <a:pt x="4826" y="1976"/>
                    <a:pt x="5024" y="2032"/>
                    <a:pt x="5196" y="2141"/>
                  </a:cubicBezTo>
                  <a:lnTo>
                    <a:pt x="2033" y="5172"/>
                  </a:lnTo>
                  <a:lnTo>
                    <a:pt x="1166" y="4238"/>
                  </a:lnTo>
                  <a:lnTo>
                    <a:pt x="1840" y="4209"/>
                  </a:lnTo>
                  <a:lnTo>
                    <a:pt x="3971" y="2230"/>
                  </a:lnTo>
                  <a:cubicBezTo>
                    <a:pt x="4157" y="2072"/>
                    <a:pt x="4387" y="1985"/>
                    <a:pt x="4625" y="1980"/>
                  </a:cubicBezTo>
                  <a:close/>
                  <a:moveTo>
                    <a:pt x="10065" y="2510"/>
                  </a:moveTo>
                  <a:cubicBezTo>
                    <a:pt x="8108" y="2510"/>
                    <a:pt x="6151" y="3299"/>
                    <a:pt x="4658" y="4879"/>
                  </a:cubicBezTo>
                  <a:cubicBezTo>
                    <a:pt x="1671" y="8038"/>
                    <a:pt x="1671" y="13160"/>
                    <a:pt x="4658" y="16320"/>
                  </a:cubicBezTo>
                  <a:cubicBezTo>
                    <a:pt x="7644" y="19479"/>
                    <a:pt x="12486" y="19479"/>
                    <a:pt x="15472" y="16320"/>
                  </a:cubicBezTo>
                  <a:cubicBezTo>
                    <a:pt x="18459" y="13160"/>
                    <a:pt x="18459" y="8038"/>
                    <a:pt x="15472" y="4879"/>
                  </a:cubicBezTo>
                  <a:cubicBezTo>
                    <a:pt x="13979" y="3299"/>
                    <a:pt x="12022" y="2510"/>
                    <a:pt x="10065" y="2510"/>
                  </a:cubicBezTo>
                  <a:close/>
                  <a:moveTo>
                    <a:pt x="10364" y="3170"/>
                  </a:moveTo>
                  <a:cubicBezTo>
                    <a:pt x="11334" y="3213"/>
                    <a:pt x="12296" y="3468"/>
                    <a:pt x="13185" y="3934"/>
                  </a:cubicBezTo>
                  <a:lnTo>
                    <a:pt x="11052" y="6220"/>
                  </a:lnTo>
                  <a:lnTo>
                    <a:pt x="10364" y="5483"/>
                  </a:lnTo>
                  <a:lnTo>
                    <a:pt x="10364" y="3170"/>
                  </a:lnTo>
                  <a:close/>
                  <a:moveTo>
                    <a:pt x="9727" y="3170"/>
                  </a:moveTo>
                  <a:cubicBezTo>
                    <a:pt x="9728" y="3170"/>
                    <a:pt x="9729" y="3171"/>
                    <a:pt x="9730" y="3170"/>
                  </a:cubicBezTo>
                  <a:lnTo>
                    <a:pt x="9730" y="5649"/>
                  </a:lnTo>
                  <a:cubicBezTo>
                    <a:pt x="9729" y="5685"/>
                    <a:pt x="9735" y="5721"/>
                    <a:pt x="9747" y="5755"/>
                  </a:cubicBezTo>
                  <a:cubicBezTo>
                    <a:pt x="9761" y="5795"/>
                    <a:pt x="9783" y="5831"/>
                    <a:pt x="9812" y="5861"/>
                  </a:cubicBezTo>
                  <a:lnTo>
                    <a:pt x="10884" y="6983"/>
                  </a:lnTo>
                  <a:cubicBezTo>
                    <a:pt x="10931" y="7036"/>
                    <a:pt x="10996" y="7068"/>
                    <a:pt x="11064" y="7073"/>
                  </a:cubicBezTo>
                  <a:cubicBezTo>
                    <a:pt x="11135" y="7077"/>
                    <a:pt x="11204" y="7052"/>
                    <a:pt x="11258" y="7002"/>
                  </a:cubicBezTo>
                  <a:lnTo>
                    <a:pt x="13809" y="4305"/>
                  </a:lnTo>
                  <a:cubicBezTo>
                    <a:pt x="14244" y="4595"/>
                    <a:pt x="14657" y="4939"/>
                    <a:pt x="15036" y="5340"/>
                  </a:cubicBezTo>
                  <a:cubicBezTo>
                    <a:pt x="15341" y="5663"/>
                    <a:pt x="15611" y="6009"/>
                    <a:pt x="15848" y="6372"/>
                  </a:cubicBezTo>
                  <a:lnTo>
                    <a:pt x="13787" y="6372"/>
                  </a:lnTo>
                  <a:cubicBezTo>
                    <a:pt x="13734" y="6369"/>
                    <a:pt x="13681" y="6376"/>
                    <a:pt x="13631" y="6395"/>
                  </a:cubicBezTo>
                  <a:cubicBezTo>
                    <a:pt x="13582" y="6413"/>
                    <a:pt x="13537" y="6441"/>
                    <a:pt x="13498" y="6478"/>
                  </a:cubicBezTo>
                  <a:lnTo>
                    <a:pt x="11799" y="8279"/>
                  </a:lnTo>
                  <a:cubicBezTo>
                    <a:pt x="11749" y="8331"/>
                    <a:pt x="11721" y="8402"/>
                    <a:pt x="11721" y="8476"/>
                  </a:cubicBezTo>
                  <a:cubicBezTo>
                    <a:pt x="11721" y="8550"/>
                    <a:pt x="11749" y="8622"/>
                    <a:pt x="11799" y="8674"/>
                  </a:cubicBezTo>
                  <a:lnTo>
                    <a:pt x="13105" y="10055"/>
                  </a:lnTo>
                  <a:lnTo>
                    <a:pt x="13105" y="13476"/>
                  </a:lnTo>
                  <a:cubicBezTo>
                    <a:pt x="13104" y="13557"/>
                    <a:pt x="13134" y="13636"/>
                    <a:pt x="13188" y="13695"/>
                  </a:cubicBezTo>
                  <a:cubicBezTo>
                    <a:pt x="13239" y="13751"/>
                    <a:pt x="13308" y="13784"/>
                    <a:pt x="13382" y="13787"/>
                  </a:cubicBezTo>
                  <a:lnTo>
                    <a:pt x="14747" y="13787"/>
                  </a:lnTo>
                  <a:cubicBezTo>
                    <a:pt x="14794" y="13788"/>
                    <a:pt x="14840" y="13778"/>
                    <a:pt x="14883" y="13757"/>
                  </a:cubicBezTo>
                  <a:cubicBezTo>
                    <a:pt x="14923" y="13738"/>
                    <a:pt x="14959" y="13711"/>
                    <a:pt x="14989" y="13676"/>
                  </a:cubicBezTo>
                  <a:lnTo>
                    <a:pt x="17091" y="10809"/>
                  </a:lnTo>
                  <a:cubicBezTo>
                    <a:pt x="17042" y="12642"/>
                    <a:pt x="16358" y="14459"/>
                    <a:pt x="15036" y="15858"/>
                  </a:cubicBezTo>
                  <a:cubicBezTo>
                    <a:pt x="12290" y="18763"/>
                    <a:pt x="7839" y="18763"/>
                    <a:pt x="5093" y="15858"/>
                  </a:cubicBezTo>
                  <a:cubicBezTo>
                    <a:pt x="3285" y="13945"/>
                    <a:pt x="2668" y="11250"/>
                    <a:pt x="3241" y="8802"/>
                  </a:cubicBezTo>
                  <a:lnTo>
                    <a:pt x="5401" y="8802"/>
                  </a:lnTo>
                  <a:lnTo>
                    <a:pt x="5401" y="10772"/>
                  </a:lnTo>
                  <a:lnTo>
                    <a:pt x="7063" y="12179"/>
                  </a:lnTo>
                  <a:lnTo>
                    <a:pt x="7063" y="12193"/>
                  </a:lnTo>
                  <a:lnTo>
                    <a:pt x="7063" y="13809"/>
                  </a:lnTo>
                  <a:cubicBezTo>
                    <a:pt x="7062" y="13862"/>
                    <a:pt x="7074" y="13914"/>
                    <a:pt x="7098" y="13960"/>
                  </a:cubicBezTo>
                  <a:cubicBezTo>
                    <a:pt x="7122" y="14007"/>
                    <a:pt x="7157" y="14046"/>
                    <a:pt x="7200" y="14074"/>
                  </a:cubicBezTo>
                  <a:lnTo>
                    <a:pt x="8068" y="14672"/>
                  </a:lnTo>
                  <a:lnTo>
                    <a:pt x="8068" y="16319"/>
                  </a:lnTo>
                  <a:cubicBezTo>
                    <a:pt x="8070" y="16375"/>
                    <a:pt x="8086" y="16428"/>
                    <a:pt x="8116" y="16474"/>
                  </a:cubicBezTo>
                  <a:cubicBezTo>
                    <a:pt x="8151" y="16530"/>
                    <a:pt x="8203" y="16571"/>
                    <a:pt x="8263" y="16591"/>
                  </a:cubicBezTo>
                  <a:lnTo>
                    <a:pt x="9886" y="17275"/>
                  </a:lnTo>
                  <a:cubicBezTo>
                    <a:pt x="9991" y="17325"/>
                    <a:pt x="10112" y="17317"/>
                    <a:pt x="10211" y="17255"/>
                  </a:cubicBezTo>
                  <a:cubicBezTo>
                    <a:pt x="10314" y="17190"/>
                    <a:pt x="10379" y="17076"/>
                    <a:pt x="10384" y="16949"/>
                  </a:cubicBezTo>
                  <a:lnTo>
                    <a:pt x="10407" y="12013"/>
                  </a:lnTo>
                  <a:cubicBezTo>
                    <a:pt x="10406" y="11911"/>
                    <a:pt x="10364" y="11814"/>
                    <a:pt x="10292" y="11746"/>
                  </a:cubicBezTo>
                  <a:cubicBezTo>
                    <a:pt x="10238" y="11696"/>
                    <a:pt x="10170" y="11665"/>
                    <a:pt x="10098" y="11657"/>
                  </a:cubicBezTo>
                  <a:lnTo>
                    <a:pt x="7896" y="11657"/>
                  </a:lnTo>
                  <a:lnTo>
                    <a:pt x="7896" y="11657"/>
                  </a:lnTo>
                  <a:lnTo>
                    <a:pt x="7859" y="11657"/>
                  </a:lnTo>
                  <a:lnTo>
                    <a:pt x="7818" y="11657"/>
                  </a:lnTo>
                  <a:lnTo>
                    <a:pt x="7818" y="11658"/>
                  </a:lnTo>
                  <a:lnTo>
                    <a:pt x="7684" y="11661"/>
                  </a:lnTo>
                  <a:lnTo>
                    <a:pt x="7684" y="10211"/>
                  </a:lnTo>
                  <a:lnTo>
                    <a:pt x="10128" y="10211"/>
                  </a:lnTo>
                  <a:cubicBezTo>
                    <a:pt x="10190" y="10211"/>
                    <a:pt x="10250" y="10187"/>
                    <a:pt x="10297" y="10144"/>
                  </a:cubicBezTo>
                  <a:cubicBezTo>
                    <a:pt x="10352" y="10095"/>
                    <a:pt x="10386" y="10024"/>
                    <a:pt x="10391" y="9947"/>
                  </a:cubicBezTo>
                  <a:lnTo>
                    <a:pt x="10391" y="8132"/>
                  </a:lnTo>
                  <a:cubicBezTo>
                    <a:pt x="10393" y="8085"/>
                    <a:pt x="10386" y="8039"/>
                    <a:pt x="10371" y="7995"/>
                  </a:cubicBezTo>
                  <a:cubicBezTo>
                    <a:pt x="10359" y="7963"/>
                    <a:pt x="10344" y="7933"/>
                    <a:pt x="10324" y="7906"/>
                  </a:cubicBezTo>
                  <a:lnTo>
                    <a:pt x="8567" y="6063"/>
                  </a:lnTo>
                  <a:cubicBezTo>
                    <a:pt x="8480" y="5980"/>
                    <a:pt x="8355" y="5959"/>
                    <a:pt x="8248" y="6009"/>
                  </a:cubicBezTo>
                  <a:cubicBezTo>
                    <a:pt x="8146" y="6056"/>
                    <a:pt x="8077" y="6160"/>
                    <a:pt x="8071" y="6277"/>
                  </a:cubicBezTo>
                  <a:lnTo>
                    <a:pt x="8075" y="7078"/>
                  </a:lnTo>
                  <a:lnTo>
                    <a:pt x="7403" y="7078"/>
                  </a:lnTo>
                  <a:lnTo>
                    <a:pt x="7403" y="3714"/>
                  </a:lnTo>
                  <a:cubicBezTo>
                    <a:pt x="8149" y="3392"/>
                    <a:pt x="8935" y="3210"/>
                    <a:pt x="9727" y="3170"/>
                  </a:cubicBezTo>
                  <a:close/>
                  <a:moveTo>
                    <a:pt x="6733" y="4049"/>
                  </a:moveTo>
                  <a:lnTo>
                    <a:pt x="6732" y="7459"/>
                  </a:lnTo>
                  <a:cubicBezTo>
                    <a:pt x="6732" y="7536"/>
                    <a:pt x="6760" y="7610"/>
                    <a:pt x="6808" y="7667"/>
                  </a:cubicBezTo>
                  <a:cubicBezTo>
                    <a:pt x="6858" y="7724"/>
                    <a:pt x="6926" y="7760"/>
                    <a:pt x="6999" y="7768"/>
                  </a:cubicBezTo>
                  <a:lnTo>
                    <a:pt x="8363" y="7776"/>
                  </a:lnTo>
                  <a:cubicBezTo>
                    <a:pt x="8470" y="7777"/>
                    <a:pt x="8571" y="7729"/>
                    <a:pt x="8640" y="7644"/>
                  </a:cubicBezTo>
                  <a:cubicBezTo>
                    <a:pt x="8692" y="7581"/>
                    <a:pt x="8723" y="7502"/>
                    <a:pt x="8727" y="7419"/>
                  </a:cubicBezTo>
                  <a:lnTo>
                    <a:pt x="8727" y="7190"/>
                  </a:lnTo>
                  <a:lnTo>
                    <a:pt x="9733" y="8255"/>
                  </a:lnTo>
                  <a:lnTo>
                    <a:pt x="9733" y="9543"/>
                  </a:lnTo>
                  <a:lnTo>
                    <a:pt x="7358" y="9543"/>
                  </a:lnTo>
                  <a:cubicBezTo>
                    <a:pt x="7272" y="9548"/>
                    <a:pt x="7192" y="9590"/>
                    <a:pt x="7136" y="9659"/>
                  </a:cubicBezTo>
                  <a:cubicBezTo>
                    <a:pt x="7086" y="9721"/>
                    <a:pt x="7059" y="9801"/>
                    <a:pt x="7060" y="9883"/>
                  </a:cubicBezTo>
                  <a:lnTo>
                    <a:pt x="7062" y="11284"/>
                  </a:lnTo>
                  <a:lnTo>
                    <a:pt x="6033" y="10433"/>
                  </a:lnTo>
                  <a:lnTo>
                    <a:pt x="6033" y="8340"/>
                  </a:lnTo>
                  <a:cubicBezTo>
                    <a:pt x="6023" y="8267"/>
                    <a:pt x="5985" y="8201"/>
                    <a:pt x="5928" y="8158"/>
                  </a:cubicBezTo>
                  <a:cubicBezTo>
                    <a:pt x="5882" y="8125"/>
                    <a:pt x="5827" y="8109"/>
                    <a:pt x="5771" y="8113"/>
                  </a:cubicBezTo>
                  <a:lnTo>
                    <a:pt x="3437" y="8113"/>
                  </a:lnTo>
                  <a:cubicBezTo>
                    <a:pt x="3776" y="7101"/>
                    <a:pt x="4327" y="6150"/>
                    <a:pt x="5093" y="5340"/>
                  </a:cubicBezTo>
                  <a:cubicBezTo>
                    <a:pt x="5590" y="4814"/>
                    <a:pt x="6144" y="4384"/>
                    <a:pt x="6733" y="4049"/>
                  </a:cubicBezTo>
                  <a:close/>
                  <a:moveTo>
                    <a:pt x="957" y="6179"/>
                  </a:moveTo>
                  <a:cubicBezTo>
                    <a:pt x="-739" y="10091"/>
                    <a:pt x="-65" y="14871"/>
                    <a:pt x="2980" y="18093"/>
                  </a:cubicBezTo>
                  <a:cubicBezTo>
                    <a:pt x="5367" y="20619"/>
                    <a:pt x="8659" y="21600"/>
                    <a:pt x="11752" y="21044"/>
                  </a:cubicBezTo>
                  <a:lnTo>
                    <a:pt x="11617" y="20413"/>
                  </a:lnTo>
                  <a:cubicBezTo>
                    <a:pt x="8722" y="20922"/>
                    <a:pt x="5646" y="19999"/>
                    <a:pt x="3412" y="17636"/>
                  </a:cubicBezTo>
                  <a:cubicBezTo>
                    <a:pt x="544" y="14602"/>
                    <a:pt x="-85" y="10096"/>
                    <a:pt x="1526" y="6416"/>
                  </a:cubicBezTo>
                  <a:lnTo>
                    <a:pt x="957" y="6179"/>
                  </a:lnTo>
                  <a:close/>
                  <a:moveTo>
                    <a:pt x="16081" y="6751"/>
                  </a:moveTo>
                  <a:cubicBezTo>
                    <a:pt x="16638" y="7724"/>
                    <a:pt x="16966" y="8801"/>
                    <a:pt x="17064" y="9898"/>
                  </a:cubicBezTo>
                  <a:lnTo>
                    <a:pt x="16089" y="9899"/>
                  </a:lnTo>
                  <a:lnTo>
                    <a:pt x="16081" y="6751"/>
                  </a:lnTo>
                  <a:close/>
                  <a:moveTo>
                    <a:pt x="13871" y="7071"/>
                  </a:moveTo>
                  <a:lnTo>
                    <a:pt x="15431" y="7071"/>
                  </a:lnTo>
                  <a:lnTo>
                    <a:pt x="15431" y="10294"/>
                  </a:lnTo>
                  <a:cubicBezTo>
                    <a:pt x="15436" y="10380"/>
                    <a:pt x="15472" y="10461"/>
                    <a:pt x="15532" y="10519"/>
                  </a:cubicBezTo>
                  <a:cubicBezTo>
                    <a:pt x="15586" y="10572"/>
                    <a:pt x="15657" y="10602"/>
                    <a:pt x="15730" y="10605"/>
                  </a:cubicBezTo>
                  <a:lnTo>
                    <a:pt x="16420" y="10602"/>
                  </a:lnTo>
                  <a:lnTo>
                    <a:pt x="14576" y="13092"/>
                  </a:lnTo>
                  <a:lnTo>
                    <a:pt x="13736" y="13092"/>
                  </a:lnTo>
                  <a:lnTo>
                    <a:pt x="13742" y="9898"/>
                  </a:lnTo>
                  <a:cubicBezTo>
                    <a:pt x="13740" y="9852"/>
                    <a:pt x="13732" y="9808"/>
                    <a:pt x="13716" y="9765"/>
                  </a:cubicBezTo>
                  <a:cubicBezTo>
                    <a:pt x="13700" y="9721"/>
                    <a:pt x="13677" y="9680"/>
                    <a:pt x="13648" y="9644"/>
                  </a:cubicBezTo>
                  <a:lnTo>
                    <a:pt x="12512" y="8465"/>
                  </a:lnTo>
                  <a:lnTo>
                    <a:pt x="13871" y="7071"/>
                  </a:lnTo>
                  <a:close/>
                  <a:moveTo>
                    <a:pt x="7905" y="12369"/>
                  </a:moveTo>
                  <a:lnTo>
                    <a:pt x="9768" y="12374"/>
                  </a:lnTo>
                  <a:lnTo>
                    <a:pt x="9768" y="16492"/>
                  </a:lnTo>
                  <a:lnTo>
                    <a:pt x="8737" y="16062"/>
                  </a:lnTo>
                  <a:lnTo>
                    <a:pt x="8737" y="14511"/>
                  </a:lnTo>
                  <a:cubicBezTo>
                    <a:pt x="8736" y="14443"/>
                    <a:pt x="8718" y="14377"/>
                    <a:pt x="8684" y="14319"/>
                  </a:cubicBezTo>
                  <a:cubicBezTo>
                    <a:pt x="8656" y="14271"/>
                    <a:pt x="8618" y="14229"/>
                    <a:pt x="8573" y="14199"/>
                  </a:cubicBezTo>
                  <a:lnTo>
                    <a:pt x="7684" y="13600"/>
                  </a:lnTo>
                  <a:lnTo>
                    <a:pt x="7684" y="12372"/>
                  </a:lnTo>
                  <a:lnTo>
                    <a:pt x="7905" y="12372"/>
                  </a:lnTo>
                  <a:lnTo>
                    <a:pt x="7905" y="12369"/>
                  </a:lnTo>
                  <a:close/>
                  <a:moveTo>
                    <a:pt x="18071" y="15251"/>
                  </a:moveTo>
                  <a:cubicBezTo>
                    <a:pt x="17988" y="15253"/>
                    <a:pt x="17908" y="15283"/>
                    <a:pt x="17842" y="15338"/>
                  </a:cubicBezTo>
                  <a:lnTo>
                    <a:pt x="14177" y="18853"/>
                  </a:lnTo>
                  <a:cubicBezTo>
                    <a:pt x="14099" y="18929"/>
                    <a:pt x="14059" y="19041"/>
                    <a:pt x="14072" y="19153"/>
                  </a:cubicBezTo>
                  <a:cubicBezTo>
                    <a:pt x="14082" y="19238"/>
                    <a:pt x="14122" y="19316"/>
                    <a:pt x="14184" y="19372"/>
                  </a:cubicBezTo>
                  <a:cubicBezTo>
                    <a:pt x="14300" y="19466"/>
                    <a:pt x="14422" y="19553"/>
                    <a:pt x="14549" y="19632"/>
                  </a:cubicBezTo>
                  <a:cubicBezTo>
                    <a:pt x="14699" y="19724"/>
                    <a:pt x="14855" y="19805"/>
                    <a:pt x="15020" y="19862"/>
                  </a:cubicBezTo>
                  <a:cubicBezTo>
                    <a:pt x="15202" y="19925"/>
                    <a:pt x="15391" y="19958"/>
                    <a:pt x="15581" y="19952"/>
                  </a:cubicBezTo>
                  <a:cubicBezTo>
                    <a:pt x="15644" y="19949"/>
                    <a:pt x="15707" y="19943"/>
                    <a:pt x="15770" y="19932"/>
                  </a:cubicBezTo>
                  <a:cubicBezTo>
                    <a:pt x="16073" y="19879"/>
                    <a:pt x="16356" y="19733"/>
                    <a:pt x="16581" y="19512"/>
                  </a:cubicBezTo>
                  <a:lnTo>
                    <a:pt x="18506" y="17701"/>
                  </a:lnTo>
                  <a:lnTo>
                    <a:pt x="19798" y="17695"/>
                  </a:lnTo>
                  <a:cubicBezTo>
                    <a:pt x="19934" y="17694"/>
                    <a:pt x="20055" y="17602"/>
                    <a:pt x="20099" y="17466"/>
                  </a:cubicBezTo>
                  <a:cubicBezTo>
                    <a:pt x="20136" y="17350"/>
                    <a:pt x="20110" y="17221"/>
                    <a:pt x="20030" y="17131"/>
                  </a:cubicBezTo>
                  <a:lnTo>
                    <a:pt x="18367" y="15389"/>
                  </a:lnTo>
                  <a:cubicBezTo>
                    <a:pt x="18312" y="15321"/>
                    <a:pt x="18237" y="15275"/>
                    <a:pt x="18154" y="15258"/>
                  </a:cubicBezTo>
                  <a:cubicBezTo>
                    <a:pt x="18126" y="15252"/>
                    <a:pt x="18098" y="15250"/>
                    <a:pt x="18071" y="15251"/>
                  </a:cubicBezTo>
                  <a:close/>
                  <a:moveTo>
                    <a:pt x="18083" y="16047"/>
                  </a:moveTo>
                  <a:lnTo>
                    <a:pt x="18950" y="16981"/>
                  </a:lnTo>
                  <a:lnTo>
                    <a:pt x="18276" y="17010"/>
                  </a:lnTo>
                  <a:lnTo>
                    <a:pt x="16145" y="18989"/>
                  </a:lnTo>
                  <a:cubicBezTo>
                    <a:pt x="15959" y="19147"/>
                    <a:pt x="15729" y="19234"/>
                    <a:pt x="15491" y="19239"/>
                  </a:cubicBezTo>
                  <a:cubicBezTo>
                    <a:pt x="15290" y="19243"/>
                    <a:pt x="15092" y="19187"/>
                    <a:pt x="14920" y="19078"/>
                  </a:cubicBezTo>
                  <a:lnTo>
                    <a:pt x="18083" y="16047"/>
                  </a:lnTo>
                  <a:close/>
                  <a:moveTo>
                    <a:pt x="13609" y="19820"/>
                  </a:moveTo>
                  <a:cubicBezTo>
                    <a:pt x="13254" y="19973"/>
                    <a:pt x="12891" y="20099"/>
                    <a:pt x="12523" y="20204"/>
                  </a:cubicBezTo>
                  <a:lnTo>
                    <a:pt x="12664" y="20834"/>
                  </a:lnTo>
                  <a:cubicBezTo>
                    <a:pt x="13066" y="20720"/>
                    <a:pt x="13463" y="20582"/>
                    <a:pt x="13852" y="20414"/>
                  </a:cubicBezTo>
                  <a:lnTo>
                    <a:pt x="13609" y="19820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" name="Фигура">
              <a:extLst>
                <a:ext uri="{FF2B5EF4-FFF2-40B4-BE49-F238E27FC236}">
                  <a16:creationId xmlns:a16="http://schemas.microsoft.com/office/drawing/2014/main" id="{97A454BB-D2EA-FD4F-B528-84FD59DE5394}"/>
                </a:ext>
              </a:extLst>
            </p:cNvPr>
            <p:cNvSpPr/>
            <p:nvPr/>
          </p:nvSpPr>
          <p:spPr>
            <a:xfrm>
              <a:off x="13318384" y="8415158"/>
              <a:ext cx="989855" cy="98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0789" y="0"/>
                  </a:moveTo>
                  <a:cubicBezTo>
                    <a:pt x="10233" y="0"/>
                    <a:pt x="9677" y="212"/>
                    <a:pt x="9252" y="637"/>
                  </a:cubicBezTo>
                  <a:cubicBezTo>
                    <a:pt x="8404" y="1486"/>
                    <a:pt x="8404" y="2862"/>
                    <a:pt x="9252" y="3712"/>
                  </a:cubicBezTo>
                  <a:cubicBezTo>
                    <a:pt x="9582" y="4041"/>
                    <a:pt x="9990" y="4241"/>
                    <a:pt x="10417" y="4315"/>
                  </a:cubicBezTo>
                  <a:lnTo>
                    <a:pt x="10417" y="4343"/>
                  </a:lnTo>
                  <a:cubicBezTo>
                    <a:pt x="9819" y="4374"/>
                    <a:pt x="9225" y="4479"/>
                    <a:pt x="8649" y="4659"/>
                  </a:cubicBezTo>
                  <a:cubicBezTo>
                    <a:pt x="8072" y="4839"/>
                    <a:pt x="7515" y="5094"/>
                    <a:pt x="6990" y="5423"/>
                  </a:cubicBezTo>
                  <a:lnTo>
                    <a:pt x="6343" y="4776"/>
                  </a:lnTo>
                  <a:cubicBezTo>
                    <a:pt x="6896" y="4349"/>
                    <a:pt x="7299" y="3758"/>
                    <a:pt x="7489" y="3084"/>
                  </a:cubicBezTo>
                  <a:cubicBezTo>
                    <a:pt x="7579" y="2766"/>
                    <a:pt x="7620" y="2437"/>
                    <a:pt x="7631" y="2110"/>
                  </a:cubicBezTo>
                  <a:cubicBezTo>
                    <a:pt x="7642" y="1777"/>
                    <a:pt x="7623" y="1441"/>
                    <a:pt x="7526" y="1118"/>
                  </a:cubicBezTo>
                  <a:cubicBezTo>
                    <a:pt x="7477" y="957"/>
                    <a:pt x="7410" y="802"/>
                    <a:pt x="7344" y="646"/>
                  </a:cubicBezTo>
                  <a:cubicBezTo>
                    <a:pt x="7284" y="506"/>
                    <a:pt x="7226" y="364"/>
                    <a:pt x="7170" y="223"/>
                  </a:cubicBezTo>
                  <a:cubicBezTo>
                    <a:pt x="7116" y="126"/>
                    <a:pt x="7022" y="58"/>
                    <a:pt x="6913" y="39"/>
                  </a:cubicBezTo>
                  <a:cubicBezTo>
                    <a:pt x="6814" y="22"/>
                    <a:pt x="6712" y="46"/>
                    <a:pt x="6632" y="106"/>
                  </a:cubicBezTo>
                  <a:lnTo>
                    <a:pt x="158" y="4055"/>
                  </a:lnTo>
                  <a:cubicBezTo>
                    <a:pt x="100" y="4087"/>
                    <a:pt x="55" y="4137"/>
                    <a:pt x="28" y="4196"/>
                  </a:cubicBezTo>
                  <a:cubicBezTo>
                    <a:pt x="7" y="4243"/>
                    <a:pt x="-2" y="4294"/>
                    <a:pt x="2" y="4346"/>
                  </a:cubicBezTo>
                  <a:lnTo>
                    <a:pt x="2" y="21261"/>
                  </a:lnTo>
                  <a:cubicBezTo>
                    <a:pt x="-10" y="21357"/>
                    <a:pt x="25" y="21453"/>
                    <a:pt x="95" y="21520"/>
                  </a:cubicBezTo>
                  <a:cubicBezTo>
                    <a:pt x="148" y="21569"/>
                    <a:pt x="216" y="21597"/>
                    <a:pt x="288" y="21600"/>
                  </a:cubicBezTo>
                  <a:lnTo>
                    <a:pt x="16947" y="21548"/>
                  </a:lnTo>
                  <a:cubicBezTo>
                    <a:pt x="16947" y="21548"/>
                    <a:pt x="16957" y="21548"/>
                    <a:pt x="16977" y="21547"/>
                  </a:cubicBezTo>
                  <a:cubicBezTo>
                    <a:pt x="16998" y="21547"/>
                    <a:pt x="17029" y="21546"/>
                    <a:pt x="17073" y="21544"/>
                  </a:cubicBezTo>
                  <a:cubicBezTo>
                    <a:pt x="17609" y="21528"/>
                    <a:pt x="18092" y="21305"/>
                    <a:pt x="18446" y="20951"/>
                  </a:cubicBezTo>
                  <a:cubicBezTo>
                    <a:pt x="18799" y="20598"/>
                    <a:pt x="19022" y="20114"/>
                    <a:pt x="19038" y="19578"/>
                  </a:cubicBezTo>
                  <a:cubicBezTo>
                    <a:pt x="19040" y="19534"/>
                    <a:pt x="19041" y="19502"/>
                    <a:pt x="19041" y="19482"/>
                  </a:cubicBezTo>
                  <a:cubicBezTo>
                    <a:pt x="19042" y="19461"/>
                    <a:pt x="19042" y="19452"/>
                    <a:pt x="19042" y="19452"/>
                  </a:cubicBezTo>
                  <a:cubicBezTo>
                    <a:pt x="19042" y="19452"/>
                    <a:pt x="19042" y="19442"/>
                    <a:pt x="19041" y="19422"/>
                  </a:cubicBezTo>
                  <a:cubicBezTo>
                    <a:pt x="19041" y="19401"/>
                    <a:pt x="19040" y="19370"/>
                    <a:pt x="19038" y="19326"/>
                  </a:cubicBezTo>
                  <a:cubicBezTo>
                    <a:pt x="19029" y="19036"/>
                    <a:pt x="18960" y="18761"/>
                    <a:pt x="18842" y="18514"/>
                  </a:cubicBezTo>
                  <a:cubicBezTo>
                    <a:pt x="18723" y="18267"/>
                    <a:pt x="18557" y="18048"/>
                    <a:pt x="18354" y="17869"/>
                  </a:cubicBezTo>
                  <a:cubicBezTo>
                    <a:pt x="18358" y="17869"/>
                    <a:pt x="18366" y="17869"/>
                    <a:pt x="18383" y="17868"/>
                  </a:cubicBezTo>
                  <a:cubicBezTo>
                    <a:pt x="18400" y="17868"/>
                    <a:pt x="18426" y="17867"/>
                    <a:pt x="18464" y="17865"/>
                  </a:cubicBezTo>
                  <a:cubicBezTo>
                    <a:pt x="19000" y="17850"/>
                    <a:pt x="19484" y="17626"/>
                    <a:pt x="19837" y="17273"/>
                  </a:cubicBezTo>
                  <a:cubicBezTo>
                    <a:pt x="20191" y="16919"/>
                    <a:pt x="20414" y="16435"/>
                    <a:pt x="20429" y="15899"/>
                  </a:cubicBezTo>
                  <a:cubicBezTo>
                    <a:pt x="20431" y="15855"/>
                    <a:pt x="20432" y="15824"/>
                    <a:pt x="20433" y="15803"/>
                  </a:cubicBezTo>
                  <a:cubicBezTo>
                    <a:pt x="20433" y="15783"/>
                    <a:pt x="20433" y="15773"/>
                    <a:pt x="20433" y="15773"/>
                  </a:cubicBezTo>
                  <a:cubicBezTo>
                    <a:pt x="20433" y="15773"/>
                    <a:pt x="20433" y="15764"/>
                    <a:pt x="20433" y="15743"/>
                  </a:cubicBezTo>
                  <a:cubicBezTo>
                    <a:pt x="20432" y="15723"/>
                    <a:pt x="20431" y="15691"/>
                    <a:pt x="20429" y="15648"/>
                  </a:cubicBezTo>
                  <a:cubicBezTo>
                    <a:pt x="20421" y="15376"/>
                    <a:pt x="20360" y="15117"/>
                    <a:pt x="20255" y="14883"/>
                  </a:cubicBezTo>
                  <a:cubicBezTo>
                    <a:pt x="20150" y="14648"/>
                    <a:pt x="20002" y="14437"/>
                    <a:pt x="19821" y="14259"/>
                  </a:cubicBezTo>
                  <a:cubicBezTo>
                    <a:pt x="20310" y="14197"/>
                    <a:pt x="20744" y="13961"/>
                    <a:pt x="21059" y="13614"/>
                  </a:cubicBezTo>
                  <a:cubicBezTo>
                    <a:pt x="21375" y="13268"/>
                    <a:pt x="21571" y="12811"/>
                    <a:pt x="21586" y="12309"/>
                  </a:cubicBezTo>
                  <a:cubicBezTo>
                    <a:pt x="21588" y="12265"/>
                    <a:pt x="21589" y="12233"/>
                    <a:pt x="21589" y="12213"/>
                  </a:cubicBezTo>
                  <a:cubicBezTo>
                    <a:pt x="21590" y="12192"/>
                    <a:pt x="21590" y="12183"/>
                    <a:pt x="21590" y="12183"/>
                  </a:cubicBezTo>
                  <a:cubicBezTo>
                    <a:pt x="21590" y="12183"/>
                    <a:pt x="21590" y="12173"/>
                    <a:pt x="21589" y="12153"/>
                  </a:cubicBezTo>
                  <a:cubicBezTo>
                    <a:pt x="21589" y="12132"/>
                    <a:pt x="21588" y="12101"/>
                    <a:pt x="21586" y="12057"/>
                  </a:cubicBezTo>
                  <a:cubicBezTo>
                    <a:pt x="21576" y="11705"/>
                    <a:pt x="21476" y="11377"/>
                    <a:pt x="21309" y="11093"/>
                  </a:cubicBezTo>
                  <a:cubicBezTo>
                    <a:pt x="21142" y="10809"/>
                    <a:pt x="20907" y="10569"/>
                    <a:pt x="20628" y="10395"/>
                  </a:cubicBezTo>
                  <a:cubicBezTo>
                    <a:pt x="20907" y="10222"/>
                    <a:pt x="21142" y="9982"/>
                    <a:pt x="21309" y="9698"/>
                  </a:cubicBezTo>
                  <a:cubicBezTo>
                    <a:pt x="21476" y="9413"/>
                    <a:pt x="21576" y="9085"/>
                    <a:pt x="21586" y="8733"/>
                  </a:cubicBezTo>
                  <a:cubicBezTo>
                    <a:pt x="21588" y="8689"/>
                    <a:pt x="21589" y="8658"/>
                    <a:pt x="21589" y="8637"/>
                  </a:cubicBezTo>
                  <a:cubicBezTo>
                    <a:pt x="21590" y="8617"/>
                    <a:pt x="21590" y="8607"/>
                    <a:pt x="21590" y="8607"/>
                  </a:cubicBezTo>
                  <a:cubicBezTo>
                    <a:pt x="21590" y="8607"/>
                    <a:pt x="21590" y="8598"/>
                    <a:pt x="21589" y="8577"/>
                  </a:cubicBezTo>
                  <a:cubicBezTo>
                    <a:pt x="21589" y="8557"/>
                    <a:pt x="21588" y="8525"/>
                    <a:pt x="21586" y="8482"/>
                  </a:cubicBezTo>
                  <a:cubicBezTo>
                    <a:pt x="21571" y="7945"/>
                    <a:pt x="21347" y="7461"/>
                    <a:pt x="20994" y="7108"/>
                  </a:cubicBezTo>
                  <a:cubicBezTo>
                    <a:pt x="20641" y="6754"/>
                    <a:pt x="20157" y="6531"/>
                    <a:pt x="19621" y="6516"/>
                  </a:cubicBezTo>
                  <a:cubicBezTo>
                    <a:pt x="19577" y="6514"/>
                    <a:pt x="19546" y="6512"/>
                    <a:pt x="19526" y="6512"/>
                  </a:cubicBezTo>
                  <a:cubicBezTo>
                    <a:pt x="19505" y="6511"/>
                    <a:pt x="19496" y="6511"/>
                    <a:pt x="19496" y="6511"/>
                  </a:cubicBezTo>
                  <a:lnTo>
                    <a:pt x="16657" y="6511"/>
                  </a:lnTo>
                  <a:lnTo>
                    <a:pt x="17046" y="6122"/>
                  </a:lnTo>
                  <a:cubicBezTo>
                    <a:pt x="17098" y="6070"/>
                    <a:pt x="17137" y="6031"/>
                    <a:pt x="17167" y="5996"/>
                  </a:cubicBezTo>
                  <a:cubicBezTo>
                    <a:pt x="17198" y="5961"/>
                    <a:pt x="17220" y="5930"/>
                    <a:pt x="17239" y="5894"/>
                  </a:cubicBezTo>
                  <a:cubicBezTo>
                    <a:pt x="17258" y="5853"/>
                    <a:pt x="17268" y="5808"/>
                    <a:pt x="17268" y="5764"/>
                  </a:cubicBezTo>
                  <a:cubicBezTo>
                    <a:pt x="17268" y="5720"/>
                    <a:pt x="17258" y="5675"/>
                    <a:pt x="17239" y="5634"/>
                  </a:cubicBezTo>
                  <a:cubicBezTo>
                    <a:pt x="17220" y="5598"/>
                    <a:pt x="17198" y="5567"/>
                    <a:pt x="17167" y="5532"/>
                  </a:cubicBezTo>
                  <a:cubicBezTo>
                    <a:pt x="17137" y="5497"/>
                    <a:pt x="17099" y="5459"/>
                    <a:pt x="17047" y="5408"/>
                  </a:cubicBezTo>
                  <a:lnTo>
                    <a:pt x="16208" y="4568"/>
                  </a:lnTo>
                  <a:cubicBezTo>
                    <a:pt x="16156" y="4516"/>
                    <a:pt x="16117" y="4477"/>
                    <a:pt x="16082" y="4446"/>
                  </a:cubicBezTo>
                  <a:cubicBezTo>
                    <a:pt x="16047" y="4416"/>
                    <a:pt x="16016" y="4393"/>
                    <a:pt x="15980" y="4374"/>
                  </a:cubicBezTo>
                  <a:cubicBezTo>
                    <a:pt x="15939" y="4355"/>
                    <a:pt x="15895" y="4346"/>
                    <a:pt x="15850" y="4346"/>
                  </a:cubicBezTo>
                  <a:cubicBezTo>
                    <a:pt x="15806" y="4346"/>
                    <a:pt x="15762" y="4355"/>
                    <a:pt x="15721" y="4374"/>
                  </a:cubicBezTo>
                  <a:cubicBezTo>
                    <a:pt x="15684" y="4393"/>
                    <a:pt x="15653" y="4416"/>
                    <a:pt x="15618" y="4446"/>
                  </a:cubicBezTo>
                  <a:cubicBezTo>
                    <a:pt x="15584" y="4476"/>
                    <a:pt x="15545" y="4515"/>
                    <a:pt x="15494" y="4566"/>
                  </a:cubicBezTo>
                  <a:lnTo>
                    <a:pt x="14619" y="5443"/>
                  </a:lnTo>
                  <a:cubicBezTo>
                    <a:pt x="14090" y="5108"/>
                    <a:pt x="13527" y="4848"/>
                    <a:pt x="12946" y="4665"/>
                  </a:cubicBezTo>
                  <a:cubicBezTo>
                    <a:pt x="12365" y="4481"/>
                    <a:pt x="11764" y="4374"/>
                    <a:pt x="11161" y="4343"/>
                  </a:cubicBezTo>
                  <a:lnTo>
                    <a:pt x="11161" y="4315"/>
                  </a:lnTo>
                  <a:cubicBezTo>
                    <a:pt x="11587" y="4241"/>
                    <a:pt x="11996" y="4041"/>
                    <a:pt x="12325" y="3712"/>
                  </a:cubicBezTo>
                  <a:cubicBezTo>
                    <a:pt x="13174" y="2862"/>
                    <a:pt x="13174" y="1486"/>
                    <a:pt x="12325" y="637"/>
                  </a:cubicBezTo>
                  <a:cubicBezTo>
                    <a:pt x="11901" y="212"/>
                    <a:pt x="11345" y="0"/>
                    <a:pt x="10789" y="0"/>
                  </a:cubicBezTo>
                  <a:close/>
                  <a:moveTo>
                    <a:pt x="10789" y="686"/>
                  </a:moveTo>
                  <a:cubicBezTo>
                    <a:pt x="11169" y="686"/>
                    <a:pt x="11550" y="831"/>
                    <a:pt x="11840" y="1122"/>
                  </a:cubicBezTo>
                  <a:cubicBezTo>
                    <a:pt x="12421" y="1703"/>
                    <a:pt x="12421" y="2645"/>
                    <a:pt x="11840" y="3227"/>
                  </a:cubicBezTo>
                  <a:cubicBezTo>
                    <a:pt x="11646" y="3422"/>
                    <a:pt x="11410" y="3549"/>
                    <a:pt x="11161" y="3613"/>
                  </a:cubicBezTo>
                  <a:lnTo>
                    <a:pt x="11161" y="2545"/>
                  </a:lnTo>
                  <a:lnTo>
                    <a:pt x="11811" y="2545"/>
                  </a:lnTo>
                  <a:lnTo>
                    <a:pt x="11811" y="1847"/>
                  </a:lnTo>
                  <a:lnTo>
                    <a:pt x="9767" y="1847"/>
                  </a:lnTo>
                  <a:lnTo>
                    <a:pt x="9767" y="2545"/>
                  </a:lnTo>
                  <a:lnTo>
                    <a:pt x="10417" y="2545"/>
                  </a:lnTo>
                  <a:lnTo>
                    <a:pt x="10417" y="3613"/>
                  </a:lnTo>
                  <a:cubicBezTo>
                    <a:pt x="10168" y="3549"/>
                    <a:pt x="9932" y="3422"/>
                    <a:pt x="9737" y="3227"/>
                  </a:cubicBezTo>
                  <a:cubicBezTo>
                    <a:pt x="9156" y="2645"/>
                    <a:pt x="9156" y="1703"/>
                    <a:pt x="9737" y="1122"/>
                  </a:cubicBezTo>
                  <a:cubicBezTo>
                    <a:pt x="10027" y="831"/>
                    <a:pt x="10408" y="686"/>
                    <a:pt x="10789" y="686"/>
                  </a:cubicBezTo>
                  <a:close/>
                  <a:moveTo>
                    <a:pt x="6686" y="894"/>
                  </a:moveTo>
                  <a:cubicBezTo>
                    <a:pt x="6742" y="1052"/>
                    <a:pt x="6791" y="1212"/>
                    <a:pt x="6832" y="1375"/>
                  </a:cubicBezTo>
                  <a:cubicBezTo>
                    <a:pt x="6875" y="1548"/>
                    <a:pt x="6908" y="1723"/>
                    <a:pt x="6924" y="1901"/>
                  </a:cubicBezTo>
                  <a:cubicBezTo>
                    <a:pt x="6964" y="2364"/>
                    <a:pt x="6881" y="2829"/>
                    <a:pt x="6690" y="3253"/>
                  </a:cubicBezTo>
                  <a:cubicBezTo>
                    <a:pt x="6503" y="3670"/>
                    <a:pt x="6218" y="4036"/>
                    <a:pt x="5860" y="4319"/>
                  </a:cubicBezTo>
                  <a:lnTo>
                    <a:pt x="4110" y="5605"/>
                  </a:lnTo>
                  <a:cubicBezTo>
                    <a:pt x="3695" y="6010"/>
                    <a:pt x="3528" y="6607"/>
                    <a:pt x="3672" y="7170"/>
                  </a:cubicBezTo>
                  <a:cubicBezTo>
                    <a:pt x="3781" y="7595"/>
                    <a:pt x="4061" y="7953"/>
                    <a:pt x="4441" y="8166"/>
                  </a:cubicBezTo>
                  <a:cubicBezTo>
                    <a:pt x="3015" y="10875"/>
                    <a:pt x="3440" y="14304"/>
                    <a:pt x="5718" y="16583"/>
                  </a:cubicBezTo>
                  <a:cubicBezTo>
                    <a:pt x="7335" y="18202"/>
                    <a:pt x="9532" y="18881"/>
                    <a:pt x="11639" y="18630"/>
                  </a:cubicBezTo>
                  <a:cubicBezTo>
                    <a:pt x="11596" y="18738"/>
                    <a:pt x="11561" y="18851"/>
                    <a:pt x="11536" y="18967"/>
                  </a:cubicBezTo>
                  <a:cubicBezTo>
                    <a:pt x="11511" y="19083"/>
                    <a:pt x="11497" y="19203"/>
                    <a:pt x="11493" y="19326"/>
                  </a:cubicBezTo>
                  <a:cubicBezTo>
                    <a:pt x="11491" y="19370"/>
                    <a:pt x="11490" y="19401"/>
                    <a:pt x="11489" y="19422"/>
                  </a:cubicBezTo>
                  <a:cubicBezTo>
                    <a:pt x="11489" y="19442"/>
                    <a:pt x="11489" y="19452"/>
                    <a:pt x="11489" y="19452"/>
                  </a:cubicBezTo>
                  <a:cubicBezTo>
                    <a:pt x="11489" y="19452"/>
                    <a:pt x="11489" y="19461"/>
                    <a:pt x="11489" y="19482"/>
                  </a:cubicBezTo>
                  <a:cubicBezTo>
                    <a:pt x="11490" y="19502"/>
                    <a:pt x="11491" y="19534"/>
                    <a:pt x="11493" y="19578"/>
                  </a:cubicBezTo>
                  <a:cubicBezTo>
                    <a:pt x="11500" y="19834"/>
                    <a:pt x="11556" y="20078"/>
                    <a:pt x="11650" y="20301"/>
                  </a:cubicBezTo>
                  <a:cubicBezTo>
                    <a:pt x="11744" y="20525"/>
                    <a:pt x="11877" y="20728"/>
                    <a:pt x="12040" y="20902"/>
                  </a:cubicBezTo>
                  <a:lnTo>
                    <a:pt x="678" y="20902"/>
                  </a:lnTo>
                  <a:lnTo>
                    <a:pt x="678" y="4526"/>
                  </a:lnTo>
                  <a:lnTo>
                    <a:pt x="6686" y="894"/>
                  </a:lnTo>
                  <a:close/>
                  <a:moveTo>
                    <a:pt x="10789" y="5050"/>
                  </a:moveTo>
                  <a:cubicBezTo>
                    <a:pt x="12350" y="5050"/>
                    <a:pt x="13910" y="5613"/>
                    <a:pt x="15141" y="6740"/>
                  </a:cubicBezTo>
                  <a:cubicBezTo>
                    <a:pt x="14823" y="6903"/>
                    <a:pt x="14553" y="7149"/>
                    <a:pt x="14361" y="7448"/>
                  </a:cubicBezTo>
                  <a:cubicBezTo>
                    <a:pt x="14168" y="7747"/>
                    <a:pt x="14052" y="8101"/>
                    <a:pt x="14041" y="8482"/>
                  </a:cubicBezTo>
                  <a:cubicBezTo>
                    <a:pt x="14039" y="8525"/>
                    <a:pt x="14038" y="8557"/>
                    <a:pt x="14038" y="8577"/>
                  </a:cubicBezTo>
                  <a:cubicBezTo>
                    <a:pt x="14037" y="8598"/>
                    <a:pt x="14037" y="8607"/>
                    <a:pt x="14037" y="8607"/>
                  </a:cubicBezTo>
                  <a:cubicBezTo>
                    <a:pt x="14037" y="8607"/>
                    <a:pt x="14037" y="8617"/>
                    <a:pt x="14038" y="8637"/>
                  </a:cubicBezTo>
                  <a:cubicBezTo>
                    <a:pt x="14038" y="8658"/>
                    <a:pt x="14039" y="8689"/>
                    <a:pt x="14041" y="8733"/>
                  </a:cubicBezTo>
                  <a:cubicBezTo>
                    <a:pt x="14051" y="9085"/>
                    <a:pt x="14151" y="9413"/>
                    <a:pt x="14318" y="9698"/>
                  </a:cubicBezTo>
                  <a:cubicBezTo>
                    <a:pt x="14485" y="9982"/>
                    <a:pt x="14720" y="10222"/>
                    <a:pt x="15000" y="10395"/>
                  </a:cubicBezTo>
                  <a:cubicBezTo>
                    <a:pt x="14720" y="10569"/>
                    <a:pt x="14485" y="10809"/>
                    <a:pt x="14318" y="11093"/>
                  </a:cubicBezTo>
                  <a:cubicBezTo>
                    <a:pt x="14151" y="11377"/>
                    <a:pt x="14051" y="11705"/>
                    <a:pt x="14041" y="12057"/>
                  </a:cubicBezTo>
                  <a:cubicBezTo>
                    <a:pt x="14039" y="12101"/>
                    <a:pt x="14038" y="12132"/>
                    <a:pt x="14038" y="12153"/>
                  </a:cubicBezTo>
                  <a:cubicBezTo>
                    <a:pt x="14037" y="12173"/>
                    <a:pt x="14037" y="12183"/>
                    <a:pt x="14037" y="12183"/>
                  </a:cubicBezTo>
                  <a:cubicBezTo>
                    <a:pt x="14037" y="12183"/>
                    <a:pt x="14037" y="12192"/>
                    <a:pt x="14038" y="12213"/>
                  </a:cubicBezTo>
                  <a:cubicBezTo>
                    <a:pt x="14038" y="12233"/>
                    <a:pt x="14039" y="12265"/>
                    <a:pt x="14041" y="12309"/>
                  </a:cubicBezTo>
                  <a:cubicBezTo>
                    <a:pt x="14049" y="12581"/>
                    <a:pt x="14111" y="12839"/>
                    <a:pt x="14215" y="13074"/>
                  </a:cubicBezTo>
                  <a:cubicBezTo>
                    <a:pt x="14320" y="13308"/>
                    <a:pt x="14468" y="13519"/>
                    <a:pt x="14650" y="13697"/>
                  </a:cubicBezTo>
                  <a:cubicBezTo>
                    <a:pt x="14161" y="13759"/>
                    <a:pt x="13727" y="13996"/>
                    <a:pt x="13411" y="14342"/>
                  </a:cubicBezTo>
                  <a:cubicBezTo>
                    <a:pt x="13096" y="14689"/>
                    <a:pt x="12899" y="15145"/>
                    <a:pt x="12885" y="15648"/>
                  </a:cubicBezTo>
                  <a:cubicBezTo>
                    <a:pt x="12883" y="15691"/>
                    <a:pt x="12882" y="15723"/>
                    <a:pt x="12881" y="15743"/>
                  </a:cubicBezTo>
                  <a:cubicBezTo>
                    <a:pt x="12880" y="15764"/>
                    <a:pt x="12880" y="15773"/>
                    <a:pt x="12880" y="15773"/>
                  </a:cubicBezTo>
                  <a:cubicBezTo>
                    <a:pt x="12880" y="15773"/>
                    <a:pt x="12880" y="15783"/>
                    <a:pt x="12881" y="15803"/>
                  </a:cubicBezTo>
                  <a:cubicBezTo>
                    <a:pt x="12882" y="15824"/>
                    <a:pt x="12883" y="15855"/>
                    <a:pt x="12885" y="15899"/>
                  </a:cubicBezTo>
                  <a:cubicBezTo>
                    <a:pt x="12893" y="16190"/>
                    <a:pt x="12963" y="16464"/>
                    <a:pt x="13081" y="16711"/>
                  </a:cubicBezTo>
                  <a:cubicBezTo>
                    <a:pt x="13199" y="16958"/>
                    <a:pt x="13366" y="17177"/>
                    <a:pt x="13568" y="17357"/>
                  </a:cubicBezTo>
                  <a:cubicBezTo>
                    <a:pt x="13564" y="17357"/>
                    <a:pt x="13556" y="17357"/>
                    <a:pt x="13539" y="17357"/>
                  </a:cubicBezTo>
                  <a:cubicBezTo>
                    <a:pt x="13522" y="17358"/>
                    <a:pt x="13496" y="17358"/>
                    <a:pt x="13458" y="17360"/>
                  </a:cubicBezTo>
                  <a:cubicBezTo>
                    <a:pt x="13232" y="17367"/>
                    <a:pt x="13015" y="17410"/>
                    <a:pt x="12814" y="17485"/>
                  </a:cubicBezTo>
                  <a:cubicBezTo>
                    <a:pt x="12613" y="17560"/>
                    <a:pt x="12427" y="17666"/>
                    <a:pt x="12261" y="17797"/>
                  </a:cubicBezTo>
                  <a:cubicBezTo>
                    <a:pt x="10160" y="18288"/>
                    <a:pt x="7862" y="17715"/>
                    <a:pt x="6224" y="16076"/>
                  </a:cubicBezTo>
                  <a:cubicBezTo>
                    <a:pt x="3703" y="13554"/>
                    <a:pt x="3703" y="9464"/>
                    <a:pt x="6224" y="6941"/>
                  </a:cubicBezTo>
                  <a:cubicBezTo>
                    <a:pt x="7485" y="5680"/>
                    <a:pt x="9137" y="5050"/>
                    <a:pt x="10789" y="5050"/>
                  </a:cubicBezTo>
                  <a:close/>
                  <a:moveTo>
                    <a:pt x="15824" y="5165"/>
                  </a:moveTo>
                  <a:lnTo>
                    <a:pt x="16450" y="5791"/>
                  </a:lnTo>
                  <a:lnTo>
                    <a:pt x="15832" y="6408"/>
                  </a:lnTo>
                  <a:cubicBezTo>
                    <a:pt x="15726" y="6303"/>
                    <a:pt x="15617" y="6202"/>
                    <a:pt x="15505" y="6105"/>
                  </a:cubicBezTo>
                  <a:cubicBezTo>
                    <a:pt x="15394" y="6008"/>
                    <a:pt x="15280" y="5915"/>
                    <a:pt x="15164" y="5825"/>
                  </a:cubicBezTo>
                  <a:lnTo>
                    <a:pt x="15824" y="5165"/>
                  </a:lnTo>
                  <a:close/>
                  <a:moveTo>
                    <a:pt x="5795" y="5187"/>
                  </a:moveTo>
                  <a:lnTo>
                    <a:pt x="6424" y="5817"/>
                  </a:lnTo>
                  <a:cubicBezTo>
                    <a:pt x="6311" y="5904"/>
                    <a:pt x="6200" y="5995"/>
                    <a:pt x="6090" y="6089"/>
                  </a:cubicBezTo>
                  <a:cubicBezTo>
                    <a:pt x="5981" y="6184"/>
                    <a:pt x="5874" y="6283"/>
                    <a:pt x="5770" y="6385"/>
                  </a:cubicBezTo>
                  <a:lnTo>
                    <a:pt x="5094" y="5708"/>
                  </a:lnTo>
                  <a:lnTo>
                    <a:pt x="5795" y="5187"/>
                  </a:lnTo>
                  <a:close/>
                  <a:moveTo>
                    <a:pt x="10417" y="5770"/>
                  </a:moveTo>
                  <a:lnTo>
                    <a:pt x="10417" y="6467"/>
                  </a:lnTo>
                  <a:lnTo>
                    <a:pt x="11161" y="6467"/>
                  </a:lnTo>
                  <a:lnTo>
                    <a:pt x="11161" y="5770"/>
                  </a:lnTo>
                  <a:lnTo>
                    <a:pt x="10417" y="5770"/>
                  </a:lnTo>
                  <a:close/>
                  <a:moveTo>
                    <a:pt x="4553" y="6129"/>
                  </a:moveTo>
                  <a:lnTo>
                    <a:pt x="5308" y="6884"/>
                  </a:lnTo>
                  <a:cubicBezTo>
                    <a:pt x="5217" y="6991"/>
                    <a:pt x="5130" y="7100"/>
                    <a:pt x="5046" y="7211"/>
                  </a:cubicBezTo>
                  <a:cubicBezTo>
                    <a:pt x="4962" y="7322"/>
                    <a:pt x="4881" y="7435"/>
                    <a:pt x="4805" y="7550"/>
                  </a:cubicBezTo>
                  <a:cubicBezTo>
                    <a:pt x="4626" y="7464"/>
                    <a:pt x="4480" y="7318"/>
                    <a:pt x="4393" y="7135"/>
                  </a:cubicBezTo>
                  <a:cubicBezTo>
                    <a:pt x="4234" y="6796"/>
                    <a:pt x="4302" y="6398"/>
                    <a:pt x="4553" y="6129"/>
                  </a:cubicBezTo>
                  <a:close/>
                  <a:moveTo>
                    <a:pt x="12963" y="6372"/>
                  </a:moveTo>
                  <a:lnTo>
                    <a:pt x="10767" y="10792"/>
                  </a:lnTo>
                  <a:cubicBezTo>
                    <a:pt x="10591" y="10798"/>
                    <a:pt x="10416" y="10866"/>
                    <a:pt x="10281" y="11001"/>
                  </a:cubicBezTo>
                  <a:cubicBezTo>
                    <a:pt x="10001" y="11281"/>
                    <a:pt x="10001" y="11735"/>
                    <a:pt x="10281" y="12016"/>
                  </a:cubicBezTo>
                  <a:cubicBezTo>
                    <a:pt x="10562" y="12296"/>
                    <a:pt x="11016" y="12296"/>
                    <a:pt x="11296" y="12016"/>
                  </a:cubicBezTo>
                  <a:cubicBezTo>
                    <a:pt x="11528" y="11784"/>
                    <a:pt x="11565" y="11435"/>
                    <a:pt x="11413" y="11162"/>
                  </a:cubicBezTo>
                  <a:lnTo>
                    <a:pt x="13629" y="6703"/>
                  </a:lnTo>
                  <a:lnTo>
                    <a:pt x="12963" y="6372"/>
                  </a:lnTo>
                  <a:close/>
                  <a:moveTo>
                    <a:pt x="8233" y="6375"/>
                  </a:moveTo>
                  <a:lnTo>
                    <a:pt x="7596" y="6758"/>
                  </a:lnTo>
                  <a:lnTo>
                    <a:pt x="7955" y="7357"/>
                  </a:lnTo>
                  <a:lnTo>
                    <a:pt x="8593" y="6974"/>
                  </a:lnTo>
                  <a:lnTo>
                    <a:pt x="8233" y="6375"/>
                  </a:lnTo>
                  <a:close/>
                  <a:moveTo>
                    <a:pt x="16200" y="7175"/>
                  </a:moveTo>
                  <a:lnTo>
                    <a:pt x="19427" y="7175"/>
                  </a:lnTo>
                  <a:cubicBezTo>
                    <a:pt x="19427" y="7175"/>
                    <a:pt x="19433" y="7175"/>
                    <a:pt x="19447" y="7175"/>
                  </a:cubicBezTo>
                  <a:cubicBezTo>
                    <a:pt x="19461" y="7176"/>
                    <a:pt x="19483" y="7176"/>
                    <a:pt x="19513" y="7178"/>
                  </a:cubicBezTo>
                  <a:cubicBezTo>
                    <a:pt x="19879" y="7188"/>
                    <a:pt x="20210" y="7341"/>
                    <a:pt x="20451" y="7583"/>
                  </a:cubicBezTo>
                  <a:cubicBezTo>
                    <a:pt x="20693" y="7824"/>
                    <a:pt x="20846" y="8155"/>
                    <a:pt x="20856" y="8521"/>
                  </a:cubicBezTo>
                  <a:cubicBezTo>
                    <a:pt x="20858" y="8551"/>
                    <a:pt x="20858" y="8573"/>
                    <a:pt x="20859" y="8587"/>
                  </a:cubicBezTo>
                  <a:cubicBezTo>
                    <a:pt x="20859" y="8601"/>
                    <a:pt x="20859" y="8607"/>
                    <a:pt x="20859" y="8607"/>
                  </a:cubicBezTo>
                  <a:cubicBezTo>
                    <a:pt x="20859" y="8607"/>
                    <a:pt x="20859" y="8614"/>
                    <a:pt x="20859" y="8628"/>
                  </a:cubicBezTo>
                  <a:cubicBezTo>
                    <a:pt x="20858" y="8642"/>
                    <a:pt x="20858" y="8663"/>
                    <a:pt x="20856" y="8693"/>
                  </a:cubicBezTo>
                  <a:cubicBezTo>
                    <a:pt x="20846" y="9060"/>
                    <a:pt x="20693" y="9391"/>
                    <a:pt x="20451" y="9632"/>
                  </a:cubicBezTo>
                  <a:cubicBezTo>
                    <a:pt x="20210" y="9874"/>
                    <a:pt x="19879" y="10027"/>
                    <a:pt x="19513" y="10038"/>
                  </a:cubicBezTo>
                  <a:cubicBezTo>
                    <a:pt x="19483" y="10039"/>
                    <a:pt x="19461" y="10040"/>
                    <a:pt x="19447" y="10040"/>
                  </a:cubicBezTo>
                  <a:cubicBezTo>
                    <a:pt x="19433" y="10040"/>
                    <a:pt x="19427" y="10040"/>
                    <a:pt x="19427" y="10040"/>
                  </a:cubicBezTo>
                  <a:lnTo>
                    <a:pt x="16200" y="10040"/>
                  </a:lnTo>
                  <a:cubicBezTo>
                    <a:pt x="16200" y="10040"/>
                    <a:pt x="16194" y="10040"/>
                    <a:pt x="16180" y="10040"/>
                  </a:cubicBezTo>
                  <a:cubicBezTo>
                    <a:pt x="16166" y="10040"/>
                    <a:pt x="16144" y="10039"/>
                    <a:pt x="16115" y="10038"/>
                  </a:cubicBezTo>
                  <a:cubicBezTo>
                    <a:pt x="15748" y="10027"/>
                    <a:pt x="15418" y="9874"/>
                    <a:pt x="15176" y="9632"/>
                  </a:cubicBezTo>
                  <a:cubicBezTo>
                    <a:pt x="14935" y="9391"/>
                    <a:pt x="14782" y="9060"/>
                    <a:pt x="14772" y="8693"/>
                  </a:cubicBezTo>
                  <a:cubicBezTo>
                    <a:pt x="14770" y="8663"/>
                    <a:pt x="14770" y="8642"/>
                    <a:pt x="14769" y="8628"/>
                  </a:cubicBezTo>
                  <a:cubicBezTo>
                    <a:pt x="14769" y="8614"/>
                    <a:pt x="14769" y="8607"/>
                    <a:pt x="14769" y="8607"/>
                  </a:cubicBezTo>
                  <a:cubicBezTo>
                    <a:pt x="14769" y="8607"/>
                    <a:pt x="14769" y="8601"/>
                    <a:pt x="14769" y="8587"/>
                  </a:cubicBezTo>
                  <a:cubicBezTo>
                    <a:pt x="14770" y="8573"/>
                    <a:pt x="14770" y="8551"/>
                    <a:pt x="14772" y="8521"/>
                  </a:cubicBezTo>
                  <a:cubicBezTo>
                    <a:pt x="14782" y="8155"/>
                    <a:pt x="14935" y="7824"/>
                    <a:pt x="15176" y="7583"/>
                  </a:cubicBezTo>
                  <a:cubicBezTo>
                    <a:pt x="15418" y="7341"/>
                    <a:pt x="15748" y="7188"/>
                    <a:pt x="16115" y="7178"/>
                  </a:cubicBezTo>
                  <a:cubicBezTo>
                    <a:pt x="16144" y="7176"/>
                    <a:pt x="16166" y="7176"/>
                    <a:pt x="16180" y="7175"/>
                  </a:cubicBezTo>
                  <a:cubicBezTo>
                    <a:pt x="16194" y="7175"/>
                    <a:pt x="16200" y="7175"/>
                    <a:pt x="16200" y="7175"/>
                  </a:cubicBezTo>
                  <a:close/>
                  <a:moveTo>
                    <a:pt x="5995" y="8338"/>
                  </a:moveTo>
                  <a:lnTo>
                    <a:pt x="5650" y="8997"/>
                  </a:lnTo>
                  <a:lnTo>
                    <a:pt x="6268" y="9321"/>
                  </a:lnTo>
                  <a:lnTo>
                    <a:pt x="6614" y="8662"/>
                  </a:lnTo>
                  <a:lnTo>
                    <a:pt x="5995" y="8338"/>
                  </a:lnTo>
                  <a:close/>
                  <a:moveTo>
                    <a:pt x="16200" y="10751"/>
                  </a:moveTo>
                  <a:lnTo>
                    <a:pt x="19427" y="10751"/>
                  </a:lnTo>
                  <a:cubicBezTo>
                    <a:pt x="19427" y="10751"/>
                    <a:pt x="19433" y="10751"/>
                    <a:pt x="19447" y="10751"/>
                  </a:cubicBezTo>
                  <a:cubicBezTo>
                    <a:pt x="19461" y="10751"/>
                    <a:pt x="19483" y="10752"/>
                    <a:pt x="19513" y="10753"/>
                  </a:cubicBezTo>
                  <a:cubicBezTo>
                    <a:pt x="19879" y="10764"/>
                    <a:pt x="20210" y="10916"/>
                    <a:pt x="20451" y="11158"/>
                  </a:cubicBezTo>
                  <a:cubicBezTo>
                    <a:pt x="20693" y="11400"/>
                    <a:pt x="20846" y="11730"/>
                    <a:pt x="20856" y="12097"/>
                  </a:cubicBezTo>
                  <a:cubicBezTo>
                    <a:pt x="20858" y="12127"/>
                    <a:pt x="20858" y="12148"/>
                    <a:pt x="20859" y="12162"/>
                  </a:cubicBezTo>
                  <a:cubicBezTo>
                    <a:pt x="20859" y="12176"/>
                    <a:pt x="20859" y="12183"/>
                    <a:pt x="20859" y="12183"/>
                  </a:cubicBezTo>
                  <a:cubicBezTo>
                    <a:pt x="20859" y="12183"/>
                    <a:pt x="20859" y="12189"/>
                    <a:pt x="20859" y="12203"/>
                  </a:cubicBezTo>
                  <a:cubicBezTo>
                    <a:pt x="20858" y="12217"/>
                    <a:pt x="20858" y="12239"/>
                    <a:pt x="20856" y="12269"/>
                  </a:cubicBezTo>
                  <a:cubicBezTo>
                    <a:pt x="20846" y="12635"/>
                    <a:pt x="20693" y="12966"/>
                    <a:pt x="20451" y="13208"/>
                  </a:cubicBezTo>
                  <a:cubicBezTo>
                    <a:pt x="20210" y="13450"/>
                    <a:pt x="19879" y="13602"/>
                    <a:pt x="19513" y="13613"/>
                  </a:cubicBezTo>
                  <a:cubicBezTo>
                    <a:pt x="19483" y="13614"/>
                    <a:pt x="19461" y="13615"/>
                    <a:pt x="19447" y="13615"/>
                  </a:cubicBezTo>
                  <a:cubicBezTo>
                    <a:pt x="19433" y="13616"/>
                    <a:pt x="19427" y="13616"/>
                    <a:pt x="19427" y="13616"/>
                  </a:cubicBezTo>
                  <a:lnTo>
                    <a:pt x="16200" y="13616"/>
                  </a:lnTo>
                  <a:cubicBezTo>
                    <a:pt x="16200" y="13616"/>
                    <a:pt x="16194" y="13616"/>
                    <a:pt x="16180" y="13615"/>
                  </a:cubicBezTo>
                  <a:cubicBezTo>
                    <a:pt x="16166" y="13615"/>
                    <a:pt x="16144" y="13614"/>
                    <a:pt x="16115" y="13613"/>
                  </a:cubicBezTo>
                  <a:cubicBezTo>
                    <a:pt x="15748" y="13602"/>
                    <a:pt x="15418" y="13450"/>
                    <a:pt x="15176" y="13208"/>
                  </a:cubicBezTo>
                  <a:cubicBezTo>
                    <a:pt x="14935" y="12966"/>
                    <a:pt x="14782" y="12635"/>
                    <a:pt x="14772" y="12269"/>
                  </a:cubicBezTo>
                  <a:cubicBezTo>
                    <a:pt x="14770" y="12239"/>
                    <a:pt x="14770" y="12217"/>
                    <a:pt x="14769" y="12203"/>
                  </a:cubicBezTo>
                  <a:cubicBezTo>
                    <a:pt x="14769" y="12189"/>
                    <a:pt x="14769" y="12183"/>
                    <a:pt x="14769" y="12183"/>
                  </a:cubicBezTo>
                  <a:cubicBezTo>
                    <a:pt x="14769" y="12183"/>
                    <a:pt x="14769" y="12176"/>
                    <a:pt x="14769" y="12162"/>
                  </a:cubicBezTo>
                  <a:cubicBezTo>
                    <a:pt x="14770" y="12148"/>
                    <a:pt x="14770" y="12127"/>
                    <a:pt x="14772" y="12097"/>
                  </a:cubicBezTo>
                  <a:cubicBezTo>
                    <a:pt x="14782" y="11730"/>
                    <a:pt x="14935" y="11400"/>
                    <a:pt x="15176" y="11158"/>
                  </a:cubicBezTo>
                  <a:cubicBezTo>
                    <a:pt x="15418" y="10916"/>
                    <a:pt x="15748" y="10764"/>
                    <a:pt x="16115" y="10753"/>
                  </a:cubicBezTo>
                  <a:cubicBezTo>
                    <a:pt x="16144" y="10752"/>
                    <a:pt x="16166" y="10751"/>
                    <a:pt x="16180" y="10751"/>
                  </a:cubicBezTo>
                  <a:cubicBezTo>
                    <a:pt x="16194" y="10751"/>
                    <a:pt x="16200" y="10751"/>
                    <a:pt x="16200" y="10751"/>
                  </a:cubicBezTo>
                  <a:close/>
                  <a:moveTo>
                    <a:pt x="5050" y="11154"/>
                  </a:moveTo>
                  <a:lnTo>
                    <a:pt x="5050" y="11898"/>
                  </a:lnTo>
                  <a:lnTo>
                    <a:pt x="5748" y="11898"/>
                  </a:lnTo>
                  <a:lnTo>
                    <a:pt x="5748" y="11154"/>
                  </a:lnTo>
                  <a:lnTo>
                    <a:pt x="5050" y="11154"/>
                  </a:lnTo>
                  <a:close/>
                  <a:moveTo>
                    <a:pt x="6217" y="13737"/>
                  </a:moveTo>
                  <a:lnTo>
                    <a:pt x="5624" y="14105"/>
                  </a:lnTo>
                  <a:lnTo>
                    <a:pt x="6016" y="14738"/>
                  </a:lnTo>
                  <a:lnTo>
                    <a:pt x="6609" y="14370"/>
                  </a:lnTo>
                  <a:lnTo>
                    <a:pt x="6217" y="13737"/>
                  </a:lnTo>
                  <a:close/>
                  <a:moveTo>
                    <a:pt x="15044" y="14341"/>
                  </a:moveTo>
                  <a:lnTo>
                    <a:pt x="18270" y="14341"/>
                  </a:lnTo>
                  <a:cubicBezTo>
                    <a:pt x="18270" y="14341"/>
                    <a:pt x="18277" y="14341"/>
                    <a:pt x="18291" y="14341"/>
                  </a:cubicBezTo>
                  <a:cubicBezTo>
                    <a:pt x="18305" y="14342"/>
                    <a:pt x="18326" y="14342"/>
                    <a:pt x="18356" y="14344"/>
                  </a:cubicBezTo>
                  <a:cubicBezTo>
                    <a:pt x="18722" y="14354"/>
                    <a:pt x="19053" y="14507"/>
                    <a:pt x="19295" y="14749"/>
                  </a:cubicBezTo>
                  <a:cubicBezTo>
                    <a:pt x="19536" y="14990"/>
                    <a:pt x="19689" y="15321"/>
                    <a:pt x="19699" y="15688"/>
                  </a:cubicBezTo>
                  <a:cubicBezTo>
                    <a:pt x="19701" y="15717"/>
                    <a:pt x="19701" y="15739"/>
                    <a:pt x="19702" y="15753"/>
                  </a:cubicBezTo>
                  <a:cubicBezTo>
                    <a:pt x="19702" y="15767"/>
                    <a:pt x="19702" y="15773"/>
                    <a:pt x="19702" y="15773"/>
                  </a:cubicBezTo>
                  <a:cubicBezTo>
                    <a:pt x="19702" y="15773"/>
                    <a:pt x="19702" y="15780"/>
                    <a:pt x="19702" y="15794"/>
                  </a:cubicBezTo>
                  <a:cubicBezTo>
                    <a:pt x="19701" y="15808"/>
                    <a:pt x="19701" y="15829"/>
                    <a:pt x="19699" y="15859"/>
                  </a:cubicBezTo>
                  <a:cubicBezTo>
                    <a:pt x="19689" y="16226"/>
                    <a:pt x="19536" y="16557"/>
                    <a:pt x="19295" y="16799"/>
                  </a:cubicBezTo>
                  <a:cubicBezTo>
                    <a:pt x="19053" y="17040"/>
                    <a:pt x="18722" y="17193"/>
                    <a:pt x="18356" y="17204"/>
                  </a:cubicBezTo>
                  <a:cubicBezTo>
                    <a:pt x="18326" y="17205"/>
                    <a:pt x="18305" y="17206"/>
                    <a:pt x="18291" y="17206"/>
                  </a:cubicBezTo>
                  <a:cubicBezTo>
                    <a:pt x="18277" y="17206"/>
                    <a:pt x="18270" y="17206"/>
                    <a:pt x="18270" y="17206"/>
                  </a:cubicBezTo>
                  <a:lnTo>
                    <a:pt x="15044" y="17206"/>
                  </a:lnTo>
                  <a:cubicBezTo>
                    <a:pt x="15044" y="17206"/>
                    <a:pt x="15037" y="17206"/>
                    <a:pt x="15023" y="17206"/>
                  </a:cubicBezTo>
                  <a:cubicBezTo>
                    <a:pt x="15009" y="17206"/>
                    <a:pt x="14988" y="17205"/>
                    <a:pt x="14958" y="17204"/>
                  </a:cubicBezTo>
                  <a:cubicBezTo>
                    <a:pt x="14591" y="17193"/>
                    <a:pt x="14261" y="17040"/>
                    <a:pt x="14019" y="16799"/>
                  </a:cubicBezTo>
                  <a:cubicBezTo>
                    <a:pt x="13778" y="16557"/>
                    <a:pt x="13626" y="16226"/>
                    <a:pt x="13615" y="15859"/>
                  </a:cubicBezTo>
                  <a:cubicBezTo>
                    <a:pt x="13614" y="15829"/>
                    <a:pt x="13613" y="15808"/>
                    <a:pt x="13613" y="15794"/>
                  </a:cubicBezTo>
                  <a:cubicBezTo>
                    <a:pt x="13612" y="15780"/>
                    <a:pt x="13612" y="15773"/>
                    <a:pt x="13612" y="15773"/>
                  </a:cubicBezTo>
                  <a:cubicBezTo>
                    <a:pt x="13612" y="15773"/>
                    <a:pt x="13612" y="15767"/>
                    <a:pt x="13613" y="15753"/>
                  </a:cubicBezTo>
                  <a:cubicBezTo>
                    <a:pt x="13613" y="15739"/>
                    <a:pt x="13614" y="15717"/>
                    <a:pt x="13615" y="15688"/>
                  </a:cubicBezTo>
                  <a:cubicBezTo>
                    <a:pt x="13626" y="15321"/>
                    <a:pt x="13778" y="14990"/>
                    <a:pt x="14019" y="14749"/>
                  </a:cubicBezTo>
                  <a:cubicBezTo>
                    <a:pt x="14261" y="14507"/>
                    <a:pt x="14591" y="14354"/>
                    <a:pt x="14958" y="14344"/>
                  </a:cubicBezTo>
                  <a:cubicBezTo>
                    <a:pt x="14988" y="14342"/>
                    <a:pt x="15009" y="14342"/>
                    <a:pt x="15023" y="14341"/>
                  </a:cubicBezTo>
                  <a:cubicBezTo>
                    <a:pt x="15037" y="14341"/>
                    <a:pt x="15044" y="14341"/>
                    <a:pt x="15044" y="14341"/>
                  </a:cubicBezTo>
                  <a:close/>
                  <a:moveTo>
                    <a:pt x="7949" y="15712"/>
                  </a:moveTo>
                  <a:lnTo>
                    <a:pt x="7597" y="16315"/>
                  </a:lnTo>
                  <a:lnTo>
                    <a:pt x="8238" y="16690"/>
                  </a:lnTo>
                  <a:lnTo>
                    <a:pt x="8591" y="16087"/>
                  </a:lnTo>
                  <a:lnTo>
                    <a:pt x="7949" y="15712"/>
                  </a:lnTo>
                  <a:close/>
                  <a:moveTo>
                    <a:pt x="10417" y="16541"/>
                  </a:moveTo>
                  <a:lnTo>
                    <a:pt x="10417" y="17239"/>
                  </a:lnTo>
                  <a:lnTo>
                    <a:pt x="11161" y="17239"/>
                  </a:lnTo>
                  <a:lnTo>
                    <a:pt x="11161" y="16541"/>
                  </a:lnTo>
                  <a:lnTo>
                    <a:pt x="10417" y="16541"/>
                  </a:lnTo>
                  <a:close/>
                  <a:moveTo>
                    <a:pt x="13652" y="18020"/>
                  </a:moveTo>
                  <a:lnTo>
                    <a:pt x="16879" y="18020"/>
                  </a:lnTo>
                  <a:cubicBezTo>
                    <a:pt x="16879" y="18020"/>
                    <a:pt x="16885" y="18020"/>
                    <a:pt x="16899" y="18020"/>
                  </a:cubicBezTo>
                  <a:cubicBezTo>
                    <a:pt x="16913" y="18020"/>
                    <a:pt x="16935" y="18021"/>
                    <a:pt x="16964" y="18022"/>
                  </a:cubicBezTo>
                  <a:cubicBezTo>
                    <a:pt x="17331" y="18033"/>
                    <a:pt x="17661" y="18186"/>
                    <a:pt x="17903" y="18427"/>
                  </a:cubicBezTo>
                  <a:cubicBezTo>
                    <a:pt x="18145" y="18669"/>
                    <a:pt x="18297" y="18999"/>
                    <a:pt x="18308" y="19366"/>
                  </a:cubicBezTo>
                  <a:cubicBezTo>
                    <a:pt x="18309" y="19396"/>
                    <a:pt x="18310" y="19417"/>
                    <a:pt x="18310" y="19431"/>
                  </a:cubicBezTo>
                  <a:cubicBezTo>
                    <a:pt x="18311" y="19445"/>
                    <a:pt x="18311" y="19452"/>
                    <a:pt x="18311" y="19452"/>
                  </a:cubicBezTo>
                  <a:cubicBezTo>
                    <a:pt x="18311" y="19452"/>
                    <a:pt x="18311" y="19458"/>
                    <a:pt x="18310" y="19472"/>
                  </a:cubicBezTo>
                  <a:cubicBezTo>
                    <a:pt x="18310" y="19486"/>
                    <a:pt x="18309" y="19508"/>
                    <a:pt x="18308" y="19538"/>
                  </a:cubicBezTo>
                  <a:cubicBezTo>
                    <a:pt x="18297" y="19904"/>
                    <a:pt x="18145" y="20235"/>
                    <a:pt x="17903" y="20477"/>
                  </a:cubicBezTo>
                  <a:cubicBezTo>
                    <a:pt x="17661" y="20719"/>
                    <a:pt x="17331" y="20872"/>
                    <a:pt x="16964" y="20882"/>
                  </a:cubicBezTo>
                  <a:cubicBezTo>
                    <a:pt x="16935" y="20884"/>
                    <a:pt x="16913" y="20884"/>
                    <a:pt x="16899" y="20885"/>
                  </a:cubicBezTo>
                  <a:cubicBezTo>
                    <a:pt x="16885" y="20885"/>
                    <a:pt x="16879" y="20885"/>
                    <a:pt x="16879" y="20885"/>
                  </a:cubicBezTo>
                  <a:lnTo>
                    <a:pt x="13652" y="20885"/>
                  </a:lnTo>
                  <a:cubicBezTo>
                    <a:pt x="13652" y="20885"/>
                    <a:pt x="13646" y="20885"/>
                    <a:pt x="13632" y="20885"/>
                  </a:cubicBezTo>
                  <a:cubicBezTo>
                    <a:pt x="13618" y="20884"/>
                    <a:pt x="13596" y="20884"/>
                    <a:pt x="13566" y="20882"/>
                  </a:cubicBezTo>
                  <a:cubicBezTo>
                    <a:pt x="13200" y="20872"/>
                    <a:pt x="12869" y="20719"/>
                    <a:pt x="12628" y="20477"/>
                  </a:cubicBezTo>
                  <a:cubicBezTo>
                    <a:pt x="12387" y="20235"/>
                    <a:pt x="12234" y="19904"/>
                    <a:pt x="12224" y="19538"/>
                  </a:cubicBezTo>
                  <a:cubicBezTo>
                    <a:pt x="12222" y="19508"/>
                    <a:pt x="12221" y="19486"/>
                    <a:pt x="12221" y="19472"/>
                  </a:cubicBezTo>
                  <a:cubicBezTo>
                    <a:pt x="12221" y="19458"/>
                    <a:pt x="12221" y="19452"/>
                    <a:pt x="12221" y="19452"/>
                  </a:cubicBezTo>
                  <a:cubicBezTo>
                    <a:pt x="12221" y="19452"/>
                    <a:pt x="12221" y="19445"/>
                    <a:pt x="12221" y="19431"/>
                  </a:cubicBezTo>
                  <a:cubicBezTo>
                    <a:pt x="12221" y="19417"/>
                    <a:pt x="12222" y="19396"/>
                    <a:pt x="12224" y="19366"/>
                  </a:cubicBezTo>
                  <a:cubicBezTo>
                    <a:pt x="12234" y="18999"/>
                    <a:pt x="12387" y="18669"/>
                    <a:pt x="12628" y="18427"/>
                  </a:cubicBezTo>
                  <a:cubicBezTo>
                    <a:pt x="12869" y="18186"/>
                    <a:pt x="13200" y="18033"/>
                    <a:pt x="13566" y="18022"/>
                  </a:cubicBezTo>
                  <a:cubicBezTo>
                    <a:pt x="13596" y="18021"/>
                    <a:pt x="13618" y="18020"/>
                    <a:pt x="13632" y="18020"/>
                  </a:cubicBezTo>
                  <a:cubicBezTo>
                    <a:pt x="13646" y="18020"/>
                    <a:pt x="13652" y="18020"/>
                    <a:pt x="13652" y="1802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Фигура">
              <a:extLst>
                <a:ext uri="{FF2B5EF4-FFF2-40B4-BE49-F238E27FC236}">
                  <a16:creationId xmlns:a16="http://schemas.microsoft.com/office/drawing/2014/main" id="{E4874AE1-875C-B642-AE81-9679697CBD8B}"/>
                </a:ext>
              </a:extLst>
            </p:cNvPr>
            <p:cNvSpPr/>
            <p:nvPr/>
          </p:nvSpPr>
          <p:spPr>
            <a:xfrm>
              <a:off x="16416726" y="8419210"/>
              <a:ext cx="938925" cy="99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8999" y="0"/>
                  </a:moveTo>
                  <a:cubicBezTo>
                    <a:pt x="8546" y="33"/>
                    <a:pt x="8123" y="227"/>
                    <a:pt x="7816" y="546"/>
                  </a:cubicBezTo>
                  <a:cubicBezTo>
                    <a:pt x="7503" y="870"/>
                    <a:pt x="7334" y="1298"/>
                    <a:pt x="7344" y="1738"/>
                  </a:cubicBezTo>
                  <a:lnTo>
                    <a:pt x="7344" y="5405"/>
                  </a:lnTo>
                  <a:cubicBezTo>
                    <a:pt x="7352" y="6295"/>
                    <a:pt x="7753" y="7137"/>
                    <a:pt x="8444" y="7732"/>
                  </a:cubicBezTo>
                  <a:lnTo>
                    <a:pt x="8444" y="9019"/>
                  </a:lnTo>
                  <a:lnTo>
                    <a:pt x="3782" y="9332"/>
                  </a:lnTo>
                  <a:cubicBezTo>
                    <a:pt x="3428" y="9367"/>
                    <a:pt x="3091" y="9494"/>
                    <a:pt x="2808" y="9700"/>
                  </a:cubicBezTo>
                  <a:cubicBezTo>
                    <a:pt x="2483" y="9935"/>
                    <a:pt x="2245" y="10263"/>
                    <a:pt x="2125" y="10635"/>
                  </a:cubicBezTo>
                  <a:lnTo>
                    <a:pt x="94" y="18424"/>
                  </a:lnTo>
                  <a:cubicBezTo>
                    <a:pt x="-81" y="19028"/>
                    <a:pt x="-11" y="19672"/>
                    <a:pt x="290" y="20229"/>
                  </a:cubicBezTo>
                  <a:cubicBezTo>
                    <a:pt x="716" y="21016"/>
                    <a:pt x="1540" y="21535"/>
                    <a:pt x="2467" y="21600"/>
                  </a:cubicBezTo>
                  <a:lnTo>
                    <a:pt x="5811" y="21600"/>
                  </a:lnTo>
                  <a:cubicBezTo>
                    <a:pt x="6368" y="21581"/>
                    <a:pt x="6890" y="21338"/>
                    <a:pt x="7248" y="20932"/>
                  </a:cubicBezTo>
                  <a:cubicBezTo>
                    <a:pt x="7445" y="20708"/>
                    <a:pt x="7579" y="20442"/>
                    <a:pt x="7648" y="20159"/>
                  </a:cubicBezTo>
                  <a:lnTo>
                    <a:pt x="10109" y="20159"/>
                  </a:lnTo>
                  <a:lnTo>
                    <a:pt x="11362" y="20159"/>
                  </a:lnTo>
                  <a:lnTo>
                    <a:pt x="13791" y="20159"/>
                  </a:lnTo>
                  <a:cubicBezTo>
                    <a:pt x="13859" y="20442"/>
                    <a:pt x="13994" y="20708"/>
                    <a:pt x="14191" y="20932"/>
                  </a:cubicBezTo>
                  <a:cubicBezTo>
                    <a:pt x="14549" y="21338"/>
                    <a:pt x="15070" y="21581"/>
                    <a:pt x="15627" y="21600"/>
                  </a:cubicBezTo>
                  <a:lnTo>
                    <a:pt x="18972" y="21600"/>
                  </a:lnTo>
                  <a:cubicBezTo>
                    <a:pt x="19898" y="21535"/>
                    <a:pt x="20723" y="21016"/>
                    <a:pt x="21149" y="20229"/>
                  </a:cubicBezTo>
                  <a:cubicBezTo>
                    <a:pt x="21450" y="19672"/>
                    <a:pt x="21519" y="19028"/>
                    <a:pt x="21344" y="18424"/>
                  </a:cubicBezTo>
                  <a:lnTo>
                    <a:pt x="19314" y="10635"/>
                  </a:lnTo>
                  <a:cubicBezTo>
                    <a:pt x="19194" y="10263"/>
                    <a:pt x="18955" y="9935"/>
                    <a:pt x="18631" y="9700"/>
                  </a:cubicBezTo>
                  <a:cubicBezTo>
                    <a:pt x="18348" y="9494"/>
                    <a:pt x="18011" y="9367"/>
                    <a:pt x="17657" y="9332"/>
                  </a:cubicBezTo>
                  <a:lnTo>
                    <a:pt x="12995" y="9019"/>
                  </a:lnTo>
                  <a:lnTo>
                    <a:pt x="12995" y="7769"/>
                  </a:lnTo>
                  <a:cubicBezTo>
                    <a:pt x="13711" y="7173"/>
                    <a:pt x="14128" y="6313"/>
                    <a:pt x="14136" y="5405"/>
                  </a:cubicBezTo>
                  <a:lnTo>
                    <a:pt x="14136" y="1738"/>
                  </a:lnTo>
                  <a:cubicBezTo>
                    <a:pt x="14146" y="1297"/>
                    <a:pt x="13977" y="870"/>
                    <a:pt x="13663" y="546"/>
                  </a:cubicBezTo>
                  <a:cubicBezTo>
                    <a:pt x="13356" y="227"/>
                    <a:pt x="12933" y="33"/>
                    <a:pt x="12481" y="0"/>
                  </a:cubicBezTo>
                  <a:lnTo>
                    <a:pt x="11144" y="0"/>
                  </a:lnTo>
                  <a:lnTo>
                    <a:pt x="10335" y="0"/>
                  </a:lnTo>
                  <a:lnTo>
                    <a:pt x="8999" y="0"/>
                  </a:lnTo>
                  <a:close/>
                  <a:moveTo>
                    <a:pt x="9112" y="676"/>
                  </a:moveTo>
                  <a:lnTo>
                    <a:pt x="10335" y="676"/>
                  </a:lnTo>
                  <a:lnTo>
                    <a:pt x="11144" y="676"/>
                  </a:lnTo>
                  <a:lnTo>
                    <a:pt x="12367" y="676"/>
                  </a:lnTo>
                  <a:cubicBezTo>
                    <a:pt x="12634" y="693"/>
                    <a:pt x="12885" y="801"/>
                    <a:pt x="13076" y="980"/>
                  </a:cubicBezTo>
                  <a:cubicBezTo>
                    <a:pt x="13284" y="1176"/>
                    <a:pt x="13404" y="1441"/>
                    <a:pt x="13411" y="1720"/>
                  </a:cubicBezTo>
                  <a:lnTo>
                    <a:pt x="13411" y="2505"/>
                  </a:lnTo>
                  <a:cubicBezTo>
                    <a:pt x="13332" y="2431"/>
                    <a:pt x="13245" y="2365"/>
                    <a:pt x="13150" y="2311"/>
                  </a:cubicBezTo>
                  <a:cubicBezTo>
                    <a:pt x="12928" y="2182"/>
                    <a:pt x="12673" y="2113"/>
                    <a:pt x="12414" y="2111"/>
                  </a:cubicBezTo>
                  <a:lnTo>
                    <a:pt x="9194" y="2111"/>
                  </a:lnTo>
                  <a:cubicBezTo>
                    <a:pt x="8932" y="2113"/>
                    <a:pt x="8673" y="2171"/>
                    <a:pt x="8438" y="2281"/>
                  </a:cubicBezTo>
                  <a:cubicBezTo>
                    <a:pt x="8304" y="2343"/>
                    <a:pt x="8182" y="2422"/>
                    <a:pt x="8069" y="2514"/>
                  </a:cubicBezTo>
                  <a:lnTo>
                    <a:pt x="8069" y="1720"/>
                  </a:lnTo>
                  <a:cubicBezTo>
                    <a:pt x="8076" y="1441"/>
                    <a:pt x="8196" y="1176"/>
                    <a:pt x="8404" y="980"/>
                  </a:cubicBezTo>
                  <a:cubicBezTo>
                    <a:pt x="8594" y="801"/>
                    <a:pt x="8846" y="693"/>
                    <a:pt x="9112" y="676"/>
                  </a:cubicBezTo>
                  <a:close/>
                  <a:moveTo>
                    <a:pt x="9202" y="2839"/>
                  </a:moveTo>
                  <a:lnTo>
                    <a:pt x="12298" y="2839"/>
                  </a:lnTo>
                  <a:cubicBezTo>
                    <a:pt x="12639" y="2846"/>
                    <a:pt x="12955" y="3008"/>
                    <a:pt x="13150" y="3275"/>
                  </a:cubicBezTo>
                  <a:cubicBezTo>
                    <a:pt x="13213" y="3361"/>
                    <a:pt x="13258" y="3456"/>
                    <a:pt x="13289" y="3556"/>
                  </a:cubicBezTo>
                  <a:lnTo>
                    <a:pt x="8174" y="3556"/>
                  </a:lnTo>
                  <a:cubicBezTo>
                    <a:pt x="8211" y="3462"/>
                    <a:pt x="8261" y="3373"/>
                    <a:pt x="8324" y="3292"/>
                  </a:cubicBezTo>
                  <a:cubicBezTo>
                    <a:pt x="8532" y="3025"/>
                    <a:pt x="8853" y="2859"/>
                    <a:pt x="9202" y="2839"/>
                  </a:cubicBezTo>
                  <a:close/>
                  <a:moveTo>
                    <a:pt x="8069" y="4243"/>
                  </a:moveTo>
                  <a:lnTo>
                    <a:pt x="9981" y="4243"/>
                  </a:lnTo>
                  <a:lnTo>
                    <a:pt x="9981" y="5778"/>
                  </a:lnTo>
                  <a:cubicBezTo>
                    <a:pt x="9981" y="5846"/>
                    <a:pt x="10006" y="5912"/>
                    <a:pt x="10053" y="5963"/>
                  </a:cubicBezTo>
                  <a:cubicBezTo>
                    <a:pt x="10110" y="6027"/>
                    <a:pt x="10194" y="6064"/>
                    <a:pt x="10281" y="6064"/>
                  </a:cubicBezTo>
                  <a:lnTo>
                    <a:pt x="11120" y="6064"/>
                  </a:lnTo>
                  <a:lnTo>
                    <a:pt x="11120" y="5359"/>
                  </a:lnTo>
                  <a:lnTo>
                    <a:pt x="10729" y="5359"/>
                  </a:lnTo>
                  <a:lnTo>
                    <a:pt x="10729" y="4243"/>
                  </a:lnTo>
                  <a:lnTo>
                    <a:pt x="13411" y="4243"/>
                  </a:lnTo>
                  <a:lnTo>
                    <a:pt x="13411" y="5514"/>
                  </a:lnTo>
                  <a:cubicBezTo>
                    <a:pt x="13352" y="6210"/>
                    <a:pt x="12997" y="6854"/>
                    <a:pt x="12428" y="7294"/>
                  </a:cubicBezTo>
                  <a:cubicBezTo>
                    <a:pt x="11937" y="7673"/>
                    <a:pt x="11342" y="7873"/>
                    <a:pt x="10744" y="7874"/>
                  </a:cubicBezTo>
                  <a:cubicBezTo>
                    <a:pt x="10143" y="7875"/>
                    <a:pt x="9546" y="7675"/>
                    <a:pt x="9052" y="7294"/>
                  </a:cubicBezTo>
                  <a:cubicBezTo>
                    <a:pt x="8482" y="6854"/>
                    <a:pt x="8128" y="6210"/>
                    <a:pt x="8069" y="5514"/>
                  </a:cubicBezTo>
                  <a:lnTo>
                    <a:pt x="8069" y="4243"/>
                  </a:lnTo>
                  <a:close/>
                  <a:moveTo>
                    <a:pt x="9183" y="8220"/>
                  </a:moveTo>
                  <a:cubicBezTo>
                    <a:pt x="9672" y="8460"/>
                    <a:pt x="10207" y="8585"/>
                    <a:pt x="10744" y="8584"/>
                  </a:cubicBezTo>
                  <a:cubicBezTo>
                    <a:pt x="11263" y="8583"/>
                    <a:pt x="11780" y="8467"/>
                    <a:pt x="12255" y="8241"/>
                  </a:cubicBezTo>
                  <a:lnTo>
                    <a:pt x="12255" y="9186"/>
                  </a:lnTo>
                  <a:lnTo>
                    <a:pt x="10736" y="10618"/>
                  </a:lnTo>
                  <a:lnTo>
                    <a:pt x="9183" y="9154"/>
                  </a:lnTo>
                  <a:lnTo>
                    <a:pt x="9183" y="8220"/>
                  </a:lnTo>
                  <a:close/>
                  <a:moveTo>
                    <a:pt x="8712" y="9696"/>
                  </a:moveTo>
                  <a:lnTo>
                    <a:pt x="9821" y="10771"/>
                  </a:lnTo>
                  <a:lnTo>
                    <a:pt x="3889" y="10771"/>
                  </a:lnTo>
                  <a:cubicBezTo>
                    <a:pt x="3795" y="10773"/>
                    <a:pt x="3705" y="10810"/>
                    <a:pt x="3638" y="10874"/>
                  </a:cubicBezTo>
                  <a:cubicBezTo>
                    <a:pt x="3571" y="10937"/>
                    <a:pt x="3533" y="11022"/>
                    <a:pt x="3530" y="11112"/>
                  </a:cubicBezTo>
                  <a:lnTo>
                    <a:pt x="3530" y="15487"/>
                  </a:lnTo>
                  <a:lnTo>
                    <a:pt x="1601" y="15487"/>
                  </a:lnTo>
                  <a:lnTo>
                    <a:pt x="2836" y="10800"/>
                  </a:lnTo>
                  <a:cubicBezTo>
                    <a:pt x="2911" y="10588"/>
                    <a:pt x="3050" y="10401"/>
                    <a:pt x="3235" y="10264"/>
                  </a:cubicBezTo>
                  <a:cubicBezTo>
                    <a:pt x="3427" y="10122"/>
                    <a:pt x="3660" y="10040"/>
                    <a:pt x="3903" y="10027"/>
                  </a:cubicBezTo>
                  <a:lnTo>
                    <a:pt x="8712" y="9696"/>
                  </a:lnTo>
                  <a:close/>
                  <a:moveTo>
                    <a:pt x="12757" y="9698"/>
                  </a:moveTo>
                  <a:lnTo>
                    <a:pt x="17536" y="10027"/>
                  </a:lnTo>
                  <a:cubicBezTo>
                    <a:pt x="17779" y="10040"/>
                    <a:pt x="18012" y="10122"/>
                    <a:pt x="18204" y="10264"/>
                  </a:cubicBezTo>
                  <a:cubicBezTo>
                    <a:pt x="18389" y="10401"/>
                    <a:pt x="18528" y="10588"/>
                    <a:pt x="18602" y="10800"/>
                  </a:cubicBezTo>
                  <a:lnTo>
                    <a:pt x="19837" y="15487"/>
                  </a:lnTo>
                  <a:lnTo>
                    <a:pt x="17942" y="15487"/>
                  </a:lnTo>
                  <a:lnTo>
                    <a:pt x="17942" y="11112"/>
                  </a:lnTo>
                  <a:cubicBezTo>
                    <a:pt x="17939" y="11022"/>
                    <a:pt x="17901" y="10937"/>
                    <a:pt x="17834" y="10874"/>
                  </a:cubicBezTo>
                  <a:cubicBezTo>
                    <a:pt x="17767" y="10810"/>
                    <a:pt x="17677" y="10773"/>
                    <a:pt x="17583" y="10771"/>
                  </a:cubicBezTo>
                  <a:lnTo>
                    <a:pt x="11651" y="10771"/>
                  </a:lnTo>
                  <a:lnTo>
                    <a:pt x="12757" y="9698"/>
                  </a:lnTo>
                  <a:close/>
                  <a:moveTo>
                    <a:pt x="4276" y="11486"/>
                  </a:moveTo>
                  <a:lnTo>
                    <a:pt x="8857" y="11486"/>
                  </a:lnTo>
                  <a:lnTo>
                    <a:pt x="8857" y="13302"/>
                  </a:lnTo>
                  <a:lnTo>
                    <a:pt x="4276" y="13302"/>
                  </a:lnTo>
                  <a:lnTo>
                    <a:pt x="4276" y="11486"/>
                  </a:lnTo>
                  <a:close/>
                  <a:moveTo>
                    <a:pt x="9564" y="11486"/>
                  </a:moveTo>
                  <a:lnTo>
                    <a:pt x="10396" y="11486"/>
                  </a:lnTo>
                  <a:lnTo>
                    <a:pt x="11076" y="11486"/>
                  </a:lnTo>
                  <a:lnTo>
                    <a:pt x="11902" y="11486"/>
                  </a:lnTo>
                  <a:lnTo>
                    <a:pt x="11902" y="13302"/>
                  </a:lnTo>
                  <a:lnTo>
                    <a:pt x="9564" y="13302"/>
                  </a:lnTo>
                  <a:lnTo>
                    <a:pt x="9564" y="11486"/>
                  </a:lnTo>
                  <a:close/>
                  <a:moveTo>
                    <a:pt x="12608" y="11486"/>
                  </a:moveTo>
                  <a:lnTo>
                    <a:pt x="17196" y="11486"/>
                  </a:lnTo>
                  <a:lnTo>
                    <a:pt x="17196" y="13302"/>
                  </a:lnTo>
                  <a:lnTo>
                    <a:pt x="12608" y="13302"/>
                  </a:lnTo>
                  <a:lnTo>
                    <a:pt x="12608" y="11486"/>
                  </a:lnTo>
                  <a:close/>
                  <a:moveTo>
                    <a:pt x="4276" y="13989"/>
                  </a:moveTo>
                  <a:lnTo>
                    <a:pt x="8857" y="13989"/>
                  </a:lnTo>
                  <a:lnTo>
                    <a:pt x="8857" y="15601"/>
                  </a:lnTo>
                  <a:cubicBezTo>
                    <a:pt x="8857" y="15766"/>
                    <a:pt x="8857" y="15848"/>
                    <a:pt x="8886" y="15935"/>
                  </a:cubicBezTo>
                  <a:cubicBezTo>
                    <a:pt x="8923" y="16031"/>
                    <a:pt x="9002" y="16107"/>
                    <a:pt x="9102" y="16142"/>
                  </a:cubicBezTo>
                  <a:cubicBezTo>
                    <a:pt x="9194" y="16169"/>
                    <a:pt x="9280" y="16169"/>
                    <a:pt x="9450" y="16169"/>
                  </a:cubicBezTo>
                  <a:lnTo>
                    <a:pt x="12013" y="16169"/>
                  </a:lnTo>
                  <a:cubicBezTo>
                    <a:pt x="12186" y="16169"/>
                    <a:pt x="12272" y="16169"/>
                    <a:pt x="12363" y="16142"/>
                  </a:cubicBezTo>
                  <a:cubicBezTo>
                    <a:pt x="12464" y="16107"/>
                    <a:pt x="12543" y="16031"/>
                    <a:pt x="12579" y="15935"/>
                  </a:cubicBezTo>
                  <a:cubicBezTo>
                    <a:pt x="12608" y="15848"/>
                    <a:pt x="12608" y="15766"/>
                    <a:pt x="12608" y="15604"/>
                  </a:cubicBezTo>
                  <a:lnTo>
                    <a:pt x="12608" y="13989"/>
                  </a:lnTo>
                  <a:lnTo>
                    <a:pt x="17196" y="13989"/>
                  </a:lnTo>
                  <a:lnTo>
                    <a:pt x="17196" y="19454"/>
                  </a:lnTo>
                  <a:lnTo>
                    <a:pt x="11362" y="19454"/>
                  </a:lnTo>
                  <a:lnTo>
                    <a:pt x="10109" y="19454"/>
                  </a:lnTo>
                  <a:lnTo>
                    <a:pt x="4276" y="19454"/>
                  </a:lnTo>
                  <a:lnTo>
                    <a:pt x="4276" y="13989"/>
                  </a:lnTo>
                  <a:close/>
                  <a:moveTo>
                    <a:pt x="9564" y="13989"/>
                  </a:moveTo>
                  <a:lnTo>
                    <a:pt x="11902" y="13989"/>
                  </a:lnTo>
                  <a:lnTo>
                    <a:pt x="11902" y="15456"/>
                  </a:lnTo>
                  <a:lnTo>
                    <a:pt x="9564" y="15456"/>
                  </a:lnTo>
                  <a:lnTo>
                    <a:pt x="9564" y="13989"/>
                  </a:lnTo>
                  <a:close/>
                  <a:moveTo>
                    <a:pt x="1421" y="16174"/>
                  </a:moveTo>
                  <a:lnTo>
                    <a:pt x="3530" y="16174"/>
                  </a:lnTo>
                  <a:lnTo>
                    <a:pt x="3530" y="17690"/>
                  </a:lnTo>
                  <a:cubicBezTo>
                    <a:pt x="3367" y="17631"/>
                    <a:pt x="3189" y="17603"/>
                    <a:pt x="3004" y="17624"/>
                  </a:cubicBezTo>
                  <a:cubicBezTo>
                    <a:pt x="2473" y="17686"/>
                    <a:pt x="2067" y="18106"/>
                    <a:pt x="2045" y="18615"/>
                  </a:cubicBezTo>
                  <a:lnTo>
                    <a:pt x="2045" y="20772"/>
                  </a:lnTo>
                  <a:cubicBezTo>
                    <a:pt x="1608" y="20624"/>
                    <a:pt x="1234" y="20332"/>
                    <a:pt x="997" y="19941"/>
                  </a:cubicBezTo>
                  <a:cubicBezTo>
                    <a:pt x="737" y="19513"/>
                    <a:pt x="666" y="19004"/>
                    <a:pt x="801" y="18526"/>
                  </a:cubicBezTo>
                  <a:lnTo>
                    <a:pt x="1421" y="16174"/>
                  </a:lnTo>
                  <a:close/>
                  <a:moveTo>
                    <a:pt x="17942" y="16174"/>
                  </a:moveTo>
                  <a:lnTo>
                    <a:pt x="20018" y="16174"/>
                  </a:lnTo>
                  <a:lnTo>
                    <a:pt x="20637" y="18526"/>
                  </a:lnTo>
                  <a:cubicBezTo>
                    <a:pt x="20772" y="19004"/>
                    <a:pt x="20702" y="19513"/>
                    <a:pt x="20442" y="19941"/>
                  </a:cubicBezTo>
                  <a:cubicBezTo>
                    <a:pt x="20206" y="20331"/>
                    <a:pt x="19834" y="20622"/>
                    <a:pt x="19398" y="20771"/>
                  </a:cubicBezTo>
                  <a:lnTo>
                    <a:pt x="19398" y="18615"/>
                  </a:lnTo>
                  <a:cubicBezTo>
                    <a:pt x="19377" y="18106"/>
                    <a:pt x="18970" y="17686"/>
                    <a:pt x="18439" y="17624"/>
                  </a:cubicBezTo>
                  <a:cubicBezTo>
                    <a:pt x="18265" y="17604"/>
                    <a:pt x="18097" y="17628"/>
                    <a:pt x="17942" y="17680"/>
                  </a:cubicBezTo>
                  <a:lnTo>
                    <a:pt x="17942" y="16174"/>
                  </a:lnTo>
                  <a:close/>
                  <a:moveTo>
                    <a:pt x="14140" y="18011"/>
                  </a:moveTo>
                  <a:lnTo>
                    <a:pt x="14140" y="18698"/>
                  </a:lnTo>
                  <a:lnTo>
                    <a:pt x="14861" y="18698"/>
                  </a:lnTo>
                  <a:lnTo>
                    <a:pt x="14861" y="18011"/>
                  </a:lnTo>
                  <a:lnTo>
                    <a:pt x="14140" y="18011"/>
                  </a:lnTo>
                  <a:close/>
                  <a:moveTo>
                    <a:pt x="15665" y="18011"/>
                  </a:moveTo>
                  <a:lnTo>
                    <a:pt x="15665" y="18698"/>
                  </a:lnTo>
                  <a:lnTo>
                    <a:pt x="16385" y="18698"/>
                  </a:lnTo>
                  <a:lnTo>
                    <a:pt x="16385" y="18011"/>
                  </a:lnTo>
                  <a:lnTo>
                    <a:pt x="15665" y="18011"/>
                  </a:lnTo>
                  <a:close/>
                  <a:moveTo>
                    <a:pt x="3156" y="18336"/>
                  </a:moveTo>
                  <a:cubicBezTo>
                    <a:pt x="3327" y="18332"/>
                    <a:pt x="3481" y="18439"/>
                    <a:pt x="3530" y="18595"/>
                  </a:cubicBezTo>
                  <a:lnTo>
                    <a:pt x="3530" y="19805"/>
                  </a:lnTo>
                  <a:cubicBezTo>
                    <a:pt x="3522" y="19900"/>
                    <a:pt x="3558" y="19994"/>
                    <a:pt x="3628" y="20062"/>
                  </a:cubicBezTo>
                  <a:cubicBezTo>
                    <a:pt x="3701" y="20132"/>
                    <a:pt x="3803" y="20168"/>
                    <a:pt x="3906" y="20159"/>
                  </a:cubicBezTo>
                  <a:lnTo>
                    <a:pt x="6861" y="20159"/>
                  </a:lnTo>
                  <a:cubicBezTo>
                    <a:pt x="6820" y="20273"/>
                    <a:pt x="6760" y="20382"/>
                    <a:pt x="6679" y="20477"/>
                  </a:cubicBezTo>
                  <a:cubicBezTo>
                    <a:pt x="6470" y="20723"/>
                    <a:pt x="6155" y="20867"/>
                    <a:pt x="5823" y="20869"/>
                  </a:cubicBezTo>
                  <a:lnTo>
                    <a:pt x="2800" y="20869"/>
                  </a:lnTo>
                  <a:lnTo>
                    <a:pt x="2800" y="18666"/>
                  </a:lnTo>
                  <a:cubicBezTo>
                    <a:pt x="2806" y="18515"/>
                    <a:pt x="2916" y="18385"/>
                    <a:pt x="3070" y="18348"/>
                  </a:cubicBezTo>
                  <a:cubicBezTo>
                    <a:pt x="3099" y="18340"/>
                    <a:pt x="3128" y="18337"/>
                    <a:pt x="3156" y="18336"/>
                  </a:cubicBezTo>
                  <a:close/>
                  <a:moveTo>
                    <a:pt x="18288" y="18336"/>
                  </a:moveTo>
                  <a:cubicBezTo>
                    <a:pt x="18316" y="18337"/>
                    <a:pt x="18345" y="18340"/>
                    <a:pt x="18374" y="18348"/>
                  </a:cubicBezTo>
                  <a:cubicBezTo>
                    <a:pt x="18528" y="18385"/>
                    <a:pt x="18638" y="18515"/>
                    <a:pt x="18644" y="18666"/>
                  </a:cubicBezTo>
                  <a:lnTo>
                    <a:pt x="18644" y="20869"/>
                  </a:lnTo>
                  <a:lnTo>
                    <a:pt x="15616" y="20869"/>
                  </a:lnTo>
                  <a:cubicBezTo>
                    <a:pt x="15284" y="20867"/>
                    <a:pt x="14969" y="20723"/>
                    <a:pt x="14760" y="20477"/>
                  </a:cubicBezTo>
                  <a:cubicBezTo>
                    <a:pt x="14679" y="20382"/>
                    <a:pt x="14619" y="20273"/>
                    <a:pt x="14578" y="20159"/>
                  </a:cubicBezTo>
                  <a:lnTo>
                    <a:pt x="17566" y="20159"/>
                  </a:lnTo>
                  <a:cubicBezTo>
                    <a:pt x="17669" y="20168"/>
                    <a:pt x="17771" y="20132"/>
                    <a:pt x="17844" y="20062"/>
                  </a:cubicBezTo>
                  <a:cubicBezTo>
                    <a:pt x="17914" y="19994"/>
                    <a:pt x="17950" y="19900"/>
                    <a:pt x="17942" y="19805"/>
                  </a:cubicBezTo>
                  <a:lnTo>
                    <a:pt x="17942" y="18532"/>
                  </a:lnTo>
                  <a:cubicBezTo>
                    <a:pt x="18008" y="18411"/>
                    <a:pt x="18141" y="18333"/>
                    <a:pt x="18288" y="18336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47" name="Text Box 3">
            <a:extLst>
              <a:ext uri="{FF2B5EF4-FFF2-40B4-BE49-F238E27FC236}">
                <a16:creationId xmlns:a16="http://schemas.microsoft.com/office/drawing/2014/main" id="{0CDA3833-1247-2047-9BF4-8BB9EA7373B6}"/>
              </a:ext>
            </a:extLst>
          </p:cNvPr>
          <p:cNvSpPr txBox="1">
            <a:spLocks/>
          </p:cNvSpPr>
          <p:nvPr/>
        </p:nvSpPr>
        <p:spPr bwMode="auto">
          <a:xfrm>
            <a:off x="6820938" y="2225205"/>
            <a:ext cx="10742124" cy="1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en-US" altLang="x-none" sz="100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Title demo text</a:t>
            </a:r>
            <a:endParaRPr lang="x-none" altLang="x-none" sz="10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6871594A-9DFF-BA4B-BEA1-157A1156A30B}"/>
              </a:ext>
            </a:extLst>
          </p:cNvPr>
          <p:cNvSpPr txBox="1">
            <a:spLocks/>
          </p:cNvSpPr>
          <p:nvPr/>
        </p:nvSpPr>
        <p:spPr bwMode="auto">
          <a:xfrm>
            <a:off x="9395619" y="1808191"/>
            <a:ext cx="5592762" cy="4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ctr" eaLnBrk="1">
              <a:lnSpc>
                <a:spcPct val="150000"/>
              </a:lnSpc>
              <a:defRPr/>
            </a:pPr>
            <a:r>
              <a:rPr lang="en-US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rPr>
              <a:t>SUBTITLE DEMO TEXT</a:t>
            </a:r>
            <a:endParaRPr lang="x-none" altLang="x-none" sz="1800" b="1" spc="300" dirty="0">
              <a:solidFill>
                <a:schemeClr val="accent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  <a:sym typeface="Poppi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02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34</a:t>
            </a:fld>
            <a:endParaRPr lang="x-none" altLang="x-none"/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B11BAE7E-31CD-8F43-ACDE-4CC4D76A3E00}"/>
              </a:ext>
            </a:extLst>
          </p:cNvPr>
          <p:cNvGrpSpPr/>
          <p:nvPr/>
        </p:nvGrpSpPr>
        <p:grpSpPr>
          <a:xfrm>
            <a:off x="9239672" y="2699221"/>
            <a:ext cx="5904656" cy="7783589"/>
            <a:chOff x="8664672" y="2699221"/>
            <a:chExt cx="5904656" cy="7783589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B0B8D74-DEF0-4241-95AD-C100B8FCB18C}"/>
                </a:ext>
              </a:extLst>
            </p:cNvPr>
            <p:cNvGrpSpPr/>
            <p:nvPr/>
          </p:nvGrpSpPr>
          <p:grpSpPr>
            <a:xfrm>
              <a:off x="8664672" y="5709623"/>
              <a:ext cx="5904656" cy="4773187"/>
              <a:chOff x="9239672" y="5709623"/>
              <a:chExt cx="5904656" cy="4773187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A8FA71F-E396-394A-BBEA-6810981212DC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84BCDB99-456C-9043-BBB6-DC4726456742}"/>
                  </a:ext>
                </a:extLst>
              </p:cNvPr>
              <p:cNvGrpSpPr/>
              <p:nvPr/>
            </p:nvGrpSpPr>
            <p:grpSpPr>
              <a:xfrm>
                <a:off x="10283788" y="9258674"/>
                <a:ext cx="3816424" cy="1224136"/>
                <a:chOff x="10319792" y="5633864"/>
                <a:chExt cx="3816424" cy="1224136"/>
              </a:xfrm>
            </p:grpSpPr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FCB09113-416A-D340-A187-BABC8CA35830}"/>
                    </a:ext>
                  </a:extLst>
                </p:cNvPr>
                <p:cNvSpPr/>
                <p:nvPr/>
              </p:nvSpPr>
              <p:spPr>
                <a:xfrm>
                  <a:off x="10319792" y="5633864"/>
                  <a:ext cx="3816424" cy="1224136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96500BC8-56B1-594D-946D-CCC42E2CDE64}"/>
                    </a:ext>
                  </a:extLst>
                </p:cNvPr>
                <p:cNvSpPr/>
                <p:nvPr/>
              </p:nvSpPr>
              <p:spPr>
                <a:xfrm>
                  <a:off x="10531346" y="5924802"/>
                  <a:ext cx="3393316" cy="58676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solidFill>
                        <a:schemeClr val="tx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Simple Demo Text</a:t>
                  </a:r>
                  <a:endParaRPr lang="ru-RU" sz="24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8567973-1776-0445-AF96-DFAE2F6DF2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632674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2" name="Фигура">
              <a:extLst>
                <a:ext uri="{FF2B5EF4-FFF2-40B4-BE49-F238E27FC236}">
                  <a16:creationId xmlns:a16="http://schemas.microsoft.com/office/drawing/2014/main" id="{99CE077B-6EAE-F948-AAB7-B2BA84D6938F}"/>
                </a:ext>
              </a:extLst>
            </p:cNvPr>
            <p:cNvSpPr/>
            <p:nvPr/>
          </p:nvSpPr>
          <p:spPr>
            <a:xfrm>
              <a:off x="10621547" y="2699221"/>
              <a:ext cx="1990907" cy="19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21195" extrusionOk="0">
                  <a:moveTo>
                    <a:pt x="10065" y="0"/>
                  </a:moveTo>
                  <a:cubicBezTo>
                    <a:pt x="9397" y="0"/>
                    <a:pt x="8730" y="72"/>
                    <a:pt x="8074" y="212"/>
                  </a:cubicBezTo>
                  <a:lnTo>
                    <a:pt x="8214" y="841"/>
                  </a:lnTo>
                  <a:cubicBezTo>
                    <a:pt x="8824" y="712"/>
                    <a:pt x="9444" y="647"/>
                    <a:pt x="10065" y="647"/>
                  </a:cubicBezTo>
                  <a:cubicBezTo>
                    <a:pt x="12473" y="647"/>
                    <a:pt x="14880" y="1619"/>
                    <a:pt x="16717" y="3562"/>
                  </a:cubicBezTo>
                  <a:cubicBezTo>
                    <a:pt x="19554" y="6562"/>
                    <a:pt x="20198" y="11001"/>
                    <a:pt x="18655" y="14658"/>
                  </a:cubicBezTo>
                  <a:lnTo>
                    <a:pt x="19198" y="14958"/>
                  </a:lnTo>
                  <a:cubicBezTo>
                    <a:pt x="20861" y="11057"/>
                    <a:pt x="20179" y="6310"/>
                    <a:pt x="17149" y="3105"/>
                  </a:cubicBezTo>
                  <a:cubicBezTo>
                    <a:pt x="15193" y="1035"/>
                    <a:pt x="12629" y="0"/>
                    <a:pt x="10065" y="0"/>
                  </a:cubicBezTo>
                  <a:close/>
                  <a:moveTo>
                    <a:pt x="7328" y="404"/>
                  </a:moveTo>
                  <a:cubicBezTo>
                    <a:pt x="6982" y="508"/>
                    <a:pt x="6639" y="629"/>
                    <a:pt x="6303" y="773"/>
                  </a:cubicBezTo>
                  <a:lnTo>
                    <a:pt x="6501" y="1387"/>
                  </a:lnTo>
                  <a:cubicBezTo>
                    <a:pt x="6817" y="1250"/>
                    <a:pt x="7138" y="1133"/>
                    <a:pt x="7463" y="1035"/>
                  </a:cubicBezTo>
                  <a:lnTo>
                    <a:pt x="7328" y="404"/>
                  </a:lnTo>
                  <a:close/>
                  <a:moveTo>
                    <a:pt x="4535" y="1268"/>
                  </a:moveTo>
                  <a:cubicBezTo>
                    <a:pt x="4472" y="1270"/>
                    <a:pt x="4409" y="1276"/>
                    <a:pt x="4346" y="1287"/>
                  </a:cubicBezTo>
                  <a:cubicBezTo>
                    <a:pt x="4043" y="1340"/>
                    <a:pt x="3760" y="1486"/>
                    <a:pt x="3535" y="1707"/>
                  </a:cubicBezTo>
                  <a:lnTo>
                    <a:pt x="1610" y="3518"/>
                  </a:lnTo>
                  <a:lnTo>
                    <a:pt x="318" y="3525"/>
                  </a:lnTo>
                  <a:cubicBezTo>
                    <a:pt x="182" y="3525"/>
                    <a:pt x="61" y="3617"/>
                    <a:pt x="17" y="3753"/>
                  </a:cubicBezTo>
                  <a:cubicBezTo>
                    <a:pt x="-20" y="3870"/>
                    <a:pt x="6" y="3998"/>
                    <a:pt x="86" y="4088"/>
                  </a:cubicBezTo>
                  <a:lnTo>
                    <a:pt x="1749" y="5831"/>
                  </a:lnTo>
                  <a:cubicBezTo>
                    <a:pt x="1804" y="5898"/>
                    <a:pt x="1879" y="5944"/>
                    <a:pt x="1962" y="5961"/>
                  </a:cubicBezTo>
                  <a:cubicBezTo>
                    <a:pt x="2072" y="5984"/>
                    <a:pt x="2186" y="5955"/>
                    <a:pt x="2274" y="5882"/>
                  </a:cubicBezTo>
                  <a:lnTo>
                    <a:pt x="5939" y="2366"/>
                  </a:lnTo>
                  <a:cubicBezTo>
                    <a:pt x="6017" y="2290"/>
                    <a:pt x="6057" y="2178"/>
                    <a:pt x="6044" y="2066"/>
                  </a:cubicBezTo>
                  <a:cubicBezTo>
                    <a:pt x="6034" y="1981"/>
                    <a:pt x="5994" y="1903"/>
                    <a:pt x="5932" y="1847"/>
                  </a:cubicBezTo>
                  <a:cubicBezTo>
                    <a:pt x="5816" y="1753"/>
                    <a:pt x="5694" y="1666"/>
                    <a:pt x="5567" y="1587"/>
                  </a:cubicBezTo>
                  <a:cubicBezTo>
                    <a:pt x="5417" y="1495"/>
                    <a:pt x="5261" y="1414"/>
                    <a:pt x="5096" y="1357"/>
                  </a:cubicBezTo>
                  <a:cubicBezTo>
                    <a:pt x="4914" y="1294"/>
                    <a:pt x="4725" y="1261"/>
                    <a:pt x="4535" y="1268"/>
                  </a:cubicBezTo>
                  <a:close/>
                  <a:moveTo>
                    <a:pt x="4625" y="1980"/>
                  </a:moveTo>
                  <a:cubicBezTo>
                    <a:pt x="4826" y="1976"/>
                    <a:pt x="5024" y="2032"/>
                    <a:pt x="5196" y="2141"/>
                  </a:cubicBezTo>
                  <a:lnTo>
                    <a:pt x="2033" y="5172"/>
                  </a:lnTo>
                  <a:lnTo>
                    <a:pt x="1166" y="4238"/>
                  </a:lnTo>
                  <a:lnTo>
                    <a:pt x="1840" y="4209"/>
                  </a:lnTo>
                  <a:lnTo>
                    <a:pt x="3971" y="2230"/>
                  </a:lnTo>
                  <a:cubicBezTo>
                    <a:pt x="4157" y="2072"/>
                    <a:pt x="4387" y="1985"/>
                    <a:pt x="4625" y="1980"/>
                  </a:cubicBezTo>
                  <a:close/>
                  <a:moveTo>
                    <a:pt x="10065" y="2510"/>
                  </a:moveTo>
                  <a:cubicBezTo>
                    <a:pt x="8108" y="2510"/>
                    <a:pt x="6151" y="3299"/>
                    <a:pt x="4658" y="4879"/>
                  </a:cubicBezTo>
                  <a:cubicBezTo>
                    <a:pt x="1671" y="8038"/>
                    <a:pt x="1671" y="13160"/>
                    <a:pt x="4658" y="16320"/>
                  </a:cubicBezTo>
                  <a:cubicBezTo>
                    <a:pt x="7644" y="19479"/>
                    <a:pt x="12486" y="19479"/>
                    <a:pt x="15472" y="16320"/>
                  </a:cubicBezTo>
                  <a:cubicBezTo>
                    <a:pt x="18459" y="13160"/>
                    <a:pt x="18459" y="8038"/>
                    <a:pt x="15472" y="4879"/>
                  </a:cubicBezTo>
                  <a:cubicBezTo>
                    <a:pt x="13979" y="3299"/>
                    <a:pt x="12022" y="2510"/>
                    <a:pt x="10065" y="2510"/>
                  </a:cubicBezTo>
                  <a:close/>
                  <a:moveTo>
                    <a:pt x="10364" y="3170"/>
                  </a:moveTo>
                  <a:cubicBezTo>
                    <a:pt x="11334" y="3213"/>
                    <a:pt x="12296" y="3468"/>
                    <a:pt x="13185" y="3934"/>
                  </a:cubicBezTo>
                  <a:lnTo>
                    <a:pt x="11052" y="6220"/>
                  </a:lnTo>
                  <a:lnTo>
                    <a:pt x="10364" y="5483"/>
                  </a:lnTo>
                  <a:lnTo>
                    <a:pt x="10364" y="3170"/>
                  </a:lnTo>
                  <a:close/>
                  <a:moveTo>
                    <a:pt x="9727" y="3170"/>
                  </a:moveTo>
                  <a:cubicBezTo>
                    <a:pt x="9728" y="3170"/>
                    <a:pt x="9729" y="3171"/>
                    <a:pt x="9730" y="3170"/>
                  </a:cubicBezTo>
                  <a:lnTo>
                    <a:pt x="9730" y="5649"/>
                  </a:lnTo>
                  <a:cubicBezTo>
                    <a:pt x="9729" y="5685"/>
                    <a:pt x="9735" y="5721"/>
                    <a:pt x="9747" y="5755"/>
                  </a:cubicBezTo>
                  <a:cubicBezTo>
                    <a:pt x="9761" y="5795"/>
                    <a:pt x="9783" y="5831"/>
                    <a:pt x="9812" y="5861"/>
                  </a:cubicBezTo>
                  <a:lnTo>
                    <a:pt x="10884" y="6983"/>
                  </a:lnTo>
                  <a:cubicBezTo>
                    <a:pt x="10931" y="7036"/>
                    <a:pt x="10996" y="7068"/>
                    <a:pt x="11064" y="7073"/>
                  </a:cubicBezTo>
                  <a:cubicBezTo>
                    <a:pt x="11135" y="7077"/>
                    <a:pt x="11204" y="7052"/>
                    <a:pt x="11258" y="7002"/>
                  </a:cubicBezTo>
                  <a:lnTo>
                    <a:pt x="13809" y="4305"/>
                  </a:lnTo>
                  <a:cubicBezTo>
                    <a:pt x="14244" y="4595"/>
                    <a:pt x="14657" y="4939"/>
                    <a:pt x="15036" y="5340"/>
                  </a:cubicBezTo>
                  <a:cubicBezTo>
                    <a:pt x="15341" y="5663"/>
                    <a:pt x="15611" y="6009"/>
                    <a:pt x="15848" y="6372"/>
                  </a:cubicBezTo>
                  <a:lnTo>
                    <a:pt x="13787" y="6372"/>
                  </a:lnTo>
                  <a:cubicBezTo>
                    <a:pt x="13734" y="6369"/>
                    <a:pt x="13681" y="6376"/>
                    <a:pt x="13631" y="6395"/>
                  </a:cubicBezTo>
                  <a:cubicBezTo>
                    <a:pt x="13582" y="6413"/>
                    <a:pt x="13537" y="6441"/>
                    <a:pt x="13498" y="6478"/>
                  </a:cubicBezTo>
                  <a:lnTo>
                    <a:pt x="11799" y="8279"/>
                  </a:lnTo>
                  <a:cubicBezTo>
                    <a:pt x="11749" y="8331"/>
                    <a:pt x="11721" y="8402"/>
                    <a:pt x="11721" y="8476"/>
                  </a:cubicBezTo>
                  <a:cubicBezTo>
                    <a:pt x="11721" y="8550"/>
                    <a:pt x="11749" y="8622"/>
                    <a:pt x="11799" y="8674"/>
                  </a:cubicBezTo>
                  <a:lnTo>
                    <a:pt x="13105" y="10055"/>
                  </a:lnTo>
                  <a:lnTo>
                    <a:pt x="13105" y="13476"/>
                  </a:lnTo>
                  <a:cubicBezTo>
                    <a:pt x="13104" y="13557"/>
                    <a:pt x="13134" y="13636"/>
                    <a:pt x="13188" y="13695"/>
                  </a:cubicBezTo>
                  <a:cubicBezTo>
                    <a:pt x="13239" y="13751"/>
                    <a:pt x="13308" y="13784"/>
                    <a:pt x="13382" y="13787"/>
                  </a:cubicBezTo>
                  <a:lnTo>
                    <a:pt x="14747" y="13787"/>
                  </a:lnTo>
                  <a:cubicBezTo>
                    <a:pt x="14794" y="13788"/>
                    <a:pt x="14840" y="13778"/>
                    <a:pt x="14883" y="13757"/>
                  </a:cubicBezTo>
                  <a:cubicBezTo>
                    <a:pt x="14923" y="13738"/>
                    <a:pt x="14959" y="13711"/>
                    <a:pt x="14989" y="13676"/>
                  </a:cubicBezTo>
                  <a:lnTo>
                    <a:pt x="17091" y="10809"/>
                  </a:lnTo>
                  <a:cubicBezTo>
                    <a:pt x="17042" y="12642"/>
                    <a:pt x="16358" y="14459"/>
                    <a:pt x="15036" y="15858"/>
                  </a:cubicBezTo>
                  <a:cubicBezTo>
                    <a:pt x="12290" y="18763"/>
                    <a:pt x="7839" y="18763"/>
                    <a:pt x="5093" y="15858"/>
                  </a:cubicBezTo>
                  <a:cubicBezTo>
                    <a:pt x="3285" y="13945"/>
                    <a:pt x="2668" y="11250"/>
                    <a:pt x="3241" y="8802"/>
                  </a:cubicBezTo>
                  <a:lnTo>
                    <a:pt x="5401" y="8802"/>
                  </a:lnTo>
                  <a:lnTo>
                    <a:pt x="5401" y="10772"/>
                  </a:lnTo>
                  <a:lnTo>
                    <a:pt x="7063" y="12179"/>
                  </a:lnTo>
                  <a:lnTo>
                    <a:pt x="7063" y="12193"/>
                  </a:lnTo>
                  <a:lnTo>
                    <a:pt x="7063" y="13809"/>
                  </a:lnTo>
                  <a:cubicBezTo>
                    <a:pt x="7062" y="13862"/>
                    <a:pt x="7074" y="13914"/>
                    <a:pt x="7098" y="13960"/>
                  </a:cubicBezTo>
                  <a:cubicBezTo>
                    <a:pt x="7122" y="14007"/>
                    <a:pt x="7157" y="14046"/>
                    <a:pt x="7200" y="14074"/>
                  </a:cubicBezTo>
                  <a:lnTo>
                    <a:pt x="8068" y="14672"/>
                  </a:lnTo>
                  <a:lnTo>
                    <a:pt x="8068" y="16319"/>
                  </a:lnTo>
                  <a:cubicBezTo>
                    <a:pt x="8070" y="16375"/>
                    <a:pt x="8086" y="16428"/>
                    <a:pt x="8116" y="16474"/>
                  </a:cubicBezTo>
                  <a:cubicBezTo>
                    <a:pt x="8151" y="16530"/>
                    <a:pt x="8203" y="16571"/>
                    <a:pt x="8263" y="16591"/>
                  </a:cubicBezTo>
                  <a:lnTo>
                    <a:pt x="9886" y="17275"/>
                  </a:lnTo>
                  <a:cubicBezTo>
                    <a:pt x="9991" y="17325"/>
                    <a:pt x="10112" y="17317"/>
                    <a:pt x="10211" y="17255"/>
                  </a:cubicBezTo>
                  <a:cubicBezTo>
                    <a:pt x="10314" y="17190"/>
                    <a:pt x="10379" y="17076"/>
                    <a:pt x="10384" y="16949"/>
                  </a:cubicBezTo>
                  <a:lnTo>
                    <a:pt x="10407" y="12013"/>
                  </a:lnTo>
                  <a:cubicBezTo>
                    <a:pt x="10406" y="11911"/>
                    <a:pt x="10364" y="11814"/>
                    <a:pt x="10292" y="11746"/>
                  </a:cubicBezTo>
                  <a:cubicBezTo>
                    <a:pt x="10238" y="11696"/>
                    <a:pt x="10170" y="11665"/>
                    <a:pt x="10098" y="11657"/>
                  </a:cubicBezTo>
                  <a:lnTo>
                    <a:pt x="7896" y="11657"/>
                  </a:lnTo>
                  <a:lnTo>
                    <a:pt x="7896" y="11657"/>
                  </a:lnTo>
                  <a:lnTo>
                    <a:pt x="7859" y="11657"/>
                  </a:lnTo>
                  <a:lnTo>
                    <a:pt x="7818" y="11657"/>
                  </a:lnTo>
                  <a:lnTo>
                    <a:pt x="7818" y="11658"/>
                  </a:lnTo>
                  <a:lnTo>
                    <a:pt x="7684" y="11661"/>
                  </a:lnTo>
                  <a:lnTo>
                    <a:pt x="7684" y="10211"/>
                  </a:lnTo>
                  <a:lnTo>
                    <a:pt x="10128" y="10211"/>
                  </a:lnTo>
                  <a:cubicBezTo>
                    <a:pt x="10190" y="10211"/>
                    <a:pt x="10250" y="10187"/>
                    <a:pt x="10297" y="10144"/>
                  </a:cubicBezTo>
                  <a:cubicBezTo>
                    <a:pt x="10352" y="10095"/>
                    <a:pt x="10386" y="10024"/>
                    <a:pt x="10391" y="9947"/>
                  </a:cubicBezTo>
                  <a:lnTo>
                    <a:pt x="10391" y="8132"/>
                  </a:lnTo>
                  <a:cubicBezTo>
                    <a:pt x="10393" y="8085"/>
                    <a:pt x="10386" y="8039"/>
                    <a:pt x="10371" y="7995"/>
                  </a:cubicBezTo>
                  <a:cubicBezTo>
                    <a:pt x="10359" y="7963"/>
                    <a:pt x="10344" y="7933"/>
                    <a:pt x="10324" y="7906"/>
                  </a:cubicBezTo>
                  <a:lnTo>
                    <a:pt x="8567" y="6063"/>
                  </a:lnTo>
                  <a:cubicBezTo>
                    <a:pt x="8480" y="5980"/>
                    <a:pt x="8355" y="5959"/>
                    <a:pt x="8248" y="6009"/>
                  </a:cubicBezTo>
                  <a:cubicBezTo>
                    <a:pt x="8146" y="6056"/>
                    <a:pt x="8077" y="6160"/>
                    <a:pt x="8071" y="6277"/>
                  </a:cubicBezTo>
                  <a:lnTo>
                    <a:pt x="8075" y="7078"/>
                  </a:lnTo>
                  <a:lnTo>
                    <a:pt x="7403" y="7078"/>
                  </a:lnTo>
                  <a:lnTo>
                    <a:pt x="7403" y="3714"/>
                  </a:lnTo>
                  <a:cubicBezTo>
                    <a:pt x="8149" y="3392"/>
                    <a:pt x="8935" y="3210"/>
                    <a:pt x="9727" y="3170"/>
                  </a:cubicBezTo>
                  <a:close/>
                  <a:moveTo>
                    <a:pt x="6733" y="4049"/>
                  </a:moveTo>
                  <a:lnTo>
                    <a:pt x="6732" y="7459"/>
                  </a:lnTo>
                  <a:cubicBezTo>
                    <a:pt x="6732" y="7536"/>
                    <a:pt x="6760" y="7610"/>
                    <a:pt x="6808" y="7667"/>
                  </a:cubicBezTo>
                  <a:cubicBezTo>
                    <a:pt x="6858" y="7724"/>
                    <a:pt x="6926" y="7760"/>
                    <a:pt x="6999" y="7768"/>
                  </a:cubicBezTo>
                  <a:lnTo>
                    <a:pt x="8363" y="7776"/>
                  </a:lnTo>
                  <a:cubicBezTo>
                    <a:pt x="8470" y="7777"/>
                    <a:pt x="8571" y="7729"/>
                    <a:pt x="8640" y="7644"/>
                  </a:cubicBezTo>
                  <a:cubicBezTo>
                    <a:pt x="8692" y="7581"/>
                    <a:pt x="8723" y="7502"/>
                    <a:pt x="8727" y="7419"/>
                  </a:cubicBezTo>
                  <a:lnTo>
                    <a:pt x="8727" y="7190"/>
                  </a:lnTo>
                  <a:lnTo>
                    <a:pt x="9733" y="8255"/>
                  </a:lnTo>
                  <a:lnTo>
                    <a:pt x="9733" y="9543"/>
                  </a:lnTo>
                  <a:lnTo>
                    <a:pt x="7358" y="9543"/>
                  </a:lnTo>
                  <a:cubicBezTo>
                    <a:pt x="7272" y="9548"/>
                    <a:pt x="7192" y="9590"/>
                    <a:pt x="7136" y="9659"/>
                  </a:cubicBezTo>
                  <a:cubicBezTo>
                    <a:pt x="7086" y="9721"/>
                    <a:pt x="7059" y="9801"/>
                    <a:pt x="7060" y="9883"/>
                  </a:cubicBezTo>
                  <a:lnTo>
                    <a:pt x="7062" y="11284"/>
                  </a:lnTo>
                  <a:lnTo>
                    <a:pt x="6033" y="10433"/>
                  </a:lnTo>
                  <a:lnTo>
                    <a:pt x="6033" y="8340"/>
                  </a:lnTo>
                  <a:cubicBezTo>
                    <a:pt x="6023" y="8267"/>
                    <a:pt x="5985" y="8201"/>
                    <a:pt x="5928" y="8158"/>
                  </a:cubicBezTo>
                  <a:cubicBezTo>
                    <a:pt x="5882" y="8125"/>
                    <a:pt x="5827" y="8109"/>
                    <a:pt x="5771" y="8113"/>
                  </a:cubicBezTo>
                  <a:lnTo>
                    <a:pt x="3437" y="8113"/>
                  </a:lnTo>
                  <a:cubicBezTo>
                    <a:pt x="3776" y="7101"/>
                    <a:pt x="4327" y="6150"/>
                    <a:pt x="5093" y="5340"/>
                  </a:cubicBezTo>
                  <a:cubicBezTo>
                    <a:pt x="5590" y="4814"/>
                    <a:pt x="6144" y="4384"/>
                    <a:pt x="6733" y="4049"/>
                  </a:cubicBezTo>
                  <a:close/>
                  <a:moveTo>
                    <a:pt x="957" y="6179"/>
                  </a:moveTo>
                  <a:cubicBezTo>
                    <a:pt x="-739" y="10091"/>
                    <a:pt x="-65" y="14871"/>
                    <a:pt x="2980" y="18093"/>
                  </a:cubicBezTo>
                  <a:cubicBezTo>
                    <a:pt x="5367" y="20619"/>
                    <a:pt x="8659" y="21600"/>
                    <a:pt x="11752" y="21044"/>
                  </a:cubicBezTo>
                  <a:lnTo>
                    <a:pt x="11617" y="20413"/>
                  </a:lnTo>
                  <a:cubicBezTo>
                    <a:pt x="8722" y="20922"/>
                    <a:pt x="5646" y="19999"/>
                    <a:pt x="3412" y="17636"/>
                  </a:cubicBezTo>
                  <a:cubicBezTo>
                    <a:pt x="544" y="14602"/>
                    <a:pt x="-85" y="10096"/>
                    <a:pt x="1526" y="6416"/>
                  </a:cubicBezTo>
                  <a:lnTo>
                    <a:pt x="957" y="6179"/>
                  </a:lnTo>
                  <a:close/>
                  <a:moveTo>
                    <a:pt x="16081" y="6751"/>
                  </a:moveTo>
                  <a:cubicBezTo>
                    <a:pt x="16638" y="7724"/>
                    <a:pt x="16966" y="8801"/>
                    <a:pt x="17064" y="9898"/>
                  </a:cubicBezTo>
                  <a:lnTo>
                    <a:pt x="16089" y="9899"/>
                  </a:lnTo>
                  <a:lnTo>
                    <a:pt x="16081" y="6751"/>
                  </a:lnTo>
                  <a:close/>
                  <a:moveTo>
                    <a:pt x="13871" y="7071"/>
                  </a:moveTo>
                  <a:lnTo>
                    <a:pt x="15431" y="7071"/>
                  </a:lnTo>
                  <a:lnTo>
                    <a:pt x="15431" y="10294"/>
                  </a:lnTo>
                  <a:cubicBezTo>
                    <a:pt x="15436" y="10380"/>
                    <a:pt x="15472" y="10461"/>
                    <a:pt x="15532" y="10519"/>
                  </a:cubicBezTo>
                  <a:cubicBezTo>
                    <a:pt x="15586" y="10572"/>
                    <a:pt x="15657" y="10602"/>
                    <a:pt x="15730" y="10605"/>
                  </a:cubicBezTo>
                  <a:lnTo>
                    <a:pt x="16420" y="10602"/>
                  </a:lnTo>
                  <a:lnTo>
                    <a:pt x="14576" y="13092"/>
                  </a:lnTo>
                  <a:lnTo>
                    <a:pt x="13736" y="13092"/>
                  </a:lnTo>
                  <a:lnTo>
                    <a:pt x="13742" y="9898"/>
                  </a:lnTo>
                  <a:cubicBezTo>
                    <a:pt x="13740" y="9852"/>
                    <a:pt x="13732" y="9808"/>
                    <a:pt x="13716" y="9765"/>
                  </a:cubicBezTo>
                  <a:cubicBezTo>
                    <a:pt x="13700" y="9721"/>
                    <a:pt x="13677" y="9680"/>
                    <a:pt x="13648" y="9644"/>
                  </a:cubicBezTo>
                  <a:lnTo>
                    <a:pt x="12512" y="8465"/>
                  </a:lnTo>
                  <a:lnTo>
                    <a:pt x="13871" y="7071"/>
                  </a:lnTo>
                  <a:close/>
                  <a:moveTo>
                    <a:pt x="7905" y="12369"/>
                  </a:moveTo>
                  <a:lnTo>
                    <a:pt x="9768" y="12374"/>
                  </a:lnTo>
                  <a:lnTo>
                    <a:pt x="9768" y="16492"/>
                  </a:lnTo>
                  <a:lnTo>
                    <a:pt x="8737" y="16062"/>
                  </a:lnTo>
                  <a:lnTo>
                    <a:pt x="8737" y="14511"/>
                  </a:lnTo>
                  <a:cubicBezTo>
                    <a:pt x="8736" y="14443"/>
                    <a:pt x="8718" y="14377"/>
                    <a:pt x="8684" y="14319"/>
                  </a:cubicBezTo>
                  <a:cubicBezTo>
                    <a:pt x="8656" y="14271"/>
                    <a:pt x="8618" y="14229"/>
                    <a:pt x="8573" y="14199"/>
                  </a:cubicBezTo>
                  <a:lnTo>
                    <a:pt x="7684" y="13600"/>
                  </a:lnTo>
                  <a:lnTo>
                    <a:pt x="7684" y="12372"/>
                  </a:lnTo>
                  <a:lnTo>
                    <a:pt x="7905" y="12372"/>
                  </a:lnTo>
                  <a:lnTo>
                    <a:pt x="7905" y="12369"/>
                  </a:lnTo>
                  <a:close/>
                  <a:moveTo>
                    <a:pt x="18071" y="15251"/>
                  </a:moveTo>
                  <a:cubicBezTo>
                    <a:pt x="17988" y="15253"/>
                    <a:pt x="17908" y="15283"/>
                    <a:pt x="17842" y="15338"/>
                  </a:cubicBezTo>
                  <a:lnTo>
                    <a:pt x="14177" y="18853"/>
                  </a:lnTo>
                  <a:cubicBezTo>
                    <a:pt x="14099" y="18929"/>
                    <a:pt x="14059" y="19041"/>
                    <a:pt x="14072" y="19153"/>
                  </a:cubicBezTo>
                  <a:cubicBezTo>
                    <a:pt x="14082" y="19238"/>
                    <a:pt x="14122" y="19316"/>
                    <a:pt x="14184" y="19372"/>
                  </a:cubicBezTo>
                  <a:cubicBezTo>
                    <a:pt x="14300" y="19466"/>
                    <a:pt x="14422" y="19553"/>
                    <a:pt x="14549" y="19632"/>
                  </a:cubicBezTo>
                  <a:cubicBezTo>
                    <a:pt x="14699" y="19724"/>
                    <a:pt x="14855" y="19805"/>
                    <a:pt x="15020" y="19862"/>
                  </a:cubicBezTo>
                  <a:cubicBezTo>
                    <a:pt x="15202" y="19925"/>
                    <a:pt x="15391" y="19958"/>
                    <a:pt x="15581" y="19952"/>
                  </a:cubicBezTo>
                  <a:cubicBezTo>
                    <a:pt x="15644" y="19949"/>
                    <a:pt x="15707" y="19943"/>
                    <a:pt x="15770" y="19932"/>
                  </a:cubicBezTo>
                  <a:cubicBezTo>
                    <a:pt x="16073" y="19879"/>
                    <a:pt x="16356" y="19733"/>
                    <a:pt x="16581" y="19512"/>
                  </a:cubicBezTo>
                  <a:lnTo>
                    <a:pt x="18506" y="17701"/>
                  </a:lnTo>
                  <a:lnTo>
                    <a:pt x="19798" y="17695"/>
                  </a:lnTo>
                  <a:cubicBezTo>
                    <a:pt x="19934" y="17694"/>
                    <a:pt x="20055" y="17602"/>
                    <a:pt x="20099" y="17466"/>
                  </a:cubicBezTo>
                  <a:cubicBezTo>
                    <a:pt x="20136" y="17350"/>
                    <a:pt x="20110" y="17221"/>
                    <a:pt x="20030" y="17131"/>
                  </a:cubicBezTo>
                  <a:lnTo>
                    <a:pt x="18367" y="15389"/>
                  </a:lnTo>
                  <a:cubicBezTo>
                    <a:pt x="18312" y="15321"/>
                    <a:pt x="18237" y="15275"/>
                    <a:pt x="18154" y="15258"/>
                  </a:cubicBezTo>
                  <a:cubicBezTo>
                    <a:pt x="18126" y="15252"/>
                    <a:pt x="18098" y="15250"/>
                    <a:pt x="18071" y="15251"/>
                  </a:cubicBezTo>
                  <a:close/>
                  <a:moveTo>
                    <a:pt x="18083" y="16047"/>
                  </a:moveTo>
                  <a:lnTo>
                    <a:pt x="18950" y="16981"/>
                  </a:lnTo>
                  <a:lnTo>
                    <a:pt x="18276" y="17010"/>
                  </a:lnTo>
                  <a:lnTo>
                    <a:pt x="16145" y="18989"/>
                  </a:lnTo>
                  <a:cubicBezTo>
                    <a:pt x="15959" y="19147"/>
                    <a:pt x="15729" y="19234"/>
                    <a:pt x="15491" y="19239"/>
                  </a:cubicBezTo>
                  <a:cubicBezTo>
                    <a:pt x="15290" y="19243"/>
                    <a:pt x="15092" y="19187"/>
                    <a:pt x="14920" y="19078"/>
                  </a:cubicBezTo>
                  <a:lnTo>
                    <a:pt x="18083" y="16047"/>
                  </a:lnTo>
                  <a:close/>
                  <a:moveTo>
                    <a:pt x="13609" y="19820"/>
                  </a:moveTo>
                  <a:cubicBezTo>
                    <a:pt x="13254" y="19973"/>
                    <a:pt x="12891" y="20099"/>
                    <a:pt x="12523" y="20204"/>
                  </a:cubicBezTo>
                  <a:lnTo>
                    <a:pt x="12664" y="20834"/>
                  </a:lnTo>
                  <a:cubicBezTo>
                    <a:pt x="13066" y="20720"/>
                    <a:pt x="13463" y="20582"/>
                    <a:pt x="13852" y="20414"/>
                  </a:cubicBezTo>
                  <a:lnTo>
                    <a:pt x="13609" y="1982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27411893-9A92-4A4D-9A69-71007C7C6DCE}"/>
              </a:ext>
            </a:extLst>
          </p:cNvPr>
          <p:cNvGrpSpPr/>
          <p:nvPr/>
        </p:nvGrpSpPr>
        <p:grpSpPr>
          <a:xfrm>
            <a:off x="1822848" y="2699222"/>
            <a:ext cx="5904656" cy="7783588"/>
            <a:chOff x="1822848" y="2699222"/>
            <a:chExt cx="5904656" cy="7783588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FD1B4B87-7D3B-A648-BCF7-1878AE48719E}"/>
                </a:ext>
              </a:extLst>
            </p:cNvPr>
            <p:cNvGrpSpPr/>
            <p:nvPr/>
          </p:nvGrpSpPr>
          <p:grpSpPr>
            <a:xfrm>
              <a:off x="1822848" y="5709623"/>
              <a:ext cx="5904656" cy="4773187"/>
              <a:chOff x="1822848" y="5709623"/>
              <a:chExt cx="5904656" cy="4773187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F71EEDAA-4CFD-BA4F-8E1B-8B36D6C7CAE0}"/>
                  </a:ext>
                </a:extLst>
              </p:cNvPr>
              <p:cNvGrpSpPr/>
              <p:nvPr/>
            </p:nvGrpSpPr>
            <p:grpSpPr>
              <a:xfrm>
                <a:off x="2866964" y="9258674"/>
                <a:ext cx="3816424" cy="1224136"/>
                <a:chOff x="10319792" y="5633864"/>
                <a:chExt cx="3816424" cy="1224136"/>
              </a:xfrm>
            </p:grpSpPr>
            <p:sp>
              <p:nvSpPr>
                <p:cNvPr id="13" name="Прямоугольник 12">
                  <a:extLst>
                    <a:ext uri="{FF2B5EF4-FFF2-40B4-BE49-F238E27FC236}">
                      <a16:creationId xmlns:a16="http://schemas.microsoft.com/office/drawing/2014/main" id="{600609EB-B5E7-D44F-874C-423A28E49745}"/>
                    </a:ext>
                  </a:extLst>
                </p:cNvPr>
                <p:cNvSpPr/>
                <p:nvPr/>
              </p:nvSpPr>
              <p:spPr>
                <a:xfrm>
                  <a:off x="10319792" y="5633864"/>
                  <a:ext cx="3816424" cy="1224136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D23A961C-F200-BD48-AFB0-97F890050A9D}"/>
                    </a:ext>
                  </a:extLst>
                </p:cNvPr>
                <p:cNvSpPr/>
                <p:nvPr/>
              </p:nvSpPr>
              <p:spPr>
                <a:xfrm>
                  <a:off x="10531346" y="5924802"/>
                  <a:ext cx="3393316" cy="58676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solidFill>
                        <a:schemeClr val="tx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Simple Demo Text</a:t>
                  </a:r>
                  <a:endParaRPr lang="ru-RU" sz="24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585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3" name="Фигура">
              <a:extLst>
                <a:ext uri="{FF2B5EF4-FFF2-40B4-BE49-F238E27FC236}">
                  <a16:creationId xmlns:a16="http://schemas.microsoft.com/office/drawing/2014/main" id="{93C62C01-5A76-1341-9821-4BAC9091932C}"/>
                </a:ext>
              </a:extLst>
            </p:cNvPr>
            <p:cNvSpPr/>
            <p:nvPr/>
          </p:nvSpPr>
          <p:spPr>
            <a:xfrm>
              <a:off x="3788350" y="2699222"/>
              <a:ext cx="1973653" cy="1974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0827" y="0"/>
                  </a:moveTo>
                  <a:cubicBezTo>
                    <a:pt x="10764" y="-1"/>
                    <a:pt x="10703" y="15"/>
                    <a:pt x="10649" y="46"/>
                  </a:cubicBezTo>
                  <a:lnTo>
                    <a:pt x="172" y="5811"/>
                  </a:lnTo>
                  <a:cubicBezTo>
                    <a:pt x="133" y="5829"/>
                    <a:pt x="98" y="5855"/>
                    <a:pt x="70" y="5887"/>
                  </a:cubicBezTo>
                  <a:cubicBezTo>
                    <a:pt x="26" y="5939"/>
                    <a:pt x="1" y="6004"/>
                    <a:pt x="0" y="6073"/>
                  </a:cubicBezTo>
                  <a:lnTo>
                    <a:pt x="0" y="21371"/>
                  </a:lnTo>
                  <a:cubicBezTo>
                    <a:pt x="3" y="21433"/>
                    <a:pt x="29" y="21491"/>
                    <a:pt x="74" y="21533"/>
                  </a:cubicBezTo>
                  <a:cubicBezTo>
                    <a:pt x="116" y="21573"/>
                    <a:pt x="171" y="21597"/>
                    <a:pt x="230" y="21599"/>
                  </a:cubicBezTo>
                  <a:lnTo>
                    <a:pt x="2226" y="21599"/>
                  </a:lnTo>
                  <a:cubicBezTo>
                    <a:pt x="2309" y="21595"/>
                    <a:pt x="2386" y="21555"/>
                    <a:pt x="2436" y="21489"/>
                  </a:cubicBezTo>
                  <a:cubicBezTo>
                    <a:pt x="2471" y="21442"/>
                    <a:pt x="2491" y="21386"/>
                    <a:pt x="2492" y="21328"/>
                  </a:cubicBezTo>
                  <a:lnTo>
                    <a:pt x="2492" y="11496"/>
                  </a:lnTo>
                  <a:lnTo>
                    <a:pt x="19105" y="11496"/>
                  </a:lnTo>
                  <a:lnTo>
                    <a:pt x="19105" y="21272"/>
                  </a:lnTo>
                  <a:cubicBezTo>
                    <a:pt x="19102" y="21354"/>
                    <a:pt x="19133" y="21435"/>
                    <a:pt x="19191" y="21493"/>
                  </a:cubicBezTo>
                  <a:cubicBezTo>
                    <a:pt x="19249" y="21552"/>
                    <a:pt x="19328" y="21583"/>
                    <a:pt x="19410" y="21582"/>
                  </a:cubicBezTo>
                  <a:lnTo>
                    <a:pt x="21287" y="21582"/>
                  </a:lnTo>
                  <a:cubicBezTo>
                    <a:pt x="21367" y="21587"/>
                    <a:pt x="21445" y="21560"/>
                    <a:pt x="21503" y="21506"/>
                  </a:cubicBezTo>
                  <a:cubicBezTo>
                    <a:pt x="21563" y="21452"/>
                    <a:pt x="21598" y="21375"/>
                    <a:pt x="21599" y="21295"/>
                  </a:cubicBezTo>
                  <a:lnTo>
                    <a:pt x="21599" y="6429"/>
                  </a:lnTo>
                  <a:cubicBezTo>
                    <a:pt x="21600" y="6375"/>
                    <a:pt x="21584" y="6322"/>
                    <a:pt x="21553" y="6277"/>
                  </a:cubicBezTo>
                  <a:cubicBezTo>
                    <a:pt x="21528" y="6241"/>
                    <a:pt x="21495" y="6211"/>
                    <a:pt x="21455" y="6191"/>
                  </a:cubicBezTo>
                  <a:lnTo>
                    <a:pt x="10996" y="46"/>
                  </a:lnTo>
                  <a:cubicBezTo>
                    <a:pt x="10944" y="16"/>
                    <a:pt x="10886" y="1"/>
                    <a:pt x="10827" y="0"/>
                  </a:cubicBezTo>
                  <a:close/>
                  <a:moveTo>
                    <a:pt x="10807" y="754"/>
                  </a:moveTo>
                  <a:lnTo>
                    <a:pt x="20910" y="6686"/>
                  </a:lnTo>
                  <a:lnTo>
                    <a:pt x="20910" y="20891"/>
                  </a:lnTo>
                  <a:lnTo>
                    <a:pt x="19772" y="20891"/>
                  </a:lnTo>
                  <a:lnTo>
                    <a:pt x="19772" y="8217"/>
                  </a:lnTo>
                  <a:cubicBezTo>
                    <a:pt x="19776" y="8142"/>
                    <a:pt x="19748" y="8068"/>
                    <a:pt x="19694" y="8015"/>
                  </a:cubicBezTo>
                  <a:cubicBezTo>
                    <a:pt x="19648" y="7970"/>
                    <a:pt x="19587" y="7943"/>
                    <a:pt x="19522" y="7940"/>
                  </a:cubicBezTo>
                  <a:lnTo>
                    <a:pt x="2069" y="7940"/>
                  </a:lnTo>
                  <a:cubicBezTo>
                    <a:pt x="1995" y="7941"/>
                    <a:pt x="1925" y="7974"/>
                    <a:pt x="1877" y="8031"/>
                  </a:cubicBezTo>
                  <a:cubicBezTo>
                    <a:pt x="1835" y="8082"/>
                    <a:pt x="1814" y="8146"/>
                    <a:pt x="1819" y="8212"/>
                  </a:cubicBezTo>
                  <a:lnTo>
                    <a:pt x="1786" y="20864"/>
                  </a:lnTo>
                  <a:lnTo>
                    <a:pt x="696" y="20864"/>
                  </a:lnTo>
                  <a:lnTo>
                    <a:pt x="696" y="6323"/>
                  </a:lnTo>
                  <a:lnTo>
                    <a:pt x="10807" y="754"/>
                  </a:lnTo>
                  <a:close/>
                  <a:moveTo>
                    <a:pt x="9229" y="5008"/>
                  </a:moveTo>
                  <a:cubicBezTo>
                    <a:pt x="9070" y="5008"/>
                    <a:pt x="8989" y="5008"/>
                    <a:pt x="8904" y="5035"/>
                  </a:cubicBezTo>
                  <a:cubicBezTo>
                    <a:pt x="8810" y="5069"/>
                    <a:pt x="8736" y="5143"/>
                    <a:pt x="8702" y="5237"/>
                  </a:cubicBezTo>
                  <a:cubicBezTo>
                    <a:pt x="8675" y="5323"/>
                    <a:pt x="8675" y="5403"/>
                    <a:pt x="8675" y="5562"/>
                  </a:cubicBezTo>
                  <a:lnTo>
                    <a:pt x="8675" y="6638"/>
                  </a:lnTo>
                  <a:cubicBezTo>
                    <a:pt x="8675" y="6799"/>
                    <a:pt x="8675" y="6880"/>
                    <a:pt x="8702" y="6965"/>
                  </a:cubicBezTo>
                  <a:cubicBezTo>
                    <a:pt x="8736" y="7059"/>
                    <a:pt x="8810" y="7133"/>
                    <a:pt x="8904" y="7167"/>
                  </a:cubicBezTo>
                  <a:cubicBezTo>
                    <a:pt x="8989" y="7194"/>
                    <a:pt x="9070" y="7194"/>
                    <a:pt x="9229" y="7194"/>
                  </a:cubicBezTo>
                  <a:lnTo>
                    <a:pt x="12372" y="7194"/>
                  </a:lnTo>
                  <a:cubicBezTo>
                    <a:pt x="12534" y="7194"/>
                    <a:pt x="12614" y="7194"/>
                    <a:pt x="12700" y="7167"/>
                  </a:cubicBezTo>
                  <a:cubicBezTo>
                    <a:pt x="12794" y="7133"/>
                    <a:pt x="12868" y="7059"/>
                    <a:pt x="12902" y="6965"/>
                  </a:cubicBezTo>
                  <a:cubicBezTo>
                    <a:pt x="12929" y="6880"/>
                    <a:pt x="12929" y="6799"/>
                    <a:pt x="12929" y="6640"/>
                  </a:cubicBezTo>
                  <a:lnTo>
                    <a:pt x="12929" y="5565"/>
                  </a:lnTo>
                  <a:cubicBezTo>
                    <a:pt x="12929" y="5403"/>
                    <a:pt x="12929" y="5323"/>
                    <a:pt x="12902" y="5237"/>
                  </a:cubicBezTo>
                  <a:cubicBezTo>
                    <a:pt x="12868" y="5143"/>
                    <a:pt x="12794" y="5069"/>
                    <a:pt x="12700" y="5035"/>
                  </a:cubicBezTo>
                  <a:cubicBezTo>
                    <a:pt x="12614" y="5008"/>
                    <a:pt x="12533" y="5008"/>
                    <a:pt x="12374" y="5008"/>
                  </a:cubicBezTo>
                  <a:lnTo>
                    <a:pt x="9232" y="5008"/>
                  </a:lnTo>
                  <a:lnTo>
                    <a:pt x="9229" y="5008"/>
                  </a:lnTo>
                  <a:close/>
                  <a:moveTo>
                    <a:pt x="9346" y="5731"/>
                  </a:moveTo>
                  <a:lnTo>
                    <a:pt x="12258" y="5731"/>
                  </a:lnTo>
                  <a:lnTo>
                    <a:pt x="12258" y="6471"/>
                  </a:lnTo>
                  <a:lnTo>
                    <a:pt x="9346" y="6471"/>
                  </a:lnTo>
                  <a:lnTo>
                    <a:pt x="9346" y="5731"/>
                  </a:lnTo>
                  <a:close/>
                  <a:moveTo>
                    <a:pt x="2492" y="8634"/>
                  </a:moveTo>
                  <a:lnTo>
                    <a:pt x="19105" y="8634"/>
                  </a:lnTo>
                  <a:lnTo>
                    <a:pt x="19105" y="9357"/>
                  </a:lnTo>
                  <a:lnTo>
                    <a:pt x="2492" y="9357"/>
                  </a:lnTo>
                  <a:lnTo>
                    <a:pt x="2492" y="8634"/>
                  </a:lnTo>
                  <a:close/>
                  <a:moveTo>
                    <a:pt x="2492" y="10062"/>
                  </a:moveTo>
                  <a:lnTo>
                    <a:pt x="19105" y="10062"/>
                  </a:lnTo>
                  <a:lnTo>
                    <a:pt x="19105" y="10791"/>
                  </a:lnTo>
                  <a:lnTo>
                    <a:pt x="2492" y="10791"/>
                  </a:lnTo>
                  <a:lnTo>
                    <a:pt x="2492" y="10062"/>
                  </a:lnTo>
                  <a:close/>
                  <a:moveTo>
                    <a:pt x="13674" y="12221"/>
                  </a:moveTo>
                  <a:cubicBezTo>
                    <a:pt x="13588" y="12221"/>
                    <a:pt x="13505" y="12255"/>
                    <a:pt x="13443" y="12316"/>
                  </a:cubicBezTo>
                  <a:cubicBezTo>
                    <a:pt x="13380" y="12378"/>
                    <a:pt x="13345" y="12463"/>
                    <a:pt x="13345" y="12551"/>
                  </a:cubicBezTo>
                  <a:lnTo>
                    <a:pt x="13345" y="16574"/>
                  </a:lnTo>
                  <a:lnTo>
                    <a:pt x="9278" y="16574"/>
                  </a:lnTo>
                  <a:cubicBezTo>
                    <a:pt x="9219" y="16579"/>
                    <a:pt x="9162" y="16603"/>
                    <a:pt x="9118" y="16644"/>
                  </a:cubicBezTo>
                  <a:cubicBezTo>
                    <a:pt x="9069" y="16689"/>
                    <a:pt x="9039" y="16750"/>
                    <a:pt x="9034" y="16816"/>
                  </a:cubicBezTo>
                  <a:lnTo>
                    <a:pt x="9034" y="21231"/>
                  </a:lnTo>
                  <a:cubicBezTo>
                    <a:pt x="9030" y="21315"/>
                    <a:pt x="9058" y="21397"/>
                    <a:pt x="9113" y="21461"/>
                  </a:cubicBezTo>
                  <a:cubicBezTo>
                    <a:pt x="9165" y="21521"/>
                    <a:pt x="9236" y="21560"/>
                    <a:pt x="9314" y="21572"/>
                  </a:cubicBezTo>
                  <a:lnTo>
                    <a:pt x="18008" y="21593"/>
                  </a:lnTo>
                  <a:cubicBezTo>
                    <a:pt x="18107" y="21587"/>
                    <a:pt x="18200" y="21540"/>
                    <a:pt x="18264" y="21464"/>
                  </a:cubicBezTo>
                  <a:cubicBezTo>
                    <a:pt x="18322" y="21395"/>
                    <a:pt x="18352" y="21306"/>
                    <a:pt x="18348" y="21216"/>
                  </a:cubicBezTo>
                  <a:lnTo>
                    <a:pt x="18348" y="12495"/>
                  </a:lnTo>
                  <a:cubicBezTo>
                    <a:pt x="18345" y="12422"/>
                    <a:pt x="18314" y="12353"/>
                    <a:pt x="18262" y="12302"/>
                  </a:cubicBezTo>
                  <a:cubicBezTo>
                    <a:pt x="18202" y="12244"/>
                    <a:pt x="18120" y="12215"/>
                    <a:pt x="18037" y="12221"/>
                  </a:cubicBezTo>
                  <a:lnTo>
                    <a:pt x="13674" y="12221"/>
                  </a:lnTo>
                  <a:close/>
                  <a:moveTo>
                    <a:pt x="14048" y="12926"/>
                  </a:moveTo>
                  <a:lnTo>
                    <a:pt x="14782" y="12929"/>
                  </a:lnTo>
                  <a:lnTo>
                    <a:pt x="14782" y="13875"/>
                  </a:lnTo>
                  <a:cubicBezTo>
                    <a:pt x="14782" y="14024"/>
                    <a:pt x="14782" y="14098"/>
                    <a:pt x="14807" y="14178"/>
                  </a:cubicBezTo>
                  <a:cubicBezTo>
                    <a:pt x="14838" y="14264"/>
                    <a:pt x="14906" y="14332"/>
                    <a:pt x="14993" y="14364"/>
                  </a:cubicBezTo>
                  <a:cubicBezTo>
                    <a:pt x="15072" y="14389"/>
                    <a:pt x="15148" y="14390"/>
                    <a:pt x="15295" y="14390"/>
                  </a:cubicBezTo>
                  <a:lnTo>
                    <a:pt x="16416" y="14390"/>
                  </a:lnTo>
                  <a:cubicBezTo>
                    <a:pt x="16566" y="14390"/>
                    <a:pt x="16640" y="14389"/>
                    <a:pt x="16719" y="14364"/>
                  </a:cubicBezTo>
                  <a:cubicBezTo>
                    <a:pt x="16806" y="14332"/>
                    <a:pt x="16874" y="14264"/>
                    <a:pt x="16906" y="14178"/>
                  </a:cubicBezTo>
                  <a:cubicBezTo>
                    <a:pt x="16931" y="14098"/>
                    <a:pt x="16931" y="14024"/>
                    <a:pt x="16931" y="13877"/>
                  </a:cubicBezTo>
                  <a:lnTo>
                    <a:pt x="16931" y="12936"/>
                  </a:lnTo>
                  <a:lnTo>
                    <a:pt x="17663" y="12939"/>
                  </a:lnTo>
                  <a:lnTo>
                    <a:pt x="17662" y="16551"/>
                  </a:lnTo>
                  <a:lnTo>
                    <a:pt x="14042" y="16551"/>
                  </a:lnTo>
                  <a:lnTo>
                    <a:pt x="14048" y="12926"/>
                  </a:lnTo>
                  <a:close/>
                  <a:moveTo>
                    <a:pt x="15485" y="12931"/>
                  </a:moveTo>
                  <a:lnTo>
                    <a:pt x="16227" y="12934"/>
                  </a:lnTo>
                  <a:lnTo>
                    <a:pt x="16227" y="13675"/>
                  </a:lnTo>
                  <a:lnTo>
                    <a:pt x="15485" y="13675"/>
                  </a:lnTo>
                  <a:lnTo>
                    <a:pt x="15485" y="12931"/>
                  </a:lnTo>
                  <a:close/>
                  <a:moveTo>
                    <a:pt x="9709" y="17291"/>
                  </a:moveTo>
                  <a:lnTo>
                    <a:pt x="10464" y="17294"/>
                  </a:lnTo>
                  <a:lnTo>
                    <a:pt x="10464" y="18203"/>
                  </a:lnTo>
                  <a:cubicBezTo>
                    <a:pt x="10464" y="18352"/>
                    <a:pt x="10463" y="18426"/>
                    <a:pt x="10488" y="18506"/>
                  </a:cubicBezTo>
                  <a:cubicBezTo>
                    <a:pt x="10520" y="18592"/>
                    <a:pt x="10588" y="18660"/>
                    <a:pt x="10675" y="18692"/>
                  </a:cubicBezTo>
                  <a:cubicBezTo>
                    <a:pt x="10754" y="18717"/>
                    <a:pt x="10829" y="18718"/>
                    <a:pt x="10976" y="18718"/>
                  </a:cubicBezTo>
                  <a:lnTo>
                    <a:pt x="12098" y="18718"/>
                  </a:lnTo>
                  <a:cubicBezTo>
                    <a:pt x="12247" y="18718"/>
                    <a:pt x="12322" y="18717"/>
                    <a:pt x="12401" y="18692"/>
                  </a:cubicBezTo>
                  <a:cubicBezTo>
                    <a:pt x="12488" y="18660"/>
                    <a:pt x="12556" y="18592"/>
                    <a:pt x="12588" y="18506"/>
                  </a:cubicBezTo>
                  <a:cubicBezTo>
                    <a:pt x="12613" y="18426"/>
                    <a:pt x="12612" y="18352"/>
                    <a:pt x="12612" y="18205"/>
                  </a:cubicBezTo>
                  <a:lnTo>
                    <a:pt x="12612" y="17302"/>
                  </a:lnTo>
                  <a:lnTo>
                    <a:pt x="13345" y="17304"/>
                  </a:lnTo>
                  <a:lnTo>
                    <a:pt x="13343" y="20916"/>
                  </a:lnTo>
                  <a:lnTo>
                    <a:pt x="9703" y="20916"/>
                  </a:lnTo>
                  <a:lnTo>
                    <a:pt x="9709" y="17291"/>
                  </a:lnTo>
                  <a:close/>
                  <a:moveTo>
                    <a:pt x="14048" y="17291"/>
                  </a:moveTo>
                  <a:lnTo>
                    <a:pt x="14782" y="17294"/>
                  </a:lnTo>
                  <a:lnTo>
                    <a:pt x="14782" y="18203"/>
                  </a:lnTo>
                  <a:cubicBezTo>
                    <a:pt x="14782" y="18352"/>
                    <a:pt x="14782" y="18426"/>
                    <a:pt x="14807" y="18506"/>
                  </a:cubicBezTo>
                  <a:cubicBezTo>
                    <a:pt x="14838" y="18592"/>
                    <a:pt x="14906" y="18660"/>
                    <a:pt x="14993" y="18692"/>
                  </a:cubicBezTo>
                  <a:cubicBezTo>
                    <a:pt x="15072" y="18717"/>
                    <a:pt x="15148" y="18718"/>
                    <a:pt x="15295" y="18718"/>
                  </a:cubicBezTo>
                  <a:lnTo>
                    <a:pt x="16416" y="18718"/>
                  </a:lnTo>
                  <a:cubicBezTo>
                    <a:pt x="16566" y="18718"/>
                    <a:pt x="16640" y="18717"/>
                    <a:pt x="16719" y="18692"/>
                  </a:cubicBezTo>
                  <a:cubicBezTo>
                    <a:pt x="16806" y="18660"/>
                    <a:pt x="16874" y="18592"/>
                    <a:pt x="16906" y="18506"/>
                  </a:cubicBezTo>
                  <a:cubicBezTo>
                    <a:pt x="16931" y="18426"/>
                    <a:pt x="16931" y="18352"/>
                    <a:pt x="16931" y="18205"/>
                  </a:cubicBezTo>
                  <a:lnTo>
                    <a:pt x="16931" y="17302"/>
                  </a:lnTo>
                  <a:lnTo>
                    <a:pt x="17663" y="17304"/>
                  </a:lnTo>
                  <a:lnTo>
                    <a:pt x="17662" y="20916"/>
                  </a:lnTo>
                  <a:lnTo>
                    <a:pt x="14042" y="20916"/>
                  </a:lnTo>
                  <a:lnTo>
                    <a:pt x="14048" y="17291"/>
                  </a:lnTo>
                  <a:close/>
                  <a:moveTo>
                    <a:pt x="11167" y="17297"/>
                  </a:moveTo>
                  <a:lnTo>
                    <a:pt x="11909" y="17299"/>
                  </a:lnTo>
                  <a:lnTo>
                    <a:pt x="11909" y="18003"/>
                  </a:lnTo>
                  <a:lnTo>
                    <a:pt x="11167" y="18003"/>
                  </a:lnTo>
                  <a:lnTo>
                    <a:pt x="11167" y="17297"/>
                  </a:lnTo>
                  <a:close/>
                  <a:moveTo>
                    <a:pt x="15485" y="17297"/>
                  </a:moveTo>
                  <a:lnTo>
                    <a:pt x="16227" y="17299"/>
                  </a:lnTo>
                  <a:lnTo>
                    <a:pt x="16227" y="18003"/>
                  </a:lnTo>
                  <a:lnTo>
                    <a:pt x="15485" y="18003"/>
                  </a:lnTo>
                  <a:lnTo>
                    <a:pt x="15485" y="1729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7314CBE1-2DDF-F74E-92BF-A4015AC8807C}"/>
              </a:ext>
            </a:extLst>
          </p:cNvPr>
          <p:cNvGrpSpPr/>
          <p:nvPr/>
        </p:nvGrpSpPr>
        <p:grpSpPr>
          <a:xfrm>
            <a:off x="16656496" y="2780763"/>
            <a:ext cx="5904656" cy="7702047"/>
            <a:chOff x="16656496" y="2780763"/>
            <a:chExt cx="5904656" cy="7702047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91F9E046-A983-3949-96D7-2654A8151959}"/>
                </a:ext>
              </a:extLst>
            </p:cNvPr>
            <p:cNvGrpSpPr/>
            <p:nvPr/>
          </p:nvGrpSpPr>
          <p:grpSpPr>
            <a:xfrm>
              <a:off x="16656496" y="5709623"/>
              <a:ext cx="5904656" cy="4773187"/>
              <a:chOff x="16656496" y="5709623"/>
              <a:chExt cx="5904656" cy="4773187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C7A6A39-C720-E645-8423-7FAEEEFF89EA}"/>
                  </a:ext>
                </a:extLst>
              </p:cNvPr>
              <p:cNvSpPr/>
              <p:nvPr/>
            </p:nvSpPr>
            <p:spPr>
              <a:xfrm>
                <a:off x="16656496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2F4287FA-6AE2-274E-80F0-C1A176A5C576}"/>
                  </a:ext>
                </a:extLst>
              </p:cNvPr>
              <p:cNvGrpSpPr/>
              <p:nvPr/>
            </p:nvGrpSpPr>
            <p:grpSpPr>
              <a:xfrm>
                <a:off x="17700612" y="9258674"/>
                <a:ext cx="3816424" cy="1224136"/>
                <a:chOff x="10319792" y="5633864"/>
                <a:chExt cx="3816424" cy="1224136"/>
              </a:xfrm>
            </p:grpSpPr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A6F63B0E-94D0-C347-8B17-D7568808C60B}"/>
                    </a:ext>
                  </a:extLst>
                </p:cNvPr>
                <p:cNvSpPr/>
                <p:nvPr/>
              </p:nvSpPr>
              <p:spPr>
                <a:xfrm>
                  <a:off x="10319792" y="5633864"/>
                  <a:ext cx="3816424" cy="1224136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73EA816D-C91A-B341-B3F1-A56E7B84AAFF}"/>
                    </a:ext>
                  </a:extLst>
                </p:cNvPr>
                <p:cNvSpPr/>
                <p:nvPr/>
              </p:nvSpPr>
              <p:spPr>
                <a:xfrm>
                  <a:off x="10531346" y="5924802"/>
                  <a:ext cx="3393316" cy="58676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solidFill>
                        <a:schemeClr val="tx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Simple Demo Text</a:t>
                  </a:r>
                  <a:endParaRPr lang="ru-RU" sz="24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CAC171B-DFCE-7742-ADB3-CE9501C6DF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04949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4" name="Фигура">
              <a:extLst>
                <a:ext uri="{FF2B5EF4-FFF2-40B4-BE49-F238E27FC236}">
                  <a16:creationId xmlns:a16="http://schemas.microsoft.com/office/drawing/2014/main" id="{E823E665-29D4-B84D-A7DB-E138FC64323A}"/>
                </a:ext>
              </a:extLst>
            </p:cNvPr>
            <p:cNvSpPr/>
            <p:nvPr/>
          </p:nvSpPr>
          <p:spPr>
            <a:xfrm>
              <a:off x="18622429" y="2780763"/>
              <a:ext cx="1972791" cy="1811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9" extrusionOk="0">
                  <a:moveTo>
                    <a:pt x="13000" y="0"/>
                  </a:moveTo>
                  <a:cubicBezTo>
                    <a:pt x="12934" y="-1"/>
                    <a:pt x="12869" y="18"/>
                    <a:pt x="12812" y="55"/>
                  </a:cubicBezTo>
                  <a:lnTo>
                    <a:pt x="6685" y="3665"/>
                  </a:lnTo>
                  <a:cubicBezTo>
                    <a:pt x="6606" y="3709"/>
                    <a:pt x="6547" y="3785"/>
                    <a:pt x="6521" y="3875"/>
                  </a:cubicBezTo>
                  <a:cubicBezTo>
                    <a:pt x="6493" y="3972"/>
                    <a:pt x="6507" y="4077"/>
                    <a:pt x="6557" y="4163"/>
                  </a:cubicBezTo>
                  <a:lnTo>
                    <a:pt x="12637" y="15460"/>
                  </a:lnTo>
                  <a:cubicBezTo>
                    <a:pt x="12537" y="15410"/>
                    <a:pt x="12434" y="15365"/>
                    <a:pt x="12325" y="15327"/>
                  </a:cubicBezTo>
                  <a:cubicBezTo>
                    <a:pt x="12114" y="15252"/>
                    <a:pt x="11899" y="15212"/>
                    <a:pt x="11683" y="15200"/>
                  </a:cubicBezTo>
                  <a:lnTo>
                    <a:pt x="4384" y="1109"/>
                  </a:lnTo>
                  <a:cubicBezTo>
                    <a:pt x="4231" y="862"/>
                    <a:pt x="4017" y="662"/>
                    <a:pt x="3764" y="534"/>
                  </a:cubicBezTo>
                  <a:cubicBezTo>
                    <a:pt x="3539" y="420"/>
                    <a:pt x="3291" y="366"/>
                    <a:pt x="3041" y="375"/>
                  </a:cubicBezTo>
                  <a:lnTo>
                    <a:pt x="0" y="375"/>
                  </a:lnTo>
                  <a:lnTo>
                    <a:pt x="12" y="1172"/>
                  </a:lnTo>
                  <a:lnTo>
                    <a:pt x="2995" y="1172"/>
                  </a:lnTo>
                  <a:cubicBezTo>
                    <a:pt x="3174" y="1172"/>
                    <a:pt x="3350" y="1221"/>
                    <a:pt x="3505" y="1313"/>
                  </a:cubicBezTo>
                  <a:cubicBezTo>
                    <a:pt x="3649" y="1397"/>
                    <a:pt x="3770" y="1516"/>
                    <a:pt x="3861" y="1660"/>
                  </a:cubicBezTo>
                  <a:lnTo>
                    <a:pt x="8803" y="11257"/>
                  </a:lnTo>
                  <a:lnTo>
                    <a:pt x="8803" y="18084"/>
                  </a:lnTo>
                  <a:cubicBezTo>
                    <a:pt x="8878" y="20359"/>
                    <a:pt x="11369" y="21599"/>
                    <a:pt x="13098" y="20221"/>
                  </a:cubicBezTo>
                  <a:cubicBezTo>
                    <a:pt x="13603" y="19819"/>
                    <a:pt x="13919" y="19289"/>
                    <a:pt x="14063" y="18724"/>
                  </a:cubicBezTo>
                  <a:lnTo>
                    <a:pt x="21600" y="14382"/>
                  </a:lnTo>
                  <a:lnTo>
                    <a:pt x="21245" y="13702"/>
                  </a:lnTo>
                  <a:lnTo>
                    <a:pt x="14142" y="17794"/>
                  </a:lnTo>
                  <a:cubicBezTo>
                    <a:pt x="14126" y="17562"/>
                    <a:pt x="14086" y="17332"/>
                    <a:pt x="14017" y="17110"/>
                  </a:cubicBezTo>
                  <a:lnTo>
                    <a:pt x="20050" y="13546"/>
                  </a:lnTo>
                  <a:cubicBezTo>
                    <a:pt x="20143" y="13490"/>
                    <a:pt x="20210" y="13398"/>
                    <a:pt x="20238" y="13290"/>
                  </a:cubicBezTo>
                  <a:cubicBezTo>
                    <a:pt x="20266" y="13179"/>
                    <a:pt x="20251" y="13061"/>
                    <a:pt x="20195" y="12962"/>
                  </a:cubicBezTo>
                  <a:lnTo>
                    <a:pt x="13296" y="169"/>
                  </a:lnTo>
                  <a:cubicBezTo>
                    <a:pt x="13243" y="85"/>
                    <a:pt x="13160" y="26"/>
                    <a:pt x="13066" y="7"/>
                  </a:cubicBezTo>
                  <a:cubicBezTo>
                    <a:pt x="13044" y="2"/>
                    <a:pt x="13022" y="0"/>
                    <a:pt x="13000" y="0"/>
                  </a:cubicBezTo>
                  <a:close/>
                  <a:moveTo>
                    <a:pt x="12858" y="919"/>
                  </a:moveTo>
                  <a:lnTo>
                    <a:pt x="15954" y="6663"/>
                  </a:lnTo>
                  <a:lnTo>
                    <a:pt x="10443" y="9837"/>
                  </a:lnTo>
                  <a:lnTo>
                    <a:pt x="7383" y="4141"/>
                  </a:lnTo>
                  <a:lnTo>
                    <a:pt x="9063" y="3152"/>
                  </a:lnTo>
                  <a:lnTo>
                    <a:pt x="9709" y="4397"/>
                  </a:lnTo>
                  <a:cubicBezTo>
                    <a:pt x="9781" y="4535"/>
                    <a:pt x="9817" y="4604"/>
                    <a:pt x="9877" y="4665"/>
                  </a:cubicBezTo>
                  <a:cubicBezTo>
                    <a:pt x="9946" y="4729"/>
                    <a:pt x="10039" y="4758"/>
                    <a:pt x="10131" y="4744"/>
                  </a:cubicBezTo>
                  <a:cubicBezTo>
                    <a:pt x="10213" y="4727"/>
                    <a:pt x="10279" y="4689"/>
                    <a:pt x="10408" y="4615"/>
                  </a:cubicBezTo>
                  <a:lnTo>
                    <a:pt x="11830" y="3803"/>
                  </a:lnTo>
                  <a:cubicBezTo>
                    <a:pt x="11962" y="3728"/>
                    <a:pt x="12028" y="3691"/>
                    <a:pt x="12085" y="3627"/>
                  </a:cubicBezTo>
                  <a:cubicBezTo>
                    <a:pt x="12147" y="3555"/>
                    <a:pt x="12174" y="3457"/>
                    <a:pt x="12160" y="3361"/>
                  </a:cubicBezTo>
                  <a:cubicBezTo>
                    <a:pt x="12145" y="3275"/>
                    <a:pt x="12108" y="3206"/>
                    <a:pt x="12038" y="3070"/>
                  </a:cubicBezTo>
                  <a:lnTo>
                    <a:pt x="11374" y="1792"/>
                  </a:lnTo>
                  <a:lnTo>
                    <a:pt x="12858" y="919"/>
                  </a:lnTo>
                  <a:close/>
                  <a:moveTo>
                    <a:pt x="10718" y="2178"/>
                  </a:moveTo>
                  <a:lnTo>
                    <a:pt x="11267" y="3233"/>
                  </a:lnTo>
                  <a:lnTo>
                    <a:pt x="10246" y="3816"/>
                  </a:lnTo>
                  <a:lnTo>
                    <a:pt x="9705" y="2774"/>
                  </a:lnTo>
                  <a:lnTo>
                    <a:pt x="10718" y="2178"/>
                  </a:lnTo>
                  <a:close/>
                  <a:moveTo>
                    <a:pt x="16327" y="7354"/>
                  </a:moveTo>
                  <a:lnTo>
                    <a:pt x="19408" y="13068"/>
                  </a:lnTo>
                  <a:lnTo>
                    <a:pt x="13910" y="16288"/>
                  </a:lnTo>
                  <a:lnTo>
                    <a:pt x="10815" y="10529"/>
                  </a:lnTo>
                  <a:lnTo>
                    <a:pt x="12480" y="9570"/>
                  </a:lnTo>
                  <a:lnTo>
                    <a:pt x="13142" y="10844"/>
                  </a:lnTo>
                  <a:cubicBezTo>
                    <a:pt x="13214" y="10982"/>
                    <a:pt x="13249" y="11051"/>
                    <a:pt x="13310" y="11112"/>
                  </a:cubicBezTo>
                  <a:cubicBezTo>
                    <a:pt x="13379" y="11176"/>
                    <a:pt x="13472" y="11205"/>
                    <a:pt x="13563" y="11191"/>
                  </a:cubicBezTo>
                  <a:cubicBezTo>
                    <a:pt x="13645" y="11174"/>
                    <a:pt x="13711" y="11136"/>
                    <a:pt x="13841" y="11062"/>
                  </a:cubicBezTo>
                  <a:lnTo>
                    <a:pt x="15263" y="10250"/>
                  </a:lnTo>
                  <a:cubicBezTo>
                    <a:pt x="15394" y="10175"/>
                    <a:pt x="15460" y="10138"/>
                    <a:pt x="15518" y="10074"/>
                  </a:cubicBezTo>
                  <a:cubicBezTo>
                    <a:pt x="15579" y="10002"/>
                    <a:pt x="15607" y="9904"/>
                    <a:pt x="15593" y="9808"/>
                  </a:cubicBezTo>
                  <a:cubicBezTo>
                    <a:pt x="15577" y="9722"/>
                    <a:pt x="15541" y="9653"/>
                    <a:pt x="15470" y="9517"/>
                  </a:cubicBezTo>
                  <a:lnTo>
                    <a:pt x="14803" y="8232"/>
                  </a:lnTo>
                  <a:lnTo>
                    <a:pt x="16327" y="7354"/>
                  </a:lnTo>
                  <a:close/>
                  <a:moveTo>
                    <a:pt x="14144" y="8611"/>
                  </a:moveTo>
                  <a:lnTo>
                    <a:pt x="14699" y="9680"/>
                  </a:lnTo>
                  <a:lnTo>
                    <a:pt x="13678" y="10263"/>
                  </a:lnTo>
                  <a:lnTo>
                    <a:pt x="13125" y="9198"/>
                  </a:lnTo>
                  <a:lnTo>
                    <a:pt x="14144" y="8611"/>
                  </a:lnTo>
                  <a:close/>
                  <a:moveTo>
                    <a:pt x="9554" y="12715"/>
                  </a:moveTo>
                  <a:lnTo>
                    <a:pt x="10877" y="15284"/>
                  </a:lnTo>
                  <a:cubicBezTo>
                    <a:pt x="10864" y="15287"/>
                    <a:pt x="10850" y="15290"/>
                    <a:pt x="10837" y="15294"/>
                  </a:cubicBezTo>
                  <a:cubicBezTo>
                    <a:pt x="10364" y="15426"/>
                    <a:pt x="9920" y="15683"/>
                    <a:pt x="9554" y="16058"/>
                  </a:cubicBezTo>
                  <a:lnTo>
                    <a:pt x="9554" y="12715"/>
                  </a:lnTo>
                  <a:close/>
                  <a:moveTo>
                    <a:pt x="11478" y="15999"/>
                  </a:moveTo>
                  <a:cubicBezTo>
                    <a:pt x="11970" y="15999"/>
                    <a:pt x="12461" y="16196"/>
                    <a:pt x="12836" y="16589"/>
                  </a:cubicBezTo>
                  <a:cubicBezTo>
                    <a:pt x="13586" y="17376"/>
                    <a:pt x="13586" y="18651"/>
                    <a:pt x="12836" y="19438"/>
                  </a:cubicBezTo>
                  <a:cubicBezTo>
                    <a:pt x="12086" y="20224"/>
                    <a:pt x="10870" y="20224"/>
                    <a:pt x="10120" y="19438"/>
                  </a:cubicBezTo>
                  <a:cubicBezTo>
                    <a:pt x="9370" y="18651"/>
                    <a:pt x="9370" y="17376"/>
                    <a:pt x="10120" y="16589"/>
                  </a:cubicBezTo>
                  <a:cubicBezTo>
                    <a:pt x="10495" y="16196"/>
                    <a:pt x="10987" y="15999"/>
                    <a:pt x="11478" y="15999"/>
                  </a:cubicBezTo>
                  <a:close/>
                  <a:moveTo>
                    <a:pt x="11478" y="16805"/>
                  </a:moveTo>
                  <a:cubicBezTo>
                    <a:pt x="11183" y="16805"/>
                    <a:pt x="10888" y="16922"/>
                    <a:pt x="10663" y="17158"/>
                  </a:cubicBezTo>
                  <a:cubicBezTo>
                    <a:pt x="10213" y="17630"/>
                    <a:pt x="10213" y="18396"/>
                    <a:pt x="10663" y="18869"/>
                  </a:cubicBezTo>
                  <a:cubicBezTo>
                    <a:pt x="11113" y="19341"/>
                    <a:pt x="11843" y="19341"/>
                    <a:pt x="12293" y="18869"/>
                  </a:cubicBezTo>
                  <a:cubicBezTo>
                    <a:pt x="12743" y="18396"/>
                    <a:pt x="12743" y="17630"/>
                    <a:pt x="12293" y="17158"/>
                  </a:cubicBezTo>
                  <a:cubicBezTo>
                    <a:pt x="12068" y="16922"/>
                    <a:pt x="11773" y="16805"/>
                    <a:pt x="11478" y="16805"/>
                  </a:cubicBezTo>
                  <a:close/>
                  <a:moveTo>
                    <a:pt x="11478" y="17598"/>
                  </a:moveTo>
                  <a:cubicBezTo>
                    <a:pt x="11580" y="17598"/>
                    <a:pt x="11681" y="17638"/>
                    <a:pt x="11759" y="17719"/>
                  </a:cubicBezTo>
                  <a:cubicBezTo>
                    <a:pt x="11914" y="17882"/>
                    <a:pt x="11914" y="18145"/>
                    <a:pt x="11759" y="18307"/>
                  </a:cubicBezTo>
                  <a:cubicBezTo>
                    <a:pt x="11604" y="18470"/>
                    <a:pt x="11353" y="18470"/>
                    <a:pt x="11198" y="18307"/>
                  </a:cubicBezTo>
                  <a:cubicBezTo>
                    <a:pt x="11043" y="18145"/>
                    <a:pt x="11043" y="17882"/>
                    <a:pt x="11198" y="17719"/>
                  </a:cubicBezTo>
                  <a:cubicBezTo>
                    <a:pt x="11275" y="17638"/>
                    <a:pt x="11377" y="17598"/>
                    <a:pt x="11478" y="175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3398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35</a:t>
            </a:fld>
            <a:endParaRPr lang="x-none" altLang="x-none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2AB6818-95CF-F943-BDC7-AD19FB69C12C}"/>
              </a:ext>
            </a:extLst>
          </p:cNvPr>
          <p:cNvGrpSpPr/>
          <p:nvPr/>
        </p:nvGrpSpPr>
        <p:grpSpPr>
          <a:xfrm>
            <a:off x="9239672" y="1673424"/>
            <a:ext cx="5904656" cy="8665370"/>
            <a:chOff x="9239672" y="1673424"/>
            <a:chExt cx="5904656" cy="866537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B0B8D74-DEF0-4241-95AD-C100B8FCB18C}"/>
                </a:ext>
              </a:extLst>
            </p:cNvPr>
            <p:cNvGrpSpPr/>
            <p:nvPr/>
          </p:nvGrpSpPr>
          <p:grpSpPr>
            <a:xfrm>
              <a:off x="9239672" y="5565607"/>
              <a:ext cx="5904656" cy="4773187"/>
              <a:chOff x="9239672" y="5709623"/>
              <a:chExt cx="5904656" cy="4773187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A8FA71F-E396-394A-BBEA-6810981212DC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84BCDB99-456C-9043-BBB6-DC4726456742}"/>
                  </a:ext>
                </a:extLst>
              </p:cNvPr>
              <p:cNvGrpSpPr/>
              <p:nvPr/>
            </p:nvGrpSpPr>
            <p:grpSpPr>
              <a:xfrm>
                <a:off x="10283788" y="9258674"/>
                <a:ext cx="3816424" cy="1224136"/>
                <a:chOff x="10319792" y="5633864"/>
                <a:chExt cx="3816424" cy="1224136"/>
              </a:xfrm>
            </p:grpSpPr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FCB09113-416A-D340-A187-BABC8CA35830}"/>
                    </a:ext>
                  </a:extLst>
                </p:cNvPr>
                <p:cNvSpPr/>
                <p:nvPr/>
              </p:nvSpPr>
              <p:spPr>
                <a:xfrm>
                  <a:off x="10319792" y="5633864"/>
                  <a:ext cx="3816424" cy="1224136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96500BC8-56B1-594D-946D-CCC42E2CDE64}"/>
                    </a:ext>
                  </a:extLst>
                </p:cNvPr>
                <p:cNvSpPr/>
                <p:nvPr/>
              </p:nvSpPr>
              <p:spPr>
                <a:xfrm>
                  <a:off x="10531346" y="5924802"/>
                  <a:ext cx="3393316" cy="58676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solidFill>
                        <a:schemeClr val="tx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Simple Demo Text</a:t>
                  </a:r>
                  <a:endParaRPr lang="ru-RU" sz="24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8567973-1776-0445-AF96-DFAE2F6DF2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632674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29" name="Text Box 3">
              <a:extLst>
                <a:ext uri="{FF2B5EF4-FFF2-40B4-BE49-F238E27FC236}">
                  <a16:creationId xmlns:a16="http://schemas.microsoft.com/office/drawing/2014/main" id="{A3530ED9-4732-C649-9DF8-7D04D5E4D1F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632698" y="1673424"/>
              <a:ext cx="5118653" cy="3445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20000" b="1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02</a:t>
              </a:r>
              <a:endParaRPr lang="x-none" altLang="x-none" sz="20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F076683-98E8-0B4F-9524-644381F81B6A}"/>
              </a:ext>
            </a:extLst>
          </p:cNvPr>
          <p:cNvGrpSpPr/>
          <p:nvPr/>
        </p:nvGrpSpPr>
        <p:grpSpPr>
          <a:xfrm>
            <a:off x="1822848" y="1673424"/>
            <a:ext cx="5904656" cy="8665370"/>
            <a:chOff x="1822848" y="1673424"/>
            <a:chExt cx="5904656" cy="866537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FD1B4B87-7D3B-A648-BCF7-1878AE48719E}"/>
                </a:ext>
              </a:extLst>
            </p:cNvPr>
            <p:cNvGrpSpPr/>
            <p:nvPr/>
          </p:nvGrpSpPr>
          <p:grpSpPr>
            <a:xfrm>
              <a:off x="1822848" y="5565607"/>
              <a:ext cx="5904656" cy="4773187"/>
              <a:chOff x="1822848" y="5709623"/>
              <a:chExt cx="5904656" cy="4773187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F71EEDAA-4CFD-BA4F-8E1B-8B36D6C7CAE0}"/>
                  </a:ext>
                </a:extLst>
              </p:cNvPr>
              <p:cNvGrpSpPr/>
              <p:nvPr/>
            </p:nvGrpSpPr>
            <p:grpSpPr>
              <a:xfrm>
                <a:off x="2866964" y="9258674"/>
                <a:ext cx="3816424" cy="1224136"/>
                <a:chOff x="10319792" y="5633864"/>
                <a:chExt cx="3816424" cy="1224136"/>
              </a:xfrm>
            </p:grpSpPr>
            <p:sp>
              <p:nvSpPr>
                <p:cNvPr id="13" name="Прямоугольник 12">
                  <a:extLst>
                    <a:ext uri="{FF2B5EF4-FFF2-40B4-BE49-F238E27FC236}">
                      <a16:creationId xmlns:a16="http://schemas.microsoft.com/office/drawing/2014/main" id="{600609EB-B5E7-D44F-874C-423A28E49745}"/>
                    </a:ext>
                  </a:extLst>
                </p:cNvPr>
                <p:cNvSpPr/>
                <p:nvPr/>
              </p:nvSpPr>
              <p:spPr>
                <a:xfrm>
                  <a:off x="10319792" y="5633864"/>
                  <a:ext cx="3816424" cy="1224136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D23A961C-F200-BD48-AFB0-97F890050A9D}"/>
                    </a:ext>
                  </a:extLst>
                </p:cNvPr>
                <p:cNvSpPr/>
                <p:nvPr/>
              </p:nvSpPr>
              <p:spPr>
                <a:xfrm>
                  <a:off x="10531346" y="5924802"/>
                  <a:ext cx="3393316" cy="58676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solidFill>
                        <a:schemeClr val="tx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Simple Demo Text</a:t>
                  </a:r>
                  <a:endParaRPr lang="ru-RU" sz="24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585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DBDF7CBA-FD83-A640-BD39-46E0842CC85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15850" y="1673424"/>
              <a:ext cx="5118653" cy="3445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20000" b="1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01</a:t>
              </a:r>
              <a:endParaRPr lang="x-none" altLang="x-none" sz="20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667C767-2E43-BB44-B3FE-2A57EFF2CF37}"/>
              </a:ext>
            </a:extLst>
          </p:cNvPr>
          <p:cNvGrpSpPr/>
          <p:nvPr/>
        </p:nvGrpSpPr>
        <p:grpSpPr>
          <a:xfrm>
            <a:off x="16656496" y="1674888"/>
            <a:ext cx="5904656" cy="8663906"/>
            <a:chOff x="16656496" y="1674888"/>
            <a:chExt cx="5904656" cy="8663906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91F9E046-A983-3949-96D7-2654A8151959}"/>
                </a:ext>
              </a:extLst>
            </p:cNvPr>
            <p:cNvGrpSpPr/>
            <p:nvPr/>
          </p:nvGrpSpPr>
          <p:grpSpPr>
            <a:xfrm>
              <a:off x="16656496" y="5565607"/>
              <a:ext cx="5904656" cy="4773187"/>
              <a:chOff x="16656496" y="5709623"/>
              <a:chExt cx="5904656" cy="4773187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C7A6A39-C720-E645-8423-7FAEEEFF89EA}"/>
                  </a:ext>
                </a:extLst>
              </p:cNvPr>
              <p:cNvSpPr/>
              <p:nvPr/>
            </p:nvSpPr>
            <p:spPr>
              <a:xfrm>
                <a:off x="16656496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2F4287FA-6AE2-274E-80F0-C1A176A5C576}"/>
                  </a:ext>
                </a:extLst>
              </p:cNvPr>
              <p:cNvGrpSpPr/>
              <p:nvPr/>
            </p:nvGrpSpPr>
            <p:grpSpPr>
              <a:xfrm>
                <a:off x="17700612" y="9258674"/>
                <a:ext cx="3816424" cy="1224136"/>
                <a:chOff x="10319792" y="5633864"/>
                <a:chExt cx="3816424" cy="1224136"/>
              </a:xfrm>
            </p:grpSpPr>
            <p:sp>
              <p:nvSpPr>
                <p:cNvPr id="27" name="Прямоугольник 26">
                  <a:extLst>
                    <a:ext uri="{FF2B5EF4-FFF2-40B4-BE49-F238E27FC236}">
                      <a16:creationId xmlns:a16="http://schemas.microsoft.com/office/drawing/2014/main" id="{A6F63B0E-94D0-C347-8B17-D7568808C60B}"/>
                    </a:ext>
                  </a:extLst>
                </p:cNvPr>
                <p:cNvSpPr/>
                <p:nvPr/>
              </p:nvSpPr>
              <p:spPr>
                <a:xfrm>
                  <a:off x="10319792" y="5633864"/>
                  <a:ext cx="3816424" cy="1224136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73EA816D-C91A-B341-B3F1-A56E7B84AAFF}"/>
                    </a:ext>
                  </a:extLst>
                </p:cNvPr>
                <p:cNvSpPr/>
                <p:nvPr/>
              </p:nvSpPr>
              <p:spPr>
                <a:xfrm>
                  <a:off x="10531346" y="5924802"/>
                  <a:ext cx="3393316" cy="58676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solidFill>
                        <a:schemeClr val="tx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Simple Demo Text</a:t>
                  </a:r>
                  <a:endParaRPr lang="ru-RU" sz="2400" b="1" dirty="0">
                    <a:solidFill>
                      <a:schemeClr val="tx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CAC171B-DFCE-7742-ADB3-CE9501C6DF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04949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1" name="Text Box 3">
              <a:extLst>
                <a:ext uri="{FF2B5EF4-FFF2-40B4-BE49-F238E27FC236}">
                  <a16:creationId xmlns:a16="http://schemas.microsoft.com/office/drawing/2014/main" id="{A53F21E8-DEA3-684B-9D4E-B5731518ED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957104" y="1674888"/>
              <a:ext cx="5118653" cy="3445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20000" b="1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03</a:t>
              </a:r>
              <a:endParaRPr lang="x-none" altLang="x-none" sz="20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36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36</a:t>
            </a:fld>
            <a:endParaRPr lang="x-none" altLang="x-none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AB6F13F-33B5-7145-A80A-C01BE016301F}"/>
              </a:ext>
            </a:extLst>
          </p:cNvPr>
          <p:cNvGrpSpPr/>
          <p:nvPr/>
        </p:nvGrpSpPr>
        <p:grpSpPr>
          <a:xfrm>
            <a:off x="9239672" y="2166068"/>
            <a:ext cx="5904656" cy="8027529"/>
            <a:chOff x="9239672" y="2166068"/>
            <a:chExt cx="5904656" cy="8027529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DE5D1C74-7F7D-EE45-88EC-7F4C66B9C143}"/>
                </a:ext>
              </a:extLst>
            </p:cNvPr>
            <p:cNvGrpSpPr/>
            <p:nvPr/>
          </p:nvGrpSpPr>
          <p:grpSpPr>
            <a:xfrm>
              <a:off x="9239672" y="2166068"/>
              <a:ext cx="5904656" cy="8027529"/>
              <a:chOff x="1822848" y="2176188"/>
              <a:chExt cx="5904656" cy="8027529"/>
            </a:xfrm>
          </p:grpSpPr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1C63BE88-BC2B-3546-80F8-E25B6D825DD2}"/>
                  </a:ext>
                </a:extLst>
              </p:cNvPr>
              <p:cNvSpPr/>
              <p:nvPr/>
            </p:nvSpPr>
            <p:spPr>
              <a:xfrm>
                <a:off x="1822848" y="8510433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81F195C8-FFEB-5846-B715-E13941E77E3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5850" y="7362056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75A5F324-1BCB-2E4D-87D2-FAFB5C9E35A6}"/>
                  </a:ext>
                </a:extLst>
              </p:cNvPr>
              <p:cNvSpPr/>
              <p:nvPr/>
            </p:nvSpPr>
            <p:spPr>
              <a:xfrm>
                <a:off x="2650294" y="2176188"/>
                <a:ext cx="4249764" cy="424976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sp>
          <p:nvSpPr>
            <p:cNvPr id="43" name="Фигура">
              <a:extLst>
                <a:ext uri="{FF2B5EF4-FFF2-40B4-BE49-F238E27FC236}">
                  <a16:creationId xmlns:a16="http://schemas.microsoft.com/office/drawing/2014/main" id="{F96B3ADE-D3E9-1C4C-8EE1-116A38590E45}"/>
                </a:ext>
              </a:extLst>
            </p:cNvPr>
            <p:cNvSpPr/>
            <p:nvPr/>
          </p:nvSpPr>
          <p:spPr>
            <a:xfrm>
              <a:off x="11343844" y="3410228"/>
              <a:ext cx="1730895" cy="1735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416" extrusionOk="0">
                  <a:moveTo>
                    <a:pt x="8588" y="0"/>
                  </a:moveTo>
                  <a:cubicBezTo>
                    <a:pt x="6390" y="0"/>
                    <a:pt x="4192" y="870"/>
                    <a:pt x="2515" y="2609"/>
                  </a:cubicBezTo>
                  <a:cubicBezTo>
                    <a:pt x="-838" y="6088"/>
                    <a:pt x="-838" y="11729"/>
                    <a:pt x="2515" y="15208"/>
                  </a:cubicBezTo>
                  <a:cubicBezTo>
                    <a:pt x="5417" y="18218"/>
                    <a:pt x="9877" y="18622"/>
                    <a:pt x="13199" y="16423"/>
                  </a:cubicBezTo>
                  <a:lnTo>
                    <a:pt x="17479" y="20863"/>
                  </a:lnTo>
                  <a:cubicBezTo>
                    <a:pt x="18190" y="21600"/>
                    <a:pt x="19341" y="21600"/>
                    <a:pt x="20052" y="20863"/>
                  </a:cubicBezTo>
                  <a:cubicBezTo>
                    <a:pt x="20762" y="20126"/>
                    <a:pt x="20762" y="18930"/>
                    <a:pt x="20052" y="18193"/>
                  </a:cubicBezTo>
                  <a:lnTo>
                    <a:pt x="15786" y="13768"/>
                  </a:lnTo>
                  <a:cubicBezTo>
                    <a:pt x="17957" y="10314"/>
                    <a:pt x="17582" y="5641"/>
                    <a:pt x="14660" y="2609"/>
                  </a:cubicBezTo>
                  <a:cubicBezTo>
                    <a:pt x="12983" y="870"/>
                    <a:pt x="10785" y="0"/>
                    <a:pt x="8588" y="0"/>
                  </a:cubicBezTo>
                  <a:close/>
                  <a:moveTo>
                    <a:pt x="15789" y="13"/>
                  </a:moveTo>
                  <a:lnTo>
                    <a:pt x="15789" y="2141"/>
                  </a:lnTo>
                  <a:lnTo>
                    <a:pt x="16469" y="2141"/>
                  </a:lnTo>
                  <a:lnTo>
                    <a:pt x="16469" y="13"/>
                  </a:lnTo>
                  <a:lnTo>
                    <a:pt x="15789" y="13"/>
                  </a:lnTo>
                  <a:close/>
                  <a:moveTo>
                    <a:pt x="8588" y="758"/>
                  </a:moveTo>
                  <a:cubicBezTo>
                    <a:pt x="10598" y="758"/>
                    <a:pt x="12609" y="1553"/>
                    <a:pt x="14144" y="3145"/>
                  </a:cubicBezTo>
                  <a:cubicBezTo>
                    <a:pt x="17212" y="6328"/>
                    <a:pt x="17212" y="11489"/>
                    <a:pt x="14144" y="14673"/>
                  </a:cubicBezTo>
                  <a:cubicBezTo>
                    <a:pt x="11075" y="17856"/>
                    <a:pt x="6100" y="17856"/>
                    <a:pt x="3032" y="14673"/>
                  </a:cubicBezTo>
                  <a:cubicBezTo>
                    <a:pt x="-37" y="11489"/>
                    <a:pt x="-37" y="6328"/>
                    <a:pt x="3032" y="3145"/>
                  </a:cubicBezTo>
                  <a:cubicBezTo>
                    <a:pt x="4566" y="1553"/>
                    <a:pt x="6577" y="758"/>
                    <a:pt x="8588" y="758"/>
                  </a:cubicBezTo>
                  <a:close/>
                  <a:moveTo>
                    <a:pt x="19350" y="873"/>
                  </a:moveTo>
                  <a:lnTo>
                    <a:pt x="17621" y="2667"/>
                  </a:lnTo>
                  <a:lnTo>
                    <a:pt x="18101" y="3165"/>
                  </a:lnTo>
                  <a:lnTo>
                    <a:pt x="19830" y="1371"/>
                  </a:lnTo>
                  <a:lnTo>
                    <a:pt x="19350" y="873"/>
                  </a:lnTo>
                  <a:close/>
                  <a:moveTo>
                    <a:pt x="8588" y="1816"/>
                  </a:moveTo>
                  <a:cubicBezTo>
                    <a:pt x="6838" y="1816"/>
                    <a:pt x="5088" y="2508"/>
                    <a:pt x="3753" y="3893"/>
                  </a:cubicBezTo>
                  <a:cubicBezTo>
                    <a:pt x="1083" y="6663"/>
                    <a:pt x="1083" y="11154"/>
                    <a:pt x="3753" y="13924"/>
                  </a:cubicBezTo>
                  <a:cubicBezTo>
                    <a:pt x="6423" y="16694"/>
                    <a:pt x="10752" y="16694"/>
                    <a:pt x="13422" y="13924"/>
                  </a:cubicBezTo>
                  <a:cubicBezTo>
                    <a:pt x="16092" y="11154"/>
                    <a:pt x="16092" y="6663"/>
                    <a:pt x="13422" y="3893"/>
                  </a:cubicBezTo>
                  <a:cubicBezTo>
                    <a:pt x="12087" y="2508"/>
                    <a:pt x="10337" y="1816"/>
                    <a:pt x="8588" y="1816"/>
                  </a:cubicBezTo>
                  <a:close/>
                  <a:moveTo>
                    <a:pt x="8588" y="2521"/>
                  </a:moveTo>
                  <a:cubicBezTo>
                    <a:pt x="10163" y="2521"/>
                    <a:pt x="11739" y="3145"/>
                    <a:pt x="12941" y="4392"/>
                  </a:cubicBezTo>
                  <a:cubicBezTo>
                    <a:pt x="15346" y="6886"/>
                    <a:pt x="15346" y="10931"/>
                    <a:pt x="12941" y="13425"/>
                  </a:cubicBezTo>
                  <a:cubicBezTo>
                    <a:pt x="10537" y="15920"/>
                    <a:pt x="6638" y="15920"/>
                    <a:pt x="4234" y="13425"/>
                  </a:cubicBezTo>
                  <a:cubicBezTo>
                    <a:pt x="1830" y="10931"/>
                    <a:pt x="1830" y="6886"/>
                    <a:pt x="4234" y="4392"/>
                  </a:cubicBezTo>
                  <a:cubicBezTo>
                    <a:pt x="5436" y="3145"/>
                    <a:pt x="7012" y="2521"/>
                    <a:pt x="8588" y="2521"/>
                  </a:cubicBezTo>
                  <a:close/>
                  <a:moveTo>
                    <a:pt x="18516" y="4691"/>
                  </a:moveTo>
                  <a:lnTo>
                    <a:pt x="18516" y="5396"/>
                  </a:lnTo>
                  <a:lnTo>
                    <a:pt x="20568" y="5396"/>
                  </a:lnTo>
                  <a:lnTo>
                    <a:pt x="20568" y="4691"/>
                  </a:lnTo>
                  <a:lnTo>
                    <a:pt x="18516" y="4691"/>
                  </a:lnTo>
                  <a:close/>
                  <a:moveTo>
                    <a:pt x="4969" y="5391"/>
                  </a:moveTo>
                  <a:cubicBezTo>
                    <a:pt x="4819" y="5391"/>
                    <a:pt x="4743" y="5391"/>
                    <a:pt x="4663" y="5417"/>
                  </a:cubicBezTo>
                  <a:cubicBezTo>
                    <a:pt x="4574" y="5451"/>
                    <a:pt x="4505" y="5523"/>
                    <a:pt x="4473" y="5614"/>
                  </a:cubicBezTo>
                  <a:cubicBezTo>
                    <a:pt x="4447" y="5698"/>
                    <a:pt x="4447" y="5777"/>
                    <a:pt x="4447" y="5932"/>
                  </a:cubicBezTo>
                  <a:lnTo>
                    <a:pt x="4447" y="11928"/>
                  </a:lnTo>
                  <a:cubicBezTo>
                    <a:pt x="4447" y="12085"/>
                    <a:pt x="4447" y="12164"/>
                    <a:pt x="4473" y="12248"/>
                  </a:cubicBezTo>
                  <a:cubicBezTo>
                    <a:pt x="4505" y="12340"/>
                    <a:pt x="4574" y="12412"/>
                    <a:pt x="4663" y="12445"/>
                  </a:cubicBezTo>
                  <a:cubicBezTo>
                    <a:pt x="4743" y="12471"/>
                    <a:pt x="4820" y="12471"/>
                    <a:pt x="4969" y="12471"/>
                  </a:cubicBezTo>
                  <a:lnTo>
                    <a:pt x="12204" y="12471"/>
                  </a:lnTo>
                  <a:cubicBezTo>
                    <a:pt x="12356" y="12471"/>
                    <a:pt x="12432" y="12471"/>
                    <a:pt x="12513" y="12445"/>
                  </a:cubicBezTo>
                  <a:cubicBezTo>
                    <a:pt x="12601" y="12412"/>
                    <a:pt x="12670" y="12340"/>
                    <a:pt x="12702" y="12248"/>
                  </a:cubicBezTo>
                  <a:cubicBezTo>
                    <a:pt x="12728" y="12164"/>
                    <a:pt x="12728" y="12085"/>
                    <a:pt x="12728" y="11930"/>
                  </a:cubicBezTo>
                  <a:lnTo>
                    <a:pt x="12728" y="5934"/>
                  </a:lnTo>
                  <a:cubicBezTo>
                    <a:pt x="12728" y="5777"/>
                    <a:pt x="12728" y="5698"/>
                    <a:pt x="12702" y="5614"/>
                  </a:cubicBezTo>
                  <a:cubicBezTo>
                    <a:pt x="12670" y="5523"/>
                    <a:pt x="12601" y="5451"/>
                    <a:pt x="12513" y="5417"/>
                  </a:cubicBezTo>
                  <a:cubicBezTo>
                    <a:pt x="12432" y="5391"/>
                    <a:pt x="12356" y="5391"/>
                    <a:pt x="12206" y="5391"/>
                  </a:cubicBezTo>
                  <a:lnTo>
                    <a:pt x="4971" y="5391"/>
                  </a:lnTo>
                  <a:lnTo>
                    <a:pt x="4969" y="5391"/>
                  </a:lnTo>
                  <a:close/>
                  <a:moveTo>
                    <a:pt x="5148" y="6067"/>
                  </a:moveTo>
                  <a:lnTo>
                    <a:pt x="7206" y="6067"/>
                  </a:lnTo>
                  <a:lnTo>
                    <a:pt x="7206" y="7306"/>
                  </a:lnTo>
                  <a:cubicBezTo>
                    <a:pt x="7206" y="7464"/>
                    <a:pt x="7206" y="7543"/>
                    <a:pt x="7232" y="7627"/>
                  </a:cubicBezTo>
                  <a:cubicBezTo>
                    <a:pt x="7264" y="7718"/>
                    <a:pt x="7333" y="7791"/>
                    <a:pt x="7422" y="7824"/>
                  </a:cubicBezTo>
                  <a:cubicBezTo>
                    <a:pt x="7502" y="7851"/>
                    <a:pt x="7578" y="7851"/>
                    <a:pt x="7728" y="7851"/>
                  </a:cubicBezTo>
                  <a:lnTo>
                    <a:pt x="9445" y="7851"/>
                  </a:lnTo>
                  <a:cubicBezTo>
                    <a:pt x="9597" y="7851"/>
                    <a:pt x="9673" y="7851"/>
                    <a:pt x="9754" y="7824"/>
                  </a:cubicBezTo>
                  <a:cubicBezTo>
                    <a:pt x="9842" y="7791"/>
                    <a:pt x="9911" y="7718"/>
                    <a:pt x="9944" y="7627"/>
                  </a:cubicBezTo>
                  <a:cubicBezTo>
                    <a:pt x="9969" y="7543"/>
                    <a:pt x="9969" y="7465"/>
                    <a:pt x="9969" y="7309"/>
                  </a:cubicBezTo>
                  <a:lnTo>
                    <a:pt x="9969" y="6067"/>
                  </a:lnTo>
                  <a:lnTo>
                    <a:pt x="12027" y="6067"/>
                  </a:lnTo>
                  <a:lnTo>
                    <a:pt x="12027" y="11795"/>
                  </a:lnTo>
                  <a:lnTo>
                    <a:pt x="5148" y="11795"/>
                  </a:lnTo>
                  <a:lnTo>
                    <a:pt x="5148" y="6067"/>
                  </a:lnTo>
                  <a:close/>
                  <a:moveTo>
                    <a:pt x="7892" y="6067"/>
                  </a:moveTo>
                  <a:lnTo>
                    <a:pt x="9284" y="6067"/>
                  </a:lnTo>
                  <a:lnTo>
                    <a:pt x="9284" y="7186"/>
                  </a:lnTo>
                  <a:lnTo>
                    <a:pt x="7892" y="7186"/>
                  </a:lnTo>
                  <a:lnTo>
                    <a:pt x="7892" y="6067"/>
                  </a:lnTo>
                  <a:close/>
                  <a:moveTo>
                    <a:pt x="9954" y="10395"/>
                  </a:moveTo>
                  <a:lnTo>
                    <a:pt x="9954" y="11100"/>
                  </a:lnTo>
                  <a:lnTo>
                    <a:pt x="11292" y="11100"/>
                  </a:lnTo>
                  <a:lnTo>
                    <a:pt x="11292" y="10395"/>
                  </a:lnTo>
                  <a:lnTo>
                    <a:pt x="9954" y="10395"/>
                  </a:lnTo>
                  <a:close/>
                  <a:moveTo>
                    <a:pt x="15383" y="14352"/>
                  </a:moveTo>
                  <a:lnTo>
                    <a:pt x="19550" y="18676"/>
                  </a:lnTo>
                  <a:cubicBezTo>
                    <a:pt x="19994" y="19136"/>
                    <a:pt x="19994" y="19882"/>
                    <a:pt x="19550" y="20342"/>
                  </a:cubicBezTo>
                  <a:cubicBezTo>
                    <a:pt x="19107" y="20802"/>
                    <a:pt x="18388" y="20802"/>
                    <a:pt x="17944" y="20342"/>
                  </a:cubicBezTo>
                  <a:lnTo>
                    <a:pt x="13769" y="16011"/>
                  </a:lnTo>
                  <a:cubicBezTo>
                    <a:pt x="14079" y="15768"/>
                    <a:pt x="14377" y="15501"/>
                    <a:pt x="14660" y="15208"/>
                  </a:cubicBezTo>
                  <a:cubicBezTo>
                    <a:pt x="14922" y="14936"/>
                    <a:pt x="15162" y="14649"/>
                    <a:pt x="15383" y="14352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833A725-4BC0-CD4E-8EB9-0A6D0C52B41E}"/>
              </a:ext>
            </a:extLst>
          </p:cNvPr>
          <p:cNvGrpSpPr/>
          <p:nvPr/>
        </p:nvGrpSpPr>
        <p:grpSpPr>
          <a:xfrm>
            <a:off x="16656496" y="2166068"/>
            <a:ext cx="5904656" cy="8027529"/>
            <a:chOff x="16656496" y="2166068"/>
            <a:chExt cx="5904656" cy="8027529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157DBE5F-E7D0-DB41-938A-80C4AB8A89AE}"/>
                </a:ext>
              </a:extLst>
            </p:cNvPr>
            <p:cNvGrpSpPr/>
            <p:nvPr/>
          </p:nvGrpSpPr>
          <p:grpSpPr>
            <a:xfrm>
              <a:off x="16656496" y="2166068"/>
              <a:ext cx="5904656" cy="8027529"/>
              <a:chOff x="1822848" y="2176188"/>
              <a:chExt cx="5904656" cy="8027529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9B36ADA2-D3CB-AB4A-8ADC-EB8B3342E11E}"/>
                  </a:ext>
                </a:extLst>
              </p:cNvPr>
              <p:cNvSpPr/>
              <p:nvPr/>
            </p:nvSpPr>
            <p:spPr>
              <a:xfrm>
                <a:off x="1822848" y="8510433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C41F7BA4-A698-9E40-832F-A87A7B7528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5850" y="7362056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A639CFDB-A092-5C45-B6D5-B523E72FB166}"/>
                  </a:ext>
                </a:extLst>
              </p:cNvPr>
              <p:cNvSpPr/>
              <p:nvPr/>
            </p:nvSpPr>
            <p:spPr>
              <a:xfrm>
                <a:off x="2650294" y="2176188"/>
                <a:ext cx="4249764" cy="424976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sp>
          <p:nvSpPr>
            <p:cNvPr id="44" name="Фигура">
              <a:extLst>
                <a:ext uri="{FF2B5EF4-FFF2-40B4-BE49-F238E27FC236}">
                  <a16:creationId xmlns:a16="http://schemas.microsoft.com/office/drawing/2014/main" id="{74009BE7-10DF-0642-BE89-0FCA1CDFBF2A}"/>
                </a:ext>
              </a:extLst>
            </p:cNvPr>
            <p:cNvSpPr/>
            <p:nvPr/>
          </p:nvSpPr>
          <p:spPr>
            <a:xfrm>
              <a:off x="18783789" y="3418889"/>
              <a:ext cx="1726641" cy="1727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7" y="0"/>
                  </a:moveTo>
                  <a:cubicBezTo>
                    <a:pt x="9751" y="0"/>
                    <a:pt x="9662" y="0"/>
                    <a:pt x="9568" y="30"/>
                  </a:cubicBezTo>
                  <a:cubicBezTo>
                    <a:pt x="9464" y="68"/>
                    <a:pt x="9383" y="149"/>
                    <a:pt x="9345" y="253"/>
                  </a:cubicBezTo>
                  <a:cubicBezTo>
                    <a:pt x="9315" y="347"/>
                    <a:pt x="9315" y="436"/>
                    <a:pt x="9315" y="612"/>
                  </a:cubicBezTo>
                  <a:lnTo>
                    <a:pt x="9315" y="5377"/>
                  </a:lnTo>
                  <a:lnTo>
                    <a:pt x="8759" y="5377"/>
                  </a:lnTo>
                  <a:lnTo>
                    <a:pt x="8760" y="5383"/>
                  </a:lnTo>
                  <a:lnTo>
                    <a:pt x="7841" y="5383"/>
                  </a:lnTo>
                  <a:lnTo>
                    <a:pt x="7841" y="4883"/>
                  </a:lnTo>
                  <a:cubicBezTo>
                    <a:pt x="7828" y="4509"/>
                    <a:pt x="7660" y="4157"/>
                    <a:pt x="7376" y="3913"/>
                  </a:cubicBezTo>
                  <a:cubicBezTo>
                    <a:pt x="6847" y="3461"/>
                    <a:pt x="6068" y="3461"/>
                    <a:pt x="5540" y="3913"/>
                  </a:cubicBezTo>
                  <a:cubicBezTo>
                    <a:pt x="5256" y="4157"/>
                    <a:pt x="5087" y="4509"/>
                    <a:pt x="5075" y="4883"/>
                  </a:cubicBezTo>
                  <a:lnTo>
                    <a:pt x="5075" y="5383"/>
                  </a:lnTo>
                  <a:lnTo>
                    <a:pt x="4082" y="5383"/>
                  </a:lnTo>
                  <a:lnTo>
                    <a:pt x="4085" y="5377"/>
                  </a:lnTo>
                  <a:lnTo>
                    <a:pt x="2098" y="5377"/>
                  </a:lnTo>
                  <a:lnTo>
                    <a:pt x="2088" y="5377"/>
                  </a:lnTo>
                  <a:cubicBezTo>
                    <a:pt x="1487" y="5377"/>
                    <a:pt x="1184" y="5377"/>
                    <a:pt x="863" y="5479"/>
                  </a:cubicBezTo>
                  <a:cubicBezTo>
                    <a:pt x="509" y="5607"/>
                    <a:pt x="231" y="5886"/>
                    <a:pt x="102" y="6239"/>
                  </a:cubicBezTo>
                  <a:cubicBezTo>
                    <a:pt x="0" y="6562"/>
                    <a:pt x="0" y="6865"/>
                    <a:pt x="0" y="7464"/>
                  </a:cubicBezTo>
                  <a:lnTo>
                    <a:pt x="0" y="19503"/>
                  </a:lnTo>
                  <a:cubicBezTo>
                    <a:pt x="0" y="20111"/>
                    <a:pt x="0" y="20414"/>
                    <a:pt x="102" y="20737"/>
                  </a:cubicBezTo>
                  <a:cubicBezTo>
                    <a:pt x="231" y="21090"/>
                    <a:pt x="509" y="21369"/>
                    <a:pt x="863" y="21497"/>
                  </a:cubicBezTo>
                  <a:cubicBezTo>
                    <a:pt x="1186" y="21599"/>
                    <a:pt x="1490" y="21600"/>
                    <a:pt x="2088" y="21600"/>
                  </a:cubicBezTo>
                  <a:lnTo>
                    <a:pt x="10833" y="21600"/>
                  </a:lnTo>
                  <a:cubicBezTo>
                    <a:pt x="11442" y="21600"/>
                    <a:pt x="11745" y="21599"/>
                    <a:pt x="12068" y="21497"/>
                  </a:cubicBezTo>
                  <a:cubicBezTo>
                    <a:pt x="12422" y="21369"/>
                    <a:pt x="12700" y="21090"/>
                    <a:pt x="12829" y="20737"/>
                  </a:cubicBezTo>
                  <a:cubicBezTo>
                    <a:pt x="12931" y="20414"/>
                    <a:pt x="12931" y="20111"/>
                    <a:pt x="12931" y="19512"/>
                  </a:cubicBezTo>
                  <a:lnTo>
                    <a:pt x="12931" y="15595"/>
                  </a:lnTo>
                  <a:lnTo>
                    <a:pt x="14917" y="13613"/>
                  </a:lnTo>
                  <a:lnTo>
                    <a:pt x="20986" y="13613"/>
                  </a:lnTo>
                  <a:cubicBezTo>
                    <a:pt x="21164" y="13613"/>
                    <a:pt x="21252" y="13613"/>
                    <a:pt x="21347" y="13583"/>
                  </a:cubicBezTo>
                  <a:cubicBezTo>
                    <a:pt x="21451" y="13546"/>
                    <a:pt x="21532" y="13464"/>
                    <a:pt x="21570" y="13360"/>
                  </a:cubicBezTo>
                  <a:cubicBezTo>
                    <a:pt x="21600" y="13266"/>
                    <a:pt x="21600" y="13178"/>
                    <a:pt x="21600" y="13002"/>
                  </a:cubicBezTo>
                  <a:lnTo>
                    <a:pt x="21600" y="614"/>
                  </a:lnTo>
                  <a:cubicBezTo>
                    <a:pt x="21600" y="436"/>
                    <a:pt x="21600" y="347"/>
                    <a:pt x="21570" y="253"/>
                  </a:cubicBezTo>
                  <a:cubicBezTo>
                    <a:pt x="21532" y="149"/>
                    <a:pt x="21450" y="68"/>
                    <a:pt x="21347" y="30"/>
                  </a:cubicBezTo>
                  <a:cubicBezTo>
                    <a:pt x="21252" y="0"/>
                    <a:pt x="21163" y="0"/>
                    <a:pt x="20988" y="0"/>
                  </a:cubicBezTo>
                  <a:lnTo>
                    <a:pt x="9929" y="0"/>
                  </a:lnTo>
                  <a:lnTo>
                    <a:pt x="9927" y="0"/>
                  </a:lnTo>
                  <a:close/>
                  <a:moveTo>
                    <a:pt x="10005" y="692"/>
                  </a:moveTo>
                  <a:lnTo>
                    <a:pt x="13679" y="692"/>
                  </a:lnTo>
                  <a:lnTo>
                    <a:pt x="13679" y="3967"/>
                  </a:lnTo>
                  <a:lnTo>
                    <a:pt x="10005" y="3967"/>
                  </a:lnTo>
                  <a:lnTo>
                    <a:pt x="10005" y="692"/>
                  </a:lnTo>
                  <a:close/>
                  <a:moveTo>
                    <a:pt x="14345" y="692"/>
                  </a:moveTo>
                  <a:lnTo>
                    <a:pt x="16570" y="692"/>
                  </a:lnTo>
                  <a:lnTo>
                    <a:pt x="16570" y="3967"/>
                  </a:lnTo>
                  <a:lnTo>
                    <a:pt x="14345" y="3967"/>
                  </a:lnTo>
                  <a:lnTo>
                    <a:pt x="14345" y="692"/>
                  </a:lnTo>
                  <a:close/>
                  <a:moveTo>
                    <a:pt x="17236" y="692"/>
                  </a:moveTo>
                  <a:lnTo>
                    <a:pt x="20909" y="692"/>
                  </a:lnTo>
                  <a:lnTo>
                    <a:pt x="20909" y="3967"/>
                  </a:lnTo>
                  <a:lnTo>
                    <a:pt x="17236" y="3967"/>
                  </a:lnTo>
                  <a:lnTo>
                    <a:pt x="17236" y="692"/>
                  </a:lnTo>
                  <a:close/>
                  <a:moveTo>
                    <a:pt x="6458" y="4345"/>
                  </a:moveTo>
                  <a:cubicBezTo>
                    <a:pt x="6616" y="4345"/>
                    <a:pt x="6773" y="4396"/>
                    <a:pt x="6903" y="4500"/>
                  </a:cubicBezTo>
                  <a:cubicBezTo>
                    <a:pt x="7062" y="4627"/>
                    <a:pt x="7157" y="4819"/>
                    <a:pt x="7160" y="5023"/>
                  </a:cubicBezTo>
                  <a:lnTo>
                    <a:pt x="7160" y="5777"/>
                  </a:lnTo>
                  <a:cubicBezTo>
                    <a:pt x="7155" y="5861"/>
                    <a:pt x="7185" y="5944"/>
                    <a:pt x="7243" y="6005"/>
                  </a:cubicBezTo>
                  <a:cubicBezTo>
                    <a:pt x="7305" y="6073"/>
                    <a:pt x="7395" y="6108"/>
                    <a:pt x="7486" y="6104"/>
                  </a:cubicBezTo>
                  <a:lnTo>
                    <a:pt x="8686" y="6104"/>
                  </a:lnTo>
                  <a:lnTo>
                    <a:pt x="9213" y="7961"/>
                  </a:lnTo>
                  <a:lnTo>
                    <a:pt x="7344" y="7961"/>
                  </a:lnTo>
                  <a:lnTo>
                    <a:pt x="5572" y="7961"/>
                  </a:lnTo>
                  <a:lnTo>
                    <a:pt x="3702" y="7961"/>
                  </a:lnTo>
                  <a:lnTo>
                    <a:pt x="4230" y="6104"/>
                  </a:lnTo>
                  <a:lnTo>
                    <a:pt x="5429" y="6104"/>
                  </a:lnTo>
                  <a:cubicBezTo>
                    <a:pt x="5521" y="6108"/>
                    <a:pt x="5611" y="6073"/>
                    <a:pt x="5674" y="6005"/>
                  </a:cubicBezTo>
                  <a:cubicBezTo>
                    <a:pt x="5731" y="5944"/>
                    <a:pt x="5761" y="5861"/>
                    <a:pt x="5756" y="5777"/>
                  </a:cubicBezTo>
                  <a:lnTo>
                    <a:pt x="5756" y="5023"/>
                  </a:lnTo>
                  <a:cubicBezTo>
                    <a:pt x="5759" y="4819"/>
                    <a:pt x="5853" y="4627"/>
                    <a:pt x="6013" y="4500"/>
                  </a:cubicBezTo>
                  <a:cubicBezTo>
                    <a:pt x="6143" y="4396"/>
                    <a:pt x="6301" y="4345"/>
                    <a:pt x="6458" y="4345"/>
                  </a:cubicBezTo>
                  <a:close/>
                  <a:moveTo>
                    <a:pt x="10005" y="4668"/>
                  </a:moveTo>
                  <a:lnTo>
                    <a:pt x="13679" y="4668"/>
                  </a:lnTo>
                  <a:lnTo>
                    <a:pt x="13679" y="6225"/>
                  </a:lnTo>
                  <a:cubicBezTo>
                    <a:pt x="13679" y="6389"/>
                    <a:pt x="13679" y="6471"/>
                    <a:pt x="13706" y="6558"/>
                  </a:cubicBezTo>
                  <a:cubicBezTo>
                    <a:pt x="13741" y="6654"/>
                    <a:pt x="13816" y="6729"/>
                    <a:pt x="13912" y="6764"/>
                  </a:cubicBezTo>
                  <a:cubicBezTo>
                    <a:pt x="13999" y="6791"/>
                    <a:pt x="14081" y="6791"/>
                    <a:pt x="14243" y="6791"/>
                  </a:cubicBezTo>
                  <a:lnTo>
                    <a:pt x="16670" y="6791"/>
                  </a:lnTo>
                  <a:cubicBezTo>
                    <a:pt x="16834" y="6791"/>
                    <a:pt x="16916" y="6791"/>
                    <a:pt x="17003" y="6764"/>
                  </a:cubicBezTo>
                  <a:cubicBezTo>
                    <a:pt x="17099" y="6729"/>
                    <a:pt x="17174" y="6654"/>
                    <a:pt x="17209" y="6558"/>
                  </a:cubicBezTo>
                  <a:cubicBezTo>
                    <a:pt x="17236" y="6471"/>
                    <a:pt x="17236" y="6389"/>
                    <a:pt x="17236" y="6227"/>
                  </a:cubicBezTo>
                  <a:lnTo>
                    <a:pt x="17236" y="4668"/>
                  </a:lnTo>
                  <a:lnTo>
                    <a:pt x="20909" y="4668"/>
                  </a:lnTo>
                  <a:lnTo>
                    <a:pt x="20909" y="12921"/>
                  </a:lnTo>
                  <a:lnTo>
                    <a:pt x="15611" y="12921"/>
                  </a:lnTo>
                  <a:lnTo>
                    <a:pt x="16438" y="12096"/>
                  </a:lnTo>
                  <a:cubicBezTo>
                    <a:pt x="16502" y="12023"/>
                    <a:pt x="16534" y="11929"/>
                    <a:pt x="16528" y="11832"/>
                  </a:cubicBezTo>
                  <a:cubicBezTo>
                    <a:pt x="16522" y="11745"/>
                    <a:pt x="16485" y="11662"/>
                    <a:pt x="16423" y="11600"/>
                  </a:cubicBezTo>
                  <a:lnTo>
                    <a:pt x="15306" y="10505"/>
                  </a:lnTo>
                  <a:cubicBezTo>
                    <a:pt x="15247" y="10447"/>
                    <a:pt x="15166" y="10416"/>
                    <a:pt x="15083" y="10419"/>
                  </a:cubicBezTo>
                  <a:cubicBezTo>
                    <a:pt x="14997" y="10421"/>
                    <a:pt x="14916" y="10458"/>
                    <a:pt x="14860" y="10522"/>
                  </a:cubicBezTo>
                  <a:lnTo>
                    <a:pt x="12931" y="12445"/>
                  </a:lnTo>
                  <a:lnTo>
                    <a:pt x="12931" y="7473"/>
                  </a:lnTo>
                  <a:cubicBezTo>
                    <a:pt x="12931" y="6865"/>
                    <a:pt x="12931" y="6562"/>
                    <a:pt x="12829" y="6239"/>
                  </a:cubicBezTo>
                  <a:cubicBezTo>
                    <a:pt x="12700" y="5886"/>
                    <a:pt x="12422" y="5607"/>
                    <a:pt x="12068" y="5479"/>
                  </a:cubicBezTo>
                  <a:cubicBezTo>
                    <a:pt x="11745" y="5377"/>
                    <a:pt x="11442" y="5377"/>
                    <a:pt x="10843" y="5377"/>
                  </a:cubicBezTo>
                  <a:lnTo>
                    <a:pt x="10005" y="5377"/>
                  </a:lnTo>
                  <a:lnTo>
                    <a:pt x="10005" y="4668"/>
                  </a:lnTo>
                  <a:close/>
                  <a:moveTo>
                    <a:pt x="14345" y="4668"/>
                  </a:moveTo>
                  <a:lnTo>
                    <a:pt x="16570" y="4668"/>
                  </a:lnTo>
                  <a:lnTo>
                    <a:pt x="16570" y="6099"/>
                  </a:lnTo>
                  <a:lnTo>
                    <a:pt x="14345" y="6099"/>
                  </a:lnTo>
                  <a:lnTo>
                    <a:pt x="14345" y="4668"/>
                  </a:lnTo>
                  <a:close/>
                  <a:moveTo>
                    <a:pt x="1943" y="6070"/>
                  </a:moveTo>
                  <a:lnTo>
                    <a:pt x="1949" y="6070"/>
                  </a:lnTo>
                  <a:lnTo>
                    <a:pt x="3495" y="6070"/>
                  </a:lnTo>
                  <a:lnTo>
                    <a:pt x="3290" y="6820"/>
                  </a:lnTo>
                  <a:lnTo>
                    <a:pt x="2042" y="6820"/>
                  </a:lnTo>
                  <a:lnTo>
                    <a:pt x="2039" y="6820"/>
                  </a:lnTo>
                  <a:cubicBezTo>
                    <a:pt x="1877" y="6820"/>
                    <a:pt x="1795" y="6820"/>
                    <a:pt x="1708" y="6847"/>
                  </a:cubicBezTo>
                  <a:cubicBezTo>
                    <a:pt x="1612" y="6882"/>
                    <a:pt x="1537" y="6958"/>
                    <a:pt x="1503" y="7053"/>
                  </a:cubicBezTo>
                  <a:cubicBezTo>
                    <a:pt x="1475" y="7141"/>
                    <a:pt x="1475" y="7223"/>
                    <a:pt x="1475" y="7384"/>
                  </a:cubicBezTo>
                  <a:lnTo>
                    <a:pt x="1475" y="19589"/>
                  </a:lnTo>
                  <a:cubicBezTo>
                    <a:pt x="1475" y="19754"/>
                    <a:pt x="1475" y="19835"/>
                    <a:pt x="1503" y="19923"/>
                  </a:cubicBezTo>
                  <a:cubicBezTo>
                    <a:pt x="1537" y="20018"/>
                    <a:pt x="1612" y="20094"/>
                    <a:pt x="1708" y="20129"/>
                  </a:cubicBezTo>
                  <a:cubicBezTo>
                    <a:pt x="1795" y="20156"/>
                    <a:pt x="1877" y="20156"/>
                    <a:pt x="2039" y="20156"/>
                  </a:cubicBezTo>
                  <a:lnTo>
                    <a:pt x="10889" y="20156"/>
                  </a:lnTo>
                  <a:cubicBezTo>
                    <a:pt x="11053" y="20156"/>
                    <a:pt x="11135" y="20156"/>
                    <a:pt x="11223" y="20129"/>
                  </a:cubicBezTo>
                  <a:cubicBezTo>
                    <a:pt x="11318" y="20094"/>
                    <a:pt x="11394" y="20018"/>
                    <a:pt x="11429" y="19923"/>
                  </a:cubicBezTo>
                  <a:cubicBezTo>
                    <a:pt x="11456" y="19835"/>
                    <a:pt x="11456" y="19753"/>
                    <a:pt x="11456" y="19592"/>
                  </a:cubicBezTo>
                  <a:lnTo>
                    <a:pt x="11456" y="17067"/>
                  </a:lnTo>
                  <a:lnTo>
                    <a:pt x="12247" y="16278"/>
                  </a:lnTo>
                  <a:lnTo>
                    <a:pt x="12247" y="19648"/>
                  </a:lnTo>
                  <a:cubicBezTo>
                    <a:pt x="12247" y="20009"/>
                    <a:pt x="12247" y="20192"/>
                    <a:pt x="12185" y="20387"/>
                  </a:cubicBezTo>
                  <a:cubicBezTo>
                    <a:pt x="12108" y="20600"/>
                    <a:pt x="11940" y="20767"/>
                    <a:pt x="11727" y="20845"/>
                  </a:cubicBezTo>
                  <a:cubicBezTo>
                    <a:pt x="11532" y="20906"/>
                    <a:pt x="11349" y="20906"/>
                    <a:pt x="10983" y="20906"/>
                  </a:cubicBezTo>
                  <a:lnTo>
                    <a:pt x="1943" y="20906"/>
                  </a:lnTo>
                  <a:cubicBezTo>
                    <a:pt x="1582" y="20906"/>
                    <a:pt x="1399" y="20906"/>
                    <a:pt x="1204" y="20845"/>
                  </a:cubicBezTo>
                  <a:cubicBezTo>
                    <a:pt x="991" y="20767"/>
                    <a:pt x="823" y="20600"/>
                    <a:pt x="746" y="20387"/>
                  </a:cubicBezTo>
                  <a:cubicBezTo>
                    <a:pt x="684" y="20192"/>
                    <a:pt x="684" y="20009"/>
                    <a:pt x="684" y="19642"/>
                  </a:cubicBezTo>
                  <a:lnTo>
                    <a:pt x="684" y="7328"/>
                  </a:lnTo>
                  <a:cubicBezTo>
                    <a:pt x="684" y="6967"/>
                    <a:pt x="684" y="6784"/>
                    <a:pt x="746" y="6589"/>
                  </a:cubicBezTo>
                  <a:cubicBezTo>
                    <a:pt x="823" y="6376"/>
                    <a:pt x="991" y="6209"/>
                    <a:pt x="1204" y="6131"/>
                  </a:cubicBezTo>
                  <a:cubicBezTo>
                    <a:pt x="1398" y="6070"/>
                    <a:pt x="1581" y="6070"/>
                    <a:pt x="1943" y="6070"/>
                  </a:cubicBezTo>
                  <a:close/>
                  <a:moveTo>
                    <a:pt x="9421" y="6070"/>
                  </a:moveTo>
                  <a:lnTo>
                    <a:pt x="10988" y="6070"/>
                  </a:lnTo>
                  <a:cubicBezTo>
                    <a:pt x="11349" y="6070"/>
                    <a:pt x="11532" y="6070"/>
                    <a:pt x="11727" y="6131"/>
                  </a:cubicBezTo>
                  <a:cubicBezTo>
                    <a:pt x="11940" y="6209"/>
                    <a:pt x="12108" y="6376"/>
                    <a:pt x="12185" y="6589"/>
                  </a:cubicBezTo>
                  <a:cubicBezTo>
                    <a:pt x="12247" y="6784"/>
                    <a:pt x="12247" y="6967"/>
                    <a:pt x="12247" y="7334"/>
                  </a:cubicBezTo>
                  <a:lnTo>
                    <a:pt x="12247" y="13128"/>
                  </a:lnTo>
                  <a:lnTo>
                    <a:pt x="11456" y="13917"/>
                  </a:lnTo>
                  <a:lnTo>
                    <a:pt x="11456" y="7387"/>
                  </a:lnTo>
                  <a:cubicBezTo>
                    <a:pt x="11456" y="7222"/>
                    <a:pt x="11456" y="7141"/>
                    <a:pt x="11429" y="7053"/>
                  </a:cubicBezTo>
                  <a:cubicBezTo>
                    <a:pt x="11394" y="6958"/>
                    <a:pt x="11318" y="6882"/>
                    <a:pt x="11223" y="6847"/>
                  </a:cubicBezTo>
                  <a:cubicBezTo>
                    <a:pt x="11135" y="6820"/>
                    <a:pt x="11053" y="6820"/>
                    <a:pt x="10891" y="6820"/>
                  </a:cubicBezTo>
                  <a:lnTo>
                    <a:pt x="9626" y="6820"/>
                  </a:lnTo>
                  <a:lnTo>
                    <a:pt x="9421" y="6070"/>
                  </a:lnTo>
                  <a:close/>
                  <a:moveTo>
                    <a:pt x="2135" y="7526"/>
                  </a:moveTo>
                  <a:lnTo>
                    <a:pt x="3098" y="7526"/>
                  </a:lnTo>
                  <a:lnTo>
                    <a:pt x="2910" y="8218"/>
                  </a:lnTo>
                  <a:cubicBezTo>
                    <a:pt x="2878" y="8312"/>
                    <a:pt x="2892" y="8416"/>
                    <a:pt x="2948" y="8498"/>
                  </a:cubicBezTo>
                  <a:cubicBezTo>
                    <a:pt x="2997" y="8570"/>
                    <a:pt x="3074" y="8619"/>
                    <a:pt x="3161" y="8633"/>
                  </a:cubicBezTo>
                  <a:lnTo>
                    <a:pt x="5572" y="8633"/>
                  </a:lnTo>
                  <a:lnTo>
                    <a:pt x="7344" y="8633"/>
                  </a:lnTo>
                  <a:lnTo>
                    <a:pt x="9755" y="8633"/>
                  </a:lnTo>
                  <a:cubicBezTo>
                    <a:pt x="9842" y="8619"/>
                    <a:pt x="9919" y="8571"/>
                    <a:pt x="9968" y="8498"/>
                  </a:cubicBezTo>
                  <a:cubicBezTo>
                    <a:pt x="10024" y="8416"/>
                    <a:pt x="10038" y="8312"/>
                    <a:pt x="10007" y="8218"/>
                  </a:cubicBezTo>
                  <a:lnTo>
                    <a:pt x="9818" y="7526"/>
                  </a:lnTo>
                  <a:lnTo>
                    <a:pt x="10796" y="7526"/>
                  </a:lnTo>
                  <a:lnTo>
                    <a:pt x="10796" y="14575"/>
                  </a:lnTo>
                  <a:lnTo>
                    <a:pt x="8433" y="16932"/>
                  </a:lnTo>
                  <a:lnTo>
                    <a:pt x="5017" y="16909"/>
                  </a:lnTo>
                  <a:lnTo>
                    <a:pt x="5017" y="17622"/>
                  </a:lnTo>
                  <a:lnTo>
                    <a:pt x="8247" y="17643"/>
                  </a:lnTo>
                  <a:lnTo>
                    <a:pt x="8263" y="18298"/>
                  </a:lnTo>
                  <a:cubicBezTo>
                    <a:pt x="8254" y="18405"/>
                    <a:pt x="8294" y="18510"/>
                    <a:pt x="8371" y="18585"/>
                  </a:cubicBezTo>
                  <a:cubicBezTo>
                    <a:pt x="8431" y="18643"/>
                    <a:pt x="8509" y="18679"/>
                    <a:pt x="8592" y="18685"/>
                  </a:cubicBezTo>
                  <a:lnTo>
                    <a:pt x="9684" y="18685"/>
                  </a:lnTo>
                  <a:cubicBezTo>
                    <a:pt x="9723" y="18686"/>
                    <a:pt x="9761" y="18680"/>
                    <a:pt x="9798" y="18668"/>
                  </a:cubicBezTo>
                  <a:cubicBezTo>
                    <a:pt x="9853" y="18650"/>
                    <a:pt x="9902" y="18619"/>
                    <a:pt x="9942" y="18577"/>
                  </a:cubicBezTo>
                  <a:lnTo>
                    <a:pt x="10796" y="17726"/>
                  </a:lnTo>
                  <a:lnTo>
                    <a:pt x="10796" y="19450"/>
                  </a:lnTo>
                  <a:lnTo>
                    <a:pt x="2135" y="19450"/>
                  </a:lnTo>
                  <a:lnTo>
                    <a:pt x="2135" y="7526"/>
                  </a:lnTo>
                  <a:close/>
                  <a:moveTo>
                    <a:pt x="4021" y="9451"/>
                  </a:moveTo>
                  <a:lnTo>
                    <a:pt x="2904" y="10855"/>
                  </a:lnTo>
                  <a:lnTo>
                    <a:pt x="3462" y="11298"/>
                  </a:lnTo>
                  <a:lnTo>
                    <a:pt x="4579" y="9895"/>
                  </a:lnTo>
                  <a:lnTo>
                    <a:pt x="4021" y="9451"/>
                  </a:lnTo>
                  <a:close/>
                  <a:moveTo>
                    <a:pt x="5017" y="10425"/>
                  </a:moveTo>
                  <a:lnTo>
                    <a:pt x="5017" y="11138"/>
                  </a:lnTo>
                  <a:lnTo>
                    <a:pt x="9653" y="11138"/>
                  </a:lnTo>
                  <a:lnTo>
                    <a:pt x="9653" y="10425"/>
                  </a:lnTo>
                  <a:lnTo>
                    <a:pt x="5017" y="10425"/>
                  </a:lnTo>
                  <a:close/>
                  <a:moveTo>
                    <a:pt x="15095" y="11297"/>
                  </a:moveTo>
                  <a:lnTo>
                    <a:pt x="15656" y="11835"/>
                  </a:lnTo>
                  <a:lnTo>
                    <a:pt x="15080" y="12415"/>
                  </a:lnTo>
                  <a:lnTo>
                    <a:pt x="14527" y="11862"/>
                  </a:lnTo>
                  <a:lnTo>
                    <a:pt x="15095" y="11297"/>
                  </a:lnTo>
                  <a:close/>
                  <a:moveTo>
                    <a:pt x="17976" y="11528"/>
                  </a:moveTo>
                  <a:lnTo>
                    <a:pt x="17976" y="12228"/>
                  </a:lnTo>
                  <a:lnTo>
                    <a:pt x="18677" y="12228"/>
                  </a:lnTo>
                  <a:lnTo>
                    <a:pt x="18677" y="11528"/>
                  </a:lnTo>
                  <a:lnTo>
                    <a:pt x="17976" y="11528"/>
                  </a:lnTo>
                  <a:close/>
                  <a:moveTo>
                    <a:pt x="19436" y="11528"/>
                  </a:moveTo>
                  <a:lnTo>
                    <a:pt x="19436" y="12228"/>
                  </a:lnTo>
                  <a:lnTo>
                    <a:pt x="20138" y="12228"/>
                  </a:lnTo>
                  <a:lnTo>
                    <a:pt x="20138" y="11528"/>
                  </a:lnTo>
                  <a:lnTo>
                    <a:pt x="19436" y="11528"/>
                  </a:lnTo>
                  <a:close/>
                  <a:moveTo>
                    <a:pt x="4021" y="11649"/>
                  </a:moveTo>
                  <a:lnTo>
                    <a:pt x="2904" y="13052"/>
                  </a:lnTo>
                  <a:lnTo>
                    <a:pt x="3462" y="13496"/>
                  </a:lnTo>
                  <a:lnTo>
                    <a:pt x="4579" y="12092"/>
                  </a:lnTo>
                  <a:lnTo>
                    <a:pt x="4021" y="11649"/>
                  </a:lnTo>
                  <a:close/>
                  <a:moveTo>
                    <a:pt x="14030" y="12356"/>
                  </a:moveTo>
                  <a:lnTo>
                    <a:pt x="14585" y="12911"/>
                  </a:lnTo>
                  <a:lnTo>
                    <a:pt x="9522" y="17998"/>
                  </a:lnTo>
                  <a:lnTo>
                    <a:pt x="8958" y="17996"/>
                  </a:lnTo>
                  <a:lnTo>
                    <a:pt x="8958" y="17396"/>
                  </a:lnTo>
                  <a:lnTo>
                    <a:pt x="14030" y="12356"/>
                  </a:lnTo>
                  <a:close/>
                  <a:moveTo>
                    <a:pt x="5017" y="12622"/>
                  </a:moveTo>
                  <a:lnTo>
                    <a:pt x="5017" y="13335"/>
                  </a:lnTo>
                  <a:lnTo>
                    <a:pt x="9653" y="13335"/>
                  </a:lnTo>
                  <a:lnTo>
                    <a:pt x="9653" y="12622"/>
                  </a:lnTo>
                  <a:lnTo>
                    <a:pt x="5017" y="12622"/>
                  </a:lnTo>
                  <a:close/>
                  <a:moveTo>
                    <a:pt x="4021" y="13846"/>
                  </a:moveTo>
                  <a:lnTo>
                    <a:pt x="2904" y="15250"/>
                  </a:lnTo>
                  <a:lnTo>
                    <a:pt x="3462" y="15693"/>
                  </a:lnTo>
                  <a:lnTo>
                    <a:pt x="4579" y="14289"/>
                  </a:lnTo>
                  <a:lnTo>
                    <a:pt x="4021" y="13846"/>
                  </a:lnTo>
                  <a:close/>
                  <a:moveTo>
                    <a:pt x="5017" y="14820"/>
                  </a:moveTo>
                  <a:lnTo>
                    <a:pt x="5017" y="15533"/>
                  </a:lnTo>
                  <a:lnTo>
                    <a:pt x="9653" y="15533"/>
                  </a:lnTo>
                  <a:lnTo>
                    <a:pt x="9653" y="14820"/>
                  </a:lnTo>
                  <a:lnTo>
                    <a:pt x="5017" y="14820"/>
                  </a:lnTo>
                  <a:close/>
                  <a:moveTo>
                    <a:pt x="4021" y="15936"/>
                  </a:moveTo>
                  <a:lnTo>
                    <a:pt x="2904" y="17340"/>
                  </a:lnTo>
                  <a:lnTo>
                    <a:pt x="3462" y="17783"/>
                  </a:lnTo>
                  <a:lnTo>
                    <a:pt x="4579" y="16379"/>
                  </a:lnTo>
                  <a:lnTo>
                    <a:pt x="4021" y="15936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B2FDF30-4945-EE40-93C5-627D3DD29AD3}"/>
              </a:ext>
            </a:extLst>
          </p:cNvPr>
          <p:cNvGrpSpPr/>
          <p:nvPr/>
        </p:nvGrpSpPr>
        <p:grpSpPr>
          <a:xfrm>
            <a:off x="1822848" y="2166068"/>
            <a:ext cx="5904656" cy="8027529"/>
            <a:chOff x="1822848" y="2166068"/>
            <a:chExt cx="5904656" cy="8027529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3F00DE66-20AA-744E-95AC-5116AC7BBA03}"/>
                </a:ext>
              </a:extLst>
            </p:cNvPr>
            <p:cNvGrpSpPr/>
            <p:nvPr/>
          </p:nvGrpSpPr>
          <p:grpSpPr>
            <a:xfrm>
              <a:off x="1822848" y="2166068"/>
              <a:ext cx="5904656" cy="8027529"/>
              <a:chOff x="1822848" y="2176188"/>
              <a:chExt cx="5904656" cy="8027529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8510433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5850" y="7362056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74CB82C9-E3D4-BB4F-9740-FAE03B223985}"/>
                  </a:ext>
                </a:extLst>
              </p:cNvPr>
              <p:cNvSpPr/>
              <p:nvPr/>
            </p:nvSpPr>
            <p:spPr>
              <a:xfrm>
                <a:off x="2650294" y="2176188"/>
                <a:ext cx="4249764" cy="4249764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sp>
          <p:nvSpPr>
            <p:cNvPr id="45" name="Фигура">
              <a:extLst>
                <a:ext uri="{FF2B5EF4-FFF2-40B4-BE49-F238E27FC236}">
                  <a16:creationId xmlns:a16="http://schemas.microsoft.com/office/drawing/2014/main" id="{B722A111-2FB7-3542-A80B-89E91CA184B3}"/>
                </a:ext>
              </a:extLst>
            </p:cNvPr>
            <p:cNvSpPr/>
            <p:nvPr/>
          </p:nvSpPr>
          <p:spPr>
            <a:xfrm>
              <a:off x="3822927" y="3236614"/>
              <a:ext cx="1967688" cy="197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84" extrusionOk="0">
                  <a:moveTo>
                    <a:pt x="1036" y="0"/>
                  </a:moveTo>
                  <a:lnTo>
                    <a:pt x="1036" y="1081"/>
                  </a:lnTo>
                  <a:lnTo>
                    <a:pt x="0" y="1081"/>
                  </a:lnTo>
                  <a:lnTo>
                    <a:pt x="0" y="1775"/>
                  </a:lnTo>
                  <a:lnTo>
                    <a:pt x="1036" y="1775"/>
                  </a:lnTo>
                  <a:lnTo>
                    <a:pt x="1036" y="2810"/>
                  </a:lnTo>
                  <a:lnTo>
                    <a:pt x="1731" y="2810"/>
                  </a:lnTo>
                  <a:lnTo>
                    <a:pt x="1731" y="1775"/>
                  </a:lnTo>
                  <a:lnTo>
                    <a:pt x="2814" y="1775"/>
                  </a:lnTo>
                  <a:lnTo>
                    <a:pt x="2814" y="1081"/>
                  </a:lnTo>
                  <a:lnTo>
                    <a:pt x="1731" y="1081"/>
                  </a:lnTo>
                  <a:lnTo>
                    <a:pt x="1731" y="0"/>
                  </a:lnTo>
                  <a:lnTo>
                    <a:pt x="1036" y="0"/>
                  </a:lnTo>
                  <a:close/>
                  <a:moveTo>
                    <a:pt x="10743" y="3"/>
                  </a:moveTo>
                  <a:cubicBezTo>
                    <a:pt x="10028" y="23"/>
                    <a:pt x="9409" y="505"/>
                    <a:pt x="9217" y="1192"/>
                  </a:cubicBezTo>
                  <a:cubicBezTo>
                    <a:pt x="9169" y="1385"/>
                    <a:pt x="9128" y="1579"/>
                    <a:pt x="9093" y="1775"/>
                  </a:cubicBezTo>
                  <a:cubicBezTo>
                    <a:pt x="9071" y="1902"/>
                    <a:pt x="9055" y="2030"/>
                    <a:pt x="9039" y="2158"/>
                  </a:cubicBezTo>
                  <a:lnTo>
                    <a:pt x="4749" y="2158"/>
                  </a:lnTo>
                  <a:lnTo>
                    <a:pt x="4739" y="2158"/>
                  </a:lnTo>
                  <a:cubicBezTo>
                    <a:pt x="4090" y="2158"/>
                    <a:pt x="3763" y="2159"/>
                    <a:pt x="3417" y="2268"/>
                  </a:cubicBezTo>
                  <a:cubicBezTo>
                    <a:pt x="3036" y="2407"/>
                    <a:pt x="2735" y="2706"/>
                    <a:pt x="2597" y="3087"/>
                  </a:cubicBezTo>
                  <a:cubicBezTo>
                    <a:pt x="2486" y="3434"/>
                    <a:pt x="2486" y="3762"/>
                    <a:pt x="2486" y="4406"/>
                  </a:cubicBezTo>
                  <a:lnTo>
                    <a:pt x="2486" y="19325"/>
                  </a:lnTo>
                  <a:cubicBezTo>
                    <a:pt x="2486" y="19980"/>
                    <a:pt x="2486" y="20307"/>
                    <a:pt x="2597" y="20655"/>
                  </a:cubicBezTo>
                  <a:cubicBezTo>
                    <a:pt x="2735" y="21036"/>
                    <a:pt x="3036" y="21335"/>
                    <a:pt x="3417" y="21474"/>
                  </a:cubicBezTo>
                  <a:cubicBezTo>
                    <a:pt x="3765" y="21584"/>
                    <a:pt x="4093" y="21584"/>
                    <a:pt x="4739" y="21584"/>
                  </a:cubicBezTo>
                  <a:lnTo>
                    <a:pt x="16806" y="21584"/>
                  </a:lnTo>
                  <a:cubicBezTo>
                    <a:pt x="17462" y="21584"/>
                    <a:pt x="17790" y="21584"/>
                    <a:pt x="18139" y="21474"/>
                  </a:cubicBezTo>
                  <a:cubicBezTo>
                    <a:pt x="18520" y="21335"/>
                    <a:pt x="18820" y="21036"/>
                    <a:pt x="18958" y="20655"/>
                  </a:cubicBezTo>
                  <a:cubicBezTo>
                    <a:pt x="19069" y="20307"/>
                    <a:pt x="19069" y="19980"/>
                    <a:pt x="19069" y="19335"/>
                  </a:cubicBezTo>
                  <a:lnTo>
                    <a:pt x="19069" y="14656"/>
                  </a:lnTo>
                  <a:lnTo>
                    <a:pt x="21496" y="12087"/>
                  </a:lnTo>
                  <a:cubicBezTo>
                    <a:pt x="21565" y="12016"/>
                    <a:pt x="21600" y="11919"/>
                    <a:pt x="21592" y="11821"/>
                  </a:cubicBezTo>
                  <a:cubicBezTo>
                    <a:pt x="21585" y="11741"/>
                    <a:pt x="21551" y="11667"/>
                    <a:pt x="21494" y="11610"/>
                  </a:cubicBezTo>
                  <a:lnTo>
                    <a:pt x="20357" y="10486"/>
                  </a:lnTo>
                  <a:cubicBezTo>
                    <a:pt x="20306" y="10443"/>
                    <a:pt x="20244" y="10417"/>
                    <a:pt x="20178" y="10410"/>
                  </a:cubicBezTo>
                  <a:cubicBezTo>
                    <a:pt x="20157" y="10408"/>
                    <a:pt x="20135" y="10409"/>
                    <a:pt x="20113" y="10411"/>
                  </a:cubicBezTo>
                  <a:cubicBezTo>
                    <a:pt x="20033" y="10420"/>
                    <a:pt x="19958" y="10459"/>
                    <a:pt x="19905" y="10521"/>
                  </a:cubicBezTo>
                  <a:lnTo>
                    <a:pt x="19069" y="11404"/>
                  </a:lnTo>
                  <a:lnTo>
                    <a:pt x="19069" y="4417"/>
                  </a:lnTo>
                  <a:cubicBezTo>
                    <a:pt x="19069" y="3762"/>
                    <a:pt x="19069" y="3434"/>
                    <a:pt x="18958" y="3087"/>
                  </a:cubicBezTo>
                  <a:cubicBezTo>
                    <a:pt x="18820" y="2706"/>
                    <a:pt x="18520" y="2407"/>
                    <a:pt x="18139" y="2268"/>
                  </a:cubicBezTo>
                  <a:cubicBezTo>
                    <a:pt x="17790" y="2158"/>
                    <a:pt x="17463" y="2158"/>
                    <a:pt x="16817" y="2158"/>
                  </a:cubicBezTo>
                  <a:lnTo>
                    <a:pt x="12522" y="2158"/>
                  </a:lnTo>
                  <a:cubicBezTo>
                    <a:pt x="12500" y="2005"/>
                    <a:pt x="12480" y="1853"/>
                    <a:pt x="12452" y="1702"/>
                  </a:cubicBezTo>
                  <a:cubicBezTo>
                    <a:pt x="12412" y="1488"/>
                    <a:pt x="12366" y="1275"/>
                    <a:pt x="12313" y="1064"/>
                  </a:cubicBezTo>
                  <a:cubicBezTo>
                    <a:pt x="12072" y="411"/>
                    <a:pt x="11441" y="-16"/>
                    <a:pt x="10743" y="3"/>
                  </a:cubicBezTo>
                  <a:close/>
                  <a:moveTo>
                    <a:pt x="10772" y="692"/>
                  </a:moveTo>
                  <a:cubicBezTo>
                    <a:pt x="11208" y="688"/>
                    <a:pt x="11587" y="988"/>
                    <a:pt x="11685" y="1411"/>
                  </a:cubicBezTo>
                  <a:lnTo>
                    <a:pt x="11865" y="2544"/>
                  </a:lnTo>
                  <a:cubicBezTo>
                    <a:pt x="11880" y="2619"/>
                    <a:pt x="11916" y="2688"/>
                    <a:pt x="11968" y="2744"/>
                  </a:cubicBezTo>
                  <a:cubicBezTo>
                    <a:pt x="12005" y="2784"/>
                    <a:pt x="12051" y="2817"/>
                    <a:pt x="12102" y="2840"/>
                  </a:cubicBezTo>
                  <a:lnTo>
                    <a:pt x="14424" y="3756"/>
                  </a:lnTo>
                  <a:cubicBezTo>
                    <a:pt x="14700" y="3869"/>
                    <a:pt x="14940" y="4054"/>
                    <a:pt x="15120" y="4291"/>
                  </a:cubicBezTo>
                  <a:cubicBezTo>
                    <a:pt x="15280" y="4502"/>
                    <a:pt x="15387" y="4748"/>
                    <a:pt x="15432" y="5010"/>
                  </a:cubicBezTo>
                  <a:lnTo>
                    <a:pt x="6092" y="5010"/>
                  </a:lnTo>
                  <a:cubicBezTo>
                    <a:pt x="6126" y="4804"/>
                    <a:pt x="6201" y="4607"/>
                    <a:pt x="6311" y="4429"/>
                  </a:cubicBezTo>
                  <a:cubicBezTo>
                    <a:pt x="6464" y="4181"/>
                    <a:pt x="6681" y="3979"/>
                    <a:pt x="6939" y="3844"/>
                  </a:cubicBezTo>
                  <a:lnTo>
                    <a:pt x="9449" y="2810"/>
                  </a:lnTo>
                  <a:cubicBezTo>
                    <a:pt x="9510" y="2792"/>
                    <a:pt x="9564" y="2757"/>
                    <a:pt x="9606" y="2709"/>
                  </a:cubicBezTo>
                  <a:cubicBezTo>
                    <a:pt x="9646" y="2664"/>
                    <a:pt x="9673" y="2608"/>
                    <a:pt x="9684" y="2548"/>
                  </a:cubicBezTo>
                  <a:lnTo>
                    <a:pt x="9863" y="1465"/>
                  </a:lnTo>
                  <a:cubicBezTo>
                    <a:pt x="9939" y="1022"/>
                    <a:pt x="10322" y="696"/>
                    <a:pt x="10772" y="692"/>
                  </a:cubicBezTo>
                  <a:close/>
                  <a:moveTo>
                    <a:pt x="4355" y="2839"/>
                  </a:moveTo>
                  <a:lnTo>
                    <a:pt x="4360" y="2839"/>
                  </a:lnTo>
                  <a:lnTo>
                    <a:pt x="7564" y="2839"/>
                  </a:lnTo>
                  <a:cubicBezTo>
                    <a:pt x="7409" y="2878"/>
                    <a:pt x="7252" y="2924"/>
                    <a:pt x="7107" y="2981"/>
                  </a:cubicBezTo>
                  <a:cubicBezTo>
                    <a:pt x="6822" y="3095"/>
                    <a:pt x="6548" y="3242"/>
                    <a:pt x="6307" y="3438"/>
                  </a:cubicBezTo>
                  <a:cubicBezTo>
                    <a:pt x="6245" y="3488"/>
                    <a:pt x="6187" y="3542"/>
                    <a:pt x="6131" y="3597"/>
                  </a:cubicBezTo>
                  <a:lnTo>
                    <a:pt x="4456" y="3597"/>
                  </a:lnTo>
                  <a:lnTo>
                    <a:pt x="4453" y="3597"/>
                  </a:lnTo>
                  <a:cubicBezTo>
                    <a:pt x="4299" y="3597"/>
                    <a:pt x="4220" y="3598"/>
                    <a:pt x="4138" y="3624"/>
                  </a:cubicBezTo>
                  <a:cubicBezTo>
                    <a:pt x="4047" y="3657"/>
                    <a:pt x="3975" y="3728"/>
                    <a:pt x="3942" y="3819"/>
                  </a:cubicBezTo>
                  <a:cubicBezTo>
                    <a:pt x="3916" y="3902"/>
                    <a:pt x="3916" y="3980"/>
                    <a:pt x="3916" y="4134"/>
                  </a:cubicBezTo>
                  <a:lnTo>
                    <a:pt x="3916" y="19606"/>
                  </a:lnTo>
                  <a:cubicBezTo>
                    <a:pt x="3916" y="19762"/>
                    <a:pt x="3916" y="19840"/>
                    <a:pt x="3942" y="19923"/>
                  </a:cubicBezTo>
                  <a:cubicBezTo>
                    <a:pt x="3975" y="20014"/>
                    <a:pt x="4047" y="20085"/>
                    <a:pt x="4138" y="20118"/>
                  </a:cubicBezTo>
                  <a:cubicBezTo>
                    <a:pt x="4221" y="20145"/>
                    <a:pt x="4299" y="20145"/>
                    <a:pt x="4453" y="20145"/>
                  </a:cubicBezTo>
                  <a:lnTo>
                    <a:pt x="17100" y="20145"/>
                  </a:lnTo>
                  <a:cubicBezTo>
                    <a:pt x="17256" y="20145"/>
                    <a:pt x="17334" y="20145"/>
                    <a:pt x="17418" y="20118"/>
                  </a:cubicBezTo>
                  <a:cubicBezTo>
                    <a:pt x="17509" y="20085"/>
                    <a:pt x="17580" y="20014"/>
                    <a:pt x="17613" y="19923"/>
                  </a:cubicBezTo>
                  <a:cubicBezTo>
                    <a:pt x="17640" y="19840"/>
                    <a:pt x="17640" y="19762"/>
                    <a:pt x="17640" y="19608"/>
                  </a:cubicBezTo>
                  <a:lnTo>
                    <a:pt x="17640" y="16169"/>
                  </a:lnTo>
                  <a:lnTo>
                    <a:pt x="18366" y="15400"/>
                  </a:lnTo>
                  <a:lnTo>
                    <a:pt x="18366" y="19739"/>
                  </a:lnTo>
                  <a:cubicBezTo>
                    <a:pt x="18366" y="20073"/>
                    <a:pt x="18366" y="20242"/>
                    <a:pt x="18309" y="20422"/>
                  </a:cubicBezTo>
                  <a:cubicBezTo>
                    <a:pt x="18237" y="20619"/>
                    <a:pt x="18082" y="20774"/>
                    <a:pt x="17885" y="20846"/>
                  </a:cubicBezTo>
                  <a:cubicBezTo>
                    <a:pt x="17705" y="20903"/>
                    <a:pt x="17534" y="20903"/>
                    <a:pt x="17195" y="20903"/>
                  </a:cubicBezTo>
                  <a:lnTo>
                    <a:pt x="4355" y="20903"/>
                  </a:lnTo>
                  <a:cubicBezTo>
                    <a:pt x="4021" y="20903"/>
                    <a:pt x="3851" y="20903"/>
                    <a:pt x="3670" y="20846"/>
                  </a:cubicBezTo>
                  <a:cubicBezTo>
                    <a:pt x="3473" y="20774"/>
                    <a:pt x="3317" y="20619"/>
                    <a:pt x="3245" y="20422"/>
                  </a:cubicBezTo>
                  <a:cubicBezTo>
                    <a:pt x="3188" y="20242"/>
                    <a:pt x="3188" y="20073"/>
                    <a:pt x="3188" y="19734"/>
                  </a:cubicBezTo>
                  <a:lnTo>
                    <a:pt x="3188" y="4003"/>
                  </a:lnTo>
                  <a:cubicBezTo>
                    <a:pt x="3188" y="3669"/>
                    <a:pt x="3188" y="3499"/>
                    <a:pt x="3245" y="3319"/>
                  </a:cubicBezTo>
                  <a:cubicBezTo>
                    <a:pt x="3317" y="3122"/>
                    <a:pt x="3473" y="2968"/>
                    <a:pt x="3670" y="2896"/>
                  </a:cubicBezTo>
                  <a:cubicBezTo>
                    <a:pt x="3849" y="2839"/>
                    <a:pt x="4020" y="2839"/>
                    <a:pt x="4355" y="2839"/>
                  </a:cubicBezTo>
                  <a:close/>
                  <a:moveTo>
                    <a:pt x="14023" y="2839"/>
                  </a:moveTo>
                  <a:lnTo>
                    <a:pt x="17200" y="2839"/>
                  </a:lnTo>
                  <a:cubicBezTo>
                    <a:pt x="17534" y="2839"/>
                    <a:pt x="17705" y="2839"/>
                    <a:pt x="17885" y="2896"/>
                  </a:cubicBezTo>
                  <a:cubicBezTo>
                    <a:pt x="18082" y="2968"/>
                    <a:pt x="18237" y="3122"/>
                    <a:pt x="18309" y="3319"/>
                  </a:cubicBezTo>
                  <a:cubicBezTo>
                    <a:pt x="18366" y="3499"/>
                    <a:pt x="18366" y="3669"/>
                    <a:pt x="18366" y="4008"/>
                  </a:cubicBezTo>
                  <a:lnTo>
                    <a:pt x="18366" y="12147"/>
                  </a:lnTo>
                  <a:lnTo>
                    <a:pt x="17640" y="12915"/>
                  </a:lnTo>
                  <a:lnTo>
                    <a:pt x="17640" y="4136"/>
                  </a:lnTo>
                  <a:cubicBezTo>
                    <a:pt x="17640" y="3980"/>
                    <a:pt x="17640" y="3902"/>
                    <a:pt x="17613" y="3819"/>
                  </a:cubicBezTo>
                  <a:cubicBezTo>
                    <a:pt x="17580" y="3728"/>
                    <a:pt x="17509" y="3657"/>
                    <a:pt x="17418" y="3624"/>
                  </a:cubicBezTo>
                  <a:cubicBezTo>
                    <a:pt x="17334" y="3597"/>
                    <a:pt x="17256" y="3597"/>
                    <a:pt x="17102" y="3597"/>
                  </a:cubicBezTo>
                  <a:lnTo>
                    <a:pt x="15404" y="3597"/>
                  </a:lnTo>
                  <a:cubicBezTo>
                    <a:pt x="15346" y="3542"/>
                    <a:pt x="15287" y="3488"/>
                    <a:pt x="15225" y="3437"/>
                  </a:cubicBezTo>
                  <a:cubicBezTo>
                    <a:pt x="14874" y="3149"/>
                    <a:pt x="14463" y="2945"/>
                    <a:pt x="14023" y="2839"/>
                  </a:cubicBezTo>
                  <a:close/>
                  <a:moveTo>
                    <a:pt x="4633" y="4275"/>
                  </a:moveTo>
                  <a:lnTo>
                    <a:pt x="5643" y="4275"/>
                  </a:lnTo>
                  <a:cubicBezTo>
                    <a:pt x="5588" y="4389"/>
                    <a:pt x="5542" y="4506"/>
                    <a:pt x="5505" y="4628"/>
                  </a:cubicBezTo>
                  <a:cubicBezTo>
                    <a:pt x="5472" y="4738"/>
                    <a:pt x="5447" y="4851"/>
                    <a:pt x="5428" y="4964"/>
                  </a:cubicBezTo>
                  <a:cubicBezTo>
                    <a:pt x="5411" y="5070"/>
                    <a:pt x="5398" y="5176"/>
                    <a:pt x="5392" y="5283"/>
                  </a:cubicBezTo>
                  <a:cubicBezTo>
                    <a:pt x="5370" y="5400"/>
                    <a:pt x="5405" y="5520"/>
                    <a:pt x="5487" y="5606"/>
                  </a:cubicBezTo>
                  <a:cubicBezTo>
                    <a:pt x="5546" y="5669"/>
                    <a:pt x="5627" y="5708"/>
                    <a:pt x="5713" y="5717"/>
                  </a:cubicBezTo>
                  <a:lnTo>
                    <a:pt x="15820" y="5717"/>
                  </a:lnTo>
                  <a:cubicBezTo>
                    <a:pt x="15923" y="5711"/>
                    <a:pt x="16019" y="5665"/>
                    <a:pt x="16088" y="5590"/>
                  </a:cubicBezTo>
                  <a:cubicBezTo>
                    <a:pt x="16173" y="5496"/>
                    <a:pt x="16209" y="5367"/>
                    <a:pt x="16184" y="5243"/>
                  </a:cubicBezTo>
                  <a:cubicBezTo>
                    <a:pt x="16157" y="5041"/>
                    <a:pt x="16112" y="4841"/>
                    <a:pt x="16050" y="4647"/>
                  </a:cubicBezTo>
                  <a:cubicBezTo>
                    <a:pt x="16010" y="4520"/>
                    <a:pt x="15960" y="4397"/>
                    <a:pt x="15906" y="4275"/>
                  </a:cubicBezTo>
                  <a:lnTo>
                    <a:pt x="16922" y="4275"/>
                  </a:lnTo>
                  <a:lnTo>
                    <a:pt x="16922" y="13675"/>
                  </a:lnTo>
                  <a:lnTo>
                    <a:pt x="13691" y="17089"/>
                  </a:lnTo>
                  <a:lnTo>
                    <a:pt x="13655" y="18329"/>
                  </a:lnTo>
                  <a:cubicBezTo>
                    <a:pt x="13642" y="18418"/>
                    <a:pt x="13669" y="18508"/>
                    <a:pt x="13729" y="18574"/>
                  </a:cubicBezTo>
                  <a:cubicBezTo>
                    <a:pt x="13789" y="18640"/>
                    <a:pt x="13874" y="18677"/>
                    <a:pt x="13963" y="18674"/>
                  </a:cubicBezTo>
                  <a:lnTo>
                    <a:pt x="15277" y="18670"/>
                  </a:lnTo>
                  <a:lnTo>
                    <a:pt x="16922" y="16929"/>
                  </a:lnTo>
                  <a:lnTo>
                    <a:pt x="16922" y="19467"/>
                  </a:lnTo>
                  <a:lnTo>
                    <a:pt x="4633" y="19467"/>
                  </a:lnTo>
                  <a:lnTo>
                    <a:pt x="4633" y="4275"/>
                  </a:lnTo>
                  <a:close/>
                  <a:moveTo>
                    <a:pt x="10748" y="6439"/>
                  </a:moveTo>
                  <a:cubicBezTo>
                    <a:pt x="10668" y="6446"/>
                    <a:pt x="10594" y="6483"/>
                    <a:pt x="10540" y="6543"/>
                  </a:cubicBezTo>
                  <a:cubicBezTo>
                    <a:pt x="9981" y="7089"/>
                    <a:pt x="9322" y="7522"/>
                    <a:pt x="8599" y="7819"/>
                  </a:cubicBezTo>
                  <a:cubicBezTo>
                    <a:pt x="7916" y="8099"/>
                    <a:pt x="7189" y="8254"/>
                    <a:pt x="6451" y="8275"/>
                  </a:cubicBezTo>
                  <a:cubicBezTo>
                    <a:pt x="6365" y="8276"/>
                    <a:pt x="6282" y="8311"/>
                    <a:pt x="6221" y="8371"/>
                  </a:cubicBezTo>
                  <a:cubicBezTo>
                    <a:pt x="6150" y="8440"/>
                    <a:pt x="6114" y="8537"/>
                    <a:pt x="6120" y="8635"/>
                  </a:cubicBezTo>
                  <a:lnTo>
                    <a:pt x="6120" y="11388"/>
                  </a:lnTo>
                  <a:cubicBezTo>
                    <a:pt x="6172" y="12785"/>
                    <a:pt x="6617" y="14139"/>
                    <a:pt x="7406" y="15295"/>
                  </a:cubicBezTo>
                  <a:cubicBezTo>
                    <a:pt x="8241" y="16519"/>
                    <a:pt x="9423" y="17467"/>
                    <a:pt x="10800" y="18017"/>
                  </a:cubicBezTo>
                  <a:cubicBezTo>
                    <a:pt x="12133" y="17475"/>
                    <a:pt x="13281" y="16562"/>
                    <a:pt x="14110" y="15388"/>
                  </a:cubicBezTo>
                  <a:cubicBezTo>
                    <a:pt x="14964" y="14178"/>
                    <a:pt x="15442" y="12743"/>
                    <a:pt x="15482" y="11263"/>
                  </a:cubicBezTo>
                  <a:lnTo>
                    <a:pt x="15482" y="8625"/>
                  </a:lnTo>
                  <a:cubicBezTo>
                    <a:pt x="15473" y="8518"/>
                    <a:pt x="15419" y="8419"/>
                    <a:pt x="15334" y="8351"/>
                  </a:cubicBezTo>
                  <a:cubicBezTo>
                    <a:pt x="15259" y="8292"/>
                    <a:pt x="15165" y="8262"/>
                    <a:pt x="15069" y="8267"/>
                  </a:cubicBezTo>
                  <a:cubicBezTo>
                    <a:pt x="14297" y="8244"/>
                    <a:pt x="13537" y="8073"/>
                    <a:pt x="12829" y="7765"/>
                  </a:cubicBezTo>
                  <a:cubicBezTo>
                    <a:pt x="12155" y="7471"/>
                    <a:pt x="11541" y="7057"/>
                    <a:pt x="11016" y="6543"/>
                  </a:cubicBezTo>
                  <a:cubicBezTo>
                    <a:pt x="10948" y="6468"/>
                    <a:pt x="10849" y="6430"/>
                    <a:pt x="10748" y="6439"/>
                  </a:cubicBezTo>
                  <a:close/>
                  <a:moveTo>
                    <a:pt x="5393" y="6453"/>
                  </a:moveTo>
                  <a:lnTo>
                    <a:pt x="5393" y="7184"/>
                  </a:lnTo>
                  <a:lnTo>
                    <a:pt x="7518" y="7184"/>
                  </a:lnTo>
                  <a:lnTo>
                    <a:pt x="7518" y="6453"/>
                  </a:lnTo>
                  <a:lnTo>
                    <a:pt x="5393" y="6453"/>
                  </a:lnTo>
                  <a:close/>
                  <a:moveTo>
                    <a:pt x="10768" y="7288"/>
                  </a:moveTo>
                  <a:cubicBezTo>
                    <a:pt x="11281" y="7746"/>
                    <a:pt x="11862" y="8122"/>
                    <a:pt x="12491" y="8401"/>
                  </a:cubicBezTo>
                  <a:cubicBezTo>
                    <a:pt x="13203" y="8717"/>
                    <a:pt x="13965" y="8905"/>
                    <a:pt x="14742" y="8957"/>
                  </a:cubicBezTo>
                  <a:lnTo>
                    <a:pt x="14742" y="11266"/>
                  </a:lnTo>
                  <a:cubicBezTo>
                    <a:pt x="14720" y="12517"/>
                    <a:pt x="14345" y="13736"/>
                    <a:pt x="13660" y="14783"/>
                  </a:cubicBezTo>
                  <a:cubicBezTo>
                    <a:pt x="12957" y="15859"/>
                    <a:pt x="11956" y="16708"/>
                    <a:pt x="10781" y="17228"/>
                  </a:cubicBezTo>
                  <a:cubicBezTo>
                    <a:pt x="9691" y="16740"/>
                    <a:pt x="8751" y="15973"/>
                    <a:pt x="8053" y="15005"/>
                  </a:cubicBezTo>
                  <a:cubicBezTo>
                    <a:pt x="7284" y="13938"/>
                    <a:pt x="6842" y="12671"/>
                    <a:pt x="6781" y="11358"/>
                  </a:cubicBezTo>
                  <a:lnTo>
                    <a:pt x="6781" y="8970"/>
                  </a:lnTo>
                  <a:cubicBezTo>
                    <a:pt x="7530" y="8920"/>
                    <a:pt x="8266" y="8744"/>
                    <a:pt x="8956" y="8447"/>
                  </a:cubicBezTo>
                  <a:cubicBezTo>
                    <a:pt x="9619" y="8162"/>
                    <a:pt x="10231" y="7770"/>
                    <a:pt x="10768" y="7288"/>
                  </a:cubicBezTo>
                  <a:close/>
                  <a:moveTo>
                    <a:pt x="13391" y="10552"/>
                  </a:moveTo>
                  <a:lnTo>
                    <a:pt x="10749" y="13496"/>
                  </a:lnTo>
                  <a:lnTo>
                    <a:pt x="9562" y="12311"/>
                  </a:lnTo>
                  <a:lnTo>
                    <a:pt x="9067" y="12805"/>
                  </a:lnTo>
                  <a:lnTo>
                    <a:pt x="10508" y="14243"/>
                  </a:lnTo>
                  <a:cubicBezTo>
                    <a:pt x="10567" y="14305"/>
                    <a:pt x="10646" y="14345"/>
                    <a:pt x="10731" y="14354"/>
                  </a:cubicBezTo>
                  <a:cubicBezTo>
                    <a:pt x="10843" y="14366"/>
                    <a:pt x="10955" y="14325"/>
                    <a:pt x="11033" y="14243"/>
                  </a:cubicBezTo>
                  <a:lnTo>
                    <a:pt x="13913" y="11006"/>
                  </a:lnTo>
                  <a:lnTo>
                    <a:pt x="13391" y="10552"/>
                  </a:lnTo>
                  <a:close/>
                  <a:moveTo>
                    <a:pt x="20135" y="11295"/>
                  </a:moveTo>
                  <a:lnTo>
                    <a:pt x="20735" y="11871"/>
                  </a:lnTo>
                  <a:lnTo>
                    <a:pt x="20159" y="12480"/>
                  </a:lnTo>
                  <a:lnTo>
                    <a:pt x="19570" y="11892"/>
                  </a:lnTo>
                  <a:lnTo>
                    <a:pt x="20135" y="11295"/>
                  </a:lnTo>
                  <a:close/>
                  <a:moveTo>
                    <a:pt x="19080" y="12411"/>
                  </a:moveTo>
                  <a:lnTo>
                    <a:pt x="19669" y="13000"/>
                  </a:lnTo>
                  <a:lnTo>
                    <a:pt x="14973" y="17967"/>
                  </a:lnTo>
                  <a:lnTo>
                    <a:pt x="14368" y="17991"/>
                  </a:lnTo>
                  <a:lnTo>
                    <a:pt x="14366" y="17407"/>
                  </a:lnTo>
                  <a:lnTo>
                    <a:pt x="19080" y="12411"/>
                  </a:lnTo>
                  <a:close/>
                  <a:moveTo>
                    <a:pt x="5393" y="16493"/>
                  </a:moveTo>
                  <a:lnTo>
                    <a:pt x="5393" y="17225"/>
                  </a:lnTo>
                  <a:lnTo>
                    <a:pt x="6836" y="17225"/>
                  </a:lnTo>
                  <a:lnTo>
                    <a:pt x="6836" y="16493"/>
                  </a:lnTo>
                  <a:lnTo>
                    <a:pt x="5393" y="16493"/>
                  </a:lnTo>
                  <a:close/>
                  <a:moveTo>
                    <a:pt x="5393" y="17968"/>
                  </a:moveTo>
                  <a:lnTo>
                    <a:pt x="5393" y="18699"/>
                  </a:lnTo>
                  <a:lnTo>
                    <a:pt x="7518" y="18699"/>
                  </a:lnTo>
                  <a:lnTo>
                    <a:pt x="7518" y="17968"/>
                  </a:lnTo>
                  <a:lnTo>
                    <a:pt x="5393" y="17968"/>
                  </a:lnTo>
                  <a:close/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4271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37</a:t>
            </a:fld>
            <a:endParaRPr lang="x-none" altLang="x-none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A589071-09EF-A147-844C-1DC82A1F8D79}"/>
              </a:ext>
            </a:extLst>
          </p:cNvPr>
          <p:cNvGrpSpPr/>
          <p:nvPr/>
        </p:nvGrpSpPr>
        <p:grpSpPr>
          <a:xfrm>
            <a:off x="1822848" y="2166068"/>
            <a:ext cx="5904656" cy="8027529"/>
            <a:chOff x="1822848" y="2166068"/>
            <a:chExt cx="5904656" cy="8027529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0E0D438-3950-2543-AD39-19FF9CC1D6A5}"/>
                </a:ext>
              </a:extLst>
            </p:cNvPr>
            <p:cNvSpPr/>
            <p:nvPr/>
          </p:nvSpPr>
          <p:spPr>
            <a:xfrm>
              <a:off x="1822848" y="8500313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40968FEC-AA64-2E4A-A965-4DB9F312EA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15850" y="7351936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74CB82C9-E3D4-BB4F-9740-FAE03B223985}"/>
                </a:ext>
              </a:extLst>
            </p:cNvPr>
            <p:cNvSpPr/>
            <p:nvPr/>
          </p:nvSpPr>
          <p:spPr>
            <a:xfrm>
              <a:off x="2650294" y="2166068"/>
              <a:ext cx="4249764" cy="4249764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8" name="Text Box 3">
              <a:extLst>
                <a:ext uri="{FF2B5EF4-FFF2-40B4-BE49-F238E27FC236}">
                  <a16:creationId xmlns:a16="http://schemas.microsoft.com/office/drawing/2014/main" id="{9F0BD50F-1835-F844-8315-0EDDD77A5D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50293" y="3257600"/>
              <a:ext cx="4249765" cy="1933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01</a:t>
              </a:r>
              <a:endParaRPr lang="x-none" altLang="x-none" sz="10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B852409-F05A-4D47-8189-6B9664D9846B}"/>
              </a:ext>
            </a:extLst>
          </p:cNvPr>
          <p:cNvGrpSpPr/>
          <p:nvPr/>
        </p:nvGrpSpPr>
        <p:grpSpPr>
          <a:xfrm>
            <a:off x="9239672" y="2166068"/>
            <a:ext cx="5904656" cy="8027529"/>
            <a:chOff x="9239672" y="2166068"/>
            <a:chExt cx="5904656" cy="8027529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1C63BE88-BC2B-3546-80F8-E25B6D825DD2}"/>
                </a:ext>
              </a:extLst>
            </p:cNvPr>
            <p:cNvSpPr/>
            <p:nvPr/>
          </p:nvSpPr>
          <p:spPr>
            <a:xfrm>
              <a:off x="9239672" y="8500313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 Box 3">
              <a:extLst>
                <a:ext uri="{FF2B5EF4-FFF2-40B4-BE49-F238E27FC236}">
                  <a16:creationId xmlns:a16="http://schemas.microsoft.com/office/drawing/2014/main" id="{81F195C8-FFEB-5846-B715-E13941E77E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632674" y="7351936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75A5F324-1BCB-2E4D-87D2-FAFB5C9E35A6}"/>
                </a:ext>
              </a:extLst>
            </p:cNvPr>
            <p:cNvSpPr/>
            <p:nvPr/>
          </p:nvSpPr>
          <p:spPr>
            <a:xfrm>
              <a:off x="10067118" y="2166068"/>
              <a:ext cx="4249764" cy="4249764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89599DD0-3508-E74A-B3DD-4794709ED7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067118" y="3257600"/>
              <a:ext cx="4249765" cy="1933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02</a:t>
              </a:r>
              <a:endParaRPr lang="x-none" altLang="x-none" sz="10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EAE977B-B04B-5F42-BD1F-462E22D3398F}"/>
              </a:ext>
            </a:extLst>
          </p:cNvPr>
          <p:cNvGrpSpPr/>
          <p:nvPr/>
        </p:nvGrpSpPr>
        <p:grpSpPr>
          <a:xfrm>
            <a:off x="16656496" y="2166068"/>
            <a:ext cx="5904656" cy="8027529"/>
            <a:chOff x="16656496" y="2166068"/>
            <a:chExt cx="5904656" cy="8027529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9B36ADA2-D3CB-AB4A-8ADC-EB8B3342E11E}"/>
                </a:ext>
              </a:extLst>
            </p:cNvPr>
            <p:cNvSpPr/>
            <p:nvPr/>
          </p:nvSpPr>
          <p:spPr>
            <a:xfrm>
              <a:off x="16656496" y="8500313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C41F7BA4-A698-9E40-832F-A87A7B75288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049498" y="7351936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A639CFDB-A092-5C45-B6D5-B523E72FB166}"/>
                </a:ext>
              </a:extLst>
            </p:cNvPr>
            <p:cNvSpPr/>
            <p:nvPr/>
          </p:nvSpPr>
          <p:spPr>
            <a:xfrm>
              <a:off x="17483942" y="2166068"/>
              <a:ext cx="4249764" cy="4249764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0" name="Text Box 3">
              <a:extLst>
                <a:ext uri="{FF2B5EF4-FFF2-40B4-BE49-F238E27FC236}">
                  <a16:creationId xmlns:a16="http://schemas.microsoft.com/office/drawing/2014/main" id="{F089BB60-E6A1-C441-908D-763D22A57F9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483941" y="3257600"/>
              <a:ext cx="4249765" cy="1933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03</a:t>
              </a:r>
              <a:endParaRPr lang="x-none" altLang="x-none" sz="10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66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38</a:t>
            </a:fld>
            <a:endParaRPr lang="x-none" altLang="x-none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DA047D09-6131-D84A-BF58-90B6240C81A8}"/>
              </a:ext>
            </a:extLst>
          </p:cNvPr>
          <p:cNvGrpSpPr/>
          <p:nvPr/>
        </p:nvGrpSpPr>
        <p:grpSpPr>
          <a:xfrm>
            <a:off x="1822848" y="1753930"/>
            <a:ext cx="20954328" cy="3985291"/>
            <a:chOff x="1822848" y="1753930"/>
            <a:chExt cx="20954328" cy="3985291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1F99F7B-F7F4-3C4F-A03C-12E2460C8A23}"/>
                </a:ext>
              </a:extLst>
            </p:cNvPr>
            <p:cNvGrpSpPr/>
            <p:nvPr/>
          </p:nvGrpSpPr>
          <p:grpSpPr>
            <a:xfrm>
              <a:off x="1822848" y="2897560"/>
              <a:ext cx="5904656" cy="2841661"/>
              <a:chOff x="1822848" y="5709623"/>
              <a:chExt cx="5904656" cy="2841661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45" name="Фигура">
              <a:extLst>
                <a:ext uri="{FF2B5EF4-FFF2-40B4-BE49-F238E27FC236}">
                  <a16:creationId xmlns:a16="http://schemas.microsoft.com/office/drawing/2014/main" id="{A474FD64-A901-BD49-9E06-434F157164C1}"/>
                </a:ext>
              </a:extLst>
            </p:cNvPr>
            <p:cNvSpPr/>
            <p:nvPr/>
          </p:nvSpPr>
          <p:spPr>
            <a:xfrm>
              <a:off x="1931199" y="1753930"/>
              <a:ext cx="994229" cy="99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0827" y="0"/>
                  </a:moveTo>
                  <a:cubicBezTo>
                    <a:pt x="10764" y="-1"/>
                    <a:pt x="10703" y="15"/>
                    <a:pt x="10649" y="46"/>
                  </a:cubicBezTo>
                  <a:lnTo>
                    <a:pt x="172" y="5811"/>
                  </a:lnTo>
                  <a:cubicBezTo>
                    <a:pt x="133" y="5829"/>
                    <a:pt x="98" y="5855"/>
                    <a:pt x="70" y="5887"/>
                  </a:cubicBezTo>
                  <a:cubicBezTo>
                    <a:pt x="26" y="5939"/>
                    <a:pt x="1" y="6004"/>
                    <a:pt x="0" y="6073"/>
                  </a:cubicBezTo>
                  <a:lnTo>
                    <a:pt x="0" y="21371"/>
                  </a:lnTo>
                  <a:cubicBezTo>
                    <a:pt x="3" y="21433"/>
                    <a:pt x="29" y="21491"/>
                    <a:pt x="74" y="21533"/>
                  </a:cubicBezTo>
                  <a:cubicBezTo>
                    <a:pt x="116" y="21573"/>
                    <a:pt x="171" y="21597"/>
                    <a:pt x="230" y="21599"/>
                  </a:cubicBezTo>
                  <a:lnTo>
                    <a:pt x="2226" y="21599"/>
                  </a:lnTo>
                  <a:cubicBezTo>
                    <a:pt x="2309" y="21595"/>
                    <a:pt x="2386" y="21555"/>
                    <a:pt x="2436" y="21489"/>
                  </a:cubicBezTo>
                  <a:cubicBezTo>
                    <a:pt x="2471" y="21442"/>
                    <a:pt x="2491" y="21386"/>
                    <a:pt x="2492" y="21328"/>
                  </a:cubicBezTo>
                  <a:lnTo>
                    <a:pt x="2492" y="11496"/>
                  </a:lnTo>
                  <a:lnTo>
                    <a:pt x="19105" y="11496"/>
                  </a:lnTo>
                  <a:lnTo>
                    <a:pt x="19105" y="21272"/>
                  </a:lnTo>
                  <a:cubicBezTo>
                    <a:pt x="19102" y="21354"/>
                    <a:pt x="19133" y="21435"/>
                    <a:pt x="19191" y="21493"/>
                  </a:cubicBezTo>
                  <a:cubicBezTo>
                    <a:pt x="19249" y="21552"/>
                    <a:pt x="19328" y="21583"/>
                    <a:pt x="19410" y="21582"/>
                  </a:cubicBezTo>
                  <a:lnTo>
                    <a:pt x="21287" y="21582"/>
                  </a:lnTo>
                  <a:cubicBezTo>
                    <a:pt x="21367" y="21587"/>
                    <a:pt x="21445" y="21560"/>
                    <a:pt x="21503" y="21506"/>
                  </a:cubicBezTo>
                  <a:cubicBezTo>
                    <a:pt x="21563" y="21452"/>
                    <a:pt x="21598" y="21375"/>
                    <a:pt x="21599" y="21295"/>
                  </a:cubicBezTo>
                  <a:lnTo>
                    <a:pt x="21599" y="6429"/>
                  </a:lnTo>
                  <a:cubicBezTo>
                    <a:pt x="21600" y="6375"/>
                    <a:pt x="21584" y="6322"/>
                    <a:pt x="21553" y="6277"/>
                  </a:cubicBezTo>
                  <a:cubicBezTo>
                    <a:pt x="21528" y="6241"/>
                    <a:pt x="21495" y="6211"/>
                    <a:pt x="21455" y="6191"/>
                  </a:cubicBezTo>
                  <a:lnTo>
                    <a:pt x="10996" y="46"/>
                  </a:lnTo>
                  <a:cubicBezTo>
                    <a:pt x="10944" y="16"/>
                    <a:pt x="10886" y="1"/>
                    <a:pt x="10827" y="0"/>
                  </a:cubicBezTo>
                  <a:close/>
                  <a:moveTo>
                    <a:pt x="10807" y="754"/>
                  </a:moveTo>
                  <a:lnTo>
                    <a:pt x="20910" y="6686"/>
                  </a:lnTo>
                  <a:lnTo>
                    <a:pt x="20910" y="20891"/>
                  </a:lnTo>
                  <a:lnTo>
                    <a:pt x="19772" y="20891"/>
                  </a:lnTo>
                  <a:lnTo>
                    <a:pt x="19772" y="8217"/>
                  </a:lnTo>
                  <a:cubicBezTo>
                    <a:pt x="19776" y="8142"/>
                    <a:pt x="19748" y="8068"/>
                    <a:pt x="19694" y="8015"/>
                  </a:cubicBezTo>
                  <a:cubicBezTo>
                    <a:pt x="19648" y="7970"/>
                    <a:pt x="19587" y="7943"/>
                    <a:pt x="19522" y="7940"/>
                  </a:cubicBezTo>
                  <a:lnTo>
                    <a:pt x="2069" y="7940"/>
                  </a:lnTo>
                  <a:cubicBezTo>
                    <a:pt x="1995" y="7941"/>
                    <a:pt x="1925" y="7974"/>
                    <a:pt x="1877" y="8031"/>
                  </a:cubicBezTo>
                  <a:cubicBezTo>
                    <a:pt x="1835" y="8082"/>
                    <a:pt x="1814" y="8146"/>
                    <a:pt x="1819" y="8212"/>
                  </a:cubicBezTo>
                  <a:lnTo>
                    <a:pt x="1786" y="20864"/>
                  </a:lnTo>
                  <a:lnTo>
                    <a:pt x="696" y="20864"/>
                  </a:lnTo>
                  <a:lnTo>
                    <a:pt x="696" y="6323"/>
                  </a:lnTo>
                  <a:lnTo>
                    <a:pt x="10807" y="754"/>
                  </a:lnTo>
                  <a:close/>
                  <a:moveTo>
                    <a:pt x="9229" y="5008"/>
                  </a:moveTo>
                  <a:cubicBezTo>
                    <a:pt x="9070" y="5008"/>
                    <a:pt x="8989" y="5008"/>
                    <a:pt x="8904" y="5035"/>
                  </a:cubicBezTo>
                  <a:cubicBezTo>
                    <a:pt x="8810" y="5069"/>
                    <a:pt x="8736" y="5143"/>
                    <a:pt x="8702" y="5237"/>
                  </a:cubicBezTo>
                  <a:cubicBezTo>
                    <a:pt x="8675" y="5323"/>
                    <a:pt x="8675" y="5403"/>
                    <a:pt x="8675" y="5562"/>
                  </a:cubicBezTo>
                  <a:lnTo>
                    <a:pt x="8675" y="6638"/>
                  </a:lnTo>
                  <a:cubicBezTo>
                    <a:pt x="8675" y="6799"/>
                    <a:pt x="8675" y="6880"/>
                    <a:pt x="8702" y="6965"/>
                  </a:cubicBezTo>
                  <a:cubicBezTo>
                    <a:pt x="8736" y="7059"/>
                    <a:pt x="8810" y="7133"/>
                    <a:pt x="8904" y="7167"/>
                  </a:cubicBezTo>
                  <a:cubicBezTo>
                    <a:pt x="8989" y="7194"/>
                    <a:pt x="9070" y="7194"/>
                    <a:pt x="9229" y="7194"/>
                  </a:cubicBezTo>
                  <a:lnTo>
                    <a:pt x="12372" y="7194"/>
                  </a:lnTo>
                  <a:cubicBezTo>
                    <a:pt x="12534" y="7194"/>
                    <a:pt x="12614" y="7194"/>
                    <a:pt x="12700" y="7167"/>
                  </a:cubicBezTo>
                  <a:cubicBezTo>
                    <a:pt x="12794" y="7133"/>
                    <a:pt x="12868" y="7059"/>
                    <a:pt x="12902" y="6965"/>
                  </a:cubicBezTo>
                  <a:cubicBezTo>
                    <a:pt x="12929" y="6880"/>
                    <a:pt x="12929" y="6799"/>
                    <a:pt x="12929" y="6640"/>
                  </a:cubicBezTo>
                  <a:lnTo>
                    <a:pt x="12929" y="5565"/>
                  </a:lnTo>
                  <a:cubicBezTo>
                    <a:pt x="12929" y="5403"/>
                    <a:pt x="12929" y="5323"/>
                    <a:pt x="12902" y="5237"/>
                  </a:cubicBezTo>
                  <a:cubicBezTo>
                    <a:pt x="12868" y="5143"/>
                    <a:pt x="12794" y="5069"/>
                    <a:pt x="12700" y="5035"/>
                  </a:cubicBezTo>
                  <a:cubicBezTo>
                    <a:pt x="12614" y="5008"/>
                    <a:pt x="12533" y="5008"/>
                    <a:pt x="12374" y="5008"/>
                  </a:cubicBezTo>
                  <a:lnTo>
                    <a:pt x="9232" y="5008"/>
                  </a:lnTo>
                  <a:lnTo>
                    <a:pt x="9229" y="5008"/>
                  </a:lnTo>
                  <a:close/>
                  <a:moveTo>
                    <a:pt x="9346" y="5731"/>
                  </a:moveTo>
                  <a:lnTo>
                    <a:pt x="12258" y="5731"/>
                  </a:lnTo>
                  <a:lnTo>
                    <a:pt x="12258" y="6471"/>
                  </a:lnTo>
                  <a:lnTo>
                    <a:pt x="9346" y="6471"/>
                  </a:lnTo>
                  <a:lnTo>
                    <a:pt x="9346" y="5731"/>
                  </a:lnTo>
                  <a:close/>
                  <a:moveTo>
                    <a:pt x="2492" y="8634"/>
                  </a:moveTo>
                  <a:lnTo>
                    <a:pt x="19105" y="8634"/>
                  </a:lnTo>
                  <a:lnTo>
                    <a:pt x="19105" y="9357"/>
                  </a:lnTo>
                  <a:lnTo>
                    <a:pt x="2492" y="9357"/>
                  </a:lnTo>
                  <a:lnTo>
                    <a:pt x="2492" y="8634"/>
                  </a:lnTo>
                  <a:close/>
                  <a:moveTo>
                    <a:pt x="2492" y="10062"/>
                  </a:moveTo>
                  <a:lnTo>
                    <a:pt x="19105" y="10062"/>
                  </a:lnTo>
                  <a:lnTo>
                    <a:pt x="19105" y="10791"/>
                  </a:lnTo>
                  <a:lnTo>
                    <a:pt x="2492" y="10791"/>
                  </a:lnTo>
                  <a:lnTo>
                    <a:pt x="2492" y="10062"/>
                  </a:lnTo>
                  <a:close/>
                  <a:moveTo>
                    <a:pt x="13674" y="12221"/>
                  </a:moveTo>
                  <a:cubicBezTo>
                    <a:pt x="13588" y="12221"/>
                    <a:pt x="13505" y="12255"/>
                    <a:pt x="13443" y="12316"/>
                  </a:cubicBezTo>
                  <a:cubicBezTo>
                    <a:pt x="13380" y="12378"/>
                    <a:pt x="13345" y="12463"/>
                    <a:pt x="13345" y="12551"/>
                  </a:cubicBezTo>
                  <a:lnTo>
                    <a:pt x="13345" y="16574"/>
                  </a:lnTo>
                  <a:lnTo>
                    <a:pt x="9278" y="16574"/>
                  </a:lnTo>
                  <a:cubicBezTo>
                    <a:pt x="9219" y="16579"/>
                    <a:pt x="9162" y="16603"/>
                    <a:pt x="9118" y="16644"/>
                  </a:cubicBezTo>
                  <a:cubicBezTo>
                    <a:pt x="9069" y="16689"/>
                    <a:pt x="9039" y="16750"/>
                    <a:pt x="9034" y="16816"/>
                  </a:cubicBezTo>
                  <a:lnTo>
                    <a:pt x="9034" y="21231"/>
                  </a:lnTo>
                  <a:cubicBezTo>
                    <a:pt x="9030" y="21315"/>
                    <a:pt x="9058" y="21397"/>
                    <a:pt x="9113" y="21461"/>
                  </a:cubicBezTo>
                  <a:cubicBezTo>
                    <a:pt x="9165" y="21521"/>
                    <a:pt x="9236" y="21560"/>
                    <a:pt x="9314" y="21572"/>
                  </a:cubicBezTo>
                  <a:lnTo>
                    <a:pt x="18008" y="21593"/>
                  </a:lnTo>
                  <a:cubicBezTo>
                    <a:pt x="18107" y="21587"/>
                    <a:pt x="18200" y="21540"/>
                    <a:pt x="18264" y="21464"/>
                  </a:cubicBezTo>
                  <a:cubicBezTo>
                    <a:pt x="18322" y="21395"/>
                    <a:pt x="18352" y="21306"/>
                    <a:pt x="18348" y="21216"/>
                  </a:cubicBezTo>
                  <a:lnTo>
                    <a:pt x="18348" y="12495"/>
                  </a:lnTo>
                  <a:cubicBezTo>
                    <a:pt x="18345" y="12422"/>
                    <a:pt x="18314" y="12353"/>
                    <a:pt x="18262" y="12302"/>
                  </a:cubicBezTo>
                  <a:cubicBezTo>
                    <a:pt x="18202" y="12244"/>
                    <a:pt x="18120" y="12215"/>
                    <a:pt x="18037" y="12221"/>
                  </a:cubicBezTo>
                  <a:lnTo>
                    <a:pt x="13674" y="12221"/>
                  </a:lnTo>
                  <a:close/>
                  <a:moveTo>
                    <a:pt x="14048" y="12926"/>
                  </a:moveTo>
                  <a:lnTo>
                    <a:pt x="14782" y="12929"/>
                  </a:lnTo>
                  <a:lnTo>
                    <a:pt x="14782" y="13875"/>
                  </a:lnTo>
                  <a:cubicBezTo>
                    <a:pt x="14782" y="14024"/>
                    <a:pt x="14782" y="14098"/>
                    <a:pt x="14807" y="14178"/>
                  </a:cubicBezTo>
                  <a:cubicBezTo>
                    <a:pt x="14838" y="14264"/>
                    <a:pt x="14906" y="14332"/>
                    <a:pt x="14993" y="14364"/>
                  </a:cubicBezTo>
                  <a:cubicBezTo>
                    <a:pt x="15072" y="14389"/>
                    <a:pt x="15148" y="14390"/>
                    <a:pt x="15295" y="14390"/>
                  </a:cubicBezTo>
                  <a:lnTo>
                    <a:pt x="16416" y="14390"/>
                  </a:lnTo>
                  <a:cubicBezTo>
                    <a:pt x="16566" y="14390"/>
                    <a:pt x="16640" y="14389"/>
                    <a:pt x="16719" y="14364"/>
                  </a:cubicBezTo>
                  <a:cubicBezTo>
                    <a:pt x="16806" y="14332"/>
                    <a:pt x="16874" y="14264"/>
                    <a:pt x="16906" y="14178"/>
                  </a:cubicBezTo>
                  <a:cubicBezTo>
                    <a:pt x="16931" y="14098"/>
                    <a:pt x="16931" y="14024"/>
                    <a:pt x="16931" y="13877"/>
                  </a:cubicBezTo>
                  <a:lnTo>
                    <a:pt x="16931" y="12936"/>
                  </a:lnTo>
                  <a:lnTo>
                    <a:pt x="17663" y="12939"/>
                  </a:lnTo>
                  <a:lnTo>
                    <a:pt x="17662" y="16551"/>
                  </a:lnTo>
                  <a:lnTo>
                    <a:pt x="14042" y="16551"/>
                  </a:lnTo>
                  <a:lnTo>
                    <a:pt x="14048" y="12926"/>
                  </a:lnTo>
                  <a:close/>
                  <a:moveTo>
                    <a:pt x="15485" y="12931"/>
                  </a:moveTo>
                  <a:lnTo>
                    <a:pt x="16227" y="12934"/>
                  </a:lnTo>
                  <a:lnTo>
                    <a:pt x="16227" y="13675"/>
                  </a:lnTo>
                  <a:lnTo>
                    <a:pt x="15485" y="13675"/>
                  </a:lnTo>
                  <a:lnTo>
                    <a:pt x="15485" y="12931"/>
                  </a:lnTo>
                  <a:close/>
                  <a:moveTo>
                    <a:pt x="9709" y="17291"/>
                  </a:moveTo>
                  <a:lnTo>
                    <a:pt x="10464" y="17294"/>
                  </a:lnTo>
                  <a:lnTo>
                    <a:pt x="10464" y="18203"/>
                  </a:lnTo>
                  <a:cubicBezTo>
                    <a:pt x="10464" y="18352"/>
                    <a:pt x="10463" y="18426"/>
                    <a:pt x="10488" y="18506"/>
                  </a:cubicBezTo>
                  <a:cubicBezTo>
                    <a:pt x="10520" y="18592"/>
                    <a:pt x="10588" y="18660"/>
                    <a:pt x="10675" y="18692"/>
                  </a:cubicBezTo>
                  <a:cubicBezTo>
                    <a:pt x="10754" y="18717"/>
                    <a:pt x="10829" y="18718"/>
                    <a:pt x="10976" y="18718"/>
                  </a:cubicBezTo>
                  <a:lnTo>
                    <a:pt x="12098" y="18718"/>
                  </a:lnTo>
                  <a:cubicBezTo>
                    <a:pt x="12247" y="18718"/>
                    <a:pt x="12322" y="18717"/>
                    <a:pt x="12401" y="18692"/>
                  </a:cubicBezTo>
                  <a:cubicBezTo>
                    <a:pt x="12488" y="18660"/>
                    <a:pt x="12556" y="18592"/>
                    <a:pt x="12588" y="18506"/>
                  </a:cubicBezTo>
                  <a:cubicBezTo>
                    <a:pt x="12613" y="18426"/>
                    <a:pt x="12612" y="18352"/>
                    <a:pt x="12612" y="18205"/>
                  </a:cubicBezTo>
                  <a:lnTo>
                    <a:pt x="12612" y="17302"/>
                  </a:lnTo>
                  <a:lnTo>
                    <a:pt x="13345" y="17304"/>
                  </a:lnTo>
                  <a:lnTo>
                    <a:pt x="13343" y="20916"/>
                  </a:lnTo>
                  <a:lnTo>
                    <a:pt x="9703" y="20916"/>
                  </a:lnTo>
                  <a:lnTo>
                    <a:pt x="9709" y="17291"/>
                  </a:lnTo>
                  <a:close/>
                  <a:moveTo>
                    <a:pt x="14048" y="17291"/>
                  </a:moveTo>
                  <a:lnTo>
                    <a:pt x="14782" y="17294"/>
                  </a:lnTo>
                  <a:lnTo>
                    <a:pt x="14782" y="18203"/>
                  </a:lnTo>
                  <a:cubicBezTo>
                    <a:pt x="14782" y="18352"/>
                    <a:pt x="14782" y="18426"/>
                    <a:pt x="14807" y="18506"/>
                  </a:cubicBezTo>
                  <a:cubicBezTo>
                    <a:pt x="14838" y="18592"/>
                    <a:pt x="14906" y="18660"/>
                    <a:pt x="14993" y="18692"/>
                  </a:cubicBezTo>
                  <a:cubicBezTo>
                    <a:pt x="15072" y="18717"/>
                    <a:pt x="15148" y="18718"/>
                    <a:pt x="15295" y="18718"/>
                  </a:cubicBezTo>
                  <a:lnTo>
                    <a:pt x="16416" y="18718"/>
                  </a:lnTo>
                  <a:cubicBezTo>
                    <a:pt x="16566" y="18718"/>
                    <a:pt x="16640" y="18717"/>
                    <a:pt x="16719" y="18692"/>
                  </a:cubicBezTo>
                  <a:cubicBezTo>
                    <a:pt x="16806" y="18660"/>
                    <a:pt x="16874" y="18592"/>
                    <a:pt x="16906" y="18506"/>
                  </a:cubicBezTo>
                  <a:cubicBezTo>
                    <a:pt x="16931" y="18426"/>
                    <a:pt x="16931" y="18352"/>
                    <a:pt x="16931" y="18205"/>
                  </a:cubicBezTo>
                  <a:lnTo>
                    <a:pt x="16931" y="17302"/>
                  </a:lnTo>
                  <a:lnTo>
                    <a:pt x="17663" y="17304"/>
                  </a:lnTo>
                  <a:lnTo>
                    <a:pt x="17662" y="20916"/>
                  </a:lnTo>
                  <a:lnTo>
                    <a:pt x="14042" y="20916"/>
                  </a:lnTo>
                  <a:lnTo>
                    <a:pt x="14048" y="17291"/>
                  </a:lnTo>
                  <a:close/>
                  <a:moveTo>
                    <a:pt x="11167" y="17297"/>
                  </a:moveTo>
                  <a:lnTo>
                    <a:pt x="11909" y="17299"/>
                  </a:lnTo>
                  <a:lnTo>
                    <a:pt x="11909" y="18003"/>
                  </a:lnTo>
                  <a:lnTo>
                    <a:pt x="11167" y="18003"/>
                  </a:lnTo>
                  <a:lnTo>
                    <a:pt x="11167" y="17297"/>
                  </a:lnTo>
                  <a:close/>
                  <a:moveTo>
                    <a:pt x="15485" y="17297"/>
                  </a:moveTo>
                  <a:lnTo>
                    <a:pt x="16227" y="17299"/>
                  </a:lnTo>
                  <a:lnTo>
                    <a:pt x="16227" y="18003"/>
                  </a:lnTo>
                  <a:lnTo>
                    <a:pt x="15485" y="18003"/>
                  </a:lnTo>
                  <a:lnTo>
                    <a:pt x="15485" y="1729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F2806CE-B76D-E247-BF6A-3567A41B37DC}"/>
                </a:ext>
              </a:extLst>
            </p:cNvPr>
            <p:cNvGrpSpPr/>
            <p:nvPr/>
          </p:nvGrpSpPr>
          <p:grpSpPr>
            <a:xfrm>
              <a:off x="16872520" y="2897560"/>
              <a:ext cx="5904656" cy="2841661"/>
              <a:chOff x="16872520" y="5709623"/>
              <a:chExt cx="5904656" cy="2841661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C7A6A39-C720-E645-8423-7FAEEEFF89EA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CAC171B-DFCE-7742-ADB3-CE9501C6DF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46" name="Фигура">
              <a:extLst>
                <a:ext uri="{FF2B5EF4-FFF2-40B4-BE49-F238E27FC236}">
                  <a16:creationId xmlns:a16="http://schemas.microsoft.com/office/drawing/2014/main" id="{D7F06E8B-5BD6-354C-B01A-CC7ADD27052F}"/>
                </a:ext>
              </a:extLst>
            </p:cNvPr>
            <p:cNvSpPr/>
            <p:nvPr/>
          </p:nvSpPr>
          <p:spPr>
            <a:xfrm>
              <a:off x="16906757" y="1795006"/>
              <a:ext cx="993795" cy="912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9" extrusionOk="0">
                  <a:moveTo>
                    <a:pt x="13000" y="0"/>
                  </a:moveTo>
                  <a:cubicBezTo>
                    <a:pt x="12934" y="-1"/>
                    <a:pt x="12869" y="18"/>
                    <a:pt x="12812" y="55"/>
                  </a:cubicBezTo>
                  <a:lnTo>
                    <a:pt x="6685" y="3665"/>
                  </a:lnTo>
                  <a:cubicBezTo>
                    <a:pt x="6606" y="3709"/>
                    <a:pt x="6547" y="3785"/>
                    <a:pt x="6521" y="3875"/>
                  </a:cubicBezTo>
                  <a:cubicBezTo>
                    <a:pt x="6493" y="3972"/>
                    <a:pt x="6507" y="4077"/>
                    <a:pt x="6557" y="4163"/>
                  </a:cubicBezTo>
                  <a:lnTo>
                    <a:pt x="12637" y="15460"/>
                  </a:lnTo>
                  <a:cubicBezTo>
                    <a:pt x="12537" y="15410"/>
                    <a:pt x="12434" y="15365"/>
                    <a:pt x="12325" y="15327"/>
                  </a:cubicBezTo>
                  <a:cubicBezTo>
                    <a:pt x="12114" y="15252"/>
                    <a:pt x="11899" y="15212"/>
                    <a:pt x="11683" y="15200"/>
                  </a:cubicBezTo>
                  <a:lnTo>
                    <a:pt x="4384" y="1109"/>
                  </a:lnTo>
                  <a:cubicBezTo>
                    <a:pt x="4231" y="862"/>
                    <a:pt x="4017" y="662"/>
                    <a:pt x="3764" y="534"/>
                  </a:cubicBezTo>
                  <a:cubicBezTo>
                    <a:pt x="3539" y="420"/>
                    <a:pt x="3291" y="366"/>
                    <a:pt x="3041" y="375"/>
                  </a:cubicBezTo>
                  <a:lnTo>
                    <a:pt x="0" y="375"/>
                  </a:lnTo>
                  <a:lnTo>
                    <a:pt x="12" y="1172"/>
                  </a:lnTo>
                  <a:lnTo>
                    <a:pt x="2995" y="1172"/>
                  </a:lnTo>
                  <a:cubicBezTo>
                    <a:pt x="3174" y="1172"/>
                    <a:pt x="3350" y="1221"/>
                    <a:pt x="3505" y="1313"/>
                  </a:cubicBezTo>
                  <a:cubicBezTo>
                    <a:pt x="3649" y="1397"/>
                    <a:pt x="3770" y="1516"/>
                    <a:pt x="3861" y="1660"/>
                  </a:cubicBezTo>
                  <a:lnTo>
                    <a:pt x="8803" y="11257"/>
                  </a:lnTo>
                  <a:lnTo>
                    <a:pt x="8803" y="18084"/>
                  </a:lnTo>
                  <a:cubicBezTo>
                    <a:pt x="8878" y="20359"/>
                    <a:pt x="11369" y="21599"/>
                    <a:pt x="13098" y="20221"/>
                  </a:cubicBezTo>
                  <a:cubicBezTo>
                    <a:pt x="13603" y="19819"/>
                    <a:pt x="13919" y="19289"/>
                    <a:pt x="14063" y="18724"/>
                  </a:cubicBezTo>
                  <a:lnTo>
                    <a:pt x="21600" y="14382"/>
                  </a:lnTo>
                  <a:lnTo>
                    <a:pt x="21245" y="13702"/>
                  </a:lnTo>
                  <a:lnTo>
                    <a:pt x="14142" y="17794"/>
                  </a:lnTo>
                  <a:cubicBezTo>
                    <a:pt x="14126" y="17562"/>
                    <a:pt x="14086" y="17332"/>
                    <a:pt x="14017" y="17110"/>
                  </a:cubicBezTo>
                  <a:lnTo>
                    <a:pt x="20050" y="13546"/>
                  </a:lnTo>
                  <a:cubicBezTo>
                    <a:pt x="20143" y="13490"/>
                    <a:pt x="20210" y="13398"/>
                    <a:pt x="20238" y="13290"/>
                  </a:cubicBezTo>
                  <a:cubicBezTo>
                    <a:pt x="20266" y="13179"/>
                    <a:pt x="20251" y="13061"/>
                    <a:pt x="20195" y="12962"/>
                  </a:cubicBezTo>
                  <a:lnTo>
                    <a:pt x="13296" y="169"/>
                  </a:lnTo>
                  <a:cubicBezTo>
                    <a:pt x="13243" y="85"/>
                    <a:pt x="13160" y="26"/>
                    <a:pt x="13066" y="7"/>
                  </a:cubicBezTo>
                  <a:cubicBezTo>
                    <a:pt x="13044" y="2"/>
                    <a:pt x="13022" y="0"/>
                    <a:pt x="13000" y="0"/>
                  </a:cubicBezTo>
                  <a:close/>
                  <a:moveTo>
                    <a:pt x="12858" y="919"/>
                  </a:moveTo>
                  <a:lnTo>
                    <a:pt x="15954" y="6663"/>
                  </a:lnTo>
                  <a:lnTo>
                    <a:pt x="10443" y="9837"/>
                  </a:lnTo>
                  <a:lnTo>
                    <a:pt x="7383" y="4141"/>
                  </a:lnTo>
                  <a:lnTo>
                    <a:pt x="9063" y="3152"/>
                  </a:lnTo>
                  <a:lnTo>
                    <a:pt x="9709" y="4397"/>
                  </a:lnTo>
                  <a:cubicBezTo>
                    <a:pt x="9781" y="4535"/>
                    <a:pt x="9817" y="4604"/>
                    <a:pt x="9877" y="4665"/>
                  </a:cubicBezTo>
                  <a:cubicBezTo>
                    <a:pt x="9946" y="4729"/>
                    <a:pt x="10039" y="4758"/>
                    <a:pt x="10131" y="4744"/>
                  </a:cubicBezTo>
                  <a:cubicBezTo>
                    <a:pt x="10213" y="4727"/>
                    <a:pt x="10279" y="4689"/>
                    <a:pt x="10408" y="4615"/>
                  </a:cubicBezTo>
                  <a:lnTo>
                    <a:pt x="11830" y="3803"/>
                  </a:lnTo>
                  <a:cubicBezTo>
                    <a:pt x="11962" y="3728"/>
                    <a:pt x="12028" y="3691"/>
                    <a:pt x="12085" y="3627"/>
                  </a:cubicBezTo>
                  <a:cubicBezTo>
                    <a:pt x="12147" y="3555"/>
                    <a:pt x="12174" y="3457"/>
                    <a:pt x="12160" y="3361"/>
                  </a:cubicBezTo>
                  <a:cubicBezTo>
                    <a:pt x="12145" y="3275"/>
                    <a:pt x="12108" y="3206"/>
                    <a:pt x="12038" y="3070"/>
                  </a:cubicBezTo>
                  <a:lnTo>
                    <a:pt x="11374" y="1792"/>
                  </a:lnTo>
                  <a:lnTo>
                    <a:pt x="12858" y="919"/>
                  </a:lnTo>
                  <a:close/>
                  <a:moveTo>
                    <a:pt x="10718" y="2178"/>
                  </a:moveTo>
                  <a:lnTo>
                    <a:pt x="11267" y="3233"/>
                  </a:lnTo>
                  <a:lnTo>
                    <a:pt x="10246" y="3816"/>
                  </a:lnTo>
                  <a:lnTo>
                    <a:pt x="9705" y="2774"/>
                  </a:lnTo>
                  <a:lnTo>
                    <a:pt x="10718" y="2178"/>
                  </a:lnTo>
                  <a:close/>
                  <a:moveTo>
                    <a:pt x="16327" y="7354"/>
                  </a:moveTo>
                  <a:lnTo>
                    <a:pt x="19408" y="13068"/>
                  </a:lnTo>
                  <a:lnTo>
                    <a:pt x="13910" y="16288"/>
                  </a:lnTo>
                  <a:lnTo>
                    <a:pt x="10815" y="10529"/>
                  </a:lnTo>
                  <a:lnTo>
                    <a:pt x="12480" y="9570"/>
                  </a:lnTo>
                  <a:lnTo>
                    <a:pt x="13142" y="10844"/>
                  </a:lnTo>
                  <a:cubicBezTo>
                    <a:pt x="13214" y="10982"/>
                    <a:pt x="13249" y="11051"/>
                    <a:pt x="13310" y="11112"/>
                  </a:cubicBezTo>
                  <a:cubicBezTo>
                    <a:pt x="13379" y="11176"/>
                    <a:pt x="13472" y="11205"/>
                    <a:pt x="13563" y="11191"/>
                  </a:cubicBezTo>
                  <a:cubicBezTo>
                    <a:pt x="13645" y="11174"/>
                    <a:pt x="13711" y="11136"/>
                    <a:pt x="13841" y="11062"/>
                  </a:cubicBezTo>
                  <a:lnTo>
                    <a:pt x="15263" y="10250"/>
                  </a:lnTo>
                  <a:cubicBezTo>
                    <a:pt x="15394" y="10175"/>
                    <a:pt x="15460" y="10138"/>
                    <a:pt x="15518" y="10074"/>
                  </a:cubicBezTo>
                  <a:cubicBezTo>
                    <a:pt x="15579" y="10002"/>
                    <a:pt x="15607" y="9904"/>
                    <a:pt x="15593" y="9808"/>
                  </a:cubicBezTo>
                  <a:cubicBezTo>
                    <a:pt x="15577" y="9722"/>
                    <a:pt x="15541" y="9653"/>
                    <a:pt x="15470" y="9517"/>
                  </a:cubicBezTo>
                  <a:lnTo>
                    <a:pt x="14803" y="8232"/>
                  </a:lnTo>
                  <a:lnTo>
                    <a:pt x="16327" y="7354"/>
                  </a:lnTo>
                  <a:close/>
                  <a:moveTo>
                    <a:pt x="14144" y="8611"/>
                  </a:moveTo>
                  <a:lnTo>
                    <a:pt x="14699" y="9680"/>
                  </a:lnTo>
                  <a:lnTo>
                    <a:pt x="13678" y="10263"/>
                  </a:lnTo>
                  <a:lnTo>
                    <a:pt x="13125" y="9198"/>
                  </a:lnTo>
                  <a:lnTo>
                    <a:pt x="14144" y="8611"/>
                  </a:lnTo>
                  <a:close/>
                  <a:moveTo>
                    <a:pt x="9554" y="12715"/>
                  </a:moveTo>
                  <a:lnTo>
                    <a:pt x="10877" y="15284"/>
                  </a:lnTo>
                  <a:cubicBezTo>
                    <a:pt x="10864" y="15287"/>
                    <a:pt x="10850" y="15290"/>
                    <a:pt x="10837" y="15294"/>
                  </a:cubicBezTo>
                  <a:cubicBezTo>
                    <a:pt x="10364" y="15426"/>
                    <a:pt x="9920" y="15683"/>
                    <a:pt x="9554" y="16058"/>
                  </a:cubicBezTo>
                  <a:lnTo>
                    <a:pt x="9554" y="12715"/>
                  </a:lnTo>
                  <a:close/>
                  <a:moveTo>
                    <a:pt x="11478" y="15999"/>
                  </a:moveTo>
                  <a:cubicBezTo>
                    <a:pt x="11970" y="15999"/>
                    <a:pt x="12461" y="16196"/>
                    <a:pt x="12836" y="16589"/>
                  </a:cubicBezTo>
                  <a:cubicBezTo>
                    <a:pt x="13586" y="17376"/>
                    <a:pt x="13586" y="18651"/>
                    <a:pt x="12836" y="19438"/>
                  </a:cubicBezTo>
                  <a:cubicBezTo>
                    <a:pt x="12086" y="20224"/>
                    <a:pt x="10870" y="20224"/>
                    <a:pt x="10120" y="19438"/>
                  </a:cubicBezTo>
                  <a:cubicBezTo>
                    <a:pt x="9370" y="18651"/>
                    <a:pt x="9370" y="17376"/>
                    <a:pt x="10120" y="16589"/>
                  </a:cubicBezTo>
                  <a:cubicBezTo>
                    <a:pt x="10495" y="16196"/>
                    <a:pt x="10987" y="15999"/>
                    <a:pt x="11478" y="15999"/>
                  </a:cubicBezTo>
                  <a:close/>
                  <a:moveTo>
                    <a:pt x="11478" y="16805"/>
                  </a:moveTo>
                  <a:cubicBezTo>
                    <a:pt x="11183" y="16805"/>
                    <a:pt x="10888" y="16922"/>
                    <a:pt x="10663" y="17158"/>
                  </a:cubicBezTo>
                  <a:cubicBezTo>
                    <a:pt x="10213" y="17630"/>
                    <a:pt x="10213" y="18396"/>
                    <a:pt x="10663" y="18869"/>
                  </a:cubicBezTo>
                  <a:cubicBezTo>
                    <a:pt x="11113" y="19341"/>
                    <a:pt x="11843" y="19341"/>
                    <a:pt x="12293" y="18869"/>
                  </a:cubicBezTo>
                  <a:cubicBezTo>
                    <a:pt x="12743" y="18396"/>
                    <a:pt x="12743" y="17630"/>
                    <a:pt x="12293" y="17158"/>
                  </a:cubicBezTo>
                  <a:cubicBezTo>
                    <a:pt x="12068" y="16922"/>
                    <a:pt x="11773" y="16805"/>
                    <a:pt x="11478" y="16805"/>
                  </a:cubicBezTo>
                  <a:close/>
                  <a:moveTo>
                    <a:pt x="11478" y="17598"/>
                  </a:moveTo>
                  <a:cubicBezTo>
                    <a:pt x="11580" y="17598"/>
                    <a:pt x="11681" y="17638"/>
                    <a:pt x="11759" y="17719"/>
                  </a:cubicBezTo>
                  <a:cubicBezTo>
                    <a:pt x="11914" y="17882"/>
                    <a:pt x="11914" y="18145"/>
                    <a:pt x="11759" y="18307"/>
                  </a:cubicBezTo>
                  <a:cubicBezTo>
                    <a:pt x="11604" y="18470"/>
                    <a:pt x="11353" y="18470"/>
                    <a:pt x="11198" y="18307"/>
                  </a:cubicBezTo>
                  <a:cubicBezTo>
                    <a:pt x="11043" y="18145"/>
                    <a:pt x="11043" y="17882"/>
                    <a:pt x="11198" y="17719"/>
                  </a:cubicBezTo>
                  <a:cubicBezTo>
                    <a:pt x="11275" y="17638"/>
                    <a:pt x="11377" y="17598"/>
                    <a:pt x="11478" y="175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7E4622-C458-8E41-951B-3C7EAFAD6921}"/>
                </a:ext>
              </a:extLst>
            </p:cNvPr>
            <p:cNvGrpSpPr/>
            <p:nvPr/>
          </p:nvGrpSpPr>
          <p:grpSpPr>
            <a:xfrm>
              <a:off x="9347684" y="2897560"/>
              <a:ext cx="5904656" cy="2841661"/>
              <a:chOff x="9239672" y="5709623"/>
              <a:chExt cx="5904656" cy="2841661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A8FA71F-E396-394A-BBEA-6810981212DC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8567973-1776-0445-AF96-DFAE2F6DF2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48" name="Фигура">
              <a:extLst>
                <a:ext uri="{FF2B5EF4-FFF2-40B4-BE49-F238E27FC236}">
                  <a16:creationId xmlns:a16="http://schemas.microsoft.com/office/drawing/2014/main" id="{EBD60ACF-88BA-2142-ABD7-07E2C4C4CDE6}"/>
                </a:ext>
              </a:extLst>
            </p:cNvPr>
            <p:cNvSpPr/>
            <p:nvPr/>
          </p:nvSpPr>
          <p:spPr>
            <a:xfrm>
              <a:off x="9431726" y="1768354"/>
              <a:ext cx="938925" cy="99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8999" y="0"/>
                  </a:moveTo>
                  <a:cubicBezTo>
                    <a:pt x="8546" y="33"/>
                    <a:pt x="8123" y="227"/>
                    <a:pt x="7816" y="546"/>
                  </a:cubicBezTo>
                  <a:cubicBezTo>
                    <a:pt x="7503" y="870"/>
                    <a:pt x="7334" y="1298"/>
                    <a:pt x="7344" y="1738"/>
                  </a:cubicBezTo>
                  <a:lnTo>
                    <a:pt x="7344" y="5405"/>
                  </a:lnTo>
                  <a:cubicBezTo>
                    <a:pt x="7352" y="6295"/>
                    <a:pt x="7753" y="7137"/>
                    <a:pt x="8444" y="7732"/>
                  </a:cubicBezTo>
                  <a:lnTo>
                    <a:pt x="8444" y="9019"/>
                  </a:lnTo>
                  <a:lnTo>
                    <a:pt x="3782" y="9332"/>
                  </a:lnTo>
                  <a:cubicBezTo>
                    <a:pt x="3428" y="9367"/>
                    <a:pt x="3091" y="9494"/>
                    <a:pt x="2808" y="9700"/>
                  </a:cubicBezTo>
                  <a:cubicBezTo>
                    <a:pt x="2483" y="9935"/>
                    <a:pt x="2245" y="10263"/>
                    <a:pt x="2125" y="10635"/>
                  </a:cubicBezTo>
                  <a:lnTo>
                    <a:pt x="94" y="18424"/>
                  </a:lnTo>
                  <a:cubicBezTo>
                    <a:pt x="-81" y="19028"/>
                    <a:pt x="-11" y="19672"/>
                    <a:pt x="290" y="20229"/>
                  </a:cubicBezTo>
                  <a:cubicBezTo>
                    <a:pt x="716" y="21016"/>
                    <a:pt x="1540" y="21535"/>
                    <a:pt x="2467" y="21600"/>
                  </a:cubicBezTo>
                  <a:lnTo>
                    <a:pt x="5811" y="21600"/>
                  </a:lnTo>
                  <a:cubicBezTo>
                    <a:pt x="6368" y="21581"/>
                    <a:pt x="6890" y="21338"/>
                    <a:pt x="7248" y="20932"/>
                  </a:cubicBezTo>
                  <a:cubicBezTo>
                    <a:pt x="7445" y="20708"/>
                    <a:pt x="7579" y="20442"/>
                    <a:pt x="7648" y="20159"/>
                  </a:cubicBezTo>
                  <a:lnTo>
                    <a:pt x="10109" y="20159"/>
                  </a:lnTo>
                  <a:lnTo>
                    <a:pt x="11362" y="20159"/>
                  </a:lnTo>
                  <a:lnTo>
                    <a:pt x="13791" y="20159"/>
                  </a:lnTo>
                  <a:cubicBezTo>
                    <a:pt x="13859" y="20442"/>
                    <a:pt x="13994" y="20708"/>
                    <a:pt x="14191" y="20932"/>
                  </a:cubicBezTo>
                  <a:cubicBezTo>
                    <a:pt x="14549" y="21338"/>
                    <a:pt x="15070" y="21581"/>
                    <a:pt x="15627" y="21600"/>
                  </a:cubicBezTo>
                  <a:lnTo>
                    <a:pt x="18972" y="21600"/>
                  </a:lnTo>
                  <a:cubicBezTo>
                    <a:pt x="19898" y="21535"/>
                    <a:pt x="20723" y="21016"/>
                    <a:pt x="21149" y="20229"/>
                  </a:cubicBezTo>
                  <a:cubicBezTo>
                    <a:pt x="21450" y="19672"/>
                    <a:pt x="21519" y="19028"/>
                    <a:pt x="21344" y="18424"/>
                  </a:cubicBezTo>
                  <a:lnTo>
                    <a:pt x="19314" y="10635"/>
                  </a:lnTo>
                  <a:cubicBezTo>
                    <a:pt x="19194" y="10263"/>
                    <a:pt x="18955" y="9935"/>
                    <a:pt x="18631" y="9700"/>
                  </a:cubicBezTo>
                  <a:cubicBezTo>
                    <a:pt x="18348" y="9494"/>
                    <a:pt x="18011" y="9367"/>
                    <a:pt x="17657" y="9332"/>
                  </a:cubicBezTo>
                  <a:lnTo>
                    <a:pt x="12995" y="9019"/>
                  </a:lnTo>
                  <a:lnTo>
                    <a:pt x="12995" y="7769"/>
                  </a:lnTo>
                  <a:cubicBezTo>
                    <a:pt x="13711" y="7173"/>
                    <a:pt x="14128" y="6313"/>
                    <a:pt x="14136" y="5405"/>
                  </a:cubicBezTo>
                  <a:lnTo>
                    <a:pt x="14136" y="1738"/>
                  </a:lnTo>
                  <a:cubicBezTo>
                    <a:pt x="14146" y="1297"/>
                    <a:pt x="13977" y="870"/>
                    <a:pt x="13663" y="546"/>
                  </a:cubicBezTo>
                  <a:cubicBezTo>
                    <a:pt x="13356" y="227"/>
                    <a:pt x="12933" y="33"/>
                    <a:pt x="12481" y="0"/>
                  </a:cubicBezTo>
                  <a:lnTo>
                    <a:pt x="11144" y="0"/>
                  </a:lnTo>
                  <a:lnTo>
                    <a:pt x="10335" y="0"/>
                  </a:lnTo>
                  <a:lnTo>
                    <a:pt x="8999" y="0"/>
                  </a:lnTo>
                  <a:close/>
                  <a:moveTo>
                    <a:pt x="9112" y="676"/>
                  </a:moveTo>
                  <a:lnTo>
                    <a:pt x="10335" y="676"/>
                  </a:lnTo>
                  <a:lnTo>
                    <a:pt x="11144" y="676"/>
                  </a:lnTo>
                  <a:lnTo>
                    <a:pt x="12367" y="676"/>
                  </a:lnTo>
                  <a:cubicBezTo>
                    <a:pt x="12634" y="693"/>
                    <a:pt x="12885" y="801"/>
                    <a:pt x="13076" y="980"/>
                  </a:cubicBezTo>
                  <a:cubicBezTo>
                    <a:pt x="13284" y="1176"/>
                    <a:pt x="13404" y="1441"/>
                    <a:pt x="13411" y="1720"/>
                  </a:cubicBezTo>
                  <a:lnTo>
                    <a:pt x="13411" y="2505"/>
                  </a:lnTo>
                  <a:cubicBezTo>
                    <a:pt x="13332" y="2431"/>
                    <a:pt x="13245" y="2365"/>
                    <a:pt x="13150" y="2311"/>
                  </a:cubicBezTo>
                  <a:cubicBezTo>
                    <a:pt x="12928" y="2182"/>
                    <a:pt x="12673" y="2113"/>
                    <a:pt x="12414" y="2111"/>
                  </a:cubicBezTo>
                  <a:lnTo>
                    <a:pt x="9194" y="2111"/>
                  </a:lnTo>
                  <a:cubicBezTo>
                    <a:pt x="8932" y="2113"/>
                    <a:pt x="8673" y="2171"/>
                    <a:pt x="8438" y="2281"/>
                  </a:cubicBezTo>
                  <a:cubicBezTo>
                    <a:pt x="8304" y="2343"/>
                    <a:pt x="8182" y="2422"/>
                    <a:pt x="8069" y="2514"/>
                  </a:cubicBezTo>
                  <a:lnTo>
                    <a:pt x="8069" y="1720"/>
                  </a:lnTo>
                  <a:cubicBezTo>
                    <a:pt x="8076" y="1441"/>
                    <a:pt x="8196" y="1176"/>
                    <a:pt x="8404" y="980"/>
                  </a:cubicBezTo>
                  <a:cubicBezTo>
                    <a:pt x="8594" y="801"/>
                    <a:pt x="8846" y="693"/>
                    <a:pt x="9112" y="676"/>
                  </a:cubicBezTo>
                  <a:close/>
                  <a:moveTo>
                    <a:pt x="9202" y="2839"/>
                  </a:moveTo>
                  <a:lnTo>
                    <a:pt x="12298" y="2839"/>
                  </a:lnTo>
                  <a:cubicBezTo>
                    <a:pt x="12639" y="2846"/>
                    <a:pt x="12955" y="3008"/>
                    <a:pt x="13150" y="3275"/>
                  </a:cubicBezTo>
                  <a:cubicBezTo>
                    <a:pt x="13213" y="3361"/>
                    <a:pt x="13258" y="3456"/>
                    <a:pt x="13289" y="3556"/>
                  </a:cubicBezTo>
                  <a:lnTo>
                    <a:pt x="8174" y="3556"/>
                  </a:lnTo>
                  <a:cubicBezTo>
                    <a:pt x="8211" y="3462"/>
                    <a:pt x="8261" y="3373"/>
                    <a:pt x="8324" y="3292"/>
                  </a:cubicBezTo>
                  <a:cubicBezTo>
                    <a:pt x="8532" y="3025"/>
                    <a:pt x="8853" y="2859"/>
                    <a:pt x="9202" y="2839"/>
                  </a:cubicBezTo>
                  <a:close/>
                  <a:moveTo>
                    <a:pt x="8069" y="4243"/>
                  </a:moveTo>
                  <a:lnTo>
                    <a:pt x="9981" y="4243"/>
                  </a:lnTo>
                  <a:lnTo>
                    <a:pt x="9981" y="5778"/>
                  </a:lnTo>
                  <a:cubicBezTo>
                    <a:pt x="9981" y="5846"/>
                    <a:pt x="10006" y="5912"/>
                    <a:pt x="10053" y="5963"/>
                  </a:cubicBezTo>
                  <a:cubicBezTo>
                    <a:pt x="10110" y="6027"/>
                    <a:pt x="10194" y="6064"/>
                    <a:pt x="10281" y="6064"/>
                  </a:cubicBezTo>
                  <a:lnTo>
                    <a:pt x="11120" y="6064"/>
                  </a:lnTo>
                  <a:lnTo>
                    <a:pt x="11120" y="5359"/>
                  </a:lnTo>
                  <a:lnTo>
                    <a:pt x="10729" y="5359"/>
                  </a:lnTo>
                  <a:lnTo>
                    <a:pt x="10729" y="4243"/>
                  </a:lnTo>
                  <a:lnTo>
                    <a:pt x="13411" y="4243"/>
                  </a:lnTo>
                  <a:lnTo>
                    <a:pt x="13411" y="5514"/>
                  </a:lnTo>
                  <a:cubicBezTo>
                    <a:pt x="13352" y="6210"/>
                    <a:pt x="12997" y="6854"/>
                    <a:pt x="12428" y="7294"/>
                  </a:cubicBezTo>
                  <a:cubicBezTo>
                    <a:pt x="11937" y="7673"/>
                    <a:pt x="11342" y="7873"/>
                    <a:pt x="10744" y="7874"/>
                  </a:cubicBezTo>
                  <a:cubicBezTo>
                    <a:pt x="10143" y="7875"/>
                    <a:pt x="9546" y="7675"/>
                    <a:pt x="9052" y="7294"/>
                  </a:cubicBezTo>
                  <a:cubicBezTo>
                    <a:pt x="8482" y="6854"/>
                    <a:pt x="8128" y="6210"/>
                    <a:pt x="8069" y="5514"/>
                  </a:cubicBezTo>
                  <a:lnTo>
                    <a:pt x="8069" y="4243"/>
                  </a:lnTo>
                  <a:close/>
                  <a:moveTo>
                    <a:pt x="9183" y="8220"/>
                  </a:moveTo>
                  <a:cubicBezTo>
                    <a:pt x="9672" y="8460"/>
                    <a:pt x="10207" y="8585"/>
                    <a:pt x="10744" y="8584"/>
                  </a:cubicBezTo>
                  <a:cubicBezTo>
                    <a:pt x="11263" y="8583"/>
                    <a:pt x="11780" y="8467"/>
                    <a:pt x="12255" y="8241"/>
                  </a:cubicBezTo>
                  <a:lnTo>
                    <a:pt x="12255" y="9186"/>
                  </a:lnTo>
                  <a:lnTo>
                    <a:pt x="10736" y="10618"/>
                  </a:lnTo>
                  <a:lnTo>
                    <a:pt x="9183" y="9154"/>
                  </a:lnTo>
                  <a:lnTo>
                    <a:pt x="9183" y="8220"/>
                  </a:lnTo>
                  <a:close/>
                  <a:moveTo>
                    <a:pt x="8712" y="9696"/>
                  </a:moveTo>
                  <a:lnTo>
                    <a:pt x="9821" y="10771"/>
                  </a:lnTo>
                  <a:lnTo>
                    <a:pt x="3889" y="10771"/>
                  </a:lnTo>
                  <a:cubicBezTo>
                    <a:pt x="3795" y="10773"/>
                    <a:pt x="3705" y="10810"/>
                    <a:pt x="3638" y="10874"/>
                  </a:cubicBezTo>
                  <a:cubicBezTo>
                    <a:pt x="3571" y="10937"/>
                    <a:pt x="3533" y="11022"/>
                    <a:pt x="3530" y="11112"/>
                  </a:cubicBezTo>
                  <a:lnTo>
                    <a:pt x="3530" y="15487"/>
                  </a:lnTo>
                  <a:lnTo>
                    <a:pt x="1601" y="15487"/>
                  </a:lnTo>
                  <a:lnTo>
                    <a:pt x="2836" y="10800"/>
                  </a:lnTo>
                  <a:cubicBezTo>
                    <a:pt x="2911" y="10588"/>
                    <a:pt x="3050" y="10401"/>
                    <a:pt x="3235" y="10264"/>
                  </a:cubicBezTo>
                  <a:cubicBezTo>
                    <a:pt x="3427" y="10122"/>
                    <a:pt x="3660" y="10040"/>
                    <a:pt x="3903" y="10027"/>
                  </a:cubicBezTo>
                  <a:lnTo>
                    <a:pt x="8712" y="9696"/>
                  </a:lnTo>
                  <a:close/>
                  <a:moveTo>
                    <a:pt x="12757" y="9698"/>
                  </a:moveTo>
                  <a:lnTo>
                    <a:pt x="17536" y="10027"/>
                  </a:lnTo>
                  <a:cubicBezTo>
                    <a:pt x="17779" y="10040"/>
                    <a:pt x="18012" y="10122"/>
                    <a:pt x="18204" y="10264"/>
                  </a:cubicBezTo>
                  <a:cubicBezTo>
                    <a:pt x="18389" y="10401"/>
                    <a:pt x="18528" y="10588"/>
                    <a:pt x="18602" y="10800"/>
                  </a:cubicBezTo>
                  <a:lnTo>
                    <a:pt x="19837" y="15487"/>
                  </a:lnTo>
                  <a:lnTo>
                    <a:pt x="17942" y="15487"/>
                  </a:lnTo>
                  <a:lnTo>
                    <a:pt x="17942" y="11112"/>
                  </a:lnTo>
                  <a:cubicBezTo>
                    <a:pt x="17939" y="11022"/>
                    <a:pt x="17901" y="10937"/>
                    <a:pt x="17834" y="10874"/>
                  </a:cubicBezTo>
                  <a:cubicBezTo>
                    <a:pt x="17767" y="10810"/>
                    <a:pt x="17677" y="10773"/>
                    <a:pt x="17583" y="10771"/>
                  </a:cubicBezTo>
                  <a:lnTo>
                    <a:pt x="11651" y="10771"/>
                  </a:lnTo>
                  <a:lnTo>
                    <a:pt x="12757" y="9698"/>
                  </a:lnTo>
                  <a:close/>
                  <a:moveTo>
                    <a:pt x="4276" y="11486"/>
                  </a:moveTo>
                  <a:lnTo>
                    <a:pt x="8857" y="11486"/>
                  </a:lnTo>
                  <a:lnTo>
                    <a:pt x="8857" y="13302"/>
                  </a:lnTo>
                  <a:lnTo>
                    <a:pt x="4276" y="13302"/>
                  </a:lnTo>
                  <a:lnTo>
                    <a:pt x="4276" y="11486"/>
                  </a:lnTo>
                  <a:close/>
                  <a:moveTo>
                    <a:pt x="9564" y="11486"/>
                  </a:moveTo>
                  <a:lnTo>
                    <a:pt x="10396" y="11486"/>
                  </a:lnTo>
                  <a:lnTo>
                    <a:pt x="11076" y="11486"/>
                  </a:lnTo>
                  <a:lnTo>
                    <a:pt x="11902" y="11486"/>
                  </a:lnTo>
                  <a:lnTo>
                    <a:pt x="11902" y="13302"/>
                  </a:lnTo>
                  <a:lnTo>
                    <a:pt x="9564" y="13302"/>
                  </a:lnTo>
                  <a:lnTo>
                    <a:pt x="9564" y="11486"/>
                  </a:lnTo>
                  <a:close/>
                  <a:moveTo>
                    <a:pt x="12608" y="11486"/>
                  </a:moveTo>
                  <a:lnTo>
                    <a:pt x="17196" y="11486"/>
                  </a:lnTo>
                  <a:lnTo>
                    <a:pt x="17196" y="13302"/>
                  </a:lnTo>
                  <a:lnTo>
                    <a:pt x="12608" y="13302"/>
                  </a:lnTo>
                  <a:lnTo>
                    <a:pt x="12608" y="11486"/>
                  </a:lnTo>
                  <a:close/>
                  <a:moveTo>
                    <a:pt x="4276" y="13989"/>
                  </a:moveTo>
                  <a:lnTo>
                    <a:pt x="8857" y="13989"/>
                  </a:lnTo>
                  <a:lnTo>
                    <a:pt x="8857" y="15601"/>
                  </a:lnTo>
                  <a:cubicBezTo>
                    <a:pt x="8857" y="15766"/>
                    <a:pt x="8857" y="15848"/>
                    <a:pt x="8886" y="15935"/>
                  </a:cubicBezTo>
                  <a:cubicBezTo>
                    <a:pt x="8923" y="16031"/>
                    <a:pt x="9002" y="16107"/>
                    <a:pt x="9102" y="16142"/>
                  </a:cubicBezTo>
                  <a:cubicBezTo>
                    <a:pt x="9194" y="16169"/>
                    <a:pt x="9280" y="16169"/>
                    <a:pt x="9450" y="16169"/>
                  </a:cubicBezTo>
                  <a:lnTo>
                    <a:pt x="12013" y="16169"/>
                  </a:lnTo>
                  <a:cubicBezTo>
                    <a:pt x="12186" y="16169"/>
                    <a:pt x="12272" y="16169"/>
                    <a:pt x="12363" y="16142"/>
                  </a:cubicBezTo>
                  <a:cubicBezTo>
                    <a:pt x="12464" y="16107"/>
                    <a:pt x="12543" y="16031"/>
                    <a:pt x="12579" y="15935"/>
                  </a:cubicBezTo>
                  <a:cubicBezTo>
                    <a:pt x="12608" y="15848"/>
                    <a:pt x="12608" y="15766"/>
                    <a:pt x="12608" y="15604"/>
                  </a:cubicBezTo>
                  <a:lnTo>
                    <a:pt x="12608" y="13989"/>
                  </a:lnTo>
                  <a:lnTo>
                    <a:pt x="17196" y="13989"/>
                  </a:lnTo>
                  <a:lnTo>
                    <a:pt x="17196" y="19454"/>
                  </a:lnTo>
                  <a:lnTo>
                    <a:pt x="11362" y="19454"/>
                  </a:lnTo>
                  <a:lnTo>
                    <a:pt x="10109" y="19454"/>
                  </a:lnTo>
                  <a:lnTo>
                    <a:pt x="4276" y="19454"/>
                  </a:lnTo>
                  <a:lnTo>
                    <a:pt x="4276" y="13989"/>
                  </a:lnTo>
                  <a:close/>
                  <a:moveTo>
                    <a:pt x="9564" y="13989"/>
                  </a:moveTo>
                  <a:lnTo>
                    <a:pt x="11902" y="13989"/>
                  </a:lnTo>
                  <a:lnTo>
                    <a:pt x="11902" y="15456"/>
                  </a:lnTo>
                  <a:lnTo>
                    <a:pt x="9564" y="15456"/>
                  </a:lnTo>
                  <a:lnTo>
                    <a:pt x="9564" y="13989"/>
                  </a:lnTo>
                  <a:close/>
                  <a:moveTo>
                    <a:pt x="1421" y="16174"/>
                  </a:moveTo>
                  <a:lnTo>
                    <a:pt x="3530" y="16174"/>
                  </a:lnTo>
                  <a:lnTo>
                    <a:pt x="3530" y="17690"/>
                  </a:lnTo>
                  <a:cubicBezTo>
                    <a:pt x="3367" y="17631"/>
                    <a:pt x="3189" y="17603"/>
                    <a:pt x="3004" y="17624"/>
                  </a:cubicBezTo>
                  <a:cubicBezTo>
                    <a:pt x="2473" y="17686"/>
                    <a:pt x="2067" y="18106"/>
                    <a:pt x="2045" y="18615"/>
                  </a:cubicBezTo>
                  <a:lnTo>
                    <a:pt x="2045" y="20772"/>
                  </a:lnTo>
                  <a:cubicBezTo>
                    <a:pt x="1608" y="20624"/>
                    <a:pt x="1234" y="20332"/>
                    <a:pt x="997" y="19941"/>
                  </a:cubicBezTo>
                  <a:cubicBezTo>
                    <a:pt x="737" y="19513"/>
                    <a:pt x="666" y="19004"/>
                    <a:pt x="801" y="18526"/>
                  </a:cubicBezTo>
                  <a:lnTo>
                    <a:pt x="1421" y="16174"/>
                  </a:lnTo>
                  <a:close/>
                  <a:moveTo>
                    <a:pt x="17942" y="16174"/>
                  </a:moveTo>
                  <a:lnTo>
                    <a:pt x="20018" y="16174"/>
                  </a:lnTo>
                  <a:lnTo>
                    <a:pt x="20637" y="18526"/>
                  </a:lnTo>
                  <a:cubicBezTo>
                    <a:pt x="20772" y="19004"/>
                    <a:pt x="20702" y="19513"/>
                    <a:pt x="20442" y="19941"/>
                  </a:cubicBezTo>
                  <a:cubicBezTo>
                    <a:pt x="20206" y="20331"/>
                    <a:pt x="19834" y="20622"/>
                    <a:pt x="19398" y="20771"/>
                  </a:cubicBezTo>
                  <a:lnTo>
                    <a:pt x="19398" y="18615"/>
                  </a:lnTo>
                  <a:cubicBezTo>
                    <a:pt x="19377" y="18106"/>
                    <a:pt x="18970" y="17686"/>
                    <a:pt x="18439" y="17624"/>
                  </a:cubicBezTo>
                  <a:cubicBezTo>
                    <a:pt x="18265" y="17604"/>
                    <a:pt x="18097" y="17628"/>
                    <a:pt x="17942" y="17680"/>
                  </a:cubicBezTo>
                  <a:lnTo>
                    <a:pt x="17942" y="16174"/>
                  </a:lnTo>
                  <a:close/>
                  <a:moveTo>
                    <a:pt x="14140" y="18011"/>
                  </a:moveTo>
                  <a:lnTo>
                    <a:pt x="14140" y="18698"/>
                  </a:lnTo>
                  <a:lnTo>
                    <a:pt x="14861" y="18698"/>
                  </a:lnTo>
                  <a:lnTo>
                    <a:pt x="14861" y="18011"/>
                  </a:lnTo>
                  <a:lnTo>
                    <a:pt x="14140" y="18011"/>
                  </a:lnTo>
                  <a:close/>
                  <a:moveTo>
                    <a:pt x="15665" y="18011"/>
                  </a:moveTo>
                  <a:lnTo>
                    <a:pt x="15665" y="18698"/>
                  </a:lnTo>
                  <a:lnTo>
                    <a:pt x="16385" y="18698"/>
                  </a:lnTo>
                  <a:lnTo>
                    <a:pt x="16385" y="18011"/>
                  </a:lnTo>
                  <a:lnTo>
                    <a:pt x="15665" y="18011"/>
                  </a:lnTo>
                  <a:close/>
                  <a:moveTo>
                    <a:pt x="3156" y="18336"/>
                  </a:moveTo>
                  <a:cubicBezTo>
                    <a:pt x="3327" y="18332"/>
                    <a:pt x="3481" y="18439"/>
                    <a:pt x="3530" y="18595"/>
                  </a:cubicBezTo>
                  <a:lnTo>
                    <a:pt x="3530" y="19805"/>
                  </a:lnTo>
                  <a:cubicBezTo>
                    <a:pt x="3522" y="19900"/>
                    <a:pt x="3558" y="19994"/>
                    <a:pt x="3628" y="20062"/>
                  </a:cubicBezTo>
                  <a:cubicBezTo>
                    <a:pt x="3701" y="20132"/>
                    <a:pt x="3803" y="20168"/>
                    <a:pt x="3906" y="20159"/>
                  </a:cubicBezTo>
                  <a:lnTo>
                    <a:pt x="6861" y="20159"/>
                  </a:lnTo>
                  <a:cubicBezTo>
                    <a:pt x="6820" y="20273"/>
                    <a:pt x="6760" y="20382"/>
                    <a:pt x="6679" y="20477"/>
                  </a:cubicBezTo>
                  <a:cubicBezTo>
                    <a:pt x="6470" y="20723"/>
                    <a:pt x="6155" y="20867"/>
                    <a:pt x="5823" y="20869"/>
                  </a:cubicBezTo>
                  <a:lnTo>
                    <a:pt x="2800" y="20869"/>
                  </a:lnTo>
                  <a:lnTo>
                    <a:pt x="2800" y="18666"/>
                  </a:lnTo>
                  <a:cubicBezTo>
                    <a:pt x="2806" y="18515"/>
                    <a:pt x="2916" y="18385"/>
                    <a:pt x="3070" y="18348"/>
                  </a:cubicBezTo>
                  <a:cubicBezTo>
                    <a:pt x="3099" y="18340"/>
                    <a:pt x="3128" y="18337"/>
                    <a:pt x="3156" y="18336"/>
                  </a:cubicBezTo>
                  <a:close/>
                  <a:moveTo>
                    <a:pt x="18288" y="18336"/>
                  </a:moveTo>
                  <a:cubicBezTo>
                    <a:pt x="18316" y="18337"/>
                    <a:pt x="18345" y="18340"/>
                    <a:pt x="18374" y="18348"/>
                  </a:cubicBezTo>
                  <a:cubicBezTo>
                    <a:pt x="18528" y="18385"/>
                    <a:pt x="18638" y="18515"/>
                    <a:pt x="18644" y="18666"/>
                  </a:cubicBezTo>
                  <a:lnTo>
                    <a:pt x="18644" y="20869"/>
                  </a:lnTo>
                  <a:lnTo>
                    <a:pt x="15616" y="20869"/>
                  </a:lnTo>
                  <a:cubicBezTo>
                    <a:pt x="15284" y="20867"/>
                    <a:pt x="14969" y="20723"/>
                    <a:pt x="14760" y="20477"/>
                  </a:cubicBezTo>
                  <a:cubicBezTo>
                    <a:pt x="14679" y="20382"/>
                    <a:pt x="14619" y="20273"/>
                    <a:pt x="14578" y="20159"/>
                  </a:cubicBezTo>
                  <a:lnTo>
                    <a:pt x="17566" y="20159"/>
                  </a:lnTo>
                  <a:cubicBezTo>
                    <a:pt x="17669" y="20168"/>
                    <a:pt x="17771" y="20132"/>
                    <a:pt x="17844" y="20062"/>
                  </a:cubicBezTo>
                  <a:cubicBezTo>
                    <a:pt x="17914" y="19994"/>
                    <a:pt x="17950" y="19900"/>
                    <a:pt x="17942" y="19805"/>
                  </a:cubicBezTo>
                  <a:lnTo>
                    <a:pt x="17942" y="18532"/>
                  </a:lnTo>
                  <a:cubicBezTo>
                    <a:pt x="18008" y="18411"/>
                    <a:pt x="18141" y="18333"/>
                    <a:pt x="18288" y="1833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C3A0171-6086-9940-9C57-EEF7CBAD6C9B}"/>
              </a:ext>
            </a:extLst>
          </p:cNvPr>
          <p:cNvGrpSpPr/>
          <p:nvPr/>
        </p:nvGrpSpPr>
        <p:grpSpPr>
          <a:xfrm>
            <a:off x="1822848" y="6608579"/>
            <a:ext cx="20954328" cy="4027186"/>
            <a:chOff x="1822848" y="6608579"/>
            <a:chExt cx="20954328" cy="4027186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4B75DBF-4121-AE40-AB54-3ACDB1E41422}"/>
                </a:ext>
              </a:extLst>
            </p:cNvPr>
            <p:cNvGrpSpPr/>
            <p:nvPr/>
          </p:nvGrpSpPr>
          <p:grpSpPr>
            <a:xfrm>
              <a:off x="1822848" y="6608579"/>
              <a:ext cx="20954328" cy="4027186"/>
              <a:chOff x="1822848" y="6608579"/>
              <a:chExt cx="20954328" cy="4027186"/>
            </a:xfrm>
          </p:grpSpPr>
          <p:grpSp>
            <p:nvGrpSpPr>
              <p:cNvPr id="39" name="Группа 38">
                <a:extLst>
                  <a:ext uri="{FF2B5EF4-FFF2-40B4-BE49-F238E27FC236}">
                    <a16:creationId xmlns:a16="http://schemas.microsoft.com/office/drawing/2014/main" id="{7E134B30-F825-7A41-83DD-0C953E16ECB1}"/>
                  </a:ext>
                </a:extLst>
              </p:cNvPr>
              <p:cNvGrpSpPr/>
              <p:nvPr/>
            </p:nvGrpSpPr>
            <p:grpSpPr>
              <a:xfrm>
                <a:off x="1822848" y="7794104"/>
                <a:ext cx="5904656" cy="2841661"/>
                <a:chOff x="1822848" y="5709623"/>
                <a:chExt cx="5904656" cy="2841661"/>
              </a:xfrm>
            </p:grpSpPr>
            <p:sp>
              <p:nvSpPr>
                <p:cNvPr id="40" name="Прямоугольник 39">
                  <a:extLst>
                    <a:ext uri="{FF2B5EF4-FFF2-40B4-BE49-F238E27FC236}">
                      <a16:creationId xmlns:a16="http://schemas.microsoft.com/office/drawing/2014/main" id="{E3AA3FFE-DCD0-4B4D-9B30-8B8B7D1827D9}"/>
                    </a:ext>
                  </a:extLst>
                </p:cNvPr>
                <p:cNvSpPr/>
                <p:nvPr/>
              </p:nvSpPr>
              <p:spPr>
                <a:xfrm>
                  <a:off x="1822848" y="6858000"/>
                  <a:ext cx="5904656" cy="16932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ullamcorper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suscipit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lobortis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nisl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aliquip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1" name="Text Box 3">
                  <a:extLst>
                    <a:ext uri="{FF2B5EF4-FFF2-40B4-BE49-F238E27FC236}">
                      <a16:creationId xmlns:a16="http://schemas.microsoft.com/office/drawing/2014/main" id="{C8B5DDF8-3BFE-454A-B45D-01DE91241A5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822848" y="5709623"/>
                  <a:ext cx="5118653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44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sp>
            <p:nvSpPr>
              <p:cNvPr id="47" name="Фигура">
                <a:extLst>
                  <a:ext uri="{FF2B5EF4-FFF2-40B4-BE49-F238E27FC236}">
                    <a16:creationId xmlns:a16="http://schemas.microsoft.com/office/drawing/2014/main" id="{AF4E5C7D-AF61-144A-9FFF-DDC95A4412D6}"/>
                  </a:ext>
                </a:extLst>
              </p:cNvPr>
              <p:cNvSpPr/>
              <p:nvPr/>
            </p:nvSpPr>
            <p:spPr>
              <a:xfrm>
                <a:off x="1915816" y="6608579"/>
                <a:ext cx="999405" cy="995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37" h="20302" extrusionOk="0">
                    <a:moveTo>
                      <a:pt x="9958" y="0"/>
                    </a:moveTo>
                    <a:cubicBezTo>
                      <a:pt x="7326" y="5"/>
                      <a:pt x="4706" y="1063"/>
                      <a:pt x="2748" y="3142"/>
                    </a:cubicBezTo>
                    <a:cubicBezTo>
                      <a:pt x="2697" y="3187"/>
                      <a:pt x="2665" y="3251"/>
                      <a:pt x="2660" y="3319"/>
                    </a:cubicBezTo>
                    <a:cubicBezTo>
                      <a:pt x="2654" y="3401"/>
                      <a:pt x="2686" y="3481"/>
                      <a:pt x="2746" y="3535"/>
                    </a:cubicBezTo>
                    <a:lnTo>
                      <a:pt x="3778" y="4587"/>
                    </a:lnTo>
                    <a:cubicBezTo>
                      <a:pt x="3822" y="4643"/>
                      <a:pt x="3884" y="4681"/>
                      <a:pt x="3953" y="4693"/>
                    </a:cubicBezTo>
                    <a:cubicBezTo>
                      <a:pt x="4047" y="4711"/>
                      <a:pt x="4142" y="4681"/>
                      <a:pt x="4211" y="4613"/>
                    </a:cubicBezTo>
                    <a:cubicBezTo>
                      <a:pt x="7212" y="1350"/>
                      <a:pt x="12219" y="1160"/>
                      <a:pt x="15448" y="4187"/>
                    </a:cubicBezTo>
                    <a:cubicBezTo>
                      <a:pt x="17977" y="6557"/>
                      <a:pt x="18678" y="10347"/>
                      <a:pt x="17172" y="13498"/>
                    </a:cubicBezTo>
                    <a:lnTo>
                      <a:pt x="16454" y="12900"/>
                    </a:lnTo>
                    <a:cubicBezTo>
                      <a:pt x="16372" y="12837"/>
                      <a:pt x="16264" y="12823"/>
                      <a:pt x="16170" y="12864"/>
                    </a:cubicBezTo>
                    <a:cubicBezTo>
                      <a:pt x="16070" y="12907"/>
                      <a:pt x="16003" y="13006"/>
                      <a:pt x="15997" y="13117"/>
                    </a:cubicBezTo>
                    <a:lnTo>
                      <a:pt x="15639" y="16874"/>
                    </a:lnTo>
                    <a:cubicBezTo>
                      <a:pt x="15632" y="16974"/>
                      <a:pt x="15667" y="17072"/>
                      <a:pt x="15736" y="17143"/>
                    </a:cubicBezTo>
                    <a:cubicBezTo>
                      <a:pt x="15833" y="17243"/>
                      <a:pt x="15978" y="17276"/>
                      <a:pt x="16107" y="17226"/>
                    </a:cubicBezTo>
                    <a:lnTo>
                      <a:pt x="19428" y="15858"/>
                    </a:lnTo>
                    <a:cubicBezTo>
                      <a:pt x="19547" y="15809"/>
                      <a:pt x="19625" y="15691"/>
                      <a:pt x="19623" y="15560"/>
                    </a:cubicBezTo>
                    <a:cubicBezTo>
                      <a:pt x="19623" y="15453"/>
                      <a:pt x="19568" y="15353"/>
                      <a:pt x="19479" y="15297"/>
                    </a:cubicBezTo>
                    <a:lnTo>
                      <a:pt x="18806" y="14786"/>
                    </a:lnTo>
                    <a:cubicBezTo>
                      <a:pt x="20942" y="10634"/>
                      <a:pt x="19986" y="5522"/>
                      <a:pt x="16501" y="2469"/>
                    </a:cubicBezTo>
                    <a:cubicBezTo>
                      <a:pt x="14610" y="811"/>
                      <a:pt x="12279" y="-4"/>
                      <a:pt x="9958" y="0"/>
                    </a:cubicBezTo>
                    <a:close/>
                    <a:moveTo>
                      <a:pt x="9760" y="654"/>
                    </a:moveTo>
                    <a:cubicBezTo>
                      <a:pt x="11778" y="617"/>
                      <a:pt x="13812" y="1247"/>
                      <a:pt x="15527" y="2565"/>
                    </a:cubicBezTo>
                    <a:cubicBezTo>
                      <a:pt x="19220" y="5404"/>
                      <a:pt x="20327" y="10579"/>
                      <a:pt x="18132" y="14736"/>
                    </a:cubicBezTo>
                    <a:cubicBezTo>
                      <a:pt x="18095" y="14806"/>
                      <a:pt x="18082" y="14886"/>
                      <a:pt x="18095" y="14965"/>
                    </a:cubicBezTo>
                    <a:cubicBezTo>
                      <a:pt x="18110" y="15058"/>
                      <a:pt x="18161" y="15142"/>
                      <a:pt x="18235" y="15198"/>
                    </a:cubicBezTo>
                    <a:lnTo>
                      <a:pt x="18629" y="15472"/>
                    </a:lnTo>
                    <a:lnTo>
                      <a:pt x="16316" y="16449"/>
                    </a:lnTo>
                    <a:lnTo>
                      <a:pt x="16541" y="13801"/>
                    </a:lnTo>
                    <a:lnTo>
                      <a:pt x="17168" y="14304"/>
                    </a:lnTo>
                    <a:cubicBezTo>
                      <a:pt x="17234" y="14356"/>
                      <a:pt x="17319" y="14377"/>
                      <a:pt x="17402" y="14361"/>
                    </a:cubicBezTo>
                    <a:cubicBezTo>
                      <a:pt x="17495" y="14344"/>
                      <a:pt x="17574" y="14282"/>
                      <a:pt x="17614" y="14194"/>
                    </a:cubicBezTo>
                    <a:cubicBezTo>
                      <a:pt x="19568" y="10408"/>
                      <a:pt x="18557" y="5732"/>
                      <a:pt x="15225" y="3142"/>
                    </a:cubicBezTo>
                    <a:cubicBezTo>
                      <a:pt x="11823" y="498"/>
                      <a:pt x="7038" y="817"/>
                      <a:pt x="4000" y="3889"/>
                    </a:cubicBezTo>
                    <a:lnTo>
                      <a:pt x="3459" y="3318"/>
                    </a:lnTo>
                    <a:cubicBezTo>
                      <a:pt x="5211" y="1594"/>
                      <a:pt x="7474" y="695"/>
                      <a:pt x="9760" y="654"/>
                    </a:cubicBezTo>
                    <a:close/>
                    <a:moveTo>
                      <a:pt x="9637" y="2679"/>
                    </a:moveTo>
                    <a:lnTo>
                      <a:pt x="9637" y="4045"/>
                    </a:lnTo>
                    <a:lnTo>
                      <a:pt x="10289" y="4045"/>
                    </a:lnTo>
                    <a:lnTo>
                      <a:pt x="10289" y="2679"/>
                    </a:lnTo>
                    <a:lnTo>
                      <a:pt x="9637" y="2679"/>
                    </a:lnTo>
                    <a:close/>
                    <a:moveTo>
                      <a:pt x="13331" y="3485"/>
                    </a:moveTo>
                    <a:lnTo>
                      <a:pt x="12682" y="4679"/>
                    </a:lnTo>
                    <a:lnTo>
                      <a:pt x="13251" y="5003"/>
                    </a:lnTo>
                    <a:lnTo>
                      <a:pt x="13901" y="3809"/>
                    </a:lnTo>
                    <a:lnTo>
                      <a:pt x="13331" y="3485"/>
                    </a:lnTo>
                    <a:close/>
                    <a:moveTo>
                      <a:pt x="6578" y="3486"/>
                    </a:moveTo>
                    <a:lnTo>
                      <a:pt x="6016" y="3824"/>
                    </a:lnTo>
                    <a:lnTo>
                      <a:pt x="6692" y="5002"/>
                    </a:lnTo>
                    <a:lnTo>
                      <a:pt x="7254" y="4664"/>
                    </a:lnTo>
                    <a:lnTo>
                      <a:pt x="6578" y="3486"/>
                    </a:lnTo>
                    <a:close/>
                    <a:moveTo>
                      <a:pt x="1989" y="4030"/>
                    </a:moveTo>
                    <a:cubicBezTo>
                      <a:pt x="1887" y="4032"/>
                      <a:pt x="1793" y="4085"/>
                      <a:pt x="1735" y="4171"/>
                    </a:cubicBezTo>
                    <a:cubicBezTo>
                      <a:pt x="-634" y="7315"/>
                      <a:pt x="-658" y="12914"/>
                      <a:pt x="2163" y="16442"/>
                    </a:cubicBezTo>
                    <a:cubicBezTo>
                      <a:pt x="5469" y="20575"/>
                      <a:pt x="11129" y="21596"/>
                      <a:pt x="15643" y="18492"/>
                    </a:cubicBezTo>
                    <a:cubicBezTo>
                      <a:pt x="15734" y="18425"/>
                      <a:pt x="15793" y="18323"/>
                      <a:pt x="15804" y="18209"/>
                    </a:cubicBezTo>
                    <a:cubicBezTo>
                      <a:pt x="15817" y="18085"/>
                      <a:pt x="15772" y="17961"/>
                      <a:pt x="15682" y="17876"/>
                    </a:cubicBezTo>
                    <a:lnTo>
                      <a:pt x="11824" y="14301"/>
                    </a:lnTo>
                    <a:cubicBezTo>
                      <a:pt x="11758" y="14255"/>
                      <a:pt x="11678" y="14233"/>
                      <a:pt x="11598" y="14238"/>
                    </a:cubicBezTo>
                    <a:cubicBezTo>
                      <a:pt x="11524" y="14242"/>
                      <a:pt x="11454" y="14271"/>
                      <a:pt x="11396" y="14318"/>
                    </a:cubicBezTo>
                    <a:lnTo>
                      <a:pt x="9258" y="15746"/>
                    </a:lnTo>
                    <a:cubicBezTo>
                      <a:pt x="9090" y="15847"/>
                      <a:pt x="8895" y="15891"/>
                      <a:pt x="8701" y="15872"/>
                    </a:cubicBezTo>
                    <a:cubicBezTo>
                      <a:pt x="8504" y="15852"/>
                      <a:pt x="8317" y="15769"/>
                      <a:pt x="8170" y="15633"/>
                    </a:cubicBezTo>
                    <a:lnTo>
                      <a:pt x="4500" y="11826"/>
                    </a:lnTo>
                    <a:cubicBezTo>
                      <a:pt x="4368" y="11676"/>
                      <a:pt x="4300" y="11480"/>
                      <a:pt x="4308" y="11279"/>
                    </a:cubicBezTo>
                    <a:cubicBezTo>
                      <a:pt x="4314" y="11121"/>
                      <a:pt x="4367" y="10970"/>
                      <a:pt x="4461" y="10844"/>
                    </a:cubicBezTo>
                    <a:lnTo>
                      <a:pt x="5907" y="8619"/>
                    </a:lnTo>
                    <a:cubicBezTo>
                      <a:pt x="5945" y="8563"/>
                      <a:pt x="5963" y="8496"/>
                      <a:pt x="5962" y="8429"/>
                    </a:cubicBezTo>
                    <a:cubicBezTo>
                      <a:pt x="5960" y="8359"/>
                      <a:pt x="5937" y="8293"/>
                      <a:pt x="5895" y="8238"/>
                    </a:cubicBezTo>
                    <a:lnTo>
                      <a:pt x="2221" y="4129"/>
                    </a:lnTo>
                    <a:cubicBezTo>
                      <a:pt x="2161" y="4064"/>
                      <a:pt x="2077" y="4029"/>
                      <a:pt x="1989" y="4030"/>
                    </a:cubicBezTo>
                    <a:close/>
                    <a:moveTo>
                      <a:pt x="2040" y="4887"/>
                    </a:moveTo>
                    <a:lnTo>
                      <a:pt x="5259" y="8485"/>
                    </a:lnTo>
                    <a:lnTo>
                      <a:pt x="4704" y="9323"/>
                    </a:lnTo>
                    <a:lnTo>
                      <a:pt x="1519" y="5767"/>
                    </a:lnTo>
                    <a:cubicBezTo>
                      <a:pt x="1673" y="5451"/>
                      <a:pt x="1846" y="5155"/>
                      <a:pt x="2040" y="4887"/>
                    </a:cubicBezTo>
                    <a:close/>
                    <a:moveTo>
                      <a:pt x="16152" y="6130"/>
                    </a:moveTo>
                    <a:lnTo>
                      <a:pt x="14992" y="6805"/>
                    </a:lnTo>
                    <a:lnTo>
                      <a:pt x="15314" y="7386"/>
                    </a:lnTo>
                    <a:lnTo>
                      <a:pt x="16475" y="6709"/>
                    </a:lnTo>
                    <a:lnTo>
                      <a:pt x="16152" y="6130"/>
                    </a:lnTo>
                    <a:close/>
                    <a:moveTo>
                      <a:pt x="1220" y="6483"/>
                    </a:moveTo>
                    <a:lnTo>
                      <a:pt x="4311" y="9916"/>
                    </a:lnTo>
                    <a:lnTo>
                      <a:pt x="3978" y="10421"/>
                    </a:lnTo>
                    <a:cubicBezTo>
                      <a:pt x="3763" y="10692"/>
                      <a:pt x="3653" y="11034"/>
                      <a:pt x="3665" y="11383"/>
                    </a:cubicBezTo>
                    <a:cubicBezTo>
                      <a:pt x="3678" y="11727"/>
                      <a:pt x="3811" y="12056"/>
                      <a:pt x="4040" y="12309"/>
                    </a:cubicBezTo>
                    <a:lnTo>
                      <a:pt x="7792" y="16161"/>
                    </a:lnTo>
                    <a:cubicBezTo>
                      <a:pt x="8037" y="16385"/>
                      <a:pt x="8345" y="16523"/>
                      <a:pt x="8672" y="16554"/>
                    </a:cubicBezTo>
                    <a:cubicBezTo>
                      <a:pt x="8982" y="16584"/>
                      <a:pt x="9295" y="16517"/>
                      <a:pt x="9567" y="16361"/>
                    </a:cubicBezTo>
                    <a:lnTo>
                      <a:pt x="10197" y="15932"/>
                    </a:lnTo>
                    <a:lnTo>
                      <a:pt x="13439" y="18962"/>
                    </a:lnTo>
                    <a:cubicBezTo>
                      <a:pt x="9712" y="20467"/>
                      <a:pt x="5406" y="19418"/>
                      <a:pt x="2683" y="16043"/>
                    </a:cubicBezTo>
                    <a:cubicBezTo>
                      <a:pt x="562" y="13415"/>
                      <a:pt x="193" y="9328"/>
                      <a:pt x="1220" y="6483"/>
                    </a:cubicBezTo>
                    <a:close/>
                    <a:moveTo>
                      <a:pt x="10954" y="6693"/>
                    </a:moveTo>
                    <a:lnTo>
                      <a:pt x="10304" y="11122"/>
                    </a:lnTo>
                    <a:cubicBezTo>
                      <a:pt x="10293" y="11200"/>
                      <a:pt x="10313" y="11280"/>
                      <a:pt x="10357" y="11344"/>
                    </a:cubicBezTo>
                    <a:cubicBezTo>
                      <a:pt x="10417" y="11430"/>
                      <a:pt x="10515" y="11480"/>
                      <a:pt x="10618" y="11477"/>
                    </a:cubicBezTo>
                    <a:lnTo>
                      <a:pt x="12941" y="11477"/>
                    </a:lnTo>
                    <a:lnTo>
                      <a:pt x="12941" y="12868"/>
                    </a:lnTo>
                    <a:lnTo>
                      <a:pt x="13623" y="12868"/>
                    </a:lnTo>
                    <a:lnTo>
                      <a:pt x="13623" y="11477"/>
                    </a:lnTo>
                    <a:lnTo>
                      <a:pt x="14642" y="11477"/>
                    </a:lnTo>
                    <a:lnTo>
                      <a:pt x="14642" y="10828"/>
                    </a:lnTo>
                    <a:lnTo>
                      <a:pt x="13623" y="10828"/>
                    </a:lnTo>
                    <a:lnTo>
                      <a:pt x="13623" y="6751"/>
                    </a:lnTo>
                    <a:lnTo>
                      <a:pt x="12941" y="6751"/>
                    </a:lnTo>
                    <a:lnTo>
                      <a:pt x="12941" y="10828"/>
                    </a:lnTo>
                    <a:lnTo>
                      <a:pt x="11016" y="10828"/>
                    </a:lnTo>
                    <a:lnTo>
                      <a:pt x="11628" y="6800"/>
                    </a:lnTo>
                    <a:lnTo>
                      <a:pt x="10954" y="6693"/>
                    </a:lnTo>
                    <a:close/>
                    <a:moveTo>
                      <a:pt x="7847" y="6779"/>
                    </a:moveTo>
                    <a:cubicBezTo>
                      <a:pt x="7466" y="6789"/>
                      <a:pt x="7102" y="6943"/>
                      <a:pt x="6824" y="7210"/>
                    </a:cubicBezTo>
                    <a:cubicBezTo>
                      <a:pt x="6515" y="7508"/>
                      <a:pt x="6338" y="7922"/>
                      <a:pt x="6334" y="8356"/>
                    </a:cubicBezTo>
                    <a:lnTo>
                      <a:pt x="6994" y="8356"/>
                    </a:lnTo>
                    <a:cubicBezTo>
                      <a:pt x="6995" y="8150"/>
                      <a:pt x="7065" y="7950"/>
                      <a:pt x="7191" y="7790"/>
                    </a:cubicBezTo>
                    <a:cubicBezTo>
                      <a:pt x="7333" y="7611"/>
                      <a:pt x="7534" y="7494"/>
                      <a:pt x="7754" y="7446"/>
                    </a:cubicBezTo>
                    <a:cubicBezTo>
                      <a:pt x="7883" y="7418"/>
                      <a:pt x="8016" y="7415"/>
                      <a:pt x="8148" y="7413"/>
                    </a:cubicBezTo>
                    <a:cubicBezTo>
                      <a:pt x="8288" y="7412"/>
                      <a:pt x="8428" y="7412"/>
                      <a:pt x="8564" y="7446"/>
                    </a:cubicBezTo>
                    <a:cubicBezTo>
                      <a:pt x="8948" y="7542"/>
                      <a:pt x="9233" y="7872"/>
                      <a:pt x="9289" y="8273"/>
                    </a:cubicBezTo>
                    <a:cubicBezTo>
                      <a:pt x="9339" y="8630"/>
                      <a:pt x="9198" y="8988"/>
                      <a:pt x="8919" y="9210"/>
                    </a:cubicBezTo>
                    <a:lnTo>
                      <a:pt x="7455" y="10184"/>
                    </a:lnTo>
                    <a:cubicBezTo>
                      <a:pt x="7154" y="10413"/>
                      <a:pt x="6901" y="10701"/>
                      <a:pt x="6710" y="11032"/>
                    </a:cubicBezTo>
                    <a:cubicBezTo>
                      <a:pt x="6493" y="11408"/>
                      <a:pt x="6363" y="11830"/>
                      <a:pt x="6329" y="12266"/>
                    </a:cubicBezTo>
                    <a:lnTo>
                      <a:pt x="6329" y="12497"/>
                    </a:lnTo>
                    <a:cubicBezTo>
                      <a:pt x="6334" y="12590"/>
                      <a:pt x="6373" y="12677"/>
                      <a:pt x="6439" y="12741"/>
                    </a:cubicBezTo>
                    <a:cubicBezTo>
                      <a:pt x="6505" y="12805"/>
                      <a:pt x="6593" y="12840"/>
                      <a:pt x="6684" y="12840"/>
                    </a:cubicBezTo>
                    <a:lnTo>
                      <a:pt x="9958" y="12840"/>
                    </a:lnTo>
                    <a:lnTo>
                      <a:pt x="9958" y="12174"/>
                    </a:lnTo>
                    <a:lnTo>
                      <a:pt x="6984" y="12174"/>
                    </a:lnTo>
                    <a:cubicBezTo>
                      <a:pt x="7042" y="11857"/>
                      <a:pt x="7162" y="11555"/>
                      <a:pt x="7337" y="11286"/>
                    </a:cubicBezTo>
                    <a:cubicBezTo>
                      <a:pt x="7512" y="11015"/>
                      <a:pt x="7738" y="10782"/>
                      <a:pt x="8003" y="10603"/>
                    </a:cubicBezTo>
                    <a:lnTo>
                      <a:pt x="9146" y="9859"/>
                    </a:lnTo>
                    <a:cubicBezTo>
                      <a:pt x="9392" y="9724"/>
                      <a:pt x="9597" y="9524"/>
                      <a:pt x="9742" y="9280"/>
                    </a:cubicBezTo>
                    <a:cubicBezTo>
                      <a:pt x="9887" y="9034"/>
                      <a:pt x="9965" y="8752"/>
                      <a:pt x="9966" y="8464"/>
                    </a:cubicBezTo>
                    <a:lnTo>
                      <a:pt x="9966" y="8318"/>
                    </a:lnTo>
                    <a:cubicBezTo>
                      <a:pt x="9949" y="7893"/>
                      <a:pt x="9769" y="7493"/>
                      <a:pt x="9464" y="7204"/>
                    </a:cubicBezTo>
                    <a:cubicBezTo>
                      <a:pt x="9188" y="6942"/>
                      <a:pt x="8829" y="6791"/>
                      <a:pt x="8453" y="6779"/>
                    </a:cubicBezTo>
                    <a:lnTo>
                      <a:pt x="7847" y="6779"/>
                    </a:lnTo>
                    <a:close/>
                    <a:moveTo>
                      <a:pt x="15944" y="9795"/>
                    </a:moveTo>
                    <a:lnTo>
                      <a:pt x="15944" y="10462"/>
                    </a:lnTo>
                    <a:lnTo>
                      <a:pt x="17280" y="10462"/>
                    </a:lnTo>
                    <a:lnTo>
                      <a:pt x="17280" y="9795"/>
                    </a:lnTo>
                    <a:lnTo>
                      <a:pt x="15944" y="9795"/>
                    </a:lnTo>
                    <a:close/>
                    <a:moveTo>
                      <a:pt x="11602" y="14977"/>
                    </a:moveTo>
                    <a:lnTo>
                      <a:pt x="15029" y="18138"/>
                    </a:lnTo>
                    <a:cubicBezTo>
                      <a:pt x="14725" y="18333"/>
                      <a:pt x="14415" y="18506"/>
                      <a:pt x="14100" y="18662"/>
                    </a:cubicBezTo>
                    <a:lnTo>
                      <a:pt x="10770" y="15542"/>
                    </a:lnTo>
                    <a:lnTo>
                      <a:pt x="11602" y="14977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grpSp>
            <p:nvGrpSpPr>
              <p:cNvPr id="42" name="Группа 41">
                <a:extLst>
                  <a:ext uri="{FF2B5EF4-FFF2-40B4-BE49-F238E27FC236}">
                    <a16:creationId xmlns:a16="http://schemas.microsoft.com/office/drawing/2014/main" id="{8EAE7968-83EA-3A43-AC20-A3A175FCB5D9}"/>
                  </a:ext>
                </a:extLst>
              </p:cNvPr>
              <p:cNvGrpSpPr/>
              <p:nvPr/>
            </p:nvGrpSpPr>
            <p:grpSpPr>
              <a:xfrm>
                <a:off x="16872520" y="7794104"/>
                <a:ext cx="5904656" cy="2841661"/>
                <a:chOff x="16872520" y="5709623"/>
                <a:chExt cx="5904656" cy="2841661"/>
              </a:xfrm>
            </p:grpSpPr>
            <p:sp>
              <p:nvSpPr>
                <p:cNvPr id="43" name="Прямоугольник 42">
                  <a:extLst>
                    <a:ext uri="{FF2B5EF4-FFF2-40B4-BE49-F238E27FC236}">
                      <a16:creationId xmlns:a16="http://schemas.microsoft.com/office/drawing/2014/main" id="{2A7BF56F-648E-B44A-8E28-56865C39B59E}"/>
                    </a:ext>
                  </a:extLst>
                </p:cNvPr>
                <p:cNvSpPr/>
                <p:nvPr/>
              </p:nvSpPr>
              <p:spPr>
                <a:xfrm>
                  <a:off x="16872520" y="6858000"/>
                  <a:ext cx="5904656" cy="16932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ullamcorper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suscipit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lobortis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nisl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aliquip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4" name="Text Box 3">
                  <a:extLst>
                    <a:ext uri="{FF2B5EF4-FFF2-40B4-BE49-F238E27FC236}">
                      <a16:creationId xmlns:a16="http://schemas.microsoft.com/office/drawing/2014/main" id="{55F4FED5-744A-9346-B7E5-CF808FDE945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16872520" y="5709623"/>
                  <a:ext cx="5118653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44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sp>
            <p:nvSpPr>
              <p:cNvPr id="49" name="Фигура">
                <a:extLst>
                  <a:ext uri="{FF2B5EF4-FFF2-40B4-BE49-F238E27FC236}">
                    <a16:creationId xmlns:a16="http://schemas.microsoft.com/office/drawing/2014/main" id="{E6549054-21C9-194B-A2B3-EBAE5A085929}"/>
                  </a:ext>
                </a:extLst>
              </p:cNvPr>
              <p:cNvSpPr/>
              <p:nvPr/>
            </p:nvSpPr>
            <p:spPr>
              <a:xfrm>
                <a:off x="16908657" y="6611930"/>
                <a:ext cx="989953" cy="990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27" y="0"/>
                    </a:moveTo>
                    <a:cubicBezTo>
                      <a:pt x="9751" y="0"/>
                      <a:pt x="9662" y="0"/>
                      <a:pt x="9568" y="30"/>
                    </a:cubicBezTo>
                    <a:cubicBezTo>
                      <a:pt x="9464" y="68"/>
                      <a:pt x="9383" y="149"/>
                      <a:pt x="9345" y="253"/>
                    </a:cubicBezTo>
                    <a:cubicBezTo>
                      <a:pt x="9315" y="347"/>
                      <a:pt x="9315" y="436"/>
                      <a:pt x="9315" y="612"/>
                    </a:cubicBezTo>
                    <a:lnTo>
                      <a:pt x="9315" y="5377"/>
                    </a:lnTo>
                    <a:lnTo>
                      <a:pt x="8759" y="5377"/>
                    </a:lnTo>
                    <a:lnTo>
                      <a:pt x="8760" y="5383"/>
                    </a:lnTo>
                    <a:lnTo>
                      <a:pt x="7841" y="5383"/>
                    </a:lnTo>
                    <a:lnTo>
                      <a:pt x="7841" y="4883"/>
                    </a:lnTo>
                    <a:cubicBezTo>
                      <a:pt x="7828" y="4509"/>
                      <a:pt x="7660" y="4157"/>
                      <a:pt x="7376" y="3913"/>
                    </a:cubicBezTo>
                    <a:cubicBezTo>
                      <a:pt x="6847" y="3461"/>
                      <a:pt x="6068" y="3461"/>
                      <a:pt x="5540" y="3913"/>
                    </a:cubicBezTo>
                    <a:cubicBezTo>
                      <a:pt x="5256" y="4157"/>
                      <a:pt x="5087" y="4509"/>
                      <a:pt x="5075" y="4883"/>
                    </a:cubicBezTo>
                    <a:lnTo>
                      <a:pt x="5075" y="5383"/>
                    </a:lnTo>
                    <a:lnTo>
                      <a:pt x="4082" y="5383"/>
                    </a:lnTo>
                    <a:lnTo>
                      <a:pt x="4085" y="5377"/>
                    </a:lnTo>
                    <a:lnTo>
                      <a:pt x="2098" y="5377"/>
                    </a:lnTo>
                    <a:lnTo>
                      <a:pt x="2088" y="5377"/>
                    </a:lnTo>
                    <a:cubicBezTo>
                      <a:pt x="1487" y="5377"/>
                      <a:pt x="1184" y="5377"/>
                      <a:pt x="863" y="5479"/>
                    </a:cubicBezTo>
                    <a:cubicBezTo>
                      <a:pt x="509" y="5607"/>
                      <a:pt x="231" y="5886"/>
                      <a:pt x="102" y="6239"/>
                    </a:cubicBezTo>
                    <a:cubicBezTo>
                      <a:pt x="0" y="6562"/>
                      <a:pt x="0" y="6865"/>
                      <a:pt x="0" y="7464"/>
                    </a:cubicBezTo>
                    <a:lnTo>
                      <a:pt x="0" y="19503"/>
                    </a:lnTo>
                    <a:cubicBezTo>
                      <a:pt x="0" y="20111"/>
                      <a:pt x="0" y="20414"/>
                      <a:pt x="102" y="20737"/>
                    </a:cubicBezTo>
                    <a:cubicBezTo>
                      <a:pt x="231" y="21090"/>
                      <a:pt x="509" y="21369"/>
                      <a:pt x="863" y="21497"/>
                    </a:cubicBezTo>
                    <a:cubicBezTo>
                      <a:pt x="1186" y="21599"/>
                      <a:pt x="1490" y="21600"/>
                      <a:pt x="2088" y="21600"/>
                    </a:cubicBezTo>
                    <a:lnTo>
                      <a:pt x="10833" y="21600"/>
                    </a:lnTo>
                    <a:cubicBezTo>
                      <a:pt x="11442" y="21600"/>
                      <a:pt x="11745" y="21599"/>
                      <a:pt x="12068" y="21497"/>
                    </a:cubicBezTo>
                    <a:cubicBezTo>
                      <a:pt x="12422" y="21369"/>
                      <a:pt x="12700" y="21090"/>
                      <a:pt x="12829" y="20737"/>
                    </a:cubicBezTo>
                    <a:cubicBezTo>
                      <a:pt x="12931" y="20414"/>
                      <a:pt x="12931" y="20111"/>
                      <a:pt x="12931" y="19512"/>
                    </a:cubicBezTo>
                    <a:lnTo>
                      <a:pt x="12931" y="15595"/>
                    </a:lnTo>
                    <a:lnTo>
                      <a:pt x="14917" y="13613"/>
                    </a:lnTo>
                    <a:lnTo>
                      <a:pt x="20986" y="13613"/>
                    </a:lnTo>
                    <a:cubicBezTo>
                      <a:pt x="21164" y="13613"/>
                      <a:pt x="21252" y="13613"/>
                      <a:pt x="21347" y="13583"/>
                    </a:cubicBezTo>
                    <a:cubicBezTo>
                      <a:pt x="21451" y="13546"/>
                      <a:pt x="21532" y="13464"/>
                      <a:pt x="21570" y="13360"/>
                    </a:cubicBezTo>
                    <a:cubicBezTo>
                      <a:pt x="21600" y="13266"/>
                      <a:pt x="21600" y="13178"/>
                      <a:pt x="21600" y="13002"/>
                    </a:cubicBezTo>
                    <a:lnTo>
                      <a:pt x="21600" y="614"/>
                    </a:lnTo>
                    <a:cubicBezTo>
                      <a:pt x="21600" y="436"/>
                      <a:pt x="21600" y="347"/>
                      <a:pt x="21570" y="253"/>
                    </a:cubicBezTo>
                    <a:cubicBezTo>
                      <a:pt x="21532" y="149"/>
                      <a:pt x="21450" y="68"/>
                      <a:pt x="21347" y="30"/>
                    </a:cubicBezTo>
                    <a:cubicBezTo>
                      <a:pt x="21252" y="0"/>
                      <a:pt x="21163" y="0"/>
                      <a:pt x="20988" y="0"/>
                    </a:cubicBezTo>
                    <a:lnTo>
                      <a:pt x="9929" y="0"/>
                    </a:lnTo>
                    <a:lnTo>
                      <a:pt x="9927" y="0"/>
                    </a:lnTo>
                    <a:close/>
                    <a:moveTo>
                      <a:pt x="10005" y="692"/>
                    </a:moveTo>
                    <a:lnTo>
                      <a:pt x="13679" y="692"/>
                    </a:lnTo>
                    <a:lnTo>
                      <a:pt x="13679" y="3967"/>
                    </a:lnTo>
                    <a:lnTo>
                      <a:pt x="10005" y="3967"/>
                    </a:lnTo>
                    <a:lnTo>
                      <a:pt x="10005" y="692"/>
                    </a:lnTo>
                    <a:close/>
                    <a:moveTo>
                      <a:pt x="14345" y="692"/>
                    </a:moveTo>
                    <a:lnTo>
                      <a:pt x="16570" y="692"/>
                    </a:lnTo>
                    <a:lnTo>
                      <a:pt x="16570" y="3967"/>
                    </a:lnTo>
                    <a:lnTo>
                      <a:pt x="14345" y="3967"/>
                    </a:lnTo>
                    <a:lnTo>
                      <a:pt x="14345" y="692"/>
                    </a:lnTo>
                    <a:close/>
                    <a:moveTo>
                      <a:pt x="17236" y="692"/>
                    </a:moveTo>
                    <a:lnTo>
                      <a:pt x="20909" y="692"/>
                    </a:lnTo>
                    <a:lnTo>
                      <a:pt x="20909" y="3967"/>
                    </a:lnTo>
                    <a:lnTo>
                      <a:pt x="17236" y="3967"/>
                    </a:lnTo>
                    <a:lnTo>
                      <a:pt x="17236" y="692"/>
                    </a:lnTo>
                    <a:close/>
                    <a:moveTo>
                      <a:pt x="6458" y="4345"/>
                    </a:moveTo>
                    <a:cubicBezTo>
                      <a:pt x="6616" y="4345"/>
                      <a:pt x="6773" y="4396"/>
                      <a:pt x="6903" y="4500"/>
                    </a:cubicBezTo>
                    <a:cubicBezTo>
                      <a:pt x="7062" y="4627"/>
                      <a:pt x="7157" y="4819"/>
                      <a:pt x="7160" y="5023"/>
                    </a:cubicBezTo>
                    <a:lnTo>
                      <a:pt x="7160" y="5777"/>
                    </a:lnTo>
                    <a:cubicBezTo>
                      <a:pt x="7155" y="5861"/>
                      <a:pt x="7185" y="5944"/>
                      <a:pt x="7243" y="6005"/>
                    </a:cubicBezTo>
                    <a:cubicBezTo>
                      <a:pt x="7305" y="6073"/>
                      <a:pt x="7395" y="6108"/>
                      <a:pt x="7486" y="6104"/>
                    </a:cubicBezTo>
                    <a:lnTo>
                      <a:pt x="8686" y="6104"/>
                    </a:lnTo>
                    <a:lnTo>
                      <a:pt x="9213" y="7961"/>
                    </a:lnTo>
                    <a:lnTo>
                      <a:pt x="7344" y="7961"/>
                    </a:lnTo>
                    <a:lnTo>
                      <a:pt x="5572" y="7961"/>
                    </a:lnTo>
                    <a:lnTo>
                      <a:pt x="3702" y="7961"/>
                    </a:lnTo>
                    <a:lnTo>
                      <a:pt x="4230" y="6104"/>
                    </a:lnTo>
                    <a:lnTo>
                      <a:pt x="5429" y="6104"/>
                    </a:lnTo>
                    <a:cubicBezTo>
                      <a:pt x="5521" y="6108"/>
                      <a:pt x="5611" y="6073"/>
                      <a:pt x="5674" y="6005"/>
                    </a:cubicBezTo>
                    <a:cubicBezTo>
                      <a:pt x="5731" y="5944"/>
                      <a:pt x="5761" y="5861"/>
                      <a:pt x="5756" y="5777"/>
                    </a:cubicBezTo>
                    <a:lnTo>
                      <a:pt x="5756" y="5023"/>
                    </a:lnTo>
                    <a:cubicBezTo>
                      <a:pt x="5759" y="4819"/>
                      <a:pt x="5853" y="4627"/>
                      <a:pt x="6013" y="4500"/>
                    </a:cubicBezTo>
                    <a:cubicBezTo>
                      <a:pt x="6143" y="4396"/>
                      <a:pt x="6301" y="4345"/>
                      <a:pt x="6458" y="4345"/>
                    </a:cubicBezTo>
                    <a:close/>
                    <a:moveTo>
                      <a:pt x="10005" y="4668"/>
                    </a:moveTo>
                    <a:lnTo>
                      <a:pt x="13679" y="4668"/>
                    </a:lnTo>
                    <a:lnTo>
                      <a:pt x="13679" y="6225"/>
                    </a:lnTo>
                    <a:cubicBezTo>
                      <a:pt x="13679" y="6389"/>
                      <a:pt x="13679" y="6471"/>
                      <a:pt x="13706" y="6558"/>
                    </a:cubicBezTo>
                    <a:cubicBezTo>
                      <a:pt x="13741" y="6654"/>
                      <a:pt x="13816" y="6729"/>
                      <a:pt x="13912" y="6764"/>
                    </a:cubicBezTo>
                    <a:cubicBezTo>
                      <a:pt x="13999" y="6791"/>
                      <a:pt x="14081" y="6791"/>
                      <a:pt x="14243" y="6791"/>
                    </a:cubicBezTo>
                    <a:lnTo>
                      <a:pt x="16670" y="6791"/>
                    </a:lnTo>
                    <a:cubicBezTo>
                      <a:pt x="16834" y="6791"/>
                      <a:pt x="16916" y="6791"/>
                      <a:pt x="17003" y="6764"/>
                    </a:cubicBezTo>
                    <a:cubicBezTo>
                      <a:pt x="17099" y="6729"/>
                      <a:pt x="17174" y="6654"/>
                      <a:pt x="17209" y="6558"/>
                    </a:cubicBezTo>
                    <a:cubicBezTo>
                      <a:pt x="17236" y="6471"/>
                      <a:pt x="17236" y="6389"/>
                      <a:pt x="17236" y="6227"/>
                    </a:cubicBezTo>
                    <a:lnTo>
                      <a:pt x="17236" y="4668"/>
                    </a:lnTo>
                    <a:lnTo>
                      <a:pt x="20909" y="4668"/>
                    </a:lnTo>
                    <a:lnTo>
                      <a:pt x="20909" y="12921"/>
                    </a:lnTo>
                    <a:lnTo>
                      <a:pt x="15611" y="12921"/>
                    </a:lnTo>
                    <a:lnTo>
                      <a:pt x="16438" y="12096"/>
                    </a:lnTo>
                    <a:cubicBezTo>
                      <a:pt x="16502" y="12023"/>
                      <a:pt x="16534" y="11929"/>
                      <a:pt x="16528" y="11832"/>
                    </a:cubicBezTo>
                    <a:cubicBezTo>
                      <a:pt x="16522" y="11745"/>
                      <a:pt x="16485" y="11662"/>
                      <a:pt x="16423" y="11600"/>
                    </a:cubicBezTo>
                    <a:lnTo>
                      <a:pt x="15306" y="10505"/>
                    </a:lnTo>
                    <a:cubicBezTo>
                      <a:pt x="15247" y="10447"/>
                      <a:pt x="15166" y="10416"/>
                      <a:pt x="15083" y="10419"/>
                    </a:cubicBezTo>
                    <a:cubicBezTo>
                      <a:pt x="14997" y="10421"/>
                      <a:pt x="14916" y="10458"/>
                      <a:pt x="14860" y="10522"/>
                    </a:cubicBezTo>
                    <a:lnTo>
                      <a:pt x="12931" y="12445"/>
                    </a:lnTo>
                    <a:lnTo>
                      <a:pt x="12931" y="7473"/>
                    </a:lnTo>
                    <a:cubicBezTo>
                      <a:pt x="12931" y="6865"/>
                      <a:pt x="12931" y="6562"/>
                      <a:pt x="12829" y="6239"/>
                    </a:cubicBezTo>
                    <a:cubicBezTo>
                      <a:pt x="12700" y="5886"/>
                      <a:pt x="12422" y="5607"/>
                      <a:pt x="12068" y="5479"/>
                    </a:cubicBezTo>
                    <a:cubicBezTo>
                      <a:pt x="11745" y="5377"/>
                      <a:pt x="11442" y="5377"/>
                      <a:pt x="10843" y="5377"/>
                    </a:cubicBezTo>
                    <a:lnTo>
                      <a:pt x="10005" y="5377"/>
                    </a:lnTo>
                    <a:lnTo>
                      <a:pt x="10005" y="4668"/>
                    </a:lnTo>
                    <a:close/>
                    <a:moveTo>
                      <a:pt x="14345" y="4668"/>
                    </a:moveTo>
                    <a:lnTo>
                      <a:pt x="16570" y="4668"/>
                    </a:lnTo>
                    <a:lnTo>
                      <a:pt x="16570" y="6099"/>
                    </a:lnTo>
                    <a:lnTo>
                      <a:pt x="14345" y="6099"/>
                    </a:lnTo>
                    <a:lnTo>
                      <a:pt x="14345" y="4668"/>
                    </a:lnTo>
                    <a:close/>
                    <a:moveTo>
                      <a:pt x="1943" y="6070"/>
                    </a:moveTo>
                    <a:lnTo>
                      <a:pt x="1949" y="6070"/>
                    </a:lnTo>
                    <a:lnTo>
                      <a:pt x="3495" y="6070"/>
                    </a:lnTo>
                    <a:lnTo>
                      <a:pt x="3290" y="6820"/>
                    </a:lnTo>
                    <a:lnTo>
                      <a:pt x="2042" y="6820"/>
                    </a:lnTo>
                    <a:lnTo>
                      <a:pt x="2039" y="6820"/>
                    </a:lnTo>
                    <a:cubicBezTo>
                      <a:pt x="1877" y="6820"/>
                      <a:pt x="1795" y="6820"/>
                      <a:pt x="1708" y="6847"/>
                    </a:cubicBezTo>
                    <a:cubicBezTo>
                      <a:pt x="1612" y="6882"/>
                      <a:pt x="1537" y="6958"/>
                      <a:pt x="1503" y="7053"/>
                    </a:cubicBezTo>
                    <a:cubicBezTo>
                      <a:pt x="1475" y="7141"/>
                      <a:pt x="1475" y="7223"/>
                      <a:pt x="1475" y="7384"/>
                    </a:cubicBezTo>
                    <a:lnTo>
                      <a:pt x="1475" y="19589"/>
                    </a:lnTo>
                    <a:cubicBezTo>
                      <a:pt x="1475" y="19754"/>
                      <a:pt x="1475" y="19835"/>
                      <a:pt x="1503" y="19923"/>
                    </a:cubicBezTo>
                    <a:cubicBezTo>
                      <a:pt x="1537" y="20018"/>
                      <a:pt x="1612" y="20094"/>
                      <a:pt x="1708" y="20129"/>
                    </a:cubicBezTo>
                    <a:cubicBezTo>
                      <a:pt x="1795" y="20156"/>
                      <a:pt x="1877" y="20156"/>
                      <a:pt x="2039" y="20156"/>
                    </a:cubicBezTo>
                    <a:lnTo>
                      <a:pt x="10889" y="20156"/>
                    </a:lnTo>
                    <a:cubicBezTo>
                      <a:pt x="11053" y="20156"/>
                      <a:pt x="11135" y="20156"/>
                      <a:pt x="11223" y="20129"/>
                    </a:cubicBezTo>
                    <a:cubicBezTo>
                      <a:pt x="11318" y="20094"/>
                      <a:pt x="11394" y="20018"/>
                      <a:pt x="11429" y="19923"/>
                    </a:cubicBezTo>
                    <a:cubicBezTo>
                      <a:pt x="11456" y="19835"/>
                      <a:pt x="11456" y="19753"/>
                      <a:pt x="11456" y="19592"/>
                    </a:cubicBezTo>
                    <a:lnTo>
                      <a:pt x="11456" y="17067"/>
                    </a:lnTo>
                    <a:lnTo>
                      <a:pt x="12247" y="16278"/>
                    </a:lnTo>
                    <a:lnTo>
                      <a:pt x="12247" y="19648"/>
                    </a:lnTo>
                    <a:cubicBezTo>
                      <a:pt x="12247" y="20009"/>
                      <a:pt x="12247" y="20192"/>
                      <a:pt x="12185" y="20387"/>
                    </a:cubicBezTo>
                    <a:cubicBezTo>
                      <a:pt x="12108" y="20600"/>
                      <a:pt x="11940" y="20767"/>
                      <a:pt x="11727" y="20845"/>
                    </a:cubicBezTo>
                    <a:cubicBezTo>
                      <a:pt x="11532" y="20906"/>
                      <a:pt x="11349" y="20906"/>
                      <a:pt x="10983" y="20906"/>
                    </a:cubicBezTo>
                    <a:lnTo>
                      <a:pt x="1943" y="20906"/>
                    </a:lnTo>
                    <a:cubicBezTo>
                      <a:pt x="1582" y="20906"/>
                      <a:pt x="1399" y="20906"/>
                      <a:pt x="1204" y="20845"/>
                    </a:cubicBezTo>
                    <a:cubicBezTo>
                      <a:pt x="991" y="20767"/>
                      <a:pt x="823" y="20600"/>
                      <a:pt x="746" y="20387"/>
                    </a:cubicBezTo>
                    <a:cubicBezTo>
                      <a:pt x="684" y="20192"/>
                      <a:pt x="684" y="20009"/>
                      <a:pt x="684" y="19642"/>
                    </a:cubicBezTo>
                    <a:lnTo>
                      <a:pt x="684" y="7328"/>
                    </a:lnTo>
                    <a:cubicBezTo>
                      <a:pt x="684" y="6967"/>
                      <a:pt x="684" y="6784"/>
                      <a:pt x="746" y="6589"/>
                    </a:cubicBezTo>
                    <a:cubicBezTo>
                      <a:pt x="823" y="6376"/>
                      <a:pt x="991" y="6209"/>
                      <a:pt x="1204" y="6131"/>
                    </a:cubicBezTo>
                    <a:cubicBezTo>
                      <a:pt x="1398" y="6070"/>
                      <a:pt x="1581" y="6070"/>
                      <a:pt x="1943" y="6070"/>
                    </a:cubicBezTo>
                    <a:close/>
                    <a:moveTo>
                      <a:pt x="9421" y="6070"/>
                    </a:moveTo>
                    <a:lnTo>
                      <a:pt x="10988" y="6070"/>
                    </a:lnTo>
                    <a:cubicBezTo>
                      <a:pt x="11349" y="6070"/>
                      <a:pt x="11532" y="6070"/>
                      <a:pt x="11727" y="6131"/>
                    </a:cubicBezTo>
                    <a:cubicBezTo>
                      <a:pt x="11940" y="6209"/>
                      <a:pt x="12108" y="6376"/>
                      <a:pt x="12185" y="6589"/>
                    </a:cubicBezTo>
                    <a:cubicBezTo>
                      <a:pt x="12247" y="6784"/>
                      <a:pt x="12247" y="6967"/>
                      <a:pt x="12247" y="7334"/>
                    </a:cubicBezTo>
                    <a:lnTo>
                      <a:pt x="12247" y="13128"/>
                    </a:lnTo>
                    <a:lnTo>
                      <a:pt x="11456" y="13917"/>
                    </a:lnTo>
                    <a:lnTo>
                      <a:pt x="11456" y="7387"/>
                    </a:lnTo>
                    <a:cubicBezTo>
                      <a:pt x="11456" y="7222"/>
                      <a:pt x="11456" y="7141"/>
                      <a:pt x="11429" y="7053"/>
                    </a:cubicBezTo>
                    <a:cubicBezTo>
                      <a:pt x="11394" y="6958"/>
                      <a:pt x="11318" y="6882"/>
                      <a:pt x="11223" y="6847"/>
                    </a:cubicBezTo>
                    <a:cubicBezTo>
                      <a:pt x="11135" y="6820"/>
                      <a:pt x="11053" y="6820"/>
                      <a:pt x="10891" y="6820"/>
                    </a:cubicBezTo>
                    <a:lnTo>
                      <a:pt x="9626" y="6820"/>
                    </a:lnTo>
                    <a:lnTo>
                      <a:pt x="9421" y="6070"/>
                    </a:lnTo>
                    <a:close/>
                    <a:moveTo>
                      <a:pt x="2135" y="7526"/>
                    </a:moveTo>
                    <a:lnTo>
                      <a:pt x="3098" y="7526"/>
                    </a:lnTo>
                    <a:lnTo>
                      <a:pt x="2910" y="8218"/>
                    </a:lnTo>
                    <a:cubicBezTo>
                      <a:pt x="2878" y="8312"/>
                      <a:pt x="2892" y="8416"/>
                      <a:pt x="2948" y="8498"/>
                    </a:cubicBezTo>
                    <a:cubicBezTo>
                      <a:pt x="2997" y="8570"/>
                      <a:pt x="3074" y="8619"/>
                      <a:pt x="3161" y="8633"/>
                    </a:cubicBezTo>
                    <a:lnTo>
                      <a:pt x="5572" y="8633"/>
                    </a:lnTo>
                    <a:lnTo>
                      <a:pt x="7344" y="8633"/>
                    </a:lnTo>
                    <a:lnTo>
                      <a:pt x="9755" y="8633"/>
                    </a:lnTo>
                    <a:cubicBezTo>
                      <a:pt x="9842" y="8619"/>
                      <a:pt x="9919" y="8571"/>
                      <a:pt x="9968" y="8498"/>
                    </a:cubicBezTo>
                    <a:cubicBezTo>
                      <a:pt x="10024" y="8416"/>
                      <a:pt x="10038" y="8312"/>
                      <a:pt x="10007" y="8218"/>
                    </a:cubicBezTo>
                    <a:lnTo>
                      <a:pt x="9818" y="7526"/>
                    </a:lnTo>
                    <a:lnTo>
                      <a:pt x="10796" y="7526"/>
                    </a:lnTo>
                    <a:lnTo>
                      <a:pt x="10796" y="14575"/>
                    </a:lnTo>
                    <a:lnTo>
                      <a:pt x="8433" y="16932"/>
                    </a:lnTo>
                    <a:lnTo>
                      <a:pt x="5017" y="16909"/>
                    </a:lnTo>
                    <a:lnTo>
                      <a:pt x="5017" y="17622"/>
                    </a:lnTo>
                    <a:lnTo>
                      <a:pt x="8247" y="17643"/>
                    </a:lnTo>
                    <a:lnTo>
                      <a:pt x="8263" y="18298"/>
                    </a:lnTo>
                    <a:cubicBezTo>
                      <a:pt x="8254" y="18405"/>
                      <a:pt x="8294" y="18510"/>
                      <a:pt x="8371" y="18585"/>
                    </a:cubicBezTo>
                    <a:cubicBezTo>
                      <a:pt x="8431" y="18643"/>
                      <a:pt x="8509" y="18679"/>
                      <a:pt x="8592" y="18685"/>
                    </a:cubicBezTo>
                    <a:lnTo>
                      <a:pt x="9684" y="18685"/>
                    </a:lnTo>
                    <a:cubicBezTo>
                      <a:pt x="9723" y="18686"/>
                      <a:pt x="9761" y="18680"/>
                      <a:pt x="9798" y="18668"/>
                    </a:cubicBezTo>
                    <a:cubicBezTo>
                      <a:pt x="9853" y="18650"/>
                      <a:pt x="9902" y="18619"/>
                      <a:pt x="9942" y="18577"/>
                    </a:cubicBezTo>
                    <a:lnTo>
                      <a:pt x="10796" y="17726"/>
                    </a:lnTo>
                    <a:lnTo>
                      <a:pt x="10796" y="19450"/>
                    </a:lnTo>
                    <a:lnTo>
                      <a:pt x="2135" y="19450"/>
                    </a:lnTo>
                    <a:lnTo>
                      <a:pt x="2135" y="7526"/>
                    </a:lnTo>
                    <a:close/>
                    <a:moveTo>
                      <a:pt x="4021" y="9451"/>
                    </a:moveTo>
                    <a:lnTo>
                      <a:pt x="2904" y="10855"/>
                    </a:lnTo>
                    <a:lnTo>
                      <a:pt x="3462" y="11298"/>
                    </a:lnTo>
                    <a:lnTo>
                      <a:pt x="4579" y="9895"/>
                    </a:lnTo>
                    <a:lnTo>
                      <a:pt x="4021" y="9451"/>
                    </a:lnTo>
                    <a:close/>
                    <a:moveTo>
                      <a:pt x="5017" y="10425"/>
                    </a:moveTo>
                    <a:lnTo>
                      <a:pt x="5017" y="11138"/>
                    </a:lnTo>
                    <a:lnTo>
                      <a:pt x="9653" y="11138"/>
                    </a:lnTo>
                    <a:lnTo>
                      <a:pt x="9653" y="10425"/>
                    </a:lnTo>
                    <a:lnTo>
                      <a:pt x="5017" y="10425"/>
                    </a:lnTo>
                    <a:close/>
                    <a:moveTo>
                      <a:pt x="15095" y="11297"/>
                    </a:moveTo>
                    <a:lnTo>
                      <a:pt x="15656" y="11835"/>
                    </a:lnTo>
                    <a:lnTo>
                      <a:pt x="15080" y="12415"/>
                    </a:lnTo>
                    <a:lnTo>
                      <a:pt x="14527" y="11862"/>
                    </a:lnTo>
                    <a:lnTo>
                      <a:pt x="15095" y="11297"/>
                    </a:lnTo>
                    <a:close/>
                    <a:moveTo>
                      <a:pt x="17976" y="11528"/>
                    </a:moveTo>
                    <a:lnTo>
                      <a:pt x="17976" y="12228"/>
                    </a:lnTo>
                    <a:lnTo>
                      <a:pt x="18677" y="12228"/>
                    </a:lnTo>
                    <a:lnTo>
                      <a:pt x="18677" y="11528"/>
                    </a:lnTo>
                    <a:lnTo>
                      <a:pt x="17976" y="11528"/>
                    </a:lnTo>
                    <a:close/>
                    <a:moveTo>
                      <a:pt x="19436" y="11528"/>
                    </a:moveTo>
                    <a:lnTo>
                      <a:pt x="19436" y="12228"/>
                    </a:lnTo>
                    <a:lnTo>
                      <a:pt x="20138" y="12228"/>
                    </a:lnTo>
                    <a:lnTo>
                      <a:pt x="20138" y="11528"/>
                    </a:lnTo>
                    <a:lnTo>
                      <a:pt x="19436" y="11528"/>
                    </a:lnTo>
                    <a:close/>
                    <a:moveTo>
                      <a:pt x="4021" y="11649"/>
                    </a:moveTo>
                    <a:lnTo>
                      <a:pt x="2904" y="13052"/>
                    </a:lnTo>
                    <a:lnTo>
                      <a:pt x="3462" y="13496"/>
                    </a:lnTo>
                    <a:lnTo>
                      <a:pt x="4579" y="12092"/>
                    </a:lnTo>
                    <a:lnTo>
                      <a:pt x="4021" y="11649"/>
                    </a:lnTo>
                    <a:close/>
                    <a:moveTo>
                      <a:pt x="14030" y="12356"/>
                    </a:moveTo>
                    <a:lnTo>
                      <a:pt x="14585" y="12911"/>
                    </a:lnTo>
                    <a:lnTo>
                      <a:pt x="9522" y="17998"/>
                    </a:lnTo>
                    <a:lnTo>
                      <a:pt x="8958" y="17996"/>
                    </a:lnTo>
                    <a:lnTo>
                      <a:pt x="8958" y="17396"/>
                    </a:lnTo>
                    <a:lnTo>
                      <a:pt x="14030" y="12356"/>
                    </a:lnTo>
                    <a:close/>
                    <a:moveTo>
                      <a:pt x="5017" y="12622"/>
                    </a:moveTo>
                    <a:lnTo>
                      <a:pt x="5017" y="13335"/>
                    </a:lnTo>
                    <a:lnTo>
                      <a:pt x="9653" y="13335"/>
                    </a:lnTo>
                    <a:lnTo>
                      <a:pt x="9653" y="12622"/>
                    </a:lnTo>
                    <a:lnTo>
                      <a:pt x="5017" y="12622"/>
                    </a:lnTo>
                    <a:close/>
                    <a:moveTo>
                      <a:pt x="4021" y="13846"/>
                    </a:moveTo>
                    <a:lnTo>
                      <a:pt x="2904" y="15250"/>
                    </a:lnTo>
                    <a:lnTo>
                      <a:pt x="3462" y="15693"/>
                    </a:lnTo>
                    <a:lnTo>
                      <a:pt x="4579" y="14289"/>
                    </a:lnTo>
                    <a:lnTo>
                      <a:pt x="4021" y="13846"/>
                    </a:lnTo>
                    <a:close/>
                    <a:moveTo>
                      <a:pt x="5017" y="14820"/>
                    </a:moveTo>
                    <a:lnTo>
                      <a:pt x="5017" y="15533"/>
                    </a:lnTo>
                    <a:lnTo>
                      <a:pt x="9653" y="15533"/>
                    </a:lnTo>
                    <a:lnTo>
                      <a:pt x="9653" y="14820"/>
                    </a:lnTo>
                    <a:lnTo>
                      <a:pt x="5017" y="14820"/>
                    </a:lnTo>
                    <a:close/>
                    <a:moveTo>
                      <a:pt x="4021" y="15936"/>
                    </a:moveTo>
                    <a:lnTo>
                      <a:pt x="2904" y="17340"/>
                    </a:lnTo>
                    <a:lnTo>
                      <a:pt x="3462" y="17783"/>
                    </a:lnTo>
                    <a:lnTo>
                      <a:pt x="4579" y="16379"/>
                    </a:lnTo>
                    <a:lnTo>
                      <a:pt x="4021" y="15936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8C31443C-807B-054C-8CF8-C353994AC283}"/>
                  </a:ext>
                </a:extLst>
              </p:cNvPr>
              <p:cNvGrpSpPr/>
              <p:nvPr/>
            </p:nvGrpSpPr>
            <p:grpSpPr>
              <a:xfrm>
                <a:off x="9347684" y="7794104"/>
                <a:ext cx="5904656" cy="2841661"/>
                <a:chOff x="9239672" y="5709623"/>
                <a:chExt cx="5904656" cy="2841661"/>
              </a:xfrm>
            </p:grpSpPr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45C170E-7009-814B-8431-61575EC46688}"/>
                    </a:ext>
                  </a:extLst>
                </p:cNvPr>
                <p:cNvSpPr/>
                <p:nvPr/>
              </p:nvSpPr>
              <p:spPr>
                <a:xfrm>
                  <a:off x="9239672" y="6858000"/>
                  <a:ext cx="5904656" cy="16932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ullamcorper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suscipit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lobortis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nisl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aliquip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36" name="Text Box 3">
                  <a:extLst>
                    <a:ext uri="{FF2B5EF4-FFF2-40B4-BE49-F238E27FC236}">
                      <a16:creationId xmlns:a16="http://schemas.microsoft.com/office/drawing/2014/main" id="{8DA3315B-CB8C-C342-9F04-6F5D8379982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9239672" y="5709623"/>
                  <a:ext cx="5118653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44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</p:grpSp>
        <p:sp>
          <p:nvSpPr>
            <p:cNvPr id="50" name="Фигура">
              <a:extLst>
                <a:ext uri="{FF2B5EF4-FFF2-40B4-BE49-F238E27FC236}">
                  <a16:creationId xmlns:a16="http://schemas.microsoft.com/office/drawing/2014/main" id="{0EB6B424-C2D4-CB4F-85ED-5E708D75B51C}"/>
                </a:ext>
              </a:extLst>
            </p:cNvPr>
            <p:cNvSpPr/>
            <p:nvPr/>
          </p:nvSpPr>
          <p:spPr>
            <a:xfrm>
              <a:off x="9416902" y="6761794"/>
              <a:ext cx="988994" cy="69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extrusionOk="0">
                  <a:moveTo>
                    <a:pt x="68" y="0"/>
                  </a:moveTo>
                  <a:lnTo>
                    <a:pt x="68" y="932"/>
                  </a:lnTo>
                  <a:lnTo>
                    <a:pt x="763" y="932"/>
                  </a:lnTo>
                  <a:lnTo>
                    <a:pt x="763" y="0"/>
                  </a:lnTo>
                  <a:lnTo>
                    <a:pt x="68" y="0"/>
                  </a:lnTo>
                  <a:close/>
                  <a:moveTo>
                    <a:pt x="1399" y="0"/>
                  </a:moveTo>
                  <a:lnTo>
                    <a:pt x="1399" y="932"/>
                  </a:lnTo>
                  <a:lnTo>
                    <a:pt x="4697" y="932"/>
                  </a:lnTo>
                  <a:lnTo>
                    <a:pt x="4697" y="0"/>
                  </a:lnTo>
                  <a:lnTo>
                    <a:pt x="1399" y="0"/>
                  </a:lnTo>
                  <a:close/>
                  <a:moveTo>
                    <a:pt x="469" y="2098"/>
                  </a:moveTo>
                  <a:cubicBezTo>
                    <a:pt x="334" y="2098"/>
                    <a:pt x="266" y="2098"/>
                    <a:pt x="194" y="2130"/>
                  </a:cubicBezTo>
                  <a:cubicBezTo>
                    <a:pt x="114" y="2171"/>
                    <a:pt x="52" y="2259"/>
                    <a:pt x="23" y="2370"/>
                  </a:cubicBezTo>
                  <a:cubicBezTo>
                    <a:pt x="0" y="2472"/>
                    <a:pt x="0" y="2568"/>
                    <a:pt x="0" y="2757"/>
                  </a:cubicBezTo>
                  <a:lnTo>
                    <a:pt x="0" y="18097"/>
                  </a:lnTo>
                  <a:cubicBezTo>
                    <a:pt x="0" y="18289"/>
                    <a:pt x="0" y="18385"/>
                    <a:pt x="23" y="18486"/>
                  </a:cubicBezTo>
                  <a:cubicBezTo>
                    <a:pt x="52" y="18598"/>
                    <a:pt x="114" y="18686"/>
                    <a:pt x="194" y="18726"/>
                  </a:cubicBezTo>
                  <a:cubicBezTo>
                    <a:pt x="266" y="18759"/>
                    <a:pt x="335" y="18759"/>
                    <a:pt x="469" y="18759"/>
                  </a:cubicBezTo>
                  <a:lnTo>
                    <a:pt x="3253" y="18759"/>
                  </a:lnTo>
                  <a:cubicBezTo>
                    <a:pt x="3329" y="19355"/>
                    <a:pt x="3530" y="19925"/>
                    <a:pt x="3857" y="20386"/>
                  </a:cubicBezTo>
                  <a:cubicBezTo>
                    <a:pt x="4711" y="21586"/>
                    <a:pt x="6094" y="21586"/>
                    <a:pt x="6947" y="20386"/>
                  </a:cubicBezTo>
                  <a:cubicBezTo>
                    <a:pt x="7275" y="19925"/>
                    <a:pt x="7476" y="19355"/>
                    <a:pt x="7552" y="18759"/>
                  </a:cubicBezTo>
                  <a:lnTo>
                    <a:pt x="13016" y="18759"/>
                  </a:lnTo>
                  <a:lnTo>
                    <a:pt x="13016" y="18767"/>
                  </a:lnTo>
                  <a:lnTo>
                    <a:pt x="15488" y="18767"/>
                  </a:lnTo>
                  <a:cubicBezTo>
                    <a:pt x="15563" y="19365"/>
                    <a:pt x="15764" y="19938"/>
                    <a:pt x="16093" y="20401"/>
                  </a:cubicBezTo>
                  <a:cubicBezTo>
                    <a:pt x="16946" y="21600"/>
                    <a:pt x="18329" y="21600"/>
                    <a:pt x="19183" y="20401"/>
                  </a:cubicBezTo>
                  <a:cubicBezTo>
                    <a:pt x="19522" y="19923"/>
                    <a:pt x="19724" y="19328"/>
                    <a:pt x="19793" y="18708"/>
                  </a:cubicBezTo>
                  <a:lnTo>
                    <a:pt x="21265" y="18708"/>
                  </a:lnTo>
                  <a:cubicBezTo>
                    <a:pt x="21355" y="18711"/>
                    <a:pt x="21442" y="18662"/>
                    <a:pt x="21505" y="18573"/>
                  </a:cubicBezTo>
                  <a:cubicBezTo>
                    <a:pt x="21564" y="18489"/>
                    <a:pt x="21598" y="18377"/>
                    <a:pt x="21600" y="18259"/>
                  </a:cubicBezTo>
                  <a:lnTo>
                    <a:pt x="21600" y="14102"/>
                  </a:lnTo>
                  <a:lnTo>
                    <a:pt x="19431" y="6405"/>
                  </a:lnTo>
                  <a:cubicBezTo>
                    <a:pt x="19396" y="6285"/>
                    <a:pt x="19332" y="6187"/>
                    <a:pt x="19250" y="6127"/>
                  </a:cubicBezTo>
                  <a:cubicBezTo>
                    <a:pt x="19192" y="6084"/>
                    <a:pt x="19127" y="6062"/>
                    <a:pt x="19061" y="6064"/>
                  </a:cubicBezTo>
                  <a:lnTo>
                    <a:pt x="14771" y="6065"/>
                  </a:lnTo>
                  <a:lnTo>
                    <a:pt x="14771" y="2760"/>
                  </a:lnTo>
                  <a:cubicBezTo>
                    <a:pt x="14771" y="2568"/>
                    <a:pt x="14771" y="2472"/>
                    <a:pt x="14748" y="2370"/>
                  </a:cubicBezTo>
                  <a:cubicBezTo>
                    <a:pt x="14719" y="2259"/>
                    <a:pt x="14656" y="2171"/>
                    <a:pt x="14577" y="2130"/>
                  </a:cubicBezTo>
                  <a:cubicBezTo>
                    <a:pt x="14505" y="2098"/>
                    <a:pt x="14436" y="2098"/>
                    <a:pt x="14302" y="2098"/>
                  </a:cubicBezTo>
                  <a:lnTo>
                    <a:pt x="471" y="2098"/>
                  </a:lnTo>
                  <a:lnTo>
                    <a:pt x="469" y="2098"/>
                  </a:lnTo>
                  <a:close/>
                  <a:moveTo>
                    <a:pt x="714" y="3028"/>
                  </a:moveTo>
                  <a:lnTo>
                    <a:pt x="14057" y="3028"/>
                  </a:lnTo>
                  <a:lnTo>
                    <a:pt x="14057" y="15707"/>
                  </a:lnTo>
                  <a:lnTo>
                    <a:pt x="7937" y="15707"/>
                  </a:lnTo>
                  <a:lnTo>
                    <a:pt x="7937" y="16640"/>
                  </a:lnTo>
                  <a:lnTo>
                    <a:pt x="14057" y="16640"/>
                  </a:lnTo>
                  <a:lnTo>
                    <a:pt x="14057" y="17828"/>
                  </a:lnTo>
                  <a:lnTo>
                    <a:pt x="7568" y="17828"/>
                  </a:lnTo>
                  <a:cubicBezTo>
                    <a:pt x="7509" y="17175"/>
                    <a:pt x="7304" y="16544"/>
                    <a:pt x="6947" y="16043"/>
                  </a:cubicBezTo>
                  <a:cubicBezTo>
                    <a:pt x="6521" y="15443"/>
                    <a:pt x="5962" y="15143"/>
                    <a:pt x="5403" y="15143"/>
                  </a:cubicBezTo>
                  <a:cubicBezTo>
                    <a:pt x="4844" y="15143"/>
                    <a:pt x="4284" y="15443"/>
                    <a:pt x="3857" y="16043"/>
                  </a:cubicBezTo>
                  <a:cubicBezTo>
                    <a:pt x="3501" y="16544"/>
                    <a:pt x="3296" y="17175"/>
                    <a:pt x="3237" y="17828"/>
                  </a:cubicBezTo>
                  <a:lnTo>
                    <a:pt x="714" y="17828"/>
                  </a:lnTo>
                  <a:lnTo>
                    <a:pt x="714" y="16640"/>
                  </a:lnTo>
                  <a:lnTo>
                    <a:pt x="2845" y="16640"/>
                  </a:lnTo>
                  <a:lnTo>
                    <a:pt x="2845" y="15707"/>
                  </a:lnTo>
                  <a:lnTo>
                    <a:pt x="714" y="15707"/>
                  </a:lnTo>
                  <a:lnTo>
                    <a:pt x="714" y="3028"/>
                  </a:lnTo>
                  <a:close/>
                  <a:moveTo>
                    <a:pt x="5074" y="6039"/>
                  </a:moveTo>
                  <a:cubicBezTo>
                    <a:pt x="4980" y="6036"/>
                    <a:pt x="4888" y="6083"/>
                    <a:pt x="4817" y="6171"/>
                  </a:cubicBezTo>
                  <a:cubicBezTo>
                    <a:pt x="4727" y="6280"/>
                    <a:pt x="4679" y="6441"/>
                    <a:pt x="4685" y="6608"/>
                  </a:cubicBezTo>
                  <a:lnTo>
                    <a:pt x="4685" y="11120"/>
                  </a:lnTo>
                  <a:lnTo>
                    <a:pt x="5378" y="11120"/>
                  </a:lnTo>
                  <a:lnTo>
                    <a:pt x="5377" y="7057"/>
                  </a:lnTo>
                  <a:lnTo>
                    <a:pt x="6140" y="7057"/>
                  </a:lnTo>
                  <a:cubicBezTo>
                    <a:pt x="6321" y="7068"/>
                    <a:pt x="6469" y="7261"/>
                    <a:pt x="6491" y="7513"/>
                  </a:cubicBezTo>
                  <a:cubicBezTo>
                    <a:pt x="6517" y="7817"/>
                    <a:pt x="6357" y="8089"/>
                    <a:pt x="6140" y="8110"/>
                  </a:cubicBezTo>
                  <a:lnTo>
                    <a:pt x="6074" y="8117"/>
                  </a:lnTo>
                  <a:cubicBezTo>
                    <a:pt x="5909" y="8155"/>
                    <a:pt x="5787" y="8352"/>
                    <a:pt x="5783" y="8587"/>
                  </a:cubicBezTo>
                  <a:cubicBezTo>
                    <a:pt x="5778" y="8834"/>
                    <a:pt x="5905" y="9047"/>
                    <a:pt x="6079" y="9085"/>
                  </a:cubicBezTo>
                  <a:lnTo>
                    <a:pt x="6196" y="9113"/>
                  </a:lnTo>
                  <a:cubicBezTo>
                    <a:pt x="6271" y="9134"/>
                    <a:pt x="6340" y="9190"/>
                    <a:pt x="6390" y="9271"/>
                  </a:cubicBezTo>
                  <a:cubicBezTo>
                    <a:pt x="6445" y="9362"/>
                    <a:pt x="6475" y="9477"/>
                    <a:pt x="6474" y="9597"/>
                  </a:cubicBezTo>
                  <a:lnTo>
                    <a:pt x="6474" y="11110"/>
                  </a:lnTo>
                  <a:lnTo>
                    <a:pt x="7168" y="11110"/>
                  </a:lnTo>
                  <a:lnTo>
                    <a:pt x="7168" y="9518"/>
                  </a:lnTo>
                  <a:cubicBezTo>
                    <a:pt x="7173" y="9346"/>
                    <a:pt x="7151" y="9173"/>
                    <a:pt x="7103" y="9014"/>
                  </a:cubicBezTo>
                  <a:cubicBezTo>
                    <a:pt x="7059" y="8871"/>
                    <a:pt x="6996" y="8743"/>
                    <a:pt x="6916" y="8635"/>
                  </a:cubicBezTo>
                  <a:cubicBezTo>
                    <a:pt x="7180" y="8232"/>
                    <a:pt x="7271" y="7663"/>
                    <a:pt x="7155" y="7141"/>
                  </a:cubicBezTo>
                  <a:cubicBezTo>
                    <a:pt x="7008" y="6479"/>
                    <a:pt x="6570" y="6031"/>
                    <a:pt x="6077" y="6039"/>
                  </a:cubicBezTo>
                  <a:lnTo>
                    <a:pt x="5074" y="6039"/>
                  </a:lnTo>
                  <a:close/>
                  <a:moveTo>
                    <a:pt x="11107" y="6056"/>
                  </a:moveTo>
                  <a:cubicBezTo>
                    <a:pt x="11014" y="6056"/>
                    <a:pt x="10925" y="6112"/>
                    <a:pt x="10862" y="6210"/>
                  </a:cubicBezTo>
                  <a:cubicBezTo>
                    <a:pt x="10808" y="6295"/>
                    <a:pt x="10779" y="6404"/>
                    <a:pt x="10779" y="6517"/>
                  </a:cubicBezTo>
                  <a:lnTo>
                    <a:pt x="10779" y="7595"/>
                  </a:lnTo>
                  <a:lnTo>
                    <a:pt x="10779" y="9563"/>
                  </a:lnTo>
                  <a:lnTo>
                    <a:pt x="10779" y="10642"/>
                  </a:lnTo>
                  <a:cubicBezTo>
                    <a:pt x="10779" y="10755"/>
                    <a:pt x="10808" y="10864"/>
                    <a:pt x="10862" y="10949"/>
                  </a:cubicBezTo>
                  <a:cubicBezTo>
                    <a:pt x="10925" y="11047"/>
                    <a:pt x="11014" y="11102"/>
                    <a:pt x="11107" y="11102"/>
                  </a:cubicBezTo>
                  <a:lnTo>
                    <a:pt x="12941" y="11102"/>
                  </a:lnTo>
                  <a:lnTo>
                    <a:pt x="12941" y="10120"/>
                  </a:lnTo>
                  <a:lnTo>
                    <a:pt x="11506" y="10105"/>
                  </a:lnTo>
                  <a:lnTo>
                    <a:pt x="11506" y="9563"/>
                  </a:lnTo>
                  <a:lnTo>
                    <a:pt x="11506" y="9070"/>
                  </a:lnTo>
                  <a:lnTo>
                    <a:pt x="12904" y="9070"/>
                  </a:lnTo>
                  <a:lnTo>
                    <a:pt x="12904" y="8101"/>
                  </a:lnTo>
                  <a:lnTo>
                    <a:pt x="11506" y="8101"/>
                  </a:lnTo>
                  <a:lnTo>
                    <a:pt x="11506" y="7595"/>
                  </a:lnTo>
                  <a:lnTo>
                    <a:pt x="11506" y="7053"/>
                  </a:lnTo>
                  <a:lnTo>
                    <a:pt x="12941" y="7039"/>
                  </a:lnTo>
                  <a:lnTo>
                    <a:pt x="12941" y="6056"/>
                  </a:lnTo>
                  <a:lnTo>
                    <a:pt x="11107" y="6056"/>
                  </a:lnTo>
                  <a:close/>
                  <a:moveTo>
                    <a:pt x="8239" y="6057"/>
                  </a:moveTo>
                  <a:cubicBezTo>
                    <a:pt x="8145" y="6058"/>
                    <a:pt x="8056" y="6114"/>
                    <a:pt x="7994" y="6212"/>
                  </a:cubicBezTo>
                  <a:cubicBezTo>
                    <a:pt x="7940" y="6296"/>
                    <a:pt x="7910" y="6406"/>
                    <a:pt x="7910" y="6519"/>
                  </a:cubicBezTo>
                  <a:lnTo>
                    <a:pt x="7910" y="7597"/>
                  </a:lnTo>
                  <a:lnTo>
                    <a:pt x="7910" y="9565"/>
                  </a:lnTo>
                  <a:lnTo>
                    <a:pt x="7910" y="10644"/>
                  </a:lnTo>
                  <a:cubicBezTo>
                    <a:pt x="7910" y="10757"/>
                    <a:pt x="7940" y="10866"/>
                    <a:pt x="7994" y="10951"/>
                  </a:cubicBezTo>
                  <a:cubicBezTo>
                    <a:pt x="8056" y="11049"/>
                    <a:pt x="8145" y="11104"/>
                    <a:pt x="8239" y="11104"/>
                  </a:cubicBezTo>
                  <a:lnTo>
                    <a:pt x="10073" y="11104"/>
                  </a:lnTo>
                  <a:lnTo>
                    <a:pt x="10073" y="10122"/>
                  </a:lnTo>
                  <a:lnTo>
                    <a:pt x="8637" y="10106"/>
                  </a:lnTo>
                  <a:lnTo>
                    <a:pt x="8637" y="9565"/>
                  </a:lnTo>
                  <a:lnTo>
                    <a:pt x="8637" y="9072"/>
                  </a:lnTo>
                  <a:lnTo>
                    <a:pt x="10036" y="9072"/>
                  </a:lnTo>
                  <a:lnTo>
                    <a:pt x="10036" y="8103"/>
                  </a:lnTo>
                  <a:lnTo>
                    <a:pt x="8637" y="8103"/>
                  </a:lnTo>
                  <a:lnTo>
                    <a:pt x="8637" y="7597"/>
                  </a:lnTo>
                  <a:lnTo>
                    <a:pt x="8637" y="7055"/>
                  </a:lnTo>
                  <a:lnTo>
                    <a:pt x="10073" y="7041"/>
                  </a:lnTo>
                  <a:lnTo>
                    <a:pt x="10073" y="6057"/>
                  </a:lnTo>
                  <a:lnTo>
                    <a:pt x="8239" y="6057"/>
                  </a:lnTo>
                  <a:close/>
                  <a:moveTo>
                    <a:pt x="3946" y="6066"/>
                  </a:moveTo>
                  <a:lnTo>
                    <a:pt x="2113" y="6070"/>
                  </a:lnTo>
                  <a:cubicBezTo>
                    <a:pt x="2027" y="6072"/>
                    <a:pt x="1947" y="6120"/>
                    <a:pt x="1886" y="6204"/>
                  </a:cubicBezTo>
                  <a:cubicBezTo>
                    <a:pt x="1824" y="6290"/>
                    <a:pt x="1788" y="6407"/>
                    <a:pt x="1787" y="6529"/>
                  </a:cubicBezTo>
                  <a:lnTo>
                    <a:pt x="1787" y="11115"/>
                  </a:lnTo>
                  <a:lnTo>
                    <a:pt x="2520" y="11115"/>
                  </a:lnTo>
                  <a:lnTo>
                    <a:pt x="2520" y="9075"/>
                  </a:lnTo>
                  <a:lnTo>
                    <a:pt x="3951" y="9075"/>
                  </a:lnTo>
                  <a:lnTo>
                    <a:pt x="3951" y="8106"/>
                  </a:lnTo>
                  <a:lnTo>
                    <a:pt x="2520" y="8106"/>
                  </a:lnTo>
                  <a:lnTo>
                    <a:pt x="2520" y="7046"/>
                  </a:lnTo>
                  <a:lnTo>
                    <a:pt x="3949" y="7046"/>
                  </a:lnTo>
                  <a:lnTo>
                    <a:pt x="3946" y="6066"/>
                  </a:lnTo>
                  <a:close/>
                  <a:moveTo>
                    <a:pt x="14771" y="7053"/>
                  </a:moveTo>
                  <a:lnTo>
                    <a:pt x="18832" y="7053"/>
                  </a:lnTo>
                  <a:lnTo>
                    <a:pt x="19134" y="8099"/>
                  </a:lnTo>
                  <a:lnTo>
                    <a:pt x="16540" y="8099"/>
                  </a:lnTo>
                  <a:cubicBezTo>
                    <a:pt x="16446" y="8098"/>
                    <a:pt x="16356" y="8151"/>
                    <a:pt x="16291" y="8244"/>
                  </a:cubicBezTo>
                  <a:cubicBezTo>
                    <a:pt x="16231" y="8331"/>
                    <a:pt x="16196" y="8447"/>
                    <a:pt x="16194" y="8569"/>
                  </a:cubicBezTo>
                  <a:lnTo>
                    <a:pt x="16194" y="12646"/>
                  </a:lnTo>
                  <a:cubicBezTo>
                    <a:pt x="16189" y="12813"/>
                    <a:pt x="16247" y="12972"/>
                    <a:pt x="16345" y="13065"/>
                  </a:cubicBezTo>
                  <a:cubicBezTo>
                    <a:pt x="16405" y="13121"/>
                    <a:pt x="16476" y="13149"/>
                    <a:pt x="16548" y="13144"/>
                  </a:cubicBezTo>
                  <a:lnTo>
                    <a:pt x="20594" y="13144"/>
                  </a:lnTo>
                  <a:lnTo>
                    <a:pt x="20917" y="14262"/>
                  </a:lnTo>
                  <a:lnTo>
                    <a:pt x="20917" y="15707"/>
                  </a:lnTo>
                  <a:lnTo>
                    <a:pt x="20175" y="15707"/>
                  </a:lnTo>
                  <a:lnTo>
                    <a:pt x="20175" y="16640"/>
                  </a:lnTo>
                  <a:lnTo>
                    <a:pt x="20917" y="16640"/>
                  </a:lnTo>
                  <a:lnTo>
                    <a:pt x="20917" y="17785"/>
                  </a:lnTo>
                  <a:lnTo>
                    <a:pt x="19797" y="17785"/>
                  </a:lnTo>
                  <a:cubicBezTo>
                    <a:pt x="19732" y="17153"/>
                    <a:pt x="19529" y="16543"/>
                    <a:pt x="19183" y="16057"/>
                  </a:cubicBezTo>
                  <a:cubicBezTo>
                    <a:pt x="18756" y="15457"/>
                    <a:pt x="18197" y="15157"/>
                    <a:pt x="17638" y="15157"/>
                  </a:cubicBezTo>
                  <a:cubicBezTo>
                    <a:pt x="17079" y="15157"/>
                    <a:pt x="16519" y="15457"/>
                    <a:pt x="16093" y="16057"/>
                  </a:cubicBezTo>
                  <a:cubicBezTo>
                    <a:pt x="15737" y="16556"/>
                    <a:pt x="15532" y="17185"/>
                    <a:pt x="15473" y="17834"/>
                  </a:cubicBezTo>
                  <a:lnTo>
                    <a:pt x="14771" y="17834"/>
                  </a:lnTo>
                  <a:lnTo>
                    <a:pt x="14771" y="7053"/>
                  </a:lnTo>
                  <a:close/>
                  <a:moveTo>
                    <a:pt x="16904" y="9106"/>
                  </a:moveTo>
                  <a:lnTo>
                    <a:pt x="19425" y="9106"/>
                  </a:lnTo>
                  <a:lnTo>
                    <a:pt x="20316" y="12185"/>
                  </a:lnTo>
                  <a:lnTo>
                    <a:pt x="16904" y="12185"/>
                  </a:lnTo>
                  <a:lnTo>
                    <a:pt x="16904" y="9106"/>
                  </a:lnTo>
                  <a:close/>
                  <a:moveTo>
                    <a:pt x="2040" y="12474"/>
                  </a:moveTo>
                  <a:lnTo>
                    <a:pt x="2040" y="13406"/>
                  </a:lnTo>
                  <a:lnTo>
                    <a:pt x="13140" y="13406"/>
                  </a:lnTo>
                  <a:lnTo>
                    <a:pt x="13140" y="12474"/>
                  </a:lnTo>
                  <a:lnTo>
                    <a:pt x="2040" y="12474"/>
                  </a:lnTo>
                  <a:close/>
                  <a:moveTo>
                    <a:pt x="5403" y="16200"/>
                  </a:moveTo>
                  <a:cubicBezTo>
                    <a:pt x="5772" y="16200"/>
                    <a:pt x="6141" y="16397"/>
                    <a:pt x="6423" y="16793"/>
                  </a:cubicBezTo>
                  <a:cubicBezTo>
                    <a:pt x="6987" y="17586"/>
                    <a:pt x="6987" y="18871"/>
                    <a:pt x="6423" y="19664"/>
                  </a:cubicBezTo>
                  <a:cubicBezTo>
                    <a:pt x="5859" y="20457"/>
                    <a:pt x="4946" y="20457"/>
                    <a:pt x="4382" y="19664"/>
                  </a:cubicBezTo>
                  <a:cubicBezTo>
                    <a:pt x="3818" y="18871"/>
                    <a:pt x="3818" y="17586"/>
                    <a:pt x="4382" y="16793"/>
                  </a:cubicBezTo>
                  <a:cubicBezTo>
                    <a:pt x="4664" y="16397"/>
                    <a:pt x="5033" y="16200"/>
                    <a:pt x="5403" y="16200"/>
                  </a:cubicBezTo>
                  <a:close/>
                  <a:moveTo>
                    <a:pt x="17638" y="16214"/>
                  </a:moveTo>
                  <a:cubicBezTo>
                    <a:pt x="18007" y="16214"/>
                    <a:pt x="18376" y="16412"/>
                    <a:pt x="18658" y="16808"/>
                  </a:cubicBezTo>
                  <a:cubicBezTo>
                    <a:pt x="19222" y="17600"/>
                    <a:pt x="19222" y="18886"/>
                    <a:pt x="18658" y="19678"/>
                  </a:cubicBezTo>
                  <a:cubicBezTo>
                    <a:pt x="18094" y="20471"/>
                    <a:pt x="17181" y="20471"/>
                    <a:pt x="16617" y="19678"/>
                  </a:cubicBezTo>
                  <a:cubicBezTo>
                    <a:pt x="16053" y="18886"/>
                    <a:pt x="16053" y="17600"/>
                    <a:pt x="16617" y="16808"/>
                  </a:cubicBezTo>
                  <a:cubicBezTo>
                    <a:pt x="16899" y="16412"/>
                    <a:pt x="17268" y="16214"/>
                    <a:pt x="17638" y="16214"/>
                  </a:cubicBezTo>
                  <a:close/>
                  <a:moveTo>
                    <a:pt x="5055" y="17763"/>
                  </a:moveTo>
                  <a:lnTo>
                    <a:pt x="5055" y="18695"/>
                  </a:lnTo>
                  <a:lnTo>
                    <a:pt x="5750" y="18695"/>
                  </a:lnTo>
                  <a:lnTo>
                    <a:pt x="5750" y="17763"/>
                  </a:lnTo>
                  <a:lnTo>
                    <a:pt x="5055" y="17763"/>
                  </a:lnTo>
                  <a:close/>
                  <a:moveTo>
                    <a:pt x="17290" y="17777"/>
                  </a:moveTo>
                  <a:lnTo>
                    <a:pt x="17290" y="18709"/>
                  </a:lnTo>
                  <a:lnTo>
                    <a:pt x="17985" y="18709"/>
                  </a:lnTo>
                  <a:lnTo>
                    <a:pt x="17985" y="17777"/>
                  </a:lnTo>
                  <a:lnTo>
                    <a:pt x="17290" y="177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6207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39</a:t>
            </a:fld>
            <a:endParaRPr lang="x-none" altLang="x-none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5E53FA-8E51-BD42-9808-3827DC7CB520}"/>
              </a:ext>
            </a:extLst>
          </p:cNvPr>
          <p:cNvGrpSpPr/>
          <p:nvPr/>
        </p:nvGrpSpPr>
        <p:grpSpPr>
          <a:xfrm>
            <a:off x="1822848" y="2033464"/>
            <a:ext cx="20954328" cy="3705757"/>
            <a:chOff x="1822848" y="2033464"/>
            <a:chExt cx="20954328" cy="3705757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7E4622-C458-8E41-951B-3C7EAFAD6921}"/>
                </a:ext>
              </a:extLst>
            </p:cNvPr>
            <p:cNvGrpSpPr/>
            <p:nvPr/>
          </p:nvGrpSpPr>
          <p:grpSpPr>
            <a:xfrm>
              <a:off x="9347684" y="2897560"/>
              <a:ext cx="5904656" cy="2841661"/>
              <a:chOff x="9239672" y="5709623"/>
              <a:chExt cx="5904656" cy="2841661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A8FA71F-E396-394A-BBEA-6810981212DC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8567973-1776-0445-AF96-DFAE2F6DF2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1F99F7B-F7F4-3C4F-A03C-12E2460C8A23}"/>
                </a:ext>
              </a:extLst>
            </p:cNvPr>
            <p:cNvGrpSpPr/>
            <p:nvPr/>
          </p:nvGrpSpPr>
          <p:grpSpPr>
            <a:xfrm>
              <a:off x="1822848" y="2897560"/>
              <a:ext cx="5904656" cy="2841661"/>
              <a:chOff x="1822848" y="5709623"/>
              <a:chExt cx="5904656" cy="2841661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F2806CE-B76D-E247-BF6A-3567A41B37DC}"/>
                </a:ext>
              </a:extLst>
            </p:cNvPr>
            <p:cNvGrpSpPr/>
            <p:nvPr/>
          </p:nvGrpSpPr>
          <p:grpSpPr>
            <a:xfrm>
              <a:off x="16872520" y="2897560"/>
              <a:ext cx="5904656" cy="2841661"/>
              <a:chOff x="16872520" y="5709623"/>
              <a:chExt cx="5904656" cy="2841661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C7A6A39-C720-E645-8423-7FAEEEFF89EA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CAC171B-DFCE-7742-ADB3-CE9501C6DF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B2A597F0-6335-6D4F-8710-A34F97B2C8C8}"/>
                </a:ext>
              </a:extLst>
            </p:cNvPr>
            <p:cNvGrpSpPr/>
            <p:nvPr/>
          </p:nvGrpSpPr>
          <p:grpSpPr>
            <a:xfrm>
              <a:off x="1822848" y="2033464"/>
              <a:ext cx="20194349" cy="1016959"/>
              <a:chOff x="1822848" y="2012020"/>
              <a:chExt cx="20194349" cy="1016959"/>
            </a:xfrm>
          </p:grpSpPr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69D30AA2-1FF6-3547-8E09-E74B2E249A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2012020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001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28" name="Text Box 3">
                <a:extLst>
                  <a:ext uri="{FF2B5EF4-FFF2-40B4-BE49-F238E27FC236}">
                    <a16:creationId xmlns:a16="http://schemas.microsoft.com/office/drawing/2014/main" id="{20C77EAE-9488-C04E-80C2-5D9EB4E3817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363914" y="2022504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002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29" name="Text Box 3">
                <a:extLst>
                  <a:ext uri="{FF2B5EF4-FFF2-40B4-BE49-F238E27FC236}">
                    <a16:creationId xmlns:a16="http://schemas.microsoft.com/office/drawing/2014/main" id="{7ED74B63-5CFE-2E49-99F0-2A69B78D9F8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98544" y="2022504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003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1B5E357-6A53-1D46-A572-ED2885C5475F}"/>
              </a:ext>
            </a:extLst>
          </p:cNvPr>
          <p:cNvGrpSpPr/>
          <p:nvPr/>
        </p:nvGrpSpPr>
        <p:grpSpPr>
          <a:xfrm>
            <a:off x="1822848" y="6941392"/>
            <a:ext cx="20954328" cy="3694373"/>
            <a:chOff x="1822848" y="6941392"/>
            <a:chExt cx="20954328" cy="3694373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C31443C-807B-054C-8CF8-C353994AC283}"/>
                </a:ext>
              </a:extLst>
            </p:cNvPr>
            <p:cNvGrpSpPr/>
            <p:nvPr/>
          </p:nvGrpSpPr>
          <p:grpSpPr>
            <a:xfrm>
              <a:off x="9347684" y="7794104"/>
              <a:ext cx="5904656" cy="2841661"/>
              <a:chOff x="9239672" y="5709623"/>
              <a:chExt cx="5904656" cy="2841661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345C170E-7009-814B-8431-61575EC46688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8DA3315B-CB8C-C342-9F04-6F5D837998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E134B30-F825-7A41-83DD-0C953E16ECB1}"/>
                </a:ext>
              </a:extLst>
            </p:cNvPr>
            <p:cNvGrpSpPr/>
            <p:nvPr/>
          </p:nvGrpSpPr>
          <p:grpSpPr>
            <a:xfrm>
              <a:off x="1822848" y="7794104"/>
              <a:ext cx="5904656" cy="2841661"/>
              <a:chOff x="1822848" y="5709623"/>
              <a:chExt cx="5904656" cy="2841661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AA3FFE-DCD0-4B4D-9B30-8B8B7D1827D9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C8B5DDF8-3BFE-454A-B45D-01DE91241A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8EAE7968-83EA-3A43-AC20-A3A175FCB5D9}"/>
                </a:ext>
              </a:extLst>
            </p:cNvPr>
            <p:cNvGrpSpPr/>
            <p:nvPr/>
          </p:nvGrpSpPr>
          <p:grpSpPr>
            <a:xfrm>
              <a:off x="16872520" y="7794104"/>
              <a:ext cx="5904656" cy="2841661"/>
              <a:chOff x="16872520" y="5709623"/>
              <a:chExt cx="5904656" cy="2841661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2A7BF56F-648E-B44A-8E28-56865C39B59E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Text Box 3">
                <a:extLst>
                  <a:ext uri="{FF2B5EF4-FFF2-40B4-BE49-F238E27FC236}">
                    <a16:creationId xmlns:a16="http://schemas.microsoft.com/office/drawing/2014/main" id="{55F4FED5-744A-9346-B7E5-CF808FDE945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37C90633-04AE-9041-829F-3A044473FAF0}"/>
                </a:ext>
              </a:extLst>
            </p:cNvPr>
            <p:cNvGrpSpPr/>
            <p:nvPr/>
          </p:nvGrpSpPr>
          <p:grpSpPr>
            <a:xfrm>
              <a:off x="1822848" y="6941392"/>
              <a:ext cx="20194349" cy="1016959"/>
              <a:chOff x="1822848" y="2012020"/>
              <a:chExt cx="20194349" cy="1016959"/>
            </a:xfrm>
          </p:grpSpPr>
          <p:sp>
            <p:nvSpPr>
              <p:cNvPr id="33" name="Text Box 3">
                <a:extLst>
                  <a:ext uri="{FF2B5EF4-FFF2-40B4-BE49-F238E27FC236}">
                    <a16:creationId xmlns:a16="http://schemas.microsoft.com/office/drawing/2014/main" id="{A38C8F7E-3837-1449-8344-F010DD434BF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2012020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004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F7F48C9A-40EA-FD4F-B406-98A7022AE68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363914" y="2022504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005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35" name="Text Box 3">
                <a:extLst>
                  <a:ext uri="{FF2B5EF4-FFF2-40B4-BE49-F238E27FC236}">
                    <a16:creationId xmlns:a16="http://schemas.microsoft.com/office/drawing/2014/main" id="{71AE0795-E92D-AD48-8178-0646CE9F9F9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98544" y="2022504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006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09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F9C0514-7888-F94B-96AC-403DA6657FCE}"/>
              </a:ext>
            </a:extLst>
          </p:cNvPr>
          <p:cNvGrpSpPr/>
          <p:nvPr/>
        </p:nvGrpSpPr>
        <p:grpSpPr>
          <a:xfrm>
            <a:off x="12783051" y="5779197"/>
            <a:ext cx="10173470" cy="1746019"/>
            <a:chOff x="12783051" y="5779197"/>
            <a:chExt cx="10173470" cy="174601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7914A1A-90DC-EE4B-9634-90737503F426}"/>
                </a:ext>
              </a:extLst>
            </p:cNvPr>
            <p:cNvSpPr/>
            <p:nvPr/>
          </p:nvSpPr>
          <p:spPr>
            <a:xfrm>
              <a:off x="12783051" y="5779197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C4EBE23-DFED-D948-B41B-663B7DCAF632}"/>
                </a:ext>
              </a:extLst>
            </p:cNvPr>
            <p:cNvSpPr/>
            <p:nvPr/>
          </p:nvSpPr>
          <p:spPr>
            <a:xfrm>
              <a:off x="12783051" y="6608875"/>
              <a:ext cx="8337941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6B0C03A-3FE6-1C48-BAC8-00BA4028425A}"/>
              </a:ext>
            </a:extLst>
          </p:cNvPr>
          <p:cNvGrpSpPr/>
          <p:nvPr/>
        </p:nvGrpSpPr>
        <p:grpSpPr>
          <a:xfrm>
            <a:off x="1338536" y="4510384"/>
            <a:ext cx="12509648" cy="3246130"/>
            <a:chOff x="1338536" y="4510384"/>
            <a:chExt cx="12509648" cy="3246130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3A2B2F9A-78F0-6C41-B5F9-467D667ECF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83288" y="5483974"/>
              <a:ext cx="8064896" cy="2272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3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LOGISTIC</a:t>
              </a:r>
              <a:endParaRPr lang="x-none" altLang="x-none" sz="1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539E3076-70C0-9E45-ADE8-2F95908B5581}"/>
                </a:ext>
              </a:extLst>
            </p:cNvPr>
            <p:cNvGrpSpPr/>
            <p:nvPr/>
          </p:nvGrpSpPr>
          <p:grpSpPr>
            <a:xfrm>
              <a:off x="1338536" y="4510384"/>
              <a:ext cx="3917985" cy="2809701"/>
              <a:chOff x="5901639" y="954556"/>
              <a:chExt cx="14381248" cy="10313210"/>
            </a:xfrm>
          </p:grpSpPr>
          <p:sp>
            <p:nvSpPr>
              <p:cNvPr id="6" name="Фигура">
                <a:extLst>
                  <a:ext uri="{FF2B5EF4-FFF2-40B4-BE49-F238E27FC236}">
                    <a16:creationId xmlns:a16="http://schemas.microsoft.com/office/drawing/2014/main" id="{C877D6EB-0A98-C340-BECF-993332FAE5CC}"/>
                  </a:ext>
                </a:extLst>
              </p:cNvPr>
              <p:cNvSpPr/>
              <p:nvPr/>
            </p:nvSpPr>
            <p:spPr>
              <a:xfrm>
                <a:off x="5910692" y="961369"/>
                <a:ext cx="14372195" cy="8568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9" h="21600" extrusionOk="0">
                    <a:moveTo>
                      <a:pt x="20238" y="21600"/>
                    </a:moveTo>
                    <a:lnTo>
                      <a:pt x="21222" y="19899"/>
                    </a:lnTo>
                    <a:cubicBezTo>
                      <a:pt x="21486" y="19432"/>
                      <a:pt x="21600" y="18779"/>
                      <a:pt x="21528" y="18146"/>
                    </a:cubicBezTo>
                    <a:cubicBezTo>
                      <a:pt x="21455" y="17507"/>
                      <a:pt x="21203" y="16967"/>
                      <a:pt x="20850" y="16699"/>
                    </a:cubicBezTo>
                    <a:lnTo>
                      <a:pt x="0" y="0"/>
                    </a:lnTo>
                    <a:cubicBezTo>
                      <a:pt x="3093" y="4026"/>
                      <a:pt x="6293" y="7813"/>
                      <a:pt x="9591" y="11349"/>
                    </a:cubicBezTo>
                    <a:cubicBezTo>
                      <a:pt x="13041" y="15048"/>
                      <a:pt x="16594" y="18469"/>
                      <a:pt x="20238" y="216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dirty="0"/>
              </a:p>
            </p:txBody>
          </p:sp>
          <p:sp>
            <p:nvSpPr>
              <p:cNvPr id="7" name="Фигура">
                <a:extLst>
                  <a:ext uri="{FF2B5EF4-FFF2-40B4-BE49-F238E27FC236}">
                    <a16:creationId xmlns:a16="http://schemas.microsoft.com/office/drawing/2014/main" id="{CB358514-04EB-FF42-84E8-CFD288201623}"/>
                  </a:ext>
                </a:extLst>
              </p:cNvPr>
              <p:cNvSpPr/>
              <p:nvPr/>
            </p:nvSpPr>
            <p:spPr>
              <a:xfrm>
                <a:off x="5901639" y="954556"/>
                <a:ext cx="13520006" cy="8579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8976" y="13474"/>
                    </a:lnTo>
                    <a:cubicBezTo>
                      <a:pt x="6874" y="11967"/>
                      <a:pt x="4966" y="9868"/>
                      <a:pt x="3345" y="7278"/>
                    </a:cubicBezTo>
                    <a:cubicBezTo>
                      <a:pt x="2003" y="5133"/>
                      <a:pt x="875" y="2679"/>
                      <a:pt x="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" name="Фигура">
                <a:extLst>
                  <a:ext uri="{FF2B5EF4-FFF2-40B4-BE49-F238E27FC236}">
                    <a16:creationId xmlns:a16="http://schemas.microsoft.com/office/drawing/2014/main" id="{39C51A4C-41B4-5C4D-8520-1E42014B3BDB}"/>
                  </a:ext>
                </a:extLst>
              </p:cNvPr>
              <p:cNvSpPr/>
              <p:nvPr/>
            </p:nvSpPr>
            <p:spPr>
              <a:xfrm>
                <a:off x="7818228" y="5869840"/>
                <a:ext cx="11162826" cy="53979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41"/>
                    </a:moveTo>
                    <a:lnTo>
                      <a:pt x="0" y="0"/>
                    </a:lnTo>
                    <a:cubicBezTo>
                      <a:pt x="2254" y="3326"/>
                      <a:pt x="4588" y="6416"/>
                      <a:pt x="6991" y="9260"/>
                    </a:cubicBezTo>
                    <a:cubicBezTo>
                      <a:pt x="9492" y="12219"/>
                      <a:pt x="12065" y="14908"/>
                      <a:pt x="14700" y="17314"/>
                    </a:cubicBezTo>
                    <a:lnTo>
                      <a:pt x="3633" y="14564"/>
                    </a:lnTo>
                    <a:cubicBezTo>
                      <a:pt x="6029" y="16399"/>
                      <a:pt x="8482" y="17903"/>
                      <a:pt x="10974" y="19065"/>
                    </a:cubicBezTo>
                    <a:cubicBezTo>
                      <a:pt x="13631" y="20303"/>
                      <a:pt x="16326" y="21150"/>
                      <a:pt x="19040" y="21600"/>
                    </a:cubicBezTo>
                    <a:lnTo>
                      <a:pt x="21600" y="1634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" name="Фигура">
                <a:extLst>
                  <a:ext uri="{FF2B5EF4-FFF2-40B4-BE49-F238E27FC236}">
                    <a16:creationId xmlns:a16="http://schemas.microsoft.com/office/drawing/2014/main" id="{FA5D626B-1B77-CC4E-ADD2-4485BED9AB8D}"/>
                  </a:ext>
                </a:extLst>
              </p:cNvPr>
              <p:cNvSpPr/>
              <p:nvPr/>
            </p:nvSpPr>
            <p:spPr>
              <a:xfrm>
                <a:off x="9704724" y="9506737"/>
                <a:ext cx="7966008" cy="1759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79" y="5940"/>
                      <a:pt x="1504" y="11057"/>
                      <a:pt x="2675" y="14805"/>
                    </a:cubicBezTo>
                    <a:cubicBezTo>
                      <a:pt x="3990" y="19015"/>
                      <a:pt x="5558" y="21316"/>
                      <a:pt x="7169" y="21401"/>
                    </a:cubicBez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" name="Фигура">
                <a:extLst>
                  <a:ext uri="{FF2B5EF4-FFF2-40B4-BE49-F238E27FC236}">
                    <a16:creationId xmlns:a16="http://schemas.microsoft.com/office/drawing/2014/main" id="{EF88B7CF-01CB-6C4A-99B5-0FB765394C5A}"/>
                  </a:ext>
                </a:extLst>
              </p:cNvPr>
              <p:cNvSpPr/>
              <p:nvPr/>
            </p:nvSpPr>
            <p:spPr>
              <a:xfrm>
                <a:off x="7814032" y="5864197"/>
                <a:ext cx="7605177" cy="43325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3508" y="18461"/>
                    </a:lnTo>
                    <a:cubicBezTo>
                      <a:pt x="10329" y="17180"/>
                      <a:pt x="7372" y="14571"/>
                      <a:pt x="4889" y="10857"/>
                    </a:cubicBezTo>
                    <a:cubicBezTo>
                      <a:pt x="2869" y="7836"/>
                      <a:pt x="1208" y="4147"/>
                      <a:pt x="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FD8EA51-1055-3D45-976F-BA7B462F1269}"/>
              </a:ext>
            </a:extLst>
          </p:cNvPr>
          <p:cNvSpPr/>
          <p:nvPr/>
        </p:nvSpPr>
        <p:spPr>
          <a:xfrm>
            <a:off x="23857296" y="5675516"/>
            <a:ext cx="526704" cy="2017541"/>
          </a:xfrm>
          <a:prstGeom prst="rect">
            <a:avLst/>
          </a:prstGeom>
          <a:solidFill>
            <a:schemeClr val="bg1"/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352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40</a:t>
            </a:fld>
            <a:endParaRPr lang="x-none" altLang="x-none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8AB57F1-B1B7-8A4D-A4DC-D26E4E2723A8}"/>
              </a:ext>
            </a:extLst>
          </p:cNvPr>
          <p:cNvGrpSpPr/>
          <p:nvPr/>
        </p:nvGrpSpPr>
        <p:grpSpPr>
          <a:xfrm>
            <a:off x="1822848" y="1753930"/>
            <a:ext cx="20954328" cy="4140646"/>
            <a:chOff x="1822848" y="1753930"/>
            <a:chExt cx="20954328" cy="4140646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7E4622-C458-8E41-951B-3C7EAFAD6921}"/>
                </a:ext>
              </a:extLst>
            </p:cNvPr>
            <p:cNvGrpSpPr/>
            <p:nvPr/>
          </p:nvGrpSpPr>
          <p:grpSpPr>
            <a:xfrm>
              <a:off x="9347684" y="2897560"/>
              <a:ext cx="5904656" cy="2287663"/>
              <a:chOff x="9239672" y="5709623"/>
              <a:chExt cx="5904656" cy="2287663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A8FA71F-E396-394A-BBEA-6810981212DC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8567973-1776-0445-AF96-DFAE2F6DF2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1F99F7B-F7F4-3C4F-A03C-12E2460C8A23}"/>
                </a:ext>
              </a:extLst>
            </p:cNvPr>
            <p:cNvGrpSpPr/>
            <p:nvPr/>
          </p:nvGrpSpPr>
          <p:grpSpPr>
            <a:xfrm>
              <a:off x="1822848" y="2897560"/>
              <a:ext cx="5904656" cy="2287663"/>
              <a:chOff x="1822848" y="5709623"/>
              <a:chExt cx="5904656" cy="2287663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F2806CE-B76D-E247-BF6A-3567A41B37DC}"/>
                </a:ext>
              </a:extLst>
            </p:cNvPr>
            <p:cNvGrpSpPr/>
            <p:nvPr/>
          </p:nvGrpSpPr>
          <p:grpSpPr>
            <a:xfrm>
              <a:off x="16872520" y="2897560"/>
              <a:ext cx="5904656" cy="2287663"/>
              <a:chOff x="16872520" y="5709623"/>
              <a:chExt cx="5904656" cy="2287663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C7A6A39-C720-E645-8423-7FAEEEFF89EA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CAC171B-DFCE-7742-ADB3-CE9501C6DF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45" name="Фигура">
              <a:extLst>
                <a:ext uri="{FF2B5EF4-FFF2-40B4-BE49-F238E27FC236}">
                  <a16:creationId xmlns:a16="http://schemas.microsoft.com/office/drawing/2014/main" id="{A474FD64-A901-BD49-9E06-434F157164C1}"/>
                </a:ext>
              </a:extLst>
            </p:cNvPr>
            <p:cNvSpPr/>
            <p:nvPr/>
          </p:nvSpPr>
          <p:spPr>
            <a:xfrm>
              <a:off x="1931199" y="1753930"/>
              <a:ext cx="994229" cy="99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0827" y="0"/>
                  </a:moveTo>
                  <a:cubicBezTo>
                    <a:pt x="10764" y="-1"/>
                    <a:pt x="10703" y="15"/>
                    <a:pt x="10649" y="46"/>
                  </a:cubicBezTo>
                  <a:lnTo>
                    <a:pt x="172" y="5811"/>
                  </a:lnTo>
                  <a:cubicBezTo>
                    <a:pt x="133" y="5829"/>
                    <a:pt x="98" y="5855"/>
                    <a:pt x="70" y="5887"/>
                  </a:cubicBezTo>
                  <a:cubicBezTo>
                    <a:pt x="26" y="5939"/>
                    <a:pt x="1" y="6004"/>
                    <a:pt x="0" y="6073"/>
                  </a:cubicBezTo>
                  <a:lnTo>
                    <a:pt x="0" y="21371"/>
                  </a:lnTo>
                  <a:cubicBezTo>
                    <a:pt x="3" y="21433"/>
                    <a:pt x="29" y="21491"/>
                    <a:pt x="74" y="21533"/>
                  </a:cubicBezTo>
                  <a:cubicBezTo>
                    <a:pt x="116" y="21573"/>
                    <a:pt x="171" y="21597"/>
                    <a:pt x="230" y="21599"/>
                  </a:cubicBezTo>
                  <a:lnTo>
                    <a:pt x="2226" y="21599"/>
                  </a:lnTo>
                  <a:cubicBezTo>
                    <a:pt x="2309" y="21595"/>
                    <a:pt x="2386" y="21555"/>
                    <a:pt x="2436" y="21489"/>
                  </a:cubicBezTo>
                  <a:cubicBezTo>
                    <a:pt x="2471" y="21442"/>
                    <a:pt x="2491" y="21386"/>
                    <a:pt x="2492" y="21328"/>
                  </a:cubicBezTo>
                  <a:lnTo>
                    <a:pt x="2492" y="11496"/>
                  </a:lnTo>
                  <a:lnTo>
                    <a:pt x="19105" y="11496"/>
                  </a:lnTo>
                  <a:lnTo>
                    <a:pt x="19105" y="21272"/>
                  </a:lnTo>
                  <a:cubicBezTo>
                    <a:pt x="19102" y="21354"/>
                    <a:pt x="19133" y="21435"/>
                    <a:pt x="19191" y="21493"/>
                  </a:cubicBezTo>
                  <a:cubicBezTo>
                    <a:pt x="19249" y="21552"/>
                    <a:pt x="19328" y="21583"/>
                    <a:pt x="19410" y="21582"/>
                  </a:cubicBezTo>
                  <a:lnTo>
                    <a:pt x="21287" y="21582"/>
                  </a:lnTo>
                  <a:cubicBezTo>
                    <a:pt x="21367" y="21587"/>
                    <a:pt x="21445" y="21560"/>
                    <a:pt x="21503" y="21506"/>
                  </a:cubicBezTo>
                  <a:cubicBezTo>
                    <a:pt x="21563" y="21452"/>
                    <a:pt x="21598" y="21375"/>
                    <a:pt x="21599" y="21295"/>
                  </a:cubicBezTo>
                  <a:lnTo>
                    <a:pt x="21599" y="6429"/>
                  </a:lnTo>
                  <a:cubicBezTo>
                    <a:pt x="21600" y="6375"/>
                    <a:pt x="21584" y="6322"/>
                    <a:pt x="21553" y="6277"/>
                  </a:cubicBezTo>
                  <a:cubicBezTo>
                    <a:pt x="21528" y="6241"/>
                    <a:pt x="21495" y="6211"/>
                    <a:pt x="21455" y="6191"/>
                  </a:cubicBezTo>
                  <a:lnTo>
                    <a:pt x="10996" y="46"/>
                  </a:lnTo>
                  <a:cubicBezTo>
                    <a:pt x="10944" y="16"/>
                    <a:pt x="10886" y="1"/>
                    <a:pt x="10827" y="0"/>
                  </a:cubicBezTo>
                  <a:close/>
                  <a:moveTo>
                    <a:pt x="10807" y="754"/>
                  </a:moveTo>
                  <a:lnTo>
                    <a:pt x="20910" y="6686"/>
                  </a:lnTo>
                  <a:lnTo>
                    <a:pt x="20910" y="20891"/>
                  </a:lnTo>
                  <a:lnTo>
                    <a:pt x="19772" y="20891"/>
                  </a:lnTo>
                  <a:lnTo>
                    <a:pt x="19772" y="8217"/>
                  </a:lnTo>
                  <a:cubicBezTo>
                    <a:pt x="19776" y="8142"/>
                    <a:pt x="19748" y="8068"/>
                    <a:pt x="19694" y="8015"/>
                  </a:cubicBezTo>
                  <a:cubicBezTo>
                    <a:pt x="19648" y="7970"/>
                    <a:pt x="19587" y="7943"/>
                    <a:pt x="19522" y="7940"/>
                  </a:cubicBezTo>
                  <a:lnTo>
                    <a:pt x="2069" y="7940"/>
                  </a:lnTo>
                  <a:cubicBezTo>
                    <a:pt x="1995" y="7941"/>
                    <a:pt x="1925" y="7974"/>
                    <a:pt x="1877" y="8031"/>
                  </a:cubicBezTo>
                  <a:cubicBezTo>
                    <a:pt x="1835" y="8082"/>
                    <a:pt x="1814" y="8146"/>
                    <a:pt x="1819" y="8212"/>
                  </a:cubicBezTo>
                  <a:lnTo>
                    <a:pt x="1786" y="20864"/>
                  </a:lnTo>
                  <a:lnTo>
                    <a:pt x="696" y="20864"/>
                  </a:lnTo>
                  <a:lnTo>
                    <a:pt x="696" y="6323"/>
                  </a:lnTo>
                  <a:lnTo>
                    <a:pt x="10807" y="754"/>
                  </a:lnTo>
                  <a:close/>
                  <a:moveTo>
                    <a:pt x="9229" y="5008"/>
                  </a:moveTo>
                  <a:cubicBezTo>
                    <a:pt x="9070" y="5008"/>
                    <a:pt x="8989" y="5008"/>
                    <a:pt x="8904" y="5035"/>
                  </a:cubicBezTo>
                  <a:cubicBezTo>
                    <a:pt x="8810" y="5069"/>
                    <a:pt x="8736" y="5143"/>
                    <a:pt x="8702" y="5237"/>
                  </a:cubicBezTo>
                  <a:cubicBezTo>
                    <a:pt x="8675" y="5323"/>
                    <a:pt x="8675" y="5403"/>
                    <a:pt x="8675" y="5562"/>
                  </a:cubicBezTo>
                  <a:lnTo>
                    <a:pt x="8675" y="6638"/>
                  </a:lnTo>
                  <a:cubicBezTo>
                    <a:pt x="8675" y="6799"/>
                    <a:pt x="8675" y="6880"/>
                    <a:pt x="8702" y="6965"/>
                  </a:cubicBezTo>
                  <a:cubicBezTo>
                    <a:pt x="8736" y="7059"/>
                    <a:pt x="8810" y="7133"/>
                    <a:pt x="8904" y="7167"/>
                  </a:cubicBezTo>
                  <a:cubicBezTo>
                    <a:pt x="8989" y="7194"/>
                    <a:pt x="9070" y="7194"/>
                    <a:pt x="9229" y="7194"/>
                  </a:cubicBezTo>
                  <a:lnTo>
                    <a:pt x="12372" y="7194"/>
                  </a:lnTo>
                  <a:cubicBezTo>
                    <a:pt x="12534" y="7194"/>
                    <a:pt x="12614" y="7194"/>
                    <a:pt x="12700" y="7167"/>
                  </a:cubicBezTo>
                  <a:cubicBezTo>
                    <a:pt x="12794" y="7133"/>
                    <a:pt x="12868" y="7059"/>
                    <a:pt x="12902" y="6965"/>
                  </a:cubicBezTo>
                  <a:cubicBezTo>
                    <a:pt x="12929" y="6880"/>
                    <a:pt x="12929" y="6799"/>
                    <a:pt x="12929" y="6640"/>
                  </a:cubicBezTo>
                  <a:lnTo>
                    <a:pt x="12929" y="5565"/>
                  </a:lnTo>
                  <a:cubicBezTo>
                    <a:pt x="12929" y="5403"/>
                    <a:pt x="12929" y="5323"/>
                    <a:pt x="12902" y="5237"/>
                  </a:cubicBezTo>
                  <a:cubicBezTo>
                    <a:pt x="12868" y="5143"/>
                    <a:pt x="12794" y="5069"/>
                    <a:pt x="12700" y="5035"/>
                  </a:cubicBezTo>
                  <a:cubicBezTo>
                    <a:pt x="12614" y="5008"/>
                    <a:pt x="12533" y="5008"/>
                    <a:pt x="12374" y="5008"/>
                  </a:cubicBezTo>
                  <a:lnTo>
                    <a:pt x="9232" y="5008"/>
                  </a:lnTo>
                  <a:lnTo>
                    <a:pt x="9229" y="5008"/>
                  </a:lnTo>
                  <a:close/>
                  <a:moveTo>
                    <a:pt x="9346" y="5731"/>
                  </a:moveTo>
                  <a:lnTo>
                    <a:pt x="12258" y="5731"/>
                  </a:lnTo>
                  <a:lnTo>
                    <a:pt x="12258" y="6471"/>
                  </a:lnTo>
                  <a:lnTo>
                    <a:pt x="9346" y="6471"/>
                  </a:lnTo>
                  <a:lnTo>
                    <a:pt x="9346" y="5731"/>
                  </a:lnTo>
                  <a:close/>
                  <a:moveTo>
                    <a:pt x="2492" y="8634"/>
                  </a:moveTo>
                  <a:lnTo>
                    <a:pt x="19105" y="8634"/>
                  </a:lnTo>
                  <a:lnTo>
                    <a:pt x="19105" y="9357"/>
                  </a:lnTo>
                  <a:lnTo>
                    <a:pt x="2492" y="9357"/>
                  </a:lnTo>
                  <a:lnTo>
                    <a:pt x="2492" y="8634"/>
                  </a:lnTo>
                  <a:close/>
                  <a:moveTo>
                    <a:pt x="2492" y="10062"/>
                  </a:moveTo>
                  <a:lnTo>
                    <a:pt x="19105" y="10062"/>
                  </a:lnTo>
                  <a:lnTo>
                    <a:pt x="19105" y="10791"/>
                  </a:lnTo>
                  <a:lnTo>
                    <a:pt x="2492" y="10791"/>
                  </a:lnTo>
                  <a:lnTo>
                    <a:pt x="2492" y="10062"/>
                  </a:lnTo>
                  <a:close/>
                  <a:moveTo>
                    <a:pt x="13674" y="12221"/>
                  </a:moveTo>
                  <a:cubicBezTo>
                    <a:pt x="13588" y="12221"/>
                    <a:pt x="13505" y="12255"/>
                    <a:pt x="13443" y="12316"/>
                  </a:cubicBezTo>
                  <a:cubicBezTo>
                    <a:pt x="13380" y="12378"/>
                    <a:pt x="13345" y="12463"/>
                    <a:pt x="13345" y="12551"/>
                  </a:cubicBezTo>
                  <a:lnTo>
                    <a:pt x="13345" y="16574"/>
                  </a:lnTo>
                  <a:lnTo>
                    <a:pt x="9278" y="16574"/>
                  </a:lnTo>
                  <a:cubicBezTo>
                    <a:pt x="9219" y="16579"/>
                    <a:pt x="9162" y="16603"/>
                    <a:pt x="9118" y="16644"/>
                  </a:cubicBezTo>
                  <a:cubicBezTo>
                    <a:pt x="9069" y="16689"/>
                    <a:pt x="9039" y="16750"/>
                    <a:pt x="9034" y="16816"/>
                  </a:cubicBezTo>
                  <a:lnTo>
                    <a:pt x="9034" y="21231"/>
                  </a:lnTo>
                  <a:cubicBezTo>
                    <a:pt x="9030" y="21315"/>
                    <a:pt x="9058" y="21397"/>
                    <a:pt x="9113" y="21461"/>
                  </a:cubicBezTo>
                  <a:cubicBezTo>
                    <a:pt x="9165" y="21521"/>
                    <a:pt x="9236" y="21560"/>
                    <a:pt x="9314" y="21572"/>
                  </a:cubicBezTo>
                  <a:lnTo>
                    <a:pt x="18008" y="21593"/>
                  </a:lnTo>
                  <a:cubicBezTo>
                    <a:pt x="18107" y="21587"/>
                    <a:pt x="18200" y="21540"/>
                    <a:pt x="18264" y="21464"/>
                  </a:cubicBezTo>
                  <a:cubicBezTo>
                    <a:pt x="18322" y="21395"/>
                    <a:pt x="18352" y="21306"/>
                    <a:pt x="18348" y="21216"/>
                  </a:cubicBezTo>
                  <a:lnTo>
                    <a:pt x="18348" y="12495"/>
                  </a:lnTo>
                  <a:cubicBezTo>
                    <a:pt x="18345" y="12422"/>
                    <a:pt x="18314" y="12353"/>
                    <a:pt x="18262" y="12302"/>
                  </a:cubicBezTo>
                  <a:cubicBezTo>
                    <a:pt x="18202" y="12244"/>
                    <a:pt x="18120" y="12215"/>
                    <a:pt x="18037" y="12221"/>
                  </a:cubicBezTo>
                  <a:lnTo>
                    <a:pt x="13674" y="12221"/>
                  </a:lnTo>
                  <a:close/>
                  <a:moveTo>
                    <a:pt x="14048" y="12926"/>
                  </a:moveTo>
                  <a:lnTo>
                    <a:pt x="14782" y="12929"/>
                  </a:lnTo>
                  <a:lnTo>
                    <a:pt x="14782" y="13875"/>
                  </a:lnTo>
                  <a:cubicBezTo>
                    <a:pt x="14782" y="14024"/>
                    <a:pt x="14782" y="14098"/>
                    <a:pt x="14807" y="14178"/>
                  </a:cubicBezTo>
                  <a:cubicBezTo>
                    <a:pt x="14838" y="14264"/>
                    <a:pt x="14906" y="14332"/>
                    <a:pt x="14993" y="14364"/>
                  </a:cubicBezTo>
                  <a:cubicBezTo>
                    <a:pt x="15072" y="14389"/>
                    <a:pt x="15148" y="14390"/>
                    <a:pt x="15295" y="14390"/>
                  </a:cubicBezTo>
                  <a:lnTo>
                    <a:pt x="16416" y="14390"/>
                  </a:lnTo>
                  <a:cubicBezTo>
                    <a:pt x="16566" y="14390"/>
                    <a:pt x="16640" y="14389"/>
                    <a:pt x="16719" y="14364"/>
                  </a:cubicBezTo>
                  <a:cubicBezTo>
                    <a:pt x="16806" y="14332"/>
                    <a:pt x="16874" y="14264"/>
                    <a:pt x="16906" y="14178"/>
                  </a:cubicBezTo>
                  <a:cubicBezTo>
                    <a:pt x="16931" y="14098"/>
                    <a:pt x="16931" y="14024"/>
                    <a:pt x="16931" y="13877"/>
                  </a:cubicBezTo>
                  <a:lnTo>
                    <a:pt x="16931" y="12936"/>
                  </a:lnTo>
                  <a:lnTo>
                    <a:pt x="17663" y="12939"/>
                  </a:lnTo>
                  <a:lnTo>
                    <a:pt x="17662" y="16551"/>
                  </a:lnTo>
                  <a:lnTo>
                    <a:pt x="14042" y="16551"/>
                  </a:lnTo>
                  <a:lnTo>
                    <a:pt x="14048" y="12926"/>
                  </a:lnTo>
                  <a:close/>
                  <a:moveTo>
                    <a:pt x="15485" y="12931"/>
                  </a:moveTo>
                  <a:lnTo>
                    <a:pt x="16227" y="12934"/>
                  </a:lnTo>
                  <a:lnTo>
                    <a:pt x="16227" y="13675"/>
                  </a:lnTo>
                  <a:lnTo>
                    <a:pt x="15485" y="13675"/>
                  </a:lnTo>
                  <a:lnTo>
                    <a:pt x="15485" y="12931"/>
                  </a:lnTo>
                  <a:close/>
                  <a:moveTo>
                    <a:pt x="9709" y="17291"/>
                  </a:moveTo>
                  <a:lnTo>
                    <a:pt x="10464" y="17294"/>
                  </a:lnTo>
                  <a:lnTo>
                    <a:pt x="10464" y="18203"/>
                  </a:lnTo>
                  <a:cubicBezTo>
                    <a:pt x="10464" y="18352"/>
                    <a:pt x="10463" y="18426"/>
                    <a:pt x="10488" y="18506"/>
                  </a:cubicBezTo>
                  <a:cubicBezTo>
                    <a:pt x="10520" y="18592"/>
                    <a:pt x="10588" y="18660"/>
                    <a:pt x="10675" y="18692"/>
                  </a:cubicBezTo>
                  <a:cubicBezTo>
                    <a:pt x="10754" y="18717"/>
                    <a:pt x="10829" y="18718"/>
                    <a:pt x="10976" y="18718"/>
                  </a:cubicBezTo>
                  <a:lnTo>
                    <a:pt x="12098" y="18718"/>
                  </a:lnTo>
                  <a:cubicBezTo>
                    <a:pt x="12247" y="18718"/>
                    <a:pt x="12322" y="18717"/>
                    <a:pt x="12401" y="18692"/>
                  </a:cubicBezTo>
                  <a:cubicBezTo>
                    <a:pt x="12488" y="18660"/>
                    <a:pt x="12556" y="18592"/>
                    <a:pt x="12588" y="18506"/>
                  </a:cubicBezTo>
                  <a:cubicBezTo>
                    <a:pt x="12613" y="18426"/>
                    <a:pt x="12612" y="18352"/>
                    <a:pt x="12612" y="18205"/>
                  </a:cubicBezTo>
                  <a:lnTo>
                    <a:pt x="12612" y="17302"/>
                  </a:lnTo>
                  <a:lnTo>
                    <a:pt x="13345" y="17304"/>
                  </a:lnTo>
                  <a:lnTo>
                    <a:pt x="13343" y="20916"/>
                  </a:lnTo>
                  <a:lnTo>
                    <a:pt x="9703" y="20916"/>
                  </a:lnTo>
                  <a:lnTo>
                    <a:pt x="9709" y="17291"/>
                  </a:lnTo>
                  <a:close/>
                  <a:moveTo>
                    <a:pt x="14048" y="17291"/>
                  </a:moveTo>
                  <a:lnTo>
                    <a:pt x="14782" y="17294"/>
                  </a:lnTo>
                  <a:lnTo>
                    <a:pt x="14782" y="18203"/>
                  </a:lnTo>
                  <a:cubicBezTo>
                    <a:pt x="14782" y="18352"/>
                    <a:pt x="14782" y="18426"/>
                    <a:pt x="14807" y="18506"/>
                  </a:cubicBezTo>
                  <a:cubicBezTo>
                    <a:pt x="14838" y="18592"/>
                    <a:pt x="14906" y="18660"/>
                    <a:pt x="14993" y="18692"/>
                  </a:cubicBezTo>
                  <a:cubicBezTo>
                    <a:pt x="15072" y="18717"/>
                    <a:pt x="15148" y="18718"/>
                    <a:pt x="15295" y="18718"/>
                  </a:cubicBezTo>
                  <a:lnTo>
                    <a:pt x="16416" y="18718"/>
                  </a:lnTo>
                  <a:cubicBezTo>
                    <a:pt x="16566" y="18718"/>
                    <a:pt x="16640" y="18717"/>
                    <a:pt x="16719" y="18692"/>
                  </a:cubicBezTo>
                  <a:cubicBezTo>
                    <a:pt x="16806" y="18660"/>
                    <a:pt x="16874" y="18592"/>
                    <a:pt x="16906" y="18506"/>
                  </a:cubicBezTo>
                  <a:cubicBezTo>
                    <a:pt x="16931" y="18426"/>
                    <a:pt x="16931" y="18352"/>
                    <a:pt x="16931" y="18205"/>
                  </a:cubicBezTo>
                  <a:lnTo>
                    <a:pt x="16931" y="17302"/>
                  </a:lnTo>
                  <a:lnTo>
                    <a:pt x="17663" y="17304"/>
                  </a:lnTo>
                  <a:lnTo>
                    <a:pt x="17662" y="20916"/>
                  </a:lnTo>
                  <a:lnTo>
                    <a:pt x="14042" y="20916"/>
                  </a:lnTo>
                  <a:lnTo>
                    <a:pt x="14048" y="17291"/>
                  </a:lnTo>
                  <a:close/>
                  <a:moveTo>
                    <a:pt x="11167" y="17297"/>
                  </a:moveTo>
                  <a:lnTo>
                    <a:pt x="11909" y="17299"/>
                  </a:lnTo>
                  <a:lnTo>
                    <a:pt x="11909" y="18003"/>
                  </a:lnTo>
                  <a:lnTo>
                    <a:pt x="11167" y="18003"/>
                  </a:lnTo>
                  <a:lnTo>
                    <a:pt x="11167" y="17297"/>
                  </a:lnTo>
                  <a:close/>
                  <a:moveTo>
                    <a:pt x="15485" y="17297"/>
                  </a:moveTo>
                  <a:lnTo>
                    <a:pt x="16227" y="17299"/>
                  </a:lnTo>
                  <a:lnTo>
                    <a:pt x="16227" y="18003"/>
                  </a:lnTo>
                  <a:lnTo>
                    <a:pt x="15485" y="18003"/>
                  </a:lnTo>
                  <a:lnTo>
                    <a:pt x="15485" y="1729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6" name="Фигура">
              <a:extLst>
                <a:ext uri="{FF2B5EF4-FFF2-40B4-BE49-F238E27FC236}">
                  <a16:creationId xmlns:a16="http://schemas.microsoft.com/office/drawing/2014/main" id="{D7F06E8B-5BD6-354C-B01A-CC7ADD27052F}"/>
                </a:ext>
              </a:extLst>
            </p:cNvPr>
            <p:cNvSpPr/>
            <p:nvPr/>
          </p:nvSpPr>
          <p:spPr>
            <a:xfrm>
              <a:off x="16906757" y="1795006"/>
              <a:ext cx="993795" cy="912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9" extrusionOk="0">
                  <a:moveTo>
                    <a:pt x="13000" y="0"/>
                  </a:moveTo>
                  <a:cubicBezTo>
                    <a:pt x="12934" y="-1"/>
                    <a:pt x="12869" y="18"/>
                    <a:pt x="12812" y="55"/>
                  </a:cubicBezTo>
                  <a:lnTo>
                    <a:pt x="6685" y="3665"/>
                  </a:lnTo>
                  <a:cubicBezTo>
                    <a:pt x="6606" y="3709"/>
                    <a:pt x="6547" y="3785"/>
                    <a:pt x="6521" y="3875"/>
                  </a:cubicBezTo>
                  <a:cubicBezTo>
                    <a:pt x="6493" y="3972"/>
                    <a:pt x="6507" y="4077"/>
                    <a:pt x="6557" y="4163"/>
                  </a:cubicBezTo>
                  <a:lnTo>
                    <a:pt x="12637" y="15460"/>
                  </a:lnTo>
                  <a:cubicBezTo>
                    <a:pt x="12537" y="15410"/>
                    <a:pt x="12434" y="15365"/>
                    <a:pt x="12325" y="15327"/>
                  </a:cubicBezTo>
                  <a:cubicBezTo>
                    <a:pt x="12114" y="15252"/>
                    <a:pt x="11899" y="15212"/>
                    <a:pt x="11683" y="15200"/>
                  </a:cubicBezTo>
                  <a:lnTo>
                    <a:pt x="4384" y="1109"/>
                  </a:lnTo>
                  <a:cubicBezTo>
                    <a:pt x="4231" y="862"/>
                    <a:pt x="4017" y="662"/>
                    <a:pt x="3764" y="534"/>
                  </a:cubicBezTo>
                  <a:cubicBezTo>
                    <a:pt x="3539" y="420"/>
                    <a:pt x="3291" y="366"/>
                    <a:pt x="3041" y="375"/>
                  </a:cubicBezTo>
                  <a:lnTo>
                    <a:pt x="0" y="375"/>
                  </a:lnTo>
                  <a:lnTo>
                    <a:pt x="12" y="1172"/>
                  </a:lnTo>
                  <a:lnTo>
                    <a:pt x="2995" y="1172"/>
                  </a:lnTo>
                  <a:cubicBezTo>
                    <a:pt x="3174" y="1172"/>
                    <a:pt x="3350" y="1221"/>
                    <a:pt x="3505" y="1313"/>
                  </a:cubicBezTo>
                  <a:cubicBezTo>
                    <a:pt x="3649" y="1397"/>
                    <a:pt x="3770" y="1516"/>
                    <a:pt x="3861" y="1660"/>
                  </a:cubicBezTo>
                  <a:lnTo>
                    <a:pt x="8803" y="11257"/>
                  </a:lnTo>
                  <a:lnTo>
                    <a:pt x="8803" y="18084"/>
                  </a:lnTo>
                  <a:cubicBezTo>
                    <a:pt x="8878" y="20359"/>
                    <a:pt x="11369" y="21599"/>
                    <a:pt x="13098" y="20221"/>
                  </a:cubicBezTo>
                  <a:cubicBezTo>
                    <a:pt x="13603" y="19819"/>
                    <a:pt x="13919" y="19289"/>
                    <a:pt x="14063" y="18724"/>
                  </a:cubicBezTo>
                  <a:lnTo>
                    <a:pt x="21600" y="14382"/>
                  </a:lnTo>
                  <a:lnTo>
                    <a:pt x="21245" y="13702"/>
                  </a:lnTo>
                  <a:lnTo>
                    <a:pt x="14142" y="17794"/>
                  </a:lnTo>
                  <a:cubicBezTo>
                    <a:pt x="14126" y="17562"/>
                    <a:pt x="14086" y="17332"/>
                    <a:pt x="14017" y="17110"/>
                  </a:cubicBezTo>
                  <a:lnTo>
                    <a:pt x="20050" y="13546"/>
                  </a:lnTo>
                  <a:cubicBezTo>
                    <a:pt x="20143" y="13490"/>
                    <a:pt x="20210" y="13398"/>
                    <a:pt x="20238" y="13290"/>
                  </a:cubicBezTo>
                  <a:cubicBezTo>
                    <a:pt x="20266" y="13179"/>
                    <a:pt x="20251" y="13061"/>
                    <a:pt x="20195" y="12962"/>
                  </a:cubicBezTo>
                  <a:lnTo>
                    <a:pt x="13296" y="169"/>
                  </a:lnTo>
                  <a:cubicBezTo>
                    <a:pt x="13243" y="85"/>
                    <a:pt x="13160" y="26"/>
                    <a:pt x="13066" y="7"/>
                  </a:cubicBezTo>
                  <a:cubicBezTo>
                    <a:pt x="13044" y="2"/>
                    <a:pt x="13022" y="0"/>
                    <a:pt x="13000" y="0"/>
                  </a:cubicBezTo>
                  <a:close/>
                  <a:moveTo>
                    <a:pt x="12858" y="919"/>
                  </a:moveTo>
                  <a:lnTo>
                    <a:pt x="15954" y="6663"/>
                  </a:lnTo>
                  <a:lnTo>
                    <a:pt x="10443" y="9837"/>
                  </a:lnTo>
                  <a:lnTo>
                    <a:pt x="7383" y="4141"/>
                  </a:lnTo>
                  <a:lnTo>
                    <a:pt x="9063" y="3152"/>
                  </a:lnTo>
                  <a:lnTo>
                    <a:pt x="9709" y="4397"/>
                  </a:lnTo>
                  <a:cubicBezTo>
                    <a:pt x="9781" y="4535"/>
                    <a:pt x="9817" y="4604"/>
                    <a:pt x="9877" y="4665"/>
                  </a:cubicBezTo>
                  <a:cubicBezTo>
                    <a:pt x="9946" y="4729"/>
                    <a:pt x="10039" y="4758"/>
                    <a:pt x="10131" y="4744"/>
                  </a:cubicBezTo>
                  <a:cubicBezTo>
                    <a:pt x="10213" y="4727"/>
                    <a:pt x="10279" y="4689"/>
                    <a:pt x="10408" y="4615"/>
                  </a:cubicBezTo>
                  <a:lnTo>
                    <a:pt x="11830" y="3803"/>
                  </a:lnTo>
                  <a:cubicBezTo>
                    <a:pt x="11962" y="3728"/>
                    <a:pt x="12028" y="3691"/>
                    <a:pt x="12085" y="3627"/>
                  </a:cubicBezTo>
                  <a:cubicBezTo>
                    <a:pt x="12147" y="3555"/>
                    <a:pt x="12174" y="3457"/>
                    <a:pt x="12160" y="3361"/>
                  </a:cubicBezTo>
                  <a:cubicBezTo>
                    <a:pt x="12145" y="3275"/>
                    <a:pt x="12108" y="3206"/>
                    <a:pt x="12038" y="3070"/>
                  </a:cubicBezTo>
                  <a:lnTo>
                    <a:pt x="11374" y="1792"/>
                  </a:lnTo>
                  <a:lnTo>
                    <a:pt x="12858" y="919"/>
                  </a:lnTo>
                  <a:close/>
                  <a:moveTo>
                    <a:pt x="10718" y="2178"/>
                  </a:moveTo>
                  <a:lnTo>
                    <a:pt x="11267" y="3233"/>
                  </a:lnTo>
                  <a:lnTo>
                    <a:pt x="10246" y="3816"/>
                  </a:lnTo>
                  <a:lnTo>
                    <a:pt x="9705" y="2774"/>
                  </a:lnTo>
                  <a:lnTo>
                    <a:pt x="10718" y="2178"/>
                  </a:lnTo>
                  <a:close/>
                  <a:moveTo>
                    <a:pt x="16327" y="7354"/>
                  </a:moveTo>
                  <a:lnTo>
                    <a:pt x="19408" y="13068"/>
                  </a:lnTo>
                  <a:lnTo>
                    <a:pt x="13910" y="16288"/>
                  </a:lnTo>
                  <a:lnTo>
                    <a:pt x="10815" y="10529"/>
                  </a:lnTo>
                  <a:lnTo>
                    <a:pt x="12480" y="9570"/>
                  </a:lnTo>
                  <a:lnTo>
                    <a:pt x="13142" y="10844"/>
                  </a:lnTo>
                  <a:cubicBezTo>
                    <a:pt x="13214" y="10982"/>
                    <a:pt x="13249" y="11051"/>
                    <a:pt x="13310" y="11112"/>
                  </a:cubicBezTo>
                  <a:cubicBezTo>
                    <a:pt x="13379" y="11176"/>
                    <a:pt x="13472" y="11205"/>
                    <a:pt x="13563" y="11191"/>
                  </a:cubicBezTo>
                  <a:cubicBezTo>
                    <a:pt x="13645" y="11174"/>
                    <a:pt x="13711" y="11136"/>
                    <a:pt x="13841" y="11062"/>
                  </a:cubicBezTo>
                  <a:lnTo>
                    <a:pt x="15263" y="10250"/>
                  </a:lnTo>
                  <a:cubicBezTo>
                    <a:pt x="15394" y="10175"/>
                    <a:pt x="15460" y="10138"/>
                    <a:pt x="15518" y="10074"/>
                  </a:cubicBezTo>
                  <a:cubicBezTo>
                    <a:pt x="15579" y="10002"/>
                    <a:pt x="15607" y="9904"/>
                    <a:pt x="15593" y="9808"/>
                  </a:cubicBezTo>
                  <a:cubicBezTo>
                    <a:pt x="15577" y="9722"/>
                    <a:pt x="15541" y="9653"/>
                    <a:pt x="15470" y="9517"/>
                  </a:cubicBezTo>
                  <a:lnTo>
                    <a:pt x="14803" y="8232"/>
                  </a:lnTo>
                  <a:lnTo>
                    <a:pt x="16327" y="7354"/>
                  </a:lnTo>
                  <a:close/>
                  <a:moveTo>
                    <a:pt x="14144" y="8611"/>
                  </a:moveTo>
                  <a:lnTo>
                    <a:pt x="14699" y="9680"/>
                  </a:lnTo>
                  <a:lnTo>
                    <a:pt x="13678" y="10263"/>
                  </a:lnTo>
                  <a:lnTo>
                    <a:pt x="13125" y="9198"/>
                  </a:lnTo>
                  <a:lnTo>
                    <a:pt x="14144" y="8611"/>
                  </a:lnTo>
                  <a:close/>
                  <a:moveTo>
                    <a:pt x="9554" y="12715"/>
                  </a:moveTo>
                  <a:lnTo>
                    <a:pt x="10877" y="15284"/>
                  </a:lnTo>
                  <a:cubicBezTo>
                    <a:pt x="10864" y="15287"/>
                    <a:pt x="10850" y="15290"/>
                    <a:pt x="10837" y="15294"/>
                  </a:cubicBezTo>
                  <a:cubicBezTo>
                    <a:pt x="10364" y="15426"/>
                    <a:pt x="9920" y="15683"/>
                    <a:pt x="9554" y="16058"/>
                  </a:cubicBezTo>
                  <a:lnTo>
                    <a:pt x="9554" y="12715"/>
                  </a:lnTo>
                  <a:close/>
                  <a:moveTo>
                    <a:pt x="11478" y="15999"/>
                  </a:moveTo>
                  <a:cubicBezTo>
                    <a:pt x="11970" y="15999"/>
                    <a:pt x="12461" y="16196"/>
                    <a:pt x="12836" y="16589"/>
                  </a:cubicBezTo>
                  <a:cubicBezTo>
                    <a:pt x="13586" y="17376"/>
                    <a:pt x="13586" y="18651"/>
                    <a:pt x="12836" y="19438"/>
                  </a:cubicBezTo>
                  <a:cubicBezTo>
                    <a:pt x="12086" y="20224"/>
                    <a:pt x="10870" y="20224"/>
                    <a:pt x="10120" y="19438"/>
                  </a:cubicBezTo>
                  <a:cubicBezTo>
                    <a:pt x="9370" y="18651"/>
                    <a:pt x="9370" y="17376"/>
                    <a:pt x="10120" y="16589"/>
                  </a:cubicBezTo>
                  <a:cubicBezTo>
                    <a:pt x="10495" y="16196"/>
                    <a:pt x="10987" y="15999"/>
                    <a:pt x="11478" y="15999"/>
                  </a:cubicBezTo>
                  <a:close/>
                  <a:moveTo>
                    <a:pt x="11478" y="16805"/>
                  </a:moveTo>
                  <a:cubicBezTo>
                    <a:pt x="11183" y="16805"/>
                    <a:pt x="10888" y="16922"/>
                    <a:pt x="10663" y="17158"/>
                  </a:cubicBezTo>
                  <a:cubicBezTo>
                    <a:pt x="10213" y="17630"/>
                    <a:pt x="10213" y="18396"/>
                    <a:pt x="10663" y="18869"/>
                  </a:cubicBezTo>
                  <a:cubicBezTo>
                    <a:pt x="11113" y="19341"/>
                    <a:pt x="11843" y="19341"/>
                    <a:pt x="12293" y="18869"/>
                  </a:cubicBezTo>
                  <a:cubicBezTo>
                    <a:pt x="12743" y="18396"/>
                    <a:pt x="12743" y="17630"/>
                    <a:pt x="12293" y="17158"/>
                  </a:cubicBezTo>
                  <a:cubicBezTo>
                    <a:pt x="12068" y="16922"/>
                    <a:pt x="11773" y="16805"/>
                    <a:pt x="11478" y="16805"/>
                  </a:cubicBezTo>
                  <a:close/>
                  <a:moveTo>
                    <a:pt x="11478" y="17598"/>
                  </a:moveTo>
                  <a:cubicBezTo>
                    <a:pt x="11580" y="17598"/>
                    <a:pt x="11681" y="17638"/>
                    <a:pt x="11759" y="17719"/>
                  </a:cubicBezTo>
                  <a:cubicBezTo>
                    <a:pt x="11914" y="17882"/>
                    <a:pt x="11914" y="18145"/>
                    <a:pt x="11759" y="18307"/>
                  </a:cubicBezTo>
                  <a:cubicBezTo>
                    <a:pt x="11604" y="18470"/>
                    <a:pt x="11353" y="18470"/>
                    <a:pt x="11198" y="18307"/>
                  </a:cubicBezTo>
                  <a:cubicBezTo>
                    <a:pt x="11043" y="18145"/>
                    <a:pt x="11043" y="17882"/>
                    <a:pt x="11198" y="17719"/>
                  </a:cubicBezTo>
                  <a:cubicBezTo>
                    <a:pt x="11275" y="17638"/>
                    <a:pt x="11377" y="17598"/>
                    <a:pt x="11478" y="1759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8" name="Фигура">
              <a:extLst>
                <a:ext uri="{FF2B5EF4-FFF2-40B4-BE49-F238E27FC236}">
                  <a16:creationId xmlns:a16="http://schemas.microsoft.com/office/drawing/2014/main" id="{EBD60ACF-88BA-2142-ABD7-07E2C4C4CDE6}"/>
                </a:ext>
              </a:extLst>
            </p:cNvPr>
            <p:cNvSpPr/>
            <p:nvPr/>
          </p:nvSpPr>
          <p:spPr>
            <a:xfrm>
              <a:off x="9431726" y="1768354"/>
              <a:ext cx="938925" cy="99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extrusionOk="0">
                  <a:moveTo>
                    <a:pt x="8999" y="0"/>
                  </a:moveTo>
                  <a:cubicBezTo>
                    <a:pt x="8546" y="33"/>
                    <a:pt x="8123" y="227"/>
                    <a:pt x="7816" y="546"/>
                  </a:cubicBezTo>
                  <a:cubicBezTo>
                    <a:pt x="7503" y="870"/>
                    <a:pt x="7334" y="1298"/>
                    <a:pt x="7344" y="1738"/>
                  </a:cubicBezTo>
                  <a:lnTo>
                    <a:pt x="7344" y="5405"/>
                  </a:lnTo>
                  <a:cubicBezTo>
                    <a:pt x="7352" y="6295"/>
                    <a:pt x="7753" y="7137"/>
                    <a:pt x="8444" y="7732"/>
                  </a:cubicBezTo>
                  <a:lnTo>
                    <a:pt x="8444" y="9019"/>
                  </a:lnTo>
                  <a:lnTo>
                    <a:pt x="3782" y="9332"/>
                  </a:lnTo>
                  <a:cubicBezTo>
                    <a:pt x="3428" y="9367"/>
                    <a:pt x="3091" y="9494"/>
                    <a:pt x="2808" y="9700"/>
                  </a:cubicBezTo>
                  <a:cubicBezTo>
                    <a:pt x="2483" y="9935"/>
                    <a:pt x="2245" y="10263"/>
                    <a:pt x="2125" y="10635"/>
                  </a:cubicBezTo>
                  <a:lnTo>
                    <a:pt x="94" y="18424"/>
                  </a:lnTo>
                  <a:cubicBezTo>
                    <a:pt x="-81" y="19028"/>
                    <a:pt x="-11" y="19672"/>
                    <a:pt x="290" y="20229"/>
                  </a:cubicBezTo>
                  <a:cubicBezTo>
                    <a:pt x="716" y="21016"/>
                    <a:pt x="1540" y="21535"/>
                    <a:pt x="2467" y="21600"/>
                  </a:cubicBezTo>
                  <a:lnTo>
                    <a:pt x="5811" y="21600"/>
                  </a:lnTo>
                  <a:cubicBezTo>
                    <a:pt x="6368" y="21581"/>
                    <a:pt x="6890" y="21338"/>
                    <a:pt x="7248" y="20932"/>
                  </a:cubicBezTo>
                  <a:cubicBezTo>
                    <a:pt x="7445" y="20708"/>
                    <a:pt x="7579" y="20442"/>
                    <a:pt x="7648" y="20159"/>
                  </a:cubicBezTo>
                  <a:lnTo>
                    <a:pt x="10109" y="20159"/>
                  </a:lnTo>
                  <a:lnTo>
                    <a:pt x="11362" y="20159"/>
                  </a:lnTo>
                  <a:lnTo>
                    <a:pt x="13791" y="20159"/>
                  </a:lnTo>
                  <a:cubicBezTo>
                    <a:pt x="13859" y="20442"/>
                    <a:pt x="13994" y="20708"/>
                    <a:pt x="14191" y="20932"/>
                  </a:cubicBezTo>
                  <a:cubicBezTo>
                    <a:pt x="14549" y="21338"/>
                    <a:pt x="15070" y="21581"/>
                    <a:pt x="15627" y="21600"/>
                  </a:cubicBezTo>
                  <a:lnTo>
                    <a:pt x="18972" y="21600"/>
                  </a:lnTo>
                  <a:cubicBezTo>
                    <a:pt x="19898" y="21535"/>
                    <a:pt x="20723" y="21016"/>
                    <a:pt x="21149" y="20229"/>
                  </a:cubicBezTo>
                  <a:cubicBezTo>
                    <a:pt x="21450" y="19672"/>
                    <a:pt x="21519" y="19028"/>
                    <a:pt x="21344" y="18424"/>
                  </a:cubicBezTo>
                  <a:lnTo>
                    <a:pt x="19314" y="10635"/>
                  </a:lnTo>
                  <a:cubicBezTo>
                    <a:pt x="19194" y="10263"/>
                    <a:pt x="18955" y="9935"/>
                    <a:pt x="18631" y="9700"/>
                  </a:cubicBezTo>
                  <a:cubicBezTo>
                    <a:pt x="18348" y="9494"/>
                    <a:pt x="18011" y="9367"/>
                    <a:pt x="17657" y="9332"/>
                  </a:cubicBezTo>
                  <a:lnTo>
                    <a:pt x="12995" y="9019"/>
                  </a:lnTo>
                  <a:lnTo>
                    <a:pt x="12995" y="7769"/>
                  </a:lnTo>
                  <a:cubicBezTo>
                    <a:pt x="13711" y="7173"/>
                    <a:pt x="14128" y="6313"/>
                    <a:pt x="14136" y="5405"/>
                  </a:cubicBezTo>
                  <a:lnTo>
                    <a:pt x="14136" y="1738"/>
                  </a:lnTo>
                  <a:cubicBezTo>
                    <a:pt x="14146" y="1297"/>
                    <a:pt x="13977" y="870"/>
                    <a:pt x="13663" y="546"/>
                  </a:cubicBezTo>
                  <a:cubicBezTo>
                    <a:pt x="13356" y="227"/>
                    <a:pt x="12933" y="33"/>
                    <a:pt x="12481" y="0"/>
                  </a:cubicBezTo>
                  <a:lnTo>
                    <a:pt x="11144" y="0"/>
                  </a:lnTo>
                  <a:lnTo>
                    <a:pt x="10335" y="0"/>
                  </a:lnTo>
                  <a:lnTo>
                    <a:pt x="8999" y="0"/>
                  </a:lnTo>
                  <a:close/>
                  <a:moveTo>
                    <a:pt x="9112" y="676"/>
                  </a:moveTo>
                  <a:lnTo>
                    <a:pt x="10335" y="676"/>
                  </a:lnTo>
                  <a:lnTo>
                    <a:pt x="11144" y="676"/>
                  </a:lnTo>
                  <a:lnTo>
                    <a:pt x="12367" y="676"/>
                  </a:lnTo>
                  <a:cubicBezTo>
                    <a:pt x="12634" y="693"/>
                    <a:pt x="12885" y="801"/>
                    <a:pt x="13076" y="980"/>
                  </a:cubicBezTo>
                  <a:cubicBezTo>
                    <a:pt x="13284" y="1176"/>
                    <a:pt x="13404" y="1441"/>
                    <a:pt x="13411" y="1720"/>
                  </a:cubicBezTo>
                  <a:lnTo>
                    <a:pt x="13411" y="2505"/>
                  </a:lnTo>
                  <a:cubicBezTo>
                    <a:pt x="13332" y="2431"/>
                    <a:pt x="13245" y="2365"/>
                    <a:pt x="13150" y="2311"/>
                  </a:cubicBezTo>
                  <a:cubicBezTo>
                    <a:pt x="12928" y="2182"/>
                    <a:pt x="12673" y="2113"/>
                    <a:pt x="12414" y="2111"/>
                  </a:cubicBezTo>
                  <a:lnTo>
                    <a:pt x="9194" y="2111"/>
                  </a:lnTo>
                  <a:cubicBezTo>
                    <a:pt x="8932" y="2113"/>
                    <a:pt x="8673" y="2171"/>
                    <a:pt x="8438" y="2281"/>
                  </a:cubicBezTo>
                  <a:cubicBezTo>
                    <a:pt x="8304" y="2343"/>
                    <a:pt x="8182" y="2422"/>
                    <a:pt x="8069" y="2514"/>
                  </a:cubicBezTo>
                  <a:lnTo>
                    <a:pt x="8069" y="1720"/>
                  </a:lnTo>
                  <a:cubicBezTo>
                    <a:pt x="8076" y="1441"/>
                    <a:pt x="8196" y="1176"/>
                    <a:pt x="8404" y="980"/>
                  </a:cubicBezTo>
                  <a:cubicBezTo>
                    <a:pt x="8594" y="801"/>
                    <a:pt x="8846" y="693"/>
                    <a:pt x="9112" y="676"/>
                  </a:cubicBezTo>
                  <a:close/>
                  <a:moveTo>
                    <a:pt x="9202" y="2839"/>
                  </a:moveTo>
                  <a:lnTo>
                    <a:pt x="12298" y="2839"/>
                  </a:lnTo>
                  <a:cubicBezTo>
                    <a:pt x="12639" y="2846"/>
                    <a:pt x="12955" y="3008"/>
                    <a:pt x="13150" y="3275"/>
                  </a:cubicBezTo>
                  <a:cubicBezTo>
                    <a:pt x="13213" y="3361"/>
                    <a:pt x="13258" y="3456"/>
                    <a:pt x="13289" y="3556"/>
                  </a:cubicBezTo>
                  <a:lnTo>
                    <a:pt x="8174" y="3556"/>
                  </a:lnTo>
                  <a:cubicBezTo>
                    <a:pt x="8211" y="3462"/>
                    <a:pt x="8261" y="3373"/>
                    <a:pt x="8324" y="3292"/>
                  </a:cubicBezTo>
                  <a:cubicBezTo>
                    <a:pt x="8532" y="3025"/>
                    <a:pt x="8853" y="2859"/>
                    <a:pt x="9202" y="2839"/>
                  </a:cubicBezTo>
                  <a:close/>
                  <a:moveTo>
                    <a:pt x="8069" y="4243"/>
                  </a:moveTo>
                  <a:lnTo>
                    <a:pt x="9981" y="4243"/>
                  </a:lnTo>
                  <a:lnTo>
                    <a:pt x="9981" y="5778"/>
                  </a:lnTo>
                  <a:cubicBezTo>
                    <a:pt x="9981" y="5846"/>
                    <a:pt x="10006" y="5912"/>
                    <a:pt x="10053" y="5963"/>
                  </a:cubicBezTo>
                  <a:cubicBezTo>
                    <a:pt x="10110" y="6027"/>
                    <a:pt x="10194" y="6064"/>
                    <a:pt x="10281" y="6064"/>
                  </a:cubicBezTo>
                  <a:lnTo>
                    <a:pt x="11120" y="6064"/>
                  </a:lnTo>
                  <a:lnTo>
                    <a:pt x="11120" y="5359"/>
                  </a:lnTo>
                  <a:lnTo>
                    <a:pt x="10729" y="5359"/>
                  </a:lnTo>
                  <a:lnTo>
                    <a:pt x="10729" y="4243"/>
                  </a:lnTo>
                  <a:lnTo>
                    <a:pt x="13411" y="4243"/>
                  </a:lnTo>
                  <a:lnTo>
                    <a:pt x="13411" y="5514"/>
                  </a:lnTo>
                  <a:cubicBezTo>
                    <a:pt x="13352" y="6210"/>
                    <a:pt x="12997" y="6854"/>
                    <a:pt x="12428" y="7294"/>
                  </a:cubicBezTo>
                  <a:cubicBezTo>
                    <a:pt x="11937" y="7673"/>
                    <a:pt x="11342" y="7873"/>
                    <a:pt x="10744" y="7874"/>
                  </a:cubicBezTo>
                  <a:cubicBezTo>
                    <a:pt x="10143" y="7875"/>
                    <a:pt x="9546" y="7675"/>
                    <a:pt x="9052" y="7294"/>
                  </a:cubicBezTo>
                  <a:cubicBezTo>
                    <a:pt x="8482" y="6854"/>
                    <a:pt x="8128" y="6210"/>
                    <a:pt x="8069" y="5514"/>
                  </a:cubicBezTo>
                  <a:lnTo>
                    <a:pt x="8069" y="4243"/>
                  </a:lnTo>
                  <a:close/>
                  <a:moveTo>
                    <a:pt x="9183" y="8220"/>
                  </a:moveTo>
                  <a:cubicBezTo>
                    <a:pt x="9672" y="8460"/>
                    <a:pt x="10207" y="8585"/>
                    <a:pt x="10744" y="8584"/>
                  </a:cubicBezTo>
                  <a:cubicBezTo>
                    <a:pt x="11263" y="8583"/>
                    <a:pt x="11780" y="8467"/>
                    <a:pt x="12255" y="8241"/>
                  </a:cubicBezTo>
                  <a:lnTo>
                    <a:pt x="12255" y="9186"/>
                  </a:lnTo>
                  <a:lnTo>
                    <a:pt x="10736" y="10618"/>
                  </a:lnTo>
                  <a:lnTo>
                    <a:pt x="9183" y="9154"/>
                  </a:lnTo>
                  <a:lnTo>
                    <a:pt x="9183" y="8220"/>
                  </a:lnTo>
                  <a:close/>
                  <a:moveTo>
                    <a:pt x="8712" y="9696"/>
                  </a:moveTo>
                  <a:lnTo>
                    <a:pt x="9821" y="10771"/>
                  </a:lnTo>
                  <a:lnTo>
                    <a:pt x="3889" y="10771"/>
                  </a:lnTo>
                  <a:cubicBezTo>
                    <a:pt x="3795" y="10773"/>
                    <a:pt x="3705" y="10810"/>
                    <a:pt x="3638" y="10874"/>
                  </a:cubicBezTo>
                  <a:cubicBezTo>
                    <a:pt x="3571" y="10937"/>
                    <a:pt x="3533" y="11022"/>
                    <a:pt x="3530" y="11112"/>
                  </a:cubicBezTo>
                  <a:lnTo>
                    <a:pt x="3530" y="15487"/>
                  </a:lnTo>
                  <a:lnTo>
                    <a:pt x="1601" y="15487"/>
                  </a:lnTo>
                  <a:lnTo>
                    <a:pt x="2836" y="10800"/>
                  </a:lnTo>
                  <a:cubicBezTo>
                    <a:pt x="2911" y="10588"/>
                    <a:pt x="3050" y="10401"/>
                    <a:pt x="3235" y="10264"/>
                  </a:cubicBezTo>
                  <a:cubicBezTo>
                    <a:pt x="3427" y="10122"/>
                    <a:pt x="3660" y="10040"/>
                    <a:pt x="3903" y="10027"/>
                  </a:cubicBezTo>
                  <a:lnTo>
                    <a:pt x="8712" y="9696"/>
                  </a:lnTo>
                  <a:close/>
                  <a:moveTo>
                    <a:pt x="12757" y="9698"/>
                  </a:moveTo>
                  <a:lnTo>
                    <a:pt x="17536" y="10027"/>
                  </a:lnTo>
                  <a:cubicBezTo>
                    <a:pt x="17779" y="10040"/>
                    <a:pt x="18012" y="10122"/>
                    <a:pt x="18204" y="10264"/>
                  </a:cubicBezTo>
                  <a:cubicBezTo>
                    <a:pt x="18389" y="10401"/>
                    <a:pt x="18528" y="10588"/>
                    <a:pt x="18602" y="10800"/>
                  </a:cubicBezTo>
                  <a:lnTo>
                    <a:pt x="19837" y="15487"/>
                  </a:lnTo>
                  <a:lnTo>
                    <a:pt x="17942" y="15487"/>
                  </a:lnTo>
                  <a:lnTo>
                    <a:pt x="17942" y="11112"/>
                  </a:lnTo>
                  <a:cubicBezTo>
                    <a:pt x="17939" y="11022"/>
                    <a:pt x="17901" y="10937"/>
                    <a:pt x="17834" y="10874"/>
                  </a:cubicBezTo>
                  <a:cubicBezTo>
                    <a:pt x="17767" y="10810"/>
                    <a:pt x="17677" y="10773"/>
                    <a:pt x="17583" y="10771"/>
                  </a:cubicBezTo>
                  <a:lnTo>
                    <a:pt x="11651" y="10771"/>
                  </a:lnTo>
                  <a:lnTo>
                    <a:pt x="12757" y="9698"/>
                  </a:lnTo>
                  <a:close/>
                  <a:moveTo>
                    <a:pt x="4276" y="11486"/>
                  </a:moveTo>
                  <a:lnTo>
                    <a:pt x="8857" y="11486"/>
                  </a:lnTo>
                  <a:lnTo>
                    <a:pt x="8857" y="13302"/>
                  </a:lnTo>
                  <a:lnTo>
                    <a:pt x="4276" y="13302"/>
                  </a:lnTo>
                  <a:lnTo>
                    <a:pt x="4276" y="11486"/>
                  </a:lnTo>
                  <a:close/>
                  <a:moveTo>
                    <a:pt x="9564" y="11486"/>
                  </a:moveTo>
                  <a:lnTo>
                    <a:pt x="10396" y="11486"/>
                  </a:lnTo>
                  <a:lnTo>
                    <a:pt x="11076" y="11486"/>
                  </a:lnTo>
                  <a:lnTo>
                    <a:pt x="11902" y="11486"/>
                  </a:lnTo>
                  <a:lnTo>
                    <a:pt x="11902" y="13302"/>
                  </a:lnTo>
                  <a:lnTo>
                    <a:pt x="9564" y="13302"/>
                  </a:lnTo>
                  <a:lnTo>
                    <a:pt x="9564" y="11486"/>
                  </a:lnTo>
                  <a:close/>
                  <a:moveTo>
                    <a:pt x="12608" y="11486"/>
                  </a:moveTo>
                  <a:lnTo>
                    <a:pt x="17196" y="11486"/>
                  </a:lnTo>
                  <a:lnTo>
                    <a:pt x="17196" y="13302"/>
                  </a:lnTo>
                  <a:lnTo>
                    <a:pt x="12608" y="13302"/>
                  </a:lnTo>
                  <a:lnTo>
                    <a:pt x="12608" y="11486"/>
                  </a:lnTo>
                  <a:close/>
                  <a:moveTo>
                    <a:pt x="4276" y="13989"/>
                  </a:moveTo>
                  <a:lnTo>
                    <a:pt x="8857" y="13989"/>
                  </a:lnTo>
                  <a:lnTo>
                    <a:pt x="8857" y="15601"/>
                  </a:lnTo>
                  <a:cubicBezTo>
                    <a:pt x="8857" y="15766"/>
                    <a:pt x="8857" y="15848"/>
                    <a:pt x="8886" y="15935"/>
                  </a:cubicBezTo>
                  <a:cubicBezTo>
                    <a:pt x="8923" y="16031"/>
                    <a:pt x="9002" y="16107"/>
                    <a:pt x="9102" y="16142"/>
                  </a:cubicBezTo>
                  <a:cubicBezTo>
                    <a:pt x="9194" y="16169"/>
                    <a:pt x="9280" y="16169"/>
                    <a:pt x="9450" y="16169"/>
                  </a:cubicBezTo>
                  <a:lnTo>
                    <a:pt x="12013" y="16169"/>
                  </a:lnTo>
                  <a:cubicBezTo>
                    <a:pt x="12186" y="16169"/>
                    <a:pt x="12272" y="16169"/>
                    <a:pt x="12363" y="16142"/>
                  </a:cubicBezTo>
                  <a:cubicBezTo>
                    <a:pt x="12464" y="16107"/>
                    <a:pt x="12543" y="16031"/>
                    <a:pt x="12579" y="15935"/>
                  </a:cubicBezTo>
                  <a:cubicBezTo>
                    <a:pt x="12608" y="15848"/>
                    <a:pt x="12608" y="15766"/>
                    <a:pt x="12608" y="15604"/>
                  </a:cubicBezTo>
                  <a:lnTo>
                    <a:pt x="12608" y="13989"/>
                  </a:lnTo>
                  <a:lnTo>
                    <a:pt x="17196" y="13989"/>
                  </a:lnTo>
                  <a:lnTo>
                    <a:pt x="17196" y="19454"/>
                  </a:lnTo>
                  <a:lnTo>
                    <a:pt x="11362" y="19454"/>
                  </a:lnTo>
                  <a:lnTo>
                    <a:pt x="10109" y="19454"/>
                  </a:lnTo>
                  <a:lnTo>
                    <a:pt x="4276" y="19454"/>
                  </a:lnTo>
                  <a:lnTo>
                    <a:pt x="4276" y="13989"/>
                  </a:lnTo>
                  <a:close/>
                  <a:moveTo>
                    <a:pt x="9564" y="13989"/>
                  </a:moveTo>
                  <a:lnTo>
                    <a:pt x="11902" y="13989"/>
                  </a:lnTo>
                  <a:lnTo>
                    <a:pt x="11902" y="15456"/>
                  </a:lnTo>
                  <a:lnTo>
                    <a:pt x="9564" y="15456"/>
                  </a:lnTo>
                  <a:lnTo>
                    <a:pt x="9564" y="13989"/>
                  </a:lnTo>
                  <a:close/>
                  <a:moveTo>
                    <a:pt x="1421" y="16174"/>
                  </a:moveTo>
                  <a:lnTo>
                    <a:pt x="3530" y="16174"/>
                  </a:lnTo>
                  <a:lnTo>
                    <a:pt x="3530" y="17690"/>
                  </a:lnTo>
                  <a:cubicBezTo>
                    <a:pt x="3367" y="17631"/>
                    <a:pt x="3189" y="17603"/>
                    <a:pt x="3004" y="17624"/>
                  </a:cubicBezTo>
                  <a:cubicBezTo>
                    <a:pt x="2473" y="17686"/>
                    <a:pt x="2067" y="18106"/>
                    <a:pt x="2045" y="18615"/>
                  </a:cubicBezTo>
                  <a:lnTo>
                    <a:pt x="2045" y="20772"/>
                  </a:lnTo>
                  <a:cubicBezTo>
                    <a:pt x="1608" y="20624"/>
                    <a:pt x="1234" y="20332"/>
                    <a:pt x="997" y="19941"/>
                  </a:cubicBezTo>
                  <a:cubicBezTo>
                    <a:pt x="737" y="19513"/>
                    <a:pt x="666" y="19004"/>
                    <a:pt x="801" y="18526"/>
                  </a:cubicBezTo>
                  <a:lnTo>
                    <a:pt x="1421" y="16174"/>
                  </a:lnTo>
                  <a:close/>
                  <a:moveTo>
                    <a:pt x="17942" y="16174"/>
                  </a:moveTo>
                  <a:lnTo>
                    <a:pt x="20018" y="16174"/>
                  </a:lnTo>
                  <a:lnTo>
                    <a:pt x="20637" y="18526"/>
                  </a:lnTo>
                  <a:cubicBezTo>
                    <a:pt x="20772" y="19004"/>
                    <a:pt x="20702" y="19513"/>
                    <a:pt x="20442" y="19941"/>
                  </a:cubicBezTo>
                  <a:cubicBezTo>
                    <a:pt x="20206" y="20331"/>
                    <a:pt x="19834" y="20622"/>
                    <a:pt x="19398" y="20771"/>
                  </a:cubicBezTo>
                  <a:lnTo>
                    <a:pt x="19398" y="18615"/>
                  </a:lnTo>
                  <a:cubicBezTo>
                    <a:pt x="19377" y="18106"/>
                    <a:pt x="18970" y="17686"/>
                    <a:pt x="18439" y="17624"/>
                  </a:cubicBezTo>
                  <a:cubicBezTo>
                    <a:pt x="18265" y="17604"/>
                    <a:pt x="18097" y="17628"/>
                    <a:pt x="17942" y="17680"/>
                  </a:cubicBezTo>
                  <a:lnTo>
                    <a:pt x="17942" y="16174"/>
                  </a:lnTo>
                  <a:close/>
                  <a:moveTo>
                    <a:pt x="14140" y="18011"/>
                  </a:moveTo>
                  <a:lnTo>
                    <a:pt x="14140" y="18698"/>
                  </a:lnTo>
                  <a:lnTo>
                    <a:pt x="14861" y="18698"/>
                  </a:lnTo>
                  <a:lnTo>
                    <a:pt x="14861" y="18011"/>
                  </a:lnTo>
                  <a:lnTo>
                    <a:pt x="14140" y="18011"/>
                  </a:lnTo>
                  <a:close/>
                  <a:moveTo>
                    <a:pt x="15665" y="18011"/>
                  </a:moveTo>
                  <a:lnTo>
                    <a:pt x="15665" y="18698"/>
                  </a:lnTo>
                  <a:lnTo>
                    <a:pt x="16385" y="18698"/>
                  </a:lnTo>
                  <a:lnTo>
                    <a:pt x="16385" y="18011"/>
                  </a:lnTo>
                  <a:lnTo>
                    <a:pt x="15665" y="18011"/>
                  </a:lnTo>
                  <a:close/>
                  <a:moveTo>
                    <a:pt x="3156" y="18336"/>
                  </a:moveTo>
                  <a:cubicBezTo>
                    <a:pt x="3327" y="18332"/>
                    <a:pt x="3481" y="18439"/>
                    <a:pt x="3530" y="18595"/>
                  </a:cubicBezTo>
                  <a:lnTo>
                    <a:pt x="3530" y="19805"/>
                  </a:lnTo>
                  <a:cubicBezTo>
                    <a:pt x="3522" y="19900"/>
                    <a:pt x="3558" y="19994"/>
                    <a:pt x="3628" y="20062"/>
                  </a:cubicBezTo>
                  <a:cubicBezTo>
                    <a:pt x="3701" y="20132"/>
                    <a:pt x="3803" y="20168"/>
                    <a:pt x="3906" y="20159"/>
                  </a:cubicBezTo>
                  <a:lnTo>
                    <a:pt x="6861" y="20159"/>
                  </a:lnTo>
                  <a:cubicBezTo>
                    <a:pt x="6820" y="20273"/>
                    <a:pt x="6760" y="20382"/>
                    <a:pt x="6679" y="20477"/>
                  </a:cubicBezTo>
                  <a:cubicBezTo>
                    <a:pt x="6470" y="20723"/>
                    <a:pt x="6155" y="20867"/>
                    <a:pt x="5823" y="20869"/>
                  </a:cubicBezTo>
                  <a:lnTo>
                    <a:pt x="2800" y="20869"/>
                  </a:lnTo>
                  <a:lnTo>
                    <a:pt x="2800" y="18666"/>
                  </a:lnTo>
                  <a:cubicBezTo>
                    <a:pt x="2806" y="18515"/>
                    <a:pt x="2916" y="18385"/>
                    <a:pt x="3070" y="18348"/>
                  </a:cubicBezTo>
                  <a:cubicBezTo>
                    <a:pt x="3099" y="18340"/>
                    <a:pt x="3128" y="18337"/>
                    <a:pt x="3156" y="18336"/>
                  </a:cubicBezTo>
                  <a:close/>
                  <a:moveTo>
                    <a:pt x="18288" y="18336"/>
                  </a:moveTo>
                  <a:cubicBezTo>
                    <a:pt x="18316" y="18337"/>
                    <a:pt x="18345" y="18340"/>
                    <a:pt x="18374" y="18348"/>
                  </a:cubicBezTo>
                  <a:cubicBezTo>
                    <a:pt x="18528" y="18385"/>
                    <a:pt x="18638" y="18515"/>
                    <a:pt x="18644" y="18666"/>
                  </a:cubicBezTo>
                  <a:lnTo>
                    <a:pt x="18644" y="20869"/>
                  </a:lnTo>
                  <a:lnTo>
                    <a:pt x="15616" y="20869"/>
                  </a:lnTo>
                  <a:cubicBezTo>
                    <a:pt x="15284" y="20867"/>
                    <a:pt x="14969" y="20723"/>
                    <a:pt x="14760" y="20477"/>
                  </a:cubicBezTo>
                  <a:cubicBezTo>
                    <a:pt x="14679" y="20382"/>
                    <a:pt x="14619" y="20273"/>
                    <a:pt x="14578" y="20159"/>
                  </a:cubicBezTo>
                  <a:lnTo>
                    <a:pt x="17566" y="20159"/>
                  </a:lnTo>
                  <a:cubicBezTo>
                    <a:pt x="17669" y="20168"/>
                    <a:pt x="17771" y="20132"/>
                    <a:pt x="17844" y="20062"/>
                  </a:cubicBezTo>
                  <a:cubicBezTo>
                    <a:pt x="17914" y="19994"/>
                    <a:pt x="17950" y="19900"/>
                    <a:pt x="17942" y="19805"/>
                  </a:cubicBezTo>
                  <a:lnTo>
                    <a:pt x="17942" y="18532"/>
                  </a:lnTo>
                  <a:cubicBezTo>
                    <a:pt x="18008" y="18411"/>
                    <a:pt x="18141" y="18333"/>
                    <a:pt x="18288" y="1833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17C10C1-AFEC-D14F-B349-22841ED7E0AD}"/>
                </a:ext>
              </a:extLst>
            </p:cNvPr>
            <p:cNvSpPr/>
            <p:nvPr/>
          </p:nvSpPr>
          <p:spPr>
            <a:xfrm>
              <a:off x="1859318" y="5307812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2837B92-8A1C-8E4D-A9F8-E85D5AB2E703}"/>
                </a:ext>
              </a:extLst>
            </p:cNvPr>
            <p:cNvSpPr/>
            <p:nvPr/>
          </p:nvSpPr>
          <p:spPr>
            <a:xfrm>
              <a:off x="9326918" y="5305177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643E8FFE-A3B4-B540-A3B1-F5F79CF94C13}"/>
                </a:ext>
              </a:extLst>
            </p:cNvPr>
            <p:cNvSpPr/>
            <p:nvPr/>
          </p:nvSpPr>
          <p:spPr>
            <a:xfrm>
              <a:off x="16873051" y="5305177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AFA949-5869-324E-9241-9027F575B7E3}"/>
              </a:ext>
            </a:extLst>
          </p:cNvPr>
          <p:cNvGrpSpPr/>
          <p:nvPr/>
        </p:nvGrpSpPr>
        <p:grpSpPr>
          <a:xfrm>
            <a:off x="1822848" y="6608579"/>
            <a:ext cx="20954328" cy="4215401"/>
            <a:chOff x="1822848" y="6608579"/>
            <a:chExt cx="20954328" cy="4215401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C31443C-807B-054C-8CF8-C353994AC283}"/>
                </a:ext>
              </a:extLst>
            </p:cNvPr>
            <p:cNvGrpSpPr/>
            <p:nvPr/>
          </p:nvGrpSpPr>
          <p:grpSpPr>
            <a:xfrm>
              <a:off x="9347684" y="7794104"/>
              <a:ext cx="5904656" cy="2287663"/>
              <a:chOff x="9239672" y="5709623"/>
              <a:chExt cx="5904656" cy="2287663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345C170E-7009-814B-8431-61575EC46688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8DA3315B-CB8C-C342-9F04-6F5D837998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E134B30-F825-7A41-83DD-0C953E16ECB1}"/>
                </a:ext>
              </a:extLst>
            </p:cNvPr>
            <p:cNvGrpSpPr/>
            <p:nvPr/>
          </p:nvGrpSpPr>
          <p:grpSpPr>
            <a:xfrm>
              <a:off x="1822848" y="7794104"/>
              <a:ext cx="5904656" cy="2287663"/>
              <a:chOff x="1822848" y="5709623"/>
              <a:chExt cx="5904656" cy="2287663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AA3FFE-DCD0-4B4D-9B30-8B8B7D1827D9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C8B5DDF8-3BFE-454A-B45D-01DE91241A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8EAE7968-83EA-3A43-AC20-A3A175FCB5D9}"/>
                </a:ext>
              </a:extLst>
            </p:cNvPr>
            <p:cNvGrpSpPr/>
            <p:nvPr/>
          </p:nvGrpSpPr>
          <p:grpSpPr>
            <a:xfrm>
              <a:off x="16872520" y="7794104"/>
              <a:ext cx="5904656" cy="2287663"/>
              <a:chOff x="16872520" y="5709623"/>
              <a:chExt cx="5904656" cy="2287663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2A7BF56F-648E-B44A-8E28-56865C39B59E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Text Box 3">
                <a:extLst>
                  <a:ext uri="{FF2B5EF4-FFF2-40B4-BE49-F238E27FC236}">
                    <a16:creationId xmlns:a16="http://schemas.microsoft.com/office/drawing/2014/main" id="{55F4FED5-744A-9346-B7E5-CF808FDE945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47" name="Фигура">
              <a:extLst>
                <a:ext uri="{FF2B5EF4-FFF2-40B4-BE49-F238E27FC236}">
                  <a16:creationId xmlns:a16="http://schemas.microsoft.com/office/drawing/2014/main" id="{AF4E5C7D-AF61-144A-9FFF-DDC95A4412D6}"/>
                </a:ext>
              </a:extLst>
            </p:cNvPr>
            <p:cNvSpPr/>
            <p:nvPr/>
          </p:nvSpPr>
          <p:spPr>
            <a:xfrm>
              <a:off x="1915816" y="6608579"/>
              <a:ext cx="999405" cy="99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7" h="20302" extrusionOk="0">
                  <a:moveTo>
                    <a:pt x="9958" y="0"/>
                  </a:moveTo>
                  <a:cubicBezTo>
                    <a:pt x="7326" y="5"/>
                    <a:pt x="4706" y="1063"/>
                    <a:pt x="2748" y="3142"/>
                  </a:cubicBezTo>
                  <a:cubicBezTo>
                    <a:pt x="2697" y="3187"/>
                    <a:pt x="2665" y="3251"/>
                    <a:pt x="2660" y="3319"/>
                  </a:cubicBezTo>
                  <a:cubicBezTo>
                    <a:pt x="2654" y="3401"/>
                    <a:pt x="2686" y="3481"/>
                    <a:pt x="2746" y="3535"/>
                  </a:cubicBezTo>
                  <a:lnTo>
                    <a:pt x="3778" y="4587"/>
                  </a:lnTo>
                  <a:cubicBezTo>
                    <a:pt x="3822" y="4643"/>
                    <a:pt x="3884" y="4681"/>
                    <a:pt x="3953" y="4693"/>
                  </a:cubicBezTo>
                  <a:cubicBezTo>
                    <a:pt x="4047" y="4711"/>
                    <a:pt x="4142" y="4681"/>
                    <a:pt x="4211" y="4613"/>
                  </a:cubicBezTo>
                  <a:cubicBezTo>
                    <a:pt x="7212" y="1350"/>
                    <a:pt x="12219" y="1160"/>
                    <a:pt x="15448" y="4187"/>
                  </a:cubicBezTo>
                  <a:cubicBezTo>
                    <a:pt x="17977" y="6557"/>
                    <a:pt x="18678" y="10347"/>
                    <a:pt x="17172" y="13498"/>
                  </a:cubicBezTo>
                  <a:lnTo>
                    <a:pt x="16454" y="12900"/>
                  </a:lnTo>
                  <a:cubicBezTo>
                    <a:pt x="16372" y="12837"/>
                    <a:pt x="16264" y="12823"/>
                    <a:pt x="16170" y="12864"/>
                  </a:cubicBezTo>
                  <a:cubicBezTo>
                    <a:pt x="16070" y="12907"/>
                    <a:pt x="16003" y="13006"/>
                    <a:pt x="15997" y="13117"/>
                  </a:cubicBezTo>
                  <a:lnTo>
                    <a:pt x="15639" y="16874"/>
                  </a:lnTo>
                  <a:cubicBezTo>
                    <a:pt x="15632" y="16974"/>
                    <a:pt x="15667" y="17072"/>
                    <a:pt x="15736" y="17143"/>
                  </a:cubicBezTo>
                  <a:cubicBezTo>
                    <a:pt x="15833" y="17243"/>
                    <a:pt x="15978" y="17276"/>
                    <a:pt x="16107" y="17226"/>
                  </a:cubicBezTo>
                  <a:lnTo>
                    <a:pt x="19428" y="15858"/>
                  </a:lnTo>
                  <a:cubicBezTo>
                    <a:pt x="19547" y="15809"/>
                    <a:pt x="19625" y="15691"/>
                    <a:pt x="19623" y="15560"/>
                  </a:cubicBezTo>
                  <a:cubicBezTo>
                    <a:pt x="19623" y="15453"/>
                    <a:pt x="19568" y="15353"/>
                    <a:pt x="19479" y="15297"/>
                  </a:cubicBezTo>
                  <a:lnTo>
                    <a:pt x="18806" y="14786"/>
                  </a:lnTo>
                  <a:cubicBezTo>
                    <a:pt x="20942" y="10634"/>
                    <a:pt x="19986" y="5522"/>
                    <a:pt x="16501" y="2469"/>
                  </a:cubicBezTo>
                  <a:cubicBezTo>
                    <a:pt x="14610" y="811"/>
                    <a:pt x="12279" y="-4"/>
                    <a:pt x="9958" y="0"/>
                  </a:cubicBezTo>
                  <a:close/>
                  <a:moveTo>
                    <a:pt x="9760" y="654"/>
                  </a:moveTo>
                  <a:cubicBezTo>
                    <a:pt x="11778" y="617"/>
                    <a:pt x="13812" y="1247"/>
                    <a:pt x="15527" y="2565"/>
                  </a:cubicBezTo>
                  <a:cubicBezTo>
                    <a:pt x="19220" y="5404"/>
                    <a:pt x="20327" y="10579"/>
                    <a:pt x="18132" y="14736"/>
                  </a:cubicBezTo>
                  <a:cubicBezTo>
                    <a:pt x="18095" y="14806"/>
                    <a:pt x="18082" y="14886"/>
                    <a:pt x="18095" y="14965"/>
                  </a:cubicBezTo>
                  <a:cubicBezTo>
                    <a:pt x="18110" y="15058"/>
                    <a:pt x="18161" y="15142"/>
                    <a:pt x="18235" y="15198"/>
                  </a:cubicBezTo>
                  <a:lnTo>
                    <a:pt x="18629" y="15472"/>
                  </a:lnTo>
                  <a:lnTo>
                    <a:pt x="16316" y="16449"/>
                  </a:lnTo>
                  <a:lnTo>
                    <a:pt x="16541" y="13801"/>
                  </a:lnTo>
                  <a:lnTo>
                    <a:pt x="17168" y="14304"/>
                  </a:lnTo>
                  <a:cubicBezTo>
                    <a:pt x="17234" y="14356"/>
                    <a:pt x="17319" y="14377"/>
                    <a:pt x="17402" y="14361"/>
                  </a:cubicBezTo>
                  <a:cubicBezTo>
                    <a:pt x="17495" y="14344"/>
                    <a:pt x="17574" y="14282"/>
                    <a:pt x="17614" y="14194"/>
                  </a:cubicBezTo>
                  <a:cubicBezTo>
                    <a:pt x="19568" y="10408"/>
                    <a:pt x="18557" y="5732"/>
                    <a:pt x="15225" y="3142"/>
                  </a:cubicBezTo>
                  <a:cubicBezTo>
                    <a:pt x="11823" y="498"/>
                    <a:pt x="7038" y="817"/>
                    <a:pt x="4000" y="3889"/>
                  </a:cubicBezTo>
                  <a:lnTo>
                    <a:pt x="3459" y="3318"/>
                  </a:lnTo>
                  <a:cubicBezTo>
                    <a:pt x="5211" y="1594"/>
                    <a:pt x="7474" y="695"/>
                    <a:pt x="9760" y="654"/>
                  </a:cubicBezTo>
                  <a:close/>
                  <a:moveTo>
                    <a:pt x="9637" y="2679"/>
                  </a:moveTo>
                  <a:lnTo>
                    <a:pt x="9637" y="4045"/>
                  </a:lnTo>
                  <a:lnTo>
                    <a:pt x="10289" y="4045"/>
                  </a:lnTo>
                  <a:lnTo>
                    <a:pt x="10289" y="2679"/>
                  </a:lnTo>
                  <a:lnTo>
                    <a:pt x="9637" y="2679"/>
                  </a:lnTo>
                  <a:close/>
                  <a:moveTo>
                    <a:pt x="13331" y="3485"/>
                  </a:moveTo>
                  <a:lnTo>
                    <a:pt x="12682" y="4679"/>
                  </a:lnTo>
                  <a:lnTo>
                    <a:pt x="13251" y="5003"/>
                  </a:lnTo>
                  <a:lnTo>
                    <a:pt x="13901" y="3809"/>
                  </a:lnTo>
                  <a:lnTo>
                    <a:pt x="13331" y="3485"/>
                  </a:lnTo>
                  <a:close/>
                  <a:moveTo>
                    <a:pt x="6578" y="3486"/>
                  </a:moveTo>
                  <a:lnTo>
                    <a:pt x="6016" y="3824"/>
                  </a:lnTo>
                  <a:lnTo>
                    <a:pt x="6692" y="5002"/>
                  </a:lnTo>
                  <a:lnTo>
                    <a:pt x="7254" y="4664"/>
                  </a:lnTo>
                  <a:lnTo>
                    <a:pt x="6578" y="3486"/>
                  </a:lnTo>
                  <a:close/>
                  <a:moveTo>
                    <a:pt x="1989" y="4030"/>
                  </a:moveTo>
                  <a:cubicBezTo>
                    <a:pt x="1887" y="4032"/>
                    <a:pt x="1793" y="4085"/>
                    <a:pt x="1735" y="4171"/>
                  </a:cubicBezTo>
                  <a:cubicBezTo>
                    <a:pt x="-634" y="7315"/>
                    <a:pt x="-658" y="12914"/>
                    <a:pt x="2163" y="16442"/>
                  </a:cubicBezTo>
                  <a:cubicBezTo>
                    <a:pt x="5469" y="20575"/>
                    <a:pt x="11129" y="21596"/>
                    <a:pt x="15643" y="18492"/>
                  </a:cubicBezTo>
                  <a:cubicBezTo>
                    <a:pt x="15734" y="18425"/>
                    <a:pt x="15793" y="18323"/>
                    <a:pt x="15804" y="18209"/>
                  </a:cubicBezTo>
                  <a:cubicBezTo>
                    <a:pt x="15817" y="18085"/>
                    <a:pt x="15772" y="17961"/>
                    <a:pt x="15682" y="17876"/>
                  </a:cubicBezTo>
                  <a:lnTo>
                    <a:pt x="11824" y="14301"/>
                  </a:lnTo>
                  <a:cubicBezTo>
                    <a:pt x="11758" y="14255"/>
                    <a:pt x="11678" y="14233"/>
                    <a:pt x="11598" y="14238"/>
                  </a:cubicBezTo>
                  <a:cubicBezTo>
                    <a:pt x="11524" y="14242"/>
                    <a:pt x="11454" y="14271"/>
                    <a:pt x="11396" y="14318"/>
                  </a:cubicBezTo>
                  <a:lnTo>
                    <a:pt x="9258" y="15746"/>
                  </a:lnTo>
                  <a:cubicBezTo>
                    <a:pt x="9090" y="15847"/>
                    <a:pt x="8895" y="15891"/>
                    <a:pt x="8701" y="15872"/>
                  </a:cubicBezTo>
                  <a:cubicBezTo>
                    <a:pt x="8504" y="15852"/>
                    <a:pt x="8317" y="15769"/>
                    <a:pt x="8170" y="15633"/>
                  </a:cubicBezTo>
                  <a:lnTo>
                    <a:pt x="4500" y="11826"/>
                  </a:lnTo>
                  <a:cubicBezTo>
                    <a:pt x="4368" y="11676"/>
                    <a:pt x="4300" y="11480"/>
                    <a:pt x="4308" y="11279"/>
                  </a:cubicBezTo>
                  <a:cubicBezTo>
                    <a:pt x="4314" y="11121"/>
                    <a:pt x="4367" y="10970"/>
                    <a:pt x="4461" y="10844"/>
                  </a:cubicBezTo>
                  <a:lnTo>
                    <a:pt x="5907" y="8619"/>
                  </a:lnTo>
                  <a:cubicBezTo>
                    <a:pt x="5945" y="8563"/>
                    <a:pt x="5963" y="8496"/>
                    <a:pt x="5962" y="8429"/>
                  </a:cubicBezTo>
                  <a:cubicBezTo>
                    <a:pt x="5960" y="8359"/>
                    <a:pt x="5937" y="8293"/>
                    <a:pt x="5895" y="8238"/>
                  </a:cubicBezTo>
                  <a:lnTo>
                    <a:pt x="2221" y="4129"/>
                  </a:lnTo>
                  <a:cubicBezTo>
                    <a:pt x="2161" y="4064"/>
                    <a:pt x="2077" y="4029"/>
                    <a:pt x="1989" y="4030"/>
                  </a:cubicBezTo>
                  <a:close/>
                  <a:moveTo>
                    <a:pt x="2040" y="4887"/>
                  </a:moveTo>
                  <a:lnTo>
                    <a:pt x="5259" y="8485"/>
                  </a:lnTo>
                  <a:lnTo>
                    <a:pt x="4704" y="9323"/>
                  </a:lnTo>
                  <a:lnTo>
                    <a:pt x="1519" y="5767"/>
                  </a:lnTo>
                  <a:cubicBezTo>
                    <a:pt x="1673" y="5451"/>
                    <a:pt x="1846" y="5155"/>
                    <a:pt x="2040" y="4887"/>
                  </a:cubicBezTo>
                  <a:close/>
                  <a:moveTo>
                    <a:pt x="16152" y="6130"/>
                  </a:moveTo>
                  <a:lnTo>
                    <a:pt x="14992" y="6805"/>
                  </a:lnTo>
                  <a:lnTo>
                    <a:pt x="15314" y="7386"/>
                  </a:lnTo>
                  <a:lnTo>
                    <a:pt x="16475" y="6709"/>
                  </a:lnTo>
                  <a:lnTo>
                    <a:pt x="16152" y="6130"/>
                  </a:lnTo>
                  <a:close/>
                  <a:moveTo>
                    <a:pt x="1220" y="6483"/>
                  </a:moveTo>
                  <a:lnTo>
                    <a:pt x="4311" y="9916"/>
                  </a:lnTo>
                  <a:lnTo>
                    <a:pt x="3978" y="10421"/>
                  </a:lnTo>
                  <a:cubicBezTo>
                    <a:pt x="3763" y="10692"/>
                    <a:pt x="3653" y="11034"/>
                    <a:pt x="3665" y="11383"/>
                  </a:cubicBezTo>
                  <a:cubicBezTo>
                    <a:pt x="3678" y="11727"/>
                    <a:pt x="3811" y="12056"/>
                    <a:pt x="4040" y="12309"/>
                  </a:cubicBezTo>
                  <a:lnTo>
                    <a:pt x="7792" y="16161"/>
                  </a:lnTo>
                  <a:cubicBezTo>
                    <a:pt x="8037" y="16385"/>
                    <a:pt x="8345" y="16523"/>
                    <a:pt x="8672" y="16554"/>
                  </a:cubicBezTo>
                  <a:cubicBezTo>
                    <a:pt x="8982" y="16584"/>
                    <a:pt x="9295" y="16517"/>
                    <a:pt x="9567" y="16361"/>
                  </a:cubicBezTo>
                  <a:lnTo>
                    <a:pt x="10197" y="15932"/>
                  </a:lnTo>
                  <a:lnTo>
                    <a:pt x="13439" y="18962"/>
                  </a:lnTo>
                  <a:cubicBezTo>
                    <a:pt x="9712" y="20467"/>
                    <a:pt x="5406" y="19418"/>
                    <a:pt x="2683" y="16043"/>
                  </a:cubicBezTo>
                  <a:cubicBezTo>
                    <a:pt x="562" y="13415"/>
                    <a:pt x="193" y="9328"/>
                    <a:pt x="1220" y="6483"/>
                  </a:cubicBezTo>
                  <a:close/>
                  <a:moveTo>
                    <a:pt x="10954" y="6693"/>
                  </a:moveTo>
                  <a:lnTo>
                    <a:pt x="10304" y="11122"/>
                  </a:lnTo>
                  <a:cubicBezTo>
                    <a:pt x="10293" y="11200"/>
                    <a:pt x="10313" y="11280"/>
                    <a:pt x="10357" y="11344"/>
                  </a:cubicBezTo>
                  <a:cubicBezTo>
                    <a:pt x="10417" y="11430"/>
                    <a:pt x="10515" y="11480"/>
                    <a:pt x="10618" y="11477"/>
                  </a:cubicBezTo>
                  <a:lnTo>
                    <a:pt x="12941" y="11477"/>
                  </a:lnTo>
                  <a:lnTo>
                    <a:pt x="12941" y="12868"/>
                  </a:lnTo>
                  <a:lnTo>
                    <a:pt x="13623" y="12868"/>
                  </a:lnTo>
                  <a:lnTo>
                    <a:pt x="13623" y="11477"/>
                  </a:lnTo>
                  <a:lnTo>
                    <a:pt x="14642" y="11477"/>
                  </a:lnTo>
                  <a:lnTo>
                    <a:pt x="14642" y="10828"/>
                  </a:lnTo>
                  <a:lnTo>
                    <a:pt x="13623" y="10828"/>
                  </a:lnTo>
                  <a:lnTo>
                    <a:pt x="13623" y="6751"/>
                  </a:lnTo>
                  <a:lnTo>
                    <a:pt x="12941" y="6751"/>
                  </a:lnTo>
                  <a:lnTo>
                    <a:pt x="12941" y="10828"/>
                  </a:lnTo>
                  <a:lnTo>
                    <a:pt x="11016" y="10828"/>
                  </a:lnTo>
                  <a:lnTo>
                    <a:pt x="11628" y="6800"/>
                  </a:lnTo>
                  <a:lnTo>
                    <a:pt x="10954" y="6693"/>
                  </a:lnTo>
                  <a:close/>
                  <a:moveTo>
                    <a:pt x="7847" y="6779"/>
                  </a:moveTo>
                  <a:cubicBezTo>
                    <a:pt x="7466" y="6789"/>
                    <a:pt x="7102" y="6943"/>
                    <a:pt x="6824" y="7210"/>
                  </a:cubicBezTo>
                  <a:cubicBezTo>
                    <a:pt x="6515" y="7508"/>
                    <a:pt x="6338" y="7922"/>
                    <a:pt x="6334" y="8356"/>
                  </a:cubicBezTo>
                  <a:lnTo>
                    <a:pt x="6994" y="8356"/>
                  </a:lnTo>
                  <a:cubicBezTo>
                    <a:pt x="6995" y="8150"/>
                    <a:pt x="7065" y="7950"/>
                    <a:pt x="7191" y="7790"/>
                  </a:cubicBezTo>
                  <a:cubicBezTo>
                    <a:pt x="7333" y="7611"/>
                    <a:pt x="7534" y="7494"/>
                    <a:pt x="7754" y="7446"/>
                  </a:cubicBezTo>
                  <a:cubicBezTo>
                    <a:pt x="7883" y="7418"/>
                    <a:pt x="8016" y="7415"/>
                    <a:pt x="8148" y="7413"/>
                  </a:cubicBezTo>
                  <a:cubicBezTo>
                    <a:pt x="8288" y="7412"/>
                    <a:pt x="8428" y="7412"/>
                    <a:pt x="8564" y="7446"/>
                  </a:cubicBezTo>
                  <a:cubicBezTo>
                    <a:pt x="8948" y="7542"/>
                    <a:pt x="9233" y="7872"/>
                    <a:pt x="9289" y="8273"/>
                  </a:cubicBezTo>
                  <a:cubicBezTo>
                    <a:pt x="9339" y="8630"/>
                    <a:pt x="9198" y="8988"/>
                    <a:pt x="8919" y="9210"/>
                  </a:cubicBezTo>
                  <a:lnTo>
                    <a:pt x="7455" y="10184"/>
                  </a:lnTo>
                  <a:cubicBezTo>
                    <a:pt x="7154" y="10413"/>
                    <a:pt x="6901" y="10701"/>
                    <a:pt x="6710" y="11032"/>
                  </a:cubicBezTo>
                  <a:cubicBezTo>
                    <a:pt x="6493" y="11408"/>
                    <a:pt x="6363" y="11830"/>
                    <a:pt x="6329" y="12266"/>
                  </a:cubicBezTo>
                  <a:lnTo>
                    <a:pt x="6329" y="12497"/>
                  </a:lnTo>
                  <a:cubicBezTo>
                    <a:pt x="6334" y="12590"/>
                    <a:pt x="6373" y="12677"/>
                    <a:pt x="6439" y="12741"/>
                  </a:cubicBezTo>
                  <a:cubicBezTo>
                    <a:pt x="6505" y="12805"/>
                    <a:pt x="6593" y="12840"/>
                    <a:pt x="6684" y="12840"/>
                  </a:cubicBezTo>
                  <a:lnTo>
                    <a:pt x="9958" y="12840"/>
                  </a:lnTo>
                  <a:lnTo>
                    <a:pt x="9958" y="12174"/>
                  </a:lnTo>
                  <a:lnTo>
                    <a:pt x="6984" y="12174"/>
                  </a:lnTo>
                  <a:cubicBezTo>
                    <a:pt x="7042" y="11857"/>
                    <a:pt x="7162" y="11555"/>
                    <a:pt x="7337" y="11286"/>
                  </a:cubicBezTo>
                  <a:cubicBezTo>
                    <a:pt x="7512" y="11015"/>
                    <a:pt x="7738" y="10782"/>
                    <a:pt x="8003" y="10603"/>
                  </a:cubicBezTo>
                  <a:lnTo>
                    <a:pt x="9146" y="9859"/>
                  </a:lnTo>
                  <a:cubicBezTo>
                    <a:pt x="9392" y="9724"/>
                    <a:pt x="9597" y="9524"/>
                    <a:pt x="9742" y="9280"/>
                  </a:cubicBezTo>
                  <a:cubicBezTo>
                    <a:pt x="9887" y="9034"/>
                    <a:pt x="9965" y="8752"/>
                    <a:pt x="9966" y="8464"/>
                  </a:cubicBezTo>
                  <a:lnTo>
                    <a:pt x="9966" y="8318"/>
                  </a:lnTo>
                  <a:cubicBezTo>
                    <a:pt x="9949" y="7893"/>
                    <a:pt x="9769" y="7493"/>
                    <a:pt x="9464" y="7204"/>
                  </a:cubicBezTo>
                  <a:cubicBezTo>
                    <a:pt x="9188" y="6942"/>
                    <a:pt x="8829" y="6791"/>
                    <a:pt x="8453" y="6779"/>
                  </a:cubicBezTo>
                  <a:lnTo>
                    <a:pt x="7847" y="6779"/>
                  </a:lnTo>
                  <a:close/>
                  <a:moveTo>
                    <a:pt x="15944" y="9795"/>
                  </a:moveTo>
                  <a:lnTo>
                    <a:pt x="15944" y="10462"/>
                  </a:lnTo>
                  <a:lnTo>
                    <a:pt x="17280" y="10462"/>
                  </a:lnTo>
                  <a:lnTo>
                    <a:pt x="17280" y="9795"/>
                  </a:lnTo>
                  <a:lnTo>
                    <a:pt x="15944" y="9795"/>
                  </a:lnTo>
                  <a:close/>
                  <a:moveTo>
                    <a:pt x="11602" y="14977"/>
                  </a:moveTo>
                  <a:lnTo>
                    <a:pt x="15029" y="18138"/>
                  </a:lnTo>
                  <a:cubicBezTo>
                    <a:pt x="14725" y="18333"/>
                    <a:pt x="14415" y="18506"/>
                    <a:pt x="14100" y="18662"/>
                  </a:cubicBezTo>
                  <a:lnTo>
                    <a:pt x="10770" y="15542"/>
                  </a:lnTo>
                  <a:lnTo>
                    <a:pt x="11602" y="149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9" name="Фигура">
              <a:extLst>
                <a:ext uri="{FF2B5EF4-FFF2-40B4-BE49-F238E27FC236}">
                  <a16:creationId xmlns:a16="http://schemas.microsoft.com/office/drawing/2014/main" id="{E6549054-21C9-194B-A2B3-EBAE5A085929}"/>
                </a:ext>
              </a:extLst>
            </p:cNvPr>
            <p:cNvSpPr/>
            <p:nvPr/>
          </p:nvSpPr>
          <p:spPr>
            <a:xfrm>
              <a:off x="16908657" y="6611930"/>
              <a:ext cx="989953" cy="99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7" y="0"/>
                  </a:moveTo>
                  <a:cubicBezTo>
                    <a:pt x="9751" y="0"/>
                    <a:pt x="9662" y="0"/>
                    <a:pt x="9568" y="30"/>
                  </a:cubicBezTo>
                  <a:cubicBezTo>
                    <a:pt x="9464" y="68"/>
                    <a:pt x="9383" y="149"/>
                    <a:pt x="9345" y="253"/>
                  </a:cubicBezTo>
                  <a:cubicBezTo>
                    <a:pt x="9315" y="347"/>
                    <a:pt x="9315" y="436"/>
                    <a:pt x="9315" y="612"/>
                  </a:cubicBezTo>
                  <a:lnTo>
                    <a:pt x="9315" y="5377"/>
                  </a:lnTo>
                  <a:lnTo>
                    <a:pt x="8759" y="5377"/>
                  </a:lnTo>
                  <a:lnTo>
                    <a:pt x="8760" y="5383"/>
                  </a:lnTo>
                  <a:lnTo>
                    <a:pt x="7841" y="5383"/>
                  </a:lnTo>
                  <a:lnTo>
                    <a:pt x="7841" y="4883"/>
                  </a:lnTo>
                  <a:cubicBezTo>
                    <a:pt x="7828" y="4509"/>
                    <a:pt x="7660" y="4157"/>
                    <a:pt x="7376" y="3913"/>
                  </a:cubicBezTo>
                  <a:cubicBezTo>
                    <a:pt x="6847" y="3461"/>
                    <a:pt x="6068" y="3461"/>
                    <a:pt x="5540" y="3913"/>
                  </a:cubicBezTo>
                  <a:cubicBezTo>
                    <a:pt x="5256" y="4157"/>
                    <a:pt x="5087" y="4509"/>
                    <a:pt x="5075" y="4883"/>
                  </a:cubicBezTo>
                  <a:lnTo>
                    <a:pt x="5075" y="5383"/>
                  </a:lnTo>
                  <a:lnTo>
                    <a:pt x="4082" y="5383"/>
                  </a:lnTo>
                  <a:lnTo>
                    <a:pt x="4085" y="5377"/>
                  </a:lnTo>
                  <a:lnTo>
                    <a:pt x="2098" y="5377"/>
                  </a:lnTo>
                  <a:lnTo>
                    <a:pt x="2088" y="5377"/>
                  </a:lnTo>
                  <a:cubicBezTo>
                    <a:pt x="1487" y="5377"/>
                    <a:pt x="1184" y="5377"/>
                    <a:pt x="863" y="5479"/>
                  </a:cubicBezTo>
                  <a:cubicBezTo>
                    <a:pt x="509" y="5607"/>
                    <a:pt x="231" y="5886"/>
                    <a:pt x="102" y="6239"/>
                  </a:cubicBezTo>
                  <a:cubicBezTo>
                    <a:pt x="0" y="6562"/>
                    <a:pt x="0" y="6865"/>
                    <a:pt x="0" y="7464"/>
                  </a:cubicBezTo>
                  <a:lnTo>
                    <a:pt x="0" y="19503"/>
                  </a:lnTo>
                  <a:cubicBezTo>
                    <a:pt x="0" y="20111"/>
                    <a:pt x="0" y="20414"/>
                    <a:pt x="102" y="20737"/>
                  </a:cubicBezTo>
                  <a:cubicBezTo>
                    <a:pt x="231" y="21090"/>
                    <a:pt x="509" y="21369"/>
                    <a:pt x="863" y="21497"/>
                  </a:cubicBezTo>
                  <a:cubicBezTo>
                    <a:pt x="1186" y="21599"/>
                    <a:pt x="1490" y="21600"/>
                    <a:pt x="2088" y="21600"/>
                  </a:cubicBezTo>
                  <a:lnTo>
                    <a:pt x="10833" y="21600"/>
                  </a:lnTo>
                  <a:cubicBezTo>
                    <a:pt x="11442" y="21600"/>
                    <a:pt x="11745" y="21599"/>
                    <a:pt x="12068" y="21497"/>
                  </a:cubicBezTo>
                  <a:cubicBezTo>
                    <a:pt x="12422" y="21369"/>
                    <a:pt x="12700" y="21090"/>
                    <a:pt x="12829" y="20737"/>
                  </a:cubicBezTo>
                  <a:cubicBezTo>
                    <a:pt x="12931" y="20414"/>
                    <a:pt x="12931" y="20111"/>
                    <a:pt x="12931" y="19512"/>
                  </a:cubicBezTo>
                  <a:lnTo>
                    <a:pt x="12931" y="15595"/>
                  </a:lnTo>
                  <a:lnTo>
                    <a:pt x="14917" y="13613"/>
                  </a:lnTo>
                  <a:lnTo>
                    <a:pt x="20986" y="13613"/>
                  </a:lnTo>
                  <a:cubicBezTo>
                    <a:pt x="21164" y="13613"/>
                    <a:pt x="21252" y="13613"/>
                    <a:pt x="21347" y="13583"/>
                  </a:cubicBezTo>
                  <a:cubicBezTo>
                    <a:pt x="21451" y="13546"/>
                    <a:pt x="21532" y="13464"/>
                    <a:pt x="21570" y="13360"/>
                  </a:cubicBezTo>
                  <a:cubicBezTo>
                    <a:pt x="21600" y="13266"/>
                    <a:pt x="21600" y="13178"/>
                    <a:pt x="21600" y="13002"/>
                  </a:cubicBezTo>
                  <a:lnTo>
                    <a:pt x="21600" y="614"/>
                  </a:lnTo>
                  <a:cubicBezTo>
                    <a:pt x="21600" y="436"/>
                    <a:pt x="21600" y="347"/>
                    <a:pt x="21570" y="253"/>
                  </a:cubicBezTo>
                  <a:cubicBezTo>
                    <a:pt x="21532" y="149"/>
                    <a:pt x="21450" y="68"/>
                    <a:pt x="21347" y="30"/>
                  </a:cubicBezTo>
                  <a:cubicBezTo>
                    <a:pt x="21252" y="0"/>
                    <a:pt x="21163" y="0"/>
                    <a:pt x="20988" y="0"/>
                  </a:cubicBezTo>
                  <a:lnTo>
                    <a:pt x="9929" y="0"/>
                  </a:lnTo>
                  <a:lnTo>
                    <a:pt x="9927" y="0"/>
                  </a:lnTo>
                  <a:close/>
                  <a:moveTo>
                    <a:pt x="10005" y="692"/>
                  </a:moveTo>
                  <a:lnTo>
                    <a:pt x="13679" y="692"/>
                  </a:lnTo>
                  <a:lnTo>
                    <a:pt x="13679" y="3967"/>
                  </a:lnTo>
                  <a:lnTo>
                    <a:pt x="10005" y="3967"/>
                  </a:lnTo>
                  <a:lnTo>
                    <a:pt x="10005" y="692"/>
                  </a:lnTo>
                  <a:close/>
                  <a:moveTo>
                    <a:pt x="14345" y="692"/>
                  </a:moveTo>
                  <a:lnTo>
                    <a:pt x="16570" y="692"/>
                  </a:lnTo>
                  <a:lnTo>
                    <a:pt x="16570" y="3967"/>
                  </a:lnTo>
                  <a:lnTo>
                    <a:pt x="14345" y="3967"/>
                  </a:lnTo>
                  <a:lnTo>
                    <a:pt x="14345" y="692"/>
                  </a:lnTo>
                  <a:close/>
                  <a:moveTo>
                    <a:pt x="17236" y="692"/>
                  </a:moveTo>
                  <a:lnTo>
                    <a:pt x="20909" y="692"/>
                  </a:lnTo>
                  <a:lnTo>
                    <a:pt x="20909" y="3967"/>
                  </a:lnTo>
                  <a:lnTo>
                    <a:pt x="17236" y="3967"/>
                  </a:lnTo>
                  <a:lnTo>
                    <a:pt x="17236" y="692"/>
                  </a:lnTo>
                  <a:close/>
                  <a:moveTo>
                    <a:pt x="6458" y="4345"/>
                  </a:moveTo>
                  <a:cubicBezTo>
                    <a:pt x="6616" y="4345"/>
                    <a:pt x="6773" y="4396"/>
                    <a:pt x="6903" y="4500"/>
                  </a:cubicBezTo>
                  <a:cubicBezTo>
                    <a:pt x="7062" y="4627"/>
                    <a:pt x="7157" y="4819"/>
                    <a:pt x="7160" y="5023"/>
                  </a:cubicBezTo>
                  <a:lnTo>
                    <a:pt x="7160" y="5777"/>
                  </a:lnTo>
                  <a:cubicBezTo>
                    <a:pt x="7155" y="5861"/>
                    <a:pt x="7185" y="5944"/>
                    <a:pt x="7243" y="6005"/>
                  </a:cubicBezTo>
                  <a:cubicBezTo>
                    <a:pt x="7305" y="6073"/>
                    <a:pt x="7395" y="6108"/>
                    <a:pt x="7486" y="6104"/>
                  </a:cubicBezTo>
                  <a:lnTo>
                    <a:pt x="8686" y="6104"/>
                  </a:lnTo>
                  <a:lnTo>
                    <a:pt x="9213" y="7961"/>
                  </a:lnTo>
                  <a:lnTo>
                    <a:pt x="7344" y="7961"/>
                  </a:lnTo>
                  <a:lnTo>
                    <a:pt x="5572" y="7961"/>
                  </a:lnTo>
                  <a:lnTo>
                    <a:pt x="3702" y="7961"/>
                  </a:lnTo>
                  <a:lnTo>
                    <a:pt x="4230" y="6104"/>
                  </a:lnTo>
                  <a:lnTo>
                    <a:pt x="5429" y="6104"/>
                  </a:lnTo>
                  <a:cubicBezTo>
                    <a:pt x="5521" y="6108"/>
                    <a:pt x="5611" y="6073"/>
                    <a:pt x="5674" y="6005"/>
                  </a:cubicBezTo>
                  <a:cubicBezTo>
                    <a:pt x="5731" y="5944"/>
                    <a:pt x="5761" y="5861"/>
                    <a:pt x="5756" y="5777"/>
                  </a:cubicBezTo>
                  <a:lnTo>
                    <a:pt x="5756" y="5023"/>
                  </a:lnTo>
                  <a:cubicBezTo>
                    <a:pt x="5759" y="4819"/>
                    <a:pt x="5853" y="4627"/>
                    <a:pt x="6013" y="4500"/>
                  </a:cubicBezTo>
                  <a:cubicBezTo>
                    <a:pt x="6143" y="4396"/>
                    <a:pt x="6301" y="4345"/>
                    <a:pt x="6458" y="4345"/>
                  </a:cubicBezTo>
                  <a:close/>
                  <a:moveTo>
                    <a:pt x="10005" y="4668"/>
                  </a:moveTo>
                  <a:lnTo>
                    <a:pt x="13679" y="4668"/>
                  </a:lnTo>
                  <a:lnTo>
                    <a:pt x="13679" y="6225"/>
                  </a:lnTo>
                  <a:cubicBezTo>
                    <a:pt x="13679" y="6389"/>
                    <a:pt x="13679" y="6471"/>
                    <a:pt x="13706" y="6558"/>
                  </a:cubicBezTo>
                  <a:cubicBezTo>
                    <a:pt x="13741" y="6654"/>
                    <a:pt x="13816" y="6729"/>
                    <a:pt x="13912" y="6764"/>
                  </a:cubicBezTo>
                  <a:cubicBezTo>
                    <a:pt x="13999" y="6791"/>
                    <a:pt x="14081" y="6791"/>
                    <a:pt x="14243" y="6791"/>
                  </a:cubicBezTo>
                  <a:lnTo>
                    <a:pt x="16670" y="6791"/>
                  </a:lnTo>
                  <a:cubicBezTo>
                    <a:pt x="16834" y="6791"/>
                    <a:pt x="16916" y="6791"/>
                    <a:pt x="17003" y="6764"/>
                  </a:cubicBezTo>
                  <a:cubicBezTo>
                    <a:pt x="17099" y="6729"/>
                    <a:pt x="17174" y="6654"/>
                    <a:pt x="17209" y="6558"/>
                  </a:cubicBezTo>
                  <a:cubicBezTo>
                    <a:pt x="17236" y="6471"/>
                    <a:pt x="17236" y="6389"/>
                    <a:pt x="17236" y="6227"/>
                  </a:cubicBezTo>
                  <a:lnTo>
                    <a:pt x="17236" y="4668"/>
                  </a:lnTo>
                  <a:lnTo>
                    <a:pt x="20909" y="4668"/>
                  </a:lnTo>
                  <a:lnTo>
                    <a:pt x="20909" y="12921"/>
                  </a:lnTo>
                  <a:lnTo>
                    <a:pt x="15611" y="12921"/>
                  </a:lnTo>
                  <a:lnTo>
                    <a:pt x="16438" y="12096"/>
                  </a:lnTo>
                  <a:cubicBezTo>
                    <a:pt x="16502" y="12023"/>
                    <a:pt x="16534" y="11929"/>
                    <a:pt x="16528" y="11832"/>
                  </a:cubicBezTo>
                  <a:cubicBezTo>
                    <a:pt x="16522" y="11745"/>
                    <a:pt x="16485" y="11662"/>
                    <a:pt x="16423" y="11600"/>
                  </a:cubicBezTo>
                  <a:lnTo>
                    <a:pt x="15306" y="10505"/>
                  </a:lnTo>
                  <a:cubicBezTo>
                    <a:pt x="15247" y="10447"/>
                    <a:pt x="15166" y="10416"/>
                    <a:pt x="15083" y="10419"/>
                  </a:cubicBezTo>
                  <a:cubicBezTo>
                    <a:pt x="14997" y="10421"/>
                    <a:pt x="14916" y="10458"/>
                    <a:pt x="14860" y="10522"/>
                  </a:cubicBezTo>
                  <a:lnTo>
                    <a:pt x="12931" y="12445"/>
                  </a:lnTo>
                  <a:lnTo>
                    <a:pt x="12931" y="7473"/>
                  </a:lnTo>
                  <a:cubicBezTo>
                    <a:pt x="12931" y="6865"/>
                    <a:pt x="12931" y="6562"/>
                    <a:pt x="12829" y="6239"/>
                  </a:cubicBezTo>
                  <a:cubicBezTo>
                    <a:pt x="12700" y="5886"/>
                    <a:pt x="12422" y="5607"/>
                    <a:pt x="12068" y="5479"/>
                  </a:cubicBezTo>
                  <a:cubicBezTo>
                    <a:pt x="11745" y="5377"/>
                    <a:pt x="11442" y="5377"/>
                    <a:pt x="10843" y="5377"/>
                  </a:cubicBezTo>
                  <a:lnTo>
                    <a:pt x="10005" y="5377"/>
                  </a:lnTo>
                  <a:lnTo>
                    <a:pt x="10005" y="4668"/>
                  </a:lnTo>
                  <a:close/>
                  <a:moveTo>
                    <a:pt x="14345" y="4668"/>
                  </a:moveTo>
                  <a:lnTo>
                    <a:pt x="16570" y="4668"/>
                  </a:lnTo>
                  <a:lnTo>
                    <a:pt x="16570" y="6099"/>
                  </a:lnTo>
                  <a:lnTo>
                    <a:pt x="14345" y="6099"/>
                  </a:lnTo>
                  <a:lnTo>
                    <a:pt x="14345" y="4668"/>
                  </a:lnTo>
                  <a:close/>
                  <a:moveTo>
                    <a:pt x="1943" y="6070"/>
                  </a:moveTo>
                  <a:lnTo>
                    <a:pt x="1949" y="6070"/>
                  </a:lnTo>
                  <a:lnTo>
                    <a:pt x="3495" y="6070"/>
                  </a:lnTo>
                  <a:lnTo>
                    <a:pt x="3290" y="6820"/>
                  </a:lnTo>
                  <a:lnTo>
                    <a:pt x="2042" y="6820"/>
                  </a:lnTo>
                  <a:lnTo>
                    <a:pt x="2039" y="6820"/>
                  </a:lnTo>
                  <a:cubicBezTo>
                    <a:pt x="1877" y="6820"/>
                    <a:pt x="1795" y="6820"/>
                    <a:pt x="1708" y="6847"/>
                  </a:cubicBezTo>
                  <a:cubicBezTo>
                    <a:pt x="1612" y="6882"/>
                    <a:pt x="1537" y="6958"/>
                    <a:pt x="1503" y="7053"/>
                  </a:cubicBezTo>
                  <a:cubicBezTo>
                    <a:pt x="1475" y="7141"/>
                    <a:pt x="1475" y="7223"/>
                    <a:pt x="1475" y="7384"/>
                  </a:cubicBezTo>
                  <a:lnTo>
                    <a:pt x="1475" y="19589"/>
                  </a:lnTo>
                  <a:cubicBezTo>
                    <a:pt x="1475" y="19754"/>
                    <a:pt x="1475" y="19835"/>
                    <a:pt x="1503" y="19923"/>
                  </a:cubicBezTo>
                  <a:cubicBezTo>
                    <a:pt x="1537" y="20018"/>
                    <a:pt x="1612" y="20094"/>
                    <a:pt x="1708" y="20129"/>
                  </a:cubicBezTo>
                  <a:cubicBezTo>
                    <a:pt x="1795" y="20156"/>
                    <a:pt x="1877" y="20156"/>
                    <a:pt x="2039" y="20156"/>
                  </a:cubicBezTo>
                  <a:lnTo>
                    <a:pt x="10889" y="20156"/>
                  </a:lnTo>
                  <a:cubicBezTo>
                    <a:pt x="11053" y="20156"/>
                    <a:pt x="11135" y="20156"/>
                    <a:pt x="11223" y="20129"/>
                  </a:cubicBezTo>
                  <a:cubicBezTo>
                    <a:pt x="11318" y="20094"/>
                    <a:pt x="11394" y="20018"/>
                    <a:pt x="11429" y="19923"/>
                  </a:cubicBezTo>
                  <a:cubicBezTo>
                    <a:pt x="11456" y="19835"/>
                    <a:pt x="11456" y="19753"/>
                    <a:pt x="11456" y="19592"/>
                  </a:cubicBezTo>
                  <a:lnTo>
                    <a:pt x="11456" y="17067"/>
                  </a:lnTo>
                  <a:lnTo>
                    <a:pt x="12247" y="16278"/>
                  </a:lnTo>
                  <a:lnTo>
                    <a:pt x="12247" y="19648"/>
                  </a:lnTo>
                  <a:cubicBezTo>
                    <a:pt x="12247" y="20009"/>
                    <a:pt x="12247" y="20192"/>
                    <a:pt x="12185" y="20387"/>
                  </a:cubicBezTo>
                  <a:cubicBezTo>
                    <a:pt x="12108" y="20600"/>
                    <a:pt x="11940" y="20767"/>
                    <a:pt x="11727" y="20845"/>
                  </a:cubicBezTo>
                  <a:cubicBezTo>
                    <a:pt x="11532" y="20906"/>
                    <a:pt x="11349" y="20906"/>
                    <a:pt x="10983" y="20906"/>
                  </a:cubicBezTo>
                  <a:lnTo>
                    <a:pt x="1943" y="20906"/>
                  </a:lnTo>
                  <a:cubicBezTo>
                    <a:pt x="1582" y="20906"/>
                    <a:pt x="1399" y="20906"/>
                    <a:pt x="1204" y="20845"/>
                  </a:cubicBezTo>
                  <a:cubicBezTo>
                    <a:pt x="991" y="20767"/>
                    <a:pt x="823" y="20600"/>
                    <a:pt x="746" y="20387"/>
                  </a:cubicBezTo>
                  <a:cubicBezTo>
                    <a:pt x="684" y="20192"/>
                    <a:pt x="684" y="20009"/>
                    <a:pt x="684" y="19642"/>
                  </a:cubicBezTo>
                  <a:lnTo>
                    <a:pt x="684" y="7328"/>
                  </a:lnTo>
                  <a:cubicBezTo>
                    <a:pt x="684" y="6967"/>
                    <a:pt x="684" y="6784"/>
                    <a:pt x="746" y="6589"/>
                  </a:cubicBezTo>
                  <a:cubicBezTo>
                    <a:pt x="823" y="6376"/>
                    <a:pt x="991" y="6209"/>
                    <a:pt x="1204" y="6131"/>
                  </a:cubicBezTo>
                  <a:cubicBezTo>
                    <a:pt x="1398" y="6070"/>
                    <a:pt x="1581" y="6070"/>
                    <a:pt x="1943" y="6070"/>
                  </a:cubicBezTo>
                  <a:close/>
                  <a:moveTo>
                    <a:pt x="9421" y="6070"/>
                  </a:moveTo>
                  <a:lnTo>
                    <a:pt x="10988" y="6070"/>
                  </a:lnTo>
                  <a:cubicBezTo>
                    <a:pt x="11349" y="6070"/>
                    <a:pt x="11532" y="6070"/>
                    <a:pt x="11727" y="6131"/>
                  </a:cubicBezTo>
                  <a:cubicBezTo>
                    <a:pt x="11940" y="6209"/>
                    <a:pt x="12108" y="6376"/>
                    <a:pt x="12185" y="6589"/>
                  </a:cubicBezTo>
                  <a:cubicBezTo>
                    <a:pt x="12247" y="6784"/>
                    <a:pt x="12247" y="6967"/>
                    <a:pt x="12247" y="7334"/>
                  </a:cubicBezTo>
                  <a:lnTo>
                    <a:pt x="12247" y="13128"/>
                  </a:lnTo>
                  <a:lnTo>
                    <a:pt x="11456" y="13917"/>
                  </a:lnTo>
                  <a:lnTo>
                    <a:pt x="11456" y="7387"/>
                  </a:lnTo>
                  <a:cubicBezTo>
                    <a:pt x="11456" y="7222"/>
                    <a:pt x="11456" y="7141"/>
                    <a:pt x="11429" y="7053"/>
                  </a:cubicBezTo>
                  <a:cubicBezTo>
                    <a:pt x="11394" y="6958"/>
                    <a:pt x="11318" y="6882"/>
                    <a:pt x="11223" y="6847"/>
                  </a:cubicBezTo>
                  <a:cubicBezTo>
                    <a:pt x="11135" y="6820"/>
                    <a:pt x="11053" y="6820"/>
                    <a:pt x="10891" y="6820"/>
                  </a:cubicBezTo>
                  <a:lnTo>
                    <a:pt x="9626" y="6820"/>
                  </a:lnTo>
                  <a:lnTo>
                    <a:pt x="9421" y="6070"/>
                  </a:lnTo>
                  <a:close/>
                  <a:moveTo>
                    <a:pt x="2135" y="7526"/>
                  </a:moveTo>
                  <a:lnTo>
                    <a:pt x="3098" y="7526"/>
                  </a:lnTo>
                  <a:lnTo>
                    <a:pt x="2910" y="8218"/>
                  </a:lnTo>
                  <a:cubicBezTo>
                    <a:pt x="2878" y="8312"/>
                    <a:pt x="2892" y="8416"/>
                    <a:pt x="2948" y="8498"/>
                  </a:cubicBezTo>
                  <a:cubicBezTo>
                    <a:pt x="2997" y="8570"/>
                    <a:pt x="3074" y="8619"/>
                    <a:pt x="3161" y="8633"/>
                  </a:cubicBezTo>
                  <a:lnTo>
                    <a:pt x="5572" y="8633"/>
                  </a:lnTo>
                  <a:lnTo>
                    <a:pt x="7344" y="8633"/>
                  </a:lnTo>
                  <a:lnTo>
                    <a:pt x="9755" y="8633"/>
                  </a:lnTo>
                  <a:cubicBezTo>
                    <a:pt x="9842" y="8619"/>
                    <a:pt x="9919" y="8571"/>
                    <a:pt x="9968" y="8498"/>
                  </a:cubicBezTo>
                  <a:cubicBezTo>
                    <a:pt x="10024" y="8416"/>
                    <a:pt x="10038" y="8312"/>
                    <a:pt x="10007" y="8218"/>
                  </a:cubicBezTo>
                  <a:lnTo>
                    <a:pt x="9818" y="7526"/>
                  </a:lnTo>
                  <a:lnTo>
                    <a:pt x="10796" y="7526"/>
                  </a:lnTo>
                  <a:lnTo>
                    <a:pt x="10796" y="14575"/>
                  </a:lnTo>
                  <a:lnTo>
                    <a:pt x="8433" y="16932"/>
                  </a:lnTo>
                  <a:lnTo>
                    <a:pt x="5017" y="16909"/>
                  </a:lnTo>
                  <a:lnTo>
                    <a:pt x="5017" y="17622"/>
                  </a:lnTo>
                  <a:lnTo>
                    <a:pt x="8247" y="17643"/>
                  </a:lnTo>
                  <a:lnTo>
                    <a:pt x="8263" y="18298"/>
                  </a:lnTo>
                  <a:cubicBezTo>
                    <a:pt x="8254" y="18405"/>
                    <a:pt x="8294" y="18510"/>
                    <a:pt x="8371" y="18585"/>
                  </a:cubicBezTo>
                  <a:cubicBezTo>
                    <a:pt x="8431" y="18643"/>
                    <a:pt x="8509" y="18679"/>
                    <a:pt x="8592" y="18685"/>
                  </a:cubicBezTo>
                  <a:lnTo>
                    <a:pt x="9684" y="18685"/>
                  </a:lnTo>
                  <a:cubicBezTo>
                    <a:pt x="9723" y="18686"/>
                    <a:pt x="9761" y="18680"/>
                    <a:pt x="9798" y="18668"/>
                  </a:cubicBezTo>
                  <a:cubicBezTo>
                    <a:pt x="9853" y="18650"/>
                    <a:pt x="9902" y="18619"/>
                    <a:pt x="9942" y="18577"/>
                  </a:cubicBezTo>
                  <a:lnTo>
                    <a:pt x="10796" y="17726"/>
                  </a:lnTo>
                  <a:lnTo>
                    <a:pt x="10796" y="19450"/>
                  </a:lnTo>
                  <a:lnTo>
                    <a:pt x="2135" y="19450"/>
                  </a:lnTo>
                  <a:lnTo>
                    <a:pt x="2135" y="7526"/>
                  </a:lnTo>
                  <a:close/>
                  <a:moveTo>
                    <a:pt x="4021" y="9451"/>
                  </a:moveTo>
                  <a:lnTo>
                    <a:pt x="2904" y="10855"/>
                  </a:lnTo>
                  <a:lnTo>
                    <a:pt x="3462" y="11298"/>
                  </a:lnTo>
                  <a:lnTo>
                    <a:pt x="4579" y="9895"/>
                  </a:lnTo>
                  <a:lnTo>
                    <a:pt x="4021" y="9451"/>
                  </a:lnTo>
                  <a:close/>
                  <a:moveTo>
                    <a:pt x="5017" y="10425"/>
                  </a:moveTo>
                  <a:lnTo>
                    <a:pt x="5017" y="11138"/>
                  </a:lnTo>
                  <a:lnTo>
                    <a:pt x="9653" y="11138"/>
                  </a:lnTo>
                  <a:lnTo>
                    <a:pt x="9653" y="10425"/>
                  </a:lnTo>
                  <a:lnTo>
                    <a:pt x="5017" y="10425"/>
                  </a:lnTo>
                  <a:close/>
                  <a:moveTo>
                    <a:pt x="15095" y="11297"/>
                  </a:moveTo>
                  <a:lnTo>
                    <a:pt x="15656" y="11835"/>
                  </a:lnTo>
                  <a:lnTo>
                    <a:pt x="15080" y="12415"/>
                  </a:lnTo>
                  <a:lnTo>
                    <a:pt x="14527" y="11862"/>
                  </a:lnTo>
                  <a:lnTo>
                    <a:pt x="15095" y="11297"/>
                  </a:lnTo>
                  <a:close/>
                  <a:moveTo>
                    <a:pt x="17976" y="11528"/>
                  </a:moveTo>
                  <a:lnTo>
                    <a:pt x="17976" y="12228"/>
                  </a:lnTo>
                  <a:lnTo>
                    <a:pt x="18677" y="12228"/>
                  </a:lnTo>
                  <a:lnTo>
                    <a:pt x="18677" y="11528"/>
                  </a:lnTo>
                  <a:lnTo>
                    <a:pt x="17976" y="11528"/>
                  </a:lnTo>
                  <a:close/>
                  <a:moveTo>
                    <a:pt x="19436" y="11528"/>
                  </a:moveTo>
                  <a:lnTo>
                    <a:pt x="19436" y="12228"/>
                  </a:lnTo>
                  <a:lnTo>
                    <a:pt x="20138" y="12228"/>
                  </a:lnTo>
                  <a:lnTo>
                    <a:pt x="20138" y="11528"/>
                  </a:lnTo>
                  <a:lnTo>
                    <a:pt x="19436" y="11528"/>
                  </a:lnTo>
                  <a:close/>
                  <a:moveTo>
                    <a:pt x="4021" y="11649"/>
                  </a:moveTo>
                  <a:lnTo>
                    <a:pt x="2904" y="13052"/>
                  </a:lnTo>
                  <a:lnTo>
                    <a:pt x="3462" y="13496"/>
                  </a:lnTo>
                  <a:lnTo>
                    <a:pt x="4579" y="12092"/>
                  </a:lnTo>
                  <a:lnTo>
                    <a:pt x="4021" y="11649"/>
                  </a:lnTo>
                  <a:close/>
                  <a:moveTo>
                    <a:pt x="14030" y="12356"/>
                  </a:moveTo>
                  <a:lnTo>
                    <a:pt x="14585" y="12911"/>
                  </a:lnTo>
                  <a:lnTo>
                    <a:pt x="9522" y="17998"/>
                  </a:lnTo>
                  <a:lnTo>
                    <a:pt x="8958" y="17996"/>
                  </a:lnTo>
                  <a:lnTo>
                    <a:pt x="8958" y="17396"/>
                  </a:lnTo>
                  <a:lnTo>
                    <a:pt x="14030" y="12356"/>
                  </a:lnTo>
                  <a:close/>
                  <a:moveTo>
                    <a:pt x="5017" y="12622"/>
                  </a:moveTo>
                  <a:lnTo>
                    <a:pt x="5017" y="13335"/>
                  </a:lnTo>
                  <a:lnTo>
                    <a:pt x="9653" y="13335"/>
                  </a:lnTo>
                  <a:lnTo>
                    <a:pt x="9653" y="12622"/>
                  </a:lnTo>
                  <a:lnTo>
                    <a:pt x="5017" y="12622"/>
                  </a:lnTo>
                  <a:close/>
                  <a:moveTo>
                    <a:pt x="4021" y="13846"/>
                  </a:moveTo>
                  <a:lnTo>
                    <a:pt x="2904" y="15250"/>
                  </a:lnTo>
                  <a:lnTo>
                    <a:pt x="3462" y="15693"/>
                  </a:lnTo>
                  <a:lnTo>
                    <a:pt x="4579" y="14289"/>
                  </a:lnTo>
                  <a:lnTo>
                    <a:pt x="4021" y="13846"/>
                  </a:lnTo>
                  <a:close/>
                  <a:moveTo>
                    <a:pt x="5017" y="14820"/>
                  </a:moveTo>
                  <a:lnTo>
                    <a:pt x="5017" y="15533"/>
                  </a:lnTo>
                  <a:lnTo>
                    <a:pt x="9653" y="15533"/>
                  </a:lnTo>
                  <a:lnTo>
                    <a:pt x="9653" y="14820"/>
                  </a:lnTo>
                  <a:lnTo>
                    <a:pt x="5017" y="14820"/>
                  </a:lnTo>
                  <a:close/>
                  <a:moveTo>
                    <a:pt x="4021" y="15936"/>
                  </a:moveTo>
                  <a:lnTo>
                    <a:pt x="2904" y="17340"/>
                  </a:lnTo>
                  <a:lnTo>
                    <a:pt x="3462" y="17783"/>
                  </a:lnTo>
                  <a:lnTo>
                    <a:pt x="4579" y="16379"/>
                  </a:lnTo>
                  <a:lnTo>
                    <a:pt x="4021" y="1593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" name="Фигура">
              <a:extLst>
                <a:ext uri="{FF2B5EF4-FFF2-40B4-BE49-F238E27FC236}">
                  <a16:creationId xmlns:a16="http://schemas.microsoft.com/office/drawing/2014/main" id="{0EB6B424-C2D4-CB4F-85ED-5E708D75B51C}"/>
                </a:ext>
              </a:extLst>
            </p:cNvPr>
            <p:cNvSpPr/>
            <p:nvPr/>
          </p:nvSpPr>
          <p:spPr>
            <a:xfrm>
              <a:off x="9416902" y="6761794"/>
              <a:ext cx="988994" cy="69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extrusionOk="0">
                  <a:moveTo>
                    <a:pt x="68" y="0"/>
                  </a:moveTo>
                  <a:lnTo>
                    <a:pt x="68" y="932"/>
                  </a:lnTo>
                  <a:lnTo>
                    <a:pt x="763" y="932"/>
                  </a:lnTo>
                  <a:lnTo>
                    <a:pt x="763" y="0"/>
                  </a:lnTo>
                  <a:lnTo>
                    <a:pt x="68" y="0"/>
                  </a:lnTo>
                  <a:close/>
                  <a:moveTo>
                    <a:pt x="1399" y="0"/>
                  </a:moveTo>
                  <a:lnTo>
                    <a:pt x="1399" y="932"/>
                  </a:lnTo>
                  <a:lnTo>
                    <a:pt x="4697" y="932"/>
                  </a:lnTo>
                  <a:lnTo>
                    <a:pt x="4697" y="0"/>
                  </a:lnTo>
                  <a:lnTo>
                    <a:pt x="1399" y="0"/>
                  </a:lnTo>
                  <a:close/>
                  <a:moveTo>
                    <a:pt x="469" y="2098"/>
                  </a:moveTo>
                  <a:cubicBezTo>
                    <a:pt x="334" y="2098"/>
                    <a:pt x="266" y="2098"/>
                    <a:pt x="194" y="2130"/>
                  </a:cubicBezTo>
                  <a:cubicBezTo>
                    <a:pt x="114" y="2171"/>
                    <a:pt x="52" y="2259"/>
                    <a:pt x="23" y="2370"/>
                  </a:cubicBezTo>
                  <a:cubicBezTo>
                    <a:pt x="0" y="2472"/>
                    <a:pt x="0" y="2568"/>
                    <a:pt x="0" y="2757"/>
                  </a:cubicBezTo>
                  <a:lnTo>
                    <a:pt x="0" y="18097"/>
                  </a:lnTo>
                  <a:cubicBezTo>
                    <a:pt x="0" y="18289"/>
                    <a:pt x="0" y="18385"/>
                    <a:pt x="23" y="18486"/>
                  </a:cubicBezTo>
                  <a:cubicBezTo>
                    <a:pt x="52" y="18598"/>
                    <a:pt x="114" y="18686"/>
                    <a:pt x="194" y="18726"/>
                  </a:cubicBezTo>
                  <a:cubicBezTo>
                    <a:pt x="266" y="18759"/>
                    <a:pt x="335" y="18759"/>
                    <a:pt x="469" y="18759"/>
                  </a:cubicBezTo>
                  <a:lnTo>
                    <a:pt x="3253" y="18759"/>
                  </a:lnTo>
                  <a:cubicBezTo>
                    <a:pt x="3329" y="19355"/>
                    <a:pt x="3530" y="19925"/>
                    <a:pt x="3857" y="20386"/>
                  </a:cubicBezTo>
                  <a:cubicBezTo>
                    <a:pt x="4711" y="21586"/>
                    <a:pt x="6094" y="21586"/>
                    <a:pt x="6947" y="20386"/>
                  </a:cubicBezTo>
                  <a:cubicBezTo>
                    <a:pt x="7275" y="19925"/>
                    <a:pt x="7476" y="19355"/>
                    <a:pt x="7552" y="18759"/>
                  </a:cubicBezTo>
                  <a:lnTo>
                    <a:pt x="13016" y="18759"/>
                  </a:lnTo>
                  <a:lnTo>
                    <a:pt x="13016" y="18767"/>
                  </a:lnTo>
                  <a:lnTo>
                    <a:pt x="15488" y="18767"/>
                  </a:lnTo>
                  <a:cubicBezTo>
                    <a:pt x="15563" y="19365"/>
                    <a:pt x="15764" y="19938"/>
                    <a:pt x="16093" y="20401"/>
                  </a:cubicBezTo>
                  <a:cubicBezTo>
                    <a:pt x="16946" y="21600"/>
                    <a:pt x="18329" y="21600"/>
                    <a:pt x="19183" y="20401"/>
                  </a:cubicBezTo>
                  <a:cubicBezTo>
                    <a:pt x="19522" y="19923"/>
                    <a:pt x="19724" y="19328"/>
                    <a:pt x="19793" y="18708"/>
                  </a:cubicBezTo>
                  <a:lnTo>
                    <a:pt x="21265" y="18708"/>
                  </a:lnTo>
                  <a:cubicBezTo>
                    <a:pt x="21355" y="18711"/>
                    <a:pt x="21442" y="18662"/>
                    <a:pt x="21505" y="18573"/>
                  </a:cubicBezTo>
                  <a:cubicBezTo>
                    <a:pt x="21564" y="18489"/>
                    <a:pt x="21598" y="18377"/>
                    <a:pt x="21600" y="18259"/>
                  </a:cubicBezTo>
                  <a:lnTo>
                    <a:pt x="21600" y="14102"/>
                  </a:lnTo>
                  <a:lnTo>
                    <a:pt x="19431" y="6405"/>
                  </a:lnTo>
                  <a:cubicBezTo>
                    <a:pt x="19396" y="6285"/>
                    <a:pt x="19332" y="6187"/>
                    <a:pt x="19250" y="6127"/>
                  </a:cubicBezTo>
                  <a:cubicBezTo>
                    <a:pt x="19192" y="6084"/>
                    <a:pt x="19127" y="6062"/>
                    <a:pt x="19061" y="6064"/>
                  </a:cubicBezTo>
                  <a:lnTo>
                    <a:pt x="14771" y="6065"/>
                  </a:lnTo>
                  <a:lnTo>
                    <a:pt x="14771" y="2760"/>
                  </a:lnTo>
                  <a:cubicBezTo>
                    <a:pt x="14771" y="2568"/>
                    <a:pt x="14771" y="2472"/>
                    <a:pt x="14748" y="2370"/>
                  </a:cubicBezTo>
                  <a:cubicBezTo>
                    <a:pt x="14719" y="2259"/>
                    <a:pt x="14656" y="2171"/>
                    <a:pt x="14577" y="2130"/>
                  </a:cubicBezTo>
                  <a:cubicBezTo>
                    <a:pt x="14505" y="2098"/>
                    <a:pt x="14436" y="2098"/>
                    <a:pt x="14302" y="2098"/>
                  </a:cubicBezTo>
                  <a:lnTo>
                    <a:pt x="471" y="2098"/>
                  </a:lnTo>
                  <a:lnTo>
                    <a:pt x="469" y="2098"/>
                  </a:lnTo>
                  <a:close/>
                  <a:moveTo>
                    <a:pt x="714" y="3028"/>
                  </a:moveTo>
                  <a:lnTo>
                    <a:pt x="14057" y="3028"/>
                  </a:lnTo>
                  <a:lnTo>
                    <a:pt x="14057" y="15707"/>
                  </a:lnTo>
                  <a:lnTo>
                    <a:pt x="7937" y="15707"/>
                  </a:lnTo>
                  <a:lnTo>
                    <a:pt x="7937" y="16640"/>
                  </a:lnTo>
                  <a:lnTo>
                    <a:pt x="14057" y="16640"/>
                  </a:lnTo>
                  <a:lnTo>
                    <a:pt x="14057" y="17828"/>
                  </a:lnTo>
                  <a:lnTo>
                    <a:pt x="7568" y="17828"/>
                  </a:lnTo>
                  <a:cubicBezTo>
                    <a:pt x="7509" y="17175"/>
                    <a:pt x="7304" y="16544"/>
                    <a:pt x="6947" y="16043"/>
                  </a:cubicBezTo>
                  <a:cubicBezTo>
                    <a:pt x="6521" y="15443"/>
                    <a:pt x="5962" y="15143"/>
                    <a:pt x="5403" y="15143"/>
                  </a:cubicBezTo>
                  <a:cubicBezTo>
                    <a:pt x="4844" y="15143"/>
                    <a:pt x="4284" y="15443"/>
                    <a:pt x="3857" y="16043"/>
                  </a:cubicBezTo>
                  <a:cubicBezTo>
                    <a:pt x="3501" y="16544"/>
                    <a:pt x="3296" y="17175"/>
                    <a:pt x="3237" y="17828"/>
                  </a:cubicBezTo>
                  <a:lnTo>
                    <a:pt x="714" y="17828"/>
                  </a:lnTo>
                  <a:lnTo>
                    <a:pt x="714" y="16640"/>
                  </a:lnTo>
                  <a:lnTo>
                    <a:pt x="2845" y="16640"/>
                  </a:lnTo>
                  <a:lnTo>
                    <a:pt x="2845" y="15707"/>
                  </a:lnTo>
                  <a:lnTo>
                    <a:pt x="714" y="15707"/>
                  </a:lnTo>
                  <a:lnTo>
                    <a:pt x="714" y="3028"/>
                  </a:lnTo>
                  <a:close/>
                  <a:moveTo>
                    <a:pt x="5074" y="6039"/>
                  </a:moveTo>
                  <a:cubicBezTo>
                    <a:pt x="4980" y="6036"/>
                    <a:pt x="4888" y="6083"/>
                    <a:pt x="4817" y="6171"/>
                  </a:cubicBezTo>
                  <a:cubicBezTo>
                    <a:pt x="4727" y="6280"/>
                    <a:pt x="4679" y="6441"/>
                    <a:pt x="4685" y="6608"/>
                  </a:cubicBezTo>
                  <a:lnTo>
                    <a:pt x="4685" y="11120"/>
                  </a:lnTo>
                  <a:lnTo>
                    <a:pt x="5378" y="11120"/>
                  </a:lnTo>
                  <a:lnTo>
                    <a:pt x="5377" y="7057"/>
                  </a:lnTo>
                  <a:lnTo>
                    <a:pt x="6140" y="7057"/>
                  </a:lnTo>
                  <a:cubicBezTo>
                    <a:pt x="6321" y="7068"/>
                    <a:pt x="6469" y="7261"/>
                    <a:pt x="6491" y="7513"/>
                  </a:cubicBezTo>
                  <a:cubicBezTo>
                    <a:pt x="6517" y="7817"/>
                    <a:pt x="6357" y="8089"/>
                    <a:pt x="6140" y="8110"/>
                  </a:cubicBezTo>
                  <a:lnTo>
                    <a:pt x="6074" y="8117"/>
                  </a:lnTo>
                  <a:cubicBezTo>
                    <a:pt x="5909" y="8155"/>
                    <a:pt x="5787" y="8352"/>
                    <a:pt x="5783" y="8587"/>
                  </a:cubicBezTo>
                  <a:cubicBezTo>
                    <a:pt x="5778" y="8834"/>
                    <a:pt x="5905" y="9047"/>
                    <a:pt x="6079" y="9085"/>
                  </a:cubicBezTo>
                  <a:lnTo>
                    <a:pt x="6196" y="9113"/>
                  </a:lnTo>
                  <a:cubicBezTo>
                    <a:pt x="6271" y="9134"/>
                    <a:pt x="6340" y="9190"/>
                    <a:pt x="6390" y="9271"/>
                  </a:cubicBezTo>
                  <a:cubicBezTo>
                    <a:pt x="6445" y="9362"/>
                    <a:pt x="6475" y="9477"/>
                    <a:pt x="6474" y="9597"/>
                  </a:cubicBezTo>
                  <a:lnTo>
                    <a:pt x="6474" y="11110"/>
                  </a:lnTo>
                  <a:lnTo>
                    <a:pt x="7168" y="11110"/>
                  </a:lnTo>
                  <a:lnTo>
                    <a:pt x="7168" y="9518"/>
                  </a:lnTo>
                  <a:cubicBezTo>
                    <a:pt x="7173" y="9346"/>
                    <a:pt x="7151" y="9173"/>
                    <a:pt x="7103" y="9014"/>
                  </a:cubicBezTo>
                  <a:cubicBezTo>
                    <a:pt x="7059" y="8871"/>
                    <a:pt x="6996" y="8743"/>
                    <a:pt x="6916" y="8635"/>
                  </a:cubicBezTo>
                  <a:cubicBezTo>
                    <a:pt x="7180" y="8232"/>
                    <a:pt x="7271" y="7663"/>
                    <a:pt x="7155" y="7141"/>
                  </a:cubicBezTo>
                  <a:cubicBezTo>
                    <a:pt x="7008" y="6479"/>
                    <a:pt x="6570" y="6031"/>
                    <a:pt x="6077" y="6039"/>
                  </a:cubicBezTo>
                  <a:lnTo>
                    <a:pt x="5074" y="6039"/>
                  </a:lnTo>
                  <a:close/>
                  <a:moveTo>
                    <a:pt x="11107" y="6056"/>
                  </a:moveTo>
                  <a:cubicBezTo>
                    <a:pt x="11014" y="6056"/>
                    <a:pt x="10925" y="6112"/>
                    <a:pt x="10862" y="6210"/>
                  </a:cubicBezTo>
                  <a:cubicBezTo>
                    <a:pt x="10808" y="6295"/>
                    <a:pt x="10779" y="6404"/>
                    <a:pt x="10779" y="6517"/>
                  </a:cubicBezTo>
                  <a:lnTo>
                    <a:pt x="10779" y="7595"/>
                  </a:lnTo>
                  <a:lnTo>
                    <a:pt x="10779" y="9563"/>
                  </a:lnTo>
                  <a:lnTo>
                    <a:pt x="10779" y="10642"/>
                  </a:lnTo>
                  <a:cubicBezTo>
                    <a:pt x="10779" y="10755"/>
                    <a:pt x="10808" y="10864"/>
                    <a:pt x="10862" y="10949"/>
                  </a:cubicBezTo>
                  <a:cubicBezTo>
                    <a:pt x="10925" y="11047"/>
                    <a:pt x="11014" y="11102"/>
                    <a:pt x="11107" y="11102"/>
                  </a:cubicBezTo>
                  <a:lnTo>
                    <a:pt x="12941" y="11102"/>
                  </a:lnTo>
                  <a:lnTo>
                    <a:pt x="12941" y="10120"/>
                  </a:lnTo>
                  <a:lnTo>
                    <a:pt x="11506" y="10105"/>
                  </a:lnTo>
                  <a:lnTo>
                    <a:pt x="11506" y="9563"/>
                  </a:lnTo>
                  <a:lnTo>
                    <a:pt x="11506" y="9070"/>
                  </a:lnTo>
                  <a:lnTo>
                    <a:pt x="12904" y="9070"/>
                  </a:lnTo>
                  <a:lnTo>
                    <a:pt x="12904" y="8101"/>
                  </a:lnTo>
                  <a:lnTo>
                    <a:pt x="11506" y="8101"/>
                  </a:lnTo>
                  <a:lnTo>
                    <a:pt x="11506" y="7595"/>
                  </a:lnTo>
                  <a:lnTo>
                    <a:pt x="11506" y="7053"/>
                  </a:lnTo>
                  <a:lnTo>
                    <a:pt x="12941" y="7039"/>
                  </a:lnTo>
                  <a:lnTo>
                    <a:pt x="12941" y="6056"/>
                  </a:lnTo>
                  <a:lnTo>
                    <a:pt x="11107" y="6056"/>
                  </a:lnTo>
                  <a:close/>
                  <a:moveTo>
                    <a:pt x="8239" y="6057"/>
                  </a:moveTo>
                  <a:cubicBezTo>
                    <a:pt x="8145" y="6058"/>
                    <a:pt x="8056" y="6114"/>
                    <a:pt x="7994" y="6212"/>
                  </a:cubicBezTo>
                  <a:cubicBezTo>
                    <a:pt x="7940" y="6296"/>
                    <a:pt x="7910" y="6406"/>
                    <a:pt x="7910" y="6519"/>
                  </a:cubicBezTo>
                  <a:lnTo>
                    <a:pt x="7910" y="7597"/>
                  </a:lnTo>
                  <a:lnTo>
                    <a:pt x="7910" y="9565"/>
                  </a:lnTo>
                  <a:lnTo>
                    <a:pt x="7910" y="10644"/>
                  </a:lnTo>
                  <a:cubicBezTo>
                    <a:pt x="7910" y="10757"/>
                    <a:pt x="7940" y="10866"/>
                    <a:pt x="7994" y="10951"/>
                  </a:cubicBezTo>
                  <a:cubicBezTo>
                    <a:pt x="8056" y="11049"/>
                    <a:pt x="8145" y="11104"/>
                    <a:pt x="8239" y="11104"/>
                  </a:cubicBezTo>
                  <a:lnTo>
                    <a:pt x="10073" y="11104"/>
                  </a:lnTo>
                  <a:lnTo>
                    <a:pt x="10073" y="10122"/>
                  </a:lnTo>
                  <a:lnTo>
                    <a:pt x="8637" y="10106"/>
                  </a:lnTo>
                  <a:lnTo>
                    <a:pt x="8637" y="9565"/>
                  </a:lnTo>
                  <a:lnTo>
                    <a:pt x="8637" y="9072"/>
                  </a:lnTo>
                  <a:lnTo>
                    <a:pt x="10036" y="9072"/>
                  </a:lnTo>
                  <a:lnTo>
                    <a:pt x="10036" y="8103"/>
                  </a:lnTo>
                  <a:lnTo>
                    <a:pt x="8637" y="8103"/>
                  </a:lnTo>
                  <a:lnTo>
                    <a:pt x="8637" y="7597"/>
                  </a:lnTo>
                  <a:lnTo>
                    <a:pt x="8637" y="7055"/>
                  </a:lnTo>
                  <a:lnTo>
                    <a:pt x="10073" y="7041"/>
                  </a:lnTo>
                  <a:lnTo>
                    <a:pt x="10073" y="6057"/>
                  </a:lnTo>
                  <a:lnTo>
                    <a:pt x="8239" y="6057"/>
                  </a:lnTo>
                  <a:close/>
                  <a:moveTo>
                    <a:pt x="3946" y="6066"/>
                  </a:moveTo>
                  <a:lnTo>
                    <a:pt x="2113" y="6070"/>
                  </a:lnTo>
                  <a:cubicBezTo>
                    <a:pt x="2027" y="6072"/>
                    <a:pt x="1947" y="6120"/>
                    <a:pt x="1886" y="6204"/>
                  </a:cubicBezTo>
                  <a:cubicBezTo>
                    <a:pt x="1824" y="6290"/>
                    <a:pt x="1788" y="6407"/>
                    <a:pt x="1787" y="6529"/>
                  </a:cubicBezTo>
                  <a:lnTo>
                    <a:pt x="1787" y="11115"/>
                  </a:lnTo>
                  <a:lnTo>
                    <a:pt x="2520" y="11115"/>
                  </a:lnTo>
                  <a:lnTo>
                    <a:pt x="2520" y="9075"/>
                  </a:lnTo>
                  <a:lnTo>
                    <a:pt x="3951" y="9075"/>
                  </a:lnTo>
                  <a:lnTo>
                    <a:pt x="3951" y="8106"/>
                  </a:lnTo>
                  <a:lnTo>
                    <a:pt x="2520" y="8106"/>
                  </a:lnTo>
                  <a:lnTo>
                    <a:pt x="2520" y="7046"/>
                  </a:lnTo>
                  <a:lnTo>
                    <a:pt x="3949" y="7046"/>
                  </a:lnTo>
                  <a:lnTo>
                    <a:pt x="3946" y="6066"/>
                  </a:lnTo>
                  <a:close/>
                  <a:moveTo>
                    <a:pt x="14771" y="7053"/>
                  </a:moveTo>
                  <a:lnTo>
                    <a:pt x="18832" y="7053"/>
                  </a:lnTo>
                  <a:lnTo>
                    <a:pt x="19134" y="8099"/>
                  </a:lnTo>
                  <a:lnTo>
                    <a:pt x="16540" y="8099"/>
                  </a:lnTo>
                  <a:cubicBezTo>
                    <a:pt x="16446" y="8098"/>
                    <a:pt x="16356" y="8151"/>
                    <a:pt x="16291" y="8244"/>
                  </a:cubicBezTo>
                  <a:cubicBezTo>
                    <a:pt x="16231" y="8331"/>
                    <a:pt x="16196" y="8447"/>
                    <a:pt x="16194" y="8569"/>
                  </a:cubicBezTo>
                  <a:lnTo>
                    <a:pt x="16194" y="12646"/>
                  </a:lnTo>
                  <a:cubicBezTo>
                    <a:pt x="16189" y="12813"/>
                    <a:pt x="16247" y="12972"/>
                    <a:pt x="16345" y="13065"/>
                  </a:cubicBezTo>
                  <a:cubicBezTo>
                    <a:pt x="16405" y="13121"/>
                    <a:pt x="16476" y="13149"/>
                    <a:pt x="16548" y="13144"/>
                  </a:cubicBezTo>
                  <a:lnTo>
                    <a:pt x="20594" y="13144"/>
                  </a:lnTo>
                  <a:lnTo>
                    <a:pt x="20917" y="14262"/>
                  </a:lnTo>
                  <a:lnTo>
                    <a:pt x="20917" y="15707"/>
                  </a:lnTo>
                  <a:lnTo>
                    <a:pt x="20175" y="15707"/>
                  </a:lnTo>
                  <a:lnTo>
                    <a:pt x="20175" y="16640"/>
                  </a:lnTo>
                  <a:lnTo>
                    <a:pt x="20917" y="16640"/>
                  </a:lnTo>
                  <a:lnTo>
                    <a:pt x="20917" y="17785"/>
                  </a:lnTo>
                  <a:lnTo>
                    <a:pt x="19797" y="17785"/>
                  </a:lnTo>
                  <a:cubicBezTo>
                    <a:pt x="19732" y="17153"/>
                    <a:pt x="19529" y="16543"/>
                    <a:pt x="19183" y="16057"/>
                  </a:cubicBezTo>
                  <a:cubicBezTo>
                    <a:pt x="18756" y="15457"/>
                    <a:pt x="18197" y="15157"/>
                    <a:pt x="17638" y="15157"/>
                  </a:cubicBezTo>
                  <a:cubicBezTo>
                    <a:pt x="17079" y="15157"/>
                    <a:pt x="16519" y="15457"/>
                    <a:pt x="16093" y="16057"/>
                  </a:cubicBezTo>
                  <a:cubicBezTo>
                    <a:pt x="15737" y="16556"/>
                    <a:pt x="15532" y="17185"/>
                    <a:pt x="15473" y="17834"/>
                  </a:cubicBezTo>
                  <a:lnTo>
                    <a:pt x="14771" y="17834"/>
                  </a:lnTo>
                  <a:lnTo>
                    <a:pt x="14771" y="7053"/>
                  </a:lnTo>
                  <a:close/>
                  <a:moveTo>
                    <a:pt x="16904" y="9106"/>
                  </a:moveTo>
                  <a:lnTo>
                    <a:pt x="19425" y="9106"/>
                  </a:lnTo>
                  <a:lnTo>
                    <a:pt x="20316" y="12185"/>
                  </a:lnTo>
                  <a:lnTo>
                    <a:pt x="16904" y="12185"/>
                  </a:lnTo>
                  <a:lnTo>
                    <a:pt x="16904" y="9106"/>
                  </a:lnTo>
                  <a:close/>
                  <a:moveTo>
                    <a:pt x="2040" y="12474"/>
                  </a:moveTo>
                  <a:lnTo>
                    <a:pt x="2040" y="13406"/>
                  </a:lnTo>
                  <a:lnTo>
                    <a:pt x="13140" y="13406"/>
                  </a:lnTo>
                  <a:lnTo>
                    <a:pt x="13140" y="12474"/>
                  </a:lnTo>
                  <a:lnTo>
                    <a:pt x="2040" y="12474"/>
                  </a:lnTo>
                  <a:close/>
                  <a:moveTo>
                    <a:pt x="5403" y="16200"/>
                  </a:moveTo>
                  <a:cubicBezTo>
                    <a:pt x="5772" y="16200"/>
                    <a:pt x="6141" y="16397"/>
                    <a:pt x="6423" y="16793"/>
                  </a:cubicBezTo>
                  <a:cubicBezTo>
                    <a:pt x="6987" y="17586"/>
                    <a:pt x="6987" y="18871"/>
                    <a:pt x="6423" y="19664"/>
                  </a:cubicBezTo>
                  <a:cubicBezTo>
                    <a:pt x="5859" y="20457"/>
                    <a:pt x="4946" y="20457"/>
                    <a:pt x="4382" y="19664"/>
                  </a:cubicBezTo>
                  <a:cubicBezTo>
                    <a:pt x="3818" y="18871"/>
                    <a:pt x="3818" y="17586"/>
                    <a:pt x="4382" y="16793"/>
                  </a:cubicBezTo>
                  <a:cubicBezTo>
                    <a:pt x="4664" y="16397"/>
                    <a:pt x="5033" y="16200"/>
                    <a:pt x="5403" y="16200"/>
                  </a:cubicBezTo>
                  <a:close/>
                  <a:moveTo>
                    <a:pt x="17638" y="16214"/>
                  </a:moveTo>
                  <a:cubicBezTo>
                    <a:pt x="18007" y="16214"/>
                    <a:pt x="18376" y="16412"/>
                    <a:pt x="18658" y="16808"/>
                  </a:cubicBezTo>
                  <a:cubicBezTo>
                    <a:pt x="19222" y="17600"/>
                    <a:pt x="19222" y="18886"/>
                    <a:pt x="18658" y="19678"/>
                  </a:cubicBezTo>
                  <a:cubicBezTo>
                    <a:pt x="18094" y="20471"/>
                    <a:pt x="17181" y="20471"/>
                    <a:pt x="16617" y="19678"/>
                  </a:cubicBezTo>
                  <a:cubicBezTo>
                    <a:pt x="16053" y="18886"/>
                    <a:pt x="16053" y="17600"/>
                    <a:pt x="16617" y="16808"/>
                  </a:cubicBezTo>
                  <a:cubicBezTo>
                    <a:pt x="16899" y="16412"/>
                    <a:pt x="17268" y="16214"/>
                    <a:pt x="17638" y="16214"/>
                  </a:cubicBezTo>
                  <a:close/>
                  <a:moveTo>
                    <a:pt x="5055" y="17763"/>
                  </a:moveTo>
                  <a:lnTo>
                    <a:pt x="5055" y="18695"/>
                  </a:lnTo>
                  <a:lnTo>
                    <a:pt x="5750" y="18695"/>
                  </a:lnTo>
                  <a:lnTo>
                    <a:pt x="5750" y="17763"/>
                  </a:lnTo>
                  <a:lnTo>
                    <a:pt x="5055" y="17763"/>
                  </a:lnTo>
                  <a:close/>
                  <a:moveTo>
                    <a:pt x="17290" y="17777"/>
                  </a:moveTo>
                  <a:lnTo>
                    <a:pt x="17290" y="18709"/>
                  </a:lnTo>
                  <a:lnTo>
                    <a:pt x="17985" y="18709"/>
                  </a:lnTo>
                  <a:lnTo>
                    <a:pt x="17985" y="17777"/>
                  </a:lnTo>
                  <a:lnTo>
                    <a:pt x="17290" y="1777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2E9EC280-81DC-D64A-BA6F-FC3FC3835884}"/>
                </a:ext>
              </a:extLst>
            </p:cNvPr>
            <p:cNvSpPr/>
            <p:nvPr/>
          </p:nvSpPr>
          <p:spPr>
            <a:xfrm>
              <a:off x="1859318" y="1023721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8171DB1-DEAF-1A40-B6CC-DDE5B61B14B7}"/>
                </a:ext>
              </a:extLst>
            </p:cNvPr>
            <p:cNvSpPr/>
            <p:nvPr/>
          </p:nvSpPr>
          <p:spPr>
            <a:xfrm>
              <a:off x="9326918" y="102345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4B9AF54B-243F-BF4F-8CB2-7B0CE5EE7BFC}"/>
                </a:ext>
              </a:extLst>
            </p:cNvPr>
            <p:cNvSpPr/>
            <p:nvPr/>
          </p:nvSpPr>
          <p:spPr>
            <a:xfrm>
              <a:off x="16873051" y="102345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749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41</a:t>
            </a:fld>
            <a:endParaRPr lang="x-none" altLang="x-none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5C1C4A0-186F-D140-B582-C10E90168A7E}"/>
              </a:ext>
            </a:extLst>
          </p:cNvPr>
          <p:cNvGrpSpPr/>
          <p:nvPr/>
        </p:nvGrpSpPr>
        <p:grpSpPr>
          <a:xfrm>
            <a:off x="1822848" y="2033464"/>
            <a:ext cx="20954328" cy="3861112"/>
            <a:chOff x="1822848" y="2033464"/>
            <a:chExt cx="20954328" cy="3861112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7E4622-C458-8E41-951B-3C7EAFAD6921}"/>
                </a:ext>
              </a:extLst>
            </p:cNvPr>
            <p:cNvGrpSpPr/>
            <p:nvPr/>
          </p:nvGrpSpPr>
          <p:grpSpPr>
            <a:xfrm>
              <a:off x="9347684" y="2897560"/>
              <a:ext cx="5904656" cy="2287663"/>
              <a:chOff x="9239672" y="5709623"/>
              <a:chExt cx="5904656" cy="2287663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A8FA71F-E396-394A-BBEA-6810981212DC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8567973-1776-0445-AF96-DFAE2F6DF2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1F99F7B-F7F4-3C4F-A03C-12E2460C8A23}"/>
                </a:ext>
              </a:extLst>
            </p:cNvPr>
            <p:cNvGrpSpPr/>
            <p:nvPr/>
          </p:nvGrpSpPr>
          <p:grpSpPr>
            <a:xfrm>
              <a:off x="1822848" y="2897560"/>
              <a:ext cx="5904656" cy="2287663"/>
              <a:chOff x="1822848" y="5709623"/>
              <a:chExt cx="5904656" cy="2287663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F2806CE-B76D-E247-BF6A-3567A41B37DC}"/>
                </a:ext>
              </a:extLst>
            </p:cNvPr>
            <p:cNvGrpSpPr/>
            <p:nvPr/>
          </p:nvGrpSpPr>
          <p:grpSpPr>
            <a:xfrm>
              <a:off x="16872520" y="2897560"/>
              <a:ext cx="5904656" cy="2287663"/>
              <a:chOff x="16872520" y="5709623"/>
              <a:chExt cx="5904656" cy="2287663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C7A6A39-C720-E645-8423-7FAEEEFF89EA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CAC171B-DFCE-7742-ADB3-CE9501C6DF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17C10C1-AFEC-D14F-B349-22841ED7E0AD}"/>
                </a:ext>
              </a:extLst>
            </p:cNvPr>
            <p:cNvSpPr/>
            <p:nvPr/>
          </p:nvSpPr>
          <p:spPr>
            <a:xfrm>
              <a:off x="1859318" y="5307812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2837B92-8A1C-8E4D-A9F8-E85D5AB2E703}"/>
                </a:ext>
              </a:extLst>
            </p:cNvPr>
            <p:cNvSpPr/>
            <p:nvPr/>
          </p:nvSpPr>
          <p:spPr>
            <a:xfrm>
              <a:off x="9326918" y="5305177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643E8FFE-A3B4-B540-A3B1-F5F79CF94C13}"/>
                </a:ext>
              </a:extLst>
            </p:cNvPr>
            <p:cNvSpPr/>
            <p:nvPr/>
          </p:nvSpPr>
          <p:spPr>
            <a:xfrm>
              <a:off x="16873051" y="5305177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766851A2-D9E1-8F4B-B7D2-E621E913D80B}"/>
                </a:ext>
              </a:extLst>
            </p:cNvPr>
            <p:cNvGrpSpPr/>
            <p:nvPr/>
          </p:nvGrpSpPr>
          <p:grpSpPr>
            <a:xfrm>
              <a:off x="1822848" y="2033464"/>
              <a:ext cx="20194349" cy="1016959"/>
              <a:chOff x="1822848" y="2012020"/>
              <a:chExt cx="20194349" cy="1016959"/>
            </a:xfrm>
          </p:grpSpPr>
          <p:sp>
            <p:nvSpPr>
              <p:cNvPr id="37" name="Text Box 3">
                <a:extLst>
                  <a:ext uri="{FF2B5EF4-FFF2-40B4-BE49-F238E27FC236}">
                    <a16:creationId xmlns:a16="http://schemas.microsoft.com/office/drawing/2014/main" id="{F8FBD950-D424-9A41-B918-8BDCE419C1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2012020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001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38" name="Text Box 3">
                <a:extLst>
                  <a:ext uri="{FF2B5EF4-FFF2-40B4-BE49-F238E27FC236}">
                    <a16:creationId xmlns:a16="http://schemas.microsoft.com/office/drawing/2014/main" id="{A4044668-667B-EB4F-B834-3603DDBA2A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363914" y="2022504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002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51" name="Text Box 3">
                <a:extLst>
                  <a:ext uri="{FF2B5EF4-FFF2-40B4-BE49-F238E27FC236}">
                    <a16:creationId xmlns:a16="http://schemas.microsoft.com/office/drawing/2014/main" id="{781641EB-C77E-5A45-A0C8-6CF67C170D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98544" y="2022504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003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E2A769-2624-0845-8207-8882CBDC5433}"/>
              </a:ext>
            </a:extLst>
          </p:cNvPr>
          <p:cNvGrpSpPr/>
          <p:nvPr/>
        </p:nvGrpSpPr>
        <p:grpSpPr>
          <a:xfrm>
            <a:off x="1822848" y="6941392"/>
            <a:ext cx="20954328" cy="3882588"/>
            <a:chOff x="1822848" y="6941392"/>
            <a:chExt cx="20954328" cy="388258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C31443C-807B-054C-8CF8-C353994AC283}"/>
                </a:ext>
              </a:extLst>
            </p:cNvPr>
            <p:cNvGrpSpPr/>
            <p:nvPr/>
          </p:nvGrpSpPr>
          <p:grpSpPr>
            <a:xfrm>
              <a:off x="9347684" y="7794104"/>
              <a:ext cx="5904656" cy="2287663"/>
              <a:chOff x="9239672" y="5709623"/>
              <a:chExt cx="5904656" cy="2287663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345C170E-7009-814B-8431-61575EC46688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8DA3315B-CB8C-C342-9F04-6F5D837998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E134B30-F825-7A41-83DD-0C953E16ECB1}"/>
                </a:ext>
              </a:extLst>
            </p:cNvPr>
            <p:cNvGrpSpPr/>
            <p:nvPr/>
          </p:nvGrpSpPr>
          <p:grpSpPr>
            <a:xfrm>
              <a:off x="1822848" y="7794104"/>
              <a:ext cx="5904656" cy="2287663"/>
              <a:chOff x="1822848" y="5709623"/>
              <a:chExt cx="5904656" cy="2287663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AA3FFE-DCD0-4B4D-9B30-8B8B7D1827D9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C8B5DDF8-3BFE-454A-B45D-01DE91241A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8EAE7968-83EA-3A43-AC20-A3A175FCB5D9}"/>
                </a:ext>
              </a:extLst>
            </p:cNvPr>
            <p:cNvGrpSpPr/>
            <p:nvPr/>
          </p:nvGrpSpPr>
          <p:grpSpPr>
            <a:xfrm>
              <a:off x="16872520" y="7794104"/>
              <a:ext cx="5904656" cy="2287663"/>
              <a:chOff x="16872520" y="5709623"/>
              <a:chExt cx="5904656" cy="2287663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2A7BF56F-648E-B44A-8E28-56865C39B59E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Text Box 3">
                <a:extLst>
                  <a:ext uri="{FF2B5EF4-FFF2-40B4-BE49-F238E27FC236}">
                    <a16:creationId xmlns:a16="http://schemas.microsoft.com/office/drawing/2014/main" id="{55F4FED5-744A-9346-B7E5-CF808FDE945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2E9EC280-81DC-D64A-BA6F-FC3FC3835884}"/>
                </a:ext>
              </a:extLst>
            </p:cNvPr>
            <p:cNvSpPr/>
            <p:nvPr/>
          </p:nvSpPr>
          <p:spPr>
            <a:xfrm>
              <a:off x="1859318" y="1023721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8171DB1-DEAF-1A40-B6CC-DDE5B61B14B7}"/>
                </a:ext>
              </a:extLst>
            </p:cNvPr>
            <p:cNvSpPr/>
            <p:nvPr/>
          </p:nvSpPr>
          <p:spPr>
            <a:xfrm>
              <a:off x="9326918" y="102345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4B9AF54B-243F-BF4F-8CB2-7B0CE5EE7BFC}"/>
                </a:ext>
              </a:extLst>
            </p:cNvPr>
            <p:cNvSpPr/>
            <p:nvPr/>
          </p:nvSpPr>
          <p:spPr>
            <a:xfrm>
              <a:off x="16873051" y="102345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D5245DAE-CA31-194A-A762-77FF29FD1C5B}"/>
                </a:ext>
              </a:extLst>
            </p:cNvPr>
            <p:cNvGrpSpPr/>
            <p:nvPr/>
          </p:nvGrpSpPr>
          <p:grpSpPr>
            <a:xfrm>
              <a:off x="1822848" y="6941392"/>
              <a:ext cx="20194349" cy="1016959"/>
              <a:chOff x="1822848" y="2012020"/>
              <a:chExt cx="20194349" cy="1016959"/>
            </a:xfrm>
          </p:grpSpPr>
          <p:sp>
            <p:nvSpPr>
              <p:cNvPr id="53" name="Text Box 3">
                <a:extLst>
                  <a:ext uri="{FF2B5EF4-FFF2-40B4-BE49-F238E27FC236}">
                    <a16:creationId xmlns:a16="http://schemas.microsoft.com/office/drawing/2014/main" id="{4ADEF8D9-FEEF-9B40-ADA5-3DDEF63127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2012020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004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54" name="Text Box 3">
                <a:extLst>
                  <a:ext uri="{FF2B5EF4-FFF2-40B4-BE49-F238E27FC236}">
                    <a16:creationId xmlns:a16="http://schemas.microsoft.com/office/drawing/2014/main" id="{1D96B4E2-0D8F-5A48-80F3-7B4D98EAF80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363914" y="2022504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005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sp>
            <p:nvSpPr>
              <p:cNvPr id="55" name="Text Box 3">
                <a:extLst>
                  <a:ext uri="{FF2B5EF4-FFF2-40B4-BE49-F238E27FC236}">
                    <a16:creationId xmlns:a16="http://schemas.microsoft.com/office/drawing/2014/main" id="{51F6FA2C-3084-ED44-8A02-AE622CC452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98544" y="2022504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006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1448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42</a:t>
            </a:fld>
            <a:endParaRPr lang="x-none" altLang="x-none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F48C89F-8975-A048-A500-FFA5266BF0D8}"/>
              </a:ext>
            </a:extLst>
          </p:cNvPr>
          <p:cNvGrpSpPr/>
          <p:nvPr/>
        </p:nvGrpSpPr>
        <p:grpSpPr>
          <a:xfrm>
            <a:off x="1822848" y="1817440"/>
            <a:ext cx="20954328" cy="4293160"/>
            <a:chOff x="1822848" y="1817440"/>
            <a:chExt cx="20954328" cy="4293160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7E4622-C458-8E41-951B-3C7EAFAD6921}"/>
                </a:ext>
              </a:extLst>
            </p:cNvPr>
            <p:cNvGrpSpPr/>
            <p:nvPr/>
          </p:nvGrpSpPr>
          <p:grpSpPr>
            <a:xfrm>
              <a:off x="9347684" y="3113584"/>
              <a:ext cx="5904656" cy="2287663"/>
              <a:chOff x="9239672" y="5709623"/>
              <a:chExt cx="5904656" cy="2287663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A8FA71F-E396-394A-BBEA-6810981212DC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8567973-1776-0445-AF96-DFAE2F6DF2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1F99F7B-F7F4-3C4F-A03C-12E2460C8A23}"/>
                </a:ext>
              </a:extLst>
            </p:cNvPr>
            <p:cNvGrpSpPr/>
            <p:nvPr/>
          </p:nvGrpSpPr>
          <p:grpSpPr>
            <a:xfrm>
              <a:off x="1822848" y="3113584"/>
              <a:ext cx="5904656" cy="2287663"/>
              <a:chOff x="1822848" y="5709623"/>
              <a:chExt cx="5904656" cy="2287663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F2806CE-B76D-E247-BF6A-3567A41B37DC}"/>
                </a:ext>
              </a:extLst>
            </p:cNvPr>
            <p:cNvGrpSpPr/>
            <p:nvPr/>
          </p:nvGrpSpPr>
          <p:grpSpPr>
            <a:xfrm>
              <a:off x="16872520" y="3113584"/>
              <a:ext cx="5904656" cy="2287663"/>
              <a:chOff x="16872520" y="5709623"/>
              <a:chExt cx="5904656" cy="2287663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C7A6A39-C720-E645-8423-7FAEEEFF89EA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CAC171B-DFCE-7742-ADB3-CE9501C6DF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17C10C1-AFEC-D14F-B349-22841ED7E0AD}"/>
                </a:ext>
              </a:extLst>
            </p:cNvPr>
            <p:cNvSpPr/>
            <p:nvPr/>
          </p:nvSpPr>
          <p:spPr>
            <a:xfrm>
              <a:off x="1859318" y="552383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2837B92-8A1C-8E4D-A9F8-E85D5AB2E703}"/>
                </a:ext>
              </a:extLst>
            </p:cNvPr>
            <p:cNvSpPr/>
            <p:nvPr/>
          </p:nvSpPr>
          <p:spPr>
            <a:xfrm>
              <a:off x="9326918" y="552120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643E8FFE-A3B4-B540-A3B1-F5F79CF94C13}"/>
                </a:ext>
              </a:extLst>
            </p:cNvPr>
            <p:cNvSpPr/>
            <p:nvPr/>
          </p:nvSpPr>
          <p:spPr>
            <a:xfrm>
              <a:off x="16873051" y="552120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813CFB75-2CDB-0447-8C80-5EA65FE00A6F}"/>
                </a:ext>
              </a:extLst>
            </p:cNvPr>
            <p:cNvGrpSpPr/>
            <p:nvPr/>
          </p:nvGrpSpPr>
          <p:grpSpPr>
            <a:xfrm>
              <a:off x="1878329" y="1817440"/>
              <a:ext cx="1193001" cy="1193001"/>
              <a:chOff x="8025129" y="16785"/>
              <a:chExt cx="1193001" cy="1193001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50874E08-8CBD-C94A-BE2C-6AFE563FF62F}"/>
                  </a:ext>
                </a:extLst>
              </p:cNvPr>
              <p:cNvSpPr/>
              <p:nvPr/>
            </p:nvSpPr>
            <p:spPr>
              <a:xfrm>
                <a:off x="8025129" y="16785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7" name="Фигура">
                <a:extLst>
                  <a:ext uri="{FF2B5EF4-FFF2-40B4-BE49-F238E27FC236}">
                    <a16:creationId xmlns:a16="http://schemas.microsoft.com/office/drawing/2014/main" id="{0875678C-B27A-B14C-9F40-CBAF9074DFA0}"/>
                  </a:ext>
                </a:extLst>
              </p:cNvPr>
              <p:cNvSpPr/>
              <p:nvPr/>
            </p:nvSpPr>
            <p:spPr>
              <a:xfrm>
                <a:off x="8225662" y="194713"/>
                <a:ext cx="791934" cy="837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600" extrusionOk="0">
                    <a:moveTo>
                      <a:pt x="8999" y="0"/>
                    </a:moveTo>
                    <a:cubicBezTo>
                      <a:pt x="8546" y="33"/>
                      <a:pt x="8123" y="227"/>
                      <a:pt x="7816" y="546"/>
                    </a:cubicBezTo>
                    <a:cubicBezTo>
                      <a:pt x="7503" y="870"/>
                      <a:pt x="7334" y="1298"/>
                      <a:pt x="7344" y="1738"/>
                    </a:cubicBezTo>
                    <a:lnTo>
                      <a:pt x="7344" y="5405"/>
                    </a:lnTo>
                    <a:cubicBezTo>
                      <a:pt x="7352" y="6295"/>
                      <a:pt x="7753" y="7137"/>
                      <a:pt x="8444" y="7732"/>
                    </a:cubicBezTo>
                    <a:lnTo>
                      <a:pt x="8444" y="9019"/>
                    </a:lnTo>
                    <a:lnTo>
                      <a:pt x="3782" y="9332"/>
                    </a:lnTo>
                    <a:cubicBezTo>
                      <a:pt x="3428" y="9367"/>
                      <a:pt x="3091" y="9494"/>
                      <a:pt x="2808" y="9700"/>
                    </a:cubicBezTo>
                    <a:cubicBezTo>
                      <a:pt x="2483" y="9935"/>
                      <a:pt x="2245" y="10263"/>
                      <a:pt x="2125" y="10635"/>
                    </a:cubicBezTo>
                    <a:lnTo>
                      <a:pt x="94" y="18424"/>
                    </a:lnTo>
                    <a:cubicBezTo>
                      <a:pt x="-81" y="19028"/>
                      <a:pt x="-11" y="19672"/>
                      <a:pt x="290" y="20229"/>
                    </a:cubicBezTo>
                    <a:cubicBezTo>
                      <a:pt x="716" y="21016"/>
                      <a:pt x="1540" y="21535"/>
                      <a:pt x="2467" y="21600"/>
                    </a:cubicBezTo>
                    <a:lnTo>
                      <a:pt x="5811" y="21600"/>
                    </a:lnTo>
                    <a:cubicBezTo>
                      <a:pt x="6368" y="21581"/>
                      <a:pt x="6890" y="21338"/>
                      <a:pt x="7248" y="20932"/>
                    </a:cubicBezTo>
                    <a:cubicBezTo>
                      <a:pt x="7445" y="20708"/>
                      <a:pt x="7579" y="20442"/>
                      <a:pt x="7648" y="20159"/>
                    </a:cubicBezTo>
                    <a:lnTo>
                      <a:pt x="10109" y="20159"/>
                    </a:lnTo>
                    <a:lnTo>
                      <a:pt x="11362" y="20159"/>
                    </a:lnTo>
                    <a:lnTo>
                      <a:pt x="13791" y="20159"/>
                    </a:lnTo>
                    <a:cubicBezTo>
                      <a:pt x="13859" y="20442"/>
                      <a:pt x="13994" y="20708"/>
                      <a:pt x="14191" y="20932"/>
                    </a:cubicBezTo>
                    <a:cubicBezTo>
                      <a:pt x="14549" y="21338"/>
                      <a:pt x="15070" y="21581"/>
                      <a:pt x="15627" y="21600"/>
                    </a:cubicBezTo>
                    <a:lnTo>
                      <a:pt x="18972" y="21600"/>
                    </a:lnTo>
                    <a:cubicBezTo>
                      <a:pt x="19898" y="21535"/>
                      <a:pt x="20723" y="21016"/>
                      <a:pt x="21149" y="20229"/>
                    </a:cubicBezTo>
                    <a:cubicBezTo>
                      <a:pt x="21450" y="19672"/>
                      <a:pt x="21519" y="19028"/>
                      <a:pt x="21344" y="18424"/>
                    </a:cubicBezTo>
                    <a:lnTo>
                      <a:pt x="19314" y="10635"/>
                    </a:lnTo>
                    <a:cubicBezTo>
                      <a:pt x="19194" y="10263"/>
                      <a:pt x="18955" y="9935"/>
                      <a:pt x="18631" y="9700"/>
                    </a:cubicBezTo>
                    <a:cubicBezTo>
                      <a:pt x="18348" y="9494"/>
                      <a:pt x="18011" y="9367"/>
                      <a:pt x="17657" y="9332"/>
                    </a:cubicBezTo>
                    <a:lnTo>
                      <a:pt x="12995" y="9019"/>
                    </a:lnTo>
                    <a:lnTo>
                      <a:pt x="12995" y="7769"/>
                    </a:lnTo>
                    <a:cubicBezTo>
                      <a:pt x="13711" y="7173"/>
                      <a:pt x="14128" y="6313"/>
                      <a:pt x="14136" y="5405"/>
                    </a:cubicBezTo>
                    <a:lnTo>
                      <a:pt x="14136" y="1738"/>
                    </a:lnTo>
                    <a:cubicBezTo>
                      <a:pt x="14146" y="1297"/>
                      <a:pt x="13977" y="870"/>
                      <a:pt x="13663" y="546"/>
                    </a:cubicBezTo>
                    <a:cubicBezTo>
                      <a:pt x="13356" y="227"/>
                      <a:pt x="12933" y="33"/>
                      <a:pt x="12481" y="0"/>
                    </a:cubicBezTo>
                    <a:lnTo>
                      <a:pt x="11144" y="0"/>
                    </a:lnTo>
                    <a:lnTo>
                      <a:pt x="10335" y="0"/>
                    </a:lnTo>
                    <a:lnTo>
                      <a:pt x="8999" y="0"/>
                    </a:lnTo>
                    <a:close/>
                    <a:moveTo>
                      <a:pt x="9112" y="676"/>
                    </a:moveTo>
                    <a:lnTo>
                      <a:pt x="10335" y="676"/>
                    </a:lnTo>
                    <a:lnTo>
                      <a:pt x="11144" y="676"/>
                    </a:lnTo>
                    <a:lnTo>
                      <a:pt x="12367" y="676"/>
                    </a:lnTo>
                    <a:cubicBezTo>
                      <a:pt x="12634" y="693"/>
                      <a:pt x="12885" y="801"/>
                      <a:pt x="13076" y="980"/>
                    </a:cubicBezTo>
                    <a:cubicBezTo>
                      <a:pt x="13284" y="1176"/>
                      <a:pt x="13404" y="1441"/>
                      <a:pt x="13411" y="1720"/>
                    </a:cubicBezTo>
                    <a:lnTo>
                      <a:pt x="13411" y="2505"/>
                    </a:lnTo>
                    <a:cubicBezTo>
                      <a:pt x="13332" y="2431"/>
                      <a:pt x="13245" y="2365"/>
                      <a:pt x="13150" y="2311"/>
                    </a:cubicBezTo>
                    <a:cubicBezTo>
                      <a:pt x="12928" y="2182"/>
                      <a:pt x="12673" y="2113"/>
                      <a:pt x="12414" y="2111"/>
                    </a:cubicBezTo>
                    <a:lnTo>
                      <a:pt x="9194" y="2111"/>
                    </a:lnTo>
                    <a:cubicBezTo>
                      <a:pt x="8932" y="2113"/>
                      <a:pt x="8673" y="2171"/>
                      <a:pt x="8438" y="2281"/>
                    </a:cubicBezTo>
                    <a:cubicBezTo>
                      <a:pt x="8304" y="2343"/>
                      <a:pt x="8182" y="2422"/>
                      <a:pt x="8069" y="2514"/>
                    </a:cubicBezTo>
                    <a:lnTo>
                      <a:pt x="8069" y="1720"/>
                    </a:lnTo>
                    <a:cubicBezTo>
                      <a:pt x="8076" y="1441"/>
                      <a:pt x="8196" y="1176"/>
                      <a:pt x="8404" y="980"/>
                    </a:cubicBezTo>
                    <a:cubicBezTo>
                      <a:pt x="8594" y="801"/>
                      <a:pt x="8846" y="693"/>
                      <a:pt x="9112" y="676"/>
                    </a:cubicBezTo>
                    <a:close/>
                    <a:moveTo>
                      <a:pt x="9202" y="2839"/>
                    </a:moveTo>
                    <a:lnTo>
                      <a:pt x="12298" y="2839"/>
                    </a:lnTo>
                    <a:cubicBezTo>
                      <a:pt x="12639" y="2846"/>
                      <a:pt x="12955" y="3008"/>
                      <a:pt x="13150" y="3275"/>
                    </a:cubicBezTo>
                    <a:cubicBezTo>
                      <a:pt x="13213" y="3361"/>
                      <a:pt x="13258" y="3456"/>
                      <a:pt x="13289" y="3556"/>
                    </a:cubicBezTo>
                    <a:lnTo>
                      <a:pt x="8174" y="3556"/>
                    </a:lnTo>
                    <a:cubicBezTo>
                      <a:pt x="8211" y="3462"/>
                      <a:pt x="8261" y="3373"/>
                      <a:pt x="8324" y="3292"/>
                    </a:cubicBezTo>
                    <a:cubicBezTo>
                      <a:pt x="8532" y="3025"/>
                      <a:pt x="8853" y="2859"/>
                      <a:pt x="9202" y="2839"/>
                    </a:cubicBezTo>
                    <a:close/>
                    <a:moveTo>
                      <a:pt x="8069" y="4243"/>
                    </a:moveTo>
                    <a:lnTo>
                      <a:pt x="9981" y="4243"/>
                    </a:lnTo>
                    <a:lnTo>
                      <a:pt x="9981" y="5778"/>
                    </a:lnTo>
                    <a:cubicBezTo>
                      <a:pt x="9981" y="5846"/>
                      <a:pt x="10006" y="5912"/>
                      <a:pt x="10053" y="5963"/>
                    </a:cubicBezTo>
                    <a:cubicBezTo>
                      <a:pt x="10110" y="6027"/>
                      <a:pt x="10194" y="6064"/>
                      <a:pt x="10281" y="6064"/>
                    </a:cubicBezTo>
                    <a:lnTo>
                      <a:pt x="11120" y="6064"/>
                    </a:lnTo>
                    <a:lnTo>
                      <a:pt x="11120" y="5359"/>
                    </a:lnTo>
                    <a:lnTo>
                      <a:pt x="10729" y="5359"/>
                    </a:lnTo>
                    <a:lnTo>
                      <a:pt x="10729" y="4243"/>
                    </a:lnTo>
                    <a:lnTo>
                      <a:pt x="13411" y="4243"/>
                    </a:lnTo>
                    <a:lnTo>
                      <a:pt x="13411" y="5514"/>
                    </a:lnTo>
                    <a:cubicBezTo>
                      <a:pt x="13352" y="6210"/>
                      <a:pt x="12997" y="6854"/>
                      <a:pt x="12428" y="7294"/>
                    </a:cubicBezTo>
                    <a:cubicBezTo>
                      <a:pt x="11937" y="7673"/>
                      <a:pt x="11342" y="7873"/>
                      <a:pt x="10744" y="7874"/>
                    </a:cubicBezTo>
                    <a:cubicBezTo>
                      <a:pt x="10143" y="7875"/>
                      <a:pt x="9546" y="7675"/>
                      <a:pt x="9052" y="7294"/>
                    </a:cubicBezTo>
                    <a:cubicBezTo>
                      <a:pt x="8482" y="6854"/>
                      <a:pt x="8128" y="6210"/>
                      <a:pt x="8069" y="5514"/>
                    </a:cubicBezTo>
                    <a:lnTo>
                      <a:pt x="8069" y="4243"/>
                    </a:lnTo>
                    <a:close/>
                    <a:moveTo>
                      <a:pt x="9183" y="8220"/>
                    </a:moveTo>
                    <a:cubicBezTo>
                      <a:pt x="9672" y="8460"/>
                      <a:pt x="10207" y="8585"/>
                      <a:pt x="10744" y="8584"/>
                    </a:cubicBezTo>
                    <a:cubicBezTo>
                      <a:pt x="11263" y="8583"/>
                      <a:pt x="11780" y="8467"/>
                      <a:pt x="12255" y="8241"/>
                    </a:cubicBezTo>
                    <a:lnTo>
                      <a:pt x="12255" y="9186"/>
                    </a:lnTo>
                    <a:lnTo>
                      <a:pt x="10736" y="10618"/>
                    </a:lnTo>
                    <a:lnTo>
                      <a:pt x="9183" y="9154"/>
                    </a:lnTo>
                    <a:lnTo>
                      <a:pt x="9183" y="8220"/>
                    </a:lnTo>
                    <a:close/>
                    <a:moveTo>
                      <a:pt x="8712" y="9696"/>
                    </a:moveTo>
                    <a:lnTo>
                      <a:pt x="9821" y="10771"/>
                    </a:lnTo>
                    <a:lnTo>
                      <a:pt x="3889" y="10771"/>
                    </a:lnTo>
                    <a:cubicBezTo>
                      <a:pt x="3795" y="10773"/>
                      <a:pt x="3705" y="10810"/>
                      <a:pt x="3638" y="10874"/>
                    </a:cubicBezTo>
                    <a:cubicBezTo>
                      <a:pt x="3571" y="10937"/>
                      <a:pt x="3533" y="11022"/>
                      <a:pt x="3530" y="11112"/>
                    </a:cubicBezTo>
                    <a:lnTo>
                      <a:pt x="3530" y="15487"/>
                    </a:lnTo>
                    <a:lnTo>
                      <a:pt x="1601" y="15487"/>
                    </a:lnTo>
                    <a:lnTo>
                      <a:pt x="2836" y="10800"/>
                    </a:lnTo>
                    <a:cubicBezTo>
                      <a:pt x="2911" y="10588"/>
                      <a:pt x="3050" y="10401"/>
                      <a:pt x="3235" y="10264"/>
                    </a:cubicBezTo>
                    <a:cubicBezTo>
                      <a:pt x="3427" y="10122"/>
                      <a:pt x="3660" y="10040"/>
                      <a:pt x="3903" y="10027"/>
                    </a:cubicBezTo>
                    <a:lnTo>
                      <a:pt x="8712" y="9696"/>
                    </a:lnTo>
                    <a:close/>
                    <a:moveTo>
                      <a:pt x="12757" y="9698"/>
                    </a:moveTo>
                    <a:lnTo>
                      <a:pt x="17536" y="10027"/>
                    </a:lnTo>
                    <a:cubicBezTo>
                      <a:pt x="17779" y="10040"/>
                      <a:pt x="18012" y="10122"/>
                      <a:pt x="18204" y="10264"/>
                    </a:cubicBezTo>
                    <a:cubicBezTo>
                      <a:pt x="18389" y="10401"/>
                      <a:pt x="18528" y="10588"/>
                      <a:pt x="18602" y="10800"/>
                    </a:cubicBezTo>
                    <a:lnTo>
                      <a:pt x="19837" y="15487"/>
                    </a:lnTo>
                    <a:lnTo>
                      <a:pt x="17942" y="15487"/>
                    </a:lnTo>
                    <a:lnTo>
                      <a:pt x="17942" y="11112"/>
                    </a:lnTo>
                    <a:cubicBezTo>
                      <a:pt x="17939" y="11022"/>
                      <a:pt x="17901" y="10937"/>
                      <a:pt x="17834" y="10874"/>
                    </a:cubicBezTo>
                    <a:cubicBezTo>
                      <a:pt x="17767" y="10810"/>
                      <a:pt x="17677" y="10773"/>
                      <a:pt x="17583" y="10771"/>
                    </a:cubicBezTo>
                    <a:lnTo>
                      <a:pt x="11651" y="10771"/>
                    </a:lnTo>
                    <a:lnTo>
                      <a:pt x="12757" y="9698"/>
                    </a:lnTo>
                    <a:close/>
                    <a:moveTo>
                      <a:pt x="4276" y="11486"/>
                    </a:moveTo>
                    <a:lnTo>
                      <a:pt x="8857" y="11486"/>
                    </a:lnTo>
                    <a:lnTo>
                      <a:pt x="8857" y="13302"/>
                    </a:lnTo>
                    <a:lnTo>
                      <a:pt x="4276" y="13302"/>
                    </a:lnTo>
                    <a:lnTo>
                      <a:pt x="4276" y="11486"/>
                    </a:lnTo>
                    <a:close/>
                    <a:moveTo>
                      <a:pt x="9564" y="11486"/>
                    </a:moveTo>
                    <a:lnTo>
                      <a:pt x="10396" y="11486"/>
                    </a:lnTo>
                    <a:lnTo>
                      <a:pt x="11076" y="11486"/>
                    </a:lnTo>
                    <a:lnTo>
                      <a:pt x="11902" y="11486"/>
                    </a:lnTo>
                    <a:lnTo>
                      <a:pt x="11902" y="13302"/>
                    </a:lnTo>
                    <a:lnTo>
                      <a:pt x="9564" y="13302"/>
                    </a:lnTo>
                    <a:lnTo>
                      <a:pt x="9564" y="11486"/>
                    </a:lnTo>
                    <a:close/>
                    <a:moveTo>
                      <a:pt x="12608" y="11486"/>
                    </a:moveTo>
                    <a:lnTo>
                      <a:pt x="17196" y="11486"/>
                    </a:lnTo>
                    <a:lnTo>
                      <a:pt x="17196" y="13302"/>
                    </a:lnTo>
                    <a:lnTo>
                      <a:pt x="12608" y="13302"/>
                    </a:lnTo>
                    <a:lnTo>
                      <a:pt x="12608" y="11486"/>
                    </a:lnTo>
                    <a:close/>
                    <a:moveTo>
                      <a:pt x="4276" y="13989"/>
                    </a:moveTo>
                    <a:lnTo>
                      <a:pt x="8857" y="13989"/>
                    </a:lnTo>
                    <a:lnTo>
                      <a:pt x="8857" y="15601"/>
                    </a:lnTo>
                    <a:cubicBezTo>
                      <a:pt x="8857" y="15766"/>
                      <a:pt x="8857" y="15848"/>
                      <a:pt x="8886" y="15935"/>
                    </a:cubicBezTo>
                    <a:cubicBezTo>
                      <a:pt x="8923" y="16031"/>
                      <a:pt x="9002" y="16107"/>
                      <a:pt x="9102" y="16142"/>
                    </a:cubicBezTo>
                    <a:cubicBezTo>
                      <a:pt x="9194" y="16169"/>
                      <a:pt x="9280" y="16169"/>
                      <a:pt x="9450" y="16169"/>
                    </a:cubicBezTo>
                    <a:lnTo>
                      <a:pt x="12013" y="16169"/>
                    </a:lnTo>
                    <a:cubicBezTo>
                      <a:pt x="12186" y="16169"/>
                      <a:pt x="12272" y="16169"/>
                      <a:pt x="12363" y="16142"/>
                    </a:cubicBezTo>
                    <a:cubicBezTo>
                      <a:pt x="12464" y="16107"/>
                      <a:pt x="12543" y="16031"/>
                      <a:pt x="12579" y="15935"/>
                    </a:cubicBezTo>
                    <a:cubicBezTo>
                      <a:pt x="12608" y="15848"/>
                      <a:pt x="12608" y="15766"/>
                      <a:pt x="12608" y="15604"/>
                    </a:cubicBezTo>
                    <a:lnTo>
                      <a:pt x="12608" y="13989"/>
                    </a:lnTo>
                    <a:lnTo>
                      <a:pt x="17196" y="13989"/>
                    </a:lnTo>
                    <a:lnTo>
                      <a:pt x="17196" y="19454"/>
                    </a:lnTo>
                    <a:lnTo>
                      <a:pt x="11362" y="19454"/>
                    </a:lnTo>
                    <a:lnTo>
                      <a:pt x="10109" y="19454"/>
                    </a:lnTo>
                    <a:lnTo>
                      <a:pt x="4276" y="19454"/>
                    </a:lnTo>
                    <a:lnTo>
                      <a:pt x="4276" y="13989"/>
                    </a:lnTo>
                    <a:close/>
                    <a:moveTo>
                      <a:pt x="9564" y="13989"/>
                    </a:moveTo>
                    <a:lnTo>
                      <a:pt x="11902" y="13989"/>
                    </a:lnTo>
                    <a:lnTo>
                      <a:pt x="11902" y="15456"/>
                    </a:lnTo>
                    <a:lnTo>
                      <a:pt x="9564" y="15456"/>
                    </a:lnTo>
                    <a:lnTo>
                      <a:pt x="9564" y="13989"/>
                    </a:lnTo>
                    <a:close/>
                    <a:moveTo>
                      <a:pt x="1421" y="16174"/>
                    </a:moveTo>
                    <a:lnTo>
                      <a:pt x="3530" y="16174"/>
                    </a:lnTo>
                    <a:lnTo>
                      <a:pt x="3530" y="17690"/>
                    </a:lnTo>
                    <a:cubicBezTo>
                      <a:pt x="3367" y="17631"/>
                      <a:pt x="3189" y="17603"/>
                      <a:pt x="3004" y="17624"/>
                    </a:cubicBezTo>
                    <a:cubicBezTo>
                      <a:pt x="2473" y="17686"/>
                      <a:pt x="2067" y="18106"/>
                      <a:pt x="2045" y="18615"/>
                    </a:cubicBezTo>
                    <a:lnTo>
                      <a:pt x="2045" y="20772"/>
                    </a:lnTo>
                    <a:cubicBezTo>
                      <a:pt x="1608" y="20624"/>
                      <a:pt x="1234" y="20332"/>
                      <a:pt x="997" y="19941"/>
                    </a:cubicBezTo>
                    <a:cubicBezTo>
                      <a:pt x="737" y="19513"/>
                      <a:pt x="666" y="19004"/>
                      <a:pt x="801" y="18526"/>
                    </a:cubicBezTo>
                    <a:lnTo>
                      <a:pt x="1421" y="16174"/>
                    </a:lnTo>
                    <a:close/>
                    <a:moveTo>
                      <a:pt x="17942" y="16174"/>
                    </a:moveTo>
                    <a:lnTo>
                      <a:pt x="20018" y="16174"/>
                    </a:lnTo>
                    <a:lnTo>
                      <a:pt x="20637" y="18526"/>
                    </a:lnTo>
                    <a:cubicBezTo>
                      <a:pt x="20772" y="19004"/>
                      <a:pt x="20702" y="19513"/>
                      <a:pt x="20442" y="19941"/>
                    </a:cubicBezTo>
                    <a:cubicBezTo>
                      <a:pt x="20206" y="20331"/>
                      <a:pt x="19834" y="20622"/>
                      <a:pt x="19398" y="20771"/>
                    </a:cubicBezTo>
                    <a:lnTo>
                      <a:pt x="19398" y="18615"/>
                    </a:lnTo>
                    <a:cubicBezTo>
                      <a:pt x="19377" y="18106"/>
                      <a:pt x="18970" y="17686"/>
                      <a:pt x="18439" y="17624"/>
                    </a:cubicBezTo>
                    <a:cubicBezTo>
                      <a:pt x="18265" y="17604"/>
                      <a:pt x="18097" y="17628"/>
                      <a:pt x="17942" y="17680"/>
                    </a:cubicBezTo>
                    <a:lnTo>
                      <a:pt x="17942" y="16174"/>
                    </a:lnTo>
                    <a:close/>
                    <a:moveTo>
                      <a:pt x="14140" y="18011"/>
                    </a:moveTo>
                    <a:lnTo>
                      <a:pt x="14140" y="18698"/>
                    </a:lnTo>
                    <a:lnTo>
                      <a:pt x="14861" y="18698"/>
                    </a:lnTo>
                    <a:lnTo>
                      <a:pt x="14861" y="18011"/>
                    </a:lnTo>
                    <a:lnTo>
                      <a:pt x="14140" y="18011"/>
                    </a:lnTo>
                    <a:close/>
                    <a:moveTo>
                      <a:pt x="15665" y="18011"/>
                    </a:moveTo>
                    <a:lnTo>
                      <a:pt x="15665" y="18698"/>
                    </a:lnTo>
                    <a:lnTo>
                      <a:pt x="16385" y="18698"/>
                    </a:lnTo>
                    <a:lnTo>
                      <a:pt x="16385" y="18011"/>
                    </a:lnTo>
                    <a:lnTo>
                      <a:pt x="15665" y="18011"/>
                    </a:lnTo>
                    <a:close/>
                    <a:moveTo>
                      <a:pt x="3156" y="18336"/>
                    </a:moveTo>
                    <a:cubicBezTo>
                      <a:pt x="3327" y="18332"/>
                      <a:pt x="3481" y="18439"/>
                      <a:pt x="3530" y="18595"/>
                    </a:cubicBezTo>
                    <a:lnTo>
                      <a:pt x="3530" y="19805"/>
                    </a:lnTo>
                    <a:cubicBezTo>
                      <a:pt x="3522" y="19900"/>
                      <a:pt x="3558" y="19994"/>
                      <a:pt x="3628" y="20062"/>
                    </a:cubicBezTo>
                    <a:cubicBezTo>
                      <a:pt x="3701" y="20132"/>
                      <a:pt x="3803" y="20168"/>
                      <a:pt x="3906" y="20159"/>
                    </a:cubicBezTo>
                    <a:lnTo>
                      <a:pt x="6861" y="20159"/>
                    </a:lnTo>
                    <a:cubicBezTo>
                      <a:pt x="6820" y="20273"/>
                      <a:pt x="6760" y="20382"/>
                      <a:pt x="6679" y="20477"/>
                    </a:cubicBezTo>
                    <a:cubicBezTo>
                      <a:pt x="6470" y="20723"/>
                      <a:pt x="6155" y="20867"/>
                      <a:pt x="5823" y="20869"/>
                    </a:cubicBezTo>
                    <a:lnTo>
                      <a:pt x="2800" y="20869"/>
                    </a:lnTo>
                    <a:lnTo>
                      <a:pt x="2800" y="18666"/>
                    </a:lnTo>
                    <a:cubicBezTo>
                      <a:pt x="2806" y="18515"/>
                      <a:pt x="2916" y="18385"/>
                      <a:pt x="3070" y="18348"/>
                    </a:cubicBezTo>
                    <a:cubicBezTo>
                      <a:pt x="3099" y="18340"/>
                      <a:pt x="3128" y="18337"/>
                      <a:pt x="3156" y="18336"/>
                    </a:cubicBezTo>
                    <a:close/>
                    <a:moveTo>
                      <a:pt x="18288" y="18336"/>
                    </a:moveTo>
                    <a:cubicBezTo>
                      <a:pt x="18316" y="18337"/>
                      <a:pt x="18345" y="18340"/>
                      <a:pt x="18374" y="18348"/>
                    </a:cubicBezTo>
                    <a:cubicBezTo>
                      <a:pt x="18528" y="18385"/>
                      <a:pt x="18638" y="18515"/>
                      <a:pt x="18644" y="18666"/>
                    </a:cubicBezTo>
                    <a:lnTo>
                      <a:pt x="18644" y="20869"/>
                    </a:lnTo>
                    <a:lnTo>
                      <a:pt x="15616" y="20869"/>
                    </a:lnTo>
                    <a:cubicBezTo>
                      <a:pt x="15284" y="20867"/>
                      <a:pt x="14969" y="20723"/>
                      <a:pt x="14760" y="20477"/>
                    </a:cubicBezTo>
                    <a:cubicBezTo>
                      <a:pt x="14679" y="20382"/>
                      <a:pt x="14619" y="20273"/>
                      <a:pt x="14578" y="20159"/>
                    </a:cubicBezTo>
                    <a:lnTo>
                      <a:pt x="17566" y="20159"/>
                    </a:lnTo>
                    <a:cubicBezTo>
                      <a:pt x="17669" y="20168"/>
                      <a:pt x="17771" y="20132"/>
                      <a:pt x="17844" y="20062"/>
                    </a:cubicBezTo>
                    <a:cubicBezTo>
                      <a:pt x="17914" y="19994"/>
                      <a:pt x="17950" y="19900"/>
                      <a:pt x="17942" y="19805"/>
                    </a:cubicBezTo>
                    <a:lnTo>
                      <a:pt x="17942" y="18532"/>
                    </a:lnTo>
                    <a:cubicBezTo>
                      <a:pt x="18008" y="18411"/>
                      <a:pt x="18141" y="18333"/>
                      <a:pt x="18288" y="1833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676598A-333B-5C40-B144-CC6D5E747877}"/>
                </a:ext>
              </a:extLst>
            </p:cNvPr>
            <p:cNvGrpSpPr/>
            <p:nvPr/>
          </p:nvGrpSpPr>
          <p:grpSpPr>
            <a:xfrm>
              <a:off x="9396760" y="1817440"/>
              <a:ext cx="1193001" cy="1193001"/>
              <a:chOff x="10031760" y="226178"/>
              <a:chExt cx="1193001" cy="1193001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B1526F9-F0BF-6F4B-94DD-0093403D540A}"/>
                  </a:ext>
                </a:extLst>
              </p:cNvPr>
              <p:cNvSpPr/>
              <p:nvPr/>
            </p:nvSpPr>
            <p:spPr>
              <a:xfrm>
                <a:off x="10031760" y="226178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6" name="Фигура">
                <a:extLst>
                  <a:ext uri="{FF2B5EF4-FFF2-40B4-BE49-F238E27FC236}">
                    <a16:creationId xmlns:a16="http://schemas.microsoft.com/office/drawing/2014/main" id="{0BD6F939-BAE4-5D49-8B08-1C4C1A1DB08A}"/>
                  </a:ext>
                </a:extLst>
              </p:cNvPr>
              <p:cNvSpPr/>
              <p:nvPr/>
            </p:nvSpPr>
            <p:spPr>
              <a:xfrm>
                <a:off x="10209153" y="437887"/>
                <a:ext cx="838214" cy="7695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799" extrusionOk="0">
                    <a:moveTo>
                      <a:pt x="13000" y="0"/>
                    </a:moveTo>
                    <a:cubicBezTo>
                      <a:pt x="12934" y="-1"/>
                      <a:pt x="12869" y="18"/>
                      <a:pt x="12812" y="55"/>
                    </a:cubicBezTo>
                    <a:lnTo>
                      <a:pt x="6685" y="3665"/>
                    </a:lnTo>
                    <a:cubicBezTo>
                      <a:pt x="6606" y="3709"/>
                      <a:pt x="6547" y="3785"/>
                      <a:pt x="6521" y="3875"/>
                    </a:cubicBezTo>
                    <a:cubicBezTo>
                      <a:pt x="6493" y="3972"/>
                      <a:pt x="6507" y="4077"/>
                      <a:pt x="6557" y="4163"/>
                    </a:cubicBezTo>
                    <a:lnTo>
                      <a:pt x="12637" y="15460"/>
                    </a:lnTo>
                    <a:cubicBezTo>
                      <a:pt x="12537" y="15410"/>
                      <a:pt x="12434" y="15365"/>
                      <a:pt x="12325" y="15327"/>
                    </a:cubicBezTo>
                    <a:cubicBezTo>
                      <a:pt x="12114" y="15252"/>
                      <a:pt x="11899" y="15212"/>
                      <a:pt x="11683" y="15200"/>
                    </a:cubicBezTo>
                    <a:lnTo>
                      <a:pt x="4384" y="1109"/>
                    </a:lnTo>
                    <a:cubicBezTo>
                      <a:pt x="4231" y="862"/>
                      <a:pt x="4017" y="662"/>
                      <a:pt x="3764" y="534"/>
                    </a:cubicBezTo>
                    <a:cubicBezTo>
                      <a:pt x="3539" y="420"/>
                      <a:pt x="3291" y="366"/>
                      <a:pt x="3041" y="375"/>
                    </a:cubicBezTo>
                    <a:lnTo>
                      <a:pt x="0" y="375"/>
                    </a:lnTo>
                    <a:lnTo>
                      <a:pt x="12" y="1172"/>
                    </a:lnTo>
                    <a:lnTo>
                      <a:pt x="2995" y="1172"/>
                    </a:lnTo>
                    <a:cubicBezTo>
                      <a:pt x="3174" y="1172"/>
                      <a:pt x="3350" y="1221"/>
                      <a:pt x="3505" y="1313"/>
                    </a:cubicBezTo>
                    <a:cubicBezTo>
                      <a:pt x="3649" y="1397"/>
                      <a:pt x="3770" y="1516"/>
                      <a:pt x="3861" y="1660"/>
                    </a:cubicBezTo>
                    <a:lnTo>
                      <a:pt x="8803" y="11257"/>
                    </a:lnTo>
                    <a:lnTo>
                      <a:pt x="8803" y="18084"/>
                    </a:lnTo>
                    <a:cubicBezTo>
                      <a:pt x="8878" y="20359"/>
                      <a:pt x="11369" y="21599"/>
                      <a:pt x="13098" y="20221"/>
                    </a:cubicBezTo>
                    <a:cubicBezTo>
                      <a:pt x="13603" y="19819"/>
                      <a:pt x="13919" y="19289"/>
                      <a:pt x="14063" y="18724"/>
                    </a:cubicBezTo>
                    <a:lnTo>
                      <a:pt x="21600" y="14382"/>
                    </a:lnTo>
                    <a:lnTo>
                      <a:pt x="21245" y="13702"/>
                    </a:lnTo>
                    <a:lnTo>
                      <a:pt x="14142" y="17794"/>
                    </a:lnTo>
                    <a:cubicBezTo>
                      <a:pt x="14126" y="17562"/>
                      <a:pt x="14086" y="17332"/>
                      <a:pt x="14017" y="17110"/>
                    </a:cubicBezTo>
                    <a:lnTo>
                      <a:pt x="20050" y="13546"/>
                    </a:lnTo>
                    <a:cubicBezTo>
                      <a:pt x="20143" y="13490"/>
                      <a:pt x="20210" y="13398"/>
                      <a:pt x="20238" y="13290"/>
                    </a:cubicBezTo>
                    <a:cubicBezTo>
                      <a:pt x="20266" y="13179"/>
                      <a:pt x="20251" y="13061"/>
                      <a:pt x="20195" y="12962"/>
                    </a:cubicBezTo>
                    <a:lnTo>
                      <a:pt x="13296" y="169"/>
                    </a:lnTo>
                    <a:cubicBezTo>
                      <a:pt x="13243" y="85"/>
                      <a:pt x="13160" y="26"/>
                      <a:pt x="13066" y="7"/>
                    </a:cubicBezTo>
                    <a:cubicBezTo>
                      <a:pt x="13044" y="2"/>
                      <a:pt x="13022" y="0"/>
                      <a:pt x="13000" y="0"/>
                    </a:cubicBezTo>
                    <a:close/>
                    <a:moveTo>
                      <a:pt x="12858" y="919"/>
                    </a:moveTo>
                    <a:lnTo>
                      <a:pt x="15954" y="6663"/>
                    </a:lnTo>
                    <a:lnTo>
                      <a:pt x="10443" y="9837"/>
                    </a:lnTo>
                    <a:lnTo>
                      <a:pt x="7383" y="4141"/>
                    </a:lnTo>
                    <a:lnTo>
                      <a:pt x="9063" y="3152"/>
                    </a:lnTo>
                    <a:lnTo>
                      <a:pt x="9709" y="4397"/>
                    </a:lnTo>
                    <a:cubicBezTo>
                      <a:pt x="9781" y="4535"/>
                      <a:pt x="9817" y="4604"/>
                      <a:pt x="9877" y="4665"/>
                    </a:cubicBezTo>
                    <a:cubicBezTo>
                      <a:pt x="9946" y="4729"/>
                      <a:pt x="10039" y="4758"/>
                      <a:pt x="10131" y="4744"/>
                    </a:cubicBezTo>
                    <a:cubicBezTo>
                      <a:pt x="10213" y="4727"/>
                      <a:pt x="10279" y="4689"/>
                      <a:pt x="10408" y="4615"/>
                    </a:cubicBezTo>
                    <a:lnTo>
                      <a:pt x="11830" y="3803"/>
                    </a:lnTo>
                    <a:cubicBezTo>
                      <a:pt x="11962" y="3728"/>
                      <a:pt x="12028" y="3691"/>
                      <a:pt x="12085" y="3627"/>
                    </a:cubicBezTo>
                    <a:cubicBezTo>
                      <a:pt x="12147" y="3555"/>
                      <a:pt x="12174" y="3457"/>
                      <a:pt x="12160" y="3361"/>
                    </a:cubicBezTo>
                    <a:cubicBezTo>
                      <a:pt x="12145" y="3275"/>
                      <a:pt x="12108" y="3206"/>
                      <a:pt x="12038" y="3070"/>
                    </a:cubicBezTo>
                    <a:lnTo>
                      <a:pt x="11374" y="1792"/>
                    </a:lnTo>
                    <a:lnTo>
                      <a:pt x="12858" y="919"/>
                    </a:lnTo>
                    <a:close/>
                    <a:moveTo>
                      <a:pt x="10718" y="2178"/>
                    </a:moveTo>
                    <a:lnTo>
                      <a:pt x="11267" y="3233"/>
                    </a:lnTo>
                    <a:lnTo>
                      <a:pt x="10246" y="3816"/>
                    </a:lnTo>
                    <a:lnTo>
                      <a:pt x="9705" y="2774"/>
                    </a:lnTo>
                    <a:lnTo>
                      <a:pt x="10718" y="2178"/>
                    </a:lnTo>
                    <a:close/>
                    <a:moveTo>
                      <a:pt x="16327" y="7354"/>
                    </a:moveTo>
                    <a:lnTo>
                      <a:pt x="19408" y="13068"/>
                    </a:lnTo>
                    <a:lnTo>
                      <a:pt x="13910" y="16288"/>
                    </a:lnTo>
                    <a:lnTo>
                      <a:pt x="10815" y="10529"/>
                    </a:lnTo>
                    <a:lnTo>
                      <a:pt x="12480" y="9570"/>
                    </a:lnTo>
                    <a:lnTo>
                      <a:pt x="13142" y="10844"/>
                    </a:lnTo>
                    <a:cubicBezTo>
                      <a:pt x="13214" y="10982"/>
                      <a:pt x="13249" y="11051"/>
                      <a:pt x="13310" y="11112"/>
                    </a:cubicBezTo>
                    <a:cubicBezTo>
                      <a:pt x="13379" y="11176"/>
                      <a:pt x="13472" y="11205"/>
                      <a:pt x="13563" y="11191"/>
                    </a:cubicBezTo>
                    <a:cubicBezTo>
                      <a:pt x="13645" y="11174"/>
                      <a:pt x="13711" y="11136"/>
                      <a:pt x="13841" y="11062"/>
                    </a:cubicBezTo>
                    <a:lnTo>
                      <a:pt x="15263" y="10250"/>
                    </a:lnTo>
                    <a:cubicBezTo>
                      <a:pt x="15394" y="10175"/>
                      <a:pt x="15460" y="10138"/>
                      <a:pt x="15518" y="10074"/>
                    </a:cubicBezTo>
                    <a:cubicBezTo>
                      <a:pt x="15579" y="10002"/>
                      <a:pt x="15607" y="9904"/>
                      <a:pt x="15593" y="9808"/>
                    </a:cubicBezTo>
                    <a:cubicBezTo>
                      <a:pt x="15577" y="9722"/>
                      <a:pt x="15541" y="9653"/>
                      <a:pt x="15470" y="9517"/>
                    </a:cubicBezTo>
                    <a:lnTo>
                      <a:pt x="14803" y="8232"/>
                    </a:lnTo>
                    <a:lnTo>
                      <a:pt x="16327" y="7354"/>
                    </a:lnTo>
                    <a:close/>
                    <a:moveTo>
                      <a:pt x="14144" y="8611"/>
                    </a:moveTo>
                    <a:lnTo>
                      <a:pt x="14699" y="9680"/>
                    </a:lnTo>
                    <a:lnTo>
                      <a:pt x="13678" y="10263"/>
                    </a:lnTo>
                    <a:lnTo>
                      <a:pt x="13125" y="9198"/>
                    </a:lnTo>
                    <a:lnTo>
                      <a:pt x="14144" y="8611"/>
                    </a:lnTo>
                    <a:close/>
                    <a:moveTo>
                      <a:pt x="9554" y="12715"/>
                    </a:moveTo>
                    <a:lnTo>
                      <a:pt x="10877" y="15284"/>
                    </a:lnTo>
                    <a:cubicBezTo>
                      <a:pt x="10864" y="15287"/>
                      <a:pt x="10850" y="15290"/>
                      <a:pt x="10837" y="15294"/>
                    </a:cubicBezTo>
                    <a:cubicBezTo>
                      <a:pt x="10364" y="15426"/>
                      <a:pt x="9920" y="15683"/>
                      <a:pt x="9554" y="16058"/>
                    </a:cubicBezTo>
                    <a:lnTo>
                      <a:pt x="9554" y="12715"/>
                    </a:lnTo>
                    <a:close/>
                    <a:moveTo>
                      <a:pt x="11478" y="15999"/>
                    </a:moveTo>
                    <a:cubicBezTo>
                      <a:pt x="11970" y="15999"/>
                      <a:pt x="12461" y="16196"/>
                      <a:pt x="12836" y="16589"/>
                    </a:cubicBezTo>
                    <a:cubicBezTo>
                      <a:pt x="13586" y="17376"/>
                      <a:pt x="13586" y="18651"/>
                      <a:pt x="12836" y="19438"/>
                    </a:cubicBezTo>
                    <a:cubicBezTo>
                      <a:pt x="12086" y="20224"/>
                      <a:pt x="10870" y="20224"/>
                      <a:pt x="10120" y="19438"/>
                    </a:cubicBezTo>
                    <a:cubicBezTo>
                      <a:pt x="9370" y="18651"/>
                      <a:pt x="9370" y="17376"/>
                      <a:pt x="10120" y="16589"/>
                    </a:cubicBezTo>
                    <a:cubicBezTo>
                      <a:pt x="10495" y="16196"/>
                      <a:pt x="10987" y="15999"/>
                      <a:pt x="11478" y="15999"/>
                    </a:cubicBezTo>
                    <a:close/>
                    <a:moveTo>
                      <a:pt x="11478" y="16805"/>
                    </a:moveTo>
                    <a:cubicBezTo>
                      <a:pt x="11183" y="16805"/>
                      <a:pt x="10888" y="16922"/>
                      <a:pt x="10663" y="17158"/>
                    </a:cubicBezTo>
                    <a:cubicBezTo>
                      <a:pt x="10213" y="17630"/>
                      <a:pt x="10213" y="18396"/>
                      <a:pt x="10663" y="18869"/>
                    </a:cubicBezTo>
                    <a:cubicBezTo>
                      <a:pt x="11113" y="19341"/>
                      <a:pt x="11843" y="19341"/>
                      <a:pt x="12293" y="18869"/>
                    </a:cubicBezTo>
                    <a:cubicBezTo>
                      <a:pt x="12743" y="18396"/>
                      <a:pt x="12743" y="17630"/>
                      <a:pt x="12293" y="17158"/>
                    </a:cubicBezTo>
                    <a:cubicBezTo>
                      <a:pt x="12068" y="16922"/>
                      <a:pt x="11773" y="16805"/>
                      <a:pt x="11478" y="16805"/>
                    </a:cubicBezTo>
                    <a:close/>
                    <a:moveTo>
                      <a:pt x="11478" y="17598"/>
                    </a:moveTo>
                    <a:cubicBezTo>
                      <a:pt x="11580" y="17598"/>
                      <a:pt x="11681" y="17638"/>
                      <a:pt x="11759" y="17719"/>
                    </a:cubicBezTo>
                    <a:cubicBezTo>
                      <a:pt x="11914" y="17882"/>
                      <a:pt x="11914" y="18145"/>
                      <a:pt x="11759" y="18307"/>
                    </a:cubicBezTo>
                    <a:cubicBezTo>
                      <a:pt x="11604" y="18470"/>
                      <a:pt x="11353" y="18470"/>
                      <a:pt x="11198" y="18307"/>
                    </a:cubicBezTo>
                    <a:cubicBezTo>
                      <a:pt x="11043" y="18145"/>
                      <a:pt x="11043" y="17882"/>
                      <a:pt x="11198" y="17719"/>
                    </a:cubicBezTo>
                    <a:cubicBezTo>
                      <a:pt x="11275" y="17638"/>
                      <a:pt x="11377" y="17598"/>
                      <a:pt x="11478" y="17598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B2C07AFB-7326-C14A-938C-729DB7A9F624}"/>
                </a:ext>
              </a:extLst>
            </p:cNvPr>
            <p:cNvGrpSpPr/>
            <p:nvPr/>
          </p:nvGrpSpPr>
          <p:grpSpPr>
            <a:xfrm>
              <a:off x="16936610" y="1817440"/>
              <a:ext cx="1193001" cy="1193001"/>
              <a:chOff x="12821810" y="147493"/>
              <a:chExt cx="1193001" cy="1193001"/>
            </a:xfrm>
          </p:grpSpPr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54027144-40A7-094B-91C0-C61553A47932}"/>
                  </a:ext>
                </a:extLst>
              </p:cNvPr>
              <p:cNvSpPr/>
              <p:nvPr/>
            </p:nvSpPr>
            <p:spPr>
              <a:xfrm>
                <a:off x="12821810" y="147493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7" name="Фигура">
                <a:extLst>
                  <a:ext uri="{FF2B5EF4-FFF2-40B4-BE49-F238E27FC236}">
                    <a16:creationId xmlns:a16="http://schemas.microsoft.com/office/drawing/2014/main" id="{D2CCE10F-8F9E-234B-8F4C-EF7DC239405A}"/>
                  </a:ext>
                </a:extLst>
              </p:cNvPr>
              <p:cNvSpPr/>
              <p:nvPr/>
            </p:nvSpPr>
            <p:spPr>
              <a:xfrm>
                <a:off x="12999020" y="324557"/>
                <a:ext cx="838580" cy="838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599" extrusionOk="0">
                    <a:moveTo>
                      <a:pt x="10827" y="0"/>
                    </a:moveTo>
                    <a:cubicBezTo>
                      <a:pt x="10764" y="-1"/>
                      <a:pt x="10703" y="15"/>
                      <a:pt x="10649" y="46"/>
                    </a:cubicBezTo>
                    <a:lnTo>
                      <a:pt x="172" y="5811"/>
                    </a:lnTo>
                    <a:cubicBezTo>
                      <a:pt x="133" y="5829"/>
                      <a:pt x="98" y="5855"/>
                      <a:pt x="70" y="5887"/>
                    </a:cubicBezTo>
                    <a:cubicBezTo>
                      <a:pt x="26" y="5939"/>
                      <a:pt x="1" y="6004"/>
                      <a:pt x="0" y="6073"/>
                    </a:cubicBezTo>
                    <a:lnTo>
                      <a:pt x="0" y="21371"/>
                    </a:lnTo>
                    <a:cubicBezTo>
                      <a:pt x="3" y="21433"/>
                      <a:pt x="29" y="21491"/>
                      <a:pt x="74" y="21533"/>
                    </a:cubicBezTo>
                    <a:cubicBezTo>
                      <a:pt x="116" y="21573"/>
                      <a:pt x="171" y="21597"/>
                      <a:pt x="230" y="21599"/>
                    </a:cubicBezTo>
                    <a:lnTo>
                      <a:pt x="2226" y="21599"/>
                    </a:lnTo>
                    <a:cubicBezTo>
                      <a:pt x="2309" y="21595"/>
                      <a:pt x="2386" y="21555"/>
                      <a:pt x="2436" y="21489"/>
                    </a:cubicBezTo>
                    <a:cubicBezTo>
                      <a:pt x="2471" y="21442"/>
                      <a:pt x="2491" y="21386"/>
                      <a:pt x="2492" y="21328"/>
                    </a:cubicBezTo>
                    <a:lnTo>
                      <a:pt x="2492" y="11496"/>
                    </a:lnTo>
                    <a:lnTo>
                      <a:pt x="19105" y="11496"/>
                    </a:lnTo>
                    <a:lnTo>
                      <a:pt x="19105" y="21272"/>
                    </a:lnTo>
                    <a:cubicBezTo>
                      <a:pt x="19102" y="21354"/>
                      <a:pt x="19133" y="21435"/>
                      <a:pt x="19191" y="21493"/>
                    </a:cubicBezTo>
                    <a:cubicBezTo>
                      <a:pt x="19249" y="21552"/>
                      <a:pt x="19328" y="21583"/>
                      <a:pt x="19410" y="21582"/>
                    </a:cubicBezTo>
                    <a:lnTo>
                      <a:pt x="21287" y="21582"/>
                    </a:lnTo>
                    <a:cubicBezTo>
                      <a:pt x="21367" y="21587"/>
                      <a:pt x="21445" y="21560"/>
                      <a:pt x="21503" y="21506"/>
                    </a:cubicBezTo>
                    <a:cubicBezTo>
                      <a:pt x="21563" y="21452"/>
                      <a:pt x="21598" y="21375"/>
                      <a:pt x="21599" y="21295"/>
                    </a:cubicBezTo>
                    <a:lnTo>
                      <a:pt x="21599" y="6429"/>
                    </a:lnTo>
                    <a:cubicBezTo>
                      <a:pt x="21600" y="6375"/>
                      <a:pt x="21584" y="6322"/>
                      <a:pt x="21553" y="6277"/>
                    </a:cubicBezTo>
                    <a:cubicBezTo>
                      <a:pt x="21528" y="6241"/>
                      <a:pt x="21495" y="6211"/>
                      <a:pt x="21455" y="6191"/>
                    </a:cubicBezTo>
                    <a:lnTo>
                      <a:pt x="10996" y="46"/>
                    </a:lnTo>
                    <a:cubicBezTo>
                      <a:pt x="10944" y="16"/>
                      <a:pt x="10886" y="1"/>
                      <a:pt x="10827" y="0"/>
                    </a:cubicBezTo>
                    <a:close/>
                    <a:moveTo>
                      <a:pt x="10807" y="754"/>
                    </a:moveTo>
                    <a:lnTo>
                      <a:pt x="20910" y="6686"/>
                    </a:lnTo>
                    <a:lnTo>
                      <a:pt x="20910" y="20891"/>
                    </a:lnTo>
                    <a:lnTo>
                      <a:pt x="19772" y="20891"/>
                    </a:lnTo>
                    <a:lnTo>
                      <a:pt x="19772" y="8217"/>
                    </a:lnTo>
                    <a:cubicBezTo>
                      <a:pt x="19776" y="8142"/>
                      <a:pt x="19748" y="8068"/>
                      <a:pt x="19694" y="8015"/>
                    </a:cubicBezTo>
                    <a:cubicBezTo>
                      <a:pt x="19648" y="7970"/>
                      <a:pt x="19587" y="7943"/>
                      <a:pt x="19522" y="7940"/>
                    </a:cubicBezTo>
                    <a:lnTo>
                      <a:pt x="2069" y="7940"/>
                    </a:lnTo>
                    <a:cubicBezTo>
                      <a:pt x="1995" y="7941"/>
                      <a:pt x="1925" y="7974"/>
                      <a:pt x="1877" y="8031"/>
                    </a:cubicBezTo>
                    <a:cubicBezTo>
                      <a:pt x="1835" y="8082"/>
                      <a:pt x="1814" y="8146"/>
                      <a:pt x="1819" y="8212"/>
                    </a:cubicBezTo>
                    <a:lnTo>
                      <a:pt x="1786" y="20864"/>
                    </a:lnTo>
                    <a:lnTo>
                      <a:pt x="696" y="20864"/>
                    </a:lnTo>
                    <a:lnTo>
                      <a:pt x="696" y="6323"/>
                    </a:lnTo>
                    <a:lnTo>
                      <a:pt x="10807" y="754"/>
                    </a:lnTo>
                    <a:close/>
                    <a:moveTo>
                      <a:pt x="9229" y="5008"/>
                    </a:moveTo>
                    <a:cubicBezTo>
                      <a:pt x="9070" y="5008"/>
                      <a:pt x="8989" y="5008"/>
                      <a:pt x="8904" y="5035"/>
                    </a:cubicBezTo>
                    <a:cubicBezTo>
                      <a:pt x="8810" y="5069"/>
                      <a:pt x="8736" y="5143"/>
                      <a:pt x="8702" y="5237"/>
                    </a:cubicBezTo>
                    <a:cubicBezTo>
                      <a:pt x="8675" y="5323"/>
                      <a:pt x="8675" y="5403"/>
                      <a:pt x="8675" y="5562"/>
                    </a:cubicBezTo>
                    <a:lnTo>
                      <a:pt x="8675" y="6638"/>
                    </a:lnTo>
                    <a:cubicBezTo>
                      <a:pt x="8675" y="6799"/>
                      <a:pt x="8675" y="6880"/>
                      <a:pt x="8702" y="6965"/>
                    </a:cubicBezTo>
                    <a:cubicBezTo>
                      <a:pt x="8736" y="7059"/>
                      <a:pt x="8810" y="7133"/>
                      <a:pt x="8904" y="7167"/>
                    </a:cubicBezTo>
                    <a:cubicBezTo>
                      <a:pt x="8989" y="7194"/>
                      <a:pt x="9070" y="7194"/>
                      <a:pt x="9229" y="7194"/>
                    </a:cubicBezTo>
                    <a:lnTo>
                      <a:pt x="12372" y="7194"/>
                    </a:lnTo>
                    <a:cubicBezTo>
                      <a:pt x="12534" y="7194"/>
                      <a:pt x="12614" y="7194"/>
                      <a:pt x="12700" y="7167"/>
                    </a:cubicBezTo>
                    <a:cubicBezTo>
                      <a:pt x="12794" y="7133"/>
                      <a:pt x="12868" y="7059"/>
                      <a:pt x="12902" y="6965"/>
                    </a:cubicBezTo>
                    <a:cubicBezTo>
                      <a:pt x="12929" y="6880"/>
                      <a:pt x="12929" y="6799"/>
                      <a:pt x="12929" y="6640"/>
                    </a:cubicBezTo>
                    <a:lnTo>
                      <a:pt x="12929" y="5565"/>
                    </a:lnTo>
                    <a:cubicBezTo>
                      <a:pt x="12929" y="5403"/>
                      <a:pt x="12929" y="5323"/>
                      <a:pt x="12902" y="5237"/>
                    </a:cubicBezTo>
                    <a:cubicBezTo>
                      <a:pt x="12868" y="5143"/>
                      <a:pt x="12794" y="5069"/>
                      <a:pt x="12700" y="5035"/>
                    </a:cubicBezTo>
                    <a:cubicBezTo>
                      <a:pt x="12614" y="5008"/>
                      <a:pt x="12533" y="5008"/>
                      <a:pt x="12374" y="5008"/>
                    </a:cubicBezTo>
                    <a:lnTo>
                      <a:pt x="9232" y="5008"/>
                    </a:lnTo>
                    <a:lnTo>
                      <a:pt x="9229" y="5008"/>
                    </a:lnTo>
                    <a:close/>
                    <a:moveTo>
                      <a:pt x="9346" y="5731"/>
                    </a:moveTo>
                    <a:lnTo>
                      <a:pt x="12258" y="5731"/>
                    </a:lnTo>
                    <a:lnTo>
                      <a:pt x="12258" y="6471"/>
                    </a:lnTo>
                    <a:lnTo>
                      <a:pt x="9346" y="6471"/>
                    </a:lnTo>
                    <a:lnTo>
                      <a:pt x="9346" y="5731"/>
                    </a:lnTo>
                    <a:close/>
                    <a:moveTo>
                      <a:pt x="2492" y="8634"/>
                    </a:moveTo>
                    <a:lnTo>
                      <a:pt x="19105" y="8634"/>
                    </a:lnTo>
                    <a:lnTo>
                      <a:pt x="19105" y="9357"/>
                    </a:lnTo>
                    <a:lnTo>
                      <a:pt x="2492" y="9357"/>
                    </a:lnTo>
                    <a:lnTo>
                      <a:pt x="2492" y="8634"/>
                    </a:lnTo>
                    <a:close/>
                    <a:moveTo>
                      <a:pt x="2492" y="10062"/>
                    </a:moveTo>
                    <a:lnTo>
                      <a:pt x="19105" y="10062"/>
                    </a:lnTo>
                    <a:lnTo>
                      <a:pt x="19105" y="10791"/>
                    </a:lnTo>
                    <a:lnTo>
                      <a:pt x="2492" y="10791"/>
                    </a:lnTo>
                    <a:lnTo>
                      <a:pt x="2492" y="10062"/>
                    </a:lnTo>
                    <a:close/>
                    <a:moveTo>
                      <a:pt x="13674" y="12221"/>
                    </a:moveTo>
                    <a:cubicBezTo>
                      <a:pt x="13588" y="12221"/>
                      <a:pt x="13505" y="12255"/>
                      <a:pt x="13443" y="12316"/>
                    </a:cubicBezTo>
                    <a:cubicBezTo>
                      <a:pt x="13380" y="12378"/>
                      <a:pt x="13345" y="12463"/>
                      <a:pt x="13345" y="12551"/>
                    </a:cubicBezTo>
                    <a:lnTo>
                      <a:pt x="13345" y="16574"/>
                    </a:lnTo>
                    <a:lnTo>
                      <a:pt x="9278" y="16574"/>
                    </a:lnTo>
                    <a:cubicBezTo>
                      <a:pt x="9219" y="16579"/>
                      <a:pt x="9162" y="16603"/>
                      <a:pt x="9118" y="16644"/>
                    </a:cubicBezTo>
                    <a:cubicBezTo>
                      <a:pt x="9069" y="16689"/>
                      <a:pt x="9039" y="16750"/>
                      <a:pt x="9034" y="16816"/>
                    </a:cubicBezTo>
                    <a:lnTo>
                      <a:pt x="9034" y="21231"/>
                    </a:lnTo>
                    <a:cubicBezTo>
                      <a:pt x="9030" y="21315"/>
                      <a:pt x="9058" y="21397"/>
                      <a:pt x="9113" y="21461"/>
                    </a:cubicBezTo>
                    <a:cubicBezTo>
                      <a:pt x="9165" y="21521"/>
                      <a:pt x="9236" y="21560"/>
                      <a:pt x="9314" y="21572"/>
                    </a:cubicBezTo>
                    <a:lnTo>
                      <a:pt x="18008" y="21593"/>
                    </a:lnTo>
                    <a:cubicBezTo>
                      <a:pt x="18107" y="21587"/>
                      <a:pt x="18200" y="21540"/>
                      <a:pt x="18264" y="21464"/>
                    </a:cubicBezTo>
                    <a:cubicBezTo>
                      <a:pt x="18322" y="21395"/>
                      <a:pt x="18352" y="21306"/>
                      <a:pt x="18348" y="21216"/>
                    </a:cubicBezTo>
                    <a:lnTo>
                      <a:pt x="18348" y="12495"/>
                    </a:lnTo>
                    <a:cubicBezTo>
                      <a:pt x="18345" y="12422"/>
                      <a:pt x="18314" y="12353"/>
                      <a:pt x="18262" y="12302"/>
                    </a:cubicBezTo>
                    <a:cubicBezTo>
                      <a:pt x="18202" y="12244"/>
                      <a:pt x="18120" y="12215"/>
                      <a:pt x="18037" y="12221"/>
                    </a:cubicBezTo>
                    <a:lnTo>
                      <a:pt x="13674" y="12221"/>
                    </a:lnTo>
                    <a:close/>
                    <a:moveTo>
                      <a:pt x="14048" y="12926"/>
                    </a:moveTo>
                    <a:lnTo>
                      <a:pt x="14782" y="12929"/>
                    </a:lnTo>
                    <a:lnTo>
                      <a:pt x="14782" y="13875"/>
                    </a:lnTo>
                    <a:cubicBezTo>
                      <a:pt x="14782" y="14024"/>
                      <a:pt x="14782" y="14098"/>
                      <a:pt x="14807" y="14178"/>
                    </a:cubicBezTo>
                    <a:cubicBezTo>
                      <a:pt x="14838" y="14264"/>
                      <a:pt x="14906" y="14332"/>
                      <a:pt x="14993" y="14364"/>
                    </a:cubicBezTo>
                    <a:cubicBezTo>
                      <a:pt x="15072" y="14389"/>
                      <a:pt x="15148" y="14390"/>
                      <a:pt x="15295" y="14390"/>
                    </a:cubicBezTo>
                    <a:lnTo>
                      <a:pt x="16416" y="14390"/>
                    </a:lnTo>
                    <a:cubicBezTo>
                      <a:pt x="16566" y="14390"/>
                      <a:pt x="16640" y="14389"/>
                      <a:pt x="16719" y="14364"/>
                    </a:cubicBezTo>
                    <a:cubicBezTo>
                      <a:pt x="16806" y="14332"/>
                      <a:pt x="16874" y="14264"/>
                      <a:pt x="16906" y="14178"/>
                    </a:cubicBezTo>
                    <a:cubicBezTo>
                      <a:pt x="16931" y="14098"/>
                      <a:pt x="16931" y="14024"/>
                      <a:pt x="16931" y="13877"/>
                    </a:cubicBezTo>
                    <a:lnTo>
                      <a:pt x="16931" y="12936"/>
                    </a:lnTo>
                    <a:lnTo>
                      <a:pt x="17663" y="12939"/>
                    </a:lnTo>
                    <a:lnTo>
                      <a:pt x="17662" y="16551"/>
                    </a:lnTo>
                    <a:lnTo>
                      <a:pt x="14042" y="16551"/>
                    </a:lnTo>
                    <a:lnTo>
                      <a:pt x="14048" y="12926"/>
                    </a:lnTo>
                    <a:close/>
                    <a:moveTo>
                      <a:pt x="15485" y="12931"/>
                    </a:moveTo>
                    <a:lnTo>
                      <a:pt x="16227" y="12934"/>
                    </a:lnTo>
                    <a:lnTo>
                      <a:pt x="16227" y="13675"/>
                    </a:lnTo>
                    <a:lnTo>
                      <a:pt x="15485" y="13675"/>
                    </a:lnTo>
                    <a:lnTo>
                      <a:pt x="15485" y="12931"/>
                    </a:lnTo>
                    <a:close/>
                    <a:moveTo>
                      <a:pt x="9709" y="17291"/>
                    </a:moveTo>
                    <a:lnTo>
                      <a:pt x="10464" y="17294"/>
                    </a:lnTo>
                    <a:lnTo>
                      <a:pt x="10464" y="18203"/>
                    </a:lnTo>
                    <a:cubicBezTo>
                      <a:pt x="10464" y="18352"/>
                      <a:pt x="10463" y="18426"/>
                      <a:pt x="10488" y="18506"/>
                    </a:cubicBezTo>
                    <a:cubicBezTo>
                      <a:pt x="10520" y="18592"/>
                      <a:pt x="10588" y="18660"/>
                      <a:pt x="10675" y="18692"/>
                    </a:cubicBezTo>
                    <a:cubicBezTo>
                      <a:pt x="10754" y="18717"/>
                      <a:pt x="10829" y="18718"/>
                      <a:pt x="10976" y="18718"/>
                    </a:cubicBezTo>
                    <a:lnTo>
                      <a:pt x="12098" y="18718"/>
                    </a:lnTo>
                    <a:cubicBezTo>
                      <a:pt x="12247" y="18718"/>
                      <a:pt x="12322" y="18717"/>
                      <a:pt x="12401" y="18692"/>
                    </a:cubicBezTo>
                    <a:cubicBezTo>
                      <a:pt x="12488" y="18660"/>
                      <a:pt x="12556" y="18592"/>
                      <a:pt x="12588" y="18506"/>
                    </a:cubicBezTo>
                    <a:cubicBezTo>
                      <a:pt x="12613" y="18426"/>
                      <a:pt x="12612" y="18352"/>
                      <a:pt x="12612" y="18205"/>
                    </a:cubicBezTo>
                    <a:lnTo>
                      <a:pt x="12612" y="17302"/>
                    </a:lnTo>
                    <a:lnTo>
                      <a:pt x="13345" y="17304"/>
                    </a:lnTo>
                    <a:lnTo>
                      <a:pt x="13343" y="20916"/>
                    </a:lnTo>
                    <a:lnTo>
                      <a:pt x="9703" y="20916"/>
                    </a:lnTo>
                    <a:lnTo>
                      <a:pt x="9709" y="17291"/>
                    </a:lnTo>
                    <a:close/>
                    <a:moveTo>
                      <a:pt x="14048" y="17291"/>
                    </a:moveTo>
                    <a:lnTo>
                      <a:pt x="14782" y="17294"/>
                    </a:lnTo>
                    <a:lnTo>
                      <a:pt x="14782" y="18203"/>
                    </a:lnTo>
                    <a:cubicBezTo>
                      <a:pt x="14782" y="18352"/>
                      <a:pt x="14782" y="18426"/>
                      <a:pt x="14807" y="18506"/>
                    </a:cubicBezTo>
                    <a:cubicBezTo>
                      <a:pt x="14838" y="18592"/>
                      <a:pt x="14906" y="18660"/>
                      <a:pt x="14993" y="18692"/>
                    </a:cubicBezTo>
                    <a:cubicBezTo>
                      <a:pt x="15072" y="18717"/>
                      <a:pt x="15148" y="18718"/>
                      <a:pt x="15295" y="18718"/>
                    </a:cubicBezTo>
                    <a:lnTo>
                      <a:pt x="16416" y="18718"/>
                    </a:lnTo>
                    <a:cubicBezTo>
                      <a:pt x="16566" y="18718"/>
                      <a:pt x="16640" y="18717"/>
                      <a:pt x="16719" y="18692"/>
                    </a:cubicBezTo>
                    <a:cubicBezTo>
                      <a:pt x="16806" y="18660"/>
                      <a:pt x="16874" y="18592"/>
                      <a:pt x="16906" y="18506"/>
                    </a:cubicBezTo>
                    <a:cubicBezTo>
                      <a:pt x="16931" y="18426"/>
                      <a:pt x="16931" y="18352"/>
                      <a:pt x="16931" y="18205"/>
                    </a:cubicBezTo>
                    <a:lnTo>
                      <a:pt x="16931" y="17302"/>
                    </a:lnTo>
                    <a:lnTo>
                      <a:pt x="17663" y="17304"/>
                    </a:lnTo>
                    <a:lnTo>
                      <a:pt x="17662" y="20916"/>
                    </a:lnTo>
                    <a:lnTo>
                      <a:pt x="14042" y="20916"/>
                    </a:lnTo>
                    <a:lnTo>
                      <a:pt x="14048" y="17291"/>
                    </a:lnTo>
                    <a:close/>
                    <a:moveTo>
                      <a:pt x="11167" y="17297"/>
                    </a:moveTo>
                    <a:lnTo>
                      <a:pt x="11909" y="17299"/>
                    </a:lnTo>
                    <a:lnTo>
                      <a:pt x="11909" y="18003"/>
                    </a:lnTo>
                    <a:lnTo>
                      <a:pt x="11167" y="18003"/>
                    </a:lnTo>
                    <a:lnTo>
                      <a:pt x="11167" y="17297"/>
                    </a:lnTo>
                    <a:close/>
                    <a:moveTo>
                      <a:pt x="15485" y="17297"/>
                    </a:moveTo>
                    <a:lnTo>
                      <a:pt x="16227" y="17299"/>
                    </a:lnTo>
                    <a:lnTo>
                      <a:pt x="16227" y="18003"/>
                    </a:lnTo>
                    <a:lnTo>
                      <a:pt x="15485" y="18003"/>
                    </a:lnTo>
                    <a:lnTo>
                      <a:pt x="15485" y="1729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3ACC67F-7E66-D24D-A3DB-0040238FA81D}"/>
              </a:ext>
            </a:extLst>
          </p:cNvPr>
          <p:cNvGrpSpPr/>
          <p:nvPr/>
        </p:nvGrpSpPr>
        <p:grpSpPr>
          <a:xfrm>
            <a:off x="1822848" y="6866731"/>
            <a:ext cx="20954328" cy="4311749"/>
            <a:chOff x="1822848" y="6866731"/>
            <a:chExt cx="20954328" cy="4311749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C31443C-807B-054C-8CF8-C353994AC283}"/>
                </a:ext>
              </a:extLst>
            </p:cNvPr>
            <p:cNvGrpSpPr/>
            <p:nvPr/>
          </p:nvGrpSpPr>
          <p:grpSpPr>
            <a:xfrm>
              <a:off x="9347684" y="8148604"/>
              <a:ext cx="5904656" cy="2287663"/>
              <a:chOff x="9239672" y="5709623"/>
              <a:chExt cx="5904656" cy="2287663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345C170E-7009-814B-8431-61575EC46688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8DA3315B-CB8C-C342-9F04-6F5D837998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E134B30-F825-7A41-83DD-0C953E16ECB1}"/>
                </a:ext>
              </a:extLst>
            </p:cNvPr>
            <p:cNvGrpSpPr/>
            <p:nvPr/>
          </p:nvGrpSpPr>
          <p:grpSpPr>
            <a:xfrm>
              <a:off x="1822848" y="8148604"/>
              <a:ext cx="5904656" cy="2287663"/>
              <a:chOff x="1822848" y="5709623"/>
              <a:chExt cx="5904656" cy="2287663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AA3FFE-DCD0-4B4D-9B30-8B8B7D1827D9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C8B5DDF8-3BFE-454A-B45D-01DE91241A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8EAE7968-83EA-3A43-AC20-A3A175FCB5D9}"/>
                </a:ext>
              </a:extLst>
            </p:cNvPr>
            <p:cNvGrpSpPr/>
            <p:nvPr/>
          </p:nvGrpSpPr>
          <p:grpSpPr>
            <a:xfrm>
              <a:off x="16872520" y="8148604"/>
              <a:ext cx="5904656" cy="2287663"/>
              <a:chOff x="16872520" y="5709623"/>
              <a:chExt cx="5904656" cy="2287663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2A7BF56F-648E-B44A-8E28-56865C39B59E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Text Box 3">
                <a:extLst>
                  <a:ext uri="{FF2B5EF4-FFF2-40B4-BE49-F238E27FC236}">
                    <a16:creationId xmlns:a16="http://schemas.microsoft.com/office/drawing/2014/main" id="{55F4FED5-744A-9346-B7E5-CF808FDE945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2E9EC280-81DC-D64A-BA6F-FC3FC3835884}"/>
                </a:ext>
              </a:extLst>
            </p:cNvPr>
            <p:cNvSpPr/>
            <p:nvPr/>
          </p:nvSpPr>
          <p:spPr>
            <a:xfrm>
              <a:off x="1859318" y="1059171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8171DB1-DEAF-1A40-B6CC-DDE5B61B14B7}"/>
                </a:ext>
              </a:extLst>
            </p:cNvPr>
            <p:cNvSpPr/>
            <p:nvPr/>
          </p:nvSpPr>
          <p:spPr>
            <a:xfrm>
              <a:off x="9326918" y="105890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4B9AF54B-243F-BF4F-8CB2-7B0CE5EE7BFC}"/>
                </a:ext>
              </a:extLst>
            </p:cNvPr>
            <p:cNvSpPr/>
            <p:nvPr/>
          </p:nvSpPr>
          <p:spPr>
            <a:xfrm>
              <a:off x="16873051" y="105890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AFA1C951-9776-154D-BE98-248AABADB883}"/>
                </a:ext>
              </a:extLst>
            </p:cNvPr>
            <p:cNvGrpSpPr/>
            <p:nvPr/>
          </p:nvGrpSpPr>
          <p:grpSpPr>
            <a:xfrm>
              <a:off x="1884300" y="6866731"/>
              <a:ext cx="1193001" cy="1193001"/>
              <a:chOff x="15219300" y="147493"/>
              <a:chExt cx="1193001" cy="1193001"/>
            </a:xfrm>
          </p:grpSpPr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D12ECB31-03E3-2244-9493-4CF2C695C303}"/>
                  </a:ext>
                </a:extLst>
              </p:cNvPr>
              <p:cNvSpPr/>
              <p:nvPr/>
            </p:nvSpPr>
            <p:spPr>
              <a:xfrm>
                <a:off x="15219300" y="147493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8" name="Фигура">
                <a:extLst>
                  <a:ext uri="{FF2B5EF4-FFF2-40B4-BE49-F238E27FC236}">
                    <a16:creationId xmlns:a16="http://schemas.microsoft.com/office/drawing/2014/main" id="{880277DC-8421-6449-89CD-F4C677D8EA90}"/>
                  </a:ext>
                </a:extLst>
              </p:cNvPr>
              <p:cNvSpPr/>
              <p:nvPr/>
            </p:nvSpPr>
            <p:spPr>
              <a:xfrm>
                <a:off x="15394328" y="324341"/>
                <a:ext cx="842945" cy="839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37" h="20302" extrusionOk="0">
                    <a:moveTo>
                      <a:pt x="9958" y="0"/>
                    </a:moveTo>
                    <a:cubicBezTo>
                      <a:pt x="7326" y="5"/>
                      <a:pt x="4706" y="1063"/>
                      <a:pt x="2748" y="3142"/>
                    </a:cubicBezTo>
                    <a:cubicBezTo>
                      <a:pt x="2697" y="3187"/>
                      <a:pt x="2665" y="3251"/>
                      <a:pt x="2660" y="3319"/>
                    </a:cubicBezTo>
                    <a:cubicBezTo>
                      <a:pt x="2654" y="3401"/>
                      <a:pt x="2686" y="3481"/>
                      <a:pt x="2746" y="3535"/>
                    </a:cubicBezTo>
                    <a:lnTo>
                      <a:pt x="3778" y="4587"/>
                    </a:lnTo>
                    <a:cubicBezTo>
                      <a:pt x="3822" y="4643"/>
                      <a:pt x="3884" y="4681"/>
                      <a:pt x="3953" y="4693"/>
                    </a:cubicBezTo>
                    <a:cubicBezTo>
                      <a:pt x="4047" y="4711"/>
                      <a:pt x="4142" y="4681"/>
                      <a:pt x="4211" y="4613"/>
                    </a:cubicBezTo>
                    <a:cubicBezTo>
                      <a:pt x="7212" y="1350"/>
                      <a:pt x="12219" y="1160"/>
                      <a:pt x="15448" y="4187"/>
                    </a:cubicBezTo>
                    <a:cubicBezTo>
                      <a:pt x="17977" y="6557"/>
                      <a:pt x="18678" y="10347"/>
                      <a:pt x="17172" y="13498"/>
                    </a:cubicBezTo>
                    <a:lnTo>
                      <a:pt x="16454" y="12900"/>
                    </a:lnTo>
                    <a:cubicBezTo>
                      <a:pt x="16372" y="12837"/>
                      <a:pt x="16264" y="12823"/>
                      <a:pt x="16170" y="12864"/>
                    </a:cubicBezTo>
                    <a:cubicBezTo>
                      <a:pt x="16070" y="12907"/>
                      <a:pt x="16003" y="13006"/>
                      <a:pt x="15997" y="13117"/>
                    </a:cubicBezTo>
                    <a:lnTo>
                      <a:pt x="15639" y="16874"/>
                    </a:lnTo>
                    <a:cubicBezTo>
                      <a:pt x="15632" y="16974"/>
                      <a:pt x="15667" y="17072"/>
                      <a:pt x="15736" y="17143"/>
                    </a:cubicBezTo>
                    <a:cubicBezTo>
                      <a:pt x="15833" y="17243"/>
                      <a:pt x="15978" y="17276"/>
                      <a:pt x="16107" y="17226"/>
                    </a:cubicBezTo>
                    <a:lnTo>
                      <a:pt x="19428" y="15858"/>
                    </a:lnTo>
                    <a:cubicBezTo>
                      <a:pt x="19547" y="15809"/>
                      <a:pt x="19625" y="15691"/>
                      <a:pt x="19623" y="15560"/>
                    </a:cubicBezTo>
                    <a:cubicBezTo>
                      <a:pt x="19623" y="15453"/>
                      <a:pt x="19568" y="15353"/>
                      <a:pt x="19479" y="15297"/>
                    </a:cubicBezTo>
                    <a:lnTo>
                      <a:pt x="18806" y="14786"/>
                    </a:lnTo>
                    <a:cubicBezTo>
                      <a:pt x="20942" y="10634"/>
                      <a:pt x="19986" y="5522"/>
                      <a:pt x="16501" y="2469"/>
                    </a:cubicBezTo>
                    <a:cubicBezTo>
                      <a:pt x="14610" y="811"/>
                      <a:pt x="12279" y="-4"/>
                      <a:pt x="9958" y="0"/>
                    </a:cubicBezTo>
                    <a:close/>
                    <a:moveTo>
                      <a:pt x="9760" y="654"/>
                    </a:moveTo>
                    <a:cubicBezTo>
                      <a:pt x="11778" y="617"/>
                      <a:pt x="13812" y="1247"/>
                      <a:pt x="15527" y="2565"/>
                    </a:cubicBezTo>
                    <a:cubicBezTo>
                      <a:pt x="19220" y="5404"/>
                      <a:pt x="20327" y="10579"/>
                      <a:pt x="18132" y="14736"/>
                    </a:cubicBezTo>
                    <a:cubicBezTo>
                      <a:pt x="18095" y="14806"/>
                      <a:pt x="18082" y="14886"/>
                      <a:pt x="18095" y="14965"/>
                    </a:cubicBezTo>
                    <a:cubicBezTo>
                      <a:pt x="18110" y="15058"/>
                      <a:pt x="18161" y="15142"/>
                      <a:pt x="18235" y="15198"/>
                    </a:cubicBezTo>
                    <a:lnTo>
                      <a:pt x="18629" y="15472"/>
                    </a:lnTo>
                    <a:lnTo>
                      <a:pt x="16316" y="16449"/>
                    </a:lnTo>
                    <a:lnTo>
                      <a:pt x="16541" y="13801"/>
                    </a:lnTo>
                    <a:lnTo>
                      <a:pt x="17168" y="14304"/>
                    </a:lnTo>
                    <a:cubicBezTo>
                      <a:pt x="17234" y="14356"/>
                      <a:pt x="17319" y="14377"/>
                      <a:pt x="17402" y="14361"/>
                    </a:cubicBezTo>
                    <a:cubicBezTo>
                      <a:pt x="17495" y="14344"/>
                      <a:pt x="17574" y="14282"/>
                      <a:pt x="17614" y="14194"/>
                    </a:cubicBezTo>
                    <a:cubicBezTo>
                      <a:pt x="19568" y="10408"/>
                      <a:pt x="18557" y="5732"/>
                      <a:pt x="15225" y="3142"/>
                    </a:cubicBezTo>
                    <a:cubicBezTo>
                      <a:pt x="11823" y="498"/>
                      <a:pt x="7038" y="817"/>
                      <a:pt x="4000" y="3889"/>
                    </a:cubicBezTo>
                    <a:lnTo>
                      <a:pt x="3459" y="3318"/>
                    </a:lnTo>
                    <a:cubicBezTo>
                      <a:pt x="5211" y="1594"/>
                      <a:pt x="7474" y="695"/>
                      <a:pt x="9760" y="654"/>
                    </a:cubicBezTo>
                    <a:close/>
                    <a:moveTo>
                      <a:pt x="9637" y="2679"/>
                    </a:moveTo>
                    <a:lnTo>
                      <a:pt x="9637" y="4045"/>
                    </a:lnTo>
                    <a:lnTo>
                      <a:pt x="10289" y="4045"/>
                    </a:lnTo>
                    <a:lnTo>
                      <a:pt x="10289" y="2679"/>
                    </a:lnTo>
                    <a:lnTo>
                      <a:pt x="9637" y="2679"/>
                    </a:lnTo>
                    <a:close/>
                    <a:moveTo>
                      <a:pt x="13331" y="3485"/>
                    </a:moveTo>
                    <a:lnTo>
                      <a:pt x="12682" y="4679"/>
                    </a:lnTo>
                    <a:lnTo>
                      <a:pt x="13251" y="5003"/>
                    </a:lnTo>
                    <a:lnTo>
                      <a:pt x="13901" y="3809"/>
                    </a:lnTo>
                    <a:lnTo>
                      <a:pt x="13331" y="3485"/>
                    </a:lnTo>
                    <a:close/>
                    <a:moveTo>
                      <a:pt x="6578" y="3486"/>
                    </a:moveTo>
                    <a:lnTo>
                      <a:pt x="6016" y="3824"/>
                    </a:lnTo>
                    <a:lnTo>
                      <a:pt x="6692" y="5002"/>
                    </a:lnTo>
                    <a:lnTo>
                      <a:pt x="7254" y="4664"/>
                    </a:lnTo>
                    <a:lnTo>
                      <a:pt x="6578" y="3486"/>
                    </a:lnTo>
                    <a:close/>
                    <a:moveTo>
                      <a:pt x="1989" y="4030"/>
                    </a:moveTo>
                    <a:cubicBezTo>
                      <a:pt x="1887" y="4032"/>
                      <a:pt x="1793" y="4085"/>
                      <a:pt x="1735" y="4171"/>
                    </a:cubicBezTo>
                    <a:cubicBezTo>
                      <a:pt x="-634" y="7315"/>
                      <a:pt x="-658" y="12914"/>
                      <a:pt x="2163" y="16442"/>
                    </a:cubicBezTo>
                    <a:cubicBezTo>
                      <a:pt x="5469" y="20575"/>
                      <a:pt x="11129" y="21596"/>
                      <a:pt x="15643" y="18492"/>
                    </a:cubicBezTo>
                    <a:cubicBezTo>
                      <a:pt x="15734" y="18425"/>
                      <a:pt x="15793" y="18323"/>
                      <a:pt x="15804" y="18209"/>
                    </a:cubicBezTo>
                    <a:cubicBezTo>
                      <a:pt x="15817" y="18085"/>
                      <a:pt x="15772" y="17961"/>
                      <a:pt x="15682" y="17876"/>
                    </a:cubicBezTo>
                    <a:lnTo>
                      <a:pt x="11824" y="14301"/>
                    </a:lnTo>
                    <a:cubicBezTo>
                      <a:pt x="11758" y="14255"/>
                      <a:pt x="11678" y="14233"/>
                      <a:pt x="11598" y="14238"/>
                    </a:cubicBezTo>
                    <a:cubicBezTo>
                      <a:pt x="11524" y="14242"/>
                      <a:pt x="11454" y="14271"/>
                      <a:pt x="11396" y="14318"/>
                    </a:cubicBezTo>
                    <a:lnTo>
                      <a:pt x="9258" y="15746"/>
                    </a:lnTo>
                    <a:cubicBezTo>
                      <a:pt x="9090" y="15847"/>
                      <a:pt x="8895" y="15891"/>
                      <a:pt x="8701" y="15872"/>
                    </a:cubicBezTo>
                    <a:cubicBezTo>
                      <a:pt x="8504" y="15852"/>
                      <a:pt x="8317" y="15769"/>
                      <a:pt x="8170" y="15633"/>
                    </a:cubicBezTo>
                    <a:lnTo>
                      <a:pt x="4500" y="11826"/>
                    </a:lnTo>
                    <a:cubicBezTo>
                      <a:pt x="4368" y="11676"/>
                      <a:pt x="4300" y="11480"/>
                      <a:pt x="4308" y="11279"/>
                    </a:cubicBezTo>
                    <a:cubicBezTo>
                      <a:pt x="4314" y="11121"/>
                      <a:pt x="4367" y="10970"/>
                      <a:pt x="4461" y="10844"/>
                    </a:cubicBezTo>
                    <a:lnTo>
                      <a:pt x="5907" y="8619"/>
                    </a:lnTo>
                    <a:cubicBezTo>
                      <a:pt x="5945" y="8563"/>
                      <a:pt x="5963" y="8496"/>
                      <a:pt x="5962" y="8429"/>
                    </a:cubicBezTo>
                    <a:cubicBezTo>
                      <a:pt x="5960" y="8359"/>
                      <a:pt x="5937" y="8293"/>
                      <a:pt x="5895" y="8238"/>
                    </a:cubicBezTo>
                    <a:lnTo>
                      <a:pt x="2221" y="4129"/>
                    </a:lnTo>
                    <a:cubicBezTo>
                      <a:pt x="2161" y="4064"/>
                      <a:pt x="2077" y="4029"/>
                      <a:pt x="1989" y="4030"/>
                    </a:cubicBezTo>
                    <a:close/>
                    <a:moveTo>
                      <a:pt x="2040" y="4887"/>
                    </a:moveTo>
                    <a:lnTo>
                      <a:pt x="5259" y="8485"/>
                    </a:lnTo>
                    <a:lnTo>
                      <a:pt x="4704" y="9323"/>
                    </a:lnTo>
                    <a:lnTo>
                      <a:pt x="1519" y="5767"/>
                    </a:lnTo>
                    <a:cubicBezTo>
                      <a:pt x="1673" y="5451"/>
                      <a:pt x="1846" y="5155"/>
                      <a:pt x="2040" y="4887"/>
                    </a:cubicBezTo>
                    <a:close/>
                    <a:moveTo>
                      <a:pt x="16152" y="6130"/>
                    </a:moveTo>
                    <a:lnTo>
                      <a:pt x="14992" y="6805"/>
                    </a:lnTo>
                    <a:lnTo>
                      <a:pt x="15314" y="7386"/>
                    </a:lnTo>
                    <a:lnTo>
                      <a:pt x="16475" y="6709"/>
                    </a:lnTo>
                    <a:lnTo>
                      <a:pt x="16152" y="6130"/>
                    </a:lnTo>
                    <a:close/>
                    <a:moveTo>
                      <a:pt x="1220" y="6483"/>
                    </a:moveTo>
                    <a:lnTo>
                      <a:pt x="4311" y="9916"/>
                    </a:lnTo>
                    <a:lnTo>
                      <a:pt x="3978" y="10421"/>
                    </a:lnTo>
                    <a:cubicBezTo>
                      <a:pt x="3763" y="10692"/>
                      <a:pt x="3653" y="11034"/>
                      <a:pt x="3665" y="11383"/>
                    </a:cubicBezTo>
                    <a:cubicBezTo>
                      <a:pt x="3678" y="11727"/>
                      <a:pt x="3811" y="12056"/>
                      <a:pt x="4040" y="12309"/>
                    </a:cubicBezTo>
                    <a:lnTo>
                      <a:pt x="7792" y="16161"/>
                    </a:lnTo>
                    <a:cubicBezTo>
                      <a:pt x="8037" y="16385"/>
                      <a:pt x="8345" y="16523"/>
                      <a:pt x="8672" y="16554"/>
                    </a:cubicBezTo>
                    <a:cubicBezTo>
                      <a:pt x="8982" y="16584"/>
                      <a:pt x="9295" y="16517"/>
                      <a:pt x="9567" y="16361"/>
                    </a:cubicBezTo>
                    <a:lnTo>
                      <a:pt x="10197" y="15932"/>
                    </a:lnTo>
                    <a:lnTo>
                      <a:pt x="13439" y="18962"/>
                    </a:lnTo>
                    <a:cubicBezTo>
                      <a:pt x="9712" y="20467"/>
                      <a:pt x="5406" y="19418"/>
                      <a:pt x="2683" y="16043"/>
                    </a:cubicBezTo>
                    <a:cubicBezTo>
                      <a:pt x="562" y="13415"/>
                      <a:pt x="193" y="9328"/>
                      <a:pt x="1220" y="6483"/>
                    </a:cubicBezTo>
                    <a:close/>
                    <a:moveTo>
                      <a:pt x="10954" y="6693"/>
                    </a:moveTo>
                    <a:lnTo>
                      <a:pt x="10304" y="11122"/>
                    </a:lnTo>
                    <a:cubicBezTo>
                      <a:pt x="10293" y="11200"/>
                      <a:pt x="10313" y="11280"/>
                      <a:pt x="10357" y="11344"/>
                    </a:cubicBezTo>
                    <a:cubicBezTo>
                      <a:pt x="10417" y="11430"/>
                      <a:pt x="10515" y="11480"/>
                      <a:pt x="10618" y="11477"/>
                    </a:cubicBezTo>
                    <a:lnTo>
                      <a:pt x="12941" y="11477"/>
                    </a:lnTo>
                    <a:lnTo>
                      <a:pt x="12941" y="12868"/>
                    </a:lnTo>
                    <a:lnTo>
                      <a:pt x="13623" y="12868"/>
                    </a:lnTo>
                    <a:lnTo>
                      <a:pt x="13623" y="11477"/>
                    </a:lnTo>
                    <a:lnTo>
                      <a:pt x="14642" y="11477"/>
                    </a:lnTo>
                    <a:lnTo>
                      <a:pt x="14642" y="10828"/>
                    </a:lnTo>
                    <a:lnTo>
                      <a:pt x="13623" y="10828"/>
                    </a:lnTo>
                    <a:lnTo>
                      <a:pt x="13623" y="6751"/>
                    </a:lnTo>
                    <a:lnTo>
                      <a:pt x="12941" y="6751"/>
                    </a:lnTo>
                    <a:lnTo>
                      <a:pt x="12941" y="10828"/>
                    </a:lnTo>
                    <a:lnTo>
                      <a:pt x="11016" y="10828"/>
                    </a:lnTo>
                    <a:lnTo>
                      <a:pt x="11628" y="6800"/>
                    </a:lnTo>
                    <a:lnTo>
                      <a:pt x="10954" y="6693"/>
                    </a:lnTo>
                    <a:close/>
                    <a:moveTo>
                      <a:pt x="7847" y="6779"/>
                    </a:moveTo>
                    <a:cubicBezTo>
                      <a:pt x="7466" y="6789"/>
                      <a:pt x="7102" y="6943"/>
                      <a:pt x="6824" y="7210"/>
                    </a:cubicBezTo>
                    <a:cubicBezTo>
                      <a:pt x="6515" y="7508"/>
                      <a:pt x="6338" y="7922"/>
                      <a:pt x="6334" y="8356"/>
                    </a:cubicBezTo>
                    <a:lnTo>
                      <a:pt x="6994" y="8356"/>
                    </a:lnTo>
                    <a:cubicBezTo>
                      <a:pt x="6995" y="8150"/>
                      <a:pt x="7065" y="7950"/>
                      <a:pt x="7191" y="7790"/>
                    </a:cubicBezTo>
                    <a:cubicBezTo>
                      <a:pt x="7333" y="7611"/>
                      <a:pt x="7534" y="7494"/>
                      <a:pt x="7754" y="7446"/>
                    </a:cubicBezTo>
                    <a:cubicBezTo>
                      <a:pt x="7883" y="7418"/>
                      <a:pt x="8016" y="7415"/>
                      <a:pt x="8148" y="7413"/>
                    </a:cubicBezTo>
                    <a:cubicBezTo>
                      <a:pt x="8288" y="7412"/>
                      <a:pt x="8428" y="7412"/>
                      <a:pt x="8564" y="7446"/>
                    </a:cubicBezTo>
                    <a:cubicBezTo>
                      <a:pt x="8948" y="7542"/>
                      <a:pt x="9233" y="7872"/>
                      <a:pt x="9289" y="8273"/>
                    </a:cubicBezTo>
                    <a:cubicBezTo>
                      <a:pt x="9339" y="8630"/>
                      <a:pt x="9198" y="8988"/>
                      <a:pt x="8919" y="9210"/>
                    </a:cubicBezTo>
                    <a:lnTo>
                      <a:pt x="7455" y="10184"/>
                    </a:lnTo>
                    <a:cubicBezTo>
                      <a:pt x="7154" y="10413"/>
                      <a:pt x="6901" y="10701"/>
                      <a:pt x="6710" y="11032"/>
                    </a:cubicBezTo>
                    <a:cubicBezTo>
                      <a:pt x="6493" y="11408"/>
                      <a:pt x="6363" y="11830"/>
                      <a:pt x="6329" y="12266"/>
                    </a:cubicBezTo>
                    <a:lnTo>
                      <a:pt x="6329" y="12497"/>
                    </a:lnTo>
                    <a:cubicBezTo>
                      <a:pt x="6334" y="12590"/>
                      <a:pt x="6373" y="12677"/>
                      <a:pt x="6439" y="12741"/>
                    </a:cubicBezTo>
                    <a:cubicBezTo>
                      <a:pt x="6505" y="12805"/>
                      <a:pt x="6593" y="12840"/>
                      <a:pt x="6684" y="12840"/>
                    </a:cubicBezTo>
                    <a:lnTo>
                      <a:pt x="9958" y="12840"/>
                    </a:lnTo>
                    <a:lnTo>
                      <a:pt x="9958" y="12174"/>
                    </a:lnTo>
                    <a:lnTo>
                      <a:pt x="6984" y="12174"/>
                    </a:lnTo>
                    <a:cubicBezTo>
                      <a:pt x="7042" y="11857"/>
                      <a:pt x="7162" y="11555"/>
                      <a:pt x="7337" y="11286"/>
                    </a:cubicBezTo>
                    <a:cubicBezTo>
                      <a:pt x="7512" y="11015"/>
                      <a:pt x="7738" y="10782"/>
                      <a:pt x="8003" y="10603"/>
                    </a:cubicBezTo>
                    <a:lnTo>
                      <a:pt x="9146" y="9859"/>
                    </a:lnTo>
                    <a:cubicBezTo>
                      <a:pt x="9392" y="9724"/>
                      <a:pt x="9597" y="9524"/>
                      <a:pt x="9742" y="9280"/>
                    </a:cubicBezTo>
                    <a:cubicBezTo>
                      <a:pt x="9887" y="9034"/>
                      <a:pt x="9965" y="8752"/>
                      <a:pt x="9966" y="8464"/>
                    </a:cubicBezTo>
                    <a:lnTo>
                      <a:pt x="9966" y="8318"/>
                    </a:lnTo>
                    <a:cubicBezTo>
                      <a:pt x="9949" y="7893"/>
                      <a:pt x="9769" y="7493"/>
                      <a:pt x="9464" y="7204"/>
                    </a:cubicBezTo>
                    <a:cubicBezTo>
                      <a:pt x="9188" y="6942"/>
                      <a:pt x="8829" y="6791"/>
                      <a:pt x="8453" y="6779"/>
                    </a:cubicBezTo>
                    <a:lnTo>
                      <a:pt x="7847" y="6779"/>
                    </a:lnTo>
                    <a:close/>
                    <a:moveTo>
                      <a:pt x="15944" y="9795"/>
                    </a:moveTo>
                    <a:lnTo>
                      <a:pt x="15944" y="10462"/>
                    </a:lnTo>
                    <a:lnTo>
                      <a:pt x="17280" y="10462"/>
                    </a:lnTo>
                    <a:lnTo>
                      <a:pt x="17280" y="9795"/>
                    </a:lnTo>
                    <a:lnTo>
                      <a:pt x="15944" y="9795"/>
                    </a:lnTo>
                    <a:close/>
                    <a:moveTo>
                      <a:pt x="11602" y="14977"/>
                    </a:moveTo>
                    <a:lnTo>
                      <a:pt x="15029" y="18138"/>
                    </a:lnTo>
                    <a:cubicBezTo>
                      <a:pt x="14725" y="18333"/>
                      <a:pt x="14415" y="18506"/>
                      <a:pt x="14100" y="18662"/>
                    </a:cubicBezTo>
                    <a:lnTo>
                      <a:pt x="10770" y="15542"/>
                    </a:lnTo>
                    <a:lnTo>
                      <a:pt x="11602" y="1497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B49FDAA0-95D3-2642-B6F3-C0890238FC5F}"/>
                </a:ext>
              </a:extLst>
            </p:cNvPr>
            <p:cNvGrpSpPr/>
            <p:nvPr/>
          </p:nvGrpSpPr>
          <p:grpSpPr>
            <a:xfrm>
              <a:off x="9402353" y="6866731"/>
              <a:ext cx="1193001" cy="1193001"/>
              <a:chOff x="17154486" y="330692"/>
              <a:chExt cx="1193001" cy="1193001"/>
            </a:xfrm>
          </p:grpSpPr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28878E3F-56B7-6F43-ACD5-E130F09687F2}"/>
                  </a:ext>
                </a:extLst>
              </p:cNvPr>
              <p:cNvSpPr/>
              <p:nvPr/>
            </p:nvSpPr>
            <p:spPr>
              <a:xfrm>
                <a:off x="17154486" y="330692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9" name="Фигура">
                <a:extLst>
                  <a:ext uri="{FF2B5EF4-FFF2-40B4-BE49-F238E27FC236}">
                    <a16:creationId xmlns:a16="http://schemas.microsoft.com/office/drawing/2014/main" id="{FFB0BF99-C5F5-0B45-A30F-6368FBE139EE}"/>
                  </a:ext>
                </a:extLst>
              </p:cNvPr>
              <p:cNvSpPr/>
              <p:nvPr/>
            </p:nvSpPr>
            <p:spPr>
              <a:xfrm>
                <a:off x="17333904" y="634656"/>
                <a:ext cx="834164" cy="5850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00" extrusionOk="0">
                    <a:moveTo>
                      <a:pt x="68" y="0"/>
                    </a:moveTo>
                    <a:lnTo>
                      <a:pt x="68" y="932"/>
                    </a:lnTo>
                    <a:lnTo>
                      <a:pt x="763" y="932"/>
                    </a:lnTo>
                    <a:lnTo>
                      <a:pt x="763" y="0"/>
                    </a:lnTo>
                    <a:lnTo>
                      <a:pt x="68" y="0"/>
                    </a:lnTo>
                    <a:close/>
                    <a:moveTo>
                      <a:pt x="1399" y="0"/>
                    </a:moveTo>
                    <a:lnTo>
                      <a:pt x="1399" y="932"/>
                    </a:lnTo>
                    <a:lnTo>
                      <a:pt x="4697" y="932"/>
                    </a:lnTo>
                    <a:lnTo>
                      <a:pt x="4697" y="0"/>
                    </a:lnTo>
                    <a:lnTo>
                      <a:pt x="1399" y="0"/>
                    </a:lnTo>
                    <a:close/>
                    <a:moveTo>
                      <a:pt x="469" y="2098"/>
                    </a:moveTo>
                    <a:cubicBezTo>
                      <a:pt x="334" y="2098"/>
                      <a:pt x="266" y="2098"/>
                      <a:pt x="194" y="2130"/>
                    </a:cubicBezTo>
                    <a:cubicBezTo>
                      <a:pt x="114" y="2171"/>
                      <a:pt x="52" y="2259"/>
                      <a:pt x="23" y="2370"/>
                    </a:cubicBezTo>
                    <a:cubicBezTo>
                      <a:pt x="0" y="2472"/>
                      <a:pt x="0" y="2568"/>
                      <a:pt x="0" y="2757"/>
                    </a:cubicBezTo>
                    <a:lnTo>
                      <a:pt x="0" y="18097"/>
                    </a:lnTo>
                    <a:cubicBezTo>
                      <a:pt x="0" y="18289"/>
                      <a:pt x="0" y="18385"/>
                      <a:pt x="23" y="18486"/>
                    </a:cubicBezTo>
                    <a:cubicBezTo>
                      <a:pt x="52" y="18598"/>
                      <a:pt x="114" y="18686"/>
                      <a:pt x="194" y="18726"/>
                    </a:cubicBezTo>
                    <a:cubicBezTo>
                      <a:pt x="266" y="18759"/>
                      <a:pt x="335" y="18759"/>
                      <a:pt x="469" y="18759"/>
                    </a:cubicBezTo>
                    <a:lnTo>
                      <a:pt x="3253" y="18759"/>
                    </a:lnTo>
                    <a:cubicBezTo>
                      <a:pt x="3329" y="19355"/>
                      <a:pt x="3530" y="19925"/>
                      <a:pt x="3857" y="20386"/>
                    </a:cubicBezTo>
                    <a:cubicBezTo>
                      <a:pt x="4711" y="21586"/>
                      <a:pt x="6094" y="21586"/>
                      <a:pt x="6947" y="20386"/>
                    </a:cubicBezTo>
                    <a:cubicBezTo>
                      <a:pt x="7275" y="19925"/>
                      <a:pt x="7476" y="19355"/>
                      <a:pt x="7552" y="18759"/>
                    </a:cubicBezTo>
                    <a:lnTo>
                      <a:pt x="13016" y="18759"/>
                    </a:lnTo>
                    <a:lnTo>
                      <a:pt x="13016" y="18767"/>
                    </a:lnTo>
                    <a:lnTo>
                      <a:pt x="15488" y="18767"/>
                    </a:lnTo>
                    <a:cubicBezTo>
                      <a:pt x="15563" y="19365"/>
                      <a:pt x="15764" y="19938"/>
                      <a:pt x="16093" y="20401"/>
                    </a:cubicBezTo>
                    <a:cubicBezTo>
                      <a:pt x="16946" y="21600"/>
                      <a:pt x="18329" y="21600"/>
                      <a:pt x="19183" y="20401"/>
                    </a:cubicBezTo>
                    <a:cubicBezTo>
                      <a:pt x="19522" y="19923"/>
                      <a:pt x="19724" y="19328"/>
                      <a:pt x="19793" y="18708"/>
                    </a:cubicBezTo>
                    <a:lnTo>
                      <a:pt x="21265" y="18708"/>
                    </a:lnTo>
                    <a:cubicBezTo>
                      <a:pt x="21355" y="18711"/>
                      <a:pt x="21442" y="18662"/>
                      <a:pt x="21505" y="18573"/>
                    </a:cubicBezTo>
                    <a:cubicBezTo>
                      <a:pt x="21564" y="18489"/>
                      <a:pt x="21598" y="18377"/>
                      <a:pt x="21600" y="18259"/>
                    </a:cubicBezTo>
                    <a:lnTo>
                      <a:pt x="21600" y="14102"/>
                    </a:lnTo>
                    <a:lnTo>
                      <a:pt x="19431" y="6405"/>
                    </a:lnTo>
                    <a:cubicBezTo>
                      <a:pt x="19396" y="6285"/>
                      <a:pt x="19332" y="6187"/>
                      <a:pt x="19250" y="6127"/>
                    </a:cubicBezTo>
                    <a:cubicBezTo>
                      <a:pt x="19192" y="6084"/>
                      <a:pt x="19127" y="6062"/>
                      <a:pt x="19061" y="6064"/>
                    </a:cubicBezTo>
                    <a:lnTo>
                      <a:pt x="14771" y="6065"/>
                    </a:lnTo>
                    <a:lnTo>
                      <a:pt x="14771" y="2760"/>
                    </a:lnTo>
                    <a:cubicBezTo>
                      <a:pt x="14771" y="2568"/>
                      <a:pt x="14771" y="2472"/>
                      <a:pt x="14748" y="2370"/>
                    </a:cubicBezTo>
                    <a:cubicBezTo>
                      <a:pt x="14719" y="2259"/>
                      <a:pt x="14656" y="2171"/>
                      <a:pt x="14577" y="2130"/>
                    </a:cubicBezTo>
                    <a:cubicBezTo>
                      <a:pt x="14505" y="2098"/>
                      <a:pt x="14436" y="2098"/>
                      <a:pt x="14302" y="2098"/>
                    </a:cubicBezTo>
                    <a:lnTo>
                      <a:pt x="471" y="2098"/>
                    </a:lnTo>
                    <a:lnTo>
                      <a:pt x="469" y="2098"/>
                    </a:lnTo>
                    <a:close/>
                    <a:moveTo>
                      <a:pt x="714" y="3028"/>
                    </a:moveTo>
                    <a:lnTo>
                      <a:pt x="14057" y="3028"/>
                    </a:lnTo>
                    <a:lnTo>
                      <a:pt x="14057" y="15707"/>
                    </a:lnTo>
                    <a:lnTo>
                      <a:pt x="7937" y="15707"/>
                    </a:lnTo>
                    <a:lnTo>
                      <a:pt x="7937" y="16640"/>
                    </a:lnTo>
                    <a:lnTo>
                      <a:pt x="14057" y="16640"/>
                    </a:lnTo>
                    <a:lnTo>
                      <a:pt x="14057" y="17828"/>
                    </a:lnTo>
                    <a:lnTo>
                      <a:pt x="7568" y="17828"/>
                    </a:lnTo>
                    <a:cubicBezTo>
                      <a:pt x="7509" y="17175"/>
                      <a:pt x="7304" y="16544"/>
                      <a:pt x="6947" y="16043"/>
                    </a:cubicBezTo>
                    <a:cubicBezTo>
                      <a:pt x="6521" y="15443"/>
                      <a:pt x="5962" y="15143"/>
                      <a:pt x="5403" y="15143"/>
                    </a:cubicBezTo>
                    <a:cubicBezTo>
                      <a:pt x="4844" y="15143"/>
                      <a:pt x="4284" y="15443"/>
                      <a:pt x="3857" y="16043"/>
                    </a:cubicBezTo>
                    <a:cubicBezTo>
                      <a:pt x="3501" y="16544"/>
                      <a:pt x="3296" y="17175"/>
                      <a:pt x="3237" y="17828"/>
                    </a:cubicBezTo>
                    <a:lnTo>
                      <a:pt x="714" y="17828"/>
                    </a:lnTo>
                    <a:lnTo>
                      <a:pt x="714" y="16640"/>
                    </a:lnTo>
                    <a:lnTo>
                      <a:pt x="2845" y="16640"/>
                    </a:lnTo>
                    <a:lnTo>
                      <a:pt x="2845" y="15707"/>
                    </a:lnTo>
                    <a:lnTo>
                      <a:pt x="714" y="15707"/>
                    </a:lnTo>
                    <a:lnTo>
                      <a:pt x="714" y="3028"/>
                    </a:lnTo>
                    <a:close/>
                    <a:moveTo>
                      <a:pt x="5074" y="6039"/>
                    </a:moveTo>
                    <a:cubicBezTo>
                      <a:pt x="4980" y="6036"/>
                      <a:pt x="4888" y="6083"/>
                      <a:pt x="4817" y="6171"/>
                    </a:cubicBezTo>
                    <a:cubicBezTo>
                      <a:pt x="4727" y="6280"/>
                      <a:pt x="4679" y="6441"/>
                      <a:pt x="4685" y="6608"/>
                    </a:cubicBezTo>
                    <a:lnTo>
                      <a:pt x="4685" y="11120"/>
                    </a:lnTo>
                    <a:lnTo>
                      <a:pt x="5378" y="11120"/>
                    </a:lnTo>
                    <a:lnTo>
                      <a:pt x="5377" y="7057"/>
                    </a:lnTo>
                    <a:lnTo>
                      <a:pt x="6140" y="7057"/>
                    </a:lnTo>
                    <a:cubicBezTo>
                      <a:pt x="6321" y="7068"/>
                      <a:pt x="6469" y="7261"/>
                      <a:pt x="6491" y="7513"/>
                    </a:cubicBezTo>
                    <a:cubicBezTo>
                      <a:pt x="6517" y="7817"/>
                      <a:pt x="6357" y="8089"/>
                      <a:pt x="6140" y="8110"/>
                    </a:cubicBezTo>
                    <a:lnTo>
                      <a:pt x="6074" y="8117"/>
                    </a:lnTo>
                    <a:cubicBezTo>
                      <a:pt x="5909" y="8155"/>
                      <a:pt x="5787" y="8352"/>
                      <a:pt x="5783" y="8587"/>
                    </a:cubicBezTo>
                    <a:cubicBezTo>
                      <a:pt x="5778" y="8834"/>
                      <a:pt x="5905" y="9047"/>
                      <a:pt x="6079" y="9085"/>
                    </a:cubicBezTo>
                    <a:lnTo>
                      <a:pt x="6196" y="9113"/>
                    </a:lnTo>
                    <a:cubicBezTo>
                      <a:pt x="6271" y="9134"/>
                      <a:pt x="6340" y="9190"/>
                      <a:pt x="6390" y="9271"/>
                    </a:cubicBezTo>
                    <a:cubicBezTo>
                      <a:pt x="6445" y="9362"/>
                      <a:pt x="6475" y="9477"/>
                      <a:pt x="6474" y="9597"/>
                    </a:cubicBezTo>
                    <a:lnTo>
                      <a:pt x="6474" y="11110"/>
                    </a:lnTo>
                    <a:lnTo>
                      <a:pt x="7168" y="11110"/>
                    </a:lnTo>
                    <a:lnTo>
                      <a:pt x="7168" y="9518"/>
                    </a:lnTo>
                    <a:cubicBezTo>
                      <a:pt x="7173" y="9346"/>
                      <a:pt x="7151" y="9173"/>
                      <a:pt x="7103" y="9014"/>
                    </a:cubicBezTo>
                    <a:cubicBezTo>
                      <a:pt x="7059" y="8871"/>
                      <a:pt x="6996" y="8743"/>
                      <a:pt x="6916" y="8635"/>
                    </a:cubicBezTo>
                    <a:cubicBezTo>
                      <a:pt x="7180" y="8232"/>
                      <a:pt x="7271" y="7663"/>
                      <a:pt x="7155" y="7141"/>
                    </a:cubicBezTo>
                    <a:cubicBezTo>
                      <a:pt x="7008" y="6479"/>
                      <a:pt x="6570" y="6031"/>
                      <a:pt x="6077" y="6039"/>
                    </a:cubicBezTo>
                    <a:lnTo>
                      <a:pt x="5074" y="6039"/>
                    </a:lnTo>
                    <a:close/>
                    <a:moveTo>
                      <a:pt x="11107" y="6056"/>
                    </a:moveTo>
                    <a:cubicBezTo>
                      <a:pt x="11014" y="6056"/>
                      <a:pt x="10925" y="6112"/>
                      <a:pt x="10862" y="6210"/>
                    </a:cubicBezTo>
                    <a:cubicBezTo>
                      <a:pt x="10808" y="6295"/>
                      <a:pt x="10779" y="6404"/>
                      <a:pt x="10779" y="6517"/>
                    </a:cubicBezTo>
                    <a:lnTo>
                      <a:pt x="10779" y="7595"/>
                    </a:lnTo>
                    <a:lnTo>
                      <a:pt x="10779" y="9563"/>
                    </a:lnTo>
                    <a:lnTo>
                      <a:pt x="10779" y="10642"/>
                    </a:lnTo>
                    <a:cubicBezTo>
                      <a:pt x="10779" y="10755"/>
                      <a:pt x="10808" y="10864"/>
                      <a:pt x="10862" y="10949"/>
                    </a:cubicBezTo>
                    <a:cubicBezTo>
                      <a:pt x="10925" y="11047"/>
                      <a:pt x="11014" y="11102"/>
                      <a:pt x="11107" y="11102"/>
                    </a:cubicBezTo>
                    <a:lnTo>
                      <a:pt x="12941" y="11102"/>
                    </a:lnTo>
                    <a:lnTo>
                      <a:pt x="12941" y="10120"/>
                    </a:lnTo>
                    <a:lnTo>
                      <a:pt x="11506" y="10105"/>
                    </a:lnTo>
                    <a:lnTo>
                      <a:pt x="11506" y="9563"/>
                    </a:lnTo>
                    <a:lnTo>
                      <a:pt x="11506" y="9070"/>
                    </a:lnTo>
                    <a:lnTo>
                      <a:pt x="12904" y="9070"/>
                    </a:lnTo>
                    <a:lnTo>
                      <a:pt x="12904" y="8101"/>
                    </a:lnTo>
                    <a:lnTo>
                      <a:pt x="11506" y="8101"/>
                    </a:lnTo>
                    <a:lnTo>
                      <a:pt x="11506" y="7595"/>
                    </a:lnTo>
                    <a:lnTo>
                      <a:pt x="11506" y="7053"/>
                    </a:lnTo>
                    <a:lnTo>
                      <a:pt x="12941" y="7039"/>
                    </a:lnTo>
                    <a:lnTo>
                      <a:pt x="12941" y="6056"/>
                    </a:lnTo>
                    <a:lnTo>
                      <a:pt x="11107" y="6056"/>
                    </a:lnTo>
                    <a:close/>
                    <a:moveTo>
                      <a:pt x="8239" y="6057"/>
                    </a:moveTo>
                    <a:cubicBezTo>
                      <a:pt x="8145" y="6058"/>
                      <a:pt x="8056" y="6114"/>
                      <a:pt x="7994" y="6212"/>
                    </a:cubicBezTo>
                    <a:cubicBezTo>
                      <a:pt x="7940" y="6296"/>
                      <a:pt x="7910" y="6406"/>
                      <a:pt x="7910" y="6519"/>
                    </a:cubicBezTo>
                    <a:lnTo>
                      <a:pt x="7910" y="7597"/>
                    </a:lnTo>
                    <a:lnTo>
                      <a:pt x="7910" y="9565"/>
                    </a:lnTo>
                    <a:lnTo>
                      <a:pt x="7910" y="10644"/>
                    </a:lnTo>
                    <a:cubicBezTo>
                      <a:pt x="7910" y="10757"/>
                      <a:pt x="7940" y="10866"/>
                      <a:pt x="7994" y="10951"/>
                    </a:cubicBezTo>
                    <a:cubicBezTo>
                      <a:pt x="8056" y="11049"/>
                      <a:pt x="8145" y="11104"/>
                      <a:pt x="8239" y="11104"/>
                    </a:cubicBezTo>
                    <a:lnTo>
                      <a:pt x="10073" y="11104"/>
                    </a:lnTo>
                    <a:lnTo>
                      <a:pt x="10073" y="10122"/>
                    </a:lnTo>
                    <a:lnTo>
                      <a:pt x="8637" y="10106"/>
                    </a:lnTo>
                    <a:lnTo>
                      <a:pt x="8637" y="9565"/>
                    </a:lnTo>
                    <a:lnTo>
                      <a:pt x="8637" y="9072"/>
                    </a:lnTo>
                    <a:lnTo>
                      <a:pt x="10036" y="9072"/>
                    </a:lnTo>
                    <a:lnTo>
                      <a:pt x="10036" y="8103"/>
                    </a:lnTo>
                    <a:lnTo>
                      <a:pt x="8637" y="8103"/>
                    </a:lnTo>
                    <a:lnTo>
                      <a:pt x="8637" y="7597"/>
                    </a:lnTo>
                    <a:lnTo>
                      <a:pt x="8637" y="7055"/>
                    </a:lnTo>
                    <a:lnTo>
                      <a:pt x="10073" y="7041"/>
                    </a:lnTo>
                    <a:lnTo>
                      <a:pt x="10073" y="6057"/>
                    </a:lnTo>
                    <a:lnTo>
                      <a:pt x="8239" y="6057"/>
                    </a:lnTo>
                    <a:close/>
                    <a:moveTo>
                      <a:pt x="3946" y="6066"/>
                    </a:moveTo>
                    <a:lnTo>
                      <a:pt x="2113" y="6070"/>
                    </a:lnTo>
                    <a:cubicBezTo>
                      <a:pt x="2027" y="6072"/>
                      <a:pt x="1947" y="6120"/>
                      <a:pt x="1886" y="6204"/>
                    </a:cubicBezTo>
                    <a:cubicBezTo>
                      <a:pt x="1824" y="6290"/>
                      <a:pt x="1788" y="6407"/>
                      <a:pt x="1787" y="6529"/>
                    </a:cubicBezTo>
                    <a:lnTo>
                      <a:pt x="1787" y="11115"/>
                    </a:lnTo>
                    <a:lnTo>
                      <a:pt x="2520" y="11115"/>
                    </a:lnTo>
                    <a:lnTo>
                      <a:pt x="2520" y="9075"/>
                    </a:lnTo>
                    <a:lnTo>
                      <a:pt x="3951" y="9075"/>
                    </a:lnTo>
                    <a:lnTo>
                      <a:pt x="3951" y="8106"/>
                    </a:lnTo>
                    <a:lnTo>
                      <a:pt x="2520" y="8106"/>
                    </a:lnTo>
                    <a:lnTo>
                      <a:pt x="2520" y="7046"/>
                    </a:lnTo>
                    <a:lnTo>
                      <a:pt x="3949" y="7046"/>
                    </a:lnTo>
                    <a:lnTo>
                      <a:pt x="3946" y="6066"/>
                    </a:lnTo>
                    <a:close/>
                    <a:moveTo>
                      <a:pt x="14771" y="7053"/>
                    </a:moveTo>
                    <a:lnTo>
                      <a:pt x="18832" y="7053"/>
                    </a:lnTo>
                    <a:lnTo>
                      <a:pt x="19134" y="8099"/>
                    </a:lnTo>
                    <a:lnTo>
                      <a:pt x="16540" y="8099"/>
                    </a:lnTo>
                    <a:cubicBezTo>
                      <a:pt x="16446" y="8098"/>
                      <a:pt x="16356" y="8151"/>
                      <a:pt x="16291" y="8244"/>
                    </a:cubicBezTo>
                    <a:cubicBezTo>
                      <a:pt x="16231" y="8331"/>
                      <a:pt x="16196" y="8447"/>
                      <a:pt x="16194" y="8569"/>
                    </a:cubicBezTo>
                    <a:lnTo>
                      <a:pt x="16194" y="12646"/>
                    </a:lnTo>
                    <a:cubicBezTo>
                      <a:pt x="16189" y="12813"/>
                      <a:pt x="16247" y="12972"/>
                      <a:pt x="16345" y="13065"/>
                    </a:cubicBezTo>
                    <a:cubicBezTo>
                      <a:pt x="16405" y="13121"/>
                      <a:pt x="16476" y="13149"/>
                      <a:pt x="16548" y="13144"/>
                    </a:cubicBezTo>
                    <a:lnTo>
                      <a:pt x="20594" y="13144"/>
                    </a:lnTo>
                    <a:lnTo>
                      <a:pt x="20917" y="14262"/>
                    </a:lnTo>
                    <a:lnTo>
                      <a:pt x="20917" y="15707"/>
                    </a:lnTo>
                    <a:lnTo>
                      <a:pt x="20175" y="15707"/>
                    </a:lnTo>
                    <a:lnTo>
                      <a:pt x="20175" y="16640"/>
                    </a:lnTo>
                    <a:lnTo>
                      <a:pt x="20917" y="16640"/>
                    </a:lnTo>
                    <a:lnTo>
                      <a:pt x="20917" y="17785"/>
                    </a:lnTo>
                    <a:lnTo>
                      <a:pt x="19797" y="17785"/>
                    </a:lnTo>
                    <a:cubicBezTo>
                      <a:pt x="19732" y="17153"/>
                      <a:pt x="19529" y="16543"/>
                      <a:pt x="19183" y="16057"/>
                    </a:cubicBezTo>
                    <a:cubicBezTo>
                      <a:pt x="18756" y="15457"/>
                      <a:pt x="18197" y="15157"/>
                      <a:pt x="17638" y="15157"/>
                    </a:cubicBezTo>
                    <a:cubicBezTo>
                      <a:pt x="17079" y="15157"/>
                      <a:pt x="16519" y="15457"/>
                      <a:pt x="16093" y="16057"/>
                    </a:cubicBezTo>
                    <a:cubicBezTo>
                      <a:pt x="15737" y="16556"/>
                      <a:pt x="15532" y="17185"/>
                      <a:pt x="15473" y="17834"/>
                    </a:cubicBezTo>
                    <a:lnTo>
                      <a:pt x="14771" y="17834"/>
                    </a:lnTo>
                    <a:lnTo>
                      <a:pt x="14771" y="7053"/>
                    </a:lnTo>
                    <a:close/>
                    <a:moveTo>
                      <a:pt x="16904" y="9106"/>
                    </a:moveTo>
                    <a:lnTo>
                      <a:pt x="19425" y="9106"/>
                    </a:lnTo>
                    <a:lnTo>
                      <a:pt x="20316" y="12185"/>
                    </a:lnTo>
                    <a:lnTo>
                      <a:pt x="16904" y="12185"/>
                    </a:lnTo>
                    <a:lnTo>
                      <a:pt x="16904" y="9106"/>
                    </a:lnTo>
                    <a:close/>
                    <a:moveTo>
                      <a:pt x="2040" y="12474"/>
                    </a:moveTo>
                    <a:lnTo>
                      <a:pt x="2040" y="13406"/>
                    </a:lnTo>
                    <a:lnTo>
                      <a:pt x="13140" y="13406"/>
                    </a:lnTo>
                    <a:lnTo>
                      <a:pt x="13140" y="12474"/>
                    </a:lnTo>
                    <a:lnTo>
                      <a:pt x="2040" y="12474"/>
                    </a:lnTo>
                    <a:close/>
                    <a:moveTo>
                      <a:pt x="5403" y="16200"/>
                    </a:moveTo>
                    <a:cubicBezTo>
                      <a:pt x="5772" y="16200"/>
                      <a:pt x="6141" y="16397"/>
                      <a:pt x="6423" y="16793"/>
                    </a:cubicBezTo>
                    <a:cubicBezTo>
                      <a:pt x="6987" y="17586"/>
                      <a:pt x="6987" y="18871"/>
                      <a:pt x="6423" y="19664"/>
                    </a:cubicBezTo>
                    <a:cubicBezTo>
                      <a:pt x="5859" y="20457"/>
                      <a:pt x="4946" y="20457"/>
                      <a:pt x="4382" y="19664"/>
                    </a:cubicBezTo>
                    <a:cubicBezTo>
                      <a:pt x="3818" y="18871"/>
                      <a:pt x="3818" y="17586"/>
                      <a:pt x="4382" y="16793"/>
                    </a:cubicBezTo>
                    <a:cubicBezTo>
                      <a:pt x="4664" y="16397"/>
                      <a:pt x="5033" y="16200"/>
                      <a:pt x="5403" y="16200"/>
                    </a:cubicBezTo>
                    <a:close/>
                    <a:moveTo>
                      <a:pt x="17638" y="16214"/>
                    </a:moveTo>
                    <a:cubicBezTo>
                      <a:pt x="18007" y="16214"/>
                      <a:pt x="18376" y="16412"/>
                      <a:pt x="18658" y="16808"/>
                    </a:cubicBezTo>
                    <a:cubicBezTo>
                      <a:pt x="19222" y="17600"/>
                      <a:pt x="19222" y="18886"/>
                      <a:pt x="18658" y="19678"/>
                    </a:cubicBezTo>
                    <a:cubicBezTo>
                      <a:pt x="18094" y="20471"/>
                      <a:pt x="17181" y="20471"/>
                      <a:pt x="16617" y="19678"/>
                    </a:cubicBezTo>
                    <a:cubicBezTo>
                      <a:pt x="16053" y="18886"/>
                      <a:pt x="16053" y="17600"/>
                      <a:pt x="16617" y="16808"/>
                    </a:cubicBezTo>
                    <a:cubicBezTo>
                      <a:pt x="16899" y="16412"/>
                      <a:pt x="17268" y="16214"/>
                      <a:pt x="17638" y="16214"/>
                    </a:cubicBezTo>
                    <a:close/>
                    <a:moveTo>
                      <a:pt x="5055" y="17763"/>
                    </a:moveTo>
                    <a:lnTo>
                      <a:pt x="5055" y="18695"/>
                    </a:lnTo>
                    <a:lnTo>
                      <a:pt x="5750" y="18695"/>
                    </a:lnTo>
                    <a:lnTo>
                      <a:pt x="5750" y="17763"/>
                    </a:lnTo>
                    <a:lnTo>
                      <a:pt x="5055" y="17763"/>
                    </a:lnTo>
                    <a:close/>
                    <a:moveTo>
                      <a:pt x="17290" y="17777"/>
                    </a:moveTo>
                    <a:lnTo>
                      <a:pt x="17290" y="18709"/>
                    </a:lnTo>
                    <a:lnTo>
                      <a:pt x="17985" y="18709"/>
                    </a:lnTo>
                    <a:lnTo>
                      <a:pt x="17985" y="17777"/>
                    </a:lnTo>
                    <a:lnTo>
                      <a:pt x="17290" y="1777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380A374A-709C-DD43-87C4-639A2B7276A3}"/>
                </a:ext>
              </a:extLst>
            </p:cNvPr>
            <p:cNvGrpSpPr/>
            <p:nvPr/>
          </p:nvGrpSpPr>
          <p:grpSpPr>
            <a:xfrm>
              <a:off x="16936610" y="6866731"/>
              <a:ext cx="1193001" cy="1193001"/>
              <a:chOff x="20087352" y="398896"/>
              <a:chExt cx="1193001" cy="1193001"/>
            </a:xfrm>
          </p:grpSpPr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5A0C37CA-9D0D-2340-BBD4-1CA775FB53B6}"/>
                  </a:ext>
                </a:extLst>
              </p:cNvPr>
              <p:cNvSpPr/>
              <p:nvPr/>
            </p:nvSpPr>
            <p:spPr>
              <a:xfrm>
                <a:off x="20087352" y="398896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60" name="Фигура">
                <a:extLst>
                  <a:ext uri="{FF2B5EF4-FFF2-40B4-BE49-F238E27FC236}">
                    <a16:creationId xmlns:a16="http://schemas.microsoft.com/office/drawing/2014/main" id="{24772CBB-D24E-F646-AEE3-FB834CA5F401}"/>
                  </a:ext>
                </a:extLst>
              </p:cNvPr>
              <p:cNvSpPr/>
              <p:nvPr/>
            </p:nvSpPr>
            <p:spPr>
              <a:xfrm>
                <a:off x="20266366" y="577582"/>
                <a:ext cx="834973" cy="835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27" y="0"/>
                    </a:moveTo>
                    <a:cubicBezTo>
                      <a:pt x="9751" y="0"/>
                      <a:pt x="9662" y="0"/>
                      <a:pt x="9568" y="30"/>
                    </a:cubicBezTo>
                    <a:cubicBezTo>
                      <a:pt x="9464" y="68"/>
                      <a:pt x="9383" y="149"/>
                      <a:pt x="9345" y="253"/>
                    </a:cubicBezTo>
                    <a:cubicBezTo>
                      <a:pt x="9315" y="347"/>
                      <a:pt x="9315" y="436"/>
                      <a:pt x="9315" y="612"/>
                    </a:cubicBezTo>
                    <a:lnTo>
                      <a:pt x="9315" y="5377"/>
                    </a:lnTo>
                    <a:lnTo>
                      <a:pt x="8759" y="5377"/>
                    </a:lnTo>
                    <a:lnTo>
                      <a:pt x="8760" y="5383"/>
                    </a:lnTo>
                    <a:lnTo>
                      <a:pt x="7841" y="5383"/>
                    </a:lnTo>
                    <a:lnTo>
                      <a:pt x="7841" y="4883"/>
                    </a:lnTo>
                    <a:cubicBezTo>
                      <a:pt x="7828" y="4509"/>
                      <a:pt x="7660" y="4157"/>
                      <a:pt x="7376" y="3913"/>
                    </a:cubicBezTo>
                    <a:cubicBezTo>
                      <a:pt x="6847" y="3461"/>
                      <a:pt x="6068" y="3461"/>
                      <a:pt x="5540" y="3913"/>
                    </a:cubicBezTo>
                    <a:cubicBezTo>
                      <a:pt x="5256" y="4157"/>
                      <a:pt x="5087" y="4509"/>
                      <a:pt x="5075" y="4883"/>
                    </a:cubicBezTo>
                    <a:lnTo>
                      <a:pt x="5075" y="5383"/>
                    </a:lnTo>
                    <a:lnTo>
                      <a:pt x="4082" y="5383"/>
                    </a:lnTo>
                    <a:lnTo>
                      <a:pt x="4085" y="5377"/>
                    </a:lnTo>
                    <a:lnTo>
                      <a:pt x="2098" y="5377"/>
                    </a:lnTo>
                    <a:lnTo>
                      <a:pt x="2088" y="5377"/>
                    </a:lnTo>
                    <a:cubicBezTo>
                      <a:pt x="1487" y="5377"/>
                      <a:pt x="1184" y="5377"/>
                      <a:pt x="863" y="5479"/>
                    </a:cubicBezTo>
                    <a:cubicBezTo>
                      <a:pt x="509" y="5607"/>
                      <a:pt x="231" y="5886"/>
                      <a:pt x="102" y="6239"/>
                    </a:cubicBezTo>
                    <a:cubicBezTo>
                      <a:pt x="0" y="6562"/>
                      <a:pt x="0" y="6865"/>
                      <a:pt x="0" y="7464"/>
                    </a:cubicBezTo>
                    <a:lnTo>
                      <a:pt x="0" y="19503"/>
                    </a:lnTo>
                    <a:cubicBezTo>
                      <a:pt x="0" y="20111"/>
                      <a:pt x="0" y="20414"/>
                      <a:pt x="102" y="20737"/>
                    </a:cubicBezTo>
                    <a:cubicBezTo>
                      <a:pt x="231" y="21090"/>
                      <a:pt x="509" y="21369"/>
                      <a:pt x="863" y="21497"/>
                    </a:cubicBezTo>
                    <a:cubicBezTo>
                      <a:pt x="1186" y="21599"/>
                      <a:pt x="1490" y="21600"/>
                      <a:pt x="2088" y="21600"/>
                    </a:cubicBezTo>
                    <a:lnTo>
                      <a:pt x="10833" y="21600"/>
                    </a:lnTo>
                    <a:cubicBezTo>
                      <a:pt x="11442" y="21600"/>
                      <a:pt x="11745" y="21599"/>
                      <a:pt x="12068" y="21497"/>
                    </a:cubicBezTo>
                    <a:cubicBezTo>
                      <a:pt x="12422" y="21369"/>
                      <a:pt x="12700" y="21090"/>
                      <a:pt x="12829" y="20737"/>
                    </a:cubicBezTo>
                    <a:cubicBezTo>
                      <a:pt x="12931" y="20414"/>
                      <a:pt x="12931" y="20111"/>
                      <a:pt x="12931" y="19512"/>
                    </a:cubicBezTo>
                    <a:lnTo>
                      <a:pt x="12931" y="15595"/>
                    </a:lnTo>
                    <a:lnTo>
                      <a:pt x="14917" y="13613"/>
                    </a:lnTo>
                    <a:lnTo>
                      <a:pt x="20986" y="13613"/>
                    </a:lnTo>
                    <a:cubicBezTo>
                      <a:pt x="21164" y="13613"/>
                      <a:pt x="21252" y="13613"/>
                      <a:pt x="21347" y="13583"/>
                    </a:cubicBezTo>
                    <a:cubicBezTo>
                      <a:pt x="21451" y="13546"/>
                      <a:pt x="21532" y="13464"/>
                      <a:pt x="21570" y="13360"/>
                    </a:cubicBezTo>
                    <a:cubicBezTo>
                      <a:pt x="21600" y="13266"/>
                      <a:pt x="21600" y="13178"/>
                      <a:pt x="21600" y="13002"/>
                    </a:cubicBezTo>
                    <a:lnTo>
                      <a:pt x="21600" y="614"/>
                    </a:lnTo>
                    <a:cubicBezTo>
                      <a:pt x="21600" y="436"/>
                      <a:pt x="21600" y="347"/>
                      <a:pt x="21570" y="253"/>
                    </a:cubicBezTo>
                    <a:cubicBezTo>
                      <a:pt x="21532" y="149"/>
                      <a:pt x="21450" y="68"/>
                      <a:pt x="21347" y="30"/>
                    </a:cubicBezTo>
                    <a:cubicBezTo>
                      <a:pt x="21252" y="0"/>
                      <a:pt x="21163" y="0"/>
                      <a:pt x="20988" y="0"/>
                    </a:cubicBezTo>
                    <a:lnTo>
                      <a:pt x="9929" y="0"/>
                    </a:lnTo>
                    <a:lnTo>
                      <a:pt x="9927" y="0"/>
                    </a:lnTo>
                    <a:close/>
                    <a:moveTo>
                      <a:pt x="10005" y="692"/>
                    </a:moveTo>
                    <a:lnTo>
                      <a:pt x="13679" y="692"/>
                    </a:lnTo>
                    <a:lnTo>
                      <a:pt x="13679" y="3967"/>
                    </a:lnTo>
                    <a:lnTo>
                      <a:pt x="10005" y="3967"/>
                    </a:lnTo>
                    <a:lnTo>
                      <a:pt x="10005" y="692"/>
                    </a:lnTo>
                    <a:close/>
                    <a:moveTo>
                      <a:pt x="14345" y="692"/>
                    </a:moveTo>
                    <a:lnTo>
                      <a:pt x="16570" y="692"/>
                    </a:lnTo>
                    <a:lnTo>
                      <a:pt x="16570" y="3967"/>
                    </a:lnTo>
                    <a:lnTo>
                      <a:pt x="14345" y="3967"/>
                    </a:lnTo>
                    <a:lnTo>
                      <a:pt x="14345" y="692"/>
                    </a:lnTo>
                    <a:close/>
                    <a:moveTo>
                      <a:pt x="17236" y="692"/>
                    </a:moveTo>
                    <a:lnTo>
                      <a:pt x="20909" y="692"/>
                    </a:lnTo>
                    <a:lnTo>
                      <a:pt x="20909" y="3967"/>
                    </a:lnTo>
                    <a:lnTo>
                      <a:pt x="17236" y="3967"/>
                    </a:lnTo>
                    <a:lnTo>
                      <a:pt x="17236" y="692"/>
                    </a:lnTo>
                    <a:close/>
                    <a:moveTo>
                      <a:pt x="6458" y="4345"/>
                    </a:moveTo>
                    <a:cubicBezTo>
                      <a:pt x="6616" y="4345"/>
                      <a:pt x="6773" y="4396"/>
                      <a:pt x="6903" y="4500"/>
                    </a:cubicBezTo>
                    <a:cubicBezTo>
                      <a:pt x="7062" y="4627"/>
                      <a:pt x="7157" y="4819"/>
                      <a:pt x="7160" y="5023"/>
                    </a:cubicBezTo>
                    <a:lnTo>
                      <a:pt x="7160" y="5777"/>
                    </a:lnTo>
                    <a:cubicBezTo>
                      <a:pt x="7155" y="5861"/>
                      <a:pt x="7185" y="5944"/>
                      <a:pt x="7243" y="6005"/>
                    </a:cubicBezTo>
                    <a:cubicBezTo>
                      <a:pt x="7305" y="6073"/>
                      <a:pt x="7395" y="6108"/>
                      <a:pt x="7486" y="6104"/>
                    </a:cubicBezTo>
                    <a:lnTo>
                      <a:pt x="8686" y="6104"/>
                    </a:lnTo>
                    <a:lnTo>
                      <a:pt x="9213" y="7961"/>
                    </a:lnTo>
                    <a:lnTo>
                      <a:pt x="7344" y="7961"/>
                    </a:lnTo>
                    <a:lnTo>
                      <a:pt x="5572" y="7961"/>
                    </a:lnTo>
                    <a:lnTo>
                      <a:pt x="3702" y="7961"/>
                    </a:lnTo>
                    <a:lnTo>
                      <a:pt x="4230" y="6104"/>
                    </a:lnTo>
                    <a:lnTo>
                      <a:pt x="5429" y="6104"/>
                    </a:lnTo>
                    <a:cubicBezTo>
                      <a:pt x="5521" y="6108"/>
                      <a:pt x="5611" y="6073"/>
                      <a:pt x="5674" y="6005"/>
                    </a:cubicBezTo>
                    <a:cubicBezTo>
                      <a:pt x="5731" y="5944"/>
                      <a:pt x="5761" y="5861"/>
                      <a:pt x="5756" y="5777"/>
                    </a:cubicBezTo>
                    <a:lnTo>
                      <a:pt x="5756" y="5023"/>
                    </a:lnTo>
                    <a:cubicBezTo>
                      <a:pt x="5759" y="4819"/>
                      <a:pt x="5853" y="4627"/>
                      <a:pt x="6013" y="4500"/>
                    </a:cubicBezTo>
                    <a:cubicBezTo>
                      <a:pt x="6143" y="4396"/>
                      <a:pt x="6301" y="4345"/>
                      <a:pt x="6458" y="4345"/>
                    </a:cubicBezTo>
                    <a:close/>
                    <a:moveTo>
                      <a:pt x="10005" y="4668"/>
                    </a:moveTo>
                    <a:lnTo>
                      <a:pt x="13679" y="4668"/>
                    </a:lnTo>
                    <a:lnTo>
                      <a:pt x="13679" y="6225"/>
                    </a:lnTo>
                    <a:cubicBezTo>
                      <a:pt x="13679" y="6389"/>
                      <a:pt x="13679" y="6471"/>
                      <a:pt x="13706" y="6558"/>
                    </a:cubicBezTo>
                    <a:cubicBezTo>
                      <a:pt x="13741" y="6654"/>
                      <a:pt x="13816" y="6729"/>
                      <a:pt x="13912" y="6764"/>
                    </a:cubicBezTo>
                    <a:cubicBezTo>
                      <a:pt x="13999" y="6791"/>
                      <a:pt x="14081" y="6791"/>
                      <a:pt x="14243" y="6791"/>
                    </a:cubicBezTo>
                    <a:lnTo>
                      <a:pt x="16670" y="6791"/>
                    </a:lnTo>
                    <a:cubicBezTo>
                      <a:pt x="16834" y="6791"/>
                      <a:pt x="16916" y="6791"/>
                      <a:pt x="17003" y="6764"/>
                    </a:cubicBezTo>
                    <a:cubicBezTo>
                      <a:pt x="17099" y="6729"/>
                      <a:pt x="17174" y="6654"/>
                      <a:pt x="17209" y="6558"/>
                    </a:cubicBezTo>
                    <a:cubicBezTo>
                      <a:pt x="17236" y="6471"/>
                      <a:pt x="17236" y="6389"/>
                      <a:pt x="17236" y="6227"/>
                    </a:cubicBezTo>
                    <a:lnTo>
                      <a:pt x="17236" y="4668"/>
                    </a:lnTo>
                    <a:lnTo>
                      <a:pt x="20909" y="4668"/>
                    </a:lnTo>
                    <a:lnTo>
                      <a:pt x="20909" y="12921"/>
                    </a:lnTo>
                    <a:lnTo>
                      <a:pt x="15611" y="12921"/>
                    </a:lnTo>
                    <a:lnTo>
                      <a:pt x="16438" y="12096"/>
                    </a:lnTo>
                    <a:cubicBezTo>
                      <a:pt x="16502" y="12023"/>
                      <a:pt x="16534" y="11929"/>
                      <a:pt x="16528" y="11832"/>
                    </a:cubicBezTo>
                    <a:cubicBezTo>
                      <a:pt x="16522" y="11745"/>
                      <a:pt x="16485" y="11662"/>
                      <a:pt x="16423" y="11600"/>
                    </a:cubicBezTo>
                    <a:lnTo>
                      <a:pt x="15306" y="10505"/>
                    </a:lnTo>
                    <a:cubicBezTo>
                      <a:pt x="15247" y="10447"/>
                      <a:pt x="15166" y="10416"/>
                      <a:pt x="15083" y="10419"/>
                    </a:cubicBezTo>
                    <a:cubicBezTo>
                      <a:pt x="14997" y="10421"/>
                      <a:pt x="14916" y="10458"/>
                      <a:pt x="14860" y="10522"/>
                    </a:cubicBezTo>
                    <a:lnTo>
                      <a:pt x="12931" y="12445"/>
                    </a:lnTo>
                    <a:lnTo>
                      <a:pt x="12931" y="7473"/>
                    </a:lnTo>
                    <a:cubicBezTo>
                      <a:pt x="12931" y="6865"/>
                      <a:pt x="12931" y="6562"/>
                      <a:pt x="12829" y="6239"/>
                    </a:cubicBezTo>
                    <a:cubicBezTo>
                      <a:pt x="12700" y="5886"/>
                      <a:pt x="12422" y="5607"/>
                      <a:pt x="12068" y="5479"/>
                    </a:cubicBezTo>
                    <a:cubicBezTo>
                      <a:pt x="11745" y="5377"/>
                      <a:pt x="11442" y="5377"/>
                      <a:pt x="10843" y="5377"/>
                    </a:cubicBezTo>
                    <a:lnTo>
                      <a:pt x="10005" y="5377"/>
                    </a:lnTo>
                    <a:lnTo>
                      <a:pt x="10005" y="4668"/>
                    </a:lnTo>
                    <a:close/>
                    <a:moveTo>
                      <a:pt x="14345" y="4668"/>
                    </a:moveTo>
                    <a:lnTo>
                      <a:pt x="16570" y="4668"/>
                    </a:lnTo>
                    <a:lnTo>
                      <a:pt x="16570" y="6099"/>
                    </a:lnTo>
                    <a:lnTo>
                      <a:pt x="14345" y="6099"/>
                    </a:lnTo>
                    <a:lnTo>
                      <a:pt x="14345" y="4668"/>
                    </a:lnTo>
                    <a:close/>
                    <a:moveTo>
                      <a:pt x="1943" y="6070"/>
                    </a:moveTo>
                    <a:lnTo>
                      <a:pt x="1949" y="6070"/>
                    </a:lnTo>
                    <a:lnTo>
                      <a:pt x="3495" y="6070"/>
                    </a:lnTo>
                    <a:lnTo>
                      <a:pt x="3290" y="6820"/>
                    </a:lnTo>
                    <a:lnTo>
                      <a:pt x="2042" y="6820"/>
                    </a:lnTo>
                    <a:lnTo>
                      <a:pt x="2039" y="6820"/>
                    </a:lnTo>
                    <a:cubicBezTo>
                      <a:pt x="1877" y="6820"/>
                      <a:pt x="1795" y="6820"/>
                      <a:pt x="1708" y="6847"/>
                    </a:cubicBezTo>
                    <a:cubicBezTo>
                      <a:pt x="1612" y="6882"/>
                      <a:pt x="1537" y="6958"/>
                      <a:pt x="1503" y="7053"/>
                    </a:cubicBezTo>
                    <a:cubicBezTo>
                      <a:pt x="1475" y="7141"/>
                      <a:pt x="1475" y="7223"/>
                      <a:pt x="1475" y="7384"/>
                    </a:cubicBezTo>
                    <a:lnTo>
                      <a:pt x="1475" y="19589"/>
                    </a:lnTo>
                    <a:cubicBezTo>
                      <a:pt x="1475" y="19754"/>
                      <a:pt x="1475" y="19835"/>
                      <a:pt x="1503" y="19923"/>
                    </a:cubicBezTo>
                    <a:cubicBezTo>
                      <a:pt x="1537" y="20018"/>
                      <a:pt x="1612" y="20094"/>
                      <a:pt x="1708" y="20129"/>
                    </a:cubicBezTo>
                    <a:cubicBezTo>
                      <a:pt x="1795" y="20156"/>
                      <a:pt x="1877" y="20156"/>
                      <a:pt x="2039" y="20156"/>
                    </a:cubicBezTo>
                    <a:lnTo>
                      <a:pt x="10889" y="20156"/>
                    </a:lnTo>
                    <a:cubicBezTo>
                      <a:pt x="11053" y="20156"/>
                      <a:pt x="11135" y="20156"/>
                      <a:pt x="11223" y="20129"/>
                    </a:cubicBezTo>
                    <a:cubicBezTo>
                      <a:pt x="11318" y="20094"/>
                      <a:pt x="11394" y="20018"/>
                      <a:pt x="11429" y="19923"/>
                    </a:cubicBezTo>
                    <a:cubicBezTo>
                      <a:pt x="11456" y="19835"/>
                      <a:pt x="11456" y="19753"/>
                      <a:pt x="11456" y="19592"/>
                    </a:cubicBezTo>
                    <a:lnTo>
                      <a:pt x="11456" y="17067"/>
                    </a:lnTo>
                    <a:lnTo>
                      <a:pt x="12247" y="16278"/>
                    </a:lnTo>
                    <a:lnTo>
                      <a:pt x="12247" y="19648"/>
                    </a:lnTo>
                    <a:cubicBezTo>
                      <a:pt x="12247" y="20009"/>
                      <a:pt x="12247" y="20192"/>
                      <a:pt x="12185" y="20387"/>
                    </a:cubicBezTo>
                    <a:cubicBezTo>
                      <a:pt x="12108" y="20600"/>
                      <a:pt x="11940" y="20767"/>
                      <a:pt x="11727" y="20845"/>
                    </a:cubicBezTo>
                    <a:cubicBezTo>
                      <a:pt x="11532" y="20906"/>
                      <a:pt x="11349" y="20906"/>
                      <a:pt x="10983" y="20906"/>
                    </a:cubicBezTo>
                    <a:lnTo>
                      <a:pt x="1943" y="20906"/>
                    </a:lnTo>
                    <a:cubicBezTo>
                      <a:pt x="1582" y="20906"/>
                      <a:pt x="1399" y="20906"/>
                      <a:pt x="1204" y="20845"/>
                    </a:cubicBezTo>
                    <a:cubicBezTo>
                      <a:pt x="991" y="20767"/>
                      <a:pt x="823" y="20600"/>
                      <a:pt x="746" y="20387"/>
                    </a:cubicBezTo>
                    <a:cubicBezTo>
                      <a:pt x="684" y="20192"/>
                      <a:pt x="684" y="20009"/>
                      <a:pt x="684" y="19642"/>
                    </a:cubicBezTo>
                    <a:lnTo>
                      <a:pt x="684" y="7328"/>
                    </a:lnTo>
                    <a:cubicBezTo>
                      <a:pt x="684" y="6967"/>
                      <a:pt x="684" y="6784"/>
                      <a:pt x="746" y="6589"/>
                    </a:cubicBezTo>
                    <a:cubicBezTo>
                      <a:pt x="823" y="6376"/>
                      <a:pt x="991" y="6209"/>
                      <a:pt x="1204" y="6131"/>
                    </a:cubicBezTo>
                    <a:cubicBezTo>
                      <a:pt x="1398" y="6070"/>
                      <a:pt x="1581" y="6070"/>
                      <a:pt x="1943" y="6070"/>
                    </a:cubicBezTo>
                    <a:close/>
                    <a:moveTo>
                      <a:pt x="9421" y="6070"/>
                    </a:moveTo>
                    <a:lnTo>
                      <a:pt x="10988" y="6070"/>
                    </a:lnTo>
                    <a:cubicBezTo>
                      <a:pt x="11349" y="6070"/>
                      <a:pt x="11532" y="6070"/>
                      <a:pt x="11727" y="6131"/>
                    </a:cubicBezTo>
                    <a:cubicBezTo>
                      <a:pt x="11940" y="6209"/>
                      <a:pt x="12108" y="6376"/>
                      <a:pt x="12185" y="6589"/>
                    </a:cubicBezTo>
                    <a:cubicBezTo>
                      <a:pt x="12247" y="6784"/>
                      <a:pt x="12247" y="6967"/>
                      <a:pt x="12247" y="7334"/>
                    </a:cubicBezTo>
                    <a:lnTo>
                      <a:pt x="12247" y="13128"/>
                    </a:lnTo>
                    <a:lnTo>
                      <a:pt x="11456" y="13917"/>
                    </a:lnTo>
                    <a:lnTo>
                      <a:pt x="11456" y="7387"/>
                    </a:lnTo>
                    <a:cubicBezTo>
                      <a:pt x="11456" y="7222"/>
                      <a:pt x="11456" y="7141"/>
                      <a:pt x="11429" y="7053"/>
                    </a:cubicBezTo>
                    <a:cubicBezTo>
                      <a:pt x="11394" y="6958"/>
                      <a:pt x="11318" y="6882"/>
                      <a:pt x="11223" y="6847"/>
                    </a:cubicBezTo>
                    <a:cubicBezTo>
                      <a:pt x="11135" y="6820"/>
                      <a:pt x="11053" y="6820"/>
                      <a:pt x="10891" y="6820"/>
                    </a:cubicBezTo>
                    <a:lnTo>
                      <a:pt x="9626" y="6820"/>
                    </a:lnTo>
                    <a:lnTo>
                      <a:pt x="9421" y="6070"/>
                    </a:lnTo>
                    <a:close/>
                    <a:moveTo>
                      <a:pt x="2135" y="7526"/>
                    </a:moveTo>
                    <a:lnTo>
                      <a:pt x="3098" y="7526"/>
                    </a:lnTo>
                    <a:lnTo>
                      <a:pt x="2910" y="8218"/>
                    </a:lnTo>
                    <a:cubicBezTo>
                      <a:pt x="2878" y="8312"/>
                      <a:pt x="2892" y="8416"/>
                      <a:pt x="2948" y="8498"/>
                    </a:cubicBezTo>
                    <a:cubicBezTo>
                      <a:pt x="2997" y="8570"/>
                      <a:pt x="3074" y="8619"/>
                      <a:pt x="3161" y="8633"/>
                    </a:cubicBezTo>
                    <a:lnTo>
                      <a:pt x="5572" y="8633"/>
                    </a:lnTo>
                    <a:lnTo>
                      <a:pt x="7344" y="8633"/>
                    </a:lnTo>
                    <a:lnTo>
                      <a:pt x="9755" y="8633"/>
                    </a:lnTo>
                    <a:cubicBezTo>
                      <a:pt x="9842" y="8619"/>
                      <a:pt x="9919" y="8571"/>
                      <a:pt x="9968" y="8498"/>
                    </a:cubicBezTo>
                    <a:cubicBezTo>
                      <a:pt x="10024" y="8416"/>
                      <a:pt x="10038" y="8312"/>
                      <a:pt x="10007" y="8218"/>
                    </a:cubicBezTo>
                    <a:lnTo>
                      <a:pt x="9818" y="7526"/>
                    </a:lnTo>
                    <a:lnTo>
                      <a:pt x="10796" y="7526"/>
                    </a:lnTo>
                    <a:lnTo>
                      <a:pt x="10796" y="14575"/>
                    </a:lnTo>
                    <a:lnTo>
                      <a:pt x="8433" y="16932"/>
                    </a:lnTo>
                    <a:lnTo>
                      <a:pt x="5017" y="16909"/>
                    </a:lnTo>
                    <a:lnTo>
                      <a:pt x="5017" y="17622"/>
                    </a:lnTo>
                    <a:lnTo>
                      <a:pt x="8247" y="17643"/>
                    </a:lnTo>
                    <a:lnTo>
                      <a:pt x="8263" y="18298"/>
                    </a:lnTo>
                    <a:cubicBezTo>
                      <a:pt x="8254" y="18405"/>
                      <a:pt x="8294" y="18510"/>
                      <a:pt x="8371" y="18585"/>
                    </a:cubicBezTo>
                    <a:cubicBezTo>
                      <a:pt x="8431" y="18643"/>
                      <a:pt x="8509" y="18679"/>
                      <a:pt x="8592" y="18685"/>
                    </a:cubicBezTo>
                    <a:lnTo>
                      <a:pt x="9684" y="18685"/>
                    </a:lnTo>
                    <a:cubicBezTo>
                      <a:pt x="9723" y="18686"/>
                      <a:pt x="9761" y="18680"/>
                      <a:pt x="9798" y="18668"/>
                    </a:cubicBezTo>
                    <a:cubicBezTo>
                      <a:pt x="9853" y="18650"/>
                      <a:pt x="9902" y="18619"/>
                      <a:pt x="9942" y="18577"/>
                    </a:cubicBezTo>
                    <a:lnTo>
                      <a:pt x="10796" y="17726"/>
                    </a:lnTo>
                    <a:lnTo>
                      <a:pt x="10796" y="19450"/>
                    </a:lnTo>
                    <a:lnTo>
                      <a:pt x="2135" y="19450"/>
                    </a:lnTo>
                    <a:lnTo>
                      <a:pt x="2135" y="7526"/>
                    </a:lnTo>
                    <a:close/>
                    <a:moveTo>
                      <a:pt x="4021" y="9451"/>
                    </a:moveTo>
                    <a:lnTo>
                      <a:pt x="2904" y="10855"/>
                    </a:lnTo>
                    <a:lnTo>
                      <a:pt x="3462" y="11298"/>
                    </a:lnTo>
                    <a:lnTo>
                      <a:pt x="4579" y="9895"/>
                    </a:lnTo>
                    <a:lnTo>
                      <a:pt x="4021" y="9451"/>
                    </a:lnTo>
                    <a:close/>
                    <a:moveTo>
                      <a:pt x="5017" y="10425"/>
                    </a:moveTo>
                    <a:lnTo>
                      <a:pt x="5017" y="11138"/>
                    </a:lnTo>
                    <a:lnTo>
                      <a:pt x="9653" y="11138"/>
                    </a:lnTo>
                    <a:lnTo>
                      <a:pt x="9653" y="10425"/>
                    </a:lnTo>
                    <a:lnTo>
                      <a:pt x="5017" y="10425"/>
                    </a:lnTo>
                    <a:close/>
                    <a:moveTo>
                      <a:pt x="15095" y="11297"/>
                    </a:moveTo>
                    <a:lnTo>
                      <a:pt x="15656" y="11835"/>
                    </a:lnTo>
                    <a:lnTo>
                      <a:pt x="15080" y="12415"/>
                    </a:lnTo>
                    <a:lnTo>
                      <a:pt x="14527" y="11862"/>
                    </a:lnTo>
                    <a:lnTo>
                      <a:pt x="15095" y="11297"/>
                    </a:lnTo>
                    <a:close/>
                    <a:moveTo>
                      <a:pt x="17976" y="11528"/>
                    </a:moveTo>
                    <a:lnTo>
                      <a:pt x="17976" y="12228"/>
                    </a:lnTo>
                    <a:lnTo>
                      <a:pt x="18677" y="12228"/>
                    </a:lnTo>
                    <a:lnTo>
                      <a:pt x="18677" y="11528"/>
                    </a:lnTo>
                    <a:lnTo>
                      <a:pt x="17976" y="11528"/>
                    </a:lnTo>
                    <a:close/>
                    <a:moveTo>
                      <a:pt x="19436" y="11528"/>
                    </a:moveTo>
                    <a:lnTo>
                      <a:pt x="19436" y="12228"/>
                    </a:lnTo>
                    <a:lnTo>
                      <a:pt x="20138" y="12228"/>
                    </a:lnTo>
                    <a:lnTo>
                      <a:pt x="20138" y="11528"/>
                    </a:lnTo>
                    <a:lnTo>
                      <a:pt x="19436" y="11528"/>
                    </a:lnTo>
                    <a:close/>
                    <a:moveTo>
                      <a:pt x="4021" y="11649"/>
                    </a:moveTo>
                    <a:lnTo>
                      <a:pt x="2904" y="13052"/>
                    </a:lnTo>
                    <a:lnTo>
                      <a:pt x="3462" y="13496"/>
                    </a:lnTo>
                    <a:lnTo>
                      <a:pt x="4579" y="12092"/>
                    </a:lnTo>
                    <a:lnTo>
                      <a:pt x="4021" y="11649"/>
                    </a:lnTo>
                    <a:close/>
                    <a:moveTo>
                      <a:pt x="14030" y="12356"/>
                    </a:moveTo>
                    <a:lnTo>
                      <a:pt x="14585" y="12911"/>
                    </a:lnTo>
                    <a:lnTo>
                      <a:pt x="9522" y="17998"/>
                    </a:lnTo>
                    <a:lnTo>
                      <a:pt x="8958" y="17996"/>
                    </a:lnTo>
                    <a:lnTo>
                      <a:pt x="8958" y="17396"/>
                    </a:lnTo>
                    <a:lnTo>
                      <a:pt x="14030" y="12356"/>
                    </a:lnTo>
                    <a:close/>
                    <a:moveTo>
                      <a:pt x="5017" y="12622"/>
                    </a:moveTo>
                    <a:lnTo>
                      <a:pt x="5017" y="13335"/>
                    </a:lnTo>
                    <a:lnTo>
                      <a:pt x="9653" y="13335"/>
                    </a:lnTo>
                    <a:lnTo>
                      <a:pt x="9653" y="12622"/>
                    </a:lnTo>
                    <a:lnTo>
                      <a:pt x="5017" y="12622"/>
                    </a:lnTo>
                    <a:close/>
                    <a:moveTo>
                      <a:pt x="4021" y="13846"/>
                    </a:moveTo>
                    <a:lnTo>
                      <a:pt x="2904" y="15250"/>
                    </a:lnTo>
                    <a:lnTo>
                      <a:pt x="3462" y="15693"/>
                    </a:lnTo>
                    <a:lnTo>
                      <a:pt x="4579" y="14289"/>
                    </a:lnTo>
                    <a:lnTo>
                      <a:pt x="4021" y="13846"/>
                    </a:lnTo>
                    <a:close/>
                    <a:moveTo>
                      <a:pt x="5017" y="14820"/>
                    </a:moveTo>
                    <a:lnTo>
                      <a:pt x="5017" y="15533"/>
                    </a:lnTo>
                    <a:lnTo>
                      <a:pt x="9653" y="15533"/>
                    </a:lnTo>
                    <a:lnTo>
                      <a:pt x="9653" y="14820"/>
                    </a:lnTo>
                    <a:lnTo>
                      <a:pt x="5017" y="14820"/>
                    </a:lnTo>
                    <a:close/>
                    <a:moveTo>
                      <a:pt x="4021" y="15936"/>
                    </a:moveTo>
                    <a:lnTo>
                      <a:pt x="2904" y="17340"/>
                    </a:lnTo>
                    <a:lnTo>
                      <a:pt x="3462" y="17783"/>
                    </a:lnTo>
                    <a:lnTo>
                      <a:pt x="4579" y="16379"/>
                    </a:lnTo>
                    <a:lnTo>
                      <a:pt x="4021" y="15936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08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43</a:t>
            </a:fld>
            <a:endParaRPr lang="x-none" altLang="x-none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762E115-5B6C-764E-A368-BEF42861E7C7}"/>
              </a:ext>
            </a:extLst>
          </p:cNvPr>
          <p:cNvGrpSpPr/>
          <p:nvPr/>
        </p:nvGrpSpPr>
        <p:grpSpPr>
          <a:xfrm>
            <a:off x="1822848" y="1817440"/>
            <a:ext cx="20954328" cy="4293160"/>
            <a:chOff x="1822848" y="1817440"/>
            <a:chExt cx="20954328" cy="4293160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FD7E4622-C458-8E41-951B-3C7EAFAD6921}"/>
                </a:ext>
              </a:extLst>
            </p:cNvPr>
            <p:cNvGrpSpPr/>
            <p:nvPr/>
          </p:nvGrpSpPr>
          <p:grpSpPr>
            <a:xfrm>
              <a:off x="9347684" y="3113584"/>
              <a:ext cx="5904656" cy="2287663"/>
              <a:chOff x="9239672" y="5709623"/>
              <a:chExt cx="5904656" cy="2287663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CA8FA71F-E396-394A-BBEA-6810981212DC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68567973-1776-0445-AF96-DFAE2F6DF2C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1F99F7B-F7F4-3C4F-A03C-12E2460C8A23}"/>
                </a:ext>
              </a:extLst>
            </p:cNvPr>
            <p:cNvGrpSpPr/>
            <p:nvPr/>
          </p:nvGrpSpPr>
          <p:grpSpPr>
            <a:xfrm>
              <a:off x="1822848" y="3113584"/>
              <a:ext cx="5904656" cy="2287663"/>
              <a:chOff x="1822848" y="5709623"/>
              <a:chExt cx="5904656" cy="2287663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0E0D438-3950-2543-AD39-19FF9CC1D6A5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40968FEC-AA64-2E4A-A965-4DB9F312EA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7F2806CE-B76D-E247-BF6A-3567A41B37DC}"/>
                </a:ext>
              </a:extLst>
            </p:cNvPr>
            <p:cNvGrpSpPr/>
            <p:nvPr/>
          </p:nvGrpSpPr>
          <p:grpSpPr>
            <a:xfrm>
              <a:off x="16872520" y="3113584"/>
              <a:ext cx="5904656" cy="2287663"/>
              <a:chOff x="16872520" y="5709623"/>
              <a:chExt cx="5904656" cy="2287663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C7A6A39-C720-E645-8423-7FAEEEFF89EA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9CAC171B-DFCE-7742-ADB3-CE9501C6DF4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17C10C1-AFEC-D14F-B349-22841ED7E0AD}"/>
                </a:ext>
              </a:extLst>
            </p:cNvPr>
            <p:cNvSpPr/>
            <p:nvPr/>
          </p:nvSpPr>
          <p:spPr>
            <a:xfrm>
              <a:off x="1859318" y="552383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2837B92-8A1C-8E4D-A9F8-E85D5AB2E703}"/>
                </a:ext>
              </a:extLst>
            </p:cNvPr>
            <p:cNvSpPr/>
            <p:nvPr/>
          </p:nvSpPr>
          <p:spPr>
            <a:xfrm>
              <a:off x="9326918" y="552120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643E8FFE-A3B4-B540-A3B1-F5F79CF94C13}"/>
                </a:ext>
              </a:extLst>
            </p:cNvPr>
            <p:cNvSpPr/>
            <p:nvPr/>
          </p:nvSpPr>
          <p:spPr>
            <a:xfrm>
              <a:off x="16873051" y="552120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50874E08-8CBD-C94A-BE2C-6AFE563FF62F}"/>
                </a:ext>
              </a:extLst>
            </p:cNvPr>
            <p:cNvSpPr/>
            <p:nvPr/>
          </p:nvSpPr>
          <p:spPr>
            <a:xfrm>
              <a:off x="1878329" y="1817440"/>
              <a:ext cx="1193001" cy="1193001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B1526F9-F0BF-6F4B-94DD-0093403D540A}"/>
                </a:ext>
              </a:extLst>
            </p:cNvPr>
            <p:cNvSpPr/>
            <p:nvPr/>
          </p:nvSpPr>
          <p:spPr>
            <a:xfrm>
              <a:off x="9396760" y="1817440"/>
              <a:ext cx="1193001" cy="1193001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54027144-40A7-094B-91C0-C61553A47932}"/>
                </a:ext>
              </a:extLst>
            </p:cNvPr>
            <p:cNvSpPr/>
            <p:nvPr/>
          </p:nvSpPr>
          <p:spPr>
            <a:xfrm>
              <a:off x="16936610" y="1817440"/>
              <a:ext cx="1193001" cy="119300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9" name="Фигура">
              <a:extLst>
                <a:ext uri="{FF2B5EF4-FFF2-40B4-BE49-F238E27FC236}">
                  <a16:creationId xmlns:a16="http://schemas.microsoft.com/office/drawing/2014/main" id="{0B060A0C-1004-E443-93A5-1E27387A7F95}"/>
                </a:ext>
              </a:extLst>
            </p:cNvPr>
            <p:cNvSpPr/>
            <p:nvPr/>
          </p:nvSpPr>
          <p:spPr>
            <a:xfrm>
              <a:off x="2170693" y="2110223"/>
              <a:ext cx="608273" cy="60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05" extrusionOk="0">
                  <a:moveTo>
                    <a:pt x="3091" y="0"/>
                  </a:moveTo>
                  <a:cubicBezTo>
                    <a:pt x="2727" y="0"/>
                    <a:pt x="2363" y="99"/>
                    <a:pt x="2040" y="295"/>
                  </a:cubicBezTo>
                  <a:cubicBezTo>
                    <a:pt x="1702" y="513"/>
                    <a:pt x="1396" y="819"/>
                    <a:pt x="1121" y="1094"/>
                  </a:cubicBezTo>
                  <a:cubicBezTo>
                    <a:pt x="847" y="1369"/>
                    <a:pt x="540" y="1675"/>
                    <a:pt x="323" y="2014"/>
                  </a:cubicBezTo>
                  <a:cubicBezTo>
                    <a:pt x="-69" y="2660"/>
                    <a:pt x="-69" y="3472"/>
                    <a:pt x="323" y="4118"/>
                  </a:cubicBezTo>
                  <a:cubicBezTo>
                    <a:pt x="540" y="4456"/>
                    <a:pt x="847" y="4763"/>
                    <a:pt x="1121" y="5038"/>
                  </a:cubicBezTo>
                  <a:lnTo>
                    <a:pt x="6764" y="10688"/>
                  </a:lnTo>
                  <a:lnTo>
                    <a:pt x="1092" y="16368"/>
                  </a:lnTo>
                  <a:cubicBezTo>
                    <a:pt x="818" y="16643"/>
                    <a:pt x="511" y="16950"/>
                    <a:pt x="294" y="17288"/>
                  </a:cubicBezTo>
                  <a:cubicBezTo>
                    <a:pt x="-98" y="17934"/>
                    <a:pt x="-98" y="18746"/>
                    <a:pt x="294" y="19392"/>
                  </a:cubicBezTo>
                  <a:cubicBezTo>
                    <a:pt x="511" y="19731"/>
                    <a:pt x="818" y="20037"/>
                    <a:pt x="1092" y="20312"/>
                  </a:cubicBezTo>
                  <a:cubicBezTo>
                    <a:pt x="1367" y="20587"/>
                    <a:pt x="1673" y="20893"/>
                    <a:pt x="2011" y="21111"/>
                  </a:cubicBezTo>
                  <a:cubicBezTo>
                    <a:pt x="2657" y="21503"/>
                    <a:pt x="3466" y="21503"/>
                    <a:pt x="4111" y="21111"/>
                  </a:cubicBezTo>
                  <a:cubicBezTo>
                    <a:pt x="4449" y="20893"/>
                    <a:pt x="4755" y="20587"/>
                    <a:pt x="5030" y="20312"/>
                  </a:cubicBezTo>
                  <a:lnTo>
                    <a:pt x="10703" y="14633"/>
                  </a:lnTo>
                  <a:lnTo>
                    <a:pt x="16374" y="20312"/>
                  </a:lnTo>
                  <a:cubicBezTo>
                    <a:pt x="16649" y="20587"/>
                    <a:pt x="16955" y="20893"/>
                    <a:pt x="17293" y="21111"/>
                  </a:cubicBezTo>
                  <a:cubicBezTo>
                    <a:pt x="17938" y="21503"/>
                    <a:pt x="18747" y="21503"/>
                    <a:pt x="19393" y="21111"/>
                  </a:cubicBezTo>
                  <a:cubicBezTo>
                    <a:pt x="19731" y="20893"/>
                    <a:pt x="20037" y="20587"/>
                    <a:pt x="20312" y="20312"/>
                  </a:cubicBezTo>
                  <a:cubicBezTo>
                    <a:pt x="20586" y="20037"/>
                    <a:pt x="20893" y="19731"/>
                    <a:pt x="21110" y="19392"/>
                  </a:cubicBezTo>
                  <a:cubicBezTo>
                    <a:pt x="21502" y="18746"/>
                    <a:pt x="21502" y="17934"/>
                    <a:pt x="21110" y="17288"/>
                  </a:cubicBezTo>
                  <a:cubicBezTo>
                    <a:pt x="20893" y="16950"/>
                    <a:pt x="20586" y="16643"/>
                    <a:pt x="20312" y="16368"/>
                  </a:cubicBezTo>
                  <a:lnTo>
                    <a:pt x="14640" y="10688"/>
                  </a:lnTo>
                  <a:lnTo>
                    <a:pt x="20283" y="5038"/>
                  </a:lnTo>
                  <a:cubicBezTo>
                    <a:pt x="20557" y="4763"/>
                    <a:pt x="20863" y="4456"/>
                    <a:pt x="21080" y="4118"/>
                  </a:cubicBezTo>
                  <a:cubicBezTo>
                    <a:pt x="21472" y="3472"/>
                    <a:pt x="21472" y="2660"/>
                    <a:pt x="21080" y="2014"/>
                  </a:cubicBezTo>
                  <a:cubicBezTo>
                    <a:pt x="20863" y="1675"/>
                    <a:pt x="20557" y="1369"/>
                    <a:pt x="20283" y="1094"/>
                  </a:cubicBezTo>
                  <a:cubicBezTo>
                    <a:pt x="20008" y="819"/>
                    <a:pt x="19702" y="513"/>
                    <a:pt x="19364" y="295"/>
                  </a:cubicBezTo>
                  <a:cubicBezTo>
                    <a:pt x="18718" y="-97"/>
                    <a:pt x="17909" y="-97"/>
                    <a:pt x="17264" y="295"/>
                  </a:cubicBezTo>
                  <a:cubicBezTo>
                    <a:pt x="16926" y="513"/>
                    <a:pt x="16620" y="819"/>
                    <a:pt x="16345" y="1094"/>
                  </a:cubicBezTo>
                  <a:lnTo>
                    <a:pt x="10703" y="6745"/>
                  </a:lnTo>
                  <a:lnTo>
                    <a:pt x="5059" y="1094"/>
                  </a:lnTo>
                  <a:cubicBezTo>
                    <a:pt x="4784" y="819"/>
                    <a:pt x="4478" y="513"/>
                    <a:pt x="4140" y="295"/>
                  </a:cubicBezTo>
                  <a:cubicBezTo>
                    <a:pt x="3817" y="99"/>
                    <a:pt x="3455" y="0"/>
                    <a:pt x="3091" y="0"/>
                  </a:cubicBezTo>
                  <a:close/>
                </a:path>
              </a:pathLst>
            </a:custGeom>
            <a:solidFill>
              <a:schemeClr val="tx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0" name="Фигура">
              <a:extLst>
                <a:ext uri="{FF2B5EF4-FFF2-40B4-BE49-F238E27FC236}">
                  <a16:creationId xmlns:a16="http://schemas.microsoft.com/office/drawing/2014/main" id="{230812B1-8513-D64A-8963-61A2E91E9D0B}"/>
                </a:ext>
              </a:extLst>
            </p:cNvPr>
            <p:cNvSpPr/>
            <p:nvPr/>
          </p:nvSpPr>
          <p:spPr>
            <a:xfrm>
              <a:off x="17211672" y="2168424"/>
              <a:ext cx="642877" cy="49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7" y="0"/>
                  </a:moveTo>
                  <a:cubicBezTo>
                    <a:pt x="18243" y="0"/>
                    <a:pt x="18058" y="53"/>
                    <a:pt x="17887" y="157"/>
                  </a:cubicBezTo>
                  <a:cubicBezTo>
                    <a:pt x="17736" y="260"/>
                    <a:pt x="17606" y="382"/>
                    <a:pt x="17461" y="549"/>
                  </a:cubicBezTo>
                  <a:cubicBezTo>
                    <a:pt x="17316" y="715"/>
                    <a:pt x="17155" y="925"/>
                    <a:pt x="16942" y="1204"/>
                  </a:cubicBezTo>
                  <a:lnTo>
                    <a:pt x="8277" y="12548"/>
                  </a:lnTo>
                  <a:lnTo>
                    <a:pt x="4664" y="7818"/>
                  </a:lnTo>
                  <a:cubicBezTo>
                    <a:pt x="4448" y="7535"/>
                    <a:pt x="4286" y="7323"/>
                    <a:pt x="4140" y="7156"/>
                  </a:cubicBezTo>
                  <a:cubicBezTo>
                    <a:pt x="3994" y="6989"/>
                    <a:pt x="3864" y="6867"/>
                    <a:pt x="3713" y="6765"/>
                  </a:cubicBezTo>
                  <a:cubicBezTo>
                    <a:pt x="3542" y="6660"/>
                    <a:pt x="3357" y="6608"/>
                    <a:pt x="3172" y="6608"/>
                  </a:cubicBezTo>
                  <a:cubicBezTo>
                    <a:pt x="2987" y="6608"/>
                    <a:pt x="2802" y="6660"/>
                    <a:pt x="2631" y="6765"/>
                  </a:cubicBezTo>
                  <a:cubicBezTo>
                    <a:pt x="2479" y="6867"/>
                    <a:pt x="2350" y="6989"/>
                    <a:pt x="2205" y="7155"/>
                  </a:cubicBezTo>
                  <a:cubicBezTo>
                    <a:pt x="2059" y="7321"/>
                    <a:pt x="1899" y="7531"/>
                    <a:pt x="1686" y="7810"/>
                  </a:cubicBezTo>
                  <a:lnTo>
                    <a:pt x="926" y="8806"/>
                  </a:lnTo>
                  <a:cubicBezTo>
                    <a:pt x="710" y="9089"/>
                    <a:pt x="547" y="9302"/>
                    <a:pt x="420" y="9493"/>
                  </a:cubicBezTo>
                  <a:cubicBezTo>
                    <a:pt x="292" y="9684"/>
                    <a:pt x="198" y="9854"/>
                    <a:pt x="120" y="10052"/>
                  </a:cubicBezTo>
                  <a:cubicBezTo>
                    <a:pt x="40" y="10276"/>
                    <a:pt x="0" y="10518"/>
                    <a:pt x="0" y="10760"/>
                  </a:cubicBezTo>
                  <a:cubicBezTo>
                    <a:pt x="0" y="11002"/>
                    <a:pt x="40" y="11244"/>
                    <a:pt x="120" y="11469"/>
                  </a:cubicBezTo>
                  <a:cubicBezTo>
                    <a:pt x="198" y="11667"/>
                    <a:pt x="292" y="11837"/>
                    <a:pt x="419" y="12027"/>
                  </a:cubicBezTo>
                  <a:cubicBezTo>
                    <a:pt x="546" y="12217"/>
                    <a:pt x="706" y="12427"/>
                    <a:pt x="919" y="12706"/>
                  </a:cubicBezTo>
                  <a:lnTo>
                    <a:pt x="6787" y="20388"/>
                  </a:lnTo>
                  <a:cubicBezTo>
                    <a:pt x="7003" y="20671"/>
                    <a:pt x="7165" y="20883"/>
                    <a:pt x="7311" y="21051"/>
                  </a:cubicBezTo>
                  <a:cubicBezTo>
                    <a:pt x="7457" y="21218"/>
                    <a:pt x="7587" y="21340"/>
                    <a:pt x="7738" y="21443"/>
                  </a:cubicBezTo>
                  <a:cubicBezTo>
                    <a:pt x="7910" y="21548"/>
                    <a:pt x="8094" y="21600"/>
                    <a:pt x="8279" y="21600"/>
                  </a:cubicBezTo>
                  <a:cubicBezTo>
                    <a:pt x="8463" y="21600"/>
                    <a:pt x="8648" y="21548"/>
                    <a:pt x="8819" y="21443"/>
                  </a:cubicBezTo>
                  <a:cubicBezTo>
                    <a:pt x="8970" y="21340"/>
                    <a:pt x="9100" y="21218"/>
                    <a:pt x="9245" y="21052"/>
                  </a:cubicBezTo>
                  <a:cubicBezTo>
                    <a:pt x="9390" y="20885"/>
                    <a:pt x="9551" y="20675"/>
                    <a:pt x="9764" y="20396"/>
                  </a:cubicBezTo>
                  <a:lnTo>
                    <a:pt x="20674" y="6107"/>
                  </a:lnTo>
                  <a:cubicBezTo>
                    <a:pt x="20890" y="5824"/>
                    <a:pt x="21053" y="5612"/>
                    <a:pt x="21180" y="5421"/>
                  </a:cubicBezTo>
                  <a:cubicBezTo>
                    <a:pt x="21308" y="5230"/>
                    <a:pt x="21402" y="5060"/>
                    <a:pt x="21480" y="4862"/>
                  </a:cubicBezTo>
                  <a:cubicBezTo>
                    <a:pt x="21560" y="4637"/>
                    <a:pt x="21600" y="4396"/>
                    <a:pt x="21600" y="4154"/>
                  </a:cubicBezTo>
                  <a:cubicBezTo>
                    <a:pt x="21600" y="3912"/>
                    <a:pt x="21560" y="3671"/>
                    <a:pt x="21480" y="3446"/>
                  </a:cubicBezTo>
                  <a:cubicBezTo>
                    <a:pt x="21402" y="3248"/>
                    <a:pt x="21308" y="3078"/>
                    <a:pt x="21181" y="2888"/>
                  </a:cubicBezTo>
                  <a:cubicBezTo>
                    <a:pt x="21054" y="2698"/>
                    <a:pt x="20894" y="2488"/>
                    <a:pt x="20681" y="2209"/>
                  </a:cubicBezTo>
                  <a:lnTo>
                    <a:pt x="19919" y="1213"/>
                  </a:lnTo>
                  <a:cubicBezTo>
                    <a:pt x="19703" y="930"/>
                    <a:pt x="19541" y="717"/>
                    <a:pt x="19395" y="550"/>
                  </a:cubicBezTo>
                  <a:cubicBezTo>
                    <a:pt x="19249" y="382"/>
                    <a:pt x="19119" y="260"/>
                    <a:pt x="18968" y="157"/>
                  </a:cubicBezTo>
                  <a:cubicBezTo>
                    <a:pt x="18797" y="53"/>
                    <a:pt x="18612" y="0"/>
                    <a:pt x="18427" y="0"/>
                  </a:cubicBezTo>
                  <a:close/>
                </a:path>
              </a:pathLst>
            </a:custGeom>
            <a:solidFill>
              <a:schemeClr val="tx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1" name="Фигура">
              <a:extLst>
                <a:ext uri="{FF2B5EF4-FFF2-40B4-BE49-F238E27FC236}">
                  <a16:creationId xmlns:a16="http://schemas.microsoft.com/office/drawing/2014/main" id="{4B15DC47-74D8-F446-8609-988BD3A0B12D}"/>
                </a:ext>
              </a:extLst>
            </p:cNvPr>
            <p:cNvSpPr/>
            <p:nvPr/>
          </p:nvSpPr>
          <p:spPr>
            <a:xfrm>
              <a:off x="9689124" y="2110223"/>
              <a:ext cx="608273" cy="60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05" extrusionOk="0">
                  <a:moveTo>
                    <a:pt x="3091" y="0"/>
                  </a:moveTo>
                  <a:cubicBezTo>
                    <a:pt x="2727" y="0"/>
                    <a:pt x="2363" y="99"/>
                    <a:pt x="2040" y="295"/>
                  </a:cubicBezTo>
                  <a:cubicBezTo>
                    <a:pt x="1702" y="513"/>
                    <a:pt x="1396" y="819"/>
                    <a:pt x="1121" y="1094"/>
                  </a:cubicBezTo>
                  <a:cubicBezTo>
                    <a:pt x="847" y="1369"/>
                    <a:pt x="540" y="1675"/>
                    <a:pt x="323" y="2014"/>
                  </a:cubicBezTo>
                  <a:cubicBezTo>
                    <a:pt x="-69" y="2660"/>
                    <a:pt x="-69" y="3472"/>
                    <a:pt x="323" y="4118"/>
                  </a:cubicBezTo>
                  <a:cubicBezTo>
                    <a:pt x="540" y="4456"/>
                    <a:pt x="847" y="4763"/>
                    <a:pt x="1121" y="5038"/>
                  </a:cubicBezTo>
                  <a:lnTo>
                    <a:pt x="6764" y="10688"/>
                  </a:lnTo>
                  <a:lnTo>
                    <a:pt x="1092" y="16368"/>
                  </a:lnTo>
                  <a:cubicBezTo>
                    <a:pt x="818" y="16643"/>
                    <a:pt x="511" y="16950"/>
                    <a:pt x="294" y="17288"/>
                  </a:cubicBezTo>
                  <a:cubicBezTo>
                    <a:pt x="-98" y="17934"/>
                    <a:pt x="-98" y="18746"/>
                    <a:pt x="294" y="19392"/>
                  </a:cubicBezTo>
                  <a:cubicBezTo>
                    <a:pt x="511" y="19731"/>
                    <a:pt x="818" y="20037"/>
                    <a:pt x="1092" y="20312"/>
                  </a:cubicBezTo>
                  <a:cubicBezTo>
                    <a:pt x="1367" y="20587"/>
                    <a:pt x="1673" y="20893"/>
                    <a:pt x="2011" y="21111"/>
                  </a:cubicBezTo>
                  <a:cubicBezTo>
                    <a:pt x="2657" y="21503"/>
                    <a:pt x="3466" y="21503"/>
                    <a:pt x="4111" y="21111"/>
                  </a:cubicBezTo>
                  <a:cubicBezTo>
                    <a:pt x="4449" y="20893"/>
                    <a:pt x="4755" y="20587"/>
                    <a:pt x="5030" y="20312"/>
                  </a:cubicBezTo>
                  <a:lnTo>
                    <a:pt x="10703" y="14633"/>
                  </a:lnTo>
                  <a:lnTo>
                    <a:pt x="16374" y="20312"/>
                  </a:lnTo>
                  <a:cubicBezTo>
                    <a:pt x="16649" y="20587"/>
                    <a:pt x="16955" y="20893"/>
                    <a:pt x="17293" y="21111"/>
                  </a:cubicBezTo>
                  <a:cubicBezTo>
                    <a:pt x="17938" y="21503"/>
                    <a:pt x="18747" y="21503"/>
                    <a:pt x="19393" y="21111"/>
                  </a:cubicBezTo>
                  <a:cubicBezTo>
                    <a:pt x="19731" y="20893"/>
                    <a:pt x="20037" y="20587"/>
                    <a:pt x="20312" y="20312"/>
                  </a:cubicBezTo>
                  <a:cubicBezTo>
                    <a:pt x="20586" y="20037"/>
                    <a:pt x="20893" y="19731"/>
                    <a:pt x="21110" y="19392"/>
                  </a:cubicBezTo>
                  <a:cubicBezTo>
                    <a:pt x="21502" y="18746"/>
                    <a:pt x="21502" y="17934"/>
                    <a:pt x="21110" y="17288"/>
                  </a:cubicBezTo>
                  <a:cubicBezTo>
                    <a:pt x="20893" y="16950"/>
                    <a:pt x="20586" y="16643"/>
                    <a:pt x="20312" y="16368"/>
                  </a:cubicBezTo>
                  <a:lnTo>
                    <a:pt x="14640" y="10688"/>
                  </a:lnTo>
                  <a:lnTo>
                    <a:pt x="20283" y="5038"/>
                  </a:lnTo>
                  <a:cubicBezTo>
                    <a:pt x="20557" y="4763"/>
                    <a:pt x="20863" y="4456"/>
                    <a:pt x="21080" y="4118"/>
                  </a:cubicBezTo>
                  <a:cubicBezTo>
                    <a:pt x="21472" y="3472"/>
                    <a:pt x="21472" y="2660"/>
                    <a:pt x="21080" y="2014"/>
                  </a:cubicBezTo>
                  <a:cubicBezTo>
                    <a:pt x="20863" y="1675"/>
                    <a:pt x="20557" y="1369"/>
                    <a:pt x="20283" y="1094"/>
                  </a:cubicBezTo>
                  <a:cubicBezTo>
                    <a:pt x="20008" y="819"/>
                    <a:pt x="19702" y="513"/>
                    <a:pt x="19364" y="295"/>
                  </a:cubicBezTo>
                  <a:cubicBezTo>
                    <a:pt x="18718" y="-97"/>
                    <a:pt x="17909" y="-97"/>
                    <a:pt x="17264" y="295"/>
                  </a:cubicBezTo>
                  <a:cubicBezTo>
                    <a:pt x="16926" y="513"/>
                    <a:pt x="16620" y="819"/>
                    <a:pt x="16345" y="1094"/>
                  </a:cubicBezTo>
                  <a:lnTo>
                    <a:pt x="10703" y="6745"/>
                  </a:lnTo>
                  <a:lnTo>
                    <a:pt x="5059" y="1094"/>
                  </a:lnTo>
                  <a:cubicBezTo>
                    <a:pt x="4784" y="819"/>
                    <a:pt x="4478" y="513"/>
                    <a:pt x="4140" y="295"/>
                  </a:cubicBezTo>
                  <a:cubicBezTo>
                    <a:pt x="3817" y="99"/>
                    <a:pt x="3455" y="0"/>
                    <a:pt x="3091" y="0"/>
                  </a:cubicBezTo>
                  <a:close/>
                </a:path>
              </a:pathLst>
            </a:custGeom>
            <a:solidFill>
              <a:schemeClr val="tx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3CDFD67-E11E-D54D-BBC0-FF614D173E9A}"/>
              </a:ext>
            </a:extLst>
          </p:cNvPr>
          <p:cNvGrpSpPr/>
          <p:nvPr/>
        </p:nvGrpSpPr>
        <p:grpSpPr>
          <a:xfrm>
            <a:off x="1822848" y="6866731"/>
            <a:ext cx="20954328" cy="4311749"/>
            <a:chOff x="1822848" y="6866731"/>
            <a:chExt cx="20954328" cy="4311749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C31443C-807B-054C-8CF8-C353994AC283}"/>
                </a:ext>
              </a:extLst>
            </p:cNvPr>
            <p:cNvGrpSpPr/>
            <p:nvPr/>
          </p:nvGrpSpPr>
          <p:grpSpPr>
            <a:xfrm>
              <a:off x="9347684" y="8148604"/>
              <a:ext cx="5904656" cy="2287663"/>
              <a:chOff x="9239672" y="5709623"/>
              <a:chExt cx="5904656" cy="2287663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345C170E-7009-814B-8431-61575EC46688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8DA3315B-CB8C-C342-9F04-6F5D837998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E134B30-F825-7A41-83DD-0C953E16ECB1}"/>
                </a:ext>
              </a:extLst>
            </p:cNvPr>
            <p:cNvGrpSpPr/>
            <p:nvPr/>
          </p:nvGrpSpPr>
          <p:grpSpPr>
            <a:xfrm>
              <a:off x="1822848" y="8148604"/>
              <a:ext cx="5904656" cy="2287663"/>
              <a:chOff x="1822848" y="5709623"/>
              <a:chExt cx="5904656" cy="2287663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AA3FFE-DCD0-4B4D-9B30-8B8B7D1827D9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C8B5DDF8-3BFE-454A-B45D-01DE91241A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8EAE7968-83EA-3A43-AC20-A3A175FCB5D9}"/>
                </a:ext>
              </a:extLst>
            </p:cNvPr>
            <p:cNvGrpSpPr/>
            <p:nvPr/>
          </p:nvGrpSpPr>
          <p:grpSpPr>
            <a:xfrm>
              <a:off x="16872520" y="8148604"/>
              <a:ext cx="5904656" cy="2287663"/>
              <a:chOff x="16872520" y="5709623"/>
              <a:chExt cx="5904656" cy="2287663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2A7BF56F-648E-B44A-8E28-56865C39B59E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Text Box 3">
                <a:extLst>
                  <a:ext uri="{FF2B5EF4-FFF2-40B4-BE49-F238E27FC236}">
                    <a16:creationId xmlns:a16="http://schemas.microsoft.com/office/drawing/2014/main" id="{55F4FED5-744A-9346-B7E5-CF808FDE945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2E9EC280-81DC-D64A-BA6F-FC3FC3835884}"/>
                </a:ext>
              </a:extLst>
            </p:cNvPr>
            <p:cNvSpPr/>
            <p:nvPr/>
          </p:nvSpPr>
          <p:spPr>
            <a:xfrm>
              <a:off x="1859318" y="1059171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8171DB1-DEAF-1A40-B6CC-DDE5B61B14B7}"/>
                </a:ext>
              </a:extLst>
            </p:cNvPr>
            <p:cNvSpPr/>
            <p:nvPr/>
          </p:nvSpPr>
          <p:spPr>
            <a:xfrm>
              <a:off x="9326918" y="105890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4B9AF54B-243F-BF4F-8CB2-7B0CE5EE7BFC}"/>
                </a:ext>
              </a:extLst>
            </p:cNvPr>
            <p:cNvSpPr/>
            <p:nvPr/>
          </p:nvSpPr>
          <p:spPr>
            <a:xfrm>
              <a:off x="16873051" y="105890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D12ECB31-03E3-2244-9493-4CF2C695C303}"/>
                </a:ext>
              </a:extLst>
            </p:cNvPr>
            <p:cNvSpPr/>
            <p:nvPr/>
          </p:nvSpPr>
          <p:spPr>
            <a:xfrm>
              <a:off x="1884300" y="6866731"/>
              <a:ext cx="1193001" cy="1193001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28878E3F-56B7-6F43-ACD5-E130F09687F2}"/>
                </a:ext>
              </a:extLst>
            </p:cNvPr>
            <p:cNvSpPr/>
            <p:nvPr/>
          </p:nvSpPr>
          <p:spPr>
            <a:xfrm>
              <a:off x="9402353" y="6866731"/>
              <a:ext cx="1193001" cy="119300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5A0C37CA-9D0D-2340-BBD4-1CA775FB53B6}"/>
                </a:ext>
              </a:extLst>
            </p:cNvPr>
            <p:cNvSpPr/>
            <p:nvPr/>
          </p:nvSpPr>
          <p:spPr>
            <a:xfrm>
              <a:off x="16936610" y="6866731"/>
              <a:ext cx="1193001" cy="119300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1" name="Фигура">
              <a:extLst>
                <a:ext uri="{FF2B5EF4-FFF2-40B4-BE49-F238E27FC236}">
                  <a16:creationId xmlns:a16="http://schemas.microsoft.com/office/drawing/2014/main" id="{6981F649-60EF-4F4B-A9D0-9AB25D9FF4BA}"/>
                </a:ext>
              </a:extLst>
            </p:cNvPr>
            <p:cNvSpPr/>
            <p:nvPr/>
          </p:nvSpPr>
          <p:spPr>
            <a:xfrm>
              <a:off x="17211672" y="7217715"/>
              <a:ext cx="642877" cy="49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7" y="0"/>
                  </a:moveTo>
                  <a:cubicBezTo>
                    <a:pt x="18243" y="0"/>
                    <a:pt x="18058" y="53"/>
                    <a:pt x="17887" y="157"/>
                  </a:cubicBezTo>
                  <a:cubicBezTo>
                    <a:pt x="17736" y="260"/>
                    <a:pt x="17606" y="382"/>
                    <a:pt x="17461" y="549"/>
                  </a:cubicBezTo>
                  <a:cubicBezTo>
                    <a:pt x="17316" y="715"/>
                    <a:pt x="17155" y="925"/>
                    <a:pt x="16942" y="1204"/>
                  </a:cubicBezTo>
                  <a:lnTo>
                    <a:pt x="8277" y="12548"/>
                  </a:lnTo>
                  <a:lnTo>
                    <a:pt x="4664" y="7818"/>
                  </a:lnTo>
                  <a:cubicBezTo>
                    <a:pt x="4448" y="7535"/>
                    <a:pt x="4286" y="7323"/>
                    <a:pt x="4140" y="7156"/>
                  </a:cubicBezTo>
                  <a:cubicBezTo>
                    <a:pt x="3994" y="6989"/>
                    <a:pt x="3864" y="6867"/>
                    <a:pt x="3713" y="6765"/>
                  </a:cubicBezTo>
                  <a:cubicBezTo>
                    <a:pt x="3542" y="6660"/>
                    <a:pt x="3357" y="6608"/>
                    <a:pt x="3172" y="6608"/>
                  </a:cubicBezTo>
                  <a:cubicBezTo>
                    <a:pt x="2987" y="6608"/>
                    <a:pt x="2802" y="6660"/>
                    <a:pt x="2631" y="6765"/>
                  </a:cubicBezTo>
                  <a:cubicBezTo>
                    <a:pt x="2479" y="6867"/>
                    <a:pt x="2350" y="6989"/>
                    <a:pt x="2205" y="7155"/>
                  </a:cubicBezTo>
                  <a:cubicBezTo>
                    <a:pt x="2059" y="7321"/>
                    <a:pt x="1899" y="7531"/>
                    <a:pt x="1686" y="7810"/>
                  </a:cubicBezTo>
                  <a:lnTo>
                    <a:pt x="926" y="8806"/>
                  </a:lnTo>
                  <a:cubicBezTo>
                    <a:pt x="710" y="9089"/>
                    <a:pt x="547" y="9302"/>
                    <a:pt x="420" y="9493"/>
                  </a:cubicBezTo>
                  <a:cubicBezTo>
                    <a:pt x="292" y="9684"/>
                    <a:pt x="198" y="9854"/>
                    <a:pt x="120" y="10052"/>
                  </a:cubicBezTo>
                  <a:cubicBezTo>
                    <a:pt x="40" y="10276"/>
                    <a:pt x="0" y="10518"/>
                    <a:pt x="0" y="10760"/>
                  </a:cubicBezTo>
                  <a:cubicBezTo>
                    <a:pt x="0" y="11002"/>
                    <a:pt x="40" y="11244"/>
                    <a:pt x="120" y="11469"/>
                  </a:cubicBezTo>
                  <a:cubicBezTo>
                    <a:pt x="198" y="11667"/>
                    <a:pt x="292" y="11837"/>
                    <a:pt x="419" y="12027"/>
                  </a:cubicBezTo>
                  <a:cubicBezTo>
                    <a:pt x="546" y="12217"/>
                    <a:pt x="706" y="12427"/>
                    <a:pt x="919" y="12706"/>
                  </a:cubicBezTo>
                  <a:lnTo>
                    <a:pt x="6787" y="20388"/>
                  </a:lnTo>
                  <a:cubicBezTo>
                    <a:pt x="7003" y="20671"/>
                    <a:pt x="7165" y="20883"/>
                    <a:pt x="7311" y="21051"/>
                  </a:cubicBezTo>
                  <a:cubicBezTo>
                    <a:pt x="7457" y="21218"/>
                    <a:pt x="7587" y="21340"/>
                    <a:pt x="7738" y="21443"/>
                  </a:cubicBezTo>
                  <a:cubicBezTo>
                    <a:pt x="7910" y="21548"/>
                    <a:pt x="8094" y="21600"/>
                    <a:pt x="8279" y="21600"/>
                  </a:cubicBezTo>
                  <a:cubicBezTo>
                    <a:pt x="8463" y="21600"/>
                    <a:pt x="8648" y="21548"/>
                    <a:pt x="8819" y="21443"/>
                  </a:cubicBezTo>
                  <a:cubicBezTo>
                    <a:pt x="8970" y="21340"/>
                    <a:pt x="9100" y="21218"/>
                    <a:pt x="9245" y="21052"/>
                  </a:cubicBezTo>
                  <a:cubicBezTo>
                    <a:pt x="9390" y="20885"/>
                    <a:pt x="9551" y="20675"/>
                    <a:pt x="9764" y="20396"/>
                  </a:cubicBezTo>
                  <a:lnTo>
                    <a:pt x="20674" y="6107"/>
                  </a:lnTo>
                  <a:cubicBezTo>
                    <a:pt x="20890" y="5824"/>
                    <a:pt x="21053" y="5612"/>
                    <a:pt x="21180" y="5421"/>
                  </a:cubicBezTo>
                  <a:cubicBezTo>
                    <a:pt x="21308" y="5230"/>
                    <a:pt x="21402" y="5060"/>
                    <a:pt x="21480" y="4862"/>
                  </a:cubicBezTo>
                  <a:cubicBezTo>
                    <a:pt x="21560" y="4637"/>
                    <a:pt x="21600" y="4396"/>
                    <a:pt x="21600" y="4154"/>
                  </a:cubicBezTo>
                  <a:cubicBezTo>
                    <a:pt x="21600" y="3912"/>
                    <a:pt x="21560" y="3671"/>
                    <a:pt x="21480" y="3446"/>
                  </a:cubicBezTo>
                  <a:cubicBezTo>
                    <a:pt x="21402" y="3248"/>
                    <a:pt x="21308" y="3078"/>
                    <a:pt x="21181" y="2888"/>
                  </a:cubicBezTo>
                  <a:cubicBezTo>
                    <a:pt x="21054" y="2698"/>
                    <a:pt x="20894" y="2488"/>
                    <a:pt x="20681" y="2209"/>
                  </a:cubicBezTo>
                  <a:lnTo>
                    <a:pt x="19919" y="1213"/>
                  </a:lnTo>
                  <a:cubicBezTo>
                    <a:pt x="19703" y="930"/>
                    <a:pt x="19541" y="717"/>
                    <a:pt x="19395" y="550"/>
                  </a:cubicBezTo>
                  <a:cubicBezTo>
                    <a:pt x="19249" y="382"/>
                    <a:pt x="19119" y="260"/>
                    <a:pt x="18968" y="157"/>
                  </a:cubicBezTo>
                  <a:cubicBezTo>
                    <a:pt x="18797" y="53"/>
                    <a:pt x="18612" y="0"/>
                    <a:pt x="18427" y="0"/>
                  </a:cubicBezTo>
                  <a:close/>
                </a:path>
              </a:pathLst>
            </a:custGeom>
            <a:solidFill>
              <a:schemeClr val="tx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2" name="Фигура">
              <a:extLst>
                <a:ext uri="{FF2B5EF4-FFF2-40B4-BE49-F238E27FC236}">
                  <a16:creationId xmlns:a16="http://schemas.microsoft.com/office/drawing/2014/main" id="{D31D7B25-82E4-6249-B877-52AC6A3E0EBD}"/>
                </a:ext>
              </a:extLst>
            </p:cNvPr>
            <p:cNvSpPr/>
            <p:nvPr/>
          </p:nvSpPr>
          <p:spPr>
            <a:xfrm>
              <a:off x="9677415" y="7217715"/>
              <a:ext cx="642877" cy="49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7" y="0"/>
                  </a:moveTo>
                  <a:cubicBezTo>
                    <a:pt x="18243" y="0"/>
                    <a:pt x="18058" y="53"/>
                    <a:pt x="17887" y="157"/>
                  </a:cubicBezTo>
                  <a:cubicBezTo>
                    <a:pt x="17736" y="260"/>
                    <a:pt x="17606" y="382"/>
                    <a:pt x="17461" y="549"/>
                  </a:cubicBezTo>
                  <a:cubicBezTo>
                    <a:pt x="17316" y="715"/>
                    <a:pt x="17155" y="925"/>
                    <a:pt x="16942" y="1204"/>
                  </a:cubicBezTo>
                  <a:lnTo>
                    <a:pt x="8277" y="12548"/>
                  </a:lnTo>
                  <a:lnTo>
                    <a:pt x="4664" y="7818"/>
                  </a:lnTo>
                  <a:cubicBezTo>
                    <a:pt x="4448" y="7535"/>
                    <a:pt x="4286" y="7323"/>
                    <a:pt x="4140" y="7156"/>
                  </a:cubicBezTo>
                  <a:cubicBezTo>
                    <a:pt x="3994" y="6989"/>
                    <a:pt x="3864" y="6867"/>
                    <a:pt x="3713" y="6765"/>
                  </a:cubicBezTo>
                  <a:cubicBezTo>
                    <a:pt x="3542" y="6660"/>
                    <a:pt x="3357" y="6608"/>
                    <a:pt x="3172" y="6608"/>
                  </a:cubicBezTo>
                  <a:cubicBezTo>
                    <a:pt x="2987" y="6608"/>
                    <a:pt x="2802" y="6660"/>
                    <a:pt x="2631" y="6765"/>
                  </a:cubicBezTo>
                  <a:cubicBezTo>
                    <a:pt x="2479" y="6867"/>
                    <a:pt x="2350" y="6989"/>
                    <a:pt x="2205" y="7155"/>
                  </a:cubicBezTo>
                  <a:cubicBezTo>
                    <a:pt x="2059" y="7321"/>
                    <a:pt x="1899" y="7531"/>
                    <a:pt x="1686" y="7810"/>
                  </a:cubicBezTo>
                  <a:lnTo>
                    <a:pt x="926" y="8806"/>
                  </a:lnTo>
                  <a:cubicBezTo>
                    <a:pt x="710" y="9089"/>
                    <a:pt x="547" y="9302"/>
                    <a:pt x="420" y="9493"/>
                  </a:cubicBezTo>
                  <a:cubicBezTo>
                    <a:pt x="292" y="9684"/>
                    <a:pt x="198" y="9854"/>
                    <a:pt x="120" y="10052"/>
                  </a:cubicBezTo>
                  <a:cubicBezTo>
                    <a:pt x="40" y="10276"/>
                    <a:pt x="0" y="10518"/>
                    <a:pt x="0" y="10760"/>
                  </a:cubicBezTo>
                  <a:cubicBezTo>
                    <a:pt x="0" y="11002"/>
                    <a:pt x="40" y="11244"/>
                    <a:pt x="120" y="11469"/>
                  </a:cubicBezTo>
                  <a:cubicBezTo>
                    <a:pt x="198" y="11667"/>
                    <a:pt x="292" y="11837"/>
                    <a:pt x="419" y="12027"/>
                  </a:cubicBezTo>
                  <a:cubicBezTo>
                    <a:pt x="546" y="12217"/>
                    <a:pt x="706" y="12427"/>
                    <a:pt x="919" y="12706"/>
                  </a:cubicBezTo>
                  <a:lnTo>
                    <a:pt x="6787" y="20388"/>
                  </a:lnTo>
                  <a:cubicBezTo>
                    <a:pt x="7003" y="20671"/>
                    <a:pt x="7165" y="20883"/>
                    <a:pt x="7311" y="21051"/>
                  </a:cubicBezTo>
                  <a:cubicBezTo>
                    <a:pt x="7457" y="21218"/>
                    <a:pt x="7587" y="21340"/>
                    <a:pt x="7738" y="21443"/>
                  </a:cubicBezTo>
                  <a:cubicBezTo>
                    <a:pt x="7910" y="21548"/>
                    <a:pt x="8094" y="21600"/>
                    <a:pt x="8279" y="21600"/>
                  </a:cubicBezTo>
                  <a:cubicBezTo>
                    <a:pt x="8463" y="21600"/>
                    <a:pt x="8648" y="21548"/>
                    <a:pt x="8819" y="21443"/>
                  </a:cubicBezTo>
                  <a:cubicBezTo>
                    <a:pt x="8970" y="21340"/>
                    <a:pt x="9100" y="21218"/>
                    <a:pt x="9245" y="21052"/>
                  </a:cubicBezTo>
                  <a:cubicBezTo>
                    <a:pt x="9390" y="20885"/>
                    <a:pt x="9551" y="20675"/>
                    <a:pt x="9764" y="20396"/>
                  </a:cubicBezTo>
                  <a:lnTo>
                    <a:pt x="20674" y="6107"/>
                  </a:lnTo>
                  <a:cubicBezTo>
                    <a:pt x="20890" y="5824"/>
                    <a:pt x="21053" y="5612"/>
                    <a:pt x="21180" y="5421"/>
                  </a:cubicBezTo>
                  <a:cubicBezTo>
                    <a:pt x="21308" y="5230"/>
                    <a:pt x="21402" y="5060"/>
                    <a:pt x="21480" y="4862"/>
                  </a:cubicBezTo>
                  <a:cubicBezTo>
                    <a:pt x="21560" y="4637"/>
                    <a:pt x="21600" y="4396"/>
                    <a:pt x="21600" y="4154"/>
                  </a:cubicBezTo>
                  <a:cubicBezTo>
                    <a:pt x="21600" y="3912"/>
                    <a:pt x="21560" y="3671"/>
                    <a:pt x="21480" y="3446"/>
                  </a:cubicBezTo>
                  <a:cubicBezTo>
                    <a:pt x="21402" y="3248"/>
                    <a:pt x="21308" y="3078"/>
                    <a:pt x="21181" y="2888"/>
                  </a:cubicBezTo>
                  <a:cubicBezTo>
                    <a:pt x="21054" y="2698"/>
                    <a:pt x="20894" y="2488"/>
                    <a:pt x="20681" y="2209"/>
                  </a:cubicBezTo>
                  <a:lnTo>
                    <a:pt x="19919" y="1213"/>
                  </a:lnTo>
                  <a:cubicBezTo>
                    <a:pt x="19703" y="930"/>
                    <a:pt x="19541" y="717"/>
                    <a:pt x="19395" y="550"/>
                  </a:cubicBezTo>
                  <a:cubicBezTo>
                    <a:pt x="19249" y="382"/>
                    <a:pt x="19119" y="260"/>
                    <a:pt x="18968" y="157"/>
                  </a:cubicBezTo>
                  <a:cubicBezTo>
                    <a:pt x="18797" y="53"/>
                    <a:pt x="18612" y="0"/>
                    <a:pt x="18427" y="0"/>
                  </a:cubicBezTo>
                  <a:close/>
                </a:path>
              </a:pathLst>
            </a:custGeom>
            <a:solidFill>
              <a:schemeClr val="tx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3" name="Фигура">
              <a:extLst>
                <a:ext uri="{FF2B5EF4-FFF2-40B4-BE49-F238E27FC236}">
                  <a16:creationId xmlns:a16="http://schemas.microsoft.com/office/drawing/2014/main" id="{FFC5836D-127E-AB48-80AA-C6E0770F3F77}"/>
                </a:ext>
              </a:extLst>
            </p:cNvPr>
            <p:cNvSpPr/>
            <p:nvPr/>
          </p:nvSpPr>
          <p:spPr>
            <a:xfrm>
              <a:off x="2176664" y="7159514"/>
              <a:ext cx="608273" cy="60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05" extrusionOk="0">
                  <a:moveTo>
                    <a:pt x="3091" y="0"/>
                  </a:moveTo>
                  <a:cubicBezTo>
                    <a:pt x="2727" y="0"/>
                    <a:pt x="2363" y="99"/>
                    <a:pt x="2040" y="295"/>
                  </a:cubicBezTo>
                  <a:cubicBezTo>
                    <a:pt x="1702" y="513"/>
                    <a:pt x="1396" y="819"/>
                    <a:pt x="1121" y="1094"/>
                  </a:cubicBezTo>
                  <a:cubicBezTo>
                    <a:pt x="847" y="1369"/>
                    <a:pt x="540" y="1675"/>
                    <a:pt x="323" y="2014"/>
                  </a:cubicBezTo>
                  <a:cubicBezTo>
                    <a:pt x="-69" y="2660"/>
                    <a:pt x="-69" y="3472"/>
                    <a:pt x="323" y="4118"/>
                  </a:cubicBezTo>
                  <a:cubicBezTo>
                    <a:pt x="540" y="4456"/>
                    <a:pt x="847" y="4763"/>
                    <a:pt x="1121" y="5038"/>
                  </a:cubicBezTo>
                  <a:lnTo>
                    <a:pt x="6764" y="10688"/>
                  </a:lnTo>
                  <a:lnTo>
                    <a:pt x="1092" y="16368"/>
                  </a:lnTo>
                  <a:cubicBezTo>
                    <a:pt x="818" y="16643"/>
                    <a:pt x="511" y="16950"/>
                    <a:pt x="294" y="17288"/>
                  </a:cubicBezTo>
                  <a:cubicBezTo>
                    <a:pt x="-98" y="17934"/>
                    <a:pt x="-98" y="18746"/>
                    <a:pt x="294" y="19392"/>
                  </a:cubicBezTo>
                  <a:cubicBezTo>
                    <a:pt x="511" y="19731"/>
                    <a:pt x="818" y="20037"/>
                    <a:pt x="1092" y="20312"/>
                  </a:cubicBezTo>
                  <a:cubicBezTo>
                    <a:pt x="1367" y="20587"/>
                    <a:pt x="1673" y="20893"/>
                    <a:pt x="2011" y="21111"/>
                  </a:cubicBezTo>
                  <a:cubicBezTo>
                    <a:pt x="2657" y="21503"/>
                    <a:pt x="3466" y="21503"/>
                    <a:pt x="4111" y="21111"/>
                  </a:cubicBezTo>
                  <a:cubicBezTo>
                    <a:pt x="4449" y="20893"/>
                    <a:pt x="4755" y="20587"/>
                    <a:pt x="5030" y="20312"/>
                  </a:cubicBezTo>
                  <a:lnTo>
                    <a:pt x="10703" y="14633"/>
                  </a:lnTo>
                  <a:lnTo>
                    <a:pt x="16374" y="20312"/>
                  </a:lnTo>
                  <a:cubicBezTo>
                    <a:pt x="16649" y="20587"/>
                    <a:pt x="16955" y="20893"/>
                    <a:pt x="17293" y="21111"/>
                  </a:cubicBezTo>
                  <a:cubicBezTo>
                    <a:pt x="17938" y="21503"/>
                    <a:pt x="18747" y="21503"/>
                    <a:pt x="19393" y="21111"/>
                  </a:cubicBezTo>
                  <a:cubicBezTo>
                    <a:pt x="19731" y="20893"/>
                    <a:pt x="20037" y="20587"/>
                    <a:pt x="20312" y="20312"/>
                  </a:cubicBezTo>
                  <a:cubicBezTo>
                    <a:pt x="20586" y="20037"/>
                    <a:pt x="20893" y="19731"/>
                    <a:pt x="21110" y="19392"/>
                  </a:cubicBezTo>
                  <a:cubicBezTo>
                    <a:pt x="21502" y="18746"/>
                    <a:pt x="21502" y="17934"/>
                    <a:pt x="21110" y="17288"/>
                  </a:cubicBezTo>
                  <a:cubicBezTo>
                    <a:pt x="20893" y="16950"/>
                    <a:pt x="20586" y="16643"/>
                    <a:pt x="20312" y="16368"/>
                  </a:cubicBezTo>
                  <a:lnTo>
                    <a:pt x="14640" y="10688"/>
                  </a:lnTo>
                  <a:lnTo>
                    <a:pt x="20283" y="5038"/>
                  </a:lnTo>
                  <a:cubicBezTo>
                    <a:pt x="20557" y="4763"/>
                    <a:pt x="20863" y="4456"/>
                    <a:pt x="21080" y="4118"/>
                  </a:cubicBezTo>
                  <a:cubicBezTo>
                    <a:pt x="21472" y="3472"/>
                    <a:pt x="21472" y="2660"/>
                    <a:pt x="21080" y="2014"/>
                  </a:cubicBezTo>
                  <a:cubicBezTo>
                    <a:pt x="20863" y="1675"/>
                    <a:pt x="20557" y="1369"/>
                    <a:pt x="20283" y="1094"/>
                  </a:cubicBezTo>
                  <a:cubicBezTo>
                    <a:pt x="20008" y="819"/>
                    <a:pt x="19702" y="513"/>
                    <a:pt x="19364" y="295"/>
                  </a:cubicBezTo>
                  <a:cubicBezTo>
                    <a:pt x="18718" y="-97"/>
                    <a:pt x="17909" y="-97"/>
                    <a:pt x="17264" y="295"/>
                  </a:cubicBezTo>
                  <a:cubicBezTo>
                    <a:pt x="16926" y="513"/>
                    <a:pt x="16620" y="819"/>
                    <a:pt x="16345" y="1094"/>
                  </a:cubicBezTo>
                  <a:lnTo>
                    <a:pt x="10703" y="6745"/>
                  </a:lnTo>
                  <a:lnTo>
                    <a:pt x="5059" y="1094"/>
                  </a:lnTo>
                  <a:cubicBezTo>
                    <a:pt x="4784" y="819"/>
                    <a:pt x="4478" y="513"/>
                    <a:pt x="4140" y="295"/>
                  </a:cubicBezTo>
                  <a:cubicBezTo>
                    <a:pt x="3817" y="99"/>
                    <a:pt x="3455" y="0"/>
                    <a:pt x="3091" y="0"/>
                  </a:cubicBezTo>
                  <a:close/>
                </a:path>
              </a:pathLst>
            </a:custGeom>
            <a:solidFill>
              <a:schemeClr val="tx1"/>
            </a:solidFill>
            <a:ln w="25400">
              <a:noFill/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5984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44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945F63B-CE3B-B144-94BE-AA101251D702}"/>
              </a:ext>
            </a:extLst>
          </p:cNvPr>
          <p:cNvGrpSpPr/>
          <p:nvPr/>
        </p:nvGrpSpPr>
        <p:grpSpPr>
          <a:xfrm>
            <a:off x="2659592" y="1752476"/>
            <a:ext cx="8280920" cy="9484312"/>
            <a:chOff x="2659592" y="1752476"/>
            <a:chExt cx="8280920" cy="9484312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2A90BE6-798F-854B-8CB0-2F18F55B475A}"/>
                </a:ext>
              </a:extLst>
            </p:cNvPr>
            <p:cNvGrpSpPr/>
            <p:nvPr/>
          </p:nvGrpSpPr>
          <p:grpSpPr>
            <a:xfrm>
              <a:off x="2659592" y="1752476"/>
              <a:ext cx="8280920" cy="4202769"/>
              <a:chOff x="2686944" y="1752476"/>
              <a:chExt cx="8280920" cy="4202769"/>
            </a:xfrm>
          </p:grpSpPr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FD7E4622-C458-8E41-951B-3C7EAFAD6921}"/>
                  </a:ext>
                </a:extLst>
              </p:cNvPr>
              <p:cNvGrpSpPr/>
              <p:nvPr/>
            </p:nvGrpSpPr>
            <p:grpSpPr>
              <a:xfrm>
                <a:off x="2686944" y="3113584"/>
                <a:ext cx="8280920" cy="2841661"/>
                <a:chOff x="9239672" y="5709623"/>
                <a:chExt cx="8280920" cy="2841661"/>
              </a:xfrm>
            </p:grpSpPr>
            <p:sp>
              <p:nvSpPr>
                <p:cNvPr id="18" name="Прямоугольник 17">
                  <a:extLst>
                    <a:ext uri="{FF2B5EF4-FFF2-40B4-BE49-F238E27FC236}">
                      <a16:creationId xmlns:a16="http://schemas.microsoft.com/office/drawing/2014/main" id="{CA8FA71F-E396-394A-BBEA-6810981212DC}"/>
                    </a:ext>
                  </a:extLst>
                </p:cNvPr>
                <p:cNvSpPr/>
                <p:nvPr/>
              </p:nvSpPr>
              <p:spPr>
                <a:xfrm>
                  <a:off x="9239672" y="6858000"/>
                  <a:ext cx="8280920" cy="16932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dolor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aliquam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erat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0" name="Text Box 3">
                  <a:extLst>
                    <a:ext uri="{FF2B5EF4-FFF2-40B4-BE49-F238E27FC236}">
                      <a16:creationId xmlns:a16="http://schemas.microsoft.com/office/drawing/2014/main" id="{68567973-1776-0445-AF96-DFAE2F6DF2C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9239672" y="5709623"/>
                  <a:ext cx="5118653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44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EEB88581-FCA0-0840-A061-A6B4A3C76B9E}"/>
                  </a:ext>
                </a:extLst>
              </p:cNvPr>
              <p:cNvGrpSpPr/>
              <p:nvPr/>
            </p:nvGrpSpPr>
            <p:grpSpPr>
              <a:xfrm>
                <a:off x="2753094" y="1752476"/>
                <a:ext cx="1193001" cy="1193001"/>
                <a:chOff x="16936610" y="1817440"/>
                <a:chExt cx="1193001" cy="1193001"/>
              </a:xfrm>
            </p:grpSpPr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54027144-40A7-094B-91C0-C61553A47932}"/>
                    </a:ext>
                  </a:extLst>
                </p:cNvPr>
                <p:cNvSpPr/>
                <p:nvPr/>
              </p:nvSpPr>
              <p:spPr>
                <a:xfrm>
                  <a:off x="16936610" y="1817440"/>
                  <a:ext cx="1193001" cy="119300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50" name="Фигура">
                  <a:extLst>
                    <a:ext uri="{FF2B5EF4-FFF2-40B4-BE49-F238E27FC236}">
                      <a16:creationId xmlns:a16="http://schemas.microsoft.com/office/drawing/2014/main" id="{230812B1-8513-D64A-8963-61A2E91E9D0B}"/>
                    </a:ext>
                  </a:extLst>
                </p:cNvPr>
                <p:cNvSpPr/>
                <p:nvPr/>
              </p:nvSpPr>
              <p:spPr>
                <a:xfrm>
                  <a:off x="17211672" y="2168424"/>
                  <a:ext cx="642877" cy="491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427" y="0"/>
                      </a:moveTo>
                      <a:cubicBezTo>
                        <a:pt x="18243" y="0"/>
                        <a:pt x="18058" y="53"/>
                        <a:pt x="17887" y="157"/>
                      </a:cubicBezTo>
                      <a:cubicBezTo>
                        <a:pt x="17736" y="260"/>
                        <a:pt x="17606" y="382"/>
                        <a:pt x="17461" y="549"/>
                      </a:cubicBezTo>
                      <a:cubicBezTo>
                        <a:pt x="17316" y="715"/>
                        <a:pt x="17155" y="925"/>
                        <a:pt x="16942" y="1204"/>
                      </a:cubicBezTo>
                      <a:lnTo>
                        <a:pt x="8277" y="12548"/>
                      </a:lnTo>
                      <a:lnTo>
                        <a:pt x="4664" y="7818"/>
                      </a:lnTo>
                      <a:cubicBezTo>
                        <a:pt x="4448" y="7535"/>
                        <a:pt x="4286" y="7323"/>
                        <a:pt x="4140" y="7156"/>
                      </a:cubicBezTo>
                      <a:cubicBezTo>
                        <a:pt x="3994" y="6989"/>
                        <a:pt x="3864" y="6867"/>
                        <a:pt x="3713" y="6765"/>
                      </a:cubicBezTo>
                      <a:cubicBezTo>
                        <a:pt x="3542" y="6660"/>
                        <a:pt x="3357" y="6608"/>
                        <a:pt x="3172" y="6608"/>
                      </a:cubicBezTo>
                      <a:cubicBezTo>
                        <a:pt x="2987" y="6608"/>
                        <a:pt x="2802" y="6660"/>
                        <a:pt x="2631" y="6765"/>
                      </a:cubicBezTo>
                      <a:cubicBezTo>
                        <a:pt x="2479" y="6867"/>
                        <a:pt x="2350" y="6989"/>
                        <a:pt x="2205" y="7155"/>
                      </a:cubicBezTo>
                      <a:cubicBezTo>
                        <a:pt x="2059" y="7321"/>
                        <a:pt x="1899" y="7531"/>
                        <a:pt x="1686" y="7810"/>
                      </a:cubicBezTo>
                      <a:lnTo>
                        <a:pt x="926" y="8806"/>
                      </a:lnTo>
                      <a:cubicBezTo>
                        <a:pt x="710" y="9089"/>
                        <a:pt x="547" y="9302"/>
                        <a:pt x="420" y="9493"/>
                      </a:cubicBezTo>
                      <a:cubicBezTo>
                        <a:pt x="292" y="9684"/>
                        <a:pt x="198" y="9854"/>
                        <a:pt x="120" y="10052"/>
                      </a:cubicBezTo>
                      <a:cubicBezTo>
                        <a:pt x="40" y="10276"/>
                        <a:pt x="0" y="10518"/>
                        <a:pt x="0" y="10760"/>
                      </a:cubicBezTo>
                      <a:cubicBezTo>
                        <a:pt x="0" y="11002"/>
                        <a:pt x="40" y="11244"/>
                        <a:pt x="120" y="11469"/>
                      </a:cubicBezTo>
                      <a:cubicBezTo>
                        <a:pt x="198" y="11667"/>
                        <a:pt x="292" y="11837"/>
                        <a:pt x="419" y="12027"/>
                      </a:cubicBezTo>
                      <a:cubicBezTo>
                        <a:pt x="546" y="12217"/>
                        <a:pt x="706" y="12427"/>
                        <a:pt x="919" y="12706"/>
                      </a:cubicBezTo>
                      <a:lnTo>
                        <a:pt x="6787" y="20388"/>
                      </a:lnTo>
                      <a:cubicBezTo>
                        <a:pt x="7003" y="20671"/>
                        <a:pt x="7165" y="20883"/>
                        <a:pt x="7311" y="21051"/>
                      </a:cubicBezTo>
                      <a:cubicBezTo>
                        <a:pt x="7457" y="21218"/>
                        <a:pt x="7587" y="21340"/>
                        <a:pt x="7738" y="21443"/>
                      </a:cubicBezTo>
                      <a:cubicBezTo>
                        <a:pt x="7910" y="21548"/>
                        <a:pt x="8094" y="21600"/>
                        <a:pt x="8279" y="21600"/>
                      </a:cubicBezTo>
                      <a:cubicBezTo>
                        <a:pt x="8463" y="21600"/>
                        <a:pt x="8648" y="21548"/>
                        <a:pt x="8819" y="21443"/>
                      </a:cubicBezTo>
                      <a:cubicBezTo>
                        <a:pt x="8970" y="21340"/>
                        <a:pt x="9100" y="21218"/>
                        <a:pt x="9245" y="21052"/>
                      </a:cubicBezTo>
                      <a:cubicBezTo>
                        <a:pt x="9390" y="20885"/>
                        <a:pt x="9551" y="20675"/>
                        <a:pt x="9764" y="20396"/>
                      </a:cubicBezTo>
                      <a:lnTo>
                        <a:pt x="20674" y="6107"/>
                      </a:lnTo>
                      <a:cubicBezTo>
                        <a:pt x="20890" y="5824"/>
                        <a:pt x="21053" y="5612"/>
                        <a:pt x="21180" y="5421"/>
                      </a:cubicBezTo>
                      <a:cubicBezTo>
                        <a:pt x="21308" y="5230"/>
                        <a:pt x="21402" y="5060"/>
                        <a:pt x="21480" y="4862"/>
                      </a:cubicBezTo>
                      <a:cubicBezTo>
                        <a:pt x="21560" y="4637"/>
                        <a:pt x="21600" y="4396"/>
                        <a:pt x="21600" y="4154"/>
                      </a:cubicBezTo>
                      <a:cubicBezTo>
                        <a:pt x="21600" y="3912"/>
                        <a:pt x="21560" y="3671"/>
                        <a:pt x="21480" y="3446"/>
                      </a:cubicBezTo>
                      <a:cubicBezTo>
                        <a:pt x="21402" y="3248"/>
                        <a:pt x="21308" y="3078"/>
                        <a:pt x="21181" y="2888"/>
                      </a:cubicBezTo>
                      <a:cubicBezTo>
                        <a:pt x="21054" y="2698"/>
                        <a:pt x="20894" y="2488"/>
                        <a:pt x="20681" y="2209"/>
                      </a:cubicBezTo>
                      <a:lnTo>
                        <a:pt x="19919" y="1213"/>
                      </a:lnTo>
                      <a:cubicBezTo>
                        <a:pt x="19703" y="930"/>
                        <a:pt x="19541" y="717"/>
                        <a:pt x="19395" y="550"/>
                      </a:cubicBezTo>
                      <a:cubicBezTo>
                        <a:pt x="19249" y="382"/>
                        <a:pt x="19119" y="260"/>
                        <a:pt x="18968" y="157"/>
                      </a:cubicBezTo>
                      <a:cubicBezTo>
                        <a:pt x="18797" y="53"/>
                        <a:pt x="18612" y="0"/>
                        <a:pt x="184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132D2D0-FD63-B141-BEA1-FDC82EC99C6B}"/>
                </a:ext>
              </a:extLst>
            </p:cNvPr>
            <p:cNvGrpSpPr/>
            <p:nvPr/>
          </p:nvGrpSpPr>
          <p:grpSpPr>
            <a:xfrm>
              <a:off x="2659592" y="7034019"/>
              <a:ext cx="8280920" cy="4202769"/>
              <a:chOff x="2686944" y="1752476"/>
              <a:chExt cx="8280920" cy="4202769"/>
            </a:xfrm>
          </p:grpSpPr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A23368F7-7633-D24B-A0AC-D896D28030F4}"/>
                  </a:ext>
                </a:extLst>
              </p:cNvPr>
              <p:cNvGrpSpPr/>
              <p:nvPr/>
            </p:nvGrpSpPr>
            <p:grpSpPr>
              <a:xfrm>
                <a:off x="2686944" y="3113584"/>
                <a:ext cx="8280920" cy="2841661"/>
                <a:chOff x="9239672" y="5709623"/>
                <a:chExt cx="8280920" cy="2841661"/>
              </a:xfrm>
            </p:grpSpPr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4DE5327D-931F-0540-82FF-4A3D584A84F6}"/>
                    </a:ext>
                  </a:extLst>
                </p:cNvPr>
                <p:cNvSpPr/>
                <p:nvPr/>
              </p:nvSpPr>
              <p:spPr>
                <a:xfrm>
                  <a:off x="9239672" y="6858000"/>
                  <a:ext cx="8280920" cy="16932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dolor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aliquam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erat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8" name="Text Box 3">
                  <a:extLst>
                    <a:ext uri="{FF2B5EF4-FFF2-40B4-BE49-F238E27FC236}">
                      <a16:creationId xmlns:a16="http://schemas.microsoft.com/office/drawing/2014/main" id="{B206C866-21A6-5E47-96E0-F188359AA4A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9239672" y="5709623"/>
                  <a:ext cx="5118653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44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C9A9FA7B-A7C0-4444-AFE5-24EA544218EE}"/>
                  </a:ext>
                </a:extLst>
              </p:cNvPr>
              <p:cNvGrpSpPr/>
              <p:nvPr/>
            </p:nvGrpSpPr>
            <p:grpSpPr>
              <a:xfrm>
                <a:off x="2753094" y="1752476"/>
                <a:ext cx="1193001" cy="1193001"/>
                <a:chOff x="16936610" y="1817440"/>
                <a:chExt cx="1193001" cy="1193001"/>
              </a:xfrm>
            </p:grpSpPr>
            <p:sp>
              <p:nvSpPr>
                <p:cNvPr id="48" name="Прямоугольник 47">
                  <a:extLst>
                    <a:ext uri="{FF2B5EF4-FFF2-40B4-BE49-F238E27FC236}">
                      <a16:creationId xmlns:a16="http://schemas.microsoft.com/office/drawing/2014/main" id="{D68A5E72-46D8-0245-81C0-B6AC39A42E3B}"/>
                    </a:ext>
                  </a:extLst>
                </p:cNvPr>
                <p:cNvSpPr/>
                <p:nvPr/>
              </p:nvSpPr>
              <p:spPr>
                <a:xfrm>
                  <a:off x="16936610" y="1817440"/>
                  <a:ext cx="1193001" cy="119300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56" name="Фигура">
                  <a:extLst>
                    <a:ext uri="{FF2B5EF4-FFF2-40B4-BE49-F238E27FC236}">
                      <a16:creationId xmlns:a16="http://schemas.microsoft.com/office/drawing/2014/main" id="{DDD1A85B-2A0F-784F-B8C1-0344E4CB8BF0}"/>
                    </a:ext>
                  </a:extLst>
                </p:cNvPr>
                <p:cNvSpPr/>
                <p:nvPr/>
              </p:nvSpPr>
              <p:spPr>
                <a:xfrm>
                  <a:off x="17211672" y="2168424"/>
                  <a:ext cx="642877" cy="491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427" y="0"/>
                      </a:moveTo>
                      <a:cubicBezTo>
                        <a:pt x="18243" y="0"/>
                        <a:pt x="18058" y="53"/>
                        <a:pt x="17887" y="157"/>
                      </a:cubicBezTo>
                      <a:cubicBezTo>
                        <a:pt x="17736" y="260"/>
                        <a:pt x="17606" y="382"/>
                        <a:pt x="17461" y="549"/>
                      </a:cubicBezTo>
                      <a:cubicBezTo>
                        <a:pt x="17316" y="715"/>
                        <a:pt x="17155" y="925"/>
                        <a:pt x="16942" y="1204"/>
                      </a:cubicBezTo>
                      <a:lnTo>
                        <a:pt x="8277" y="12548"/>
                      </a:lnTo>
                      <a:lnTo>
                        <a:pt x="4664" y="7818"/>
                      </a:lnTo>
                      <a:cubicBezTo>
                        <a:pt x="4448" y="7535"/>
                        <a:pt x="4286" y="7323"/>
                        <a:pt x="4140" y="7156"/>
                      </a:cubicBezTo>
                      <a:cubicBezTo>
                        <a:pt x="3994" y="6989"/>
                        <a:pt x="3864" y="6867"/>
                        <a:pt x="3713" y="6765"/>
                      </a:cubicBezTo>
                      <a:cubicBezTo>
                        <a:pt x="3542" y="6660"/>
                        <a:pt x="3357" y="6608"/>
                        <a:pt x="3172" y="6608"/>
                      </a:cubicBezTo>
                      <a:cubicBezTo>
                        <a:pt x="2987" y="6608"/>
                        <a:pt x="2802" y="6660"/>
                        <a:pt x="2631" y="6765"/>
                      </a:cubicBezTo>
                      <a:cubicBezTo>
                        <a:pt x="2479" y="6867"/>
                        <a:pt x="2350" y="6989"/>
                        <a:pt x="2205" y="7155"/>
                      </a:cubicBezTo>
                      <a:cubicBezTo>
                        <a:pt x="2059" y="7321"/>
                        <a:pt x="1899" y="7531"/>
                        <a:pt x="1686" y="7810"/>
                      </a:cubicBezTo>
                      <a:lnTo>
                        <a:pt x="926" y="8806"/>
                      </a:lnTo>
                      <a:cubicBezTo>
                        <a:pt x="710" y="9089"/>
                        <a:pt x="547" y="9302"/>
                        <a:pt x="420" y="9493"/>
                      </a:cubicBezTo>
                      <a:cubicBezTo>
                        <a:pt x="292" y="9684"/>
                        <a:pt x="198" y="9854"/>
                        <a:pt x="120" y="10052"/>
                      </a:cubicBezTo>
                      <a:cubicBezTo>
                        <a:pt x="40" y="10276"/>
                        <a:pt x="0" y="10518"/>
                        <a:pt x="0" y="10760"/>
                      </a:cubicBezTo>
                      <a:cubicBezTo>
                        <a:pt x="0" y="11002"/>
                        <a:pt x="40" y="11244"/>
                        <a:pt x="120" y="11469"/>
                      </a:cubicBezTo>
                      <a:cubicBezTo>
                        <a:pt x="198" y="11667"/>
                        <a:pt x="292" y="11837"/>
                        <a:pt x="419" y="12027"/>
                      </a:cubicBezTo>
                      <a:cubicBezTo>
                        <a:pt x="546" y="12217"/>
                        <a:pt x="706" y="12427"/>
                        <a:pt x="919" y="12706"/>
                      </a:cubicBezTo>
                      <a:lnTo>
                        <a:pt x="6787" y="20388"/>
                      </a:lnTo>
                      <a:cubicBezTo>
                        <a:pt x="7003" y="20671"/>
                        <a:pt x="7165" y="20883"/>
                        <a:pt x="7311" y="21051"/>
                      </a:cubicBezTo>
                      <a:cubicBezTo>
                        <a:pt x="7457" y="21218"/>
                        <a:pt x="7587" y="21340"/>
                        <a:pt x="7738" y="21443"/>
                      </a:cubicBezTo>
                      <a:cubicBezTo>
                        <a:pt x="7910" y="21548"/>
                        <a:pt x="8094" y="21600"/>
                        <a:pt x="8279" y="21600"/>
                      </a:cubicBezTo>
                      <a:cubicBezTo>
                        <a:pt x="8463" y="21600"/>
                        <a:pt x="8648" y="21548"/>
                        <a:pt x="8819" y="21443"/>
                      </a:cubicBezTo>
                      <a:cubicBezTo>
                        <a:pt x="8970" y="21340"/>
                        <a:pt x="9100" y="21218"/>
                        <a:pt x="9245" y="21052"/>
                      </a:cubicBezTo>
                      <a:cubicBezTo>
                        <a:pt x="9390" y="20885"/>
                        <a:pt x="9551" y="20675"/>
                        <a:pt x="9764" y="20396"/>
                      </a:cubicBezTo>
                      <a:lnTo>
                        <a:pt x="20674" y="6107"/>
                      </a:lnTo>
                      <a:cubicBezTo>
                        <a:pt x="20890" y="5824"/>
                        <a:pt x="21053" y="5612"/>
                        <a:pt x="21180" y="5421"/>
                      </a:cubicBezTo>
                      <a:cubicBezTo>
                        <a:pt x="21308" y="5230"/>
                        <a:pt x="21402" y="5060"/>
                        <a:pt x="21480" y="4862"/>
                      </a:cubicBezTo>
                      <a:cubicBezTo>
                        <a:pt x="21560" y="4637"/>
                        <a:pt x="21600" y="4396"/>
                        <a:pt x="21600" y="4154"/>
                      </a:cubicBezTo>
                      <a:cubicBezTo>
                        <a:pt x="21600" y="3912"/>
                        <a:pt x="21560" y="3671"/>
                        <a:pt x="21480" y="3446"/>
                      </a:cubicBezTo>
                      <a:cubicBezTo>
                        <a:pt x="21402" y="3248"/>
                        <a:pt x="21308" y="3078"/>
                        <a:pt x="21181" y="2888"/>
                      </a:cubicBezTo>
                      <a:cubicBezTo>
                        <a:pt x="21054" y="2698"/>
                        <a:pt x="20894" y="2488"/>
                        <a:pt x="20681" y="2209"/>
                      </a:cubicBezTo>
                      <a:lnTo>
                        <a:pt x="19919" y="1213"/>
                      </a:lnTo>
                      <a:cubicBezTo>
                        <a:pt x="19703" y="930"/>
                        <a:pt x="19541" y="717"/>
                        <a:pt x="19395" y="550"/>
                      </a:cubicBezTo>
                      <a:cubicBezTo>
                        <a:pt x="19249" y="382"/>
                        <a:pt x="19119" y="260"/>
                        <a:pt x="18968" y="157"/>
                      </a:cubicBezTo>
                      <a:cubicBezTo>
                        <a:pt x="18797" y="53"/>
                        <a:pt x="18612" y="0"/>
                        <a:pt x="184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2AD0ECF-434C-3C4A-95BC-A36BD7D7BCB5}"/>
              </a:ext>
            </a:extLst>
          </p:cNvPr>
          <p:cNvGrpSpPr/>
          <p:nvPr/>
        </p:nvGrpSpPr>
        <p:grpSpPr>
          <a:xfrm>
            <a:off x="13257470" y="1745091"/>
            <a:ext cx="8280920" cy="9491697"/>
            <a:chOff x="13257470" y="1745091"/>
            <a:chExt cx="8280920" cy="9491697"/>
          </a:xfrm>
        </p:grpSpPr>
        <p:grpSp>
          <p:nvGrpSpPr>
            <p:cNvPr id="76" name="Группа 75">
              <a:extLst>
                <a:ext uri="{FF2B5EF4-FFF2-40B4-BE49-F238E27FC236}">
                  <a16:creationId xmlns:a16="http://schemas.microsoft.com/office/drawing/2014/main" id="{15A35807-6732-3E4B-98F2-8B6BE1DD20D7}"/>
                </a:ext>
              </a:extLst>
            </p:cNvPr>
            <p:cNvGrpSpPr/>
            <p:nvPr/>
          </p:nvGrpSpPr>
          <p:grpSpPr>
            <a:xfrm>
              <a:off x="13323620" y="7034018"/>
              <a:ext cx="1193001" cy="1193001"/>
              <a:chOff x="9396760" y="1817440"/>
              <a:chExt cx="1193001" cy="1193001"/>
            </a:xfrm>
          </p:grpSpPr>
          <p:sp>
            <p:nvSpPr>
              <p:cNvPr id="77" name="Прямоугольник 76">
                <a:extLst>
                  <a:ext uri="{FF2B5EF4-FFF2-40B4-BE49-F238E27FC236}">
                    <a16:creationId xmlns:a16="http://schemas.microsoft.com/office/drawing/2014/main" id="{5FE9321C-9896-BD48-B906-D4BCBCCEA873}"/>
                  </a:ext>
                </a:extLst>
              </p:cNvPr>
              <p:cNvSpPr/>
              <p:nvPr/>
            </p:nvSpPr>
            <p:spPr>
              <a:xfrm>
                <a:off x="9396760" y="1817440"/>
                <a:ext cx="1193001" cy="1193001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78" name="Фигура">
                <a:extLst>
                  <a:ext uri="{FF2B5EF4-FFF2-40B4-BE49-F238E27FC236}">
                    <a16:creationId xmlns:a16="http://schemas.microsoft.com/office/drawing/2014/main" id="{78AE272E-B856-994A-92B0-5D9A25B7DD18}"/>
                  </a:ext>
                </a:extLst>
              </p:cNvPr>
              <p:cNvSpPr/>
              <p:nvPr/>
            </p:nvSpPr>
            <p:spPr>
              <a:xfrm>
                <a:off x="9689124" y="2110223"/>
                <a:ext cx="608273" cy="607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4" h="21405" extrusionOk="0">
                    <a:moveTo>
                      <a:pt x="3091" y="0"/>
                    </a:moveTo>
                    <a:cubicBezTo>
                      <a:pt x="2727" y="0"/>
                      <a:pt x="2363" y="99"/>
                      <a:pt x="2040" y="295"/>
                    </a:cubicBezTo>
                    <a:cubicBezTo>
                      <a:pt x="1702" y="513"/>
                      <a:pt x="1396" y="819"/>
                      <a:pt x="1121" y="1094"/>
                    </a:cubicBezTo>
                    <a:cubicBezTo>
                      <a:pt x="847" y="1369"/>
                      <a:pt x="540" y="1675"/>
                      <a:pt x="323" y="2014"/>
                    </a:cubicBezTo>
                    <a:cubicBezTo>
                      <a:pt x="-69" y="2660"/>
                      <a:pt x="-69" y="3472"/>
                      <a:pt x="323" y="4118"/>
                    </a:cubicBezTo>
                    <a:cubicBezTo>
                      <a:pt x="540" y="4456"/>
                      <a:pt x="847" y="4763"/>
                      <a:pt x="1121" y="5038"/>
                    </a:cubicBezTo>
                    <a:lnTo>
                      <a:pt x="6764" y="10688"/>
                    </a:lnTo>
                    <a:lnTo>
                      <a:pt x="1092" y="16368"/>
                    </a:lnTo>
                    <a:cubicBezTo>
                      <a:pt x="818" y="16643"/>
                      <a:pt x="511" y="16950"/>
                      <a:pt x="294" y="17288"/>
                    </a:cubicBezTo>
                    <a:cubicBezTo>
                      <a:pt x="-98" y="17934"/>
                      <a:pt x="-98" y="18746"/>
                      <a:pt x="294" y="19392"/>
                    </a:cubicBezTo>
                    <a:cubicBezTo>
                      <a:pt x="511" y="19731"/>
                      <a:pt x="818" y="20037"/>
                      <a:pt x="1092" y="20312"/>
                    </a:cubicBezTo>
                    <a:cubicBezTo>
                      <a:pt x="1367" y="20587"/>
                      <a:pt x="1673" y="20893"/>
                      <a:pt x="2011" y="21111"/>
                    </a:cubicBezTo>
                    <a:cubicBezTo>
                      <a:pt x="2657" y="21503"/>
                      <a:pt x="3466" y="21503"/>
                      <a:pt x="4111" y="21111"/>
                    </a:cubicBezTo>
                    <a:cubicBezTo>
                      <a:pt x="4449" y="20893"/>
                      <a:pt x="4755" y="20587"/>
                      <a:pt x="5030" y="20312"/>
                    </a:cubicBezTo>
                    <a:lnTo>
                      <a:pt x="10703" y="14633"/>
                    </a:lnTo>
                    <a:lnTo>
                      <a:pt x="16374" y="20312"/>
                    </a:lnTo>
                    <a:cubicBezTo>
                      <a:pt x="16649" y="20587"/>
                      <a:pt x="16955" y="20893"/>
                      <a:pt x="17293" y="21111"/>
                    </a:cubicBezTo>
                    <a:cubicBezTo>
                      <a:pt x="17938" y="21503"/>
                      <a:pt x="18747" y="21503"/>
                      <a:pt x="19393" y="21111"/>
                    </a:cubicBezTo>
                    <a:cubicBezTo>
                      <a:pt x="19731" y="20893"/>
                      <a:pt x="20037" y="20587"/>
                      <a:pt x="20312" y="20312"/>
                    </a:cubicBezTo>
                    <a:cubicBezTo>
                      <a:pt x="20586" y="20037"/>
                      <a:pt x="20893" y="19731"/>
                      <a:pt x="21110" y="19392"/>
                    </a:cubicBezTo>
                    <a:cubicBezTo>
                      <a:pt x="21502" y="18746"/>
                      <a:pt x="21502" y="17934"/>
                      <a:pt x="21110" y="17288"/>
                    </a:cubicBezTo>
                    <a:cubicBezTo>
                      <a:pt x="20893" y="16950"/>
                      <a:pt x="20586" y="16643"/>
                      <a:pt x="20312" y="16368"/>
                    </a:cubicBezTo>
                    <a:lnTo>
                      <a:pt x="14640" y="10688"/>
                    </a:lnTo>
                    <a:lnTo>
                      <a:pt x="20283" y="5038"/>
                    </a:lnTo>
                    <a:cubicBezTo>
                      <a:pt x="20557" y="4763"/>
                      <a:pt x="20863" y="4456"/>
                      <a:pt x="21080" y="4118"/>
                    </a:cubicBezTo>
                    <a:cubicBezTo>
                      <a:pt x="21472" y="3472"/>
                      <a:pt x="21472" y="2660"/>
                      <a:pt x="21080" y="2014"/>
                    </a:cubicBezTo>
                    <a:cubicBezTo>
                      <a:pt x="20863" y="1675"/>
                      <a:pt x="20557" y="1369"/>
                      <a:pt x="20283" y="1094"/>
                    </a:cubicBezTo>
                    <a:cubicBezTo>
                      <a:pt x="20008" y="819"/>
                      <a:pt x="19702" y="513"/>
                      <a:pt x="19364" y="295"/>
                    </a:cubicBezTo>
                    <a:cubicBezTo>
                      <a:pt x="18718" y="-97"/>
                      <a:pt x="17909" y="-97"/>
                      <a:pt x="17264" y="295"/>
                    </a:cubicBezTo>
                    <a:cubicBezTo>
                      <a:pt x="16926" y="513"/>
                      <a:pt x="16620" y="819"/>
                      <a:pt x="16345" y="1094"/>
                    </a:cubicBezTo>
                    <a:lnTo>
                      <a:pt x="10703" y="6745"/>
                    </a:lnTo>
                    <a:lnTo>
                      <a:pt x="5059" y="1094"/>
                    </a:lnTo>
                    <a:cubicBezTo>
                      <a:pt x="4784" y="819"/>
                      <a:pt x="4478" y="513"/>
                      <a:pt x="4140" y="295"/>
                    </a:cubicBezTo>
                    <a:cubicBezTo>
                      <a:pt x="3817" y="99"/>
                      <a:pt x="3455" y="0"/>
                      <a:pt x="30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11505CE9-EBB1-C042-B146-13C80910438B}"/>
                </a:ext>
              </a:extLst>
            </p:cNvPr>
            <p:cNvGrpSpPr/>
            <p:nvPr/>
          </p:nvGrpSpPr>
          <p:grpSpPr>
            <a:xfrm>
              <a:off x="13316518" y="1745091"/>
              <a:ext cx="1193001" cy="1193001"/>
              <a:chOff x="9396760" y="1817440"/>
              <a:chExt cx="1193001" cy="1193001"/>
            </a:xfrm>
          </p:grpSpPr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2BDB4D21-789E-5F47-8E92-7684F5712914}"/>
                  </a:ext>
                </a:extLst>
              </p:cNvPr>
              <p:cNvSpPr/>
              <p:nvPr/>
            </p:nvSpPr>
            <p:spPr>
              <a:xfrm>
                <a:off x="9396760" y="1817440"/>
                <a:ext cx="1193001" cy="1193001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81" name="Фигура">
                <a:extLst>
                  <a:ext uri="{FF2B5EF4-FFF2-40B4-BE49-F238E27FC236}">
                    <a16:creationId xmlns:a16="http://schemas.microsoft.com/office/drawing/2014/main" id="{D42E90F1-7734-1E44-BEC4-025D999A1743}"/>
                  </a:ext>
                </a:extLst>
              </p:cNvPr>
              <p:cNvSpPr/>
              <p:nvPr/>
            </p:nvSpPr>
            <p:spPr>
              <a:xfrm>
                <a:off x="9689124" y="2110223"/>
                <a:ext cx="608273" cy="607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4" h="21405" extrusionOk="0">
                    <a:moveTo>
                      <a:pt x="3091" y="0"/>
                    </a:moveTo>
                    <a:cubicBezTo>
                      <a:pt x="2727" y="0"/>
                      <a:pt x="2363" y="99"/>
                      <a:pt x="2040" y="295"/>
                    </a:cubicBezTo>
                    <a:cubicBezTo>
                      <a:pt x="1702" y="513"/>
                      <a:pt x="1396" y="819"/>
                      <a:pt x="1121" y="1094"/>
                    </a:cubicBezTo>
                    <a:cubicBezTo>
                      <a:pt x="847" y="1369"/>
                      <a:pt x="540" y="1675"/>
                      <a:pt x="323" y="2014"/>
                    </a:cubicBezTo>
                    <a:cubicBezTo>
                      <a:pt x="-69" y="2660"/>
                      <a:pt x="-69" y="3472"/>
                      <a:pt x="323" y="4118"/>
                    </a:cubicBezTo>
                    <a:cubicBezTo>
                      <a:pt x="540" y="4456"/>
                      <a:pt x="847" y="4763"/>
                      <a:pt x="1121" y="5038"/>
                    </a:cubicBezTo>
                    <a:lnTo>
                      <a:pt x="6764" y="10688"/>
                    </a:lnTo>
                    <a:lnTo>
                      <a:pt x="1092" y="16368"/>
                    </a:lnTo>
                    <a:cubicBezTo>
                      <a:pt x="818" y="16643"/>
                      <a:pt x="511" y="16950"/>
                      <a:pt x="294" y="17288"/>
                    </a:cubicBezTo>
                    <a:cubicBezTo>
                      <a:pt x="-98" y="17934"/>
                      <a:pt x="-98" y="18746"/>
                      <a:pt x="294" y="19392"/>
                    </a:cubicBezTo>
                    <a:cubicBezTo>
                      <a:pt x="511" y="19731"/>
                      <a:pt x="818" y="20037"/>
                      <a:pt x="1092" y="20312"/>
                    </a:cubicBezTo>
                    <a:cubicBezTo>
                      <a:pt x="1367" y="20587"/>
                      <a:pt x="1673" y="20893"/>
                      <a:pt x="2011" y="21111"/>
                    </a:cubicBezTo>
                    <a:cubicBezTo>
                      <a:pt x="2657" y="21503"/>
                      <a:pt x="3466" y="21503"/>
                      <a:pt x="4111" y="21111"/>
                    </a:cubicBezTo>
                    <a:cubicBezTo>
                      <a:pt x="4449" y="20893"/>
                      <a:pt x="4755" y="20587"/>
                      <a:pt x="5030" y="20312"/>
                    </a:cubicBezTo>
                    <a:lnTo>
                      <a:pt x="10703" y="14633"/>
                    </a:lnTo>
                    <a:lnTo>
                      <a:pt x="16374" y="20312"/>
                    </a:lnTo>
                    <a:cubicBezTo>
                      <a:pt x="16649" y="20587"/>
                      <a:pt x="16955" y="20893"/>
                      <a:pt x="17293" y="21111"/>
                    </a:cubicBezTo>
                    <a:cubicBezTo>
                      <a:pt x="17938" y="21503"/>
                      <a:pt x="18747" y="21503"/>
                      <a:pt x="19393" y="21111"/>
                    </a:cubicBezTo>
                    <a:cubicBezTo>
                      <a:pt x="19731" y="20893"/>
                      <a:pt x="20037" y="20587"/>
                      <a:pt x="20312" y="20312"/>
                    </a:cubicBezTo>
                    <a:cubicBezTo>
                      <a:pt x="20586" y="20037"/>
                      <a:pt x="20893" y="19731"/>
                      <a:pt x="21110" y="19392"/>
                    </a:cubicBezTo>
                    <a:cubicBezTo>
                      <a:pt x="21502" y="18746"/>
                      <a:pt x="21502" y="17934"/>
                      <a:pt x="21110" y="17288"/>
                    </a:cubicBezTo>
                    <a:cubicBezTo>
                      <a:pt x="20893" y="16950"/>
                      <a:pt x="20586" y="16643"/>
                      <a:pt x="20312" y="16368"/>
                    </a:cubicBezTo>
                    <a:lnTo>
                      <a:pt x="14640" y="10688"/>
                    </a:lnTo>
                    <a:lnTo>
                      <a:pt x="20283" y="5038"/>
                    </a:lnTo>
                    <a:cubicBezTo>
                      <a:pt x="20557" y="4763"/>
                      <a:pt x="20863" y="4456"/>
                      <a:pt x="21080" y="4118"/>
                    </a:cubicBezTo>
                    <a:cubicBezTo>
                      <a:pt x="21472" y="3472"/>
                      <a:pt x="21472" y="2660"/>
                      <a:pt x="21080" y="2014"/>
                    </a:cubicBezTo>
                    <a:cubicBezTo>
                      <a:pt x="20863" y="1675"/>
                      <a:pt x="20557" y="1369"/>
                      <a:pt x="20283" y="1094"/>
                    </a:cubicBezTo>
                    <a:cubicBezTo>
                      <a:pt x="20008" y="819"/>
                      <a:pt x="19702" y="513"/>
                      <a:pt x="19364" y="295"/>
                    </a:cubicBezTo>
                    <a:cubicBezTo>
                      <a:pt x="18718" y="-97"/>
                      <a:pt x="17909" y="-97"/>
                      <a:pt x="17264" y="295"/>
                    </a:cubicBezTo>
                    <a:cubicBezTo>
                      <a:pt x="16926" y="513"/>
                      <a:pt x="16620" y="819"/>
                      <a:pt x="16345" y="1094"/>
                    </a:cubicBezTo>
                    <a:lnTo>
                      <a:pt x="10703" y="6745"/>
                    </a:lnTo>
                    <a:lnTo>
                      <a:pt x="5059" y="1094"/>
                    </a:lnTo>
                    <a:cubicBezTo>
                      <a:pt x="4784" y="819"/>
                      <a:pt x="4478" y="513"/>
                      <a:pt x="4140" y="295"/>
                    </a:cubicBezTo>
                    <a:cubicBezTo>
                      <a:pt x="3817" y="99"/>
                      <a:pt x="3455" y="0"/>
                      <a:pt x="30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33C84961-5D8C-4D4D-8CC6-362C641BA2CA}"/>
                </a:ext>
              </a:extLst>
            </p:cNvPr>
            <p:cNvGrpSpPr/>
            <p:nvPr/>
          </p:nvGrpSpPr>
          <p:grpSpPr>
            <a:xfrm>
              <a:off x="13257470" y="3113584"/>
              <a:ext cx="8280920" cy="2841661"/>
              <a:chOff x="9239672" y="5709623"/>
              <a:chExt cx="8280920" cy="2841661"/>
            </a:xfrm>
          </p:grpSpPr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6001C686-6178-3244-846F-FB825A0D2CEE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8280920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dolor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aliquam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erat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Text Box 3">
                <a:extLst>
                  <a:ext uri="{FF2B5EF4-FFF2-40B4-BE49-F238E27FC236}">
                    <a16:creationId xmlns:a16="http://schemas.microsoft.com/office/drawing/2014/main" id="{3B0DD16F-B726-EE40-ADD5-730EF40AB5A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70" name="Группа 69">
              <a:extLst>
                <a:ext uri="{FF2B5EF4-FFF2-40B4-BE49-F238E27FC236}">
                  <a16:creationId xmlns:a16="http://schemas.microsoft.com/office/drawing/2014/main" id="{03591C20-EDE2-EA49-8587-F21EEFED549C}"/>
                </a:ext>
              </a:extLst>
            </p:cNvPr>
            <p:cNvGrpSpPr/>
            <p:nvPr/>
          </p:nvGrpSpPr>
          <p:grpSpPr>
            <a:xfrm>
              <a:off x="13257470" y="8395127"/>
              <a:ext cx="8280920" cy="2841661"/>
              <a:chOff x="9239672" y="5709623"/>
              <a:chExt cx="8280920" cy="2841661"/>
            </a:xfrm>
          </p:grpSpPr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03A688A9-3F3B-AF47-AE6E-C7CD1232C425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8280920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dolor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aliquam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erat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Text Box 3">
                <a:extLst>
                  <a:ext uri="{FF2B5EF4-FFF2-40B4-BE49-F238E27FC236}">
                    <a16:creationId xmlns:a16="http://schemas.microsoft.com/office/drawing/2014/main" id="{DCE80F7F-96CD-4A4C-8828-5D010F9A83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3368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45</a:t>
            </a:fld>
            <a:endParaRPr lang="x-none" altLang="x-none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7EF29B1-C505-9641-8E06-1D3E0F730913}"/>
              </a:ext>
            </a:extLst>
          </p:cNvPr>
          <p:cNvGrpSpPr/>
          <p:nvPr/>
        </p:nvGrpSpPr>
        <p:grpSpPr>
          <a:xfrm>
            <a:off x="2659592" y="1457400"/>
            <a:ext cx="8280920" cy="9821800"/>
            <a:chOff x="2659592" y="1457400"/>
            <a:chExt cx="8280920" cy="9821800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2A90BE6-798F-854B-8CB0-2F18F55B475A}"/>
                </a:ext>
              </a:extLst>
            </p:cNvPr>
            <p:cNvGrpSpPr/>
            <p:nvPr/>
          </p:nvGrpSpPr>
          <p:grpSpPr>
            <a:xfrm>
              <a:off x="2659592" y="1457400"/>
              <a:ext cx="8280920" cy="4202769"/>
              <a:chOff x="2686944" y="1752476"/>
              <a:chExt cx="8280920" cy="4202769"/>
            </a:xfrm>
          </p:grpSpPr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FD7E4622-C458-8E41-951B-3C7EAFAD6921}"/>
                  </a:ext>
                </a:extLst>
              </p:cNvPr>
              <p:cNvGrpSpPr/>
              <p:nvPr/>
            </p:nvGrpSpPr>
            <p:grpSpPr>
              <a:xfrm>
                <a:off x="2686944" y="3113584"/>
                <a:ext cx="8280920" cy="2841661"/>
                <a:chOff x="9239672" y="5709623"/>
                <a:chExt cx="8280920" cy="2841661"/>
              </a:xfrm>
            </p:grpSpPr>
            <p:sp>
              <p:nvSpPr>
                <p:cNvPr id="18" name="Прямоугольник 17">
                  <a:extLst>
                    <a:ext uri="{FF2B5EF4-FFF2-40B4-BE49-F238E27FC236}">
                      <a16:creationId xmlns:a16="http://schemas.microsoft.com/office/drawing/2014/main" id="{CA8FA71F-E396-394A-BBEA-6810981212DC}"/>
                    </a:ext>
                  </a:extLst>
                </p:cNvPr>
                <p:cNvSpPr/>
                <p:nvPr/>
              </p:nvSpPr>
              <p:spPr>
                <a:xfrm>
                  <a:off x="9239672" y="6858000"/>
                  <a:ext cx="8280920" cy="16932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dolor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aliquam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erat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0" name="Text Box 3">
                  <a:extLst>
                    <a:ext uri="{FF2B5EF4-FFF2-40B4-BE49-F238E27FC236}">
                      <a16:creationId xmlns:a16="http://schemas.microsoft.com/office/drawing/2014/main" id="{68567973-1776-0445-AF96-DFAE2F6DF2C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9239672" y="5709623"/>
                  <a:ext cx="5118653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44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5" name="Группа 4">
                <a:extLst>
                  <a:ext uri="{FF2B5EF4-FFF2-40B4-BE49-F238E27FC236}">
                    <a16:creationId xmlns:a16="http://schemas.microsoft.com/office/drawing/2014/main" id="{EEB88581-FCA0-0840-A061-A6B4A3C76B9E}"/>
                  </a:ext>
                </a:extLst>
              </p:cNvPr>
              <p:cNvGrpSpPr/>
              <p:nvPr/>
            </p:nvGrpSpPr>
            <p:grpSpPr>
              <a:xfrm>
                <a:off x="2753094" y="1752476"/>
                <a:ext cx="1193001" cy="1193001"/>
                <a:chOff x="16936610" y="1817440"/>
                <a:chExt cx="1193001" cy="1193001"/>
              </a:xfrm>
            </p:grpSpPr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54027144-40A7-094B-91C0-C61553A47932}"/>
                    </a:ext>
                  </a:extLst>
                </p:cNvPr>
                <p:cNvSpPr/>
                <p:nvPr/>
              </p:nvSpPr>
              <p:spPr>
                <a:xfrm>
                  <a:off x="16936610" y="1817440"/>
                  <a:ext cx="1193001" cy="1193001"/>
                </a:xfrm>
                <a:prstGeom prst="rect">
                  <a:avLst/>
                </a:prstGeom>
                <a:solidFill>
                  <a:schemeClr val="accent1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50" name="Фигура">
                  <a:extLst>
                    <a:ext uri="{FF2B5EF4-FFF2-40B4-BE49-F238E27FC236}">
                      <a16:creationId xmlns:a16="http://schemas.microsoft.com/office/drawing/2014/main" id="{230812B1-8513-D64A-8963-61A2E91E9D0B}"/>
                    </a:ext>
                  </a:extLst>
                </p:cNvPr>
                <p:cNvSpPr/>
                <p:nvPr/>
              </p:nvSpPr>
              <p:spPr>
                <a:xfrm>
                  <a:off x="17211672" y="2168424"/>
                  <a:ext cx="642877" cy="491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427" y="0"/>
                      </a:moveTo>
                      <a:cubicBezTo>
                        <a:pt x="18243" y="0"/>
                        <a:pt x="18058" y="53"/>
                        <a:pt x="17887" y="157"/>
                      </a:cubicBezTo>
                      <a:cubicBezTo>
                        <a:pt x="17736" y="260"/>
                        <a:pt x="17606" y="382"/>
                        <a:pt x="17461" y="549"/>
                      </a:cubicBezTo>
                      <a:cubicBezTo>
                        <a:pt x="17316" y="715"/>
                        <a:pt x="17155" y="925"/>
                        <a:pt x="16942" y="1204"/>
                      </a:cubicBezTo>
                      <a:lnTo>
                        <a:pt x="8277" y="12548"/>
                      </a:lnTo>
                      <a:lnTo>
                        <a:pt x="4664" y="7818"/>
                      </a:lnTo>
                      <a:cubicBezTo>
                        <a:pt x="4448" y="7535"/>
                        <a:pt x="4286" y="7323"/>
                        <a:pt x="4140" y="7156"/>
                      </a:cubicBezTo>
                      <a:cubicBezTo>
                        <a:pt x="3994" y="6989"/>
                        <a:pt x="3864" y="6867"/>
                        <a:pt x="3713" y="6765"/>
                      </a:cubicBezTo>
                      <a:cubicBezTo>
                        <a:pt x="3542" y="6660"/>
                        <a:pt x="3357" y="6608"/>
                        <a:pt x="3172" y="6608"/>
                      </a:cubicBezTo>
                      <a:cubicBezTo>
                        <a:pt x="2987" y="6608"/>
                        <a:pt x="2802" y="6660"/>
                        <a:pt x="2631" y="6765"/>
                      </a:cubicBezTo>
                      <a:cubicBezTo>
                        <a:pt x="2479" y="6867"/>
                        <a:pt x="2350" y="6989"/>
                        <a:pt x="2205" y="7155"/>
                      </a:cubicBezTo>
                      <a:cubicBezTo>
                        <a:pt x="2059" y="7321"/>
                        <a:pt x="1899" y="7531"/>
                        <a:pt x="1686" y="7810"/>
                      </a:cubicBezTo>
                      <a:lnTo>
                        <a:pt x="926" y="8806"/>
                      </a:lnTo>
                      <a:cubicBezTo>
                        <a:pt x="710" y="9089"/>
                        <a:pt x="547" y="9302"/>
                        <a:pt x="420" y="9493"/>
                      </a:cubicBezTo>
                      <a:cubicBezTo>
                        <a:pt x="292" y="9684"/>
                        <a:pt x="198" y="9854"/>
                        <a:pt x="120" y="10052"/>
                      </a:cubicBezTo>
                      <a:cubicBezTo>
                        <a:pt x="40" y="10276"/>
                        <a:pt x="0" y="10518"/>
                        <a:pt x="0" y="10760"/>
                      </a:cubicBezTo>
                      <a:cubicBezTo>
                        <a:pt x="0" y="11002"/>
                        <a:pt x="40" y="11244"/>
                        <a:pt x="120" y="11469"/>
                      </a:cubicBezTo>
                      <a:cubicBezTo>
                        <a:pt x="198" y="11667"/>
                        <a:pt x="292" y="11837"/>
                        <a:pt x="419" y="12027"/>
                      </a:cubicBezTo>
                      <a:cubicBezTo>
                        <a:pt x="546" y="12217"/>
                        <a:pt x="706" y="12427"/>
                        <a:pt x="919" y="12706"/>
                      </a:cubicBezTo>
                      <a:lnTo>
                        <a:pt x="6787" y="20388"/>
                      </a:lnTo>
                      <a:cubicBezTo>
                        <a:pt x="7003" y="20671"/>
                        <a:pt x="7165" y="20883"/>
                        <a:pt x="7311" y="21051"/>
                      </a:cubicBezTo>
                      <a:cubicBezTo>
                        <a:pt x="7457" y="21218"/>
                        <a:pt x="7587" y="21340"/>
                        <a:pt x="7738" y="21443"/>
                      </a:cubicBezTo>
                      <a:cubicBezTo>
                        <a:pt x="7910" y="21548"/>
                        <a:pt x="8094" y="21600"/>
                        <a:pt x="8279" y="21600"/>
                      </a:cubicBezTo>
                      <a:cubicBezTo>
                        <a:pt x="8463" y="21600"/>
                        <a:pt x="8648" y="21548"/>
                        <a:pt x="8819" y="21443"/>
                      </a:cubicBezTo>
                      <a:cubicBezTo>
                        <a:pt x="8970" y="21340"/>
                        <a:pt x="9100" y="21218"/>
                        <a:pt x="9245" y="21052"/>
                      </a:cubicBezTo>
                      <a:cubicBezTo>
                        <a:pt x="9390" y="20885"/>
                        <a:pt x="9551" y="20675"/>
                        <a:pt x="9764" y="20396"/>
                      </a:cubicBezTo>
                      <a:lnTo>
                        <a:pt x="20674" y="6107"/>
                      </a:lnTo>
                      <a:cubicBezTo>
                        <a:pt x="20890" y="5824"/>
                        <a:pt x="21053" y="5612"/>
                        <a:pt x="21180" y="5421"/>
                      </a:cubicBezTo>
                      <a:cubicBezTo>
                        <a:pt x="21308" y="5230"/>
                        <a:pt x="21402" y="5060"/>
                        <a:pt x="21480" y="4862"/>
                      </a:cubicBezTo>
                      <a:cubicBezTo>
                        <a:pt x="21560" y="4637"/>
                        <a:pt x="21600" y="4396"/>
                        <a:pt x="21600" y="4154"/>
                      </a:cubicBezTo>
                      <a:cubicBezTo>
                        <a:pt x="21600" y="3912"/>
                        <a:pt x="21560" y="3671"/>
                        <a:pt x="21480" y="3446"/>
                      </a:cubicBezTo>
                      <a:cubicBezTo>
                        <a:pt x="21402" y="3248"/>
                        <a:pt x="21308" y="3078"/>
                        <a:pt x="21181" y="2888"/>
                      </a:cubicBezTo>
                      <a:cubicBezTo>
                        <a:pt x="21054" y="2698"/>
                        <a:pt x="20894" y="2488"/>
                        <a:pt x="20681" y="2209"/>
                      </a:cubicBezTo>
                      <a:lnTo>
                        <a:pt x="19919" y="1213"/>
                      </a:lnTo>
                      <a:cubicBezTo>
                        <a:pt x="19703" y="930"/>
                        <a:pt x="19541" y="717"/>
                        <a:pt x="19395" y="550"/>
                      </a:cubicBezTo>
                      <a:cubicBezTo>
                        <a:pt x="19249" y="382"/>
                        <a:pt x="19119" y="260"/>
                        <a:pt x="18968" y="157"/>
                      </a:cubicBezTo>
                      <a:cubicBezTo>
                        <a:pt x="18797" y="53"/>
                        <a:pt x="18612" y="0"/>
                        <a:pt x="184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3A1C64A-9D27-6241-89E0-4E27B057F54A}"/>
                </a:ext>
              </a:extLst>
            </p:cNvPr>
            <p:cNvGrpSpPr/>
            <p:nvPr/>
          </p:nvGrpSpPr>
          <p:grpSpPr>
            <a:xfrm>
              <a:off x="2659592" y="6093791"/>
              <a:ext cx="8280920" cy="5185409"/>
              <a:chOff x="2659592" y="6093791"/>
              <a:chExt cx="8280920" cy="5185409"/>
            </a:xfrm>
          </p:grpSpPr>
          <p:grpSp>
            <p:nvGrpSpPr>
              <p:cNvPr id="2" name="Группа 1">
                <a:extLst>
                  <a:ext uri="{FF2B5EF4-FFF2-40B4-BE49-F238E27FC236}">
                    <a16:creationId xmlns:a16="http://schemas.microsoft.com/office/drawing/2014/main" id="{6D03B167-9567-3748-B113-37D8B37F82FF}"/>
                  </a:ext>
                </a:extLst>
              </p:cNvPr>
              <p:cNvGrpSpPr/>
              <p:nvPr/>
            </p:nvGrpSpPr>
            <p:grpSpPr>
              <a:xfrm>
                <a:off x="2659592" y="7218040"/>
                <a:ext cx="8280920" cy="1733482"/>
                <a:chOff x="2659592" y="8949308"/>
                <a:chExt cx="8280920" cy="1733482"/>
              </a:xfrm>
            </p:grpSpPr>
            <p:sp>
              <p:nvSpPr>
                <p:cNvPr id="57" name="Прямоугольник 56">
                  <a:extLst>
                    <a:ext uri="{FF2B5EF4-FFF2-40B4-BE49-F238E27FC236}">
                      <a16:creationId xmlns:a16="http://schemas.microsoft.com/office/drawing/2014/main" id="{4DE5327D-931F-0540-82FF-4A3D584A84F6}"/>
                    </a:ext>
                  </a:extLst>
                </p:cNvPr>
                <p:cNvSpPr/>
                <p:nvPr/>
              </p:nvSpPr>
              <p:spPr>
                <a:xfrm>
                  <a:off x="2659592" y="9543504"/>
                  <a:ext cx="8280920" cy="11392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dolor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aliquam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erat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58" name="Text Box 3">
                  <a:extLst>
                    <a:ext uri="{FF2B5EF4-FFF2-40B4-BE49-F238E27FC236}">
                      <a16:creationId xmlns:a16="http://schemas.microsoft.com/office/drawing/2014/main" id="{B206C866-21A6-5E47-96E0-F188359AA4A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715010" y="8949308"/>
                  <a:ext cx="5118653" cy="7671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2800" b="1" dirty="0">
                      <a:solidFill>
                        <a:schemeClr val="accent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2800" b="1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C23D8C9D-2D7A-D143-9F12-F71EAE431BC8}"/>
                  </a:ext>
                </a:extLst>
              </p:cNvPr>
              <p:cNvGrpSpPr/>
              <p:nvPr/>
            </p:nvGrpSpPr>
            <p:grpSpPr>
              <a:xfrm>
                <a:off x="2659592" y="9545718"/>
                <a:ext cx="8280920" cy="1733482"/>
                <a:chOff x="2659592" y="8949308"/>
                <a:chExt cx="8280920" cy="1733482"/>
              </a:xfrm>
            </p:grpSpPr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D09F53F3-F556-274A-AF06-5DE6373A849F}"/>
                    </a:ext>
                  </a:extLst>
                </p:cNvPr>
                <p:cNvSpPr/>
                <p:nvPr/>
              </p:nvSpPr>
              <p:spPr>
                <a:xfrm>
                  <a:off x="2659592" y="9543504"/>
                  <a:ext cx="8280920" cy="11392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34" name="Text Box 3">
                  <a:extLst>
                    <a:ext uri="{FF2B5EF4-FFF2-40B4-BE49-F238E27FC236}">
                      <a16:creationId xmlns:a16="http://schemas.microsoft.com/office/drawing/2014/main" id="{9D2225AB-B137-9C4B-AE6F-AED3170F80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715010" y="8949308"/>
                  <a:ext cx="5118653" cy="7671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2800" b="1" dirty="0">
                      <a:solidFill>
                        <a:schemeClr val="accent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2800" b="1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cxnSp>
            <p:nvCxnSpPr>
              <p:cNvPr id="7" name="Прямая со стрелкой 6">
                <a:extLst>
                  <a:ext uri="{FF2B5EF4-FFF2-40B4-BE49-F238E27FC236}">
                    <a16:creationId xmlns:a16="http://schemas.microsoft.com/office/drawing/2014/main" id="{576F3421-6F88-0748-94E8-6011A76A2E56}"/>
                  </a:ext>
                </a:extLst>
              </p:cNvPr>
              <p:cNvCxnSpPr/>
              <p:nvPr/>
            </p:nvCxnSpPr>
            <p:spPr bwMode="auto">
              <a:xfrm>
                <a:off x="2836578" y="6093791"/>
                <a:ext cx="0" cy="902755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accent1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7F71822-EACE-014A-A02A-E044BB760443}"/>
              </a:ext>
            </a:extLst>
          </p:cNvPr>
          <p:cNvGrpSpPr/>
          <p:nvPr/>
        </p:nvGrpSpPr>
        <p:grpSpPr>
          <a:xfrm>
            <a:off x="13216756" y="1457400"/>
            <a:ext cx="8321634" cy="9821800"/>
            <a:chOff x="13216756" y="1457400"/>
            <a:chExt cx="8321634" cy="982180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48B9A98-7481-514E-9F6D-F4A44C215339}"/>
                </a:ext>
              </a:extLst>
            </p:cNvPr>
            <p:cNvGrpSpPr/>
            <p:nvPr/>
          </p:nvGrpSpPr>
          <p:grpSpPr>
            <a:xfrm>
              <a:off x="13257470" y="1457400"/>
              <a:ext cx="8280920" cy="4210154"/>
              <a:chOff x="13257470" y="1745091"/>
              <a:chExt cx="8280920" cy="4210154"/>
            </a:xfrm>
          </p:grpSpPr>
          <p:grpSp>
            <p:nvGrpSpPr>
              <p:cNvPr id="79" name="Группа 78">
                <a:extLst>
                  <a:ext uri="{FF2B5EF4-FFF2-40B4-BE49-F238E27FC236}">
                    <a16:creationId xmlns:a16="http://schemas.microsoft.com/office/drawing/2014/main" id="{11505CE9-EBB1-C042-B146-13C80910438B}"/>
                  </a:ext>
                </a:extLst>
              </p:cNvPr>
              <p:cNvGrpSpPr/>
              <p:nvPr/>
            </p:nvGrpSpPr>
            <p:grpSpPr>
              <a:xfrm>
                <a:off x="13316518" y="1745091"/>
                <a:ext cx="1193001" cy="1193001"/>
                <a:chOff x="9396760" y="1817440"/>
                <a:chExt cx="1193001" cy="1193001"/>
              </a:xfrm>
            </p:grpSpPr>
            <p:sp>
              <p:nvSpPr>
                <p:cNvPr id="80" name="Прямоугольник 79">
                  <a:extLst>
                    <a:ext uri="{FF2B5EF4-FFF2-40B4-BE49-F238E27FC236}">
                      <a16:creationId xmlns:a16="http://schemas.microsoft.com/office/drawing/2014/main" id="{2BDB4D21-789E-5F47-8E92-7684F5712914}"/>
                    </a:ext>
                  </a:extLst>
                </p:cNvPr>
                <p:cNvSpPr/>
                <p:nvPr/>
              </p:nvSpPr>
              <p:spPr>
                <a:xfrm>
                  <a:off x="9396760" y="1817440"/>
                  <a:ext cx="1193001" cy="1193001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  <p:sp>
              <p:nvSpPr>
                <p:cNvPr id="81" name="Фигура">
                  <a:extLst>
                    <a:ext uri="{FF2B5EF4-FFF2-40B4-BE49-F238E27FC236}">
                      <a16:creationId xmlns:a16="http://schemas.microsoft.com/office/drawing/2014/main" id="{D42E90F1-7734-1E44-BEC4-025D999A1743}"/>
                    </a:ext>
                  </a:extLst>
                </p:cNvPr>
                <p:cNvSpPr/>
                <p:nvPr/>
              </p:nvSpPr>
              <p:spPr>
                <a:xfrm>
                  <a:off x="9689124" y="2110223"/>
                  <a:ext cx="608273" cy="607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4" h="21405" extrusionOk="0">
                      <a:moveTo>
                        <a:pt x="3091" y="0"/>
                      </a:moveTo>
                      <a:cubicBezTo>
                        <a:pt x="2727" y="0"/>
                        <a:pt x="2363" y="99"/>
                        <a:pt x="2040" y="295"/>
                      </a:cubicBezTo>
                      <a:cubicBezTo>
                        <a:pt x="1702" y="513"/>
                        <a:pt x="1396" y="819"/>
                        <a:pt x="1121" y="1094"/>
                      </a:cubicBezTo>
                      <a:cubicBezTo>
                        <a:pt x="847" y="1369"/>
                        <a:pt x="540" y="1675"/>
                        <a:pt x="323" y="2014"/>
                      </a:cubicBezTo>
                      <a:cubicBezTo>
                        <a:pt x="-69" y="2660"/>
                        <a:pt x="-69" y="3472"/>
                        <a:pt x="323" y="4118"/>
                      </a:cubicBezTo>
                      <a:cubicBezTo>
                        <a:pt x="540" y="4456"/>
                        <a:pt x="847" y="4763"/>
                        <a:pt x="1121" y="5038"/>
                      </a:cubicBezTo>
                      <a:lnTo>
                        <a:pt x="6764" y="10688"/>
                      </a:lnTo>
                      <a:lnTo>
                        <a:pt x="1092" y="16368"/>
                      </a:lnTo>
                      <a:cubicBezTo>
                        <a:pt x="818" y="16643"/>
                        <a:pt x="511" y="16950"/>
                        <a:pt x="294" y="17288"/>
                      </a:cubicBezTo>
                      <a:cubicBezTo>
                        <a:pt x="-98" y="17934"/>
                        <a:pt x="-98" y="18746"/>
                        <a:pt x="294" y="19392"/>
                      </a:cubicBezTo>
                      <a:cubicBezTo>
                        <a:pt x="511" y="19731"/>
                        <a:pt x="818" y="20037"/>
                        <a:pt x="1092" y="20312"/>
                      </a:cubicBezTo>
                      <a:cubicBezTo>
                        <a:pt x="1367" y="20587"/>
                        <a:pt x="1673" y="20893"/>
                        <a:pt x="2011" y="21111"/>
                      </a:cubicBezTo>
                      <a:cubicBezTo>
                        <a:pt x="2657" y="21503"/>
                        <a:pt x="3466" y="21503"/>
                        <a:pt x="4111" y="21111"/>
                      </a:cubicBezTo>
                      <a:cubicBezTo>
                        <a:pt x="4449" y="20893"/>
                        <a:pt x="4755" y="20587"/>
                        <a:pt x="5030" y="20312"/>
                      </a:cubicBezTo>
                      <a:lnTo>
                        <a:pt x="10703" y="14633"/>
                      </a:lnTo>
                      <a:lnTo>
                        <a:pt x="16374" y="20312"/>
                      </a:lnTo>
                      <a:cubicBezTo>
                        <a:pt x="16649" y="20587"/>
                        <a:pt x="16955" y="20893"/>
                        <a:pt x="17293" y="21111"/>
                      </a:cubicBezTo>
                      <a:cubicBezTo>
                        <a:pt x="17938" y="21503"/>
                        <a:pt x="18747" y="21503"/>
                        <a:pt x="19393" y="21111"/>
                      </a:cubicBezTo>
                      <a:cubicBezTo>
                        <a:pt x="19731" y="20893"/>
                        <a:pt x="20037" y="20587"/>
                        <a:pt x="20312" y="20312"/>
                      </a:cubicBezTo>
                      <a:cubicBezTo>
                        <a:pt x="20586" y="20037"/>
                        <a:pt x="20893" y="19731"/>
                        <a:pt x="21110" y="19392"/>
                      </a:cubicBezTo>
                      <a:cubicBezTo>
                        <a:pt x="21502" y="18746"/>
                        <a:pt x="21502" y="17934"/>
                        <a:pt x="21110" y="17288"/>
                      </a:cubicBezTo>
                      <a:cubicBezTo>
                        <a:pt x="20893" y="16950"/>
                        <a:pt x="20586" y="16643"/>
                        <a:pt x="20312" y="16368"/>
                      </a:cubicBezTo>
                      <a:lnTo>
                        <a:pt x="14640" y="10688"/>
                      </a:lnTo>
                      <a:lnTo>
                        <a:pt x="20283" y="5038"/>
                      </a:lnTo>
                      <a:cubicBezTo>
                        <a:pt x="20557" y="4763"/>
                        <a:pt x="20863" y="4456"/>
                        <a:pt x="21080" y="4118"/>
                      </a:cubicBezTo>
                      <a:cubicBezTo>
                        <a:pt x="21472" y="3472"/>
                        <a:pt x="21472" y="2660"/>
                        <a:pt x="21080" y="2014"/>
                      </a:cubicBezTo>
                      <a:cubicBezTo>
                        <a:pt x="20863" y="1675"/>
                        <a:pt x="20557" y="1369"/>
                        <a:pt x="20283" y="1094"/>
                      </a:cubicBezTo>
                      <a:cubicBezTo>
                        <a:pt x="20008" y="819"/>
                        <a:pt x="19702" y="513"/>
                        <a:pt x="19364" y="295"/>
                      </a:cubicBezTo>
                      <a:cubicBezTo>
                        <a:pt x="18718" y="-97"/>
                        <a:pt x="17909" y="-97"/>
                        <a:pt x="17264" y="295"/>
                      </a:cubicBezTo>
                      <a:cubicBezTo>
                        <a:pt x="16926" y="513"/>
                        <a:pt x="16620" y="819"/>
                        <a:pt x="16345" y="1094"/>
                      </a:cubicBezTo>
                      <a:lnTo>
                        <a:pt x="10703" y="6745"/>
                      </a:lnTo>
                      <a:lnTo>
                        <a:pt x="5059" y="1094"/>
                      </a:lnTo>
                      <a:cubicBezTo>
                        <a:pt x="4784" y="819"/>
                        <a:pt x="4478" y="513"/>
                        <a:pt x="4140" y="295"/>
                      </a:cubicBezTo>
                      <a:cubicBezTo>
                        <a:pt x="3817" y="99"/>
                        <a:pt x="3455" y="0"/>
                        <a:pt x="309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25400">
                  <a:noFill/>
                  <a:miter lim="400000"/>
                </a:ln>
              </p:spPr>
              <p:txBody>
                <a:bodyPr lIns="0" tIns="0" rIns="0" bIns="0" anchor="ctr"/>
                <a:lstStyle/>
                <a:p>
                  <a:pPr>
                    <a:defRPr sz="32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</p:grpSp>
          <p:grpSp>
            <p:nvGrpSpPr>
              <p:cNvPr id="60" name="Группа 59">
                <a:extLst>
                  <a:ext uri="{FF2B5EF4-FFF2-40B4-BE49-F238E27FC236}">
                    <a16:creationId xmlns:a16="http://schemas.microsoft.com/office/drawing/2014/main" id="{33C84961-5D8C-4D4D-8CC6-362C641BA2CA}"/>
                  </a:ext>
                </a:extLst>
              </p:cNvPr>
              <p:cNvGrpSpPr/>
              <p:nvPr/>
            </p:nvGrpSpPr>
            <p:grpSpPr>
              <a:xfrm>
                <a:off x="13257470" y="3113584"/>
                <a:ext cx="8280920" cy="2841661"/>
                <a:chOff x="9239672" y="5709623"/>
                <a:chExt cx="8280920" cy="2841661"/>
              </a:xfrm>
            </p:grpSpPr>
            <p:sp>
              <p:nvSpPr>
                <p:cNvPr id="67" name="Прямоугольник 66">
                  <a:extLst>
                    <a:ext uri="{FF2B5EF4-FFF2-40B4-BE49-F238E27FC236}">
                      <a16:creationId xmlns:a16="http://schemas.microsoft.com/office/drawing/2014/main" id="{6001C686-6178-3244-846F-FB825A0D2CEE}"/>
                    </a:ext>
                  </a:extLst>
                </p:cNvPr>
                <p:cNvSpPr/>
                <p:nvPr/>
              </p:nvSpPr>
              <p:spPr>
                <a:xfrm>
                  <a:off x="9239672" y="6858000"/>
                  <a:ext cx="8280920" cy="16932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dolor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aliquam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erat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68" name="Text Box 3">
                  <a:extLst>
                    <a:ext uri="{FF2B5EF4-FFF2-40B4-BE49-F238E27FC236}">
                      <a16:creationId xmlns:a16="http://schemas.microsoft.com/office/drawing/2014/main" id="{3B0DD16F-B726-EE40-ADD5-730EF40AB5A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9239672" y="5709623"/>
                  <a:ext cx="5118653" cy="1006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44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44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</p:grp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520D7AF8-36F3-5F4C-8C33-A1DEC9028249}"/>
                </a:ext>
              </a:extLst>
            </p:cNvPr>
            <p:cNvGrpSpPr/>
            <p:nvPr/>
          </p:nvGrpSpPr>
          <p:grpSpPr>
            <a:xfrm>
              <a:off x="13216756" y="6093791"/>
              <a:ext cx="8280920" cy="5185409"/>
              <a:chOff x="2659592" y="6093791"/>
              <a:chExt cx="8280920" cy="5185409"/>
            </a:xfrm>
          </p:grpSpPr>
          <p:grpSp>
            <p:nvGrpSpPr>
              <p:cNvPr id="39" name="Группа 38">
                <a:extLst>
                  <a:ext uri="{FF2B5EF4-FFF2-40B4-BE49-F238E27FC236}">
                    <a16:creationId xmlns:a16="http://schemas.microsoft.com/office/drawing/2014/main" id="{2B7FE30C-D7B6-344D-B136-D71F0521E77C}"/>
                  </a:ext>
                </a:extLst>
              </p:cNvPr>
              <p:cNvGrpSpPr/>
              <p:nvPr/>
            </p:nvGrpSpPr>
            <p:grpSpPr>
              <a:xfrm>
                <a:off x="2659592" y="7218040"/>
                <a:ext cx="8280920" cy="1733482"/>
                <a:chOff x="2659592" y="8949308"/>
                <a:chExt cx="8280920" cy="1733482"/>
              </a:xfrm>
            </p:grpSpPr>
            <p:sp>
              <p:nvSpPr>
                <p:cNvPr id="44" name="Прямоугольник 43">
                  <a:extLst>
                    <a:ext uri="{FF2B5EF4-FFF2-40B4-BE49-F238E27FC236}">
                      <a16:creationId xmlns:a16="http://schemas.microsoft.com/office/drawing/2014/main" id="{3A697C18-0C57-C540-9358-31A9186B5482}"/>
                    </a:ext>
                  </a:extLst>
                </p:cNvPr>
                <p:cNvSpPr/>
                <p:nvPr/>
              </p:nvSpPr>
              <p:spPr>
                <a:xfrm>
                  <a:off x="2659592" y="9543504"/>
                  <a:ext cx="8280920" cy="11392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dolor magna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aliquam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erat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9" name="Text Box 3">
                  <a:extLst>
                    <a:ext uri="{FF2B5EF4-FFF2-40B4-BE49-F238E27FC236}">
                      <a16:creationId xmlns:a16="http://schemas.microsoft.com/office/drawing/2014/main" id="{6615F37D-2FEA-2C4F-A743-D38215B220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715010" y="8949308"/>
                  <a:ext cx="5118653" cy="7671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28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28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41521B3A-CBDA-A54C-BD9E-F747BA5D53AC}"/>
                  </a:ext>
                </a:extLst>
              </p:cNvPr>
              <p:cNvGrpSpPr/>
              <p:nvPr/>
            </p:nvGrpSpPr>
            <p:grpSpPr>
              <a:xfrm>
                <a:off x="2659592" y="9545718"/>
                <a:ext cx="8280920" cy="1733482"/>
                <a:chOff x="2659592" y="8949308"/>
                <a:chExt cx="8280920" cy="1733482"/>
              </a:xfrm>
            </p:grpSpPr>
            <p:sp>
              <p:nvSpPr>
                <p:cNvPr id="42" name="Прямоугольник 41">
                  <a:extLst>
                    <a:ext uri="{FF2B5EF4-FFF2-40B4-BE49-F238E27FC236}">
                      <a16:creationId xmlns:a16="http://schemas.microsoft.com/office/drawing/2014/main" id="{4FF04C32-3E53-CA42-A156-70D3C7876D2E}"/>
                    </a:ext>
                  </a:extLst>
                </p:cNvPr>
                <p:cNvSpPr/>
                <p:nvPr/>
              </p:nvSpPr>
              <p:spPr>
                <a:xfrm>
                  <a:off x="2659592" y="9543504"/>
                  <a:ext cx="8280920" cy="11392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euismod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tincidunt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ut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 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laoreet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dolore magna  ipsum dolor sit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amet</a:t>
                  </a:r>
                  <a:r>
                    <a:rPr lang="en-US" sz="2400" dirty="0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, </a:t>
                  </a:r>
                  <a:r>
                    <a:rPr lang="en-US" sz="2400" dirty="0" err="1">
                      <a:solidFill>
                        <a:schemeClr val="bg1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consectetuer</a:t>
                  </a:r>
                  <a:endParaRPr lang="ru-RU" sz="24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43" name="Text Box 3">
                  <a:extLst>
                    <a:ext uri="{FF2B5EF4-FFF2-40B4-BE49-F238E27FC236}">
                      <a16:creationId xmlns:a16="http://schemas.microsoft.com/office/drawing/2014/main" id="{4AA7FFFC-F776-954F-ABC0-C325A259465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715010" y="8949308"/>
                  <a:ext cx="5118653" cy="7671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eaLnBrk="1">
                    <a:lnSpc>
                      <a:spcPct val="120000"/>
                    </a:lnSpc>
                    <a:defRPr/>
                  </a:pPr>
                  <a:r>
                    <a:rPr lang="en-US" altLang="x-none" sz="2800" b="1" dirty="0">
                      <a:solidFill>
                        <a:schemeClr val="bg2"/>
                      </a:solidFill>
                      <a:latin typeface="Titillium" pitchFamily="2" charset="0"/>
                      <a:ea typeface="Open Sans" panose="020B0606030504020204" pitchFamily="34" charset="0"/>
                      <a:cs typeface="Open Sans" panose="020B0606030504020204" pitchFamily="34" charset="0"/>
                      <a:sym typeface="Poppins Medium" charset="0"/>
                    </a:rPr>
                    <a:t>Subtitle text text</a:t>
                  </a:r>
                  <a:endParaRPr lang="x-none" altLang="x-none" sz="2800" b="1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endParaRPr>
                </a:p>
              </p:txBody>
            </p:sp>
          </p:grp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2EDAF933-B2DA-6F4A-9146-96A0B8CCEC35}"/>
                  </a:ext>
                </a:extLst>
              </p:cNvPr>
              <p:cNvCxnSpPr/>
              <p:nvPr/>
            </p:nvCxnSpPr>
            <p:spPr bwMode="auto">
              <a:xfrm>
                <a:off x="2836578" y="6093791"/>
                <a:ext cx="0" cy="902755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bg2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171750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46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E466338-7635-464F-B184-983F6FCC23F2}"/>
              </a:ext>
            </a:extLst>
          </p:cNvPr>
          <p:cNvGrpSpPr/>
          <p:nvPr/>
        </p:nvGrpSpPr>
        <p:grpSpPr>
          <a:xfrm>
            <a:off x="2470920" y="4948567"/>
            <a:ext cx="19477959" cy="2917118"/>
            <a:chOff x="2470920" y="4948567"/>
            <a:chExt cx="19477959" cy="2917118"/>
          </a:xfrm>
        </p:grpSpPr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132E374B-FFF1-374F-8214-6ECEE86345D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83769" y="6137920"/>
              <a:ext cx="16041718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0800" cap="flat" cmpd="sng" algn="ctr">
              <a:solidFill>
                <a:schemeClr val="bg1"/>
              </a:solidFill>
              <a:prstDash val="sysDash"/>
              <a:miter lim="400000"/>
              <a:headEnd type="none" w="med" len="med"/>
              <a:tailEnd type="none"/>
            </a:ln>
            <a:effectLst/>
          </p:spPr>
        </p:cxn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AF9E1B40-629D-BC4C-A24B-C012D8FCE658}"/>
                </a:ext>
              </a:extLst>
            </p:cNvPr>
            <p:cNvGrpSpPr/>
            <p:nvPr/>
          </p:nvGrpSpPr>
          <p:grpSpPr>
            <a:xfrm>
              <a:off x="2470920" y="4948567"/>
              <a:ext cx="2197038" cy="2917118"/>
              <a:chOff x="13248096" y="7613290"/>
              <a:chExt cx="2197038" cy="2917118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8BDE278-C556-EF48-8921-A28A59342E60}"/>
                  </a:ext>
                </a:extLst>
              </p:cNvPr>
              <p:cNvSpPr/>
              <p:nvPr/>
            </p:nvSpPr>
            <p:spPr>
              <a:xfrm>
                <a:off x="13248096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7CA22459-30B3-7741-B003-DD37E7F545A2}"/>
                  </a:ext>
                </a:extLst>
              </p:cNvPr>
              <p:cNvSpPr/>
              <p:nvPr/>
            </p:nvSpPr>
            <p:spPr>
              <a:xfrm>
                <a:off x="13248096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17" name="Фигура">
                <a:extLst>
                  <a:ext uri="{FF2B5EF4-FFF2-40B4-BE49-F238E27FC236}">
                    <a16:creationId xmlns:a16="http://schemas.microsoft.com/office/drawing/2014/main" id="{7ACC5AB4-500C-8A4E-89F8-4BD39F3DB46C}"/>
                  </a:ext>
                </a:extLst>
              </p:cNvPr>
              <p:cNvSpPr/>
              <p:nvPr/>
            </p:nvSpPr>
            <p:spPr>
              <a:xfrm>
                <a:off x="13898984" y="8211168"/>
                <a:ext cx="989953" cy="990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927" y="0"/>
                    </a:moveTo>
                    <a:cubicBezTo>
                      <a:pt x="9751" y="0"/>
                      <a:pt x="9662" y="0"/>
                      <a:pt x="9568" y="30"/>
                    </a:cubicBezTo>
                    <a:cubicBezTo>
                      <a:pt x="9464" y="68"/>
                      <a:pt x="9383" y="149"/>
                      <a:pt x="9345" y="253"/>
                    </a:cubicBezTo>
                    <a:cubicBezTo>
                      <a:pt x="9315" y="347"/>
                      <a:pt x="9315" y="436"/>
                      <a:pt x="9315" y="612"/>
                    </a:cubicBezTo>
                    <a:lnTo>
                      <a:pt x="9315" y="5377"/>
                    </a:lnTo>
                    <a:lnTo>
                      <a:pt x="8759" y="5377"/>
                    </a:lnTo>
                    <a:lnTo>
                      <a:pt x="8760" y="5383"/>
                    </a:lnTo>
                    <a:lnTo>
                      <a:pt x="7841" y="5383"/>
                    </a:lnTo>
                    <a:lnTo>
                      <a:pt x="7841" y="4883"/>
                    </a:lnTo>
                    <a:cubicBezTo>
                      <a:pt x="7828" y="4509"/>
                      <a:pt x="7660" y="4157"/>
                      <a:pt x="7376" y="3913"/>
                    </a:cubicBezTo>
                    <a:cubicBezTo>
                      <a:pt x="6847" y="3461"/>
                      <a:pt x="6068" y="3461"/>
                      <a:pt x="5540" y="3913"/>
                    </a:cubicBezTo>
                    <a:cubicBezTo>
                      <a:pt x="5256" y="4157"/>
                      <a:pt x="5087" y="4509"/>
                      <a:pt x="5075" y="4883"/>
                    </a:cubicBezTo>
                    <a:lnTo>
                      <a:pt x="5075" y="5383"/>
                    </a:lnTo>
                    <a:lnTo>
                      <a:pt x="4082" y="5383"/>
                    </a:lnTo>
                    <a:lnTo>
                      <a:pt x="4085" y="5377"/>
                    </a:lnTo>
                    <a:lnTo>
                      <a:pt x="2098" y="5377"/>
                    </a:lnTo>
                    <a:lnTo>
                      <a:pt x="2088" y="5377"/>
                    </a:lnTo>
                    <a:cubicBezTo>
                      <a:pt x="1487" y="5377"/>
                      <a:pt x="1184" y="5377"/>
                      <a:pt x="863" y="5479"/>
                    </a:cubicBezTo>
                    <a:cubicBezTo>
                      <a:pt x="509" y="5607"/>
                      <a:pt x="231" y="5886"/>
                      <a:pt x="102" y="6239"/>
                    </a:cubicBezTo>
                    <a:cubicBezTo>
                      <a:pt x="0" y="6562"/>
                      <a:pt x="0" y="6865"/>
                      <a:pt x="0" y="7464"/>
                    </a:cubicBezTo>
                    <a:lnTo>
                      <a:pt x="0" y="19503"/>
                    </a:lnTo>
                    <a:cubicBezTo>
                      <a:pt x="0" y="20111"/>
                      <a:pt x="0" y="20414"/>
                      <a:pt x="102" y="20737"/>
                    </a:cubicBezTo>
                    <a:cubicBezTo>
                      <a:pt x="231" y="21090"/>
                      <a:pt x="509" y="21369"/>
                      <a:pt x="863" y="21497"/>
                    </a:cubicBezTo>
                    <a:cubicBezTo>
                      <a:pt x="1186" y="21599"/>
                      <a:pt x="1490" y="21600"/>
                      <a:pt x="2088" y="21600"/>
                    </a:cubicBezTo>
                    <a:lnTo>
                      <a:pt x="10833" y="21600"/>
                    </a:lnTo>
                    <a:cubicBezTo>
                      <a:pt x="11442" y="21600"/>
                      <a:pt x="11745" y="21599"/>
                      <a:pt x="12068" y="21497"/>
                    </a:cubicBezTo>
                    <a:cubicBezTo>
                      <a:pt x="12422" y="21369"/>
                      <a:pt x="12700" y="21090"/>
                      <a:pt x="12829" y="20737"/>
                    </a:cubicBezTo>
                    <a:cubicBezTo>
                      <a:pt x="12931" y="20414"/>
                      <a:pt x="12931" y="20111"/>
                      <a:pt x="12931" y="19512"/>
                    </a:cubicBezTo>
                    <a:lnTo>
                      <a:pt x="12931" y="15595"/>
                    </a:lnTo>
                    <a:lnTo>
                      <a:pt x="14917" y="13613"/>
                    </a:lnTo>
                    <a:lnTo>
                      <a:pt x="20986" y="13613"/>
                    </a:lnTo>
                    <a:cubicBezTo>
                      <a:pt x="21164" y="13613"/>
                      <a:pt x="21252" y="13613"/>
                      <a:pt x="21347" y="13583"/>
                    </a:cubicBezTo>
                    <a:cubicBezTo>
                      <a:pt x="21451" y="13546"/>
                      <a:pt x="21532" y="13464"/>
                      <a:pt x="21570" y="13360"/>
                    </a:cubicBezTo>
                    <a:cubicBezTo>
                      <a:pt x="21600" y="13266"/>
                      <a:pt x="21600" y="13178"/>
                      <a:pt x="21600" y="13002"/>
                    </a:cubicBezTo>
                    <a:lnTo>
                      <a:pt x="21600" y="614"/>
                    </a:lnTo>
                    <a:cubicBezTo>
                      <a:pt x="21600" y="436"/>
                      <a:pt x="21600" y="347"/>
                      <a:pt x="21570" y="253"/>
                    </a:cubicBezTo>
                    <a:cubicBezTo>
                      <a:pt x="21532" y="149"/>
                      <a:pt x="21450" y="68"/>
                      <a:pt x="21347" y="30"/>
                    </a:cubicBezTo>
                    <a:cubicBezTo>
                      <a:pt x="21252" y="0"/>
                      <a:pt x="21163" y="0"/>
                      <a:pt x="20988" y="0"/>
                    </a:cubicBezTo>
                    <a:lnTo>
                      <a:pt x="9929" y="0"/>
                    </a:lnTo>
                    <a:lnTo>
                      <a:pt x="9927" y="0"/>
                    </a:lnTo>
                    <a:close/>
                    <a:moveTo>
                      <a:pt x="10005" y="692"/>
                    </a:moveTo>
                    <a:lnTo>
                      <a:pt x="13679" y="692"/>
                    </a:lnTo>
                    <a:lnTo>
                      <a:pt x="13679" y="3967"/>
                    </a:lnTo>
                    <a:lnTo>
                      <a:pt x="10005" y="3967"/>
                    </a:lnTo>
                    <a:lnTo>
                      <a:pt x="10005" y="692"/>
                    </a:lnTo>
                    <a:close/>
                    <a:moveTo>
                      <a:pt x="14345" y="692"/>
                    </a:moveTo>
                    <a:lnTo>
                      <a:pt x="16570" y="692"/>
                    </a:lnTo>
                    <a:lnTo>
                      <a:pt x="16570" y="3967"/>
                    </a:lnTo>
                    <a:lnTo>
                      <a:pt x="14345" y="3967"/>
                    </a:lnTo>
                    <a:lnTo>
                      <a:pt x="14345" y="692"/>
                    </a:lnTo>
                    <a:close/>
                    <a:moveTo>
                      <a:pt x="17236" y="692"/>
                    </a:moveTo>
                    <a:lnTo>
                      <a:pt x="20909" y="692"/>
                    </a:lnTo>
                    <a:lnTo>
                      <a:pt x="20909" y="3967"/>
                    </a:lnTo>
                    <a:lnTo>
                      <a:pt x="17236" y="3967"/>
                    </a:lnTo>
                    <a:lnTo>
                      <a:pt x="17236" y="692"/>
                    </a:lnTo>
                    <a:close/>
                    <a:moveTo>
                      <a:pt x="6458" y="4345"/>
                    </a:moveTo>
                    <a:cubicBezTo>
                      <a:pt x="6616" y="4345"/>
                      <a:pt x="6773" y="4396"/>
                      <a:pt x="6903" y="4500"/>
                    </a:cubicBezTo>
                    <a:cubicBezTo>
                      <a:pt x="7062" y="4627"/>
                      <a:pt x="7157" y="4819"/>
                      <a:pt x="7160" y="5023"/>
                    </a:cubicBezTo>
                    <a:lnTo>
                      <a:pt x="7160" y="5777"/>
                    </a:lnTo>
                    <a:cubicBezTo>
                      <a:pt x="7155" y="5861"/>
                      <a:pt x="7185" y="5944"/>
                      <a:pt x="7243" y="6005"/>
                    </a:cubicBezTo>
                    <a:cubicBezTo>
                      <a:pt x="7305" y="6073"/>
                      <a:pt x="7395" y="6108"/>
                      <a:pt x="7486" y="6104"/>
                    </a:cubicBezTo>
                    <a:lnTo>
                      <a:pt x="8686" y="6104"/>
                    </a:lnTo>
                    <a:lnTo>
                      <a:pt x="9213" y="7961"/>
                    </a:lnTo>
                    <a:lnTo>
                      <a:pt x="7344" y="7961"/>
                    </a:lnTo>
                    <a:lnTo>
                      <a:pt x="5572" y="7961"/>
                    </a:lnTo>
                    <a:lnTo>
                      <a:pt x="3702" y="7961"/>
                    </a:lnTo>
                    <a:lnTo>
                      <a:pt x="4230" y="6104"/>
                    </a:lnTo>
                    <a:lnTo>
                      <a:pt x="5429" y="6104"/>
                    </a:lnTo>
                    <a:cubicBezTo>
                      <a:pt x="5521" y="6108"/>
                      <a:pt x="5611" y="6073"/>
                      <a:pt x="5674" y="6005"/>
                    </a:cubicBezTo>
                    <a:cubicBezTo>
                      <a:pt x="5731" y="5944"/>
                      <a:pt x="5761" y="5861"/>
                      <a:pt x="5756" y="5777"/>
                    </a:cubicBezTo>
                    <a:lnTo>
                      <a:pt x="5756" y="5023"/>
                    </a:lnTo>
                    <a:cubicBezTo>
                      <a:pt x="5759" y="4819"/>
                      <a:pt x="5853" y="4627"/>
                      <a:pt x="6013" y="4500"/>
                    </a:cubicBezTo>
                    <a:cubicBezTo>
                      <a:pt x="6143" y="4396"/>
                      <a:pt x="6301" y="4345"/>
                      <a:pt x="6458" y="4345"/>
                    </a:cubicBezTo>
                    <a:close/>
                    <a:moveTo>
                      <a:pt x="10005" y="4668"/>
                    </a:moveTo>
                    <a:lnTo>
                      <a:pt x="13679" y="4668"/>
                    </a:lnTo>
                    <a:lnTo>
                      <a:pt x="13679" y="6225"/>
                    </a:lnTo>
                    <a:cubicBezTo>
                      <a:pt x="13679" y="6389"/>
                      <a:pt x="13679" y="6471"/>
                      <a:pt x="13706" y="6558"/>
                    </a:cubicBezTo>
                    <a:cubicBezTo>
                      <a:pt x="13741" y="6654"/>
                      <a:pt x="13816" y="6729"/>
                      <a:pt x="13912" y="6764"/>
                    </a:cubicBezTo>
                    <a:cubicBezTo>
                      <a:pt x="13999" y="6791"/>
                      <a:pt x="14081" y="6791"/>
                      <a:pt x="14243" y="6791"/>
                    </a:cubicBezTo>
                    <a:lnTo>
                      <a:pt x="16670" y="6791"/>
                    </a:lnTo>
                    <a:cubicBezTo>
                      <a:pt x="16834" y="6791"/>
                      <a:pt x="16916" y="6791"/>
                      <a:pt x="17003" y="6764"/>
                    </a:cubicBezTo>
                    <a:cubicBezTo>
                      <a:pt x="17099" y="6729"/>
                      <a:pt x="17174" y="6654"/>
                      <a:pt x="17209" y="6558"/>
                    </a:cubicBezTo>
                    <a:cubicBezTo>
                      <a:pt x="17236" y="6471"/>
                      <a:pt x="17236" y="6389"/>
                      <a:pt x="17236" y="6227"/>
                    </a:cubicBezTo>
                    <a:lnTo>
                      <a:pt x="17236" y="4668"/>
                    </a:lnTo>
                    <a:lnTo>
                      <a:pt x="20909" y="4668"/>
                    </a:lnTo>
                    <a:lnTo>
                      <a:pt x="20909" y="12921"/>
                    </a:lnTo>
                    <a:lnTo>
                      <a:pt x="15611" y="12921"/>
                    </a:lnTo>
                    <a:lnTo>
                      <a:pt x="16438" y="12096"/>
                    </a:lnTo>
                    <a:cubicBezTo>
                      <a:pt x="16502" y="12023"/>
                      <a:pt x="16534" y="11929"/>
                      <a:pt x="16528" y="11832"/>
                    </a:cubicBezTo>
                    <a:cubicBezTo>
                      <a:pt x="16522" y="11745"/>
                      <a:pt x="16485" y="11662"/>
                      <a:pt x="16423" y="11600"/>
                    </a:cubicBezTo>
                    <a:lnTo>
                      <a:pt x="15306" y="10505"/>
                    </a:lnTo>
                    <a:cubicBezTo>
                      <a:pt x="15247" y="10447"/>
                      <a:pt x="15166" y="10416"/>
                      <a:pt x="15083" y="10419"/>
                    </a:cubicBezTo>
                    <a:cubicBezTo>
                      <a:pt x="14997" y="10421"/>
                      <a:pt x="14916" y="10458"/>
                      <a:pt x="14860" y="10522"/>
                    </a:cubicBezTo>
                    <a:lnTo>
                      <a:pt x="12931" y="12445"/>
                    </a:lnTo>
                    <a:lnTo>
                      <a:pt x="12931" y="7473"/>
                    </a:lnTo>
                    <a:cubicBezTo>
                      <a:pt x="12931" y="6865"/>
                      <a:pt x="12931" y="6562"/>
                      <a:pt x="12829" y="6239"/>
                    </a:cubicBezTo>
                    <a:cubicBezTo>
                      <a:pt x="12700" y="5886"/>
                      <a:pt x="12422" y="5607"/>
                      <a:pt x="12068" y="5479"/>
                    </a:cubicBezTo>
                    <a:cubicBezTo>
                      <a:pt x="11745" y="5377"/>
                      <a:pt x="11442" y="5377"/>
                      <a:pt x="10843" y="5377"/>
                    </a:cubicBezTo>
                    <a:lnTo>
                      <a:pt x="10005" y="5377"/>
                    </a:lnTo>
                    <a:lnTo>
                      <a:pt x="10005" y="4668"/>
                    </a:lnTo>
                    <a:close/>
                    <a:moveTo>
                      <a:pt x="14345" y="4668"/>
                    </a:moveTo>
                    <a:lnTo>
                      <a:pt x="16570" y="4668"/>
                    </a:lnTo>
                    <a:lnTo>
                      <a:pt x="16570" y="6099"/>
                    </a:lnTo>
                    <a:lnTo>
                      <a:pt x="14345" y="6099"/>
                    </a:lnTo>
                    <a:lnTo>
                      <a:pt x="14345" y="4668"/>
                    </a:lnTo>
                    <a:close/>
                    <a:moveTo>
                      <a:pt x="1943" y="6070"/>
                    </a:moveTo>
                    <a:lnTo>
                      <a:pt x="1949" y="6070"/>
                    </a:lnTo>
                    <a:lnTo>
                      <a:pt x="3495" y="6070"/>
                    </a:lnTo>
                    <a:lnTo>
                      <a:pt x="3290" y="6820"/>
                    </a:lnTo>
                    <a:lnTo>
                      <a:pt x="2042" y="6820"/>
                    </a:lnTo>
                    <a:lnTo>
                      <a:pt x="2039" y="6820"/>
                    </a:lnTo>
                    <a:cubicBezTo>
                      <a:pt x="1877" y="6820"/>
                      <a:pt x="1795" y="6820"/>
                      <a:pt x="1708" y="6847"/>
                    </a:cubicBezTo>
                    <a:cubicBezTo>
                      <a:pt x="1612" y="6882"/>
                      <a:pt x="1537" y="6958"/>
                      <a:pt x="1503" y="7053"/>
                    </a:cubicBezTo>
                    <a:cubicBezTo>
                      <a:pt x="1475" y="7141"/>
                      <a:pt x="1475" y="7223"/>
                      <a:pt x="1475" y="7384"/>
                    </a:cubicBezTo>
                    <a:lnTo>
                      <a:pt x="1475" y="19589"/>
                    </a:lnTo>
                    <a:cubicBezTo>
                      <a:pt x="1475" y="19754"/>
                      <a:pt x="1475" y="19835"/>
                      <a:pt x="1503" y="19923"/>
                    </a:cubicBezTo>
                    <a:cubicBezTo>
                      <a:pt x="1537" y="20018"/>
                      <a:pt x="1612" y="20094"/>
                      <a:pt x="1708" y="20129"/>
                    </a:cubicBezTo>
                    <a:cubicBezTo>
                      <a:pt x="1795" y="20156"/>
                      <a:pt x="1877" y="20156"/>
                      <a:pt x="2039" y="20156"/>
                    </a:cubicBezTo>
                    <a:lnTo>
                      <a:pt x="10889" y="20156"/>
                    </a:lnTo>
                    <a:cubicBezTo>
                      <a:pt x="11053" y="20156"/>
                      <a:pt x="11135" y="20156"/>
                      <a:pt x="11223" y="20129"/>
                    </a:cubicBezTo>
                    <a:cubicBezTo>
                      <a:pt x="11318" y="20094"/>
                      <a:pt x="11394" y="20018"/>
                      <a:pt x="11429" y="19923"/>
                    </a:cubicBezTo>
                    <a:cubicBezTo>
                      <a:pt x="11456" y="19835"/>
                      <a:pt x="11456" y="19753"/>
                      <a:pt x="11456" y="19592"/>
                    </a:cubicBezTo>
                    <a:lnTo>
                      <a:pt x="11456" y="17067"/>
                    </a:lnTo>
                    <a:lnTo>
                      <a:pt x="12247" y="16278"/>
                    </a:lnTo>
                    <a:lnTo>
                      <a:pt x="12247" y="19648"/>
                    </a:lnTo>
                    <a:cubicBezTo>
                      <a:pt x="12247" y="20009"/>
                      <a:pt x="12247" y="20192"/>
                      <a:pt x="12185" y="20387"/>
                    </a:cubicBezTo>
                    <a:cubicBezTo>
                      <a:pt x="12108" y="20600"/>
                      <a:pt x="11940" y="20767"/>
                      <a:pt x="11727" y="20845"/>
                    </a:cubicBezTo>
                    <a:cubicBezTo>
                      <a:pt x="11532" y="20906"/>
                      <a:pt x="11349" y="20906"/>
                      <a:pt x="10983" y="20906"/>
                    </a:cubicBezTo>
                    <a:lnTo>
                      <a:pt x="1943" y="20906"/>
                    </a:lnTo>
                    <a:cubicBezTo>
                      <a:pt x="1582" y="20906"/>
                      <a:pt x="1399" y="20906"/>
                      <a:pt x="1204" y="20845"/>
                    </a:cubicBezTo>
                    <a:cubicBezTo>
                      <a:pt x="991" y="20767"/>
                      <a:pt x="823" y="20600"/>
                      <a:pt x="746" y="20387"/>
                    </a:cubicBezTo>
                    <a:cubicBezTo>
                      <a:pt x="684" y="20192"/>
                      <a:pt x="684" y="20009"/>
                      <a:pt x="684" y="19642"/>
                    </a:cubicBezTo>
                    <a:lnTo>
                      <a:pt x="684" y="7328"/>
                    </a:lnTo>
                    <a:cubicBezTo>
                      <a:pt x="684" y="6967"/>
                      <a:pt x="684" y="6784"/>
                      <a:pt x="746" y="6589"/>
                    </a:cubicBezTo>
                    <a:cubicBezTo>
                      <a:pt x="823" y="6376"/>
                      <a:pt x="991" y="6209"/>
                      <a:pt x="1204" y="6131"/>
                    </a:cubicBezTo>
                    <a:cubicBezTo>
                      <a:pt x="1398" y="6070"/>
                      <a:pt x="1581" y="6070"/>
                      <a:pt x="1943" y="6070"/>
                    </a:cubicBezTo>
                    <a:close/>
                    <a:moveTo>
                      <a:pt x="9421" y="6070"/>
                    </a:moveTo>
                    <a:lnTo>
                      <a:pt x="10988" y="6070"/>
                    </a:lnTo>
                    <a:cubicBezTo>
                      <a:pt x="11349" y="6070"/>
                      <a:pt x="11532" y="6070"/>
                      <a:pt x="11727" y="6131"/>
                    </a:cubicBezTo>
                    <a:cubicBezTo>
                      <a:pt x="11940" y="6209"/>
                      <a:pt x="12108" y="6376"/>
                      <a:pt x="12185" y="6589"/>
                    </a:cubicBezTo>
                    <a:cubicBezTo>
                      <a:pt x="12247" y="6784"/>
                      <a:pt x="12247" y="6967"/>
                      <a:pt x="12247" y="7334"/>
                    </a:cubicBezTo>
                    <a:lnTo>
                      <a:pt x="12247" y="13128"/>
                    </a:lnTo>
                    <a:lnTo>
                      <a:pt x="11456" y="13917"/>
                    </a:lnTo>
                    <a:lnTo>
                      <a:pt x="11456" y="7387"/>
                    </a:lnTo>
                    <a:cubicBezTo>
                      <a:pt x="11456" y="7222"/>
                      <a:pt x="11456" y="7141"/>
                      <a:pt x="11429" y="7053"/>
                    </a:cubicBezTo>
                    <a:cubicBezTo>
                      <a:pt x="11394" y="6958"/>
                      <a:pt x="11318" y="6882"/>
                      <a:pt x="11223" y="6847"/>
                    </a:cubicBezTo>
                    <a:cubicBezTo>
                      <a:pt x="11135" y="6820"/>
                      <a:pt x="11053" y="6820"/>
                      <a:pt x="10891" y="6820"/>
                    </a:cubicBezTo>
                    <a:lnTo>
                      <a:pt x="9626" y="6820"/>
                    </a:lnTo>
                    <a:lnTo>
                      <a:pt x="9421" y="6070"/>
                    </a:lnTo>
                    <a:close/>
                    <a:moveTo>
                      <a:pt x="2135" y="7526"/>
                    </a:moveTo>
                    <a:lnTo>
                      <a:pt x="3098" y="7526"/>
                    </a:lnTo>
                    <a:lnTo>
                      <a:pt x="2910" y="8218"/>
                    </a:lnTo>
                    <a:cubicBezTo>
                      <a:pt x="2878" y="8312"/>
                      <a:pt x="2892" y="8416"/>
                      <a:pt x="2948" y="8498"/>
                    </a:cubicBezTo>
                    <a:cubicBezTo>
                      <a:pt x="2997" y="8570"/>
                      <a:pt x="3074" y="8619"/>
                      <a:pt x="3161" y="8633"/>
                    </a:cubicBezTo>
                    <a:lnTo>
                      <a:pt x="5572" y="8633"/>
                    </a:lnTo>
                    <a:lnTo>
                      <a:pt x="7344" y="8633"/>
                    </a:lnTo>
                    <a:lnTo>
                      <a:pt x="9755" y="8633"/>
                    </a:lnTo>
                    <a:cubicBezTo>
                      <a:pt x="9842" y="8619"/>
                      <a:pt x="9919" y="8571"/>
                      <a:pt x="9968" y="8498"/>
                    </a:cubicBezTo>
                    <a:cubicBezTo>
                      <a:pt x="10024" y="8416"/>
                      <a:pt x="10038" y="8312"/>
                      <a:pt x="10007" y="8218"/>
                    </a:cubicBezTo>
                    <a:lnTo>
                      <a:pt x="9818" y="7526"/>
                    </a:lnTo>
                    <a:lnTo>
                      <a:pt x="10796" y="7526"/>
                    </a:lnTo>
                    <a:lnTo>
                      <a:pt x="10796" y="14575"/>
                    </a:lnTo>
                    <a:lnTo>
                      <a:pt x="8433" y="16932"/>
                    </a:lnTo>
                    <a:lnTo>
                      <a:pt x="5017" y="16909"/>
                    </a:lnTo>
                    <a:lnTo>
                      <a:pt x="5017" y="17622"/>
                    </a:lnTo>
                    <a:lnTo>
                      <a:pt x="8247" y="17643"/>
                    </a:lnTo>
                    <a:lnTo>
                      <a:pt x="8263" y="18298"/>
                    </a:lnTo>
                    <a:cubicBezTo>
                      <a:pt x="8254" y="18405"/>
                      <a:pt x="8294" y="18510"/>
                      <a:pt x="8371" y="18585"/>
                    </a:cubicBezTo>
                    <a:cubicBezTo>
                      <a:pt x="8431" y="18643"/>
                      <a:pt x="8509" y="18679"/>
                      <a:pt x="8592" y="18685"/>
                    </a:cubicBezTo>
                    <a:lnTo>
                      <a:pt x="9684" y="18685"/>
                    </a:lnTo>
                    <a:cubicBezTo>
                      <a:pt x="9723" y="18686"/>
                      <a:pt x="9761" y="18680"/>
                      <a:pt x="9798" y="18668"/>
                    </a:cubicBezTo>
                    <a:cubicBezTo>
                      <a:pt x="9853" y="18650"/>
                      <a:pt x="9902" y="18619"/>
                      <a:pt x="9942" y="18577"/>
                    </a:cubicBezTo>
                    <a:lnTo>
                      <a:pt x="10796" y="17726"/>
                    </a:lnTo>
                    <a:lnTo>
                      <a:pt x="10796" y="19450"/>
                    </a:lnTo>
                    <a:lnTo>
                      <a:pt x="2135" y="19450"/>
                    </a:lnTo>
                    <a:lnTo>
                      <a:pt x="2135" y="7526"/>
                    </a:lnTo>
                    <a:close/>
                    <a:moveTo>
                      <a:pt x="4021" y="9451"/>
                    </a:moveTo>
                    <a:lnTo>
                      <a:pt x="2904" y="10855"/>
                    </a:lnTo>
                    <a:lnTo>
                      <a:pt x="3462" y="11298"/>
                    </a:lnTo>
                    <a:lnTo>
                      <a:pt x="4579" y="9895"/>
                    </a:lnTo>
                    <a:lnTo>
                      <a:pt x="4021" y="9451"/>
                    </a:lnTo>
                    <a:close/>
                    <a:moveTo>
                      <a:pt x="5017" y="10425"/>
                    </a:moveTo>
                    <a:lnTo>
                      <a:pt x="5017" y="11138"/>
                    </a:lnTo>
                    <a:lnTo>
                      <a:pt x="9653" y="11138"/>
                    </a:lnTo>
                    <a:lnTo>
                      <a:pt x="9653" y="10425"/>
                    </a:lnTo>
                    <a:lnTo>
                      <a:pt x="5017" y="10425"/>
                    </a:lnTo>
                    <a:close/>
                    <a:moveTo>
                      <a:pt x="15095" y="11297"/>
                    </a:moveTo>
                    <a:lnTo>
                      <a:pt x="15656" y="11835"/>
                    </a:lnTo>
                    <a:lnTo>
                      <a:pt x="15080" y="12415"/>
                    </a:lnTo>
                    <a:lnTo>
                      <a:pt x="14527" y="11862"/>
                    </a:lnTo>
                    <a:lnTo>
                      <a:pt x="15095" y="11297"/>
                    </a:lnTo>
                    <a:close/>
                    <a:moveTo>
                      <a:pt x="17976" y="11528"/>
                    </a:moveTo>
                    <a:lnTo>
                      <a:pt x="17976" y="12228"/>
                    </a:lnTo>
                    <a:lnTo>
                      <a:pt x="18677" y="12228"/>
                    </a:lnTo>
                    <a:lnTo>
                      <a:pt x="18677" y="11528"/>
                    </a:lnTo>
                    <a:lnTo>
                      <a:pt x="17976" y="11528"/>
                    </a:lnTo>
                    <a:close/>
                    <a:moveTo>
                      <a:pt x="19436" y="11528"/>
                    </a:moveTo>
                    <a:lnTo>
                      <a:pt x="19436" y="12228"/>
                    </a:lnTo>
                    <a:lnTo>
                      <a:pt x="20138" y="12228"/>
                    </a:lnTo>
                    <a:lnTo>
                      <a:pt x="20138" y="11528"/>
                    </a:lnTo>
                    <a:lnTo>
                      <a:pt x="19436" y="11528"/>
                    </a:lnTo>
                    <a:close/>
                    <a:moveTo>
                      <a:pt x="4021" y="11649"/>
                    </a:moveTo>
                    <a:lnTo>
                      <a:pt x="2904" y="13052"/>
                    </a:lnTo>
                    <a:lnTo>
                      <a:pt x="3462" y="13496"/>
                    </a:lnTo>
                    <a:lnTo>
                      <a:pt x="4579" y="12092"/>
                    </a:lnTo>
                    <a:lnTo>
                      <a:pt x="4021" y="11649"/>
                    </a:lnTo>
                    <a:close/>
                    <a:moveTo>
                      <a:pt x="14030" y="12356"/>
                    </a:moveTo>
                    <a:lnTo>
                      <a:pt x="14585" y="12911"/>
                    </a:lnTo>
                    <a:lnTo>
                      <a:pt x="9522" y="17998"/>
                    </a:lnTo>
                    <a:lnTo>
                      <a:pt x="8958" y="17996"/>
                    </a:lnTo>
                    <a:lnTo>
                      <a:pt x="8958" y="17396"/>
                    </a:lnTo>
                    <a:lnTo>
                      <a:pt x="14030" y="12356"/>
                    </a:lnTo>
                    <a:close/>
                    <a:moveTo>
                      <a:pt x="5017" y="12622"/>
                    </a:moveTo>
                    <a:lnTo>
                      <a:pt x="5017" y="13335"/>
                    </a:lnTo>
                    <a:lnTo>
                      <a:pt x="9653" y="13335"/>
                    </a:lnTo>
                    <a:lnTo>
                      <a:pt x="9653" y="12622"/>
                    </a:lnTo>
                    <a:lnTo>
                      <a:pt x="5017" y="12622"/>
                    </a:lnTo>
                    <a:close/>
                    <a:moveTo>
                      <a:pt x="4021" y="13846"/>
                    </a:moveTo>
                    <a:lnTo>
                      <a:pt x="2904" y="15250"/>
                    </a:lnTo>
                    <a:lnTo>
                      <a:pt x="3462" y="15693"/>
                    </a:lnTo>
                    <a:lnTo>
                      <a:pt x="4579" y="14289"/>
                    </a:lnTo>
                    <a:lnTo>
                      <a:pt x="4021" y="13846"/>
                    </a:lnTo>
                    <a:close/>
                    <a:moveTo>
                      <a:pt x="5017" y="14820"/>
                    </a:moveTo>
                    <a:lnTo>
                      <a:pt x="5017" y="15533"/>
                    </a:lnTo>
                    <a:lnTo>
                      <a:pt x="9653" y="15533"/>
                    </a:lnTo>
                    <a:lnTo>
                      <a:pt x="9653" y="14820"/>
                    </a:lnTo>
                    <a:lnTo>
                      <a:pt x="5017" y="14820"/>
                    </a:lnTo>
                    <a:close/>
                    <a:moveTo>
                      <a:pt x="4021" y="15936"/>
                    </a:moveTo>
                    <a:lnTo>
                      <a:pt x="2904" y="17340"/>
                    </a:lnTo>
                    <a:lnTo>
                      <a:pt x="3462" y="17783"/>
                    </a:lnTo>
                    <a:lnTo>
                      <a:pt x="4579" y="16379"/>
                    </a:lnTo>
                    <a:lnTo>
                      <a:pt x="4021" y="15936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137D4C6-B084-D94B-ACC2-FE2581708D96}"/>
                  </a:ext>
                </a:extLst>
              </p:cNvPr>
              <p:cNvSpPr/>
              <p:nvPr/>
            </p:nvSpPr>
            <p:spPr>
              <a:xfrm>
                <a:off x="13288996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JAN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A6373CCB-5BF8-E94F-8E08-657272E4177F}"/>
                </a:ext>
              </a:extLst>
            </p:cNvPr>
            <p:cNvGrpSpPr/>
            <p:nvPr/>
          </p:nvGrpSpPr>
          <p:grpSpPr>
            <a:xfrm>
              <a:off x="11111380" y="4948567"/>
              <a:ext cx="2197038" cy="2917118"/>
              <a:chOff x="19580082" y="7613290"/>
              <a:chExt cx="2197038" cy="2917118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431B4306-044D-9149-A053-67078A115CCD}"/>
                  </a:ext>
                </a:extLst>
              </p:cNvPr>
              <p:cNvSpPr/>
              <p:nvPr/>
            </p:nvSpPr>
            <p:spPr>
              <a:xfrm>
                <a:off x="19580082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1D0708A0-2C54-E14B-89F3-0652FC72DA75}"/>
                  </a:ext>
                </a:extLst>
              </p:cNvPr>
              <p:cNvSpPr/>
              <p:nvPr/>
            </p:nvSpPr>
            <p:spPr>
              <a:xfrm>
                <a:off x="19580082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0C5566A-4B18-AA4F-8851-C4B44042965D}"/>
                  </a:ext>
                </a:extLst>
              </p:cNvPr>
              <p:cNvSpPr/>
              <p:nvPr/>
            </p:nvSpPr>
            <p:spPr>
              <a:xfrm>
                <a:off x="19620982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5" name="Фигура">
                <a:extLst>
                  <a:ext uri="{FF2B5EF4-FFF2-40B4-BE49-F238E27FC236}">
                    <a16:creationId xmlns:a16="http://schemas.microsoft.com/office/drawing/2014/main" id="{77015A1C-3BE4-E549-97EA-19264CC6E14B}"/>
                  </a:ext>
                </a:extLst>
              </p:cNvPr>
              <p:cNvSpPr/>
              <p:nvPr/>
            </p:nvSpPr>
            <p:spPr>
              <a:xfrm>
                <a:off x="20222733" y="8233565"/>
                <a:ext cx="995742" cy="984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8" y="0"/>
                    </a:moveTo>
                    <a:cubicBezTo>
                      <a:pt x="427" y="0"/>
                      <a:pt x="339" y="0"/>
                      <a:pt x="247" y="30"/>
                    </a:cubicBezTo>
                    <a:cubicBezTo>
                      <a:pt x="146" y="67"/>
                      <a:pt x="66" y="148"/>
                      <a:pt x="29" y="251"/>
                    </a:cubicBezTo>
                    <a:cubicBezTo>
                      <a:pt x="0" y="344"/>
                      <a:pt x="0" y="432"/>
                      <a:pt x="0" y="605"/>
                    </a:cubicBezTo>
                    <a:lnTo>
                      <a:pt x="0" y="16869"/>
                    </a:lnTo>
                    <a:cubicBezTo>
                      <a:pt x="0" y="17046"/>
                      <a:pt x="0" y="17133"/>
                      <a:pt x="29" y="17227"/>
                    </a:cubicBezTo>
                    <a:cubicBezTo>
                      <a:pt x="66" y="17329"/>
                      <a:pt x="146" y="17410"/>
                      <a:pt x="247" y="17447"/>
                    </a:cubicBezTo>
                    <a:cubicBezTo>
                      <a:pt x="340" y="17477"/>
                      <a:pt x="427" y="17478"/>
                      <a:pt x="598" y="17478"/>
                    </a:cubicBezTo>
                    <a:lnTo>
                      <a:pt x="6050" y="17478"/>
                    </a:lnTo>
                    <a:lnTo>
                      <a:pt x="4701" y="21371"/>
                    </a:lnTo>
                    <a:lnTo>
                      <a:pt x="5347" y="21600"/>
                    </a:lnTo>
                    <a:lnTo>
                      <a:pt x="6774" y="17478"/>
                    </a:lnTo>
                    <a:lnTo>
                      <a:pt x="14840" y="17478"/>
                    </a:lnTo>
                    <a:lnTo>
                      <a:pt x="16226" y="21580"/>
                    </a:lnTo>
                    <a:lnTo>
                      <a:pt x="16873" y="21357"/>
                    </a:lnTo>
                    <a:lnTo>
                      <a:pt x="15563" y="17478"/>
                    </a:lnTo>
                    <a:lnTo>
                      <a:pt x="20999" y="17478"/>
                    </a:lnTo>
                    <a:cubicBezTo>
                      <a:pt x="21173" y="17478"/>
                      <a:pt x="21260" y="17477"/>
                      <a:pt x="21352" y="17447"/>
                    </a:cubicBezTo>
                    <a:cubicBezTo>
                      <a:pt x="21453" y="17410"/>
                      <a:pt x="21533" y="17329"/>
                      <a:pt x="21570" y="17227"/>
                    </a:cubicBezTo>
                    <a:cubicBezTo>
                      <a:pt x="21599" y="17133"/>
                      <a:pt x="21600" y="17045"/>
                      <a:pt x="21600" y="16872"/>
                    </a:cubicBezTo>
                    <a:lnTo>
                      <a:pt x="21600" y="608"/>
                    </a:lnTo>
                    <a:cubicBezTo>
                      <a:pt x="21600" y="432"/>
                      <a:pt x="21599" y="344"/>
                      <a:pt x="21570" y="251"/>
                    </a:cubicBezTo>
                    <a:cubicBezTo>
                      <a:pt x="21533" y="148"/>
                      <a:pt x="21453" y="67"/>
                      <a:pt x="21352" y="30"/>
                    </a:cubicBezTo>
                    <a:cubicBezTo>
                      <a:pt x="21260" y="0"/>
                      <a:pt x="21172" y="0"/>
                      <a:pt x="21001" y="0"/>
                    </a:cubicBezTo>
                    <a:lnTo>
                      <a:pt x="601" y="0"/>
                    </a:lnTo>
                    <a:lnTo>
                      <a:pt x="598" y="0"/>
                    </a:lnTo>
                    <a:close/>
                    <a:moveTo>
                      <a:pt x="696" y="738"/>
                    </a:moveTo>
                    <a:lnTo>
                      <a:pt x="20904" y="738"/>
                    </a:lnTo>
                    <a:lnTo>
                      <a:pt x="20904" y="1449"/>
                    </a:lnTo>
                    <a:lnTo>
                      <a:pt x="696" y="1449"/>
                    </a:lnTo>
                    <a:lnTo>
                      <a:pt x="696" y="738"/>
                    </a:lnTo>
                    <a:close/>
                    <a:moveTo>
                      <a:pt x="696" y="2134"/>
                    </a:moveTo>
                    <a:lnTo>
                      <a:pt x="20904" y="2134"/>
                    </a:lnTo>
                    <a:lnTo>
                      <a:pt x="20904" y="16739"/>
                    </a:lnTo>
                    <a:lnTo>
                      <a:pt x="696" y="16739"/>
                    </a:lnTo>
                    <a:lnTo>
                      <a:pt x="696" y="2134"/>
                    </a:lnTo>
                    <a:close/>
                    <a:moveTo>
                      <a:pt x="1987" y="2897"/>
                    </a:moveTo>
                    <a:cubicBezTo>
                      <a:pt x="1836" y="2897"/>
                      <a:pt x="1759" y="2898"/>
                      <a:pt x="1679" y="2923"/>
                    </a:cubicBezTo>
                    <a:cubicBezTo>
                      <a:pt x="1590" y="2956"/>
                      <a:pt x="1520" y="3027"/>
                      <a:pt x="1488" y="3116"/>
                    </a:cubicBezTo>
                    <a:cubicBezTo>
                      <a:pt x="1463" y="3198"/>
                      <a:pt x="1462" y="3276"/>
                      <a:pt x="1462" y="3428"/>
                    </a:cubicBezTo>
                    <a:lnTo>
                      <a:pt x="1462" y="7491"/>
                    </a:lnTo>
                    <a:cubicBezTo>
                      <a:pt x="1462" y="7646"/>
                      <a:pt x="1463" y="7723"/>
                      <a:pt x="1488" y="7805"/>
                    </a:cubicBezTo>
                    <a:cubicBezTo>
                      <a:pt x="1520" y="7895"/>
                      <a:pt x="1590" y="7965"/>
                      <a:pt x="1679" y="7998"/>
                    </a:cubicBezTo>
                    <a:cubicBezTo>
                      <a:pt x="1760" y="8024"/>
                      <a:pt x="1836" y="8024"/>
                      <a:pt x="1987" y="8024"/>
                    </a:cubicBezTo>
                    <a:lnTo>
                      <a:pt x="4488" y="8024"/>
                    </a:lnTo>
                    <a:cubicBezTo>
                      <a:pt x="4641" y="8024"/>
                      <a:pt x="4717" y="8024"/>
                      <a:pt x="4798" y="7998"/>
                    </a:cubicBezTo>
                    <a:cubicBezTo>
                      <a:pt x="4887" y="7965"/>
                      <a:pt x="4956" y="7895"/>
                      <a:pt x="4989" y="7805"/>
                    </a:cubicBezTo>
                    <a:cubicBezTo>
                      <a:pt x="5014" y="7723"/>
                      <a:pt x="5014" y="7646"/>
                      <a:pt x="5014" y="7494"/>
                    </a:cubicBezTo>
                    <a:lnTo>
                      <a:pt x="5014" y="3430"/>
                    </a:lnTo>
                    <a:cubicBezTo>
                      <a:pt x="5014" y="3275"/>
                      <a:pt x="5014" y="3198"/>
                      <a:pt x="4989" y="3116"/>
                    </a:cubicBezTo>
                    <a:cubicBezTo>
                      <a:pt x="4956" y="3027"/>
                      <a:pt x="4887" y="2956"/>
                      <a:pt x="4798" y="2923"/>
                    </a:cubicBezTo>
                    <a:cubicBezTo>
                      <a:pt x="4717" y="2897"/>
                      <a:pt x="4640" y="2897"/>
                      <a:pt x="4490" y="2897"/>
                    </a:cubicBezTo>
                    <a:lnTo>
                      <a:pt x="1989" y="2897"/>
                    </a:lnTo>
                    <a:lnTo>
                      <a:pt x="1987" y="2897"/>
                    </a:lnTo>
                    <a:close/>
                    <a:moveTo>
                      <a:pt x="8307" y="2897"/>
                    </a:moveTo>
                    <a:cubicBezTo>
                      <a:pt x="8228" y="2892"/>
                      <a:pt x="8150" y="2919"/>
                      <a:pt x="8090" y="2971"/>
                    </a:cubicBezTo>
                    <a:lnTo>
                      <a:pt x="7303" y="3761"/>
                    </a:lnTo>
                    <a:cubicBezTo>
                      <a:pt x="7273" y="3791"/>
                      <a:pt x="7250" y="3826"/>
                      <a:pt x="7234" y="3866"/>
                    </a:cubicBezTo>
                    <a:cubicBezTo>
                      <a:pt x="7221" y="3900"/>
                      <a:pt x="7215" y="3936"/>
                      <a:pt x="7214" y="3972"/>
                    </a:cubicBezTo>
                    <a:lnTo>
                      <a:pt x="7214" y="5106"/>
                    </a:lnTo>
                    <a:cubicBezTo>
                      <a:pt x="7213" y="5204"/>
                      <a:pt x="7254" y="5299"/>
                      <a:pt x="7326" y="5366"/>
                    </a:cubicBezTo>
                    <a:cubicBezTo>
                      <a:pt x="7390" y="5425"/>
                      <a:pt x="7474" y="5457"/>
                      <a:pt x="7561" y="5457"/>
                    </a:cubicBezTo>
                    <a:lnTo>
                      <a:pt x="8986" y="5457"/>
                    </a:lnTo>
                    <a:cubicBezTo>
                      <a:pt x="9079" y="5457"/>
                      <a:pt x="9169" y="5423"/>
                      <a:pt x="9240" y="5362"/>
                    </a:cubicBezTo>
                    <a:cubicBezTo>
                      <a:pt x="9320" y="5292"/>
                      <a:pt x="9368" y="5193"/>
                      <a:pt x="9374" y="5087"/>
                    </a:cubicBezTo>
                    <a:lnTo>
                      <a:pt x="9374" y="3999"/>
                    </a:lnTo>
                    <a:cubicBezTo>
                      <a:pt x="9376" y="3956"/>
                      <a:pt x="9369" y="3913"/>
                      <a:pt x="9354" y="3872"/>
                    </a:cubicBezTo>
                    <a:cubicBezTo>
                      <a:pt x="9335" y="3824"/>
                      <a:pt x="9306" y="3781"/>
                      <a:pt x="9267" y="3746"/>
                    </a:cubicBezTo>
                    <a:lnTo>
                      <a:pt x="8485" y="2971"/>
                    </a:lnTo>
                    <a:cubicBezTo>
                      <a:pt x="8435" y="2927"/>
                      <a:pt x="8372" y="2902"/>
                      <a:pt x="8307" y="2897"/>
                    </a:cubicBezTo>
                    <a:close/>
                    <a:moveTo>
                      <a:pt x="15874" y="2897"/>
                    </a:moveTo>
                    <a:cubicBezTo>
                      <a:pt x="15795" y="2892"/>
                      <a:pt x="15717" y="2919"/>
                      <a:pt x="15657" y="2971"/>
                    </a:cubicBezTo>
                    <a:lnTo>
                      <a:pt x="14870" y="3761"/>
                    </a:lnTo>
                    <a:cubicBezTo>
                      <a:pt x="14840" y="3791"/>
                      <a:pt x="14817" y="3826"/>
                      <a:pt x="14801" y="3866"/>
                    </a:cubicBezTo>
                    <a:cubicBezTo>
                      <a:pt x="14788" y="3900"/>
                      <a:pt x="14782" y="3936"/>
                      <a:pt x="14781" y="3972"/>
                    </a:cubicBezTo>
                    <a:lnTo>
                      <a:pt x="14781" y="5106"/>
                    </a:lnTo>
                    <a:cubicBezTo>
                      <a:pt x="14780" y="5204"/>
                      <a:pt x="14821" y="5299"/>
                      <a:pt x="14893" y="5366"/>
                    </a:cubicBezTo>
                    <a:cubicBezTo>
                      <a:pt x="14957" y="5425"/>
                      <a:pt x="15041" y="5457"/>
                      <a:pt x="15128" y="5457"/>
                    </a:cubicBezTo>
                    <a:lnTo>
                      <a:pt x="16553" y="5457"/>
                    </a:lnTo>
                    <a:cubicBezTo>
                      <a:pt x="16646" y="5457"/>
                      <a:pt x="16736" y="5423"/>
                      <a:pt x="16807" y="5362"/>
                    </a:cubicBezTo>
                    <a:cubicBezTo>
                      <a:pt x="16887" y="5292"/>
                      <a:pt x="16935" y="5193"/>
                      <a:pt x="16941" y="5087"/>
                    </a:cubicBezTo>
                    <a:lnTo>
                      <a:pt x="16941" y="3999"/>
                    </a:lnTo>
                    <a:cubicBezTo>
                      <a:pt x="16943" y="3956"/>
                      <a:pt x="16936" y="3913"/>
                      <a:pt x="16921" y="3872"/>
                    </a:cubicBezTo>
                    <a:cubicBezTo>
                      <a:pt x="16902" y="3824"/>
                      <a:pt x="16872" y="3781"/>
                      <a:pt x="16834" y="3746"/>
                    </a:cubicBezTo>
                    <a:lnTo>
                      <a:pt x="16052" y="2971"/>
                    </a:lnTo>
                    <a:cubicBezTo>
                      <a:pt x="16002" y="2927"/>
                      <a:pt x="15940" y="2902"/>
                      <a:pt x="15874" y="2897"/>
                    </a:cubicBezTo>
                    <a:close/>
                    <a:moveTo>
                      <a:pt x="18715" y="2897"/>
                    </a:moveTo>
                    <a:cubicBezTo>
                      <a:pt x="18636" y="2892"/>
                      <a:pt x="18558" y="2919"/>
                      <a:pt x="18499" y="2971"/>
                    </a:cubicBezTo>
                    <a:lnTo>
                      <a:pt x="17711" y="3761"/>
                    </a:lnTo>
                    <a:cubicBezTo>
                      <a:pt x="17682" y="3791"/>
                      <a:pt x="17658" y="3826"/>
                      <a:pt x="17643" y="3866"/>
                    </a:cubicBezTo>
                    <a:cubicBezTo>
                      <a:pt x="17630" y="3900"/>
                      <a:pt x="17623" y="3936"/>
                      <a:pt x="17622" y="3972"/>
                    </a:cubicBezTo>
                    <a:lnTo>
                      <a:pt x="17622" y="5106"/>
                    </a:lnTo>
                    <a:cubicBezTo>
                      <a:pt x="17622" y="5204"/>
                      <a:pt x="17663" y="5299"/>
                      <a:pt x="17735" y="5366"/>
                    </a:cubicBezTo>
                    <a:cubicBezTo>
                      <a:pt x="17799" y="5425"/>
                      <a:pt x="17882" y="5457"/>
                      <a:pt x="17969" y="5457"/>
                    </a:cubicBezTo>
                    <a:lnTo>
                      <a:pt x="19394" y="5457"/>
                    </a:lnTo>
                    <a:cubicBezTo>
                      <a:pt x="19487" y="5457"/>
                      <a:pt x="19578" y="5423"/>
                      <a:pt x="19648" y="5362"/>
                    </a:cubicBezTo>
                    <a:cubicBezTo>
                      <a:pt x="19728" y="5292"/>
                      <a:pt x="19777" y="5193"/>
                      <a:pt x="19783" y="5087"/>
                    </a:cubicBezTo>
                    <a:lnTo>
                      <a:pt x="19783" y="3999"/>
                    </a:lnTo>
                    <a:cubicBezTo>
                      <a:pt x="19784" y="3956"/>
                      <a:pt x="19777" y="3913"/>
                      <a:pt x="19762" y="3872"/>
                    </a:cubicBezTo>
                    <a:cubicBezTo>
                      <a:pt x="19744" y="3824"/>
                      <a:pt x="19713" y="3781"/>
                      <a:pt x="19675" y="3746"/>
                    </a:cubicBezTo>
                    <a:lnTo>
                      <a:pt x="18893" y="2971"/>
                    </a:lnTo>
                    <a:cubicBezTo>
                      <a:pt x="18843" y="2927"/>
                      <a:pt x="18781" y="2902"/>
                      <a:pt x="18715" y="2897"/>
                    </a:cubicBezTo>
                    <a:close/>
                    <a:moveTo>
                      <a:pt x="2155" y="3638"/>
                    </a:moveTo>
                    <a:lnTo>
                      <a:pt x="4321" y="3638"/>
                    </a:lnTo>
                    <a:lnTo>
                      <a:pt x="4321" y="7284"/>
                    </a:lnTo>
                    <a:lnTo>
                      <a:pt x="2155" y="7284"/>
                    </a:lnTo>
                    <a:lnTo>
                      <a:pt x="2155" y="3638"/>
                    </a:lnTo>
                    <a:close/>
                    <a:moveTo>
                      <a:pt x="8273" y="3798"/>
                    </a:moveTo>
                    <a:lnTo>
                      <a:pt x="8664" y="4175"/>
                    </a:lnTo>
                    <a:lnTo>
                      <a:pt x="8664" y="4763"/>
                    </a:lnTo>
                    <a:lnTo>
                      <a:pt x="7892" y="4763"/>
                    </a:lnTo>
                    <a:lnTo>
                      <a:pt x="7892" y="4159"/>
                    </a:lnTo>
                    <a:lnTo>
                      <a:pt x="8273" y="3798"/>
                    </a:lnTo>
                    <a:close/>
                    <a:moveTo>
                      <a:pt x="15840" y="3798"/>
                    </a:moveTo>
                    <a:lnTo>
                      <a:pt x="16231" y="4175"/>
                    </a:lnTo>
                    <a:lnTo>
                      <a:pt x="16231" y="4763"/>
                    </a:lnTo>
                    <a:lnTo>
                      <a:pt x="15459" y="4763"/>
                    </a:lnTo>
                    <a:lnTo>
                      <a:pt x="15459" y="4159"/>
                    </a:lnTo>
                    <a:lnTo>
                      <a:pt x="15840" y="3798"/>
                    </a:lnTo>
                    <a:close/>
                    <a:moveTo>
                      <a:pt x="18682" y="3798"/>
                    </a:moveTo>
                    <a:lnTo>
                      <a:pt x="19072" y="4175"/>
                    </a:lnTo>
                    <a:lnTo>
                      <a:pt x="19072" y="4763"/>
                    </a:lnTo>
                    <a:lnTo>
                      <a:pt x="18300" y="4763"/>
                    </a:lnTo>
                    <a:lnTo>
                      <a:pt x="18300" y="4159"/>
                    </a:lnTo>
                    <a:lnTo>
                      <a:pt x="18682" y="3798"/>
                    </a:lnTo>
                    <a:close/>
                    <a:moveTo>
                      <a:pt x="2864" y="4346"/>
                    </a:moveTo>
                    <a:lnTo>
                      <a:pt x="2864" y="5103"/>
                    </a:lnTo>
                    <a:lnTo>
                      <a:pt x="3613" y="5103"/>
                    </a:lnTo>
                    <a:lnTo>
                      <a:pt x="3613" y="4346"/>
                    </a:lnTo>
                    <a:lnTo>
                      <a:pt x="2864" y="4346"/>
                    </a:lnTo>
                    <a:close/>
                    <a:moveTo>
                      <a:pt x="2864" y="5770"/>
                    </a:moveTo>
                    <a:lnTo>
                      <a:pt x="2864" y="6528"/>
                    </a:lnTo>
                    <a:lnTo>
                      <a:pt x="3613" y="6528"/>
                    </a:lnTo>
                    <a:lnTo>
                      <a:pt x="3613" y="5770"/>
                    </a:lnTo>
                    <a:lnTo>
                      <a:pt x="2864" y="5770"/>
                    </a:lnTo>
                    <a:close/>
                    <a:moveTo>
                      <a:pt x="7481" y="6181"/>
                    </a:moveTo>
                    <a:cubicBezTo>
                      <a:pt x="7406" y="6182"/>
                      <a:pt x="7335" y="6214"/>
                      <a:pt x="7284" y="6270"/>
                    </a:cubicBezTo>
                    <a:cubicBezTo>
                      <a:pt x="7239" y="6320"/>
                      <a:pt x="7212" y="6385"/>
                      <a:pt x="7211" y="6453"/>
                    </a:cubicBezTo>
                    <a:lnTo>
                      <a:pt x="7211" y="11304"/>
                    </a:lnTo>
                    <a:cubicBezTo>
                      <a:pt x="7208" y="11401"/>
                      <a:pt x="7247" y="11495"/>
                      <a:pt x="7319" y="11560"/>
                    </a:cubicBezTo>
                    <a:cubicBezTo>
                      <a:pt x="7381" y="11616"/>
                      <a:pt x="7463" y="11646"/>
                      <a:pt x="7546" y="11643"/>
                    </a:cubicBezTo>
                    <a:lnTo>
                      <a:pt x="10452" y="11643"/>
                    </a:lnTo>
                    <a:lnTo>
                      <a:pt x="10452" y="14567"/>
                    </a:lnTo>
                    <a:lnTo>
                      <a:pt x="9003" y="14567"/>
                    </a:lnTo>
                    <a:lnTo>
                      <a:pt x="9003" y="15275"/>
                    </a:lnTo>
                    <a:lnTo>
                      <a:pt x="10910" y="15275"/>
                    </a:lnTo>
                    <a:cubicBezTo>
                      <a:pt x="10980" y="15269"/>
                      <a:pt x="11044" y="15235"/>
                      <a:pt x="11088" y="15181"/>
                    </a:cubicBezTo>
                    <a:cubicBezTo>
                      <a:pt x="11121" y="15140"/>
                      <a:pt x="11141" y="15090"/>
                      <a:pt x="11145" y="15038"/>
                    </a:cubicBezTo>
                    <a:lnTo>
                      <a:pt x="11145" y="11215"/>
                    </a:lnTo>
                    <a:cubicBezTo>
                      <a:pt x="11147" y="11140"/>
                      <a:pt x="11118" y="11068"/>
                      <a:pt x="11065" y="11016"/>
                    </a:cubicBezTo>
                    <a:cubicBezTo>
                      <a:pt x="11014" y="10966"/>
                      <a:pt x="10946" y="10939"/>
                      <a:pt x="10875" y="10941"/>
                    </a:cubicBezTo>
                    <a:lnTo>
                      <a:pt x="7905" y="10941"/>
                    </a:lnTo>
                    <a:lnTo>
                      <a:pt x="7905" y="6918"/>
                    </a:lnTo>
                    <a:lnTo>
                      <a:pt x="15153" y="6918"/>
                    </a:lnTo>
                    <a:lnTo>
                      <a:pt x="15153" y="12483"/>
                    </a:lnTo>
                    <a:cubicBezTo>
                      <a:pt x="15145" y="12555"/>
                      <a:pt x="15169" y="12628"/>
                      <a:pt x="15218" y="12681"/>
                    </a:cubicBezTo>
                    <a:cubicBezTo>
                      <a:pt x="15266" y="12732"/>
                      <a:pt x="15333" y="12760"/>
                      <a:pt x="15403" y="12759"/>
                    </a:cubicBezTo>
                    <a:lnTo>
                      <a:pt x="19142" y="12759"/>
                    </a:lnTo>
                    <a:cubicBezTo>
                      <a:pt x="19228" y="12759"/>
                      <a:pt x="19310" y="12722"/>
                      <a:pt x="19366" y="12656"/>
                    </a:cubicBezTo>
                    <a:cubicBezTo>
                      <a:pt x="19413" y="12602"/>
                      <a:pt x="19438" y="12533"/>
                      <a:pt x="19437" y="12461"/>
                    </a:cubicBezTo>
                    <a:lnTo>
                      <a:pt x="19437" y="6551"/>
                    </a:lnTo>
                    <a:lnTo>
                      <a:pt x="18725" y="6551"/>
                    </a:lnTo>
                    <a:lnTo>
                      <a:pt x="18725" y="12058"/>
                    </a:lnTo>
                    <a:lnTo>
                      <a:pt x="15807" y="12058"/>
                    </a:lnTo>
                    <a:lnTo>
                      <a:pt x="15807" y="6518"/>
                    </a:lnTo>
                    <a:cubicBezTo>
                      <a:pt x="15812" y="6423"/>
                      <a:pt x="15774" y="6330"/>
                      <a:pt x="15705" y="6266"/>
                    </a:cubicBezTo>
                    <a:cubicBezTo>
                      <a:pt x="15642" y="6207"/>
                      <a:pt x="15559" y="6176"/>
                      <a:pt x="15473" y="6181"/>
                    </a:cubicBezTo>
                    <a:lnTo>
                      <a:pt x="7481" y="6181"/>
                    </a:lnTo>
                    <a:close/>
                    <a:moveTo>
                      <a:pt x="13307" y="7233"/>
                    </a:moveTo>
                    <a:cubicBezTo>
                      <a:pt x="13166" y="7236"/>
                      <a:pt x="13042" y="7329"/>
                      <a:pt x="12999" y="7465"/>
                    </a:cubicBezTo>
                    <a:lnTo>
                      <a:pt x="12252" y="9736"/>
                    </a:lnTo>
                    <a:cubicBezTo>
                      <a:pt x="12214" y="9842"/>
                      <a:pt x="12228" y="9959"/>
                      <a:pt x="12290" y="10052"/>
                    </a:cubicBezTo>
                    <a:cubicBezTo>
                      <a:pt x="12358" y="10155"/>
                      <a:pt x="12475" y="10214"/>
                      <a:pt x="12597" y="10208"/>
                    </a:cubicBezTo>
                    <a:lnTo>
                      <a:pt x="12979" y="10208"/>
                    </a:lnTo>
                    <a:lnTo>
                      <a:pt x="12979" y="10918"/>
                    </a:lnTo>
                    <a:lnTo>
                      <a:pt x="13649" y="10918"/>
                    </a:lnTo>
                    <a:lnTo>
                      <a:pt x="13649" y="10208"/>
                    </a:lnTo>
                    <a:lnTo>
                      <a:pt x="14051" y="10208"/>
                    </a:lnTo>
                    <a:cubicBezTo>
                      <a:pt x="14167" y="10193"/>
                      <a:pt x="14269" y="10123"/>
                      <a:pt x="14327" y="10020"/>
                    </a:cubicBezTo>
                    <a:cubicBezTo>
                      <a:pt x="14381" y="9924"/>
                      <a:pt x="14391" y="9809"/>
                      <a:pt x="14354" y="9705"/>
                    </a:cubicBezTo>
                    <a:lnTo>
                      <a:pt x="13632" y="7465"/>
                    </a:lnTo>
                    <a:cubicBezTo>
                      <a:pt x="13586" y="7324"/>
                      <a:pt x="13454" y="7230"/>
                      <a:pt x="13307" y="7233"/>
                    </a:cubicBezTo>
                    <a:close/>
                    <a:moveTo>
                      <a:pt x="9724" y="7636"/>
                    </a:moveTo>
                    <a:cubicBezTo>
                      <a:pt x="9645" y="7631"/>
                      <a:pt x="9567" y="7657"/>
                      <a:pt x="9507" y="7710"/>
                    </a:cubicBezTo>
                    <a:lnTo>
                      <a:pt x="8720" y="8499"/>
                    </a:lnTo>
                    <a:cubicBezTo>
                      <a:pt x="8690" y="8529"/>
                      <a:pt x="8666" y="8565"/>
                      <a:pt x="8651" y="8604"/>
                    </a:cubicBezTo>
                    <a:cubicBezTo>
                      <a:pt x="8638" y="8638"/>
                      <a:pt x="8631" y="8674"/>
                      <a:pt x="8630" y="8711"/>
                    </a:cubicBezTo>
                    <a:lnTo>
                      <a:pt x="8630" y="9844"/>
                    </a:lnTo>
                    <a:cubicBezTo>
                      <a:pt x="8630" y="9943"/>
                      <a:pt x="8671" y="10037"/>
                      <a:pt x="8743" y="10104"/>
                    </a:cubicBezTo>
                    <a:cubicBezTo>
                      <a:pt x="8807" y="10163"/>
                      <a:pt x="8891" y="10196"/>
                      <a:pt x="8977" y="10195"/>
                    </a:cubicBezTo>
                    <a:lnTo>
                      <a:pt x="10403" y="10195"/>
                    </a:lnTo>
                    <a:cubicBezTo>
                      <a:pt x="10496" y="10196"/>
                      <a:pt x="10586" y="10162"/>
                      <a:pt x="10657" y="10100"/>
                    </a:cubicBezTo>
                    <a:cubicBezTo>
                      <a:pt x="10737" y="10031"/>
                      <a:pt x="10785" y="9932"/>
                      <a:pt x="10791" y="9825"/>
                    </a:cubicBezTo>
                    <a:lnTo>
                      <a:pt x="10791" y="8737"/>
                    </a:lnTo>
                    <a:cubicBezTo>
                      <a:pt x="10793" y="8694"/>
                      <a:pt x="10786" y="8651"/>
                      <a:pt x="10770" y="8611"/>
                    </a:cubicBezTo>
                    <a:cubicBezTo>
                      <a:pt x="10752" y="8562"/>
                      <a:pt x="10723" y="8519"/>
                      <a:pt x="10684" y="8485"/>
                    </a:cubicBezTo>
                    <a:lnTo>
                      <a:pt x="9901" y="7710"/>
                    </a:lnTo>
                    <a:cubicBezTo>
                      <a:pt x="9852" y="7666"/>
                      <a:pt x="9789" y="7640"/>
                      <a:pt x="9724" y="7636"/>
                    </a:cubicBezTo>
                    <a:close/>
                    <a:moveTo>
                      <a:pt x="9690" y="8537"/>
                    </a:moveTo>
                    <a:lnTo>
                      <a:pt x="10081" y="8914"/>
                    </a:lnTo>
                    <a:lnTo>
                      <a:pt x="10081" y="9502"/>
                    </a:lnTo>
                    <a:lnTo>
                      <a:pt x="9309" y="9502"/>
                    </a:lnTo>
                    <a:lnTo>
                      <a:pt x="9309" y="8897"/>
                    </a:lnTo>
                    <a:lnTo>
                      <a:pt x="9690" y="8537"/>
                    </a:lnTo>
                    <a:close/>
                    <a:moveTo>
                      <a:pt x="13324" y="8820"/>
                    </a:moveTo>
                    <a:lnTo>
                      <a:pt x="13608" y="9470"/>
                    </a:lnTo>
                    <a:lnTo>
                      <a:pt x="13040" y="9470"/>
                    </a:lnTo>
                    <a:lnTo>
                      <a:pt x="13324" y="8820"/>
                    </a:lnTo>
                    <a:close/>
                    <a:moveTo>
                      <a:pt x="1784" y="11647"/>
                    </a:moveTo>
                    <a:cubicBezTo>
                      <a:pt x="1692" y="11642"/>
                      <a:pt x="1603" y="11674"/>
                      <a:pt x="1535" y="11736"/>
                    </a:cubicBezTo>
                    <a:cubicBezTo>
                      <a:pt x="1474" y="11791"/>
                      <a:pt x="1434" y="11865"/>
                      <a:pt x="1422" y="11947"/>
                    </a:cubicBezTo>
                    <a:lnTo>
                      <a:pt x="1422" y="14960"/>
                    </a:lnTo>
                    <a:cubicBezTo>
                      <a:pt x="1425" y="15037"/>
                      <a:pt x="1455" y="15110"/>
                      <a:pt x="1507" y="15166"/>
                    </a:cubicBezTo>
                    <a:cubicBezTo>
                      <a:pt x="1564" y="15228"/>
                      <a:pt x="1643" y="15265"/>
                      <a:pt x="1727" y="15268"/>
                    </a:cubicBezTo>
                    <a:lnTo>
                      <a:pt x="2217" y="15268"/>
                    </a:lnTo>
                    <a:cubicBezTo>
                      <a:pt x="2269" y="15425"/>
                      <a:pt x="2351" y="15573"/>
                      <a:pt x="2474" y="15698"/>
                    </a:cubicBezTo>
                    <a:cubicBezTo>
                      <a:pt x="2896" y="16125"/>
                      <a:pt x="3580" y="16125"/>
                      <a:pt x="4002" y="15698"/>
                    </a:cubicBezTo>
                    <a:cubicBezTo>
                      <a:pt x="4126" y="15573"/>
                      <a:pt x="4208" y="15425"/>
                      <a:pt x="4259" y="15268"/>
                    </a:cubicBezTo>
                    <a:lnTo>
                      <a:pt x="5104" y="15268"/>
                    </a:lnTo>
                    <a:cubicBezTo>
                      <a:pt x="5155" y="15425"/>
                      <a:pt x="5238" y="15573"/>
                      <a:pt x="5361" y="15698"/>
                    </a:cubicBezTo>
                    <a:cubicBezTo>
                      <a:pt x="5783" y="16125"/>
                      <a:pt x="6467" y="16125"/>
                      <a:pt x="6889" y="15698"/>
                    </a:cubicBezTo>
                    <a:cubicBezTo>
                      <a:pt x="7013" y="15573"/>
                      <a:pt x="7095" y="15425"/>
                      <a:pt x="7146" y="15268"/>
                    </a:cubicBezTo>
                    <a:lnTo>
                      <a:pt x="7984" y="15268"/>
                    </a:lnTo>
                    <a:cubicBezTo>
                      <a:pt x="8068" y="15267"/>
                      <a:pt x="8147" y="15230"/>
                      <a:pt x="8203" y="15166"/>
                    </a:cubicBezTo>
                    <a:cubicBezTo>
                      <a:pt x="8249" y="15113"/>
                      <a:pt x="8274" y="15045"/>
                      <a:pt x="8275" y="14974"/>
                    </a:cubicBezTo>
                    <a:lnTo>
                      <a:pt x="8275" y="13478"/>
                    </a:lnTo>
                    <a:cubicBezTo>
                      <a:pt x="8278" y="13428"/>
                      <a:pt x="8269" y="13377"/>
                      <a:pt x="8249" y="13331"/>
                    </a:cubicBezTo>
                    <a:cubicBezTo>
                      <a:pt x="8233" y="13293"/>
                      <a:pt x="8210" y="13260"/>
                      <a:pt x="8180" y="13232"/>
                    </a:cubicBezTo>
                    <a:lnTo>
                      <a:pt x="6649" y="11699"/>
                    </a:lnTo>
                    <a:cubicBezTo>
                      <a:pt x="6629" y="11683"/>
                      <a:pt x="6608" y="11670"/>
                      <a:pt x="6585" y="11661"/>
                    </a:cubicBezTo>
                    <a:cubicBezTo>
                      <a:pt x="6560" y="11652"/>
                      <a:pt x="6534" y="11648"/>
                      <a:pt x="6508" y="11647"/>
                    </a:cubicBezTo>
                    <a:lnTo>
                      <a:pt x="1784" y="11647"/>
                    </a:lnTo>
                    <a:close/>
                    <a:moveTo>
                      <a:pt x="2157" y="12375"/>
                    </a:moveTo>
                    <a:lnTo>
                      <a:pt x="6341" y="12375"/>
                    </a:lnTo>
                    <a:lnTo>
                      <a:pt x="7558" y="13615"/>
                    </a:lnTo>
                    <a:lnTo>
                      <a:pt x="7558" y="14557"/>
                    </a:lnTo>
                    <a:lnTo>
                      <a:pt x="7139" y="14557"/>
                    </a:lnTo>
                    <a:cubicBezTo>
                      <a:pt x="7086" y="14409"/>
                      <a:pt x="7006" y="14270"/>
                      <a:pt x="6889" y="14152"/>
                    </a:cubicBezTo>
                    <a:cubicBezTo>
                      <a:pt x="6678" y="13939"/>
                      <a:pt x="6402" y="13832"/>
                      <a:pt x="6125" y="13832"/>
                    </a:cubicBezTo>
                    <a:cubicBezTo>
                      <a:pt x="5849" y="13832"/>
                      <a:pt x="5572" y="13939"/>
                      <a:pt x="5361" y="14152"/>
                    </a:cubicBezTo>
                    <a:cubicBezTo>
                      <a:pt x="5245" y="14270"/>
                      <a:pt x="5164" y="14409"/>
                      <a:pt x="5111" y="14557"/>
                    </a:cubicBezTo>
                    <a:lnTo>
                      <a:pt x="4252" y="14557"/>
                    </a:lnTo>
                    <a:cubicBezTo>
                      <a:pt x="4199" y="14409"/>
                      <a:pt x="4119" y="14270"/>
                      <a:pt x="4002" y="14152"/>
                    </a:cubicBezTo>
                    <a:cubicBezTo>
                      <a:pt x="3791" y="13939"/>
                      <a:pt x="3515" y="13832"/>
                      <a:pt x="3238" y="13832"/>
                    </a:cubicBezTo>
                    <a:cubicBezTo>
                      <a:pt x="2962" y="13832"/>
                      <a:pt x="2685" y="13939"/>
                      <a:pt x="2474" y="14152"/>
                    </a:cubicBezTo>
                    <a:cubicBezTo>
                      <a:pt x="2358" y="14270"/>
                      <a:pt x="2277" y="14409"/>
                      <a:pt x="2225" y="14557"/>
                    </a:cubicBezTo>
                    <a:lnTo>
                      <a:pt x="2149" y="14557"/>
                    </a:lnTo>
                    <a:lnTo>
                      <a:pt x="2157" y="12375"/>
                    </a:lnTo>
                    <a:close/>
                    <a:moveTo>
                      <a:pt x="12972" y="13469"/>
                    </a:moveTo>
                    <a:cubicBezTo>
                      <a:pt x="12893" y="13464"/>
                      <a:pt x="12815" y="13490"/>
                      <a:pt x="12756" y="13542"/>
                    </a:cubicBezTo>
                    <a:lnTo>
                      <a:pt x="11968" y="14332"/>
                    </a:lnTo>
                    <a:cubicBezTo>
                      <a:pt x="11938" y="14362"/>
                      <a:pt x="11915" y="14398"/>
                      <a:pt x="11899" y="14437"/>
                    </a:cubicBezTo>
                    <a:cubicBezTo>
                      <a:pt x="11886" y="14471"/>
                      <a:pt x="11880" y="14507"/>
                      <a:pt x="11879" y="14544"/>
                    </a:cubicBezTo>
                    <a:lnTo>
                      <a:pt x="11879" y="15677"/>
                    </a:lnTo>
                    <a:cubicBezTo>
                      <a:pt x="11878" y="15776"/>
                      <a:pt x="11919" y="15870"/>
                      <a:pt x="11991" y="15937"/>
                    </a:cubicBezTo>
                    <a:cubicBezTo>
                      <a:pt x="12055" y="15996"/>
                      <a:pt x="12139" y="16028"/>
                      <a:pt x="12226" y="16028"/>
                    </a:cubicBezTo>
                    <a:lnTo>
                      <a:pt x="13651" y="16028"/>
                    </a:lnTo>
                    <a:cubicBezTo>
                      <a:pt x="13744" y="16028"/>
                      <a:pt x="13835" y="15995"/>
                      <a:pt x="13905" y="15933"/>
                    </a:cubicBezTo>
                    <a:cubicBezTo>
                      <a:pt x="13985" y="15864"/>
                      <a:pt x="14033" y="15764"/>
                      <a:pt x="14039" y="15658"/>
                    </a:cubicBezTo>
                    <a:lnTo>
                      <a:pt x="14039" y="14570"/>
                    </a:lnTo>
                    <a:cubicBezTo>
                      <a:pt x="14041" y="14527"/>
                      <a:pt x="14034" y="14484"/>
                      <a:pt x="14019" y="14444"/>
                    </a:cubicBezTo>
                    <a:cubicBezTo>
                      <a:pt x="14000" y="14395"/>
                      <a:pt x="13970" y="14352"/>
                      <a:pt x="13932" y="14317"/>
                    </a:cubicBezTo>
                    <a:lnTo>
                      <a:pt x="13150" y="13542"/>
                    </a:lnTo>
                    <a:cubicBezTo>
                      <a:pt x="13100" y="13499"/>
                      <a:pt x="13038" y="13473"/>
                      <a:pt x="12972" y="13469"/>
                    </a:cubicBezTo>
                    <a:close/>
                    <a:moveTo>
                      <a:pt x="12938" y="14369"/>
                    </a:moveTo>
                    <a:lnTo>
                      <a:pt x="13329" y="14746"/>
                    </a:lnTo>
                    <a:lnTo>
                      <a:pt x="13329" y="15334"/>
                    </a:lnTo>
                    <a:lnTo>
                      <a:pt x="12557" y="15334"/>
                    </a:lnTo>
                    <a:lnTo>
                      <a:pt x="12557" y="14730"/>
                    </a:lnTo>
                    <a:lnTo>
                      <a:pt x="12938" y="14369"/>
                    </a:lnTo>
                    <a:close/>
                    <a:moveTo>
                      <a:pt x="3238" y="14566"/>
                    </a:moveTo>
                    <a:cubicBezTo>
                      <a:pt x="3329" y="14566"/>
                      <a:pt x="3420" y="14601"/>
                      <a:pt x="3489" y="14671"/>
                    </a:cubicBezTo>
                    <a:cubicBezTo>
                      <a:pt x="3628" y="14811"/>
                      <a:pt x="3628" y="15038"/>
                      <a:pt x="3489" y="15178"/>
                    </a:cubicBezTo>
                    <a:cubicBezTo>
                      <a:pt x="3350" y="15319"/>
                      <a:pt x="3126" y="15319"/>
                      <a:pt x="2988" y="15178"/>
                    </a:cubicBezTo>
                    <a:cubicBezTo>
                      <a:pt x="2849" y="15038"/>
                      <a:pt x="2849" y="14811"/>
                      <a:pt x="2988" y="14671"/>
                    </a:cubicBezTo>
                    <a:cubicBezTo>
                      <a:pt x="3057" y="14601"/>
                      <a:pt x="3148" y="14566"/>
                      <a:pt x="3238" y="14566"/>
                    </a:cubicBezTo>
                    <a:close/>
                    <a:moveTo>
                      <a:pt x="6125" y="14566"/>
                    </a:moveTo>
                    <a:cubicBezTo>
                      <a:pt x="6216" y="14566"/>
                      <a:pt x="6307" y="14601"/>
                      <a:pt x="6376" y="14671"/>
                    </a:cubicBezTo>
                    <a:cubicBezTo>
                      <a:pt x="6515" y="14811"/>
                      <a:pt x="6515" y="15038"/>
                      <a:pt x="6376" y="15178"/>
                    </a:cubicBezTo>
                    <a:cubicBezTo>
                      <a:pt x="6237" y="15319"/>
                      <a:pt x="6013" y="15319"/>
                      <a:pt x="5875" y="15178"/>
                    </a:cubicBezTo>
                    <a:cubicBezTo>
                      <a:pt x="5736" y="15038"/>
                      <a:pt x="5736" y="14811"/>
                      <a:pt x="5875" y="14671"/>
                    </a:cubicBezTo>
                    <a:cubicBezTo>
                      <a:pt x="5944" y="14601"/>
                      <a:pt x="6035" y="14566"/>
                      <a:pt x="6125" y="1456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B5A82FF1-F5D5-DE49-BF1B-28883571B238}"/>
                </a:ext>
              </a:extLst>
            </p:cNvPr>
            <p:cNvGrpSpPr/>
            <p:nvPr/>
          </p:nvGrpSpPr>
          <p:grpSpPr>
            <a:xfrm>
              <a:off x="6791150" y="4948567"/>
              <a:ext cx="2197038" cy="2917118"/>
              <a:chOff x="16414089" y="7613290"/>
              <a:chExt cx="2197038" cy="2917118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18693299-3DB1-B140-92F4-CA7207BE3BD9}"/>
                  </a:ext>
                </a:extLst>
              </p:cNvPr>
              <p:cNvSpPr/>
              <p:nvPr/>
            </p:nvSpPr>
            <p:spPr>
              <a:xfrm>
                <a:off x="16414089" y="7613290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AEB2E847-F3C8-694C-BFA8-D4449B54E2A4}"/>
                  </a:ext>
                </a:extLst>
              </p:cNvPr>
              <p:cNvSpPr/>
              <p:nvPr/>
            </p:nvSpPr>
            <p:spPr>
              <a:xfrm>
                <a:off x="16414089" y="9691899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42DD030A-1B02-0844-AE98-AD2AFDA5CCE1}"/>
                  </a:ext>
                </a:extLst>
              </p:cNvPr>
              <p:cNvSpPr/>
              <p:nvPr/>
            </p:nvSpPr>
            <p:spPr>
              <a:xfrm>
                <a:off x="16454989" y="9802866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FEB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Фигура">
                <a:extLst>
                  <a:ext uri="{FF2B5EF4-FFF2-40B4-BE49-F238E27FC236}">
                    <a16:creationId xmlns:a16="http://schemas.microsoft.com/office/drawing/2014/main" id="{81A413BE-F6A9-6547-97A1-C9BC6CD72BD6}"/>
                  </a:ext>
                </a:extLst>
              </p:cNvPr>
              <p:cNvSpPr/>
              <p:nvPr/>
            </p:nvSpPr>
            <p:spPr>
              <a:xfrm>
                <a:off x="17105984" y="8156725"/>
                <a:ext cx="860477" cy="9914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722" extrusionOk="0">
                    <a:moveTo>
                      <a:pt x="9839" y="0"/>
                    </a:moveTo>
                    <a:cubicBezTo>
                      <a:pt x="9369" y="0"/>
                      <a:pt x="8899" y="164"/>
                      <a:pt x="8540" y="492"/>
                    </a:cubicBezTo>
                    <a:cubicBezTo>
                      <a:pt x="7838" y="1133"/>
                      <a:pt x="7825" y="2164"/>
                      <a:pt x="8498" y="2822"/>
                    </a:cubicBezTo>
                    <a:cubicBezTo>
                      <a:pt x="6443" y="3079"/>
                      <a:pt x="4461" y="3927"/>
                      <a:pt x="2881" y="5371"/>
                    </a:cubicBezTo>
                    <a:cubicBezTo>
                      <a:pt x="-961" y="8883"/>
                      <a:pt x="-961" y="14576"/>
                      <a:pt x="2881" y="18088"/>
                    </a:cubicBezTo>
                    <a:cubicBezTo>
                      <a:pt x="6724" y="21600"/>
                      <a:pt x="12954" y="21600"/>
                      <a:pt x="16797" y="18088"/>
                    </a:cubicBezTo>
                    <a:cubicBezTo>
                      <a:pt x="20639" y="14576"/>
                      <a:pt x="20639" y="8883"/>
                      <a:pt x="16797" y="5371"/>
                    </a:cubicBezTo>
                    <a:cubicBezTo>
                      <a:pt x="15217" y="3927"/>
                      <a:pt x="13235" y="3079"/>
                      <a:pt x="11180" y="2822"/>
                    </a:cubicBezTo>
                    <a:cubicBezTo>
                      <a:pt x="11853" y="2164"/>
                      <a:pt x="11839" y="1133"/>
                      <a:pt x="11137" y="492"/>
                    </a:cubicBezTo>
                    <a:cubicBezTo>
                      <a:pt x="10779" y="164"/>
                      <a:pt x="10309" y="0"/>
                      <a:pt x="9839" y="0"/>
                    </a:cubicBezTo>
                    <a:close/>
                    <a:moveTo>
                      <a:pt x="9839" y="650"/>
                    </a:moveTo>
                    <a:cubicBezTo>
                      <a:pt x="10127" y="650"/>
                      <a:pt x="10414" y="751"/>
                      <a:pt x="10634" y="951"/>
                    </a:cubicBezTo>
                    <a:cubicBezTo>
                      <a:pt x="11073" y="1353"/>
                      <a:pt x="11073" y="2004"/>
                      <a:pt x="10634" y="2406"/>
                    </a:cubicBezTo>
                    <a:cubicBezTo>
                      <a:pt x="10195" y="2807"/>
                      <a:pt x="9483" y="2807"/>
                      <a:pt x="9043" y="2406"/>
                    </a:cubicBezTo>
                    <a:cubicBezTo>
                      <a:pt x="8604" y="2004"/>
                      <a:pt x="8604" y="1353"/>
                      <a:pt x="9043" y="951"/>
                    </a:cubicBezTo>
                    <a:cubicBezTo>
                      <a:pt x="9263" y="751"/>
                      <a:pt x="9551" y="650"/>
                      <a:pt x="9839" y="650"/>
                    </a:cubicBezTo>
                    <a:close/>
                    <a:moveTo>
                      <a:pt x="9839" y="3418"/>
                    </a:moveTo>
                    <a:cubicBezTo>
                      <a:pt x="12167" y="3418"/>
                      <a:pt x="14494" y="4229"/>
                      <a:pt x="16270" y="5852"/>
                    </a:cubicBezTo>
                    <a:cubicBezTo>
                      <a:pt x="19821" y="9098"/>
                      <a:pt x="19821" y="14361"/>
                      <a:pt x="16270" y="17607"/>
                    </a:cubicBezTo>
                    <a:cubicBezTo>
                      <a:pt x="12718" y="20853"/>
                      <a:pt x="6959" y="20853"/>
                      <a:pt x="3408" y="17607"/>
                    </a:cubicBezTo>
                    <a:cubicBezTo>
                      <a:pt x="-144" y="14361"/>
                      <a:pt x="-144" y="9098"/>
                      <a:pt x="3408" y="5852"/>
                    </a:cubicBezTo>
                    <a:cubicBezTo>
                      <a:pt x="5183" y="4229"/>
                      <a:pt x="7511" y="3418"/>
                      <a:pt x="9839" y="3418"/>
                    </a:cubicBezTo>
                    <a:close/>
                    <a:moveTo>
                      <a:pt x="9839" y="4141"/>
                    </a:moveTo>
                    <a:cubicBezTo>
                      <a:pt x="7714" y="4141"/>
                      <a:pt x="5589" y="4882"/>
                      <a:pt x="3968" y="6364"/>
                    </a:cubicBezTo>
                    <a:cubicBezTo>
                      <a:pt x="725" y="9327"/>
                      <a:pt x="725" y="14132"/>
                      <a:pt x="3968" y="17095"/>
                    </a:cubicBezTo>
                    <a:cubicBezTo>
                      <a:pt x="7210" y="20059"/>
                      <a:pt x="12467" y="20059"/>
                      <a:pt x="15709" y="17095"/>
                    </a:cubicBezTo>
                    <a:cubicBezTo>
                      <a:pt x="18952" y="14132"/>
                      <a:pt x="18952" y="9327"/>
                      <a:pt x="15709" y="6364"/>
                    </a:cubicBezTo>
                    <a:cubicBezTo>
                      <a:pt x="14088" y="4882"/>
                      <a:pt x="11964" y="4141"/>
                      <a:pt x="9839" y="4141"/>
                    </a:cubicBezTo>
                    <a:close/>
                    <a:moveTo>
                      <a:pt x="9839" y="4815"/>
                    </a:moveTo>
                    <a:cubicBezTo>
                      <a:pt x="11775" y="4815"/>
                      <a:pt x="13711" y="5490"/>
                      <a:pt x="15189" y="6840"/>
                    </a:cubicBezTo>
                    <a:cubicBezTo>
                      <a:pt x="18143" y="9541"/>
                      <a:pt x="18143" y="13918"/>
                      <a:pt x="15189" y="16619"/>
                    </a:cubicBezTo>
                    <a:cubicBezTo>
                      <a:pt x="12234" y="19319"/>
                      <a:pt x="7444" y="19319"/>
                      <a:pt x="4489" y="16619"/>
                    </a:cubicBezTo>
                    <a:cubicBezTo>
                      <a:pt x="1535" y="13918"/>
                      <a:pt x="1535" y="9541"/>
                      <a:pt x="4489" y="6840"/>
                    </a:cubicBezTo>
                    <a:cubicBezTo>
                      <a:pt x="5967" y="5490"/>
                      <a:pt x="7903" y="4815"/>
                      <a:pt x="9839" y="4815"/>
                    </a:cubicBezTo>
                    <a:close/>
                    <a:moveTo>
                      <a:pt x="9479" y="6189"/>
                    </a:moveTo>
                    <a:lnTo>
                      <a:pt x="9479" y="9890"/>
                    </a:lnTo>
                    <a:lnTo>
                      <a:pt x="8742" y="10297"/>
                    </a:lnTo>
                    <a:lnTo>
                      <a:pt x="5922" y="7719"/>
                    </a:lnTo>
                    <a:lnTo>
                      <a:pt x="5414" y="8184"/>
                    </a:lnTo>
                    <a:lnTo>
                      <a:pt x="8234" y="10762"/>
                    </a:lnTo>
                    <a:lnTo>
                      <a:pt x="7800" y="11428"/>
                    </a:lnTo>
                    <a:lnTo>
                      <a:pt x="3777" y="11428"/>
                    </a:lnTo>
                    <a:lnTo>
                      <a:pt x="3777" y="12084"/>
                    </a:lnTo>
                    <a:lnTo>
                      <a:pt x="7373" y="12084"/>
                    </a:lnTo>
                    <a:lnTo>
                      <a:pt x="5022" y="15692"/>
                    </a:lnTo>
                    <a:cubicBezTo>
                      <a:pt x="4915" y="15828"/>
                      <a:pt x="4936" y="16016"/>
                      <a:pt x="5073" y="16128"/>
                    </a:cubicBezTo>
                    <a:cubicBezTo>
                      <a:pt x="5187" y="16222"/>
                      <a:pt x="5355" y="16237"/>
                      <a:pt x="5486" y="16165"/>
                    </a:cubicBezTo>
                    <a:lnTo>
                      <a:pt x="9479" y="13975"/>
                    </a:lnTo>
                    <a:lnTo>
                      <a:pt x="9479" y="17270"/>
                    </a:lnTo>
                    <a:lnTo>
                      <a:pt x="10198" y="17270"/>
                    </a:lnTo>
                    <a:lnTo>
                      <a:pt x="10198" y="13582"/>
                    </a:lnTo>
                    <a:lnTo>
                      <a:pt x="10899" y="13197"/>
                    </a:lnTo>
                    <a:lnTo>
                      <a:pt x="13740" y="15793"/>
                    </a:lnTo>
                    <a:lnTo>
                      <a:pt x="14248" y="15328"/>
                    </a:lnTo>
                    <a:lnTo>
                      <a:pt x="11449" y="12771"/>
                    </a:lnTo>
                    <a:lnTo>
                      <a:pt x="11896" y="12084"/>
                    </a:lnTo>
                    <a:lnTo>
                      <a:pt x="15900" y="12084"/>
                    </a:lnTo>
                    <a:lnTo>
                      <a:pt x="15900" y="11428"/>
                    </a:lnTo>
                    <a:lnTo>
                      <a:pt x="12322" y="11428"/>
                    </a:lnTo>
                    <a:lnTo>
                      <a:pt x="14725" y="7729"/>
                    </a:lnTo>
                    <a:cubicBezTo>
                      <a:pt x="14803" y="7587"/>
                      <a:pt x="14762" y="7414"/>
                      <a:pt x="14628" y="7313"/>
                    </a:cubicBezTo>
                    <a:cubicBezTo>
                      <a:pt x="14565" y="7266"/>
                      <a:pt x="14489" y="7240"/>
                      <a:pt x="14411" y="7236"/>
                    </a:cubicBezTo>
                    <a:cubicBezTo>
                      <a:pt x="14333" y="7232"/>
                      <a:pt x="14254" y="7252"/>
                      <a:pt x="14186" y="7293"/>
                    </a:cubicBezTo>
                    <a:lnTo>
                      <a:pt x="10198" y="9493"/>
                    </a:lnTo>
                    <a:lnTo>
                      <a:pt x="10198" y="6189"/>
                    </a:lnTo>
                    <a:lnTo>
                      <a:pt x="9479" y="6189"/>
                    </a:lnTo>
                    <a:close/>
                    <a:moveTo>
                      <a:pt x="13395" y="8516"/>
                    </a:moveTo>
                    <a:lnTo>
                      <a:pt x="10915" y="12283"/>
                    </a:lnTo>
                    <a:lnTo>
                      <a:pt x="9258" y="10768"/>
                    </a:lnTo>
                    <a:lnTo>
                      <a:pt x="13395" y="8516"/>
                    </a:lnTo>
                    <a:close/>
                    <a:moveTo>
                      <a:pt x="8747" y="11230"/>
                    </a:moveTo>
                    <a:lnTo>
                      <a:pt x="10369" y="12713"/>
                    </a:lnTo>
                    <a:lnTo>
                      <a:pt x="6399" y="14885"/>
                    </a:lnTo>
                    <a:lnTo>
                      <a:pt x="8747" y="1123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3AD3FD89-3536-8C42-803E-87D7D2BEB77D}"/>
                </a:ext>
              </a:extLst>
            </p:cNvPr>
            <p:cNvGrpSpPr/>
            <p:nvPr/>
          </p:nvGrpSpPr>
          <p:grpSpPr>
            <a:xfrm>
              <a:off x="15431610" y="4948567"/>
              <a:ext cx="2197038" cy="2917118"/>
              <a:chOff x="12629494" y="7877659"/>
              <a:chExt cx="2197038" cy="2917118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E7D4151-5B34-2244-89F0-45FA52A59CE4}"/>
                  </a:ext>
                </a:extLst>
              </p:cNvPr>
              <p:cNvSpPr/>
              <p:nvPr/>
            </p:nvSpPr>
            <p:spPr>
              <a:xfrm>
                <a:off x="12629494" y="7877659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443E7F71-56D8-774E-B50F-ADF12B1D0ED2}"/>
                  </a:ext>
                </a:extLst>
              </p:cNvPr>
              <p:cNvSpPr/>
              <p:nvPr/>
            </p:nvSpPr>
            <p:spPr>
              <a:xfrm>
                <a:off x="12629494" y="9956268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AA840B23-6634-D74A-9242-D525D078ED37}"/>
                  </a:ext>
                </a:extLst>
              </p:cNvPr>
              <p:cNvSpPr/>
              <p:nvPr/>
            </p:nvSpPr>
            <p:spPr>
              <a:xfrm>
                <a:off x="12670394" y="10067235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APR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Фигура">
                <a:extLst>
                  <a:ext uri="{FF2B5EF4-FFF2-40B4-BE49-F238E27FC236}">
                    <a16:creationId xmlns:a16="http://schemas.microsoft.com/office/drawing/2014/main" id="{97A454BB-D2EA-FD4F-B528-84FD59DE5394}"/>
                  </a:ext>
                </a:extLst>
              </p:cNvPr>
              <p:cNvSpPr/>
              <p:nvPr/>
            </p:nvSpPr>
            <p:spPr>
              <a:xfrm>
                <a:off x="13318384" y="8415158"/>
                <a:ext cx="989855" cy="989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extrusionOk="0">
                    <a:moveTo>
                      <a:pt x="10789" y="0"/>
                    </a:moveTo>
                    <a:cubicBezTo>
                      <a:pt x="10233" y="0"/>
                      <a:pt x="9677" y="212"/>
                      <a:pt x="9252" y="637"/>
                    </a:cubicBezTo>
                    <a:cubicBezTo>
                      <a:pt x="8404" y="1486"/>
                      <a:pt x="8404" y="2862"/>
                      <a:pt x="9252" y="3712"/>
                    </a:cubicBezTo>
                    <a:cubicBezTo>
                      <a:pt x="9582" y="4041"/>
                      <a:pt x="9990" y="4241"/>
                      <a:pt x="10417" y="4315"/>
                    </a:cubicBezTo>
                    <a:lnTo>
                      <a:pt x="10417" y="4343"/>
                    </a:lnTo>
                    <a:cubicBezTo>
                      <a:pt x="9819" y="4374"/>
                      <a:pt x="9225" y="4479"/>
                      <a:pt x="8649" y="4659"/>
                    </a:cubicBezTo>
                    <a:cubicBezTo>
                      <a:pt x="8072" y="4839"/>
                      <a:pt x="7515" y="5094"/>
                      <a:pt x="6990" y="5423"/>
                    </a:cubicBezTo>
                    <a:lnTo>
                      <a:pt x="6343" y="4776"/>
                    </a:lnTo>
                    <a:cubicBezTo>
                      <a:pt x="6896" y="4349"/>
                      <a:pt x="7299" y="3758"/>
                      <a:pt x="7489" y="3084"/>
                    </a:cubicBezTo>
                    <a:cubicBezTo>
                      <a:pt x="7579" y="2766"/>
                      <a:pt x="7620" y="2437"/>
                      <a:pt x="7631" y="2110"/>
                    </a:cubicBezTo>
                    <a:cubicBezTo>
                      <a:pt x="7642" y="1777"/>
                      <a:pt x="7623" y="1441"/>
                      <a:pt x="7526" y="1118"/>
                    </a:cubicBezTo>
                    <a:cubicBezTo>
                      <a:pt x="7477" y="957"/>
                      <a:pt x="7410" y="802"/>
                      <a:pt x="7344" y="646"/>
                    </a:cubicBezTo>
                    <a:cubicBezTo>
                      <a:pt x="7284" y="506"/>
                      <a:pt x="7226" y="364"/>
                      <a:pt x="7170" y="223"/>
                    </a:cubicBezTo>
                    <a:cubicBezTo>
                      <a:pt x="7116" y="126"/>
                      <a:pt x="7022" y="58"/>
                      <a:pt x="6913" y="39"/>
                    </a:cubicBezTo>
                    <a:cubicBezTo>
                      <a:pt x="6814" y="22"/>
                      <a:pt x="6712" y="46"/>
                      <a:pt x="6632" y="106"/>
                    </a:cubicBezTo>
                    <a:lnTo>
                      <a:pt x="158" y="4055"/>
                    </a:lnTo>
                    <a:cubicBezTo>
                      <a:pt x="100" y="4087"/>
                      <a:pt x="55" y="4137"/>
                      <a:pt x="28" y="4196"/>
                    </a:cubicBezTo>
                    <a:cubicBezTo>
                      <a:pt x="7" y="4243"/>
                      <a:pt x="-2" y="4294"/>
                      <a:pt x="2" y="4346"/>
                    </a:cubicBezTo>
                    <a:lnTo>
                      <a:pt x="2" y="21261"/>
                    </a:lnTo>
                    <a:cubicBezTo>
                      <a:pt x="-10" y="21357"/>
                      <a:pt x="25" y="21453"/>
                      <a:pt x="95" y="21520"/>
                    </a:cubicBezTo>
                    <a:cubicBezTo>
                      <a:pt x="148" y="21569"/>
                      <a:pt x="216" y="21597"/>
                      <a:pt x="288" y="21600"/>
                    </a:cubicBezTo>
                    <a:lnTo>
                      <a:pt x="16947" y="21548"/>
                    </a:lnTo>
                    <a:cubicBezTo>
                      <a:pt x="16947" y="21548"/>
                      <a:pt x="16957" y="21548"/>
                      <a:pt x="16977" y="21547"/>
                    </a:cubicBezTo>
                    <a:cubicBezTo>
                      <a:pt x="16998" y="21547"/>
                      <a:pt x="17029" y="21546"/>
                      <a:pt x="17073" y="21544"/>
                    </a:cubicBezTo>
                    <a:cubicBezTo>
                      <a:pt x="17609" y="21528"/>
                      <a:pt x="18092" y="21305"/>
                      <a:pt x="18446" y="20951"/>
                    </a:cubicBezTo>
                    <a:cubicBezTo>
                      <a:pt x="18799" y="20598"/>
                      <a:pt x="19022" y="20114"/>
                      <a:pt x="19038" y="19578"/>
                    </a:cubicBezTo>
                    <a:cubicBezTo>
                      <a:pt x="19040" y="19534"/>
                      <a:pt x="19041" y="19502"/>
                      <a:pt x="19041" y="19482"/>
                    </a:cubicBezTo>
                    <a:cubicBezTo>
                      <a:pt x="19042" y="19461"/>
                      <a:pt x="19042" y="19452"/>
                      <a:pt x="19042" y="19452"/>
                    </a:cubicBezTo>
                    <a:cubicBezTo>
                      <a:pt x="19042" y="19452"/>
                      <a:pt x="19042" y="19442"/>
                      <a:pt x="19041" y="19422"/>
                    </a:cubicBezTo>
                    <a:cubicBezTo>
                      <a:pt x="19041" y="19401"/>
                      <a:pt x="19040" y="19370"/>
                      <a:pt x="19038" y="19326"/>
                    </a:cubicBezTo>
                    <a:cubicBezTo>
                      <a:pt x="19029" y="19036"/>
                      <a:pt x="18960" y="18761"/>
                      <a:pt x="18842" y="18514"/>
                    </a:cubicBezTo>
                    <a:cubicBezTo>
                      <a:pt x="18723" y="18267"/>
                      <a:pt x="18557" y="18048"/>
                      <a:pt x="18354" y="17869"/>
                    </a:cubicBezTo>
                    <a:cubicBezTo>
                      <a:pt x="18358" y="17869"/>
                      <a:pt x="18366" y="17869"/>
                      <a:pt x="18383" y="17868"/>
                    </a:cubicBezTo>
                    <a:cubicBezTo>
                      <a:pt x="18400" y="17868"/>
                      <a:pt x="18426" y="17867"/>
                      <a:pt x="18464" y="17865"/>
                    </a:cubicBezTo>
                    <a:cubicBezTo>
                      <a:pt x="19000" y="17850"/>
                      <a:pt x="19484" y="17626"/>
                      <a:pt x="19837" y="17273"/>
                    </a:cubicBezTo>
                    <a:cubicBezTo>
                      <a:pt x="20191" y="16919"/>
                      <a:pt x="20414" y="16435"/>
                      <a:pt x="20429" y="15899"/>
                    </a:cubicBezTo>
                    <a:cubicBezTo>
                      <a:pt x="20431" y="15855"/>
                      <a:pt x="20432" y="15824"/>
                      <a:pt x="20433" y="15803"/>
                    </a:cubicBezTo>
                    <a:cubicBezTo>
                      <a:pt x="20433" y="15783"/>
                      <a:pt x="20433" y="15773"/>
                      <a:pt x="20433" y="15773"/>
                    </a:cubicBezTo>
                    <a:cubicBezTo>
                      <a:pt x="20433" y="15773"/>
                      <a:pt x="20433" y="15764"/>
                      <a:pt x="20433" y="15743"/>
                    </a:cubicBezTo>
                    <a:cubicBezTo>
                      <a:pt x="20432" y="15723"/>
                      <a:pt x="20431" y="15691"/>
                      <a:pt x="20429" y="15648"/>
                    </a:cubicBezTo>
                    <a:cubicBezTo>
                      <a:pt x="20421" y="15376"/>
                      <a:pt x="20360" y="15117"/>
                      <a:pt x="20255" y="14883"/>
                    </a:cubicBezTo>
                    <a:cubicBezTo>
                      <a:pt x="20150" y="14648"/>
                      <a:pt x="20002" y="14437"/>
                      <a:pt x="19821" y="14259"/>
                    </a:cubicBezTo>
                    <a:cubicBezTo>
                      <a:pt x="20310" y="14197"/>
                      <a:pt x="20744" y="13961"/>
                      <a:pt x="21059" y="13614"/>
                    </a:cubicBezTo>
                    <a:cubicBezTo>
                      <a:pt x="21375" y="13268"/>
                      <a:pt x="21571" y="12811"/>
                      <a:pt x="21586" y="12309"/>
                    </a:cubicBezTo>
                    <a:cubicBezTo>
                      <a:pt x="21588" y="12265"/>
                      <a:pt x="21589" y="12233"/>
                      <a:pt x="21589" y="12213"/>
                    </a:cubicBezTo>
                    <a:cubicBezTo>
                      <a:pt x="21590" y="12192"/>
                      <a:pt x="21590" y="12183"/>
                      <a:pt x="21590" y="12183"/>
                    </a:cubicBezTo>
                    <a:cubicBezTo>
                      <a:pt x="21590" y="12183"/>
                      <a:pt x="21590" y="12173"/>
                      <a:pt x="21589" y="12153"/>
                    </a:cubicBezTo>
                    <a:cubicBezTo>
                      <a:pt x="21589" y="12132"/>
                      <a:pt x="21588" y="12101"/>
                      <a:pt x="21586" y="12057"/>
                    </a:cubicBezTo>
                    <a:cubicBezTo>
                      <a:pt x="21576" y="11705"/>
                      <a:pt x="21476" y="11377"/>
                      <a:pt x="21309" y="11093"/>
                    </a:cubicBezTo>
                    <a:cubicBezTo>
                      <a:pt x="21142" y="10809"/>
                      <a:pt x="20907" y="10569"/>
                      <a:pt x="20628" y="10395"/>
                    </a:cubicBezTo>
                    <a:cubicBezTo>
                      <a:pt x="20907" y="10222"/>
                      <a:pt x="21142" y="9982"/>
                      <a:pt x="21309" y="9698"/>
                    </a:cubicBezTo>
                    <a:cubicBezTo>
                      <a:pt x="21476" y="9413"/>
                      <a:pt x="21576" y="9085"/>
                      <a:pt x="21586" y="8733"/>
                    </a:cubicBezTo>
                    <a:cubicBezTo>
                      <a:pt x="21588" y="8689"/>
                      <a:pt x="21589" y="8658"/>
                      <a:pt x="21589" y="8637"/>
                    </a:cubicBezTo>
                    <a:cubicBezTo>
                      <a:pt x="21590" y="8617"/>
                      <a:pt x="21590" y="8607"/>
                      <a:pt x="21590" y="8607"/>
                    </a:cubicBezTo>
                    <a:cubicBezTo>
                      <a:pt x="21590" y="8607"/>
                      <a:pt x="21590" y="8598"/>
                      <a:pt x="21589" y="8577"/>
                    </a:cubicBezTo>
                    <a:cubicBezTo>
                      <a:pt x="21589" y="8557"/>
                      <a:pt x="21588" y="8525"/>
                      <a:pt x="21586" y="8482"/>
                    </a:cubicBezTo>
                    <a:cubicBezTo>
                      <a:pt x="21571" y="7945"/>
                      <a:pt x="21347" y="7461"/>
                      <a:pt x="20994" y="7108"/>
                    </a:cubicBezTo>
                    <a:cubicBezTo>
                      <a:pt x="20641" y="6754"/>
                      <a:pt x="20157" y="6531"/>
                      <a:pt x="19621" y="6516"/>
                    </a:cubicBezTo>
                    <a:cubicBezTo>
                      <a:pt x="19577" y="6514"/>
                      <a:pt x="19546" y="6512"/>
                      <a:pt x="19526" y="6512"/>
                    </a:cubicBezTo>
                    <a:cubicBezTo>
                      <a:pt x="19505" y="6511"/>
                      <a:pt x="19496" y="6511"/>
                      <a:pt x="19496" y="6511"/>
                    </a:cubicBezTo>
                    <a:lnTo>
                      <a:pt x="16657" y="6511"/>
                    </a:lnTo>
                    <a:lnTo>
                      <a:pt x="17046" y="6122"/>
                    </a:lnTo>
                    <a:cubicBezTo>
                      <a:pt x="17098" y="6070"/>
                      <a:pt x="17137" y="6031"/>
                      <a:pt x="17167" y="5996"/>
                    </a:cubicBezTo>
                    <a:cubicBezTo>
                      <a:pt x="17198" y="5961"/>
                      <a:pt x="17220" y="5930"/>
                      <a:pt x="17239" y="5894"/>
                    </a:cubicBezTo>
                    <a:cubicBezTo>
                      <a:pt x="17258" y="5853"/>
                      <a:pt x="17268" y="5808"/>
                      <a:pt x="17268" y="5764"/>
                    </a:cubicBezTo>
                    <a:cubicBezTo>
                      <a:pt x="17268" y="5720"/>
                      <a:pt x="17258" y="5675"/>
                      <a:pt x="17239" y="5634"/>
                    </a:cubicBezTo>
                    <a:cubicBezTo>
                      <a:pt x="17220" y="5598"/>
                      <a:pt x="17198" y="5567"/>
                      <a:pt x="17167" y="5532"/>
                    </a:cubicBezTo>
                    <a:cubicBezTo>
                      <a:pt x="17137" y="5497"/>
                      <a:pt x="17099" y="5459"/>
                      <a:pt x="17047" y="5408"/>
                    </a:cubicBezTo>
                    <a:lnTo>
                      <a:pt x="16208" y="4568"/>
                    </a:lnTo>
                    <a:cubicBezTo>
                      <a:pt x="16156" y="4516"/>
                      <a:pt x="16117" y="4477"/>
                      <a:pt x="16082" y="4446"/>
                    </a:cubicBezTo>
                    <a:cubicBezTo>
                      <a:pt x="16047" y="4416"/>
                      <a:pt x="16016" y="4393"/>
                      <a:pt x="15980" y="4374"/>
                    </a:cubicBezTo>
                    <a:cubicBezTo>
                      <a:pt x="15939" y="4355"/>
                      <a:pt x="15895" y="4346"/>
                      <a:pt x="15850" y="4346"/>
                    </a:cubicBezTo>
                    <a:cubicBezTo>
                      <a:pt x="15806" y="4346"/>
                      <a:pt x="15762" y="4355"/>
                      <a:pt x="15721" y="4374"/>
                    </a:cubicBezTo>
                    <a:cubicBezTo>
                      <a:pt x="15684" y="4393"/>
                      <a:pt x="15653" y="4416"/>
                      <a:pt x="15618" y="4446"/>
                    </a:cubicBezTo>
                    <a:cubicBezTo>
                      <a:pt x="15584" y="4476"/>
                      <a:pt x="15545" y="4515"/>
                      <a:pt x="15494" y="4566"/>
                    </a:cubicBezTo>
                    <a:lnTo>
                      <a:pt x="14619" y="5443"/>
                    </a:lnTo>
                    <a:cubicBezTo>
                      <a:pt x="14090" y="5108"/>
                      <a:pt x="13527" y="4848"/>
                      <a:pt x="12946" y="4665"/>
                    </a:cubicBezTo>
                    <a:cubicBezTo>
                      <a:pt x="12365" y="4481"/>
                      <a:pt x="11764" y="4374"/>
                      <a:pt x="11161" y="4343"/>
                    </a:cubicBezTo>
                    <a:lnTo>
                      <a:pt x="11161" y="4315"/>
                    </a:lnTo>
                    <a:cubicBezTo>
                      <a:pt x="11587" y="4241"/>
                      <a:pt x="11996" y="4041"/>
                      <a:pt x="12325" y="3712"/>
                    </a:cubicBezTo>
                    <a:cubicBezTo>
                      <a:pt x="13174" y="2862"/>
                      <a:pt x="13174" y="1486"/>
                      <a:pt x="12325" y="637"/>
                    </a:cubicBezTo>
                    <a:cubicBezTo>
                      <a:pt x="11901" y="212"/>
                      <a:pt x="11345" y="0"/>
                      <a:pt x="10789" y="0"/>
                    </a:cubicBezTo>
                    <a:close/>
                    <a:moveTo>
                      <a:pt x="10789" y="686"/>
                    </a:moveTo>
                    <a:cubicBezTo>
                      <a:pt x="11169" y="686"/>
                      <a:pt x="11550" y="831"/>
                      <a:pt x="11840" y="1122"/>
                    </a:cubicBezTo>
                    <a:cubicBezTo>
                      <a:pt x="12421" y="1703"/>
                      <a:pt x="12421" y="2645"/>
                      <a:pt x="11840" y="3227"/>
                    </a:cubicBezTo>
                    <a:cubicBezTo>
                      <a:pt x="11646" y="3422"/>
                      <a:pt x="11410" y="3549"/>
                      <a:pt x="11161" y="3613"/>
                    </a:cubicBezTo>
                    <a:lnTo>
                      <a:pt x="11161" y="2545"/>
                    </a:lnTo>
                    <a:lnTo>
                      <a:pt x="11811" y="2545"/>
                    </a:lnTo>
                    <a:lnTo>
                      <a:pt x="11811" y="1847"/>
                    </a:lnTo>
                    <a:lnTo>
                      <a:pt x="9767" y="1847"/>
                    </a:lnTo>
                    <a:lnTo>
                      <a:pt x="9767" y="2545"/>
                    </a:lnTo>
                    <a:lnTo>
                      <a:pt x="10417" y="2545"/>
                    </a:lnTo>
                    <a:lnTo>
                      <a:pt x="10417" y="3613"/>
                    </a:lnTo>
                    <a:cubicBezTo>
                      <a:pt x="10168" y="3549"/>
                      <a:pt x="9932" y="3422"/>
                      <a:pt x="9737" y="3227"/>
                    </a:cubicBezTo>
                    <a:cubicBezTo>
                      <a:pt x="9156" y="2645"/>
                      <a:pt x="9156" y="1703"/>
                      <a:pt x="9737" y="1122"/>
                    </a:cubicBezTo>
                    <a:cubicBezTo>
                      <a:pt x="10027" y="831"/>
                      <a:pt x="10408" y="686"/>
                      <a:pt x="10789" y="686"/>
                    </a:cubicBezTo>
                    <a:close/>
                    <a:moveTo>
                      <a:pt x="6686" y="894"/>
                    </a:moveTo>
                    <a:cubicBezTo>
                      <a:pt x="6742" y="1052"/>
                      <a:pt x="6791" y="1212"/>
                      <a:pt x="6832" y="1375"/>
                    </a:cubicBezTo>
                    <a:cubicBezTo>
                      <a:pt x="6875" y="1548"/>
                      <a:pt x="6908" y="1723"/>
                      <a:pt x="6924" y="1901"/>
                    </a:cubicBezTo>
                    <a:cubicBezTo>
                      <a:pt x="6964" y="2364"/>
                      <a:pt x="6881" y="2829"/>
                      <a:pt x="6690" y="3253"/>
                    </a:cubicBezTo>
                    <a:cubicBezTo>
                      <a:pt x="6503" y="3670"/>
                      <a:pt x="6218" y="4036"/>
                      <a:pt x="5860" y="4319"/>
                    </a:cubicBezTo>
                    <a:lnTo>
                      <a:pt x="4110" y="5605"/>
                    </a:lnTo>
                    <a:cubicBezTo>
                      <a:pt x="3695" y="6010"/>
                      <a:pt x="3528" y="6607"/>
                      <a:pt x="3672" y="7170"/>
                    </a:cubicBezTo>
                    <a:cubicBezTo>
                      <a:pt x="3781" y="7595"/>
                      <a:pt x="4061" y="7953"/>
                      <a:pt x="4441" y="8166"/>
                    </a:cubicBezTo>
                    <a:cubicBezTo>
                      <a:pt x="3015" y="10875"/>
                      <a:pt x="3440" y="14304"/>
                      <a:pt x="5718" y="16583"/>
                    </a:cubicBezTo>
                    <a:cubicBezTo>
                      <a:pt x="7335" y="18202"/>
                      <a:pt x="9532" y="18881"/>
                      <a:pt x="11639" y="18630"/>
                    </a:cubicBezTo>
                    <a:cubicBezTo>
                      <a:pt x="11596" y="18738"/>
                      <a:pt x="11561" y="18851"/>
                      <a:pt x="11536" y="18967"/>
                    </a:cubicBezTo>
                    <a:cubicBezTo>
                      <a:pt x="11511" y="19083"/>
                      <a:pt x="11497" y="19203"/>
                      <a:pt x="11493" y="19326"/>
                    </a:cubicBezTo>
                    <a:cubicBezTo>
                      <a:pt x="11491" y="19370"/>
                      <a:pt x="11490" y="19401"/>
                      <a:pt x="11489" y="19422"/>
                    </a:cubicBezTo>
                    <a:cubicBezTo>
                      <a:pt x="11489" y="19442"/>
                      <a:pt x="11489" y="19452"/>
                      <a:pt x="11489" y="19452"/>
                    </a:cubicBezTo>
                    <a:cubicBezTo>
                      <a:pt x="11489" y="19452"/>
                      <a:pt x="11489" y="19461"/>
                      <a:pt x="11489" y="19482"/>
                    </a:cubicBezTo>
                    <a:cubicBezTo>
                      <a:pt x="11490" y="19502"/>
                      <a:pt x="11491" y="19534"/>
                      <a:pt x="11493" y="19578"/>
                    </a:cubicBezTo>
                    <a:cubicBezTo>
                      <a:pt x="11500" y="19834"/>
                      <a:pt x="11556" y="20078"/>
                      <a:pt x="11650" y="20301"/>
                    </a:cubicBezTo>
                    <a:cubicBezTo>
                      <a:pt x="11744" y="20525"/>
                      <a:pt x="11877" y="20728"/>
                      <a:pt x="12040" y="20902"/>
                    </a:cubicBezTo>
                    <a:lnTo>
                      <a:pt x="678" y="20902"/>
                    </a:lnTo>
                    <a:lnTo>
                      <a:pt x="678" y="4526"/>
                    </a:lnTo>
                    <a:lnTo>
                      <a:pt x="6686" y="894"/>
                    </a:lnTo>
                    <a:close/>
                    <a:moveTo>
                      <a:pt x="10789" y="5050"/>
                    </a:moveTo>
                    <a:cubicBezTo>
                      <a:pt x="12350" y="5050"/>
                      <a:pt x="13910" y="5613"/>
                      <a:pt x="15141" y="6740"/>
                    </a:cubicBezTo>
                    <a:cubicBezTo>
                      <a:pt x="14823" y="6903"/>
                      <a:pt x="14553" y="7149"/>
                      <a:pt x="14361" y="7448"/>
                    </a:cubicBezTo>
                    <a:cubicBezTo>
                      <a:pt x="14168" y="7747"/>
                      <a:pt x="14052" y="8101"/>
                      <a:pt x="14041" y="8482"/>
                    </a:cubicBezTo>
                    <a:cubicBezTo>
                      <a:pt x="14039" y="8525"/>
                      <a:pt x="14038" y="8557"/>
                      <a:pt x="14038" y="8577"/>
                    </a:cubicBezTo>
                    <a:cubicBezTo>
                      <a:pt x="14037" y="8598"/>
                      <a:pt x="14037" y="8607"/>
                      <a:pt x="14037" y="8607"/>
                    </a:cubicBezTo>
                    <a:cubicBezTo>
                      <a:pt x="14037" y="8607"/>
                      <a:pt x="14037" y="8617"/>
                      <a:pt x="14038" y="8637"/>
                    </a:cubicBezTo>
                    <a:cubicBezTo>
                      <a:pt x="14038" y="8658"/>
                      <a:pt x="14039" y="8689"/>
                      <a:pt x="14041" y="8733"/>
                    </a:cubicBezTo>
                    <a:cubicBezTo>
                      <a:pt x="14051" y="9085"/>
                      <a:pt x="14151" y="9413"/>
                      <a:pt x="14318" y="9698"/>
                    </a:cubicBezTo>
                    <a:cubicBezTo>
                      <a:pt x="14485" y="9982"/>
                      <a:pt x="14720" y="10222"/>
                      <a:pt x="15000" y="10395"/>
                    </a:cubicBezTo>
                    <a:cubicBezTo>
                      <a:pt x="14720" y="10569"/>
                      <a:pt x="14485" y="10809"/>
                      <a:pt x="14318" y="11093"/>
                    </a:cubicBezTo>
                    <a:cubicBezTo>
                      <a:pt x="14151" y="11377"/>
                      <a:pt x="14051" y="11705"/>
                      <a:pt x="14041" y="12057"/>
                    </a:cubicBezTo>
                    <a:cubicBezTo>
                      <a:pt x="14039" y="12101"/>
                      <a:pt x="14038" y="12132"/>
                      <a:pt x="14038" y="12153"/>
                    </a:cubicBezTo>
                    <a:cubicBezTo>
                      <a:pt x="14037" y="12173"/>
                      <a:pt x="14037" y="12183"/>
                      <a:pt x="14037" y="12183"/>
                    </a:cubicBezTo>
                    <a:cubicBezTo>
                      <a:pt x="14037" y="12183"/>
                      <a:pt x="14037" y="12192"/>
                      <a:pt x="14038" y="12213"/>
                    </a:cubicBezTo>
                    <a:cubicBezTo>
                      <a:pt x="14038" y="12233"/>
                      <a:pt x="14039" y="12265"/>
                      <a:pt x="14041" y="12309"/>
                    </a:cubicBezTo>
                    <a:cubicBezTo>
                      <a:pt x="14049" y="12581"/>
                      <a:pt x="14111" y="12839"/>
                      <a:pt x="14215" y="13074"/>
                    </a:cubicBezTo>
                    <a:cubicBezTo>
                      <a:pt x="14320" y="13308"/>
                      <a:pt x="14468" y="13519"/>
                      <a:pt x="14650" y="13697"/>
                    </a:cubicBezTo>
                    <a:cubicBezTo>
                      <a:pt x="14161" y="13759"/>
                      <a:pt x="13727" y="13996"/>
                      <a:pt x="13411" y="14342"/>
                    </a:cubicBezTo>
                    <a:cubicBezTo>
                      <a:pt x="13096" y="14689"/>
                      <a:pt x="12899" y="15145"/>
                      <a:pt x="12885" y="15648"/>
                    </a:cubicBezTo>
                    <a:cubicBezTo>
                      <a:pt x="12883" y="15691"/>
                      <a:pt x="12882" y="15723"/>
                      <a:pt x="12881" y="15743"/>
                    </a:cubicBezTo>
                    <a:cubicBezTo>
                      <a:pt x="12880" y="15764"/>
                      <a:pt x="12880" y="15773"/>
                      <a:pt x="12880" y="15773"/>
                    </a:cubicBezTo>
                    <a:cubicBezTo>
                      <a:pt x="12880" y="15773"/>
                      <a:pt x="12880" y="15783"/>
                      <a:pt x="12881" y="15803"/>
                    </a:cubicBezTo>
                    <a:cubicBezTo>
                      <a:pt x="12882" y="15824"/>
                      <a:pt x="12883" y="15855"/>
                      <a:pt x="12885" y="15899"/>
                    </a:cubicBezTo>
                    <a:cubicBezTo>
                      <a:pt x="12893" y="16190"/>
                      <a:pt x="12963" y="16464"/>
                      <a:pt x="13081" y="16711"/>
                    </a:cubicBezTo>
                    <a:cubicBezTo>
                      <a:pt x="13199" y="16958"/>
                      <a:pt x="13366" y="17177"/>
                      <a:pt x="13568" y="17357"/>
                    </a:cubicBezTo>
                    <a:cubicBezTo>
                      <a:pt x="13564" y="17357"/>
                      <a:pt x="13556" y="17357"/>
                      <a:pt x="13539" y="17357"/>
                    </a:cubicBezTo>
                    <a:cubicBezTo>
                      <a:pt x="13522" y="17358"/>
                      <a:pt x="13496" y="17358"/>
                      <a:pt x="13458" y="17360"/>
                    </a:cubicBezTo>
                    <a:cubicBezTo>
                      <a:pt x="13232" y="17367"/>
                      <a:pt x="13015" y="17410"/>
                      <a:pt x="12814" y="17485"/>
                    </a:cubicBezTo>
                    <a:cubicBezTo>
                      <a:pt x="12613" y="17560"/>
                      <a:pt x="12427" y="17666"/>
                      <a:pt x="12261" y="17797"/>
                    </a:cubicBezTo>
                    <a:cubicBezTo>
                      <a:pt x="10160" y="18288"/>
                      <a:pt x="7862" y="17715"/>
                      <a:pt x="6224" y="16076"/>
                    </a:cubicBezTo>
                    <a:cubicBezTo>
                      <a:pt x="3703" y="13554"/>
                      <a:pt x="3703" y="9464"/>
                      <a:pt x="6224" y="6941"/>
                    </a:cubicBezTo>
                    <a:cubicBezTo>
                      <a:pt x="7485" y="5680"/>
                      <a:pt x="9137" y="5050"/>
                      <a:pt x="10789" y="5050"/>
                    </a:cubicBezTo>
                    <a:close/>
                    <a:moveTo>
                      <a:pt x="15824" y="5165"/>
                    </a:moveTo>
                    <a:lnTo>
                      <a:pt x="16450" y="5791"/>
                    </a:lnTo>
                    <a:lnTo>
                      <a:pt x="15832" y="6408"/>
                    </a:lnTo>
                    <a:cubicBezTo>
                      <a:pt x="15726" y="6303"/>
                      <a:pt x="15617" y="6202"/>
                      <a:pt x="15505" y="6105"/>
                    </a:cubicBezTo>
                    <a:cubicBezTo>
                      <a:pt x="15394" y="6008"/>
                      <a:pt x="15280" y="5915"/>
                      <a:pt x="15164" y="5825"/>
                    </a:cubicBezTo>
                    <a:lnTo>
                      <a:pt x="15824" y="5165"/>
                    </a:lnTo>
                    <a:close/>
                    <a:moveTo>
                      <a:pt x="5795" y="5187"/>
                    </a:moveTo>
                    <a:lnTo>
                      <a:pt x="6424" y="5817"/>
                    </a:lnTo>
                    <a:cubicBezTo>
                      <a:pt x="6311" y="5904"/>
                      <a:pt x="6200" y="5995"/>
                      <a:pt x="6090" y="6089"/>
                    </a:cubicBezTo>
                    <a:cubicBezTo>
                      <a:pt x="5981" y="6184"/>
                      <a:pt x="5874" y="6283"/>
                      <a:pt x="5770" y="6385"/>
                    </a:cubicBezTo>
                    <a:lnTo>
                      <a:pt x="5094" y="5708"/>
                    </a:lnTo>
                    <a:lnTo>
                      <a:pt x="5795" y="5187"/>
                    </a:lnTo>
                    <a:close/>
                    <a:moveTo>
                      <a:pt x="10417" y="5770"/>
                    </a:moveTo>
                    <a:lnTo>
                      <a:pt x="10417" y="6467"/>
                    </a:lnTo>
                    <a:lnTo>
                      <a:pt x="11161" y="6467"/>
                    </a:lnTo>
                    <a:lnTo>
                      <a:pt x="11161" y="5770"/>
                    </a:lnTo>
                    <a:lnTo>
                      <a:pt x="10417" y="5770"/>
                    </a:lnTo>
                    <a:close/>
                    <a:moveTo>
                      <a:pt x="4553" y="6129"/>
                    </a:moveTo>
                    <a:lnTo>
                      <a:pt x="5308" y="6884"/>
                    </a:lnTo>
                    <a:cubicBezTo>
                      <a:pt x="5217" y="6991"/>
                      <a:pt x="5130" y="7100"/>
                      <a:pt x="5046" y="7211"/>
                    </a:cubicBezTo>
                    <a:cubicBezTo>
                      <a:pt x="4962" y="7322"/>
                      <a:pt x="4881" y="7435"/>
                      <a:pt x="4805" y="7550"/>
                    </a:cubicBezTo>
                    <a:cubicBezTo>
                      <a:pt x="4626" y="7464"/>
                      <a:pt x="4480" y="7318"/>
                      <a:pt x="4393" y="7135"/>
                    </a:cubicBezTo>
                    <a:cubicBezTo>
                      <a:pt x="4234" y="6796"/>
                      <a:pt x="4302" y="6398"/>
                      <a:pt x="4553" y="6129"/>
                    </a:cubicBezTo>
                    <a:close/>
                    <a:moveTo>
                      <a:pt x="12963" y="6372"/>
                    </a:moveTo>
                    <a:lnTo>
                      <a:pt x="10767" y="10792"/>
                    </a:lnTo>
                    <a:cubicBezTo>
                      <a:pt x="10591" y="10798"/>
                      <a:pt x="10416" y="10866"/>
                      <a:pt x="10281" y="11001"/>
                    </a:cubicBezTo>
                    <a:cubicBezTo>
                      <a:pt x="10001" y="11281"/>
                      <a:pt x="10001" y="11735"/>
                      <a:pt x="10281" y="12016"/>
                    </a:cubicBezTo>
                    <a:cubicBezTo>
                      <a:pt x="10562" y="12296"/>
                      <a:pt x="11016" y="12296"/>
                      <a:pt x="11296" y="12016"/>
                    </a:cubicBezTo>
                    <a:cubicBezTo>
                      <a:pt x="11528" y="11784"/>
                      <a:pt x="11565" y="11435"/>
                      <a:pt x="11413" y="11162"/>
                    </a:cubicBezTo>
                    <a:lnTo>
                      <a:pt x="13629" y="6703"/>
                    </a:lnTo>
                    <a:lnTo>
                      <a:pt x="12963" y="6372"/>
                    </a:lnTo>
                    <a:close/>
                    <a:moveTo>
                      <a:pt x="8233" y="6375"/>
                    </a:moveTo>
                    <a:lnTo>
                      <a:pt x="7596" y="6758"/>
                    </a:lnTo>
                    <a:lnTo>
                      <a:pt x="7955" y="7357"/>
                    </a:lnTo>
                    <a:lnTo>
                      <a:pt x="8593" y="6974"/>
                    </a:lnTo>
                    <a:lnTo>
                      <a:pt x="8233" y="6375"/>
                    </a:lnTo>
                    <a:close/>
                    <a:moveTo>
                      <a:pt x="16200" y="7175"/>
                    </a:moveTo>
                    <a:lnTo>
                      <a:pt x="19427" y="7175"/>
                    </a:lnTo>
                    <a:cubicBezTo>
                      <a:pt x="19427" y="7175"/>
                      <a:pt x="19433" y="7175"/>
                      <a:pt x="19447" y="7175"/>
                    </a:cubicBezTo>
                    <a:cubicBezTo>
                      <a:pt x="19461" y="7176"/>
                      <a:pt x="19483" y="7176"/>
                      <a:pt x="19513" y="7178"/>
                    </a:cubicBezTo>
                    <a:cubicBezTo>
                      <a:pt x="19879" y="7188"/>
                      <a:pt x="20210" y="7341"/>
                      <a:pt x="20451" y="7583"/>
                    </a:cubicBezTo>
                    <a:cubicBezTo>
                      <a:pt x="20693" y="7824"/>
                      <a:pt x="20846" y="8155"/>
                      <a:pt x="20856" y="8521"/>
                    </a:cubicBezTo>
                    <a:cubicBezTo>
                      <a:pt x="20858" y="8551"/>
                      <a:pt x="20858" y="8573"/>
                      <a:pt x="20859" y="8587"/>
                    </a:cubicBezTo>
                    <a:cubicBezTo>
                      <a:pt x="20859" y="8601"/>
                      <a:pt x="20859" y="8607"/>
                      <a:pt x="20859" y="8607"/>
                    </a:cubicBezTo>
                    <a:cubicBezTo>
                      <a:pt x="20859" y="8607"/>
                      <a:pt x="20859" y="8614"/>
                      <a:pt x="20859" y="8628"/>
                    </a:cubicBezTo>
                    <a:cubicBezTo>
                      <a:pt x="20858" y="8642"/>
                      <a:pt x="20858" y="8663"/>
                      <a:pt x="20856" y="8693"/>
                    </a:cubicBezTo>
                    <a:cubicBezTo>
                      <a:pt x="20846" y="9060"/>
                      <a:pt x="20693" y="9391"/>
                      <a:pt x="20451" y="9632"/>
                    </a:cubicBezTo>
                    <a:cubicBezTo>
                      <a:pt x="20210" y="9874"/>
                      <a:pt x="19879" y="10027"/>
                      <a:pt x="19513" y="10038"/>
                    </a:cubicBezTo>
                    <a:cubicBezTo>
                      <a:pt x="19483" y="10039"/>
                      <a:pt x="19461" y="10040"/>
                      <a:pt x="19447" y="10040"/>
                    </a:cubicBezTo>
                    <a:cubicBezTo>
                      <a:pt x="19433" y="10040"/>
                      <a:pt x="19427" y="10040"/>
                      <a:pt x="19427" y="10040"/>
                    </a:cubicBezTo>
                    <a:lnTo>
                      <a:pt x="16200" y="10040"/>
                    </a:lnTo>
                    <a:cubicBezTo>
                      <a:pt x="16200" y="10040"/>
                      <a:pt x="16194" y="10040"/>
                      <a:pt x="16180" y="10040"/>
                    </a:cubicBezTo>
                    <a:cubicBezTo>
                      <a:pt x="16166" y="10040"/>
                      <a:pt x="16144" y="10039"/>
                      <a:pt x="16115" y="10038"/>
                    </a:cubicBezTo>
                    <a:cubicBezTo>
                      <a:pt x="15748" y="10027"/>
                      <a:pt x="15418" y="9874"/>
                      <a:pt x="15176" y="9632"/>
                    </a:cubicBezTo>
                    <a:cubicBezTo>
                      <a:pt x="14935" y="9391"/>
                      <a:pt x="14782" y="9060"/>
                      <a:pt x="14772" y="8693"/>
                    </a:cubicBezTo>
                    <a:cubicBezTo>
                      <a:pt x="14770" y="8663"/>
                      <a:pt x="14770" y="8642"/>
                      <a:pt x="14769" y="8628"/>
                    </a:cubicBezTo>
                    <a:cubicBezTo>
                      <a:pt x="14769" y="8614"/>
                      <a:pt x="14769" y="8607"/>
                      <a:pt x="14769" y="8607"/>
                    </a:cubicBezTo>
                    <a:cubicBezTo>
                      <a:pt x="14769" y="8607"/>
                      <a:pt x="14769" y="8601"/>
                      <a:pt x="14769" y="8587"/>
                    </a:cubicBezTo>
                    <a:cubicBezTo>
                      <a:pt x="14770" y="8573"/>
                      <a:pt x="14770" y="8551"/>
                      <a:pt x="14772" y="8521"/>
                    </a:cubicBezTo>
                    <a:cubicBezTo>
                      <a:pt x="14782" y="8155"/>
                      <a:pt x="14935" y="7824"/>
                      <a:pt x="15176" y="7583"/>
                    </a:cubicBezTo>
                    <a:cubicBezTo>
                      <a:pt x="15418" y="7341"/>
                      <a:pt x="15748" y="7188"/>
                      <a:pt x="16115" y="7178"/>
                    </a:cubicBezTo>
                    <a:cubicBezTo>
                      <a:pt x="16144" y="7176"/>
                      <a:pt x="16166" y="7176"/>
                      <a:pt x="16180" y="7175"/>
                    </a:cubicBezTo>
                    <a:cubicBezTo>
                      <a:pt x="16194" y="7175"/>
                      <a:pt x="16200" y="7175"/>
                      <a:pt x="16200" y="7175"/>
                    </a:cubicBezTo>
                    <a:close/>
                    <a:moveTo>
                      <a:pt x="5995" y="8338"/>
                    </a:moveTo>
                    <a:lnTo>
                      <a:pt x="5650" y="8997"/>
                    </a:lnTo>
                    <a:lnTo>
                      <a:pt x="6268" y="9321"/>
                    </a:lnTo>
                    <a:lnTo>
                      <a:pt x="6614" y="8662"/>
                    </a:lnTo>
                    <a:lnTo>
                      <a:pt x="5995" y="8338"/>
                    </a:lnTo>
                    <a:close/>
                    <a:moveTo>
                      <a:pt x="16200" y="10751"/>
                    </a:moveTo>
                    <a:lnTo>
                      <a:pt x="19427" y="10751"/>
                    </a:lnTo>
                    <a:cubicBezTo>
                      <a:pt x="19427" y="10751"/>
                      <a:pt x="19433" y="10751"/>
                      <a:pt x="19447" y="10751"/>
                    </a:cubicBezTo>
                    <a:cubicBezTo>
                      <a:pt x="19461" y="10751"/>
                      <a:pt x="19483" y="10752"/>
                      <a:pt x="19513" y="10753"/>
                    </a:cubicBezTo>
                    <a:cubicBezTo>
                      <a:pt x="19879" y="10764"/>
                      <a:pt x="20210" y="10916"/>
                      <a:pt x="20451" y="11158"/>
                    </a:cubicBezTo>
                    <a:cubicBezTo>
                      <a:pt x="20693" y="11400"/>
                      <a:pt x="20846" y="11730"/>
                      <a:pt x="20856" y="12097"/>
                    </a:cubicBezTo>
                    <a:cubicBezTo>
                      <a:pt x="20858" y="12127"/>
                      <a:pt x="20858" y="12148"/>
                      <a:pt x="20859" y="12162"/>
                    </a:cubicBezTo>
                    <a:cubicBezTo>
                      <a:pt x="20859" y="12176"/>
                      <a:pt x="20859" y="12183"/>
                      <a:pt x="20859" y="12183"/>
                    </a:cubicBezTo>
                    <a:cubicBezTo>
                      <a:pt x="20859" y="12183"/>
                      <a:pt x="20859" y="12189"/>
                      <a:pt x="20859" y="12203"/>
                    </a:cubicBezTo>
                    <a:cubicBezTo>
                      <a:pt x="20858" y="12217"/>
                      <a:pt x="20858" y="12239"/>
                      <a:pt x="20856" y="12269"/>
                    </a:cubicBezTo>
                    <a:cubicBezTo>
                      <a:pt x="20846" y="12635"/>
                      <a:pt x="20693" y="12966"/>
                      <a:pt x="20451" y="13208"/>
                    </a:cubicBezTo>
                    <a:cubicBezTo>
                      <a:pt x="20210" y="13450"/>
                      <a:pt x="19879" y="13602"/>
                      <a:pt x="19513" y="13613"/>
                    </a:cubicBezTo>
                    <a:cubicBezTo>
                      <a:pt x="19483" y="13614"/>
                      <a:pt x="19461" y="13615"/>
                      <a:pt x="19447" y="13615"/>
                    </a:cubicBezTo>
                    <a:cubicBezTo>
                      <a:pt x="19433" y="13616"/>
                      <a:pt x="19427" y="13616"/>
                      <a:pt x="19427" y="13616"/>
                    </a:cubicBezTo>
                    <a:lnTo>
                      <a:pt x="16200" y="13616"/>
                    </a:lnTo>
                    <a:cubicBezTo>
                      <a:pt x="16200" y="13616"/>
                      <a:pt x="16194" y="13616"/>
                      <a:pt x="16180" y="13615"/>
                    </a:cubicBezTo>
                    <a:cubicBezTo>
                      <a:pt x="16166" y="13615"/>
                      <a:pt x="16144" y="13614"/>
                      <a:pt x="16115" y="13613"/>
                    </a:cubicBezTo>
                    <a:cubicBezTo>
                      <a:pt x="15748" y="13602"/>
                      <a:pt x="15418" y="13450"/>
                      <a:pt x="15176" y="13208"/>
                    </a:cubicBezTo>
                    <a:cubicBezTo>
                      <a:pt x="14935" y="12966"/>
                      <a:pt x="14782" y="12635"/>
                      <a:pt x="14772" y="12269"/>
                    </a:cubicBezTo>
                    <a:cubicBezTo>
                      <a:pt x="14770" y="12239"/>
                      <a:pt x="14770" y="12217"/>
                      <a:pt x="14769" y="12203"/>
                    </a:cubicBezTo>
                    <a:cubicBezTo>
                      <a:pt x="14769" y="12189"/>
                      <a:pt x="14769" y="12183"/>
                      <a:pt x="14769" y="12183"/>
                    </a:cubicBezTo>
                    <a:cubicBezTo>
                      <a:pt x="14769" y="12183"/>
                      <a:pt x="14769" y="12176"/>
                      <a:pt x="14769" y="12162"/>
                    </a:cubicBezTo>
                    <a:cubicBezTo>
                      <a:pt x="14770" y="12148"/>
                      <a:pt x="14770" y="12127"/>
                      <a:pt x="14772" y="12097"/>
                    </a:cubicBezTo>
                    <a:cubicBezTo>
                      <a:pt x="14782" y="11730"/>
                      <a:pt x="14935" y="11400"/>
                      <a:pt x="15176" y="11158"/>
                    </a:cubicBezTo>
                    <a:cubicBezTo>
                      <a:pt x="15418" y="10916"/>
                      <a:pt x="15748" y="10764"/>
                      <a:pt x="16115" y="10753"/>
                    </a:cubicBezTo>
                    <a:cubicBezTo>
                      <a:pt x="16144" y="10752"/>
                      <a:pt x="16166" y="10751"/>
                      <a:pt x="16180" y="10751"/>
                    </a:cubicBezTo>
                    <a:cubicBezTo>
                      <a:pt x="16194" y="10751"/>
                      <a:pt x="16200" y="10751"/>
                      <a:pt x="16200" y="10751"/>
                    </a:cubicBezTo>
                    <a:close/>
                    <a:moveTo>
                      <a:pt x="5050" y="11154"/>
                    </a:moveTo>
                    <a:lnTo>
                      <a:pt x="5050" y="11898"/>
                    </a:lnTo>
                    <a:lnTo>
                      <a:pt x="5748" y="11898"/>
                    </a:lnTo>
                    <a:lnTo>
                      <a:pt x="5748" y="11154"/>
                    </a:lnTo>
                    <a:lnTo>
                      <a:pt x="5050" y="11154"/>
                    </a:lnTo>
                    <a:close/>
                    <a:moveTo>
                      <a:pt x="6217" y="13737"/>
                    </a:moveTo>
                    <a:lnTo>
                      <a:pt x="5624" y="14105"/>
                    </a:lnTo>
                    <a:lnTo>
                      <a:pt x="6016" y="14738"/>
                    </a:lnTo>
                    <a:lnTo>
                      <a:pt x="6609" y="14370"/>
                    </a:lnTo>
                    <a:lnTo>
                      <a:pt x="6217" y="13737"/>
                    </a:lnTo>
                    <a:close/>
                    <a:moveTo>
                      <a:pt x="15044" y="14341"/>
                    </a:moveTo>
                    <a:lnTo>
                      <a:pt x="18270" y="14341"/>
                    </a:lnTo>
                    <a:cubicBezTo>
                      <a:pt x="18270" y="14341"/>
                      <a:pt x="18277" y="14341"/>
                      <a:pt x="18291" y="14341"/>
                    </a:cubicBezTo>
                    <a:cubicBezTo>
                      <a:pt x="18305" y="14342"/>
                      <a:pt x="18326" y="14342"/>
                      <a:pt x="18356" y="14344"/>
                    </a:cubicBezTo>
                    <a:cubicBezTo>
                      <a:pt x="18722" y="14354"/>
                      <a:pt x="19053" y="14507"/>
                      <a:pt x="19295" y="14749"/>
                    </a:cubicBezTo>
                    <a:cubicBezTo>
                      <a:pt x="19536" y="14990"/>
                      <a:pt x="19689" y="15321"/>
                      <a:pt x="19699" y="15688"/>
                    </a:cubicBezTo>
                    <a:cubicBezTo>
                      <a:pt x="19701" y="15717"/>
                      <a:pt x="19701" y="15739"/>
                      <a:pt x="19702" y="15753"/>
                    </a:cubicBezTo>
                    <a:cubicBezTo>
                      <a:pt x="19702" y="15767"/>
                      <a:pt x="19702" y="15773"/>
                      <a:pt x="19702" y="15773"/>
                    </a:cubicBezTo>
                    <a:cubicBezTo>
                      <a:pt x="19702" y="15773"/>
                      <a:pt x="19702" y="15780"/>
                      <a:pt x="19702" y="15794"/>
                    </a:cubicBezTo>
                    <a:cubicBezTo>
                      <a:pt x="19701" y="15808"/>
                      <a:pt x="19701" y="15829"/>
                      <a:pt x="19699" y="15859"/>
                    </a:cubicBezTo>
                    <a:cubicBezTo>
                      <a:pt x="19689" y="16226"/>
                      <a:pt x="19536" y="16557"/>
                      <a:pt x="19295" y="16799"/>
                    </a:cubicBezTo>
                    <a:cubicBezTo>
                      <a:pt x="19053" y="17040"/>
                      <a:pt x="18722" y="17193"/>
                      <a:pt x="18356" y="17204"/>
                    </a:cubicBezTo>
                    <a:cubicBezTo>
                      <a:pt x="18326" y="17205"/>
                      <a:pt x="18305" y="17206"/>
                      <a:pt x="18291" y="17206"/>
                    </a:cubicBezTo>
                    <a:cubicBezTo>
                      <a:pt x="18277" y="17206"/>
                      <a:pt x="18270" y="17206"/>
                      <a:pt x="18270" y="17206"/>
                    </a:cubicBezTo>
                    <a:lnTo>
                      <a:pt x="15044" y="17206"/>
                    </a:lnTo>
                    <a:cubicBezTo>
                      <a:pt x="15044" y="17206"/>
                      <a:pt x="15037" y="17206"/>
                      <a:pt x="15023" y="17206"/>
                    </a:cubicBezTo>
                    <a:cubicBezTo>
                      <a:pt x="15009" y="17206"/>
                      <a:pt x="14988" y="17205"/>
                      <a:pt x="14958" y="17204"/>
                    </a:cubicBezTo>
                    <a:cubicBezTo>
                      <a:pt x="14591" y="17193"/>
                      <a:pt x="14261" y="17040"/>
                      <a:pt x="14019" y="16799"/>
                    </a:cubicBezTo>
                    <a:cubicBezTo>
                      <a:pt x="13778" y="16557"/>
                      <a:pt x="13626" y="16226"/>
                      <a:pt x="13615" y="15859"/>
                    </a:cubicBezTo>
                    <a:cubicBezTo>
                      <a:pt x="13614" y="15829"/>
                      <a:pt x="13613" y="15808"/>
                      <a:pt x="13613" y="15794"/>
                    </a:cubicBezTo>
                    <a:cubicBezTo>
                      <a:pt x="13612" y="15780"/>
                      <a:pt x="13612" y="15773"/>
                      <a:pt x="13612" y="15773"/>
                    </a:cubicBezTo>
                    <a:cubicBezTo>
                      <a:pt x="13612" y="15773"/>
                      <a:pt x="13612" y="15767"/>
                      <a:pt x="13613" y="15753"/>
                    </a:cubicBezTo>
                    <a:cubicBezTo>
                      <a:pt x="13613" y="15739"/>
                      <a:pt x="13614" y="15717"/>
                      <a:pt x="13615" y="15688"/>
                    </a:cubicBezTo>
                    <a:cubicBezTo>
                      <a:pt x="13626" y="15321"/>
                      <a:pt x="13778" y="14990"/>
                      <a:pt x="14019" y="14749"/>
                    </a:cubicBezTo>
                    <a:cubicBezTo>
                      <a:pt x="14261" y="14507"/>
                      <a:pt x="14591" y="14354"/>
                      <a:pt x="14958" y="14344"/>
                    </a:cubicBezTo>
                    <a:cubicBezTo>
                      <a:pt x="14988" y="14342"/>
                      <a:pt x="15009" y="14342"/>
                      <a:pt x="15023" y="14341"/>
                    </a:cubicBezTo>
                    <a:cubicBezTo>
                      <a:pt x="15037" y="14341"/>
                      <a:pt x="15044" y="14341"/>
                      <a:pt x="15044" y="14341"/>
                    </a:cubicBezTo>
                    <a:close/>
                    <a:moveTo>
                      <a:pt x="7949" y="15712"/>
                    </a:moveTo>
                    <a:lnTo>
                      <a:pt x="7597" y="16315"/>
                    </a:lnTo>
                    <a:lnTo>
                      <a:pt x="8238" y="16690"/>
                    </a:lnTo>
                    <a:lnTo>
                      <a:pt x="8591" y="16087"/>
                    </a:lnTo>
                    <a:lnTo>
                      <a:pt x="7949" y="15712"/>
                    </a:lnTo>
                    <a:close/>
                    <a:moveTo>
                      <a:pt x="10417" y="16541"/>
                    </a:moveTo>
                    <a:lnTo>
                      <a:pt x="10417" y="17239"/>
                    </a:lnTo>
                    <a:lnTo>
                      <a:pt x="11161" y="17239"/>
                    </a:lnTo>
                    <a:lnTo>
                      <a:pt x="11161" y="16541"/>
                    </a:lnTo>
                    <a:lnTo>
                      <a:pt x="10417" y="16541"/>
                    </a:lnTo>
                    <a:close/>
                    <a:moveTo>
                      <a:pt x="13652" y="18020"/>
                    </a:moveTo>
                    <a:lnTo>
                      <a:pt x="16879" y="18020"/>
                    </a:lnTo>
                    <a:cubicBezTo>
                      <a:pt x="16879" y="18020"/>
                      <a:pt x="16885" y="18020"/>
                      <a:pt x="16899" y="18020"/>
                    </a:cubicBezTo>
                    <a:cubicBezTo>
                      <a:pt x="16913" y="18020"/>
                      <a:pt x="16935" y="18021"/>
                      <a:pt x="16964" y="18022"/>
                    </a:cubicBezTo>
                    <a:cubicBezTo>
                      <a:pt x="17331" y="18033"/>
                      <a:pt x="17661" y="18186"/>
                      <a:pt x="17903" y="18427"/>
                    </a:cubicBezTo>
                    <a:cubicBezTo>
                      <a:pt x="18145" y="18669"/>
                      <a:pt x="18297" y="18999"/>
                      <a:pt x="18308" y="19366"/>
                    </a:cubicBezTo>
                    <a:cubicBezTo>
                      <a:pt x="18309" y="19396"/>
                      <a:pt x="18310" y="19417"/>
                      <a:pt x="18310" y="19431"/>
                    </a:cubicBezTo>
                    <a:cubicBezTo>
                      <a:pt x="18311" y="19445"/>
                      <a:pt x="18311" y="19452"/>
                      <a:pt x="18311" y="19452"/>
                    </a:cubicBezTo>
                    <a:cubicBezTo>
                      <a:pt x="18311" y="19452"/>
                      <a:pt x="18311" y="19458"/>
                      <a:pt x="18310" y="19472"/>
                    </a:cubicBezTo>
                    <a:cubicBezTo>
                      <a:pt x="18310" y="19486"/>
                      <a:pt x="18309" y="19508"/>
                      <a:pt x="18308" y="19538"/>
                    </a:cubicBezTo>
                    <a:cubicBezTo>
                      <a:pt x="18297" y="19904"/>
                      <a:pt x="18145" y="20235"/>
                      <a:pt x="17903" y="20477"/>
                    </a:cubicBezTo>
                    <a:cubicBezTo>
                      <a:pt x="17661" y="20719"/>
                      <a:pt x="17331" y="20872"/>
                      <a:pt x="16964" y="20882"/>
                    </a:cubicBezTo>
                    <a:cubicBezTo>
                      <a:pt x="16935" y="20884"/>
                      <a:pt x="16913" y="20884"/>
                      <a:pt x="16899" y="20885"/>
                    </a:cubicBezTo>
                    <a:cubicBezTo>
                      <a:pt x="16885" y="20885"/>
                      <a:pt x="16879" y="20885"/>
                      <a:pt x="16879" y="20885"/>
                    </a:cubicBezTo>
                    <a:lnTo>
                      <a:pt x="13652" y="20885"/>
                    </a:lnTo>
                    <a:cubicBezTo>
                      <a:pt x="13652" y="20885"/>
                      <a:pt x="13646" y="20885"/>
                      <a:pt x="13632" y="20885"/>
                    </a:cubicBezTo>
                    <a:cubicBezTo>
                      <a:pt x="13618" y="20884"/>
                      <a:pt x="13596" y="20884"/>
                      <a:pt x="13566" y="20882"/>
                    </a:cubicBezTo>
                    <a:cubicBezTo>
                      <a:pt x="13200" y="20872"/>
                      <a:pt x="12869" y="20719"/>
                      <a:pt x="12628" y="20477"/>
                    </a:cubicBezTo>
                    <a:cubicBezTo>
                      <a:pt x="12387" y="20235"/>
                      <a:pt x="12234" y="19904"/>
                      <a:pt x="12224" y="19538"/>
                    </a:cubicBezTo>
                    <a:cubicBezTo>
                      <a:pt x="12222" y="19508"/>
                      <a:pt x="12221" y="19486"/>
                      <a:pt x="12221" y="19472"/>
                    </a:cubicBezTo>
                    <a:cubicBezTo>
                      <a:pt x="12221" y="19458"/>
                      <a:pt x="12221" y="19452"/>
                      <a:pt x="12221" y="19452"/>
                    </a:cubicBezTo>
                    <a:cubicBezTo>
                      <a:pt x="12221" y="19452"/>
                      <a:pt x="12221" y="19445"/>
                      <a:pt x="12221" y="19431"/>
                    </a:cubicBezTo>
                    <a:cubicBezTo>
                      <a:pt x="12221" y="19417"/>
                      <a:pt x="12222" y="19396"/>
                      <a:pt x="12224" y="19366"/>
                    </a:cubicBezTo>
                    <a:cubicBezTo>
                      <a:pt x="12234" y="18999"/>
                      <a:pt x="12387" y="18669"/>
                      <a:pt x="12628" y="18427"/>
                    </a:cubicBezTo>
                    <a:cubicBezTo>
                      <a:pt x="12869" y="18186"/>
                      <a:pt x="13200" y="18033"/>
                      <a:pt x="13566" y="18022"/>
                    </a:cubicBezTo>
                    <a:cubicBezTo>
                      <a:pt x="13596" y="18021"/>
                      <a:pt x="13618" y="18020"/>
                      <a:pt x="13632" y="18020"/>
                    </a:cubicBezTo>
                    <a:cubicBezTo>
                      <a:pt x="13646" y="18020"/>
                      <a:pt x="13652" y="18020"/>
                      <a:pt x="13652" y="1802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022F1C8B-8CE1-6F42-8B6C-1973AB551DB6}"/>
                </a:ext>
              </a:extLst>
            </p:cNvPr>
            <p:cNvGrpSpPr/>
            <p:nvPr/>
          </p:nvGrpSpPr>
          <p:grpSpPr>
            <a:xfrm>
              <a:off x="19751841" y="4948567"/>
              <a:ext cx="2197038" cy="2917118"/>
              <a:chOff x="15756760" y="7877659"/>
              <a:chExt cx="2197038" cy="2917118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7F125BF-BE05-1F4F-9E27-A6233D41A223}"/>
                  </a:ext>
                </a:extLst>
              </p:cNvPr>
              <p:cNvSpPr/>
              <p:nvPr/>
            </p:nvSpPr>
            <p:spPr>
              <a:xfrm>
                <a:off x="15756760" y="7877659"/>
                <a:ext cx="2197038" cy="219703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F330E7BE-94B7-9647-B380-9ADA3886930E}"/>
                  </a:ext>
                </a:extLst>
              </p:cNvPr>
              <p:cNvSpPr/>
              <p:nvPr/>
            </p:nvSpPr>
            <p:spPr>
              <a:xfrm>
                <a:off x="15756760" y="9956268"/>
                <a:ext cx="2197038" cy="838509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2A2DC2A6-5B22-8942-A19E-DFC8D79878AE}"/>
                  </a:ext>
                </a:extLst>
              </p:cNvPr>
              <p:cNvSpPr/>
              <p:nvPr/>
            </p:nvSpPr>
            <p:spPr>
              <a:xfrm>
                <a:off x="15797660" y="10067235"/>
                <a:ext cx="2156138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MAY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6" name="Фигура">
                <a:extLst>
                  <a:ext uri="{FF2B5EF4-FFF2-40B4-BE49-F238E27FC236}">
                    <a16:creationId xmlns:a16="http://schemas.microsoft.com/office/drawing/2014/main" id="{E4874AE1-875C-B642-AE81-9679697CBD8B}"/>
                  </a:ext>
                </a:extLst>
              </p:cNvPr>
              <p:cNvSpPr/>
              <p:nvPr/>
            </p:nvSpPr>
            <p:spPr>
              <a:xfrm>
                <a:off x="16416726" y="8419210"/>
                <a:ext cx="938925" cy="992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600" extrusionOk="0">
                    <a:moveTo>
                      <a:pt x="8999" y="0"/>
                    </a:moveTo>
                    <a:cubicBezTo>
                      <a:pt x="8546" y="33"/>
                      <a:pt x="8123" y="227"/>
                      <a:pt x="7816" y="546"/>
                    </a:cubicBezTo>
                    <a:cubicBezTo>
                      <a:pt x="7503" y="870"/>
                      <a:pt x="7334" y="1298"/>
                      <a:pt x="7344" y="1738"/>
                    </a:cubicBezTo>
                    <a:lnTo>
                      <a:pt x="7344" y="5405"/>
                    </a:lnTo>
                    <a:cubicBezTo>
                      <a:pt x="7352" y="6295"/>
                      <a:pt x="7753" y="7137"/>
                      <a:pt x="8444" y="7732"/>
                    </a:cubicBezTo>
                    <a:lnTo>
                      <a:pt x="8444" y="9019"/>
                    </a:lnTo>
                    <a:lnTo>
                      <a:pt x="3782" y="9332"/>
                    </a:lnTo>
                    <a:cubicBezTo>
                      <a:pt x="3428" y="9367"/>
                      <a:pt x="3091" y="9494"/>
                      <a:pt x="2808" y="9700"/>
                    </a:cubicBezTo>
                    <a:cubicBezTo>
                      <a:pt x="2483" y="9935"/>
                      <a:pt x="2245" y="10263"/>
                      <a:pt x="2125" y="10635"/>
                    </a:cubicBezTo>
                    <a:lnTo>
                      <a:pt x="94" y="18424"/>
                    </a:lnTo>
                    <a:cubicBezTo>
                      <a:pt x="-81" y="19028"/>
                      <a:pt x="-11" y="19672"/>
                      <a:pt x="290" y="20229"/>
                    </a:cubicBezTo>
                    <a:cubicBezTo>
                      <a:pt x="716" y="21016"/>
                      <a:pt x="1540" y="21535"/>
                      <a:pt x="2467" y="21600"/>
                    </a:cubicBezTo>
                    <a:lnTo>
                      <a:pt x="5811" y="21600"/>
                    </a:lnTo>
                    <a:cubicBezTo>
                      <a:pt x="6368" y="21581"/>
                      <a:pt x="6890" y="21338"/>
                      <a:pt x="7248" y="20932"/>
                    </a:cubicBezTo>
                    <a:cubicBezTo>
                      <a:pt x="7445" y="20708"/>
                      <a:pt x="7579" y="20442"/>
                      <a:pt x="7648" y="20159"/>
                    </a:cubicBezTo>
                    <a:lnTo>
                      <a:pt x="10109" y="20159"/>
                    </a:lnTo>
                    <a:lnTo>
                      <a:pt x="11362" y="20159"/>
                    </a:lnTo>
                    <a:lnTo>
                      <a:pt x="13791" y="20159"/>
                    </a:lnTo>
                    <a:cubicBezTo>
                      <a:pt x="13859" y="20442"/>
                      <a:pt x="13994" y="20708"/>
                      <a:pt x="14191" y="20932"/>
                    </a:cubicBezTo>
                    <a:cubicBezTo>
                      <a:pt x="14549" y="21338"/>
                      <a:pt x="15070" y="21581"/>
                      <a:pt x="15627" y="21600"/>
                    </a:cubicBezTo>
                    <a:lnTo>
                      <a:pt x="18972" y="21600"/>
                    </a:lnTo>
                    <a:cubicBezTo>
                      <a:pt x="19898" y="21535"/>
                      <a:pt x="20723" y="21016"/>
                      <a:pt x="21149" y="20229"/>
                    </a:cubicBezTo>
                    <a:cubicBezTo>
                      <a:pt x="21450" y="19672"/>
                      <a:pt x="21519" y="19028"/>
                      <a:pt x="21344" y="18424"/>
                    </a:cubicBezTo>
                    <a:lnTo>
                      <a:pt x="19314" y="10635"/>
                    </a:lnTo>
                    <a:cubicBezTo>
                      <a:pt x="19194" y="10263"/>
                      <a:pt x="18955" y="9935"/>
                      <a:pt x="18631" y="9700"/>
                    </a:cubicBezTo>
                    <a:cubicBezTo>
                      <a:pt x="18348" y="9494"/>
                      <a:pt x="18011" y="9367"/>
                      <a:pt x="17657" y="9332"/>
                    </a:cubicBezTo>
                    <a:lnTo>
                      <a:pt x="12995" y="9019"/>
                    </a:lnTo>
                    <a:lnTo>
                      <a:pt x="12995" y="7769"/>
                    </a:lnTo>
                    <a:cubicBezTo>
                      <a:pt x="13711" y="7173"/>
                      <a:pt x="14128" y="6313"/>
                      <a:pt x="14136" y="5405"/>
                    </a:cubicBezTo>
                    <a:lnTo>
                      <a:pt x="14136" y="1738"/>
                    </a:lnTo>
                    <a:cubicBezTo>
                      <a:pt x="14146" y="1297"/>
                      <a:pt x="13977" y="870"/>
                      <a:pt x="13663" y="546"/>
                    </a:cubicBezTo>
                    <a:cubicBezTo>
                      <a:pt x="13356" y="227"/>
                      <a:pt x="12933" y="33"/>
                      <a:pt x="12481" y="0"/>
                    </a:cubicBezTo>
                    <a:lnTo>
                      <a:pt x="11144" y="0"/>
                    </a:lnTo>
                    <a:lnTo>
                      <a:pt x="10335" y="0"/>
                    </a:lnTo>
                    <a:lnTo>
                      <a:pt x="8999" y="0"/>
                    </a:lnTo>
                    <a:close/>
                    <a:moveTo>
                      <a:pt x="9112" y="676"/>
                    </a:moveTo>
                    <a:lnTo>
                      <a:pt x="10335" y="676"/>
                    </a:lnTo>
                    <a:lnTo>
                      <a:pt x="11144" y="676"/>
                    </a:lnTo>
                    <a:lnTo>
                      <a:pt x="12367" y="676"/>
                    </a:lnTo>
                    <a:cubicBezTo>
                      <a:pt x="12634" y="693"/>
                      <a:pt x="12885" y="801"/>
                      <a:pt x="13076" y="980"/>
                    </a:cubicBezTo>
                    <a:cubicBezTo>
                      <a:pt x="13284" y="1176"/>
                      <a:pt x="13404" y="1441"/>
                      <a:pt x="13411" y="1720"/>
                    </a:cubicBezTo>
                    <a:lnTo>
                      <a:pt x="13411" y="2505"/>
                    </a:lnTo>
                    <a:cubicBezTo>
                      <a:pt x="13332" y="2431"/>
                      <a:pt x="13245" y="2365"/>
                      <a:pt x="13150" y="2311"/>
                    </a:cubicBezTo>
                    <a:cubicBezTo>
                      <a:pt x="12928" y="2182"/>
                      <a:pt x="12673" y="2113"/>
                      <a:pt x="12414" y="2111"/>
                    </a:cubicBezTo>
                    <a:lnTo>
                      <a:pt x="9194" y="2111"/>
                    </a:lnTo>
                    <a:cubicBezTo>
                      <a:pt x="8932" y="2113"/>
                      <a:pt x="8673" y="2171"/>
                      <a:pt x="8438" y="2281"/>
                    </a:cubicBezTo>
                    <a:cubicBezTo>
                      <a:pt x="8304" y="2343"/>
                      <a:pt x="8182" y="2422"/>
                      <a:pt x="8069" y="2514"/>
                    </a:cubicBezTo>
                    <a:lnTo>
                      <a:pt x="8069" y="1720"/>
                    </a:lnTo>
                    <a:cubicBezTo>
                      <a:pt x="8076" y="1441"/>
                      <a:pt x="8196" y="1176"/>
                      <a:pt x="8404" y="980"/>
                    </a:cubicBezTo>
                    <a:cubicBezTo>
                      <a:pt x="8594" y="801"/>
                      <a:pt x="8846" y="693"/>
                      <a:pt x="9112" y="676"/>
                    </a:cubicBezTo>
                    <a:close/>
                    <a:moveTo>
                      <a:pt x="9202" y="2839"/>
                    </a:moveTo>
                    <a:lnTo>
                      <a:pt x="12298" y="2839"/>
                    </a:lnTo>
                    <a:cubicBezTo>
                      <a:pt x="12639" y="2846"/>
                      <a:pt x="12955" y="3008"/>
                      <a:pt x="13150" y="3275"/>
                    </a:cubicBezTo>
                    <a:cubicBezTo>
                      <a:pt x="13213" y="3361"/>
                      <a:pt x="13258" y="3456"/>
                      <a:pt x="13289" y="3556"/>
                    </a:cubicBezTo>
                    <a:lnTo>
                      <a:pt x="8174" y="3556"/>
                    </a:lnTo>
                    <a:cubicBezTo>
                      <a:pt x="8211" y="3462"/>
                      <a:pt x="8261" y="3373"/>
                      <a:pt x="8324" y="3292"/>
                    </a:cubicBezTo>
                    <a:cubicBezTo>
                      <a:pt x="8532" y="3025"/>
                      <a:pt x="8853" y="2859"/>
                      <a:pt x="9202" y="2839"/>
                    </a:cubicBezTo>
                    <a:close/>
                    <a:moveTo>
                      <a:pt x="8069" y="4243"/>
                    </a:moveTo>
                    <a:lnTo>
                      <a:pt x="9981" y="4243"/>
                    </a:lnTo>
                    <a:lnTo>
                      <a:pt x="9981" y="5778"/>
                    </a:lnTo>
                    <a:cubicBezTo>
                      <a:pt x="9981" y="5846"/>
                      <a:pt x="10006" y="5912"/>
                      <a:pt x="10053" y="5963"/>
                    </a:cubicBezTo>
                    <a:cubicBezTo>
                      <a:pt x="10110" y="6027"/>
                      <a:pt x="10194" y="6064"/>
                      <a:pt x="10281" y="6064"/>
                    </a:cubicBezTo>
                    <a:lnTo>
                      <a:pt x="11120" y="6064"/>
                    </a:lnTo>
                    <a:lnTo>
                      <a:pt x="11120" y="5359"/>
                    </a:lnTo>
                    <a:lnTo>
                      <a:pt x="10729" y="5359"/>
                    </a:lnTo>
                    <a:lnTo>
                      <a:pt x="10729" y="4243"/>
                    </a:lnTo>
                    <a:lnTo>
                      <a:pt x="13411" y="4243"/>
                    </a:lnTo>
                    <a:lnTo>
                      <a:pt x="13411" y="5514"/>
                    </a:lnTo>
                    <a:cubicBezTo>
                      <a:pt x="13352" y="6210"/>
                      <a:pt x="12997" y="6854"/>
                      <a:pt x="12428" y="7294"/>
                    </a:cubicBezTo>
                    <a:cubicBezTo>
                      <a:pt x="11937" y="7673"/>
                      <a:pt x="11342" y="7873"/>
                      <a:pt x="10744" y="7874"/>
                    </a:cubicBezTo>
                    <a:cubicBezTo>
                      <a:pt x="10143" y="7875"/>
                      <a:pt x="9546" y="7675"/>
                      <a:pt x="9052" y="7294"/>
                    </a:cubicBezTo>
                    <a:cubicBezTo>
                      <a:pt x="8482" y="6854"/>
                      <a:pt x="8128" y="6210"/>
                      <a:pt x="8069" y="5514"/>
                    </a:cubicBezTo>
                    <a:lnTo>
                      <a:pt x="8069" y="4243"/>
                    </a:lnTo>
                    <a:close/>
                    <a:moveTo>
                      <a:pt x="9183" y="8220"/>
                    </a:moveTo>
                    <a:cubicBezTo>
                      <a:pt x="9672" y="8460"/>
                      <a:pt x="10207" y="8585"/>
                      <a:pt x="10744" y="8584"/>
                    </a:cubicBezTo>
                    <a:cubicBezTo>
                      <a:pt x="11263" y="8583"/>
                      <a:pt x="11780" y="8467"/>
                      <a:pt x="12255" y="8241"/>
                    </a:cubicBezTo>
                    <a:lnTo>
                      <a:pt x="12255" y="9186"/>
                    </a:lnTo>
                    <a:lnTo>
                      <a:pt x="10736" y="10618"/>
                    </a:lnTo>
                    <a:lnTo>
                      <a:pt x="9183" y="9154"/>
                    </a:lnTo>
                    <a:lnTo>
                      <a:pt x="9183" y="8220"/>
                    </a:lnTo>
                    <a:close/>
                    <a:moveTo>
                      <a:pt x="8712" y="9696"/>
                    </a:moveTo>
                    <a:lnTo>
                      <a:pt x="9821" y="10771"/>
                    </a:lnTo>
                    <a:lnTo>
                      <a:pt x="3889" y="10771"/>
                    </a:lnTo>
                    <a:cubicBezTo>
                      <a:pt x="3795" y="10773"/>
                      <a:pt x="3705" y="10810"/>
                      <a:pt x="3638" y="10874"/>
                    </a:cubicBezTo>
                    <a:cubicBezTo>
                      <a:pt x="3571" y="10937"/>
                      <a:pt x="3533" y="11022"/>
                      <a:pt x="3530" y="11112"/>
                    </a:cubicBezTo>
                    <a:lnTo>
                      <a:pt x="3530" y="15487"/>
                    </a:lnTo>
                    <a:lnTo>
                      <a:pt x="1601" y="15487"/>
                    </a:lnTo>
                    <a:lnTo>
                      <a:pt x="2836" y="10800"/>
                    </a:lnTo>
                    <a:cubicBezTo>
                      <a:pt x="2911" y="10588"/>
                      <a:pt x="3050" y="10401"/>
                      <a:pt x="3235" y="10264"/>
                    </a:cubicBezTo>
                    <a:cubicBezTo>
                      <a:pt x="3427" y="10122"/>
                      <a:pt x="3660" y="10040"/>
                      <a:pt x="3903" y="10027"/>
                    </a:cubicBezTo>
                    <a:lnTo>
                      <a:pt x="8712" y="9696"/>
                    </a:lnTo>
                    <a:close/>
                    <a:moveTo>
                      <a:pt x="12757" y="9698"/>
                    </a:moveTo>
                    <a:lnTo>
                      <a:pt x="17536" y="10027"/>
                    </a:lnTo>
                    <a:cubicBezTo>
                      <a:pt x="17779" y="10040"/>
                      <a:pt x="18012" y="10122"/>
                      <a:pt x="18204" y="10264"/>
                    </a:cubicBezTo>
                    <a:cubicBezTo>
                      <a:pt x="18389" y="10401"/>
                      <a:pt x="18528" y="10588"/>
                      <a:pt x="18602" y="10800"/>
                    </a:cubicBezTo>
                    <a:lnTo>
                      <a:pt x="19837" y="15487"/>
                    </a:lnTo>
                    <a:lnTo>
                      <a:pt x="17942" y="15487"/>
                    </a:lnTo>
                    <a:lnTo>
                      <a:pt x="17942" y="11112"/>
                    </a:lnTo>
                    <a:cubicBezTo>
                      <a:pt x="17939" y="11022"/>
                      <a:pt x="17901" y="10937"/>
                      <a:pt x="17834" y="10874"/>
                    </a:cubicBezTo>
                    <a:cubicBezTo>
                      <a:pt x="17767" y="10810"/>
                      <a:pt x="17677" y="10773"/>
                      <a:pt x="17583" y="10771"/>
                    </a:cubicBezTo>
                    <a:lnTo>
                      <a:pt x="11651" y="10771"/>
                    </a:lnTo>
                    <a:lnTo>
                      <a:pt x="12757" y="9698"/>
                    </a:lnTo>
                    <a:close/>
                    <a:moveTo>
                      <a:pt x="4276" y="11486"/>
                    </a:moveTo>
                    <a:lnTo>
                      <a:pt x="8857" y="11486"/>
                    </a:lnTo>
                    <a:lnTo>
                      <a:pt x="8857" y="13302"/>
                    </a:lnTo>
                    <a:lnTo>
                      <a:pt x="4276" y="13302"/>
                    </a:lnTo>
                    <a:lnTo>
                      <a:pt x="4276" y="11486"/>
                    </a:lnTo>
                    <a:close/>
                    <a:moveTo>
                      <a:pt x="9564" y="11486"/>
                    </a:moveTo>
                    <a:lnTo>
                      <a:pt x="10396" y="11486"/>
                    </a:lnTo>
                    <a:lnTo>
                      <a:pt x="11076" y="11486"/>
                    </a:lnTo>
                    <a:lnTo>
                      <a:pt x="11902" y="11486"/>
                    </a:lnTo>
                    <a:lnTo>
                      <a:pt x="11902" y="13302"/>
                    </a:lnTo>
                    <a:lnTo>
                      <a:pt x="9564" y="13302"/>
                    </a:lnTo>
                    <a:lnTo>
                      <a:pt x="9564" y="11486"/>
                    </a:lnTo>
                    <a:close/>
                    <a:moveTo>
                      <a:pt x="12608" y="11486"/>
                    </a:moveTo>
                    <a:lnTo>
                      <a:pt x="17196" y="11486"/>
                    </a:lnTo>
                    <a:lnTo>
                      <a:pt x="17196" y="13302"/>
                    </a:lnTo>
                    <a:lnTo>
                      <a:pt x="12608" y="13302"/>
                    </a:lnTo>
                    <a:lnTo>
                      <a:pt x="12608" y="11486"/>
                    </a:lnTo>
                    <a:close/>
                    <a:moveTo>
                      <a:pt x="4276" y="13989"/>
                    </a:moveTo>
                    <a:lnTo>
                      <a:pt x="8857" y="13989"/>
                    </a:lnTo>
                    <a:lnTo>
                      <a:pt x="8857" y="15601"/>
                    </a:lnTo>
                    <a:cubicBezTo>
                      <a:pt x="8857" y="15766"/>
                      <a:pt x="8857" y="15848"/>
                      <a:pt x="8886" y="15935"/>
                    </a:cubicBezTo>
                    <a:cubicBezTo>
                      <a:pt x="8923" y="16031"/>
                      <a:pt x="9002" y="16107"/>
                      <a:pt x="9102" y="16142"/>
                    </a:cubicBezTo>
                    <a:cubicBezTo>
                      <a:pt x="9194" y="16169"/>
                      <a:pt x="9280" y="16169"/>
                      <a:pt x="9450" y="16169"/>
                    </a:cubicBezTo>
                    <a:lnTo>
                      <a:pt x="12013" y="16169"/>
                    </a:lnTo>
                    <a:cubicBezTo>
                      <a:pt x="12186" y="16169"/>
                      <a:pt x="12272" y="16169"/>
                      <a:pt x="12363" y="16142"/>
                    </a:cubicBezTo>
                    <a:cubicBezTo>
                      <a:pt x="12464" y="16107"/>
                      <a:pt x="12543" y="16031"/>
                      <a:pt x="12579" y="15935"/>
                    </a:cubicBezTo>
                    <a:cubicBezTo>
                      <a:pt x="12608" y="15848"/>
                      <a:pt x="12608" y="15766"/>
                      <a:pt x="12608" y="15604"/>
                    </a:cubicBezTo>
                    <a:lnTo>
                      <a:pt x="12608" y="13989"/>
                    </a:lnTo>
                    <a:lnTo>
                      <a:pt x="17196" y="13989"/>
                    </a:lnTo>
                    <a:lnTo>
                      <a:pt x="17196" y="19454"/>
                    </a:lnTo>
                    <a:lnTo>
                      <a:pt x="11362" y="19454"/>
                    </a:lnTo>
                    <a:lnTo>
                      <a:pt x="10109" y="19454"/>
                    </a:lnTo>
                    <a:lnTo>
                      <a:pt x="4276" y="19454"/>
                    </a:lnTo>
                    <a:lnTo>
                      <a:pt x="4276" y="13989"/>
                    </a:lnTo>
                    <a:close/>
                    <a:moveTo>
                      <a:pt x="9564" y="13989"/>
                    </a:moveTo>
                    <a:lnTo>
                      <a:pt x="11902" y="13989"/>
                    </a:lnTo>
                    <a:lnTo>
                      <a:pt x="11902" y="15456"/>
                    </a:lnTo>
                    <a:lnTo>
                      <a:pt x="9564" y="15456"/>
                    </a:lnTo>
                    <a:lnTo>
                      <a:pt x="9564" y="13989"/>
                    </a:lnTo>
                    <a:close/>
                    <a:moveTo>
                      <a:pt x="1421" y="16174"/>
                    </a:moveTo>
                    <a:lnTo>
                      <a:pt x="3530" y="16174"/>
                    </a:lnTo>
                    <a:lnTo>
                      <a:pt x="3530" y="17690"/>
                    </a:lnTo>
                    <a:cubicBezTo>
                      <a:pt x="3367" y="17631"/>
                      <a:pt x="3189" y="17603"/>
                      <a:pt x="3004" y="17624"/>
                    </a:cubicBezTo>
                    <a:cubicBezTo>
                      <a:pt x="2473" y="17686"/>
                      <a:pt x="2067" y="18106"/>
                      <a:pt x="2045" y="18615"/>
                    </a:cubicBezTo>
                    <a:lnTo>
                      <a:pt x="2045" y="20772"/>
                    </a:lnTo>
                    <a:cubicBezTo>
                      <a:pt x="1608" y="20624"/>
                      <a:pt x="1234" y="20332"/>
                      <a:pt x="997" y="19941"/>
                    </a:cubicBezTo>
                    <a:cubicBezTo>
                      <a:pt x="737" y="19513"/>
                      <a:pt x="666" y="19004"/>
                      <a:pt x="801" y="18526"/>
                    </a:cubicBezTo>
                    <a:lnTo>
                      <a:pt x="1421" y="16174"/>
                    </a:lnTo>
                    <a:close/>
                    <a:moveTo>
                      <a:pt x="17942" y="16174"/>
                    </a:moveTo>
                    <a:lnTo>
                      <a:pt x="20018" y="16174"/>
                    </a:lnTo>
                    <a:lnTo>
                      <a:pt x="20637" y="18526"/>
                    </a:lnTo>
                    <a:cubicBezTo>
                      <a:pt x="20772" y="19004"/>
                      <a:pt x="20702" y="19513"/>
                      <a:pt x="20442" y="19941"/>
                    </a:cubicBezTo>
                    <a:cubicBezTo>
                      <a:pt x="20206" y="20331"/>
                      <a:pt x="19834" y="20622"/>
                      <a:pt x="19398" y="20771"/>
                    </a:cubicBezTo>
                    <a:lnTo>
                      <a:pt x="19398" y="18615"/>
                    </a:lnTo>
                    <a:cubicBezTo>
                      <a:pt x="19377" y="18106"/>
                      <a:pt x="18970" y="17686"/>
                      <a:pt x="18439" y="17624"/>
                    </a:cubicBezTo>
                    <a:cubicBezTo>
                      <a:pt x="18265" y="17604"/>
                      <a:pt x="18097" y="17628"/>
                      <a:pt x="17942" y="17680"/>
                    </a:cubicBezTo>
                    <a:lnTo>
                      <a:pt x="17942" y="16174"/>
                    </a:lnTo>
                    <a:close/>
                    <a:moveTo>
                      <a:pt x="14140" y="18011"/>
                    </a:moveTo>
                    <a:lnTo>
                      <a:pt x="14140" y="18698"/>
                    </a:lnTo>
                    <a:lnTo>
                      <a:pt x="14861" y="18698"/>
                    </a:lnTo>
                    <a:lnTo>
                      <a:pt x="14861" y="18011"/>
                    </a:lnTo>
                    <a:lnTo>
                      <a:pt x="14140" y="18011"/>
                    </a:lnTo>
                    <a:close/>
                    <a:moveTo>
                      <a:pt x="15665" y="18011"/>
                    </a:moveTo>
                    <a:lnTo>
                      <a:pt x="15665" y="18698"/>
                    </a:lnTo>
                    <a:lnTo>
                      <a:pt x="16385" y="18698"/>
                    </a:lnTo>
                    <a:lnTo>
                      <a:pt x="16385" y="18011"/>
                    </a:lnTo>
                    <a:lnTo>
                      <a:pt x="15665" y="18011"/>
                    </a:lnTo>
                    <a:close/>
                    <a:moveTo>
                      <a:pt x="3156" y="18336"/>
                    </a:moveTo>
                    <a:cubicBezTo>
                      <a:pt x="3327" y="18332"/>
                      <a:pt x="3481" y="18439"/>
                      <a:pt x="3530" y="18595"/>
                    </a:cubicBezTo>
                    <a:lnTo>
                      <a:pt x="3530" y="19805"/>
                    </a:lnTo>
                    <a:cubicBezTo>
                      <a:pt x="3522" y="19900"/>
                      <a:pt x="3558" y="19994"/>
                      <a:pt x="3628" y="20062"/>
                    </a:cubicBezTo>
                    <a:cubicBezTo>
                      <a:pt x="3701" y="20132"/>
                      <a:pt x="3803" y="20168"/>
                      <a:pt x="3906" y="20159"/>
                    </a:cubicBezTo>
                    <a:lnTo>
                      <a:pt x="6861" y="20159"/>
                    </a:lnTo>
                    <a:cubicBezTo>
                      <a:pt x="6820" y="20273"/>
                      <a:pt x="6760" y="20382"/>
                      <a:pt x="6679" y="20477"/>
                    </a:cubicBezTo>
                    <a:cubicBezTo>
                      <a:pt x="6470" y="20723"/>
                      <a:pt x="6155" y="20867"/>
                      <a:pt x="5823" y="20869"/>
                    </a:cubicBezTo>
                    <a:lnTo>
                      <a:pt x="2800" y="20869"/>
                    </a:lnTo>
                    <a:lnTo>
                      <a:pt x="2800" y="18666"/>
                    </a:lnTo>
                    <a:cubicBezTo>
                      <a:pt x="2806" y="18515"/>
                      <a:pt x="2916" y="18385"/>
                      <a:pt x="3070" y="18348"/>
                    </a:cubicBezTo>
                    <a:cubicBezTo>
                      <a:pt x="3099" y="18340"/>
                      <a:pt x="3128" y="18337"/>
                      <a:pt x="3156" y="18336"/>
                    </a:cubicBezTo>
                    <a:close/>
                    <a:moveTo>
                      <a:pt x="18288" y="18336"/>
                    </a:moveTo>
                    <a:cubicBezTo>
                      <a:pt x="18316" y="18337"/>
                      <a:pt x="18345" y="18340"/>
                      <a:pt x="18374" y="18348"/>
                    </a:cubicBezTo>
                    <a:cubicBezTo>
                      <a:pt x="18528" y="18385"/>
                      <a:pt x="18638" y="18515"/>
                      <a:pt x="18644" y="18666"/>
                    </a:cubicBezTo>
                    <a:lnTo>
                      <a:pt x="18644" y="20869"/>
                    </a:lnTo>
                    <a:lnTo>
                      <a:pt x="15616" y="20869"/>
                    </a:lnTo>
                    <a:cubicBezTo>
                      <a:pt x="15284" y="20867"/>
                      <a:pt x="14969" y="20723"/>
                      <a:pt x="14760" y="20477"/>
                    </a:cubicBezTo>
                    <a:cubicBezTo>
                      <a:pt x="14679" y="20382"/>
                      <a:pt x="14619" y="20273"/>
                      <a:pt x="14578" y="20159"/>
                    </a:cubicBezTo>
                    <a:lnTo>
                      <a:pt x="17566" y="20159"/>
                    </a:lnTo>
                    <a:cubicBezTo>
                      <a:pt x="17669" y="20168"/>
                      <a:pt x="17771" y="20132"/>
                      <a:pt x="17844" y="20062"/>
                    </a:cubicBezTo>
                    <a:cubicBezTo>
                      <a:pt x="17914" y="19994"/>
                      <a:pt x="17950" y="19900"/>
                      <a:pt x="17942" y="19805"/>
                    </a:cubicBezTo>
                    <a:lnTo>
                      <a:pt x="17942" y="18532"/>
                    </a:lnTo>
                    <a:cubicBezTo>
                      <a:pt x="18008" y="18411"/>
                      <a:pt x="18141" y="18333"/>
                      <a:pt x="18288" y="1833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C29BEAC-F389-8E40-B7B2-E4F75770CD63}"/>
              </a:ext>
            </a:extLst>
          </p:cNvPr>
          <p:cNvGrpSpPr/>
          <p:nvPr/>
        </p:nvGrpSpPr>
        <p:grpSpPr>
          <a:xfrm>
            <a:off x="1337191" y="8276440"/>
            <a:ext cx="21765867" cy="2037944"/>
            <a:chOff x="1337191" y="8276440"/>
            <a:chExt cx="21765867" cy="2037944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C6E9DAA-5589-4A49-9B78-17550B62B15B}"/>
                </a:ext>
              </a:extLst>
            </p:cNvPr>
            <p:cNvGrpSpPr/>
            <p:nvPr/>
          </p:nvGrpSpPr>
          <p:grpSpPr>
            <a:xfrm>
              <a:off x="1337191" y="8276440"/>
              <a:ext cx="4464496" cy="2014217"/>
              <a:chOff x="1337191" y="9589372"/>
              <a:chExt cx="4464496" cy="2014217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A1EA56FC-5050-0348-BC09-7F72A37B4589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 Box 3">
                <a:extLst>
                  <a:ext uri="{FF2B5EF4-FFF2-40B4-BE49-F238E27FC236}">
                    <a16:creationId xmlns:a16="http://schemas.microsoft.com/office/drawing/2014/main" id="{47B4B222-B953-7E43-9CC9-AB69B59204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0D2BB2D6-48D9-C84E-8EE3-C1473D7B40A5}"/>
                </a:ext>
              </a:extLst>
            </p:cNvPr>
            <p:cNvGrpSpPr/>
            <p:nvPr/>
          </p:nvGrpSpPr>
          <p:grpSpPr>
            <a:xfrm>
              <a:off x="9959752" y="8300167"/>
              <a:ext cx="4464496" cy="2014217"/>
              <a:chOff x="1337191" y="9589372"/>
              <a:chExt cx="4464496" cy="2014217"/>
            </a:xfrm>
          </p:grpSpPr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28A04670-83C4-C249-8455-101EDEB79DB9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2" name="Text Box 3">
                <a:extLst>
                  <a:ext uri="{FF2B5EF4-FFF2-40B4-BE49-F238E27FC236}">
                    <a16:creationId xmlns:a16="http://schemas.microsoft.com/office/drawing/2014/main" id="{EA9E4158-2635-7D43-859E-A92B9D4C851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9999A387-FB7B-9847-B5CB-3C28007595E1}"/>
                </a:ext>
              </a:extLst>
            </p:cNvPr>
            <p:cNvGrpSpPr/>
            <p:nvPr/>
          </p:nvGrpSpPr>
          <p:grpSpPr>
            <a:xfrm>
              <a:off x="18638562" y="8289532"/>
              <a:ext cx="4464496" cy="2014217"/>
              <a:chOff x="1337191" y="9589372"/>
              <a:chExt cx="4464496" cy="2014217"/>
            </a:xfrm>
          </p:grpSpPr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B86DB58A-E0E0-2D4D-87FA-37DAED18DB69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Text Box 3">
                <a:extLst>
                  <a:ext uri="{FF2B5EF4-FFF2-40B4-BE49-F238E27FC236}">
                    <a16:creationId xmlns:a16="http://schemas.microsoft.com/office/drawing/2014/main" id="{8C6AAFD9-EF1F-214C-9B67-979F862E64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BF85E35-7732-6D40-995E-58D07C4792B0}"/>
              </a:ext>
            </a:extLst>
          </p:cNvPr>
          <p:cNvGrpSpPr/>
          <p:nvPr/>
        </p:nvGrpSpPr>
        <p:grpSpPr>
          <a:xfrm>
            <a:off x="5745438" y="2249488"/>
            <a:ext cx="13143306" cy="2024852"/>
            <a:chOff x="5745438" y="2249488"/>
            <a:chExt cx="13143306" cy="2024852"/>
          </a:xfrm>
        </p:grpSpPr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50DC9BE4-1E56-6F43-9B83-60EDA15708F8}"/>
                </a:ext>
              </a:extLst>
            </p:cNvPr>
            <p:cNvGrpSpPr/>
            <p:nvPr/>
          </p:nvGrpSpPr>
          <p:grpSpPr>
            <a:xfrm>
              <a:off x="5745438" y="2260123"/>
              <a:ext cx="4464496" cy="2014217"/>
              <a:chOff x="1337191" y="9589372"/>
              <a:chExt cx="4464496" cy="2014217"/>
            </a:xfrm>
          </p:grpSpPr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ACC5DC1F-E5DC-234B-87B8-456536C56E31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8" name="Text Box 3">
                <a:extLst>
                  <a:ext uri="{FF2B5EF4-FFF2-40B4-BE49-F238E27FC236}">
                    <a16:creationId xmlns:a16="http://schemas.microsoft.com/office/drawing/2014/main" id="{DDEEF869-7121-094B-AB17-BDEF1C96B3F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76D8DBE3-54BD-194B-8B37-31A46D0AD05A}"/>
                </a:ext>
              </a:extLst>
            </p:cNvPr>
            <p:cNvGrpSpPr/>
            <p:nvPr/>
          </p:nvGrpSpPr>
          <p:grpSpPr>
            <a:xfrm>
              <a:off x="14424248" y="2249488"/>
              <a:ext cx="4464496" cy="2014217"/>
              <a:chOff x="1337191" y="9589372"/>
              <a:chExt cx="4464496" cy="2014217"/>
            </a:xfrm>
          </p:grpSpPr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DDF841E0-E2AD-E14E-815F-33CF35AE73FB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1" name="Text Box 3">
                <a:extLst>
                  <a:ext uri="{FF2B5EF4-FFF2-40B4-BE49-F238E27FC236}">
                    <a16:creationId xmlns:a16="http://schemas.microsoft.com/office/drawing/2014/main" id="{C8D17D7F-F205-9E49-B2B8-B0F24DD611A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88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47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A31372E-3233-2C4F-B49A-EB4F5337C4F0}"/>
              </a:ext>
            </a:extLst>
          </p:cNvPr>
          <p:cNvGrpSpPr/>
          <p:nvPr/>
        </p:nvGrpSpPr>
        <p:grpSpPr>
          <a:xfrm>
            <a:off x="3026548" y="5630589"/>
            <a:ext cx="18351341" cy="1193001"/>
            <a:chOff x="3026548" y="5630589"/>
            <a:chExt cx="18351341" cy="1193001"/>
          </a:xfrm>
        </p:grpSpPr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D8E41D2C-043A-1943-ABD6-ADB90F9079B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57575" y="6281936"/>
              <a:ext cx="1743075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0800" cap="flat" cmpd="sng" algn="ctr">
              <a:solidFill>
                <a:schemeClr val="bg1"/>
              </a:solidFill>
              <a:prstDash val="sysDash"/>
              <a:miter lim="400000"/>
              <a:headEnd type="none" w="med" len="med"/>
              <a:tailEnd type="none"/>
            </a:ln>
            <a:effectLst/>
          </p:spPr>
        </p:cxn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DB18C8F-EF46-F042-B23D-3FA5FB8AD951}"/>
                </a:ext>
              </a:extLst>
            </p:cNvPr>
            <p:cNvGrpSpPr/>
            <p:nvPr/>
          </p:nvGrpSpPr>
          <p:grpSpPr>
            <a:xfrm>
              <a:off x="3026548" y="5630589"/>
              <a:ext cx="1193001" cy="1193001"/>
              <a:chOff x="2725742" y="1752476"/>
              <a:chExt cx="1193001" cy="1193001"/>
            </a:xfrm>
          </p:grpSpPr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9666374F-EF6D-2C49-A845-994A891D653D}"/>
                  </a:ext>
                </a:extLst>
              </p:cNvPr>
              <p:cNvSpPr/>
              <p:nvPr/>
            </p:nvSpPr>
            <p:spPr>
              <a:xfrm>
                <a:off x="2725742" y="1752476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63" name="Фигура">
                <a:extLst>
                  <a:ext uri="{FF2B5EF4-FFF2-40B4-BE49-F238E27FC236}">
                    <a16:creationId xmlns:a16="http://schemas.microsoft.com/office/drawing/2014/main" id="{0EE73ECD-0D30-A343-9BB5-D09C1F555B70}"/>
                  </a:ext>
                </a:extLst>
              </p:cNvPr>
              <p:cNvSpPr/>
              <p:nvPr/>
            </p:nvSpPr>
            <p:spPr>
              <a:xfrm>
                <a:off x="3000804" y="2103460"/>
                <a:ext cx="642877" cy="491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27" y="0"/>
                    </a:moveTo>
                    <a:cubicBezTo>
                      <a:pt x="18243" y="0"/>
                      <a:pt x="18058" y="53"/>
                      <a:pt x="17887" y="157"/>
                    </a:cubicBezTo>
                    <a:cubicBezTo>
                      <a:pt x="17736" y="260"/>
                      <a:pt x="17606" y="382"/>
                      <a:pt x="17461" y="549"/>
                    </a:cubicBezTo>
                    <a:cubicBezTo>
                      <a:pt x="17316" y="715"/>
                      <a:pt x="17155" y="925"/>
                      <a:pt x="16942" y="1204"/>
                    </a:cubicBezTo>
                    <a:lnTo>
                      <a:pt x="8277" y="12548"/>
                    </a:lnTo>
                    <a:lnTo>
                      <a:pt x="4664" y="7818"/>
                    </a:lnTo>
                    <a:cubicBezTo>
                      <a:pt x="4448" y="7535"/>
                      <a:pt x="4286" y="7323"/>
                      <a:pt x="4140" y="7156"/>
                    </a:cubicBezTo>
                    <a:cubicBezTo>
                      <a:pt x="3994" y="6989"/>
                      <a:pt x="3864" y="6867"/>
                      <a:pt x="3713" y="6765"/>
                    </a:cubicBezTo>
                    <a:cubicBezTo>
                      <a:pt x="3542" y="6660"/>
                      <a:pt x="3357" y="6608"/>
                      <a:pt x="3172" y="6608"/>
                    </a:cubicBezTo>
                    <a:cubicBezTo>
                      <a:pt x="2987" y="6608"/>
                      <a:pt x="2802" y="6660"/>
                      <a:pt x="2631" y="6765"/>
                    </a:cubicBezTo>
                    <a:cubicBezTo>
                      <a:pt x="2479" y="6867"/>
                      <a:pt x="2350" y="6989"/>
                      <a:pt x="2205" y="7155"/>
                    </a:cubicBezTo>
                    <a:cubicBezTo>
                      <a:pt x="2059" y="7321"/>
                      <a:pt x="1899" y="7531"/>
                      <a:pt x="1686" y="7810"/>
                    </a:cubicBezTo>
                    <a:lnTo>
                      <a:pt x="926" y="8806"/>
                    </a:lnTo>
                    <a:cubicBezTo>
                      <a:pt x="710" y="9089"/>
                      <a:pt x="547" y="9302"/>
                      <a:pt x="420" y="9493"/>
                    </a:cubicBezTo>
                    <a:cubicBezTo>
                      <a:pt x="292" y="9684"/>
                      <a:pt x="198" y="9854"/>
                      <a:pt x="120" y="10052"/>
                    </a:cubicBezTo>
                    <a:cubicBezTo>
                      <a:pt x="40" y="10276"/>
                      <a:pt x="0" y="10518"/>
                      <a:pt x="0" y="10760"/>
                    </a:cubicBezTo>
                    <a:cubicBezTo>
                      <a:pt x="0" y="11002"/>
                      <a:pt x="40" y="11244"/>
                      <a:pt x="120" y="11469"/>
                    </a:cubicBezTo>
                    <a:cubicBezTo>
                      <a:pt x="198" y="11667"/>
                      <a:pt x="292" y="11837"/>
                      <a:pt x="419" y="12027"/>
                    </a:cubicBezTo>
                    <a:cubicBezTo>
                      <a:pt x="546" y="12217"/>
                      <a:pt x="706" y="12427"/>
                      <a:pt x="919" y="12706"/>
                    </a:cubicBezTo>
                    <a:lnTo>
                      <a:pt x="6787" y="20388"/>
                    </a:lnTo>
                    <a:cubicBezTo>
                      <a:pt x="7003" y="20671"/>
                      <a:pt x="7165" y="20883"/>
                      <a:pt x="7311" y="21051"/>
                    </a:cubicBezTo>
                    <a:cubicBezTo>
                      <a:pt x="7457" y="21218"/>
                      <a:pt x="7587" y="21340"/>
                      <a:pt x="7738" y="21443"/>
                    </a:cubicBezTo>
                    <a:cubicBezTo>
                      <a:pt x="7910" y="21548"/>
                      <a:pt x="8094" y="21600"/>
                      <a:pt x="8279" y="21600"/>
                    </a:cubicBezTo>
                    <a:cubicBezTo>
                      <a:pt x="8463" y="21600"/>
                      <a:pt x="8648" y="21548"/>
                      <a:pt x="8819" y="21443"/>
                    </a:cubicBezTo>
                    <a:cubicBezTo>
                      <a:pt x="8970" y="21340"/>
                      <a:pt x="9100" y="21218"/>
                      <a:pt x="9245" y="21052"/>
                    </a:cubicBezTo>
                    <a:cubicBezTo>
                      <a:pt x="9390" y="20885"/>
                      <a:pt x="9551" y="20675"/>
                      <a:pt x="9764" y="20396"/>
                    </a:cubicBezTo>
                    <a:lnTo>
                      <a:pt x="20674" y="6107"/>
                    </a:lnTo>
                    <a:cubicBezTo>
                      <a:pt x="20890" y="5824"/>
                      <a:pt x="21053" y="5612"/>
                      <a:pt x="21180" y="5421"/>
                    </a:cubicBezTo>
                    <a:cubicBezTo>
                      <a:pt x="21308" y="5230"/>
                      <a:pt x="21402" y="5060"/>
                      <a:pt x="21480" y="4862"/>
                    </a:cubicBezTo>
                    <a:cubicBezTo>
                      <a:pt x="21560" y="4637"/>
                      <a:pt x="21600" y="4396"/>
                      <a:pt x="21600" y="4154"/>
                    </a:cubicBezTo>
                    <a:cubicBezTo>
                      <a:pt x="21600" y="3912"/>
                      <a:pt x="21560" y="3671"/>
                      <a:pt x="21480" y="3446"/>
                    </a:cubicBezTo>
                    <a:cubicBezTo>
                      <a:pt x="21402" y="3248"/>
                      <a:pt x="21308" y="3078"/>
                      <a:pt x="21181" y="2888"/>
                    </a:cubicBezTo>
                    <a:cubicBezTo>
                      <a:pt x="21054" y="2698"/>
                      <a:pt x="20894" y="2488"/>
                      <a:pt x="20681" y="2209"/>
                    </a:cubicBezTo>
                    <a:lnTo>
                      <a:pt x="19919" y="1213"/>
                    </a:lnTo>
                    <a:cubicBezTo>
                      <a:pt x="19703" y="930"/>
                      <a:pt x="19541" y="717"/>
                      <a:pt x="19395" y="550"/>
                    </a:cubicBezTo>
                    <a:cubicBezTo>
                      <a:pt x="19249" y="382"/>
                      <a:pt x="19119" y="260"/>
                      <a:pt x="18968" y="157"/>
                    </a:cubicBezTo>
                    <a:cubicBezTo>
                      <a:pt x="18797" y="53"/>
                      <a:pt x="18612" y="0"/>
                      <a:pt x="184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93B7A7DA-F368-9449-9E32-9FCA6BB83F1B}"/>
                </a:ext>
              </a:extLst>
            </p:cNvPr>
            <p:cNvGrpSpPr/>
            <p:nvPr/>
          </p:nvGrpSpPr>
          <p:grpSpPr>
            <a:xfrm>
              <a:off x="20184888" y="5630589"/>
              <a:ext cx="1193001" cy="1193001"/>
              <a:chOff x="9396760" y="1817440"/>
              <a:chExt cx="1193001" cy="1193001"/>
            </a:xfrm>
          </p:grpSpPr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0CDC64FC-F2AC-ED45-BC0F-1DDF2CCDDF04}"/>
                  </a:ext>
                </a:extLst>
              </p:cNvPr>
              <p:cNvSpPr/>
              <p:nvPr/>
            </p:nvSpPr>
            <p:spPr>
              <a:xfrm>
                <a:off x="9396760" y="1817440"/>
                <a:ext cx="1193001" cy="1193001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65" name="Фигура">
                <a:extLst>
                  <a:ext uri="{FF2B5EF4-FFF2-40B4-BE49-F238E27FC236}">
                    <a16:creationId xmlns:a16="http://schemas.microsoft.com/office/drawing/2014/main" id="{E8D70A9B-8C94-BB49-BD81-3AEE9EE29403}"/>
                  </a:ext>
                </a:extLst>
              </p:cNvPr>
              <p:cNvSpPr/>
              <p:nvPr/>
            </p:nvSpPr>
            <p:spPr>
              <a:xfrm>
                <a:off x="9689124" y="2110223"/>
                <a:ext cx="608273" cy="607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4" h="21405" extrusionOk="0">
                    <a:moveTo>
                      <a:pt x="3091" y="0"/>
                    </a:moveTo>
                    <a:cubicBezTo>
                      <a:pt x="2727" y="0"/>
                      <a:pt x="2363" y="99"/>
                      <a:pt x="2040" y="295"/>
                    </a:cubicBezTo>
                    <a:cubicBezTo>
                      <a:pt x="1702" y="513"/>
                      <a:pt x="1396" y="819"/>
                      <a:pt x="1121" y="1094"/>
                    </a:cubicBezTo>
                    <a:cubicBezTo>
                      <a:pt x="847" y="1369"/>
                      <a:pt x="540" y="1675"/>
                      <a:pt x="323" y="2014"/>
                    </a:cubicBezTo>
                    <a:cubicBezTo>
                      <a:pt x="-69" y="2660"/>
                      <a:pt x="-69" y="3472"/>
                      <a:pt x="323" y="4118"/>
                    </a:cubicBezTo>
                    <a:cubicBezTo>
                      <a:pt x="540" y="4456"/>
                      <a:pt x="847" y="4763"/>
                      <a:pt x="1121" y="5038"/>
                    </a:cubicBezTo>
                    <a:lnTo>
                      <a:pt x="6764" y="10688"/>
                    </a:lnTo>
                    <a:lnTo>
                      <a:pt x="1092" y="16368"/>
                    </a:lnTo>
                    <a:cubicBezTo>
                      <a:pt x="818" y="16643"/>
                      <a:pt x="511" y="16950"/>
                      <a:pt x="294" y="17288"/>
                    </a:cubicBezTo>
                    <a:cubicBezTo>
                      <a:pt x="-98" y="17934"/>
                      <a:pt x="-98" y="18746"/>
                      <a:pt x="294" y="19392"/>
                    </a:cubicBezTo>
                    <a:cubicBezTo>
                      <a:pt x="511" y="19731"/>
                      <a:pt x="818" y="20037"/>
                      <a:pt x="1092" y="20312"/>
                    </a:cubicBezTo>
                    <a:cubicBezTo>
                      <a:pt x="1367" y="20587"/>
                      <a:pt x="1673" y="20893"/>
                      <a:pt x="2011" y="21111"/>
                    </a:cubicBezTo>
                    <a:cubicBezTo>
                      <a:pt x="2657" y="21503"/>
                      <a:pt x="3466" y="21503"/>
                      <a:pt x="4111" y="21111"/>
                    </a:cubicBezTo>
                    <a:cubicBezTo>
                      <a:pt x="4449" y="20893"/>
                      <a:pt x="4755" y="20587"/>
                      <a:pt x="5030" y="20312"/>
                    </a:cubicBezTo>
                    <a:lnTo>
                      <a:pt x="10703" y="14633"/>
                    </a:lnTo>
                    <a:lnTo>
                      <a:pt x="16374" y="20312"/>
                    </a:lnTo>
                    <a:cubicBezTo>
                      <a:pt x="16649" y="20587"/>
                      <a:pt x="16955" y="20893"/>
                      <a:pt x="17293" y="21111"/>
                    </a:cubicBezTo>
                    <a:cubicBezTo>
                      <a:pt x="17938" y="21503"/>
                      <a:pt x="18747" y="21503"/>
                      <a:pt x="19393" y="21111"/>
                    </a:cubicBezTo>
                    <a:cubicBezTo>
                      <a:pt x="19731" y="20893"/>
                      <a:pt x="20037" y="20587"/>
                      <a:pt x="20312" y="20312"/>
                    </a:cubicBezTo>
                    <a:cubicBezTo>
                      <a:pt x="20586" y="20037"/>
                      <a:pt x="20893" y="19731"/>
                      <a:pt x="21110" y="19392"/>
                    </a:cubicBezTo>
                    <a:cubicBezTo>
                      <a:pt x="21502" y="18746"/>
                      <a:pt x="21502" y="17934"/>
                      <a:pt x="21110" y="17288"/>
                    </a:cubicBezTo>
                    <a:cubicBezTo>
                      <a:pt x="20893" y="16950"/>
                      <a:pt x="20586" y="16643"/>
                      <a:pt x="20312" y="16368"/>
                    </a:cubicBezTo>
                    <a:lnTo>
                      <a:pt x="14640" y="10688"/>
                    </a:lnTo>
                    <a:lnTo>
                      <a:pt x="20283" y="5038"/>
                    </a:lnTo>
                    <a:cubicBezTo>
                      <a:pt x="20557" y="4763"/>
                      <a:pt x="20863" y="4456"/>
                      <a:pt x="21080" y="4118"/>
                    </a:cubicBezTo>
                    <a:cubicBezTo>
                      <a:pt x="21472" y="3472"/>
                      <a:pt x="21472" y="2660"/>
                      <a:pt x="21080" y="2014"/>
                    </a:cubicBezTo>
                    <a:cubicBezTo>
                      <a:pt x="20863" y="1675"/>
                      <a:pt x="20557" y="1369"/>
                      <a:pt x="20283" y="1094"/>
                    </a:cubicBezTo>
                    <a:cubicBezTo>
                      <a:pt x="20008" y="819"/>
                      <a:pt x="19702" y="513"/>
                      <a:pt x="19364" y="295"/>
                    </a:cubicBezTo>
                    <a:cubicBezTo>
                      <a:pt x="18718" y="-97"/>
                      <a:pt x="17909" y="-97"/>
                      <a:pt x="17264" y="295"/>
                    </a:cubicBezTo>
                    <a:cubicBezTo>
                      <a:pt x="16926" y="513"/>
                      <a:pt x="16620" y="819"/>
                      <a:pt x="16345" y="1094"/>
                    </a:cubicBezTo>
                    <a:lnTo>
                      <a:pt x="10703" y="6745"/>
                    </a:lnTo>
                    <a:lnTo>
                      <a:pt x="5059" y="1094"/>
                    </a:lnTo>
                    <a:cubicBezTo>
                      <a:pt x="4784" y="819"/>
                      <a:pt x="4478" y="513"/>
                      <a:pt x="4140" y="295"/>
                    </a:cubicBezTo>
                    <a:cubicBezTo>
                      <a:pt x="3817" y="99"/>
                      <a:pt x="3455" y="0"/>
                      <a:pt x="30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F8179CC8-4AC4-D24C-BCD1-253724947011}"/>
                </a:ext>
              </a:extLst>
            </p:cNvPr>
            <p:cNvGrpSpPr/>
            <p:nvPr/>
          </p:nvGrpSpPr>
          <p:grpSpPr>
            <a:xfrm>
              <a:off x="7316133" y="5630589"/>
              <a:ext cx="1193001" cy="1193001"/>
              <a:chOff x="2725742" y="1752476"/>
              <a:chExt cx="1193001" cy="1193001"/>
            </a:xfrm>
          </p:grpSpPr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E53E3ED3-E62C-CC4C-BCB8-110ACC6525C1}"/>
                  </a:ext>
                </a:extLst>
              </p:cNvPr>
              <p:cNvSpPr/>
              <p:nvPr/>
            </p:nvSpPr>
            <p:spPr>
              <a:xfrm>
                <a:off x="2725742" y="1752476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68" name="Фигура">
                <a:extLst>
                  <a:ext uri="{FF2B5EF4-FFF2-40B4-BE49-F238E27FC236}">
                    <a16:creationId xmlns:a16="http://schemas.microsoft.com/office/drawing/2014/main" id="{83D203E2-4763-E442-AA20-791DC9B57362}"/>
                  </a:ext>
                </a:extLst>
              </p:cNvPr>
              <p:cNvSpPr/>
              <p:nvPr/>
            </p:nvSpPr>
            <p:spPr>
              <a:xfrm>
                <a:off x="3000804" y="2103460"/>
                <a:ext cx="642877" cy="491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27" y="0"/>
                    </a:moveTo>
                    <a:cubicBezTo>
                      <a:pt x="18243" y="0"/>
                      <a:pt x="18058" y="53"/>
                      <a:pt x="17887" y="157"/>
                    </a:cubicBezTo>
                    <a:cubicBezTo>
                      <a:pt x="17736" y="260"/>
                      <a:pt x="17606" y="382"/>
                      <a:pt x="17461" y="549"/>
                    </a:cubicBezTo>
                    <a:cubicBezTo>
                      <a:pt x="17316" y="715"/>
                      <a:pt x="17155" y="925"/>
                      <a:pt x="16942" y="1204"/>
                    </a:cubicBezTo>
                    <a:lnTo>
                      <a:pt x="8277" y="12548"/>
                    </a:lnTo>
                    <a:lnTo>
                      <a:pt x="4664" y="7818"/>
                    </a:lnTo>
                    <a:cubicBezTo>
                      <a:pt x="4448" y="7535"/>
                      <a:pt x="4286" y="7323"/>
                      <a:pt x="4140" y="7156"/>
                    </a:cubicBezTo>
                    <a:cubicBezTo>
                      <a:pt x="3994" y="6989"/>
                      <a:pt x="3864" y="6867"/>
                      <a:pt x="3713" y="6765"/>
                    </a:cubicBezTo>
                    <a:cubicBezTo>
                      <a:pt x="3542" y="6660"/>
                      <a:pt x="3357" y="6608"/>
                      <a:pt x="3172" y="6608"/>
                    </a:cubicBezTo>
                    <a:cubicBezTo>
                      <a:pt x="2987" y="6608"/>
                      <a:pt x="2802" y="6660"/>
                      <a:pt x="2631" y="6765"/>
                    </a:cubicBezTo>
                    <a:cubicBezTo>
                      <a:pt x="2479" y="6867"/>
                      <a:pt x="2350" y="6989"/>
                      <a:pt x="2205" y="7155"/>
                    </a:cubicBezTo>
                    <a:cubicBezTo>
                      <a:pt x="2059" y="7321"/>
                      <a:pt x="1899" y="7531"/>
                      <a:pt x="1686" y="7810"/>
                    </a:cubicBezTo>
                    <a:lnTo>
                      <a:pt x="926" y="8806"/>
                    </a:lnTo>
                    <a:cubicBezTo>
                      <a:pt x="710" y="9089"/>
                      <a:pt x="547" y="9302"/>
                      <a:pt x="420" y="9493"/>
                    </a:cubicBezTo>
                    <a:cubicBezTo>
                      <a:pt x="292" y="9684"/>
                      <a:pt x="198" y="9854"/>
                      <a:pt x="120" y="10052"/>
                    </a:cubicBezTo>
                    <a:cubicBezTo>
                      <a:pt x="40" y="10276"/>
                      <a:pt x="0" y="10518"/>
                      <a:pt x="0" y="10760"/>
                    </a:cubicBezTo>
                    <a:cubicBezTo>
                      <a:pt x="0" y="11002"/>
                      <a:pt x="40" y="11244"/>
                      <a:pt x="120" y="11469"/>
                    </a:cubicBezTo>
                    <a:cubicBezTo>
                      <a:pt x="198" y="11667"/>
                      <a:pt x="292" y="11837"/>
                      <a:pt x="419" y="12027"/>
                    </a:cubicBezTo>
                    <a:cubicBezTo>
                      <a:pt x="546" y="12217"/>
                      <a:pt x="706" y="12427"/>
                      <a:pt x="919" y="12706"/>
                    </a:cubicBezTo>
                    <a:lnTo>
                      <a:pt x="6787" y="20388"/>
                    </a:lnTo>
                    <a:cubicBezTo>
                      <a:pt x="7003" y="20671"/>
                      <a:pt x="7165" y="20883"/>
                      <a:pt x="7311" y="21051"/>
                    </a:cubicBezTo>
                    <a:cubicBezTo>
                      <a:pt x="7457" y="21218"/>
                      <a:pt x="7587" y="21340"/>
                      <a:pt x="7738" y="21443"/>
                    </a:cubicBezTo>
                    <a:cubicBezTo>
                      <a:pt x="7910" y="21548"/>
                      <a:pt x="8094" y="21600"/>
                      <a:pt x="8279" y="21600"/>
                    </a:cubicBezTo>
                    <a:cubicBezTo>
                      <a:pt x="8463" y="21600"/>
                      <a:pt x="8648" y="21548"/>
                      <a:pt x="8819" y="21443"/>
                    </a:cubicBezTo>
                    <a:cubicBezTo>
                      <a:pt x="8970" y="21340"/>
                      <a:pt x="9100" y="21218"/>
                      <a:pt x="9245" y="21052"/>
                    </a:cubicBezTo>
                    <a:cubicBezTo>
                      <a:pt x="9390" y="20885"/>
                      <a:pt x="9551" y="20675"/>
                      <a:pt x="9764" y="20396"/>
                    </a:cubicBezTo>
                    <a:lnTo>
                      <a:pt x="20674" y="6107"/>
                    </a:lnTo>
                    <a:cubicBezTo>
                      <a:pt x="20890" y="5824"/>
                      <a:pt x="21053" y="5612"/>
                      <a:pt x="21180" y="5421"/>
                    </a:cubicBezTo>
                    <a:cubicBezTo>
                      <a:pt x="21308" y="5230"/>
                      <a:pt x="21402" y="5060"/>
                      <a:pt x="21480" y="4862"/>
                    </a:cubicBezTo>
                    <a:cubicBezTo>
                      <a:pt x="21560" y="4637"/>
                      <a:pt x="21600" y="4396"/>
                      <a:pt x="21600" y="4154"/>
                    </a:cubicBezTo>
                    <a:cubicBezTo>
                      <a:pt x="21600" y="3912"/>
                      <a:pt x="21560" y="3671"/>
                      <a:pt x="21480" y="3446"/>
                    </a:cubicBezTo>
                    <a:cubicBezTo>
                      <a:pt x="21402" y="3248"/>
                      <a:pt x="21308" y="3078"/>
                      <a:pt x="21181" y="2888"/>
                    </a:cubicBezTo>
                    <a:cubicBezTo>
                      <a:pt x="21054" y="2698"/>
                      <a:pt x="20894" y="2488"/>
                      <a:pt x="20681" y="2209"/>
                    </a:cubicBezTo>
                    <a:lnTo>
                      <a:pt x="19919" y="1213"/>
                    </a:lnTo>
                    <a:cubicBezTo>
                      <a:pt x="19703" y="930"/>
                      <a:pt x="19541" y="717"/>
                      <a:pt x="19395" y="550"/>
                    </a:cubicBezTo>
                    <a:cubicBezTo>
                      <a:pt x="19249" y="382"/>
                      <a:pt x="19119" y="260"/>
                      <a:pt x="18968" y="157"/>
                    </a:cubicBezTo>
                    <a:cubicBezTo>
                      <a:pt x="18797" y="53"/>
                      <a:pt x="18612" y="0"/>
                      <a:pt x="184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AA873941-D8E5-6347-BBC4-5E0ADA901857}"/>
                </a:ext>
              </a:extLst>
            </p:cNvPr>
            <p:cNvGrpSpPr/>
            <p:nvPr/>
          </p:nvGrpSpPr>
          <p:grpSpPr>
            <a:xfrm>
              <a:off x="11605718" y="5630589"/>
              <a:ext cx="1193001" cy="1193001"/>
              <a:chOff x="2725742" y="1752476"/>
              <a:chExt cx="1193001" cy="1193001"/>
            </a:xfrm>
          </p:grpSpPr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A43F0CD9-8700-A346-8DF0-947D6C12CCE6}"/>
                  </a:ext>
                </a:extLst>
              </p:cNvPr>
              <p:cNvSpPr/>
              <p:nvPr/>
            </p:nvSpPr>
            <p:spPr>
              <a:xfrm>
                <a:off x="2725742" y="1752476"/>
                <a:ext cx="1193001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71" name="Фигура">
                <a:extLst>
                  <a:ext uri="{FF2B5EF4-FFF2-40B4-BE49-F238E27FC236}">
                    <a16:creationId xmlns:a16="http://schemas.microsoft.com/office/drawing/2014/main" id="{B73BCD72-3441-AE46-9CB4-F3B0BAD3405D}"/>
                  </a:ext>
                </a:extLst>
              </p:cNvPr>
              <p:cNvSpPr/>
              <p:nvPr/>
            </p:nvSpPr>
            <p:spPr>
              <a:xfrm>
                <a:off x="3000804" y="2103460"/>
                <a:ext cx="642877" cy="491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27" y="0"/>
                    </a:moveTo>
                    <a:cubicBezTo>
                      <a:pt x="18243" y="0"/>
                      <a:pt x="18058" y="53"/>
                      <a:pt x="17887" y="157"/>
                    </a:cubicBezTo>
                    <a:cubicBezTo>
                      <a:pt x="17736" y="260"/>
                      <a:pt x="17606" y="382"/>
                      <a:pt x="17461" y="549"/>
                    </a:cubicBezTo>
                    <a:cubicBezTo>
                      <a:pt x="17316" y="715"/>
                      <a:pt x="17155" y="925"/>
                      <a:pt x="16942" y="1204"/>
                    </a:cubicBezTo>
                    <a:lnTo>
                      <a:pt x="8277" y="12548"/>
                    </a:lnTo>
                    <a:lnTo>
                      <a:pt x="4664" y="7818"/>
                    </a:lnTo>
                    <a:cubicBezTo>
                      <a:pt x="4448" y="7535"/>
                      <a:pt x="4286" y="7323"/>
                      <a:pt x="4140" y="7156"/>
                    </a:cubicBezTo>
                    <a:cubicBezTo>
                      <a:pt x="3994" y="6989"/>
                      <a:pt x="3864" y="6867"/>
                      <a:pt x="3713" y="6765"/>
                    </a:cubicBezTo>
                    <a:cubicBezTo>
                      <a:pt x="3542" y="6660"/>
                      <a:pt x="3357" y="6608"/>
                      <a:pt x="3172" y="6608"/>
                    </a:cubicBezTo>
                    <a:cubicBezTo>
                      <a:pt x="2987" y="6608"/>
                      <a:pt x="2802" y="6660"/>
                      <a:pt x="2631" y="6765"/>
                    </a:cubicBezTo>
                    <a:cubicBezTo>
                      <a:pt x="2479" y="6867"/>
                      <a:pt x="2350" y="6989"/>
                      <a:pt x="2205" y="7155"/>
                    </a:cubicBezTo>
                    <a:cubicBezTo>
                      <a:pt x="2059" y="7321"/>
                      <a:pt x="1899" y="7531"/>
                      <a:pt x="1686" y="7810"/>
                    </a:cubicBezTo>
                    <a:lnTo>
                      <a:pt x="926" y="8806"/>
                    </a:lnTo>
                    <a:cubicBezTo>
                      <a:pt x="710" y="9089"/>
                      <a:pt x="547" y="9302"/>
                      <a:pt x="420" y="9493"/>
                    </a:cubicBezTo>
                    <a:cubicBezTo>
                      <a:pt x="292" y="9684"/>
                      <a:pt x="198" y="9854"/>
                      <a:pt x="120" y="10052"/>
                    </a:cubicBezTo>
                    <a:cubicBezTo>
                      <a:pt x="40" y="10276"/>
                      <a:pt x="0" y="10518"/>
                      <a:pt x="0" y="10760"/>
                    </a:cubicBezTo>
                    <a:cubicBezTo>
                      <a:pt x="0" y="11002"/>
                      <a:pt x="40" y="11244"/>
                      <a:pt x="120" y="11469"/>
                    </a:cubicBezTo>
                    <a:cubicBezTo>
                      <a:pt x="198" y="11667"/>
                      <a:pt x="292" y="11837"/>
                      <a:pt x="419" y="12027"/>
                    </a:cubicBezTo>
                    <a:cubicBezTo>
                      <a:pt x="546" y="12217"/>
                      <a:pt x="706" y="12427"/>
                      <a:pt x="919" y="12706"/>
                    </a:cubicBezTo>
                    <a:lnTo>
                      <a:pt x="6787" y="20388"/>
                    </a:lnTo>
                    <a:cubicBezTo>
                      <a:pt x="7003" y="20671"/>
                      <a:pt x="7165" y="20883"/>
                      <a:pt x="7311" y="21051"/>
                    </a:cubicBezTo>
                    <a:cubicBezTo>
                      <a:pt x="7457" y="21218"/>
                      <a:pt x="7587" y="21340"/>
                      <a:pt x="7738" y="21443"/>
                    </a:cubicBezTo>
                    <a:cubicBezTo>
                      <a:pt x="7910" y="21548"/>
                      <a:pt x="8094" y="21600"/>
                      <a:pt x="8279" y="21600"/>
                    </a:cubicBezTo>
                    <a:cubicBezTo>
                      <a:pt x="8463" y="21600"/>
                      <a:pt x="8648" y="21548"/>
                      <a:pt x="8819" y="21443"/>
                    </a:cubicBezTo>
                    <a:cubicBezTo>
                      <a:pt x="8970" y="21340"/>
                      <a:pt x="9100" y="21218"/>
                      <a:pt x="9245" y="21052"/>
                    </a:cubicBezTo>
                    <a:cubicBezTo>
                      <a:pt x="9390" y="20885"/>
                      <a:pt x="9551" y="20675"/>
                      <a:pt x="9764" y="20396"/>
                    </a:cubicBezTo>
                    <a:lnTo>
                      <a:pt x="20674" y="6107"/>
                    </a:lnTo>
                    <a:cubicBezTo>
                      <a:pt x="20890" y="5824"/>
                      <a:pt x="21053" y="5612"/>
                      <a:pt x="21180" y="5421"/>
                    </a:cubicBezTo>
                    <a:cubicBezTo>
                      <a:pt x="21308" y="5230"/>
                      <a:pt x="21402" y="5060"/>
                      <a:pt x="21480" y="4862"/>
                    </a:cubicBezTo>
                    <a:cubicBezTo>
                      <a:pt x="21560" y="4637"/>
                      <a:pt x="21600" y="4396"/>
                      <a:pt x="21600" y="4154"/>
                    </a:cubicBezTo>
                    <a:cubicBezTo>
                      <a:pt x="21600" y="3912"/>
                      <a:pt x="21560" y="3671"/>
                      <a:pt x="21480" y="3446"/>
                    </a:cubicBezTo>
                    <a:cubicBezTo>
                      <a:pt x="21402" y="3248"/>
                      <a:pt x="21308" y="3078"/>
                      <a:pt x="21181" y="2888"/>
                    </a:cubicBezTo>
                    <a:cubicBezTo>
                      <a:pt x="21054" y="2698"/>
                      <a:pt x="20894" y="2488"/>
                      <a:pt x="20681" y="2209"/>
                    </a:cubicBezTo>
                    <a:lnTo>
                      <a:pt x="19919" y="1213"/>
                    </a:lnTo>
                    <a:cubicBezTo>
                      <a:pt x="19703" y="930"/>
                      <a:pt x="19541" y="717"/>
                      <a:pt x="19395" y="550"/>
                    </a:cubicBezTo>
                    <a:cubicBezTo>
                      <a:pt x="19249" y="382"/>
                      <a:pt x="19119" y="260"/>
                      <a:pt x="18968" y="157"/>
                    </a:cubicBezTo>
                    <a:cubicBezTo>
                      <a:pt x="18797" y="53"/>
                      <a:pt x="18612" y="0"/>
                      <a:pt x="184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29295D45-4CF4-194B-A61B-FD07E4C71AF3}"/>
                </a:ext>
              </a:extLst>
            </p:cNvPr>
            <p:cNvGrpSpPr/>
            <p:nvPr/>
          </p:nvGrpSpPr>
          <p:grpSpPr>
            <a:xfrm>
              <a:off x="15895303" y="5630589"/>
              <a:ext cx="1193001" cy="1193001"/>
              <a:chOff x="9396760" y="1817440"/>
              <a:chExt cx="1193001" cy="1193001"/>
            </a:xfrm>
          </p:grpSpPr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AE098115-F2C0-1F4A-A5A0-59E23CEC6E7D}"/>
                  </a:ext>
                </a:extLst>
              </p:cNvPr>
              <p:cNvSpPr/>
              <p:nvPr/>
            </p:nvSpPr>
            <p:spPr>
              <a:xfrm>
                <a:off x="9396760" y="1817440"/>
                <a:ext cx="1193001" cy="1193001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74" name="Фигура">
                <a:extLst>
                  <a:ext uri="{FF2B5EF4-FFF2-40B4-BE49-F238E27FC236}">
                    <a16:creationId xmlns:a16="http://schemas.microsoft.com/office/drawing/2014/main" id="{A6275538-A0CB-6940-96F1-442501F2EFB7}"/>
                  </a:ext>
                </a:extLst>
              </p:cNvPr>
              <p:cNvSpPr/>
              <p:nvPr/>
            </p:nvSpPr>
            <p:spPr>
              <a:xfrm>
                <a:off x="9689124" y="2110223"/>
                <a:ext cx="608273" cy="607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4" h="21405" extrusionOk="0">
                    <a:moveTo>
                      <a:pt x="3091" y="0"/>
                    </a:moveTo>
                    <a:cubicBezTo>
                      <a:pt x="2727" y="0"/>
                      <a:pt x="2363" y="99"/>
                      <a:pt x="2040" y="295"/>
                    </a:cubicBezTo>
                    <a:cubicBezTo>
                      <a:pt x="1702" y="513"/>
                      <a:pt x="1396" y="819"/>
                      <a:pt x="1121" y="1094"/>
                    </a:cubicBezTo>
                    <a:cubicBezTo>
                      <a:pt x="847" y="1369"/>
                      <a:pt x="540" y="1675"/>
                      <a:pt x="323" y="2014"/>
                    </a:cubicBezTo>
                    <a:cubicBezTo>
                      <a:pt x="-69" y="2660"/>
                      <a:pt x="-69" y="3472"/>
                      <a:pt x="323" y="4118"/>
                    </a:cubicBezTo>
                    <a:cubicBezTo>
                      <a:pt x="540" y="4456"/>
                      <a:pt x="847" y="4763"/>
                      <a:pt x="1121" y="5038"/>
                    </a:cubicBezTo>
                    <a:lnTo>
                      <a:pt x="6764" y="10688"/>
                    </a:lnTo>
                    <a:lnTo>
                      <a:pt x="1092" y="16368"/>
                    </a:lnTo>
                    <a:cubicBezTo>
                      <a:pt x="818" y="16643"/>
                      <a:pt x="511" y="16950"/>
                      <a:pt x="294" y="17288"/>
                    </a:cubicBezTo>
                    <a:cubicBezTo>
                      <a:pt x="-98" y="17934"/>
                      <a:pt x="-98" y="18746"/>
                      <a:pt x="294" y="19392"/>
                    </a:cubicBezTo>
                    <a:cubicBezTo>
                      <a:pt x="511" y="19731"/>
                      <a:pt x="818" y="20037"/>
                      <a:pt x="1092" y="20312"/>
                    </a:cubicBezTo>
                    <a:cubicBezTo>
                      <a:pt x="1367" y="20587"/>
                      <a:pt x="1673" y="20893"/>
                      <a:pt x="2011" y="21111"/>
                    </a:cubicBezTo>
                    <a:cubicBezTo>
                      <a:pt x="2657" y="21503"/>
                      <a:pt x="3466" y="21503"/>
                      <a:pt x="4111" y="21111"/>
                    </a:cubicBezTo>
                    <a:cubicBezTo>
                      <a:pt x="4449" y="20893"/>
                      <a:pt x="4755" y="20587"/>
                      <a:pt x="5030" y="20312"/>
                    </a:cubicBezTo>
                    <a:lnTo>
                      <a:pt x="10703" y="14633"/>
                    </a:lnTo>
                    <a:lnTo>
                      <a:pt x="16374" y="20312"/>
                    </a:lnTo>
                    <a:cubicBezTo>
                      <a:pt x="16649" y="20587"/>
                      <a:pt x="16955" y="20893"/>
                      <a:pt x="17293" y="21111"/>
                    </a:cubicBezTo>
                    <a:cubicBezTo>
                      <a:pt x="17938" y="21503"/>
                      <a:pt x="18747" y="21503"/>
                      <a:pt x="19393" y="21111"/>
                    </a:cubicBezTo>
                    <a:cubicBezTo>
                      <a:pt x="19731" y="20893"/>
                      <a:pt x="20037" y="20587"/>
                      <a:pt x="20312" y="20312"/>
                    </a:cubicBezTo>
                    <a:cubicBezTo>
                      <a:pt x="20586" y="20037"/>
                      <a:pt x="20893" y="19731"/>
                      <a:pt x="21110" y="19392"/>
                    </a:cubicBezTo>
                    <a:cubicBezTo>
                      <a:pt x="21502" y="18746"/>
                      <a:pt x="21502" y="17934"/>
                      <a:pt x="21110" y="17288"/>
                    </a:cubicBezTo>
                    <a:cubicBezTo>
                      <a:pt x="20893" y="16950"/>
                      <a:pt x="20586" y="16643"/>
                      <a:pt x="20312" y="16368"/>
                    </a:cubicBezTo>
                    <a:lnTo>
                      <a:pt x="14640" y="10688"/>
                    </a:lnTo>
                    <a:lnTo>
                      <a:pt x="20283" y="5038"/>
                    </a:lnTo>
                    <a:cubicBezTo>
                      <a:pt x="20557" y="4763"/>
                      <a:pt x="20863" y="4456"/>
                      <a:pt x="21080" y="4118"/>
                    </a:cubicBezTo>
                    <a:cubicBezTo>
                      <a:pt x="21472" y="3472"/>
                      <a:pt x="21472" y="2660"/>
                      <a:pt x="21080" y="2014"/>
                    </a:cubicBezTo>
                    <a:cubicBezTo>
                      <a:pt x="20863" y="1675"/>
                      <a:pt x="20557" y="1369"/>
                      <a:pt x="20283" y="1094"/>
                    </a:cubicBezTo>
                    <a:cubicBezTo>
                      <a:pt x="20008" y="819"/>
                      <a:pt x="19702" y="513"/>
                      <a:pt x="19364" y="295"/>
                    </a:cubicBezTo>
                    <a:cubicBezTo>
                      <a:pt x="18718" y="-97"/>
                      <a:pt x="17909" y="-97"/>
                      <a:pt x="17264" y="295"/>
                    </a:cubicBezTo>
                    <a:cubicBezTo>
                      <a:pt x="16926" y="513"/>
                      <a:pt x="16620" y="819"/>
                      <a:pt x="16345" y="1094"/>
                    </a:cubicBezTo>
                    <a:lnTo>
                      <a:pt x="10703" y="6745"/>
                    </a:lnTo>
                    <a:lnTo>
                      <a:pt x="5059" y="1094"/>
                    </a:lnTo>
                    <a:cubicBezTo>
                      <a:pt x="4784" y="819"/>
                      <a:pt x="4478" y="513"/>
                      <a:pt x="4140" y="295"/>
                    </a:cubicBezTo>
                    <a:cubicBezTo>
                      <a:pt x="3817" y="99"/>
                      <a:pt x="3455" y="0"/>
                      <a:pt x="309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B6FB61F-353A-8C45-A507-C1A805DA3891}"/>
              </a:ext>
            </a:extLst>
          </p:cNvPr>
          <p:cNvGrpSpPr/>
          <p:nvPr/>
        </p:nvGrpSpPr>
        <p:grpSpPr>
          <a:xfrm>
            <a:off x="5680385" y="1229117"/>
            <a:ext cx="12948655" cy="3676210"/>
            <a:chOff x="5680385" y="1229117"/>
            <a:chExt cx="12948655" cy="3676210"/>
          </a:xfrm>
        </p:grpSpPr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5D88EF75-9B1E-1845-B9AB-C301DD9B24DE}"/>
                </a:ext>
              </a:extLst>
            </p:cNvPr>
            <p:cNvGrpSpPr/>
            <p:nvPr/>
          </p:nvGrpSpPr>
          <p:grpSpPr>
            <a:xfrm>
              <a:off x="5680385" y="1229117"/>
              <a:ext cx="4464496" cy="3676210"/>
              <a:chOff x="1337191" y="9589372"/>
              <a:chExt cx="4464496" cy="3676210"/>
            </a:xfrm>
          </p:grpSpPr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9F000697-F60C-2A4C-A287-6C036A771C58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7" name="Text Box 3">
                <a:extLst>
                  <a:ext uri="{FF2B5EF4-FFF2-40B4-BE49-F238E27FC236}">
                    <a16:creationId xmlns:a16="http://schemas.microsoft.com/office/drawing/2014/main" id="{E41D8431-918F-A045-AA69-4A8FD6D0D94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074E641E-F3A2-F042-87DC-B11B68AC2F56}"/>
                </a:ext>
              </a:extLst>
            </p:cNvPr>
            <p:cNvGrpSpPr/>
            <p:nvPr/>
          </p:nvGrpSpPr>
          <p:grpSpPr>
            <a:xfrm>
              <a:off x="14164544" y="1229117"/>
              <a:ext cx="4464496" cy="3676210"/>
              <a:chOff x="1337191" y="9589372"/>
              <a:chExt cx="4464496" cy="3676210"/>
            </a:xfrm>
          </p:grpSpPr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CDD50AB1-7570-A147-B165-A052335BFB0D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0" name="Text Box 3">
                <a:extLst>
                  <a:ext uri="{FF2B5EF4-FFF2-40B4-BE49-F238E27FC236}">
                    <a16:creationId xmlns:a16="http://schemas.microsoft.com/office/drawing/2014/main" id="{E9822308-B8A9-164D-95AB-BC05F3C4576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5DF60A8-6CCE-1A4E-86D9-22DD8E2936F9}"/>
              </a:ext>
            </a:extLst>
          </p:cNvPr>
          <p:cNvGrpSpPr/>
          <p:nvPr/>
        </p:nvGrpSpPr>
        <p:grpSpPr>
          <a:xfrm>
            <a:off x="1390800" y="7502270"/>
            <a:ext cx="21602400" cy="3676210"/>
            <a:chOff x="1390800" y="7502270"/>
            <a:chExt cx="21602400" cy="367621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C6E9DAA-5589-4A49-9B78-17550B62B15B}"/>
                </a:ext>
              </a:extLst>
            </p:cNvPr>
            <p:cNvGrpSpPr/>
            <p:nvPr/>
          </p:nvGrpSpPr>
          <p:grpSpPr>
            <a:xfrm>
              <a:off x="1390800" y="7502270"/>
              <a:ext cx="4464496" cy="3676210"/>
              <a:chOff x="1337191" y="9589372"/>
              <a:chExt cx="4464496" cy="3676210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A1EA56FC-5050-0348-BC09-7F72A37B4589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 Box 3">
                <a:extLst>
                  <a:ext uri="{FF2B5EF4-FFF2-40B4-BE49-F238E27FC236}">
                    <a16:creationId xmlns:a16="http://schemas.microsoft.com/office/drawing/2014/main" id="{47B4B222-B953-7E43-9CC9-AB69B59204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E7423AA9-52C0-6D45-99B7-A4D9A013CFE6}"/>
                </a:ext>
              </a:extLst>
            </p:cNvPr>
            <p:cNvGrpSpPr/>
            <p:nvPr/>
          </p:nvGrpSpPr>
          <p:grpSpPr>
            <a:xfrm>
              <a:off x="9959752" y="7502270"/>
              <a:ext cx="4464496" cy="3676210"/>
              <a:chOff x="1337191" y="9589372"/>
              <a:chExt cx="4464496" cy="3676210"/>
            </a:xfrm>
          </p:grpSpPr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ECDF547B-A6DB-2849-9943-F6BF8847F564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3" name="Text Box 3">
                <a:extLst>
                  <a:ext uri="{FF2B5EF4-FFF2-40B4-BE49-F238E27FC236}">
                    <a16:creationId xmlns:a16="http://schemas.microsoft.com/office/drawing/2014/main" id="{3FF6A074-94C9-D547-8C71-B15D5D9E755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240933C5-FE92-6D4C-9A97-6A6A9B0B5424}"/>
                </a:ext>
              </a:extLst>
            </p:cNvPr>
            <p:cNvGrpSpPr/>
            <p:nvPr/>
          </p:nvGrpSpPr>
          <p:grpSpPr>
            <a:xfrm>
              <a:off x="18528704" y="7502270"/>
              <a:ext cx="4464496" cy="3676210"/>
              <a:chOff x="1337191" y="9589372"/>
              <a:chExt cx="4464496" cy="3676210"/>
            </a:xfrm>
          </p:grpSpPr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C543FF4D-52E7-C147-A103-164E9E7782B7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Text Box 3">
                <a:extLst>
                  <a:ext uri="{FF2B5EF4-FFF2-40B4-BE49-F238E27FC236}">
                    <a16:creationId xmlns:a16="http://schemas.microsoft.com/office/drawing/2014/main" id="{5805C4AB-FB14-B147-91DF-6264BF8772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0412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48</a:t>
            </a:fld>
            <a:endParaRPr lang="x-none" altLang="x-none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B9D61ED-6D0C-7849-9A4A-FFF1D5E9CE2E}"/>
              </a:ext>
            </a:extLst>
          </p:cNvPr>
          <p:cNvGrpSpPr/>
          <p:nvPr/>
        </p:nvGrpSpPr>
        <p:grpSpPr>
          <a:xfrm>
            <a:off x="5855296" y="1193258"/>
            <a:ext cx="12926222" cy="3676210"/>
            <a:chOff x="5855296" y="1193258"/>
            <a:chExt cx="12926222" cy="3676210"/>
          </a:xfrm>
        </p:grpSpPr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5D88EF75-9B1E-1845-B9AB-C301DD9B24DE}"/>
                </a:ext>
              </a:extLst>
            </p:cNvPr>
            <p:cNvGrpSpPr/>
            <p:nvPr/>
          </p:nvGrpSpPr>
          <p:grpSpPr>
            <a:xfrm>
              <a:off x="5855296" y="1193258"/>
              <a:ext cx="4464496" cy="3676210"/>
              <a:chOff x="1337191" y="9589372"/>
              <a:chExt cx="4464496" cy="3676210"/>
            </a:xfrm>
          </p:grpSpPr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9F000697-F60C-2A4C-A287-6C036A771C58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7" name="Text Box 3">
                <a:extLst>
                  <a:ext uri="{FF2B5EF4-FFF2-40B4-BE49-F238E27FC236}">
                    <a16:creationId xmlns:a16="http://schemas.microsoft.com/office/drawing/2014/main" id="{E41D8431-918F-A045-AA69-4A8FD6D0D94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074E641E-F3A2-F042-87DC-B11B68AC2F56}"/>
                </a:ext>
              </a:extLst>
            </p:cNvPr>
            <p:cNvGrpSpPr/>
            <p:nvPr/>
          </p:nvGrpSpPr>
          <p:grpSpPr>
            <a:xfrm>
              <a:off x="14317022" y="1193258"/>
              <a:ext cx="4464496" cy="3676210"/>
              <a:chOff x="1337191" y="9589372"/>
              <a:chExt cx="4464496" cy="3676210"/>
            </a:xfrm>
          </p:grpSpPr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CDD50AB1-7570-A147-B165-A052335BFB0D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0" name="Text Box 3">
                <a:extLst>
                  <a:ext uri="{FF2B5EF4-FFF2-40B4-BE49-F238E27FC236}">
                    <a16:creationId xmlns:a16="http://schemas.microsoft.com/office/drawing/2014/main" id="{E9822308-B8A9-164D-95AB-BC05F3C4576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1D58FA3-1116-4840-A48B-A3F8FAA356E1}"/>
              </a:ext>
            </a:extLst>
          </p:cNvPr>
          <p:cNvGrpSpPr/>
          <p:nvPr/>
        </p:nvGrpSpPr>
        <p:grpSpPr>
          <a:xfrm>
            <a:off x="1776626" y="7499249"/>
            <a:ext cx="21216574" cy="3676210"/>
            <a:chOff x="1776626" y="7499249"/>
            <a:chExt cx="21216574" cy="367621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C6E9DAA-5589-4A49-9B78-17550B62B15B}"/>
                </a:ext>
              </a:extLst>
            </p:cNvPr>
            <p:cNvGrpSpPr/>
            <p:nvPr/>
          </p:nvGrpSpPr>
          <p:grpSpPr>
            <a:xfrm>
              <a:off x="1776626" y="7499249"/>
              <a:ext cx="4464496" cy="3676210"/>
              <a:chOff x="1337191" y="9589372"/>
              <a:chExt cx="4464496" cy="3676210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A1EA56FC-5050-0348-BC09-7F72A37B4589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 Box 3">
                <a:extLst>
                  <a:ext uri="{FF2B5EF4-FFF2-40B4-BE49-F238E27FC236}">
                    <a16:creationId xmlns:a16="http://schemas.microsoft.com/office/drawing/2014/main" id="{47B4B222-B953-7E43-9CC9-AB69B59204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81" name="Группа 80">
              <a:extLst>
                <a:ext uri="{FF2B5EF4-FFF2-40B4-BE49-F238E27FC236}">
                  <a16:creationId xmlns:a16="http://schemas.microsoft.com/office/drawing/2014/main" id="{E7423AA9-52C0-6D45-99B7-A4D9A013CFE6}"/>
                </a:ext>
              </a:extLst>
            </p:cNvPr>
            <p:cNvGrpSpPr/>
            <p:nvPr/>
          </p:nvGrpSpPr>
          <p:grpSpPr>
            <a:xfrm>
              <a:off x="10103768" y="7499249"/>
              <a:ext cx="4464496" cy="3676210"/>
              <a:chOff x="1337191" y="9589372"/>
              <a:chExt cx="4464496" cy="3676210"/>
            </a:xfrm>
          </p:grpSpPr>
          <p:sp>
            <p:nvSpPr>
              <p:cNvPr id="82" name="Прямоугольник 81">
                <a:extLst>
                  <a:ext uri="{FF2B5EF4-FFF2-40B4-BE49-F238E27FC236}">
                    <a16:creationId xmlns:a16="http://schemas.microsoft.com/office/drawing/2014/main" id="{ECDF547B-A6DB-2849-9943-F6BF8847F564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3" name="Text Box 3">
                <a:extLst>
                  <a:ext uri="{FF2B5EF4-FFF2-40B4-BE49-F238E27FC236}">
                    <a16:creationId xmlns:a16="http://schemas.microsoft.com/office/drawing/2014/main" id="{3FF6A074-94C9-D547-8C71-B15D5D9E755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240933C5-FE92-6D4C-9A97-6A6A9B0B5424}"/>
                </a:ext>
              </a:extLst>
            </p:cNvPr>
            <p:cNvGrpSpPr/>
            <p:nvPr/>
          </p:nvGrpSpPr>
          <p:grpSpPr>
            <a:xfrm>
              <a:off x="18528704" y="7499249"/>
              <a:ext cx="4464496" cy="3676210"/>
              <a:chOff x="1337191" y="9589372"/>
              <a:chExt cx="4464496" cy="3676210"/>
            </a:xfrm>
          </p:grpSpPr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C543FF4D-52E7-C147-A103-164E9E7782B7}"/>
                  </a:ext>
                </a:extLst>
              </p:cNvPr>
              <p:cNvSpPr/>
              <p:nvPr/>
            </p:nvSpPr>
            <p:spPr>
              <a:xfrm>
                <a:off x="1337191" y="10462827"/>
                <a:ext cx="4464496" cy="280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magna 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endPara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magna  ipsum dolor sit 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Text Box 3">
                <a:extLst>
                  <a:ext uri="{FF2B5EF4-FFF2-40B4-BE49-F238E27FC236}">
                    <a16:creationId xmlns:a16="http://schemas.microsoft.com/office/drawing/2014/main" id="{5805C4AB-FB14-B147-91DF-6264BF8772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37191" y="9589372"/>
                <a:ext cx="4464496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539D2B0-BCD1-624C-8A05-8C8960EBF5DA}"/>
              </a:ext>
            </a:extLst>
          </p:cNvPr>
          <p:cNvGrpSpPr/>
          <p:nvPr/>
        </p:nvGrpSpPr>
        <p:grpSpPr>
          <a:xfrm>
            <a:off x="3026548" y="5587858"/>
            <a:ext cx="18685180" cy="1193001"/>
            <a:chOff x="3026548" y="5587858"/>
            <a:chExt cx="18685180" cy="1193001"/>
          </a:xfrm>
        </p:grpSpPr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D8E41D2C-043A-1943-ABD6-ADB90F9079B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457575" y="6184358"/>
              <a:ext cx="17430750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50800" cap="flat" cmpd="sng" algn="ctr">
              <a:solidFill>
                <a:schemeClr val="bg1"/>
              </a:solidFill>
              <a:prstDash val="sysDash"/>
              <a:miter lim="400000"/>
              <a:headEnd type="none" w="med" len="med"/>
              <a:tailEnd type="none"/>
            </a:ln>
            <a:effectLst/>
          </p:spPr>
        </p:cxn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0ECDCF18-B5A2-BE4E-8444-5D218075CF00}"/>
                </a:ext>
              </a:extLst>
            </p:cNvPr>
            <p:cNvGrpSpPr/>
            <p:nvPr/>
          </p:nvGrpSpPr>
          <p:grpSpPr>
            <a:xfrm>
              <a:off x="3026548" y="5587858"/>
              <a:ext cx="1964652" cy="1193001"/>
              <a:chOff x="3026548" y="5630589"/>
              <a:chExt cx="1964652" cy="1193001"/>
            </a:xfrm>
          </p:grpSpPr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9666374F-EF6D-2C49-A845-994A891D653D}"/>
                  </a:ext>
                </a:extLst>
              </p:cNvPr>
              <p:cNvSpPr/>
              <p:nvPr/>
            </p:nvSpPr>
            <p:spPr>
              <a:xfrm>
                <a:off x="3026548" y="5630589"/>
                <a:ext cx="1964652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714D281B-27C7-EF46-8F4F-A06BC624B6B0}"/>
                  </a:ext>
                </a:extLst>
              </p:cNvPr>
              <p:cNvSpPr/>
              <p:nvPr/>
            </p:nvSpPr>
            <p:spPr>
              <a:xfrm>
                <a:off x="3026548" y="5933482"/>
                <a:ext cx="1964652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JAN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DD51DB8C-BD2D-3E41-A95F-F0AEBAD6248E}"/>
                </a:ext>
              </a:extLst>
            </p:cNvPr>
            <p:cNvGrpSpPr/>
            <p:nvPr/>
          </p:nvGrpSpPr>
          <p:grpSpPr>
            <a:xfrm>
              <a:off x="7206680" y="5587858"/>
              <a:ext cx="1964652" cy="1193001"/>
              <a:chOff x="3026548" y="5630589"/>
              <a:chExt cx="1964652" cy="1193001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8B572B65-1B6C-144C-9A7F-247061C3AC08}"/>
                  </a:ext>
                </a:extLst>
              </p:cNvPr>
              <p:cNvSpPr/>
              <p:nvPr/>
            </p:nvSpPr>
            <p:spPr>
              <a:xfrm>
                <a:off x="3026548" y="5630589"/>
                <a:ext cx="1964652" cy="1193001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1B186DE3-3443-B94A-BF28-6DBCF6F1A2FB}"/>
                  </a:ext>
                </a:extLst>
              </p:cNvPr>
              <p:cNvSpPr/>
              <p:nvPr/>
            </p:nvSpPr>
            <p:spPr>
              <a:xfrm>
                <a:off x="3026548" y="5933482"/>
                <a:ext cx="1964652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FEB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0BB24120-D449-F04B-BE36-4ADA5D192D9E}"/>
                </a:ext>
              </a:extLst>
            </p:cNvPr>
            <p:cNvGrpSpPr/>
            <p:nvPr/>
          </p:nvGrpSpPr>
          <p:grpSpPr>
            <a:xfrm>
              <a:off x="11386812" y="5587858"/>
              <a:ext cx="1964652" cy="1193001"/>
              <a:chOff x="3026548" y="5630589"/>
              <a:chExt cx="1964652" cy="1193001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6D41B3A6-14A1-FF4E-893F-2158A8080E91}"/>
                  </a:ext>
                </a:extLst>
              </p:cNvPr>
              <p:cNvSpPr/>
              <p:nvPr/>
            </p:nvSpPr>
            <p:spPr>
              <a:xfrm>
                <a:off x="3026548" y="5630589"/>
                <a:ext cx="1964652" cy="1193001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D9E1CBC3-FE69-5D40-B091-E1919411BFF5}"/>
                  </a:ext>
                </a:extLst>
              </p:cNvPr>
              <p:cNvSpPr/>
              <p:nvPr/>
            </p:nvSpPr>
            <p:spPr>
              <a:xfrm>
                <a:off x="3026548" y="5933482"/>
                <a:ext cx="1964652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B2AA39F8-082D-3349-9FEB-337BB984DE4F}"/>
                </a:ext>
              </a:extLst>
            </p:cNvPr>
            <p:cNvGrpSpPr/>
            <p:nvPr/>
          </p:nvGrpSpPr>
          <p:grpSpPr>
            <a:xfrm>
              <a:off x="15566944" y="5587858"/>
              <a:ext cx="1964652" cy="1193001"/>
              <a:chOff x="3026548" y="5630589"/>
              <a:chExt cx="1964652" cy="1193001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54F1AD39-E340-B240-ABBC-839910621CA3}"/>
                  </a:ext>
                </a:extLst>
              </p:cNvPr>
              <p:cNvSpPr/>
              <p:nvPr/>
            </p:nvSpPr>
            <p:spPr>
              <a:xfrm>
                <a:off x="3026548" y="5630589"/>
                <a:ext cx="1964652" cy="1193001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0E37F77B-C986-CB4E-9AFD-8298B5340B39}"/>
                  </a:ext>
                </a:extLst>
              </p:cNvPr>
              <p:cNvSpPr/>
              <p:nvPr/>
            </p:nvSpPr>
            <p:spPr>
              <a:xfrm>
                <a:off x="3026548" y="5933482"/>
                <a:ext cx="1964652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APR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F0A3C258-13BC-BB42-8213-D5C4B74B9FDB}"/>
                </a:ext>
              </a:extLst>
            </p:cNvPr>
            <p:cNvGrpSpPr/>
            <p:nvPr/>
          </p:nvGrpSpPr>
          <p:grpSpPr>
            <a:xfrm>
              <a:off x="19747076" y="5587858"/>
              <a:ext cx="1964652" cy="1193001"/>
              <a:chOff x="3026548" y="5630589"/>
              <a:chExt cx="1964652" cy="1193001"/>
            </a:xfrm>
          </p:grpSpPr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AC7FB432-1D12-7D48-901F-313C4AEE900A}"/>
                  </a:ext>
                </a:extLst>
              </p:cNvPr>
              <p:cNvSpPr/>
              <p:nvPr/>
            </p:nvSpPr>
            <p:spPr>
              <a:xfrm>
                <a:off x="3026548" y="5630589"/>
                <a:ext cx="1964652" cy="1193001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5CF9F875-A624-7C4B-B257-B23352A0A34E}"/>
                  </a:ext>
                </a:extLst>
              </p:cNvPr>
              <p:cNvSpPr/>
              <p:nvPr/>
            </p:nvSpPr>
            <p:spPr>
              <a:xfrm>
                <a:off x="3026548" y="5933482"/>
                <a:ext cx="1964652" cy="58721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MAY</a:t>
                </a:r>
                <a:endParaRPr lang="ru-RU" sz="24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2631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49</a:t>
            </a:fld>
            <a:endParaRPr lang="x-none" altLang="x-none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E476A18-EB61-094E-BAAE-8AE1731D87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68488" y="1661906"/>
            <a:ext cx="5497200" cy="5803200"/>
          </a:xfrm>
        </p:spPr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98361A46-1BCD-6E49-A66F-84719CEF16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974723" y="1661906"/>
            <a:ext cx="5497200" cy="5803200"/>
          </a:xfrm>
        </p:spPr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33C22E6-98D7-D544-872D-4CC19AE1A7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49559" y="1661906"/>
            <a:ext cx="5497200" cy="5803200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3A46C7F-EBB9-E048-92DC-17EF8A7A8064}"/>
              </a:ext>
            </a:extLst>
          </p:cNvPr>
          <p:cNvGrpSpPr/>
          <p:nvPr/>
        </p:nvGrpSpPr>
        <p:grpSpPr>
          <a:xfrm>
            <a:off x="1822848" y="8148604"/>
            <a:ext cx="5904656" cy="3029876"/>
            <a:chOff x="1822848" y="8148604"/>
            <a:chExt cx="5904656" cy="3029876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E134B30-F825-7A41-83DD-0C953E16ECB1}"/>
                </a:ext>
              </a:extLst>
            </p:cNvPr>
            <p:cNvGrpSpPr/>
            <p:nvPr/>
          </p:nvGrpSpPr>
          <p:grpSpPr>
            <a:xfrm>
              <a:off x="1822848" y="8148604"/>
              <a:ext cx="5904656" cy="2287663"/>
              <a:chOff x="1822848" y="5709623"/>
              <a:chExt cx="5904656" cy="2287663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AA3FFE-DCD0-4B4D-9B30-8B8B7D1827D9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C8B5DDF8-3BFE-454A-B45D-01DE91241A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Lory Edison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2E9EC280-81DC-D64A-BA6F-FC3FC3835884}"/>
                </a:ext>
              </a:extLst>
            </p:cNvPr>
            <p:cNvSpPr/>
            <p:nvPr/>
          </p:nvSpPr>
          <p:spPr>
            <a:xfrm>
              <a:off x="1859318" y="1059171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More information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18D1A7C-8AE4-254C-9579-A5675EF5C228}"/>
              </a:ext>
            </a:extLst>
          </p:cNvPr>
          <p:cNvGrpSpPr/>
          <p:nvPr/>
        </p:nvGrpSpPr>
        <p:grpSpPr>
          <a:xfrm>
            <a:off x="9326918" y="8148604"/>
            <a:ext cx="5925422" cy="3027241"/>
            <a:chOff x="9326918" y="8148604"/>
            <a:chExt cx="5925422" cy="3027241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C31443C-807B-054C-8CF8-C353994AC283}"/>
                </a:ext>
              </a:extLst>
            </p:cNvPr>
            <p:cNvGrpSpPr/>
            <p:nvPr/>
          </p:nvGrpSpPr>
          <p:grpSpPr>
            <a:xfrm>
              <a:off x="9347684" y="8148604"/>
              <a:ext cx="5904656" cy="2287663"/>
              <a:chOff x="9239672" y="5709623"/>
              <a:chExt cx="5904656" cy="2287663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345C170E-7009-814B-8431-61575EC46688}"/>
                  </a:ext>
                </a:extLst>
              </p:cNvPr>
              <p:cNvSpPr/>
              <p:nvPr/>
            </p:nvSpPr>
            <p:spPr>
              <a:xfrm>
                <a:off x="9239672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8DA3315B-CB8C-C342-9F04-6F5D837998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39672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Alexander Stark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28171DB1-DEAF-1A40-B6CC-DDE5B61B14B7}"/>
                </a:ext>
              </a:extLst>
            </p:cNvPr>
            <p:cNvSpPr/>
            <p:nvPr/>
          </p:nvSpPr>
          <p:spPr>
            <a:xfrm>
              <a:off x="9326918" y="105890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More information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266A742-ED44-674A-BCC2-27765DB0D457}"/>
              </a:ext>
            </a:extLst>
          </p:cNvPr>
          <p:cNvGrpSpPr/>
          <p:nvPr/>
        </p:nvGrpSpPr>
        <p:grpSpPr>
          <a:xfrm>
            <a:off x="16872520" y="8148604"/>
            <a:ext cx="5904656" cy="3027241"/>
            <a:chOff x="16872520" y="8148604"/>
            <a:chExt cx="5904656" cy="3027241"/>
          </a:xfrm>
        </p:grpSpPr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8EAE7968-83EA-3A43-AC20-A3A175FCB5D9}"/>
                </a:ext>
              </a:extLst>
            </p:cNvPr>
            <p:cNvGrpSpPr/>
            <p:nvPr/>
          </p:nvGrpSpPr>
          <p:grpSpPr>
            <a:xfrm>
              <a:off x="16872520" y="8148604"/>
              <a:ext cx="5904656" cy="2287663"/>
              <a:chOff x="16872520" y="5709623"/>
              <a:chExt cx="5904656" cy="2287663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2A7BF56F-648E-B44A-8E28-56865C39B59E}"/>
                  </a:ext>
                </a:extLst>
              </p:cNvPr>
              <p:cNvSpPr/>
              <p:nvPr/>
            </p:nvSpPr>
            <p:spPr>
              <a:xfrm>
                <a:off x="16872520" y="6858000"/>
                <a:ext cx="5904656" cy="1139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" name="Text Box 3">
                <a:extLst>
                  <a:ext uri="{FF2B5EF4-FFF2-40B4-BE49-F238E27FC236}">
                    <a16:creationId xmlns:a16="http://schemas.microsoft.com/office/drawing/2014/main" id="{55F4FED5-744A-9346-B7E5-CF808FDE945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72520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Antony Green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4B9AF54B-243F-BF4F-8CB2-7B0CE5EE7BFC}"/>
                </a:ext>
              </a:extLst>
            </p:cNvPr>
            <p:cNvSpPr/>
            <p:nvPr/>
          </p:nvSpPr>
          <p:spPr>
            <a:xfrm>
              <a:off x="16873051" y="10589081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u="sng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More information &gt;</a:t>
              </a:r>
              <a:endParaRPr lang="ru-RU" sz="2400" u="sng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27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469ABCB-49A5-8C48-99CB-E932CA5C8D89}"/>
              </a:ext>
            </a:extLst>
          </p:cNvPr>
          <p:cNvGrpSpPr/>
          <p:nvPr/>
        </p:nvGrpSpPr>
        <p:grpSpPr>
          <a:xfrm>
            <a:off x="7275114" y="5022279"/>
            <a:ext cx="10173470" cy="6130683"/>
            <a:chOff x="7275114" y="5022279"/>
            <a:chExt cx="10173470" cy="6130683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3A2B2F9A-78F0-6C41-B5F9-467D667ECFD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11666" y="5022279"/>
              <a:ext cx="9100367" cy="4799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defRPr/>
              </a:pPr>
              <a:r>
                <a:rPr lang="en-US" altLang="x-none" sz="13000" b="1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SECTION BREAK</a:t>
              </a:r>
              <a:endParaRPr lang="x-none" altLang="x-none" sz="13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7914A1A-90DC-EE4B-9634-90737503F426}"/>
                </a:ext>
              </a:extLst>
            </p:cNvPr>
            <p:cNvSpPr/>
            <p:nvPr/>
          </p:nvSpPr>
          <p:spPr>
            <a:xfrm>
              <a:off x="7275114" y="9406943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C4EBE23-DFED-D948-B41B-663B7DCAF632}"/>
                </a:ext>
              </a:extLst>
            </p:cNvPr>
            <p:cNvSpPr/>
            <p:nvPr/>
          </p:nvSpPr>
          <p:spPr>
            <a:xfrm>
              <a:off x="8192879" y="10236621"/>
              <a:ext cx="8337941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F4C6593E-A1E8-494F-8908-D0A61516F7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2618" y="-26243"/>
            <a:ext cx="9427690" cy="3931915"/>
          </a:xfrm>
        </p:spPr>
      </p:sp>
    </p:spTree>
    <p:extLst>
      <p:ext uri="{BB962C8B-B14F-4D97-AF65-F5344CB8AC3E}">
        <p14:creationId xmlns:p14="http://schemas.microsoft.com/office/powerpoint/2010/main" val="2995838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50</a:t>
            </a:fld>
            <a:endParaRPr lang="x-none" altLang="x-none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E051420B-45CC-7F4D-B4BC-27E064D1E6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8832" y="1899797"/>
            <a:ext cx="4672800" cy="4672800"/>
          </a:xfrm>
        </p:spPr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13C2B43-C628-3548-B42A-54049B1F04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69190" y="1899797"/>
            <a:ext cx="4672800" cy="4672800"/>
          </a:xfrm>
        </p:spPr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E6F1A48-4802-724E-AB91-13B51D506D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59548" y="1899797"/>
            <a:ext cx="4672800" cy="4672800"/>
          </a:xfrm>
        </p:spPr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05AA31C-70F5-2D43-B08D-FDD9F933B7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49906" y="1899797"/>
            <a:ext cx="4672800" cy="4672800"/>
          </a:xfrm>
        </p:spPr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8726E4D8-97E4-8C4D-8DCA-C3504DA9C6B4}"/>
              </a:ext>
            </a:extLst>
          </p:cNvPr>
          <p:cNvGrpSpPr/>
          <p:nvPr/>
        </p:nvGrpSpPr>
        <p:grpSpPr>
          <a:xfrm>
            <a:off x="1678832" y="7063859"/>
            <a:ext cx="5118653" cy="3898597"/>
            <a:chOff x="1678832" y="7004772"/>
            <a:chExt cx="5118653" cy="3898597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E134B30-F825-7A41-83DD-0C953E16ECB1}"/>
                </a:ext>
              </a:extLst>
            </p:cNvPr>
            <p:cNvGrpSpPr/>
            <p:nvPr/>
          </p:nvGrpSpPr>
          <p:grpSpPr>
            <a:xfrm>
              <a:off x="1678832" y="7004772"/>
              <a:ext cx="5118653" cy="2289139"/>
              <a:chOff x="1822848" y="5709623"/>
              <a:chExt cx="5118653" cy="2289139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E3AA3FFE-DCD0-4B4D-9B30-8B8B7D1827D9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4746665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C8B5DDF8-3BFE-454A-B45D-01DE91241A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Lory Edison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7C0524D0-3F79-DD46-8BA0-FE51586C3C1F}"/>
                </a:ext>
              </a:extLst>
            </p:cNvPr>
            <p:cNvGrpSpPr/>
            <p:nvPr/>
          </p:nvGrpSpPr>
          <p:grpSpPr>
            <a:xfrm>
              <a:off x="1678832" y="10471321"/>
              <a:ext cx="4662719" cy="432048"/>
              <a:chOff x="1859318" y="10471321"/>
              <a:chExt cx="4662719" cy="432048"/>
            </a:xfrm>
          </p:grpSpPr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D2F28005-2DCC-7F45-AD00-C42F5A2E69CF}"/>
                  </a:ext>
                </a:extLst>
              </p:cNvPr>
              <p:cNvSpPr/>
              <p:nvPr/>
            </p:nvSpPr>
            <p:spPr>
              <a:xfrm>
                <a:off x="1859318" y="10471321"/>
                <a:ext cx="4662719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56871BEE-8E49-A542-99B7-AFA89592AFC1}"/>
                  </a:ext>
                </a:extLst>
              </p:cNvPr>
              <p:cNvSpPr/>
              <p:nvPr/>
            </p:nvSpPr>
            <p:spPr>
              <a:xfrm>
                <a:off x="1859318" y="10471321"/>
                <a:ext cx="3456000" cy="43204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BE767182-DFEF-A346-B2CE-1F8385C119F7}"/>
                </a:ext>
              </a:extLst>
            </p:cNvPr>
            <p:cNvSpPr/>
            <p:nvPr/>
          </p:nvSpPr>
          <p:spPr>
            <a:xfrm>
              <a:off x="1678832" y="9568992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BB40B01-7847-E847-9192-65961C5ED3A0}"/>
              </a:ext>
            </a:extLst>
          </p:cNvPr>
          <p:cNvGrpSpPr/>
          <p:nvPr/>
        </p:nvGrpSpPr>
        <p:grpSpPr>
          <a:xfrm>
            <a:off x="7193887" y="7063859"/>
            <a:ext cx="5118653" cy="3898597"/>
            <a:chOff x="1678832" y="7004772"/>
            <a:chExt cx="5118653" cy="3898597"/>
          </a:xfrm>
        </p:grpSpPr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43FD3FC4-2080-F842-8200-2BEDF16B4D67}"/>
                </a:ext>
              </a:extLst>
            </p:cNvPr>
            <p:cNvGrpSpPr/>
            <p:nvPr/>
          </p:nvGrpSpPr>
          <p:grpSpPr>
            <a:xfrm>
              <a:off x="1678832" y="7004772"/>
              <a:ext cx="5118653" cy="2289139"/>
              <a:chOff x="1822848" y="5709623"/>
              <a:chExt cx="5118653" cy="2289139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766F7A98-BA3C-3046-8F1E-96C2C36486CD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4746665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1" name="Text Box 3">
                <a:extLst>
                  <a:ext uri="{FF2B5EF4-FFF2-40B4-BE49-F238E27FC236}">
                    <a16:creationId xmlns:a16="http://schemas.microsoft.com/office/drawing/2014/main" id="{CF886924-1EF2-564D-AF34-85D8D6858E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Alexander Stark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DE0717C2-3F90-DF47-9DCE-63104755C74D}"/>
                </a:ext>
              </a:extLst>
            </p:cNvPr>
            <p:cNvGrpSpPr/>
            <p:nvPr/>
          </p:nvGrpSpPr>
          <p:grpSpPr>
            <a:xfrm>
              <a:off x="1678832" y="10471321"/>
              <a:ext cx="4662719" cy="432048"/>
              <a:chOff x="1859318" y="10471321"/>
              <a:chExt cx="4662719" cy="432048"/>
            </a:xfrm>
          </p:grpSpPr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0158FFC1-5F05-2345-AAE4-E7BE894428F6}"/>
                  </a:ext>
                </a:extLst>
              </p:cNvPr>
              <p:cNvSpPr/>
              <p:nvPr/>
            </p:nvSpPr>
            <p:spPr>
              <a:xfrm>
                <a:off x="1859318" y="10471321"/>
                <a:ext cx="4662719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1E5C98B5-D1CE-C94C-BDD6-17673A0E7FD5}"/>
                  </a:ext>
                </a:extLst>
              </p:cNvPr>
              <p:cNvSpPr/>
              <p:nvPr/>
            </p:nvSpPr>
            <p:spPr>
              <a:xfrm>
                <a:off x="1859318" y="10471321"/>
                <a:ext cx="1944000" cy="43204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 dirty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7D515279-140F-3A43-A841-711588624A9D}"/>
                </a:ext>
              </a:extLst>
            </p:cNvPr>
            <p:cNvSpPr/>
            <p:nvPr/>
          </p:nvSpPr>
          <p:spPr>
            <a:xfrm>
              <a:off x="1678832" y="9568992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C9A83FCF-6D5C-D440-8127-CF96C3242E79}"/>
              </a:ext>
            </a:extLst>
          </p:cNvPr>
          <p:cNvGrpSpPr/>
          <p:nvPr/>
        </p:nvGrpSpPr>
        <p:grpSpPr>
          <a:xfrm>
            <a:off x="12678096" y="7063859"/>
            <a:ext cx="5118653" cy="3898597"/>
            <a:chOff x="1678832" y="7004772"/>
            <a:chExt cx="5118653" cy="3898597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8752F5DF-EC2F-0D45-A292-336C37C0646C}"/>
                </a:ext>
              </a:extLst>
            </p:cNvPr>
            <p:cNvGrpSpPr/>
            <p:nvPr/>
          </p:nvGrpSpPr>
          <p:grpSpPr>
            <a:xfrm>
              <a:off x="1678832" y="7004772"/>
              <a:ext cx="5118653" cy="2289139"/>
              <a:chOff x="1822848" y="5709623"/>
              <a:chExt cx="5118653" cy="2289139"/>
            </a:xfrm>
          </p:grpSpPr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00121ADA-F926-8848-BF75-AAAE96690844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4746665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9" name="Text Box 3">
                <a:extLst>
                  <a:ext uri="{FF2B5EF4-FFF2-40B4-BE49-F238E27FC236}">
                    <a16:creationId xmlns:a16="http://schemas.microsoft.com/office/drawing/2014/main" id="{36A2E360-B6F9-6B40-9667-16D7E55E9FC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Antony Green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94CCDACA-2D3F-C74C-8753-48A4F3906FF6}"/>
                </a:ext>
              </a:extLst>
            </p:cNvPr>
            <p:cNvGrpSpPr/>
            <p:nvPr/>
          </p:nvGrpSpPr>
          <p:grpSpPr>
            <a:xfrm>
              <a:off x="1678832" y="10471321"/>
              <a:ext cx="4662719" cy="432048"/>
              <a:chOff x="1859318" y="10471321"/>
              <a:chExt cx="4662719" cy="432048"/>
            </a:xfrm>
          </p:grpSpPr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C20C51D2-D131-CE41-A621-B977A0352D1F}"/>
                  </a:ext>
                </a:extLst>
              </p:cNvPr>
              <p:cNvSpPr/>
              <p:nvPr/>
            </p:nvSpPr>
            <p:spPr>
              <a:xfrm>
                <a:off x="1859318" y="10471321"/>
                <a:ext cx="4662719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8339F67A-E7C7-0B4A-AF6D-02954B8EC1F2}"/>
                  </a:ext>
                </a:extLst>
              </p:cNvPr>
              <p:cNvSpPr/>
              <p:nvPr/>
            </p:nvSpPr>
            <p:spPr>
              <a:xfrm>
                <a:off x="1859318" y="10471321"/>
                <a:ext cx="4176000" cy="43204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22C0655F-779C-3548-A802-FAF01CB1C2ED}"/>
                </a:ext>
              </a:extLst>
            </p:cNvPr>
            <p:cNvSpPr/>
            <p:nvPr/>
          </p:nvSpPr>
          <p:spPr>
            <a:xfrm>
              <a:off x="1678832" y="9568992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5306C20F-1B76-6941-9BD7-21F8FBE35355}"/>
              </a:ext>
            </a:extLst>
          </p:cNvPr>
          <p:cNvGrpSpPr/>
          <p:nvPr/>
        </p:nvGrpSpPr>
        <p:grpSpPr>
          <a:xfrm>
            <a:off x="18149906" y="7063859"/>
            <a:ext cx="5118653" cy="3898597"/>
            <a:chOff x="1678832" y="7004772"/>
            <a:chExt cx="5118653" cy="3898597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0D4787C4-779D-6448-8636-395281412262}"/>
                </a:ext>
              </a:extLst>
            </p:cNvPr>
            <p:cNvGrpSpPr/>
            <p:nvPr/>
          </p:nvGrpSpPr>
          <p:grpSpPr>
            <a:xfrm>
              <a:off x="1678832" y="7004772"/>
              <a:ext cx="5118653" cy="2289139"/>
              <a:chOff x="1822848" y="5709623"/>
              <a:chExt cx="5118653" cy="2289139"/>
            </a:xfrm>
          </p:grpSpPr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C00753CE-77B4-FA4F-8D34-3E7720969473}"/>
                  </a:ext>
                </a:extLst>
              </p:cNvPr>
              <p:cNvSpPr/>
              <p:nvPr/>
            </p:nvSpPr>
            <p:spPr>
              <a:xfrm>
                <a:off x="1822848" y="6858000"/>
                <a:ext cx="4746665" cy="1140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7" name="Text Box 3">
                <a:extLst>
                  <a:ext uri="{FF2B5EF4-FFF2-40B4-BE49-F238E27FC236}">
                    <a16:creationId xmlns:a16="http://schemas.microsoft.com/office/drawing/2014/main" id="{94EE31F9-C20C-C94E-91A3-9A672008F7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22848" y="5709623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Max Factor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DCB7A3B8-F233-3046-AD53-DA838C3F81EE}"/>
                </a:ext>
              </a:extLst>
            </p:cNvPr>
            <p:cNvGrpSpPr/>
            <p:nvPr/>
          </p:nvGrpSpPr>
          <p:grpSpPr>
            <a:xfrm>
              <a:off x="1678832" y="10471321"/>
              <a:ext cx="4662719" cy="432048"/>
              <a:chOff x="1859318" y="10471321"/>
              <a:chExt cx="4662719" cy="432048"/>
            </a:xfrm>
          </p:grpSpPr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74881990-4E04-224F-A273-4FCACC2F25AC}"/>
                  </a:ext>
                </a:extLst>
              </p:cNvPr>
              <p:cNvSpPr/>
              <p:nvPr/>
            </p:nvSpPr>
            <p:spPr>
              <a:xfrm>
                <a:off x="1859318" y="10471321"/>
                <a:ext cx="4662719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7D81EE40-0919-B24E-8E40-EA04C2922972}"/>
                  </a:ext>
                </a:extLst>
              </p:cNvPr>
              <p:cNvSpPr/>
              <p:nvPr/>
            </p:nvSpPr>
            <p:spPr>
              <a:xfrm>
                <a:off x="1859318" y="10471321"/>
                <a:ext cx="1080000" cy="43204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sp>
          <p:nvSpPr>
            <p:cNvPr id="63" name="Прямоугольник 62">
              <a:extLst>
                <a:ext uri="{FF2B5EF4-FFF2-40B4-BE49-F238E27FC236}">
                  <a16:creationId xmlns:a16="http://schemas.microsoft.com/office/drawing/2014/main" id="{9FD47C9F-ACE6-8544-8E90-96BB8896AB32}"/>
                </a:ext>
              </a:extLst>
            </p:cNvPr>
            <p:cNvSpPr/>
            <p:nvPr/>
          </p:nvSpPr>
          <p:spPr>
            <a:xfrm>
              <a:off x="1678832" y="9568992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034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51</a:t>
            </a:fld>
            <a:endParaRPr lang="x-none" altLang="x-none"/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9710C5F2-DA1E-E149-9C5C-A08BD97B9D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49090" y="1842280"/>
            <a:ext cx="2520000" cy="2520000"/>
          </a:xfrm>
        </p:spPr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08BA20EE-5390-014A-8005-A6152D8BBE4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49090" y="5253797"/>
            <a:ext cx="2520000" cy="2520000"/>
          </a:xfrm>
        </p:spPr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EB53CD4-E33C-124F-8DED-4BA4965C95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49090" y="8658480"/>
            <a:ext cx="2520000" cy="2520000"/>
          </a:xfrm>
        </p:spPr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ED38E398-CBB4-1C44-943D-517350D87F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912080" y="1842280"/>
            <a:ext cx="2520000" cy="2520000"/>
          </a:xfrm>
        </p:spPr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B9D7AD8D-8147-6545-BFB1-752A3042B4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2912080" y="5253797"/>
            <a:ext cx="2520000" cy="2520000"/>
          </a:xfrm>
        </p:spPr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06F5871-A6DD-0945-AB14-0FBD8C792B7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912080" y="8658480"/>
            <a:ext cx="2520000" cy="2520000"/>
          </a:xfrm>
        </p:spPr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A199CCE-2B40-4447-ABE2-7BB72449DC35}"/>
              </a:ext>
            </a:extLst>
          </p:cNvPr>
          <p:cNvGrpSpPr/>
          <p:nvPr/>
        </p:nvGrpSpPr>
        <p:grpSpPr>
          <a:xfrm>
            <a:off x="5423248" y="1730459"/>
            <a:ext cx="5904656" cy="9348012"/>
            <a:chOff x="5423248" y="1730459"/>
            <a:chExt cx="5904656" cy="9348012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E3AA3FFE-DCD0-4B4D-9B30-8B8B7D1827D9}"/>
                </a:ext>
              </a:extLst>
            </p:cNvPr>
            <p:cNvSpPr/>
            <p:nvPr/>
          </p:nvSpPr>
          <p:spPr>
            <a:xfrm>
              <a:off x="5423248" y="3102280"/>
              <a:ext cx="5904656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C8B5DDF8-3BFE-454A-B45D-01DE91241A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1375" y="1730459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Lory Edison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19CC44CF-670F-7F43-B1D4-F51E516C025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1375" y="2521742"/>
              <a:ext cx="2832008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MANAGER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65ED074E-7775-B048-9B16-7715B9A56855}"/>
                </a:ext>
              </a:extLst>
            </p:cNvPr>
            <p:cNvSpPr/>
            <p:nvPr/>
          </p:nvSpPr>
          <p:spPr>
            <a:xfrm>
              <a:off x="5423248" y="6520732"/>
              <a:ext cx="5904656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 Box 3">
              <a:extLst>
                <a:ext uri="{FF2B5EF4-FFF2-40B4-BE49-F238E27FC236}">
                  <a16:creationId xmlns:a16="http://schemas.microsoft.com/office/drawing/2014/main" id="{9C174CC4-BFC9-EB49-AD42-CFE7154675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1375" y="5148911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Alexander Stark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45" name="Text Box 2">
              <a:extLst>
                <a:ext uri="{FF2B5EF4-FFF2-40B4-BE49-F238E27FC236}">
                  <a16:creationId xmlns:a16="http://schemas.microsoft.com/office/drawing/2014/main" id="{5D691DA7-9675-9044-85C9-F0127C623C3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1375" y="5940194"/>
              <a:ext cx="2832008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MANAGER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14E5A72F-E9EC-E645-B861-9872C049BFA3}"/>
                </a:ext>
              </a:extLst>
            </p:cNvPr>
            <p:cNvSpPr/>
            <p:nvPr/>
          </p:nvSpPr>
          <p:spPr>
            <a:xfrm>
              <a:off x="5423248" y="9939185"/>
              <a:ext cx="5904656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B80C83CA-37B6-C84C-9854-74A3A11ED22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1375" y="8567364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Antony Green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49" name="Text Box 2">
              <a:extLst>
                <a:ext uri="{FF2B5EF4-FFF2-40B4-BE49-F238E27FC236}">
                  <a16:creationId xmlns:a16="http://schemas.microsoft.com/office/drawing/2014/main" id="{6BC0A9D0-BEB8-484C-A5B5-F3808FE47C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471375" y="9358647"/>
              <a:ext cx="2832008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MANAGER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AC7518C-6F90-E94B-AFA5-430A94D106DE}"/>
              </a:ext>
            </a:extLst>
          </p:cNvPr>
          <p:cNvGrpSpPr/>
          <p:nvPr/>
        </p:nvGrpSpPr>
        <p:grpSpPr>
          <a:xfrm>
            <a:off x="16296456" y="1730459"/>
            <a:ext cx="5904656" cy="9348012"/>
            <a:chOff x="16296456" y="1730459"/>
            <a:chExt cx="5904656" cy="9348012"/>
          </a:xfrm>
        </p:grpSpPr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EB84CA85-0BCA-3147-BE73-3F9308510528}"/>
                </a:ext>
              </a:extLst>
            </p:cNvPr>
            <p:cNvSpPr/>
            <p:nvPr/>
          </p:nvSpPr>
          <p:spPr>
            <a:xfrm>
              <a:off x="16296456" y="3102280"/>
              <a:ext cx="5904656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CFF06DE8-6D29-5244-A33B-4EBBB7FEEB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344583" y="1730459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Max Factor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53" name="Text Box 2">
              <a:extLst>
                <a:ext uri="{FF2B5EF4-FFF2-40B4-BE49-F238E27FC236}">
                  <a16:creationId xmlns:a16="http://schemas.microsoft.com/office/drawing/2014/main" id="{C6906FF6-E096-C845-B560-B5AB37855A8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344583" y="2521742"/>
              <a:ext cx="2832008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MANAGER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FA53A707-2E0C-3647-B2D0-0B7D2647814F}"/>
                </a:ext>
              </a:extLst>
            </p:cNvPr>
            <p:cNvSpPr/>
            <p:nvPr/>
          </p:nvSpPr>
          <p:spPr>
            <a:xfrm>
              <a:off x="16296456" y="6520732"/>
              <a:ext cx="5904656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Text Box 3">
              <a:extLst>
                <a:ext uri="{FF2B5EF4-FFF2-40B4-BE49-F238E27FC236}">
                  <a16:creationId xmlns:a16="http://schemas.microsoft.com/office/drawing/2014/main" id="{16971AB3-7CCB-B744-9FA5-22F8223C49D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344583" y="5148911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Adison White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57" name="Text Box 2">
              <a:extLst>
                <a:ext uri="{FF2B5EF4-FFF2-40B4-BE49-F238E27FC236}">
                  <a16:creationId xmlns:a16="http://schemas.microsoft.com/office/drawing/2014/main" id="{F22D962E-2A8C-C441-90E7-77C0D4BCAC9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344583" y="5940194"/>
              <a:ext cx="2832008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MANAGER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00BE54A8-84F1-834C-B437-886EB28ED05E}"/>
                </a:ext>
              </a:extLst>
            </p:cNvPr>
            <p:cNvSpPr/>
            <p:nvPr/>
          </p:nvSpPr>
          <p:spPr>
            <a:xfrm>
              <a:off x="16296456" y="9939185"/>
              <a:ext cx="5904656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Text Box 3">
              <a:extLst>
                <a:ext uri="{FF2B5EF4-FFF2-40B4-BE49-F238E27FC236}">
                  <a16:creationId xmlns:a16="http://schemas.microsoft.com/office/drawing/2014/main" id="{058B0844-6D49-9C4E-963C-30BD67AF35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344583" y="8567364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Mark Freeman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1" name="Text Box 2">
              <a:extLst>
                <a:ext uri="{FF2B5EF4-FFF2-40B4-BE49-F238E27FC236}">
                  <a16:creationId xmlns:a16="http://schemas.microsoft.com/office/drawing/2014/main" id="{393DA2DE-D440-BB4F-AA0C-1753BE5D9D6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344583" y="9358647"/>
              <a:ext cx="2832008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MANAGER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738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52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925A6F9-0D85-0543-A34C-A3989C10A01C}"/>
              </a:ext>
            </a:extLst>
          </p:cNvPr>
          <p:cNvGrpSpPr/>
          <p:nvPr/>
        </p:nvGrpSpPr>
        <p:grpSpPr>
          <a:xfrm>
            <a:off x="1822848" y="2374522"/>
            <a:ext cx="5904656" cy="8174004"/>
            <a:chOff x="1822848" y="2374522"/>
            <a:chExt cx="5904656" cy="817400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135EABD8-4B06-774D-B3AF-D62973E3AC5A}"/>
                </a:ext>
              </a:extLst>
            </p:cNvPr>
            <p:cNvGrpSpPr/>
            <p:nvPr/>
          </p:nvGrpSpPr>
          <p:grpSpPr>
            <a:xfrm>
              <a:off x="1822848" y="2374522"/>
              <a:ext cx="5904656" cy="8174004"/>
              <a:chOff x="1822848" y="2393504"/>
              <a:chExt cx="5904656" cy="8174004"/>
            </a:xfrm>
          </p:grpSpPr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FBF26E5-E232-0041-B6CC-29AD9AA509DC}"/>
                  </a:ext>
                </a:extLst>
              </p:cNvPr>
              <p:cNvSpPr/>
              <p:nvPr/>
            </p:nvSpPr>
            <p:spPr>
              <a:xfrm>
                <a:off x="1822848" y="8874224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" name="Text Box 3">
                <a:extLst>
                  <a:ext uri="{FF2B5EF4-FFF2-40B4-BE49-F238E27FC236}">
                    <a16:creationId xmlns:a16="http://schemas.microsoft.com/office/drawing/2014/main" id="{6D4C86EB-2A08-2943-9AC1-23EACEC048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5850" y="7725847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5191FED7-39C2-3747-99C6-9CF21362D697}"/>
                  </a:ext>
                </a:extLst>
              </p:cNvPr>
              <p:cNvGrpSpPr/>
              <p:nvPr/>
            </p:nvGrpSpPr>
            <p:grpSpPr>
              <a:xfrm>
                <a:off x="2079328" y="2393504"/>
                <a:ext cx="5391696" cy="4626578"/>
                <a:chOff x="2245321" y="2537520"/>
                <a:chExt cx="5391696" cy="4626578"/>
              </a:xfrm>
            </p:grpSpPr>
            <p:graphicFrame>
              <p:nvGraphicFramePr>
                <p:cNvPr id="44" name="Диаграмма 43">
                  <a:extLst>
                    <a:ext uri="{FF2B5EF4-FFF2-40B4-BE49-F238E27FC236}">
                      <a16:creationId xmlns:a16="http://schemas.microsoft.com/office/drawing/2014/main" id="{0959D851-7C34-4C4E-B6BC-A3CF23E0096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39717442"/>
                    </p:ext>
                  </p:extLst>
                </p:nvPr>
              </p:nvGraphicFramePr>
              <p:xfrm>
                <a:off x="2245321" y="2537520"/>
                <a:ext cx="5391696" cy="462657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2" name="Овал 61">
                  <a:extLst>
                    <a:ext uri="{FF2B5EF4-FFF2-40B4-BE49-F238E27FC236}">
                      <a16:creationId xmlns:a16="http://schemas.microsoft.com/office/drawing/2014/main" id="{42D31D45-4F22-BA46-A2AB-70735C3A97AA}"/>
                    </a:ext>
                  </a:extLst>
                </p:cNvPr>
                <p:cNvSpPr/>
                <p:nvPr/>
              </p:nvSpPr>
              <p:spPr>
                <a:xfrm>
                  <a:off x="3203944" y="3113584"/>
                  <a:ext cx="3474450" cy="3474450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</p:grpSp>
        </p:grpSp>
        <p:sp>
          <p:nvSpPr>
            <p:cNvPr id="75" name="Text Box 3">
              <a:extLst>
                <a:ext uri="{FF2B5EF4-FFF2-40B4-BE49-F238E27FC236}">
                  <a16:creationId xmlns:a16="http://schemas.microsoft.com/office/drawing/2014/main" id="{4088866D-A3A7-9B41-9BF7-3510EFDB306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37951" y="3990306"/>
              <a:ext cx="3474450" cy="1395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7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2018</a:t>
              </a:r>
              <a:endParaRPr lang="x-none" altLang="x-none" sz="7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4DB77A3-85C6-9942-AF0D-39C766A67594}"/>
              </a:ext>
            </a:extLst>
          </p:cNvPr>
          <p:cNvGrpSpPr/>
          <p:nvPr/>
        </p:nvGrpSpPr>
        <p:grpSpPr>
          <a:xfrm>
            <a:off x="9228711" y="2374522"/>
            <a:ext cx="5904656" cy="8174004"/>
            <a:chOff x="9228711" y="2374522"/>
            <a:chExt cx="5904656" cy="8174004"/>
          </a:xfrm>
        </p:grpSpPr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F9E85D4D-E104-2D4E-AA73-49B98CF76EAB}"/>
                </a:ext>
              </a:extLst>
            </p:cNvPr>
            <p:cNvGrpSpPr/>
            <p:nvPr/>
          </p:nvGrpSpPr>
          <p:grpSpPr>
            <a:xfrm>
              <a:off x="9228711" y="2374522"/>
              <a:ext cx="5904656" cy="8174004"/>
              <a:chOff x="1822848" y="2393504"/>
              <a:chExt cx="5904656" cy="8174004"/>
            </a:xfrm>
          </p:grpSpPr>
          <p:sp>
            <p:nvSpPr>
              <p:cNvPr id="64" name="Прямоугольник 63">
                <a:extLst>
                  <a:ext uri="{FF2B5EF4-FFF2-40B4-BE49-F238E27FC236}">
                    <a16:creationId xmlns:a16="http://schemas.microsoft.com/office/drawing/2014/main" id="{56602ECB-683E-9340-90EB-15C988CF824E}"/>
                  </a:ext>
                </a:extLst>
              </p:cNvPr>
              <p:cNvSpPr/>
              <p:nvPr/>
            </p:nvSpPr>
            <p:spPr>
              <a:xfrm>
                <a:off x="1822848" y="8874224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5" name="Text Box 3">
                <a:extLst>
                  <a:ext uri="{FF2B5EF4-FFF2-40B4-BE49-F238E27FC236}">
                    <a16:creationId xmlns:a16="http://schemas.microsoft.com/office/drawing/2014/main" id="{0E2D9B60-8243-8B41-B04A-C209518EFF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5850" y="7725847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grpSp>
            <p:nvGrpSpPr>
              <p:cNvPr id="66" name="Группа 65">
                <a:extLst>
                  <a:ext uri="{FF2B5EF4-FFF2-40B4-BE49-F238E27FC236}">
                    <a16:creationId xmlns:a16="http://schemas.microsoft.com/office/drawing/2014/main" id="{5F78EC1E-4D17-D047-BEA2-FE39B7A3AC90}"/>
                  </a:ext>
                </a:extLst>
              </p:cNvPr>
              <p:cNvGrpSpPr/>
              <p:nvPr/>
            </p:nvGrpSpPr>
            <p:grpSpPr>
              <a:xfrm>
                <a:off x="2079328" y="2393504"/>
                <a:ext cx="5391696" cy="4626578"/>
                <a:chOff x="2245321" y="2537520"/>
                <a:chExt cx="5391696" cy="4626578"/>
              </a:xfrm>
            </p:grpSpPr>
            <p:graphicFrame>
              <p:nvGraphicFramePr>
                <p:cNvPr id="67" name="Диаграмма 66">
                  <a:extLst>
                    <a:ext uri="{FF2B5EF4-FFF2-40B4-BE49-F238E27FC236}">
                      <a16:creationId xmlns:a16="http://schemas.microsoft.com/office/drawing/2014/main" id="{B2C225BE-7F87-FC4B-8DDF-8B402912CB4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149001579"/>
                    </p:ext>
                  </p:extLst>
                </p:nvPr>
              </p:nvGraphicFramePr>
              <p:xfrm>
                <a:off x="2245321" y="2537520"/>
                <a:ext cx="5391696" cy="462657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68" name="Овал 67">
                  <a:extLst>
                    <a:ext uri="{FF2B5EF4-FFF2-40B4-BE49-F238E27FC236}">
                      <a16:creationId xmlns:a16="http://schemas.microsoft.com/office/drawing/2014/main" id="{233A75EF-ACCC-D747-9592-39EFF78991AB}"/>
                    </a:ext>
                  </a:extLst>
                </p:cNvPr>
                <p:cNvSpPr/>
                <p:nvPr/>
              </p:nvSpPr>
              <p:spPr>
                <a:xfrm>
                  <a:off x="3203944" y="3113584"/>
                  <a:ext cx="3474450" cy="3474450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</p:grpSp>
        </p:grpSp>
        <p:sp>
          <p:nvSpPr>
            <p:cNvPr id="76" name="Text Box 3">
              <a:extLst>
                <a:ext uri="{FF2B5EF4-FFF2-40B4-BE49-F238E27FC236}">
                  <a16:creationId xmlns:a16="http://schemas.microsoft.com/office/drawing/2014/main" id="{95E3B360-2AF3-DB49-81A2-746740F3BB5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454775" y="3990306"/>
              <a:ext cx="3474450" cy="1395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7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2019</a:t>
              </a:r>
              <a:endParaRPr lang="x-none" altLang="x-none" sz="7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11F4256-0CAA-E44B-BE33-3424CDE49E49}"/>
              </a:ext>
            </a:extLst>
          </p:cNvPr>
          <p:cNvGrpSpPr/>
          <p:nvPr/>
        </p:nvGrpSpPr>
        <p:grpSpPr>
          <a:xfrm>
            <a:off x="16634574" y="2374522"/>
            <a:ext cx="5904656" cy="8174004"/>
            <a:chOff x="16634574" y="2374522"/>
            <a:chExt cx="5904656" cy="8174004"/>
          </a:xfrm>
        </p:grpSpPr>
        <p:grpSp>
          <p:nvGrpSpPr>
            <p:cNvPr id="69" name="Группа 68">
              <a:extLst>
                <a:ext uri="{FF2B5EF4-FFF2-40B4-BE49-F238E27FC236}">
                  <a16:creationId xmlns:a16="http://schemas.microsoft.com/office/drawing/2014/main" id="{19784AA8-35C7-0445-9641-5B38DA1C756A}"/>
                </a:ext>
              </a:extLst>
            </p:cNvPr>
            <p:cNvGrpSpPr/>
            <p:nvPr/>
          </p:nvGrpSpPr>
          <p:grpSpPr>
            <a:xfrm>
              <a:off x="16634574" y="2374522"/>
              <a:ext cx="5904656" cy="8174004"/>
              <a:chOff x="1822848" y="2393504"/>
              <a:chExt cx="5904656" cy="8174004"/>
            </a:xfrm>
          </p:grpSpPr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2681F4B9-99AD-DE4D-B5F7-DE3B71E1BB52}"/>
                  </a:ext>
                </a:extLst>
              </p:cNvPr>
              <p:cNvSpPr/>
              <p:nvPr/>
            </p:nvSpPr>
            <p:spPr>
              <a:xfrm>
                <a:off x="1822848" y="8874224"/>
                <a:ext cx="5904656" cy="1693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consectetuer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euismod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tincidunt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laoreet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dolore magna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ullamcorper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suscipit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lobortis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nisl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ut</a:t>
                </a:r>
                <a:r>
                  <a:rPr lang="en-US" sz="2400" dirty="0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en-US" sz="2400" dirty="0" err="1">
                    <a:solidFill>
                      <a:schemeClr val="bg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aliquip</a:t>
                </a:r>
                <a:endParaRPr lang="ru-RU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Text Box 3">
                <a:extLst>
                  <a:ext uri="{FF2B5EF4-FFF2-40B4-BE49-F238E27FC236}">
                    <a16:creationId xmlns:a16="http://schemas.microsoft.com/office/drawing/2014/main" id="{0DF6F822-A2E0-7541-A6AA-0A69EC26693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15850" y="7725847"/>
                <a:ext cx="5118653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Subtitle text text</a:t>
                </a:r>
                <a:endParaRPr lang="x-none" altLang="x-none" sz="4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grpSp>
            <p:nvGrpSpPr>
              <p:cNvPr id="72" name="Группа 71">
                <a:extLst>
                  <a:ext uri="{FF2B5EF4-FFF2-40B4-BE49-F238E27FC236}">
                    <a16:creationId xmlns:a16="http://schemas.microsoft.com/office/drawing/2014/main" id="{D388E41D-03C4-074E-ABB9-8FC11574E5E6}"/>
                  </a:ext>
                </a:extLst>
              </p:cNvPr>
              <p:cNvGrpSpPr/>
              <p:nvPr/>
            </p:nvGrpSpPr>
            <p:grpSpPr>
              <a:xfrm>
                <a:off x="2079328" y="2393504"/>
                <a:ext cx="5391696" cy="4626578"/>
                <a:chOff x="2245321" y="2537520"/>
                <a:chExt cx="5391696" cy="4626578"/>
              </a:xfrm>
            </p:grpSpPr>
            <p:graphicFrame>
              <p:nvGraphicFramePr>
                <p:cNvPr id="73" name="Диаграмма 72">
                  <a:extLst>
                    <a:ext uri="{FF2B5EF4-FFF2-40B4-BE49-F238E27FC236}">
                      <a16:creationId xmlns:a16="http://schemas.microsoft.com/office/drawing/2014/main" id="{3D61E1A1-8773-A148-BDAC-8717408B1BB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86074836"/>
                    </p:ext>
                  </p:extLst>
                </p:nvPr>
              </p:nvGraphicFramePr>
              <p:xfrm>
                <a:off x="2245321" y="2537520"/>
                <a:ext cx="5391696" cy="462657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74" name="Овал 73">
                  <a:extLst>
                    <a:ext uri="{FF2B5EF4-FFF2-40B4-BE49-F238E27FC236}">
                      <a16:creationId xmlns:a16="http://schemas.microsoft.com/office/drawing/2014/main" id="{BDD55B80-433B-0543-9205-6907BE0DE6D7}"/>
                    </a:ext>
                  </a:extLst>
                </p:cNvPr>
                <p:cNvSpPr/>
                <p:nvPr/>
              </p:nvSpPr>
              <p:spPr>
                <a:xfrm>
                  <a:off x="3203944" y="3113584"/>
                  <a:ext cx="3474450" cy="3474450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noFill/>
                  <a:miter lim="400000"/>
                </a:ln>
              </p:spPr>
              <p:txBody>
                <a:bodyPr lIns="50800" tIns="50800" rIns="50800" bIns="50800" rtlCol="0" anchor="ctr"/>
                <a:lstStyle/>
                <a:p>
                  <a:pPr algn="ctr"/>
                  <a:endParaRPr lang="ru-RU"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endParaRPr>
                </a:p>
              </p:txBody>
            </p:sp>
          </p:grpSp>
        </p:grpSp>
        <p:sp>
          <p:nvSpPr>
            <p:cNvPr id="77" name="Text Box 3">
              <a:extLst>
                <a:ext uri="{FF2B5EF4-FFF2-40B4-BE49-F238E27FC236}">
                  <a16:creationId xmlns:a16="http://schemas.microsoft.com/office/drawing/2014/main" id="{87E388C2-6F7A-4246-8938-0458A8BA8B8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849677" y="3990306"/>
              <a:ext cx="3474450" cy="1395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7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2020</a:t>
              </a:r>
              <a:endParaRPr lang="x-none" altLang="x-none" sz="7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894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53</a:t>
            </a:fld>
            <a:endParaRPr lang="x-none" altLang="x-none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0171FB7-4E77-614C-ABA6-D263077BFA9C}"/>
              </a:ext>
            </a:extLst>
          </p:cNvPr>
          <p:cNvGrpSpPr/>
          <p:nvPr/>
        </p:nvGrpSpPr>
        <p:grpSpPr>
          <a:xfrm>
            <a:off x="6972448" y="2379137"/>
            <a:ext cx="10439104" cy="8957725"/>
            <a:chOff x="6972448" y="2379137"/>
            <a:chExt cx="10439104" cy="8957725"/>
          </a:xfrm>
        </p:grpSpPr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5F78EC1E-4D17-D047-BEA2-FE39B7A3AC90}"/>
                </a:ext>
              </a:extLst>
            </p:cNvPr>
            <p:cNvGrpSpPr/>
            <p:nvPr/>
          </p:nvGrpSpPr>
          <p:grpSpPr>
            <a:xfrm>
              <a:off x="6972448" y="2379137"/>
              <a:ext cx="10439104" cy="8957725"/>
              <a:chOff x="2245321" y="2537519"/>
              <a:chExt cx="10439104" cy="8957725"/>
            </a:xfrm>
          </p:grpSpPr>
          <p:graphicFrame>
            <p:nvGraphicFramePr>
              <p:cNvPr id="67" name="Диаграмма 66">
                <a:extLst>
                  <a:ext uri="{FF2B5EF4-FFF2-40B4-BE49-F238E27FC236}">
                    <a16:creationId xmlns:a16="http://schemas.microsoft.com/office/drawing/2014/main" id="{B2C225BE-7F87-FC4B-8DDF-8B402912CB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1074609"/>
                  </p:ext>
                </p:extLst>
              </p:nvPr>
            </p:nvGraphicFramePr>
            <p:xfrm>
              <a:off x="2245321" y="2537519"/>
              <a:ext cx="10439104" cy="895772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233A75EF-ACCC-D747-9592-39EFF78991AB}"/>
                  </a:ext>
                </a:extLst>
              </p:cNvPr>
              <p:cNvSpPr/>
              <p:nvPr/>
            </p:nvSpPr>
            <p:spPr>
              <a:xfrm>
                <a:off x="3805077" y="3356585"/>
                <a:ext cx="7319592" cy="7319592"/>
              </a:xfrm>
              <a:prstGeom prst="ellipse">
                <a:avLst/>
              </a:pr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85A68396-180E-ED45-A04B-648CF670C5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31933" y="4802280"/>
              <a:ext cx="4896544" cy="1395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7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+65%</a:t>
              </a:r>
              <a:endParaRPr lang="x-none" altLang="x-none" sz="7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EB5DACD-DCFA-4D45-A601-83004C2EF0E1}"/>
                </a:ext>
              </a:extLst>
            </p:cNvPr>
            <p:cNvSpPr/>
            <p:nvPr/>
          </p:nvSpPr>
          <p:spPr>
            <a:xfrm>
              <a:off x="9327877" y="7351121"/>
              <a:ext cx="5904656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CDFD0AAF-5255-4742-8F94-C1E8D15112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720879" y="5979300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Project Name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7ACC808F-875C-4040-9DCC-8D48F9842B0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864201" y="6770583"/>
              <a:ext cx="2832008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UNITED STATE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2" name="Треугольник 1">
              <a:extLst>
                <a:ext uri="{FF2B5EF4-FFF2-40B4-BE49-F238E27FC236}">
                  <a16:creationId xmlns:a16="http://schemas.microsoft.com/office/drawing/2014/main" id="{521661E8-03DE-974B-900E-14D41596EE8D}"/>
                </a:ext>
              </a:extLst>
            </p:cNvPr>
            <p:cNvSpPr/>
            <p:nvPr/>
          </p:nvSpPr>
          <p:spPr>
            <a:xfrm>
              <a:off x="13478027" y="5324854"/>
              <a:ext cx="334117" cy="288032"/>
            </a:xfrm>
            <a:prstGeom prst="triangle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6BE9A73-611B-CC4D-98B1-4ED3EACD6BD3}"/>
              </a:ext>
            </a:extLst>
          </p:cNvPr>
          <p:cNvGrpSpPr/>
          <p:nvPr/>
        </p:nvGrpSpPr>
        <p:grpSpPr>
          <a:xfrm>
            <a:off x="17145490" y="3398471"/>
            <a:ext cx="5904656" cy="6483865"/>
            <a:chOff x="17145490" y="3398471"/>
            <a:chExt cx="5904656" cy="6483865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0C9139B2-7AA8-2144-84C8-E367F492F1B8}"/>
                </a:ext>
              </a:extLst>
            </p:cNvPr>
            <p:cNvSpPr/>
            <p:nvPr/>
          </p:nvSpPr>
          <p:spPr>
            <a:xfrm>
              <a:off x="17145490" y="4546848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F251385A-7F9E-614B-BA95-2E1815762C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45490" y="3398471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72E14EC8-31DB-FF4E-9AA9-C5CC64E2B68D}"/>
                </a:ext>
              </a:extLst>
            </p:cNvPr>
            <p:cNvGrpSpPr/>
            <p:nvPr/>
          </p:nvGrpSpPr>
          <p:grpSpPr>
            <a:xfrm>
              <a:off x="17151442" y="6726443"/>
              <a:ext cx="5424252" cy="1350255"/>
              <a:chOff x="17151442" y="6227825"/>
              <a:chExt cx="5424252" cy="1350255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2EF6D28-80FB-7145-8B9B-B37872F382B6}"/>
                  </a:ext>
                </a:extLst>
              </p:cNvPr>
              <p:cNvSpPr/>
              <p:nvPr/>
            </p:nvSpPr>
            <p:spPr>
              <a:xfrm>
                <a:off x="17247694" y="7146032"/>
                <a:ext cx="5328000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DD75636-0C8B-AF4C-8969-E7D85E73CE2D}"/>
                  </a:ext>
                </a:extLst>
              </p:cNvPr>
              <p:cNvSpPr/>
              <p:nvPr/>
            </p:nvSpPr>
            <p:spPr>
              <a:xfrm>
                <a:off x="17247695" y="7146032"/>
                <a:ext cx="3456000" cy="43204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64A2C3E-C234-A04E-822F-8970523C3851}"/>
                  </a:ext>
                </a:extLst>
              </p:cNvPr>
              <p:cNvSpPr/>
              <p:nvPr/>
            </p:nvSpPr>
            <p:spPr>
              <a:xfrm>
                <a:off x="17151442" y="6227825"/>
                <a:ext cx="4379119" cy="601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Progress</a:t>
                </a:r>
                <a:endParaRPr lang="ru-RU" sz="2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F08A92DE-6EEF-E84A-A8EE-7276E8B41413}"/>
                </a:ext>
              </a:extLst>
            </p:cNvPr>
            <p:cNvGrpSpPr/>
            <p:nvPr/>
          </p:nvGrpSpPr>
          <p:grpSpPr>
            <a:xfrm>
              <a:off x="17160821" y="8532081"/>
              <a:ext cx="5424252" cy="1350255"/>
              <a:chOff x="17151442" y="6227825"/>
              <a:chExt cx="5424252" cy="1350255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A92ACF3-A7C5-3848-851D-0B17FD48E873}"/>
                  </a:ext>
                </a:extLst>
              </p:cNvPr>
              <p:cNvSpPr/>
              <p:nvPr/>
            </p:nvSpPr>
            <p:spPr>
              <a:xfrm>
                <a:off x="17247694" y="7146032"/>
                <a:ext cx="5328000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3CFE3E-2D2F-FE4F-A799-874EB5057CF7}"/>
                  </a:ext>
                </a:extLst>
              </p:cNvPr>
              <p:cNvSpPr/>
              <p:nvPr/>
            </p:nvSpPr>
            <p:spPr>
              <a:xfrm>
                <a:off x="17247695" y="7146032"/>
                <a:ext cx="2052000" cy="432048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011CAC6-5D8E-EA4F-9119-1ECCEC5F7A24}"/>
                  </a:ext>
                </a:extLst>
              </p:cNvPr>
              <p:cNvSpPr/>
              <p:nvPr/>
            </p:nvSpPr>
            <p:spPr>
              <a:xfrm>
                <a:off x="17151442" y="6227825"/>
                <a:ext cx="4379119" cy="601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Progress</a:t>
                </a:r>
                <a:endParaRPr lang="ru-RU" sz="2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481DBEA-1000-0D43-B897-1845940E72EE}"/>
              </a:ext>
            </a:extLst>
          </p:cNvPr>
          <p:cNvGrpSpPr/>
          <p:nvPr/>
        </p:nvGrpSpPr>
        <p:grpSpPr>
          <a:xfrm>
            <a:off x="1231649" y="3398471"/>
            <a:ext cx="5904656" cy="6483865"/>
            <a:chOff x="1058486" y="3398471"/>
            <a:chExt cx="5904656" cy="6483865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DDE6B93F-4636-0548-BE46-532BDD9BD513}"/>
                </a:ext>
              </a:extLst>
            </p:cNvPr>
            <p:cNvSpPr/>
            <p:nvPr/>
          </p:nvSpPr>
          <p:spPr>
            <a:xfrm>
              <a:off x="1058486" y="4546848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C0A4200D-6B57-E84C-82AD-05DC2D221F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44489" y="3398471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A59CD882-11BC-484D-9D9B-43753DBECB07}"/>
                </a:ext>
              </a:extLst>
            </p:cNvPr>
            <p:cNvSpPr/>
            <p:nvPr/>
          </p:nvSpPr>
          <p:spPr>
            <a:xfrm>
              <a:off x="1536673" y="7644650"/>
              <a:ext cx="5328000" cy="432048"/>
            </a:xfrm>
            <a:prstGeom prst="rect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869CE2CA-4215-944F-BE18-7DD4763D7D35}"/>
                </a:ext>
              </a:extLst>
            </p:cNvPr>
            <p:cNvSpPr/>
            <p:nvPr/>
          </p:nvSpPr>
          <p:spPr>
            <a:xfrm>
              <a:off x="5502269" y="7644650"/>
              <a:ext cx="1404000" cy="432048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4A1761C3-921F-CE42-BF87-571A76F87758}"/>
                </a:ext>
              </a:extLst>
            </p:cNvPr>
            <p:cNvSpPr/>
            <p:nvPr/>
          </p:nvSpPr>
          <p:spPr>
            <a:xfrm>
              <a:off x="2584023" y="6726443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B0F7BA54-5C31-B549-A53D-69F38D4631AC}"/>
                </a:ext>
              </a:extLst>
            </p:cNvPr>
            <p:cNvSpPr/>
            <p:nvPr/>
          </p:nvSpPr>
          <p:spPr>
            <a:xfrm>
              <a:off x="1546052" y="9450288"/>
              <a:ext cx="5328000" cy="432048"/>
            </a:xfrm>
            <a:prstGeom prst="rect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6720953F-915B-F648-A2BB-766DAC8D6E70}"/>
                </a:ext>
              </a:extLst>
            </p:cNvPr>
            <p:cNvSpPr/>
            <p:nvPr/>
          </p:nvSpPr>
          <p:spPr>
            <a:xfrm>
              <a:off x="3558269" y="9450288"/>
              <a:ext cx="3348000" cy="432048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0A0253BA-9B8A-354A-9DA6-17F89E0E4496}"/>
                </a:ext>
              </a:extLst>
            </p:cNvPr>
            <p:cNvSpPr/>
            <p:nvPr/>
          </p:nvSpPr>
          <p:spPr>
            <a:xfrm>
              <a:off x="2584023" y="8532081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5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54</a:t>
            </a:fld>
            <a:endParaRPr lang="x-none" altLang="x-none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F989763-B546-C946-A5F0-1DD313A253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03016" y="3024554"/>
            <a:ext cx="9730154" cy="5533291"/>
          </a:xfrm>
        </p:spPr>
      </p:sp>
      <p:grpSp>
        <p:nvGrpSpPr>
          <p:cNvPr id="54" name="Группа">
            <a:extLst>
              <a:ext uri="{FF2B5EF4-FFF2-40B4-BE49-F238E27FC236}">
                <a16:creationId xmlns:a16="http://schemas.microsoft.com/office/drawing/2014/main" id="{B09255CC-A28D-D344-B172-E72F93FA5BB6}"/>
              </a:ext>
            </a:extLst>
          </p:cNvPr>
          <p:cNvGrpSpPr/>
          <p:nvPr/>
        </p:nvGrpSpPr>
        <p:grpSpPr>
          <a:xfrm>
            <a:off x="12047984" y="2683649"/>
            <a:ext cx="10438170" cy="8348702"/>
            <a:chOff x="-1" y="0"/>
            <a:chExt cx="12203114" cy="9760347"/>
          </a:xfrm>
        </p:grpSpPr>
        <p:sp>
          <p:nvSpPr>
            <p:cNvPr id="55" name="Фигура">
              <a:extLst>
                <a:ext uri="{FF2B5EF4-FFF2-40B4-BE49-F238E27FC236}">
                  <a16:creationId xmlns:a16="http://schemas.microsoft.com/office/drawing/2014/main" id="{35B4CA3C-7988-F441-AEBD-DA920BB725A9}"/>
                </a:ext>
              </a:extLst>
            </p:cNvPr>
            <p:cNvSpPr/>
            <p:nvPr/>
          </p:nvSpPr>
          <p:spPr>
            <a:xfrm>
              <a:off x="4264025" y="9705578"/>
              <a:ext cx="3684588" cy="5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" y="0"/>
                  </a:moveTo>
                  <a:lnTo>
                    <a:pt x="0" y="5478"/>
                  </a:lnTo>
                  <a:cubicBezTo>
                    <a:pt x="21" y="8389"/>
                    <a:pt x="49" y="11036"/>
                    <a:pt x="84" y="13304"/>
                  </a:cubicBezTo>
                  <a:cubicBezTo>
                    <a:pt x="164" y="18597"/>
                    <a:pt x="272" y="21500"/>
                    <a:pt x="384" y="21600"/>
                  </a:cubicBezTo>
                  <a:lnTo>
                    <a:pt x="21216" y="21600"/>
                  </a:lnTo>
                  <a:cubicBezTo>
                    <a:pt x="21327" y="21457"/>
                    <a:pt x="21434" y="18545"/>
                    <a:pt x="21514" y="13304"/>
                  </a:cubicBezTo>
                  <a:cubicBezTo>
                    <a:pt x="21549" y="11028"/>
                    <a:pt x="21578" y="8393"/>
                    <a:pt x="21600" y="5478"/>
                  </a:cubicBezTo>
                  <a:lnTo>
                    <a:pt x="21502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6" name="Фигура">
              <a:extLst>
                <a:ext uri="{FF2B5EF4-FFF2-40B4-BE49-F238E27FC236}">
                  <a16:creationId xmlns:a16="http://schemas.microsoft.com/office/drawing/2014/main" id="{0D88EB7E-0576-3A43-8828-D14AFBE71297}"/>
                </a:ext>
              </a:extLst>
            </p:cNvPr>
            <p:cNvSpPr/>
            <p:nvPr/>
          </p:nvSpPr>
          <p:spPr>
            <a:xfrm>
              <a:off x="4262649" y="8226425"/>
              <a:ext cx="3689720" cy="150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3643" y="0"/>
                  </a:moveTo>
                  <a:lnTo>
                    <a:pt x="3371" y="14510"/>
                  </a:lnTo>
                  <a:cubicBezTo>
                    <a:pt x="3361" y="15415"/>
                    <a:pt x="3288" y="16304"/>
                    <a:pt x="3160" y="17142"/>
                  </a:cubicBezTo>
                  <a:cubicBezTo>
                    <a:pt x="3074" y="17707"/>
                    <a:pt x="2963" y="18253"/>
                    <a:pt x="2798" y="18712"/>
                  </a:cubicBezTo>
                  <a:cubicBezTo>
                    <a:pt x="2623" y="19200"/>
                    <a:pt x="2397" y="19566"/>
                    <a:pt x="2144" y="19762"/>
                  </a:cubicBezTo>
                  <a:cubicBezTo>
                    <a:pt x="1813" y="20018"/>
                    <a:pt x="1481" y="20260"/>
                    <a:pt x="1147" y="20493"/>
                  </a:cubicBezTo>
                  <a:cubicBezTo>
                    <a:pt x="785" y="20744"/>
                    <a:pt x="423" y="20985"/>
                    <a:pt x="59" y="21212"/>
                  </a:cubicBezTo>
                  <a:cubicBezTo>
                    <a:pt x="7" y="21232"/>
                    <a:pt x="-17" y="21374"/>
                    <a:pt x="12" y="21480"/>
                  </a:cubicBezTo>
                  <a:cubicBezTo>
                    <a:pt x="25" y="21527"/>
                    <a:pt x="47" y="21554"/>
                    <a:pt x="70" y="21549"/>
                  </a:cubicBezTo>
                  <a:lnTo>
                    <a:pt x="10096" y="21594"/>
                  </a:lnTo>
                  <a:lnTo>
                    <a:pt x="10096" y="21600"/>
                  </a:lnTo>
                  <a:lnTo>
                    <a:pt x="10783" y="21594"/>
                  </a:lnTo>
                  <a:lnTo>
                    <a:pt x="11470" y="21600"/>
                  </a:lnTo>
                  <a:lnTo>
                    <a:pt x="11470" y="21594"/>
                  </a:lnTo>
                  <a:lnTo>
                    <a:pt x="21496" y="21549"/>
                  </a:lnTo>
                  <a:cubicBezTo>
                    <a:pt x="21519" y="21554"/>
                    <a:pt x="21541" y="21527"/>
                    <a:pt x="21554" y="21480"/>
                  </a:cubicBezTo>
                  <a:cubicBezTo>
                    <a:pt x="21583" y="21374"/>
                    <a:pt x="21559" y="21232"/>
                    <a:pt x="21507" y="21212"/>
                  </a:cubicBezTo>
                  <a:cubicBezTo>
                    <a:pt x="21143" y="20985"/>
                    <a:pt x="20778" y="20744"/>
                    <a:pt x="20417" y="20493"/>
                  </a:cubicBezTo>
                  <a:cubicBezTo>
                    <a:pt x="20083" y="20260"/>
                    <a:pt x="19750" y="20018"/>
                    <a:pt x="19419" y="19762"/>
                  </a:cubicBezTo>
                  <a:cubicBezTo>
                    <a:pt x="19167" y="19566"/>
                    <a:pt x="18943" y="19200"/>
                    <a:pt x="18768" y="18712"/>
                  </a:cubicBezTo>
                  <a:cubicBezTo>
                    <a:pt x="18603" y="18253"/>
                    <a:pt x="18489" y="17707"/>
                    <a:pt x="18403" y="17142"/>
                  </a:cubicBezTo>
                  <a:cubicBezTo>
                    <a:pt x="18276" y="16304"/>
                    <a:pt x="18205" y="15415"/>
                    <a:pt x="18195" y="14510"/>
                  </a:cubicBezTo>
                  <a:lnTo>
                    <a:pt x="17921" y="0"/>
                  </a:lnTo>
                  <a:lnTo>
                    <a:pt x="3643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7" name="Фигура">
              <a:extLst>
                <a:ext uri="{FF2B5EF4-FFF2-40B4-BE49-F238E27FC236}">
                  <a16:creationId xmlns:a16="http://schemas.microsoft.com/office/drawing/2014/main" id="{B579AB7C-B225-BE43-8230-7DC79213CD02}"/>
                </a:ext>
              </a:extLst>
            </p:cNvPr>
            <p:cNvSpPr/>
            <p:nvPr/>
          </p:nvSpPr>
          <p:spPr>
            <a:xfrm>
              <a:off x="4866084" y="8226425"/>
              <a:ext cx="2482851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424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8" name="Фигура">
              <a:extLst>
                <a:ext uri="{FF2B5EF4-FFF2-40B4-BE49-F238E27FC236}">
                  <a16:creationId xmlns:a16="http://schemas.microsoft.com/office/drawing/2014/main" id="{F6A81D8E-475F-5146-8DFB-371F038E0BCC}"/>
                </a:ext>
              </a:extLst>
            </p:cNvPr>
            <p:cNvSpPr/>
            <p:nvPr/>
          </p:nvSpPr>
          <p:spPr>
            <a:xfrm>
              <a:off x="-1" y="0"/>
              <a:ext cx="12203114" cy="729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768" y="0"/>
                  </a:moveTo>
                  <a:cubicBezTo>
                    <a:pt x="547" y="0"/>
                    <a:pt x="436" y="1"/>
                    <a:pt x="318" y="63"/>
                  </a:cubicBezTo>
                  <a:cubicBezTo>
                    <a:pt x="188" y="143"/>
                    <a:pt x="85" y="314"/>
                    <a:pt x="38" y="531"/>
                  </a:cubicBezTo>
                  <a:cubicBezTo>
                    <a:pt x="0" y="729"/>
                    <a:pt x="0" y="917"/>
                    <a:pt x="0" y="128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291"/>
                  </a:lnTo>
                  <a:cubicBezTo>
                    <a:pt x="21600" y="917"/>
                    <a:pt x="21600" y="729"/>
                    <a:pt x="21562" y="531"/>
                  </a:cubicBezTo>
                  <a:cubicBezTo>
                    <a:pt x="21515" y="314"/>
                    <a:pt x="21412" y="143"/>
                    <a:pt x="21282" y="63"/>
                  </a:cubicBezTo>
                  <a:cubicBezTo>
                    <a:pt x="21163" y="0"/>
                    <a:pt x="21052" y="0"/>
                    <a:pt x="20832" y="0"/>
                  </a:cubicBezTo>
                  <a:lnTo>
                    <a:pt x="772" y="0"/>
                  </a:lnTo>
                  <a:lnTo>
                    <a:pt x="768" y="0"/>
                  </a:lnTo>
                  <a:close/>
                  <a:moveTo>
                    <a:pt x="930" y="1457"/>
                  </a:moveTo>
                  <a:lnTo>
                    <a:pt x="20670" y="1457"/>
                  </a:lnTo>
                  <a:cubicBezTo>
                    <a:pt x="20685" y="1457"/>
                    <a:pt x="20693" y="1458"/>
                    <a:pt x="20700" y="1462"/>
                  </a:cubicBezTo>
                  <a:cubicBezTo>
                    <a:pt x="20709" y="1467"/>
                    <a:pt x="20716" y="1479"/>
                    <a:pt x="20719" y="1494"/>
                  </a:cubicBezTo>
                  <a:cubicBezTo>
                    <a:pt x="20722" y="1507"/>
                    <a:pt x="20722" y="1519"/>
                    <a:pt x="20722" y="1544"/>
                  </a:cubicBezTo>
                  <a:lnTo>
                    <a:pt x="20722" y="20006"/>
                  </a:lnTo>
                  <a:cubicBezTo>
                    <a:pt x="20722" y="20031"/>
                    <a:pt x="20722" y="20044"/>
                    <a:pt x="20719" y="20057"/>
                  </a:cubicBezTo>
                  <a:cubicBezTo>
                    <a:pt x="20716" y="20071"/>
                    <a:pt x="20709" y="20083"/>
                    <a:pt x="20700" y="20089"/>
                  </a:cubicBezTo>
                  <a:cubicBezTo>
                    <a:pt x="20693" y="20093"/>
                    <a:pt x="20685" y="20092"/>
                    <a:pt x="20670" y="20092"/>
                  </a:cubicBezTo>
                  <a:lnTo>
                    <a:pt x="930" y="20092"/>
                  </a:lnTo>
                  <a:cubicBezTo>
                    <a:pt x="915" y="20092"/>
                    <a:pt x="907" y="20093"/>
                    <a:pt x="900" y="20089"/>
                  </a:cubicBezTo>
                  <a:cubicBezTo>
                    <a:pt x="891" y="20083"/>
                    <a:pt x="884" y="20071"/>
                    <a:pt x="881" y="20057"/>
                  </a:cubicBezTo>
                  <a:cubicBezTo>
                    <a:pt x="878" y="20044"/>
                    <a:pt x="878" y="20031"/>
                    <a:pt x="878" y="20006"/>
                  </a:cubicBezTo>
                  <a:lnTo>
                    <a:pt x="878" y="1543"/>
                  </a:lnTo>
                  <a:cubicBezTo>
                    <a:pt x="878" y="1518"/>
                    <a:pt x="878" y="1507"/>
                    <a:pt x="881" y="1494"/>
                  </a:cubicBezTo>
                  <a:cubicBezTo>
                    <a:pt x="884" y="1479"/>
                    <a:pt x="891" y="1467"/>
                    <a:pt x="900" y="1462"/>
                  </a:cubicBezTo>
                  <a:cubicBezTo>
                    <a:pt x="907" y="1458"/>
                    <a:pt x="915" y="1457"/>
                    <a:pt x="930" y="1457"/>
                  </a:cubicBezTo>
                  <a:close/>
                </a:path>
              </a:pathLst>
            </a:custGeom>
            <a:solidFill>
              <a:srgbClr val="1313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9" name="Кружок">
              <a:extLst>
                <a:ext uri="{FF2B5EF4-FFF2-40B4-BE49-F238E27FC236}">
                  <a16:creationId xmlns:a16="http://schemas.microsoft.com/office/drawing/2014/main" id="{E1575A1E-8722-BC4B-8AD5-3C2F0CCFBEB3}"/>
                </a:ext>
              </a:extLst>
            </p:cNvPr>
            <p:cNvSpPr/>
            <p:nvPr/>
          </p:nvSpPr>
          <p:spPr>
            <a:xfrm>
              <a:off x="6045212" y="154396"/>
              <a:ext cx="119832" cy="119833"/>
            </a:xfrm>
            <a:prstGeom prst="ellipse">
              <a:avLst/>
            </a:pr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60" name="Фигура">
              <a:extLst>
                <a:ext uri="{FF2B5EF4-FFF2-40B4-BE49-F238E27FC236}">
                  <a16:creationId xmlns:a16="http://schemas.microsoft.com/office/drawing/2014/main" id="{584D71EF-5A0D-9949-95CD-DA6C04887B2C}"/>
                </a:ext>
              </a:extLst>
            </p:cNvPr>
            <p:cNvSpPr/>
            <p:nvPr/>
          </p:nvSpPr>
          <p:spPr>
            <a:xfrm>
              <a:off x="0" y="7248921"/>
              <a:ext cx="12203113" cy="11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0" y="0"/>
                  </a:moveTo>
                  <a:lnTo>
                    <a:pt x="0" y="13322"/>
                  </a:lnTo>
                  <a:cubicBezTo>
                    <a:pt x="0" y="15721"/>
                    <a:pt x="0" y="16916"/>
                    <a:pt x="38" y="18190"/>
                  </a:cubicBezTo>
                  <a:cubicBezTo>
                    <a:pt x="85" y="19584"/>
                    <a:pt x="188" y="20689"/>
                    <a:pt x="318" y="21196"/>
                  </a:cubicBezTo>
                  <a:cubicBezTo>
                    <a:pt x="436" y="21600"/>
                    <a:pt x="548" y="21596"/>
                    <a:pt x="769" y="21596"/>
                  </a:cubicBezTo>
                  <a:lnTo>
                    <a:pt x="20828" y="21596"/>
                  </a:lnTo>
                  <a:cubicBezTo>
                    <a:pt x="21052" y="21596"/>
                    <a:pt x="21164" y="21600"/>
                    <a:pt x="21283" y="21196"/>
                  </a:cubicBezTo>
                  <a:cubicBezTo>
                    <a:pt x="21413" y="20689"/>
                    <a:pt x="21515" y="19584"/>
                    <a:pt x="21562" y="18190"/>
                  </a:cubicBezTo>
                  <a:cubicBezTo>
                    <a:pt x="21600" y="16916"/>
                    <a:pt x="21600" y="15722"/>
                    <a:pt x="21600" y="1336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7403E8A-A3EF-CE43-9F83-D03ED1990DC8}"/>
              </a:ext>
            </a:extLst>
          </p:cNvPr>
          <p:cNvGrpSpPr/>
          <p:nvPr/>
        </p:nvGrpSpPr>
        <p:grpSpPr>
          <a:xfrm>
            <a:off x="2239760" y="2465512"/>
            <a:ext cx="8390228" cy="8343715"/>
            <a:chOff x="2239760" y="2465512"/>
            <a:chExt cx="8390228" cy="8343715"/>
          </a:xfrm>
        </p:grpSpPr>
        <p:sp>
          <p:nvSpPr>
            <p:cNvPr id="64" name="Text Box 3">
              <a:extLst>
                <a:ext uri="{FF2B5EF4-FFF2-40B4-BE49-F238E27FC236}">
                  <a16:creationId xmlns:a16="http://schemas.microsoft.com/office/drawing/2014/main" id="{CA6C0E7B-0F5A-3040-87CE-CDF445904C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6905" y="2854007"/>
              <a:ext cx="7344816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5" name="Text Box 2">
              <a:extLst>
                <a:ext uri="{FF2B5EF4-FFF2-40B4-BE49-F238E27FC236}">
                  <a16:creationId xmlns:a16="http://schemas.microsoft.com/office/drawing/2014/main" id="{EB8E46A9-9468-1A41-BCFE-48FF2BCABF7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45659" y="2465512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BC700574-17F8-BA49-84E1-D26D19A6B78B}"/>
                </a:ext>
              </a:extLst>
            </p:cNvPr>
            <p:cNvSpPr/>
            <p:nvPr/>
          </p:nvSpPr>
          <p:spPr>
            <a:xfrm>
              <a:off x="2326904" y="4723972"/>
              <a:ext cx="8280920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dolor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FAAB6045-E1A2-1842-92BF-55D3C91887DF}"/>
                </a:ext>
              </a:extLst>
            </p:cNvPr>
            <p:cNvGrpSpPr/>
            <p:nvPr/>
          </p:nvGrpSpPr>
          <p:grpSpPr>
            <a:xfrm>
              <a:off x="2354443" y="7230464"/>
              <a:ext cx="1144470" cy="1144470"/>
              <a:chOff x="3914303" y="10221889"/>
              <a:chExt cx="1144470" cy="1144470"/>
            </a:xfrm>
          </p:grpSpPr>
          <p:sp>
            <p:nvSpPr>
              <p:cNvPr id="82" name="Овал 81">
                <a:extLst>
                  <a:ext uri="{FF2B5EF4-FFF2-40B4-BE49-F238E27FC236}">
                    <a16:creationId xmlns:a16="http://schemas.microsoft.com/office/drawing/2014/main" id="{B1403140-1AED-A841-B4BF-E6B899AD6349}"/>
                  </a:ext>
                </a:extLst>
              </p:cNvPr>
              <p:cNvSpPr/>
              <p:nvPr/>
            </p:nvSpPr>
            <p:spPr>
              <a:xfrm>
                <a:off x="3914303" y="10221889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91" name="Фигура">
                <a:extLst>
                  <a:ext uri="{FF2B5EF4-FFF2-40B4-BE49-F238E27FC236}">
                    <a16:creationId xmlns:a16="http://schemas.microsoft.com/office/drawing/2014/main" id="{50F5B425-75CB-A54A-A89E-F9ED9C3AC8E9}"/>
                  </a:ext>
                </a:extLst>
              </p:cNvPr>
              <p:cNvSpPr/>
              <p:nvPr/>
            </p:nvSpPr>
            <p:spPr>
              <a:xfrm>
                <a:off x="4163158" y="10437579"/>
                <a:ext cx="646761" cy="646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599" extrusionOk="0">
                    <a:moveTo>
                      <a:pt x="10827" y="0"/>
                    </a:moveTo>
                    <a:cubicBezTo>
                      <a:pt x="10764" y="-1"/>
                      <a:pt x="10703" y="15"/>
                      <a:pt x="10649" y="46"/>
                    </a:cubicBezTo>
                    <a:lnTo>
                      <a:pt x="172" y="5811"/>
                    </a:lnTo>
                    <a:cubicBezTo>
                      <a:pt x="133" y="5829"/>
                      <a:pt x="98" y="5855"/>
                      <a:pt x="70" y="5887"/>
                    </a:cubicBezTo>
                    <a:cubicBezTo>
                      <a:pt x="26" y="5939"/>
                      <a:pt x="1" y="6004"/>
                      <a:pt x="0" y="6073"/>
                    </a:cubicBezTo>
                    <a:lnTo>
                      <a:pt x="0" y="21371"/>
                    </a:lnTo>
                    <a:cubicBezTo>
                      <a:pt x="3" y="21433"/>
                      <a:pt x="29" y="21491"/>
                      <a:pt x="74" y="21533"/>
                    </a:cubicBezTo>
                    <a:cubicBezTo>
                      <a:pt x="116" y="21573"/>
                      <a:pt x="171" y="21597"/>
                      <a:pt x="230" y="21599"/>
                    </a:cubicBezTo>
                    <a:lnTo>
                      <a:pt x="2226" y="21599"/>
                    </a:lnTo>
                    <a:cubicBezTo>
                      <a:pt x="2309" y="21595"/>
                      <a:pt x="2386" y="21555"/>
                      <a:pt x="2436" y="21489"/>
                    </a:cubicBezTo>
                    <a:cubicBezTo>
                      <a:pt x="2471" y="21442"/>
                      <a:pt x="2491" y="21386"/>
                      <a:pt x="2492" y="21328"/>
                    </a:cubicBezTo>
                    <a:lnTo>
                      <a:pt x="2492" y="11496"/>
                    </a:lnTo>
                    <a:lnTo>
                      <a:pt x="19105" y="11496"/>
                    </a:lnTo>
                    <a:lnTo>
                      <a:pt x="19105" y="21272"/>
                    </a:lnTo>
                    <a:cubicBezTo>
                      <a:pt x="19102" y="21354"/>
                      <a:pt x="19133" y="21435"/>
                      <a:pt x="19191" y="21493"/>
                    </a:cubicBezTo>
                    <a:cubicBezTo>
                      <a:pt x="19249" y="21552"/>
                      <a:pt x="19328" y="21583"/>
                      <a:pt x="19410" y="21582"/>
                    </a:cubicBezTo>
                    <a:lnTo>
                      <a:pt x="21287" y="21582"/>
                    </a:lnTo>
                    <a:cubicBezTo>
                      <a:pt x="21367" y="21587"/>
                      <a:pt x="21445" y="21560"/>
                      <a:pt x="21503" y="21506"/>
                    </a:cubicBezTo>
                    <a:cubicBezTo>
                      <a:pt x="21563" y="21452"/>
                      <a:pt x="21598" y="21375"/>
                      <a:pt x="21599" y="21295"/>
                    </a:cubicBezTo>
                    <a:lnTo>
                      <a:pt x="21599" y="6429"/>
                    </a:lnTo>
                    <a:cubicBezTo>
                      <a:pt x="21600" y="6375"/>
                      <a:pt x="21584" y="6322"/>
                      <a:pt x="21553" y="6277"/>
                    </a:cubicBezTo>
                    <a:cubicBezTo>
                      <a:pt x="21528" y="6241"/>
                      <a:pt x="21495" y="6211"/>
                      <a:pt x="21455" y="6191"/>
                    </a:cubicBezTo>
                    <a:lnTo>
                      <a:pt x="10996" y="46"/>
                    </a:lnTo>
                    <a:cubicBezTo>
                      <a:pt x="10944" y="16"/>
                      <a:pt x="10886" y="1"/>
                      <a:pt x="10827" y="0"/>
                    </a:cubicBezTo>
                    <a:close/>
                    <a:moveTo>
                      <a:pt x="10807" y="754"/>
                    </a:moveTo>
                    <a:lnTo>
                      <a:pt x="20910" y="6686"/>
                    </a:lnTo>
                    <a:lnTo>
                      <a:pt x="20910" y="20891"/>
                    </a:lnTo>
                    <a:lnTo>
                      <a:pt x="19772" y="20891"/>
                    </a:lnTo>
                    <a:lnTo>
                      <a:pt x="19772" y="8217"/>
                    </a:lnTo>
                    <a:cubicBezTo>
                      <a:pt x="19776" y="8142"/>
                      <a:pt x="19748" y="8068"/>
                      <a:pt x="19694" y="8015"/>
                    </a:cubicBezTo>
                    <a:cubicBezTo>
                      <a:pt x="19648" y="7970"/>
                      <a:pt x="19587" y="7943"/>
                      <a:pt x="19522" y="7940"/>
                    </a:cubicBezTo>
                    <a:lnTo>
                      <a:pt x="2069" y="7940"/>
                    </a:lnTo>
                    <a:cubicBezTo>
                      <a:pt x="1995" y="7941"/>
                      <a:pt x="1925" y="7974"/>
                      <a:pt x="1877" y="8031"/>
                    </a:cubicBezTo>
                    <a:cubicBezTo>
                      <a:pt x="1835" y="8082"/>
                      <a:pt x="1814" y="8146"/>
                      <a:pt x="1819" y="8212"/>
                    </a:cubicBezTo>
                    <a:lnTo>
                      <a:pt x="1786" y="20864"/>
                    </a:lnTo>
                    <a:lnTo>
                      <a:pt x="696" y="20864"/>
                    </a:lnTo>
                    <a:lnTo>
                      <a:pt x="696" y="6323"/>
                    </a:lnTo>
                    <a:lnTo>
                      <a:pt x="10807" y="754"/>
                    </a:lnTo>
                    <a:close/>
                    <a:moveTo>
                      <a:pt x="9229" y="5008"/>
                    </a:moveTo>
                    <a:cubicBezTo>
                      <a:pt x="9070" y="5008"/>
                      <a:pt x="8989" y="5008"/>
                      <a:pt x="8904" y="5035"/>
                    </a:cubicBezTo>
                    <a:cubicBezTo>
                      <a:pt x="8810" y="5069"/>
                      <a:pt x="8736" y="5143"/>
                      <a:pt x="8702" y="5237"/>
                    </a:cubicBezTo>
                    <a:cubicBezTo>
                      <a:pt x="8675" y="5323"/>
                      <a:pt x="8675" y="5403"/>
                      <a:pt x="8675" y="5562"/>
                    </a:cubicBezTo>
                    <a:lnTo>
                      <a:pt x="8675" y="6638"/>
                    </a:lnTo>
                    <a:cubicBezTo>
                      <a:pt x="8675" y="6799"/>
                      <a:pt x="8675" y="6880"/>
                      <a:pt x="8702" y="6965"/>
                    </a:cubicBezTo>
                    <a:cubicBezTo>
                      <a:pt x="8736" y="7059"/>
                      <a:pt x="8810" y="7133"/>
                      <a:pt x="8904" y="7167"/>
                    </a:cubicBezTo>
                    <a:cubicBezTo>
                      <a:pt x="8989" y="7194"/>
                      <a:pt x="9070" y="7194"/>
                      <a:pt x="9229" y="7194"/>
                    </a:cubicBezTo>
                    <a:lnTo>
                      <a:pt x="12372" y="7194"/>
                    </a:lnTo>
                    <a:cubicBezTo>
                      <a:pt x="12534" y="7194"/>
                      <a:pt x="12614" y="7194"/>
                      <a:pt x="12700" y="7167"/>
                    </a:cubicBezTo>
                    <a:cubicBezTo>
                      <a:pt x="12794" y="7133"/>
                      <a:pt x="12868" y="7059"/>
                      <a:pt x="12902" y="6965"/>
                    </a:cubicBezTo>
                    <a:cubicBezTo>
                      <a:pt x="12929" y="6880"/>
                      <a:pt x="12929" y="6799"/>
                      <a:pt x="12929" y="6640"/>
                    </a:cubicBezTo>
                    <a:lnTo>
                      <a:pt x="12929" y="5565"/>
                    </a:lnTo>
                    <a:cubicBezTo>
                      <a:pt x="12929" y="5403"/>
                      <a:pt x="12929" y="5323"/>
                      <a:pt x="12902" y="5237"/>
                    </a:cubicBezTo>
                    <a:cubicBezTo>
                      <a:pt x="12868" y="5143"/>
                      <a:pt x="12794" y="5069"/>
                      <a:pt x="12700" y="5035"/>
                    </a:cubicBezTo>
                    <a:cubicBezTo>
                      <a:pt x="12614" y="5008"/>
                      <a:pt x="12533" y="5008"/>
                      <a:pt x="12374" y="5008"/>
                    </a:cubicBezTo>
                    <a:lnTo>
                      <a:pt x="9232" y="5008"/>
                    </a:lnTo>
                    <a:lnTo>
                      <a:pt x="9229" y="5008"/>
                    </a:lnTo>
                    <a:close/>
                    <a:moveTo>
                      <a:pt x="9346" y="5731"/>
                    </a:moveTo>
                    <a:lnTo>
                      <a:pt x="12258" y="5731"/>
                    </a:lnTo>
                    <a:lnTo>
                      <a:pt x="12258" y="6471"/>
                    </a:lnTo>
                    <a:lnTo>
                      <a:pt x="9346" y="6471"/>
                    </a:lnTo>
                    <a:lnTo>
                      <a:pt x="9346" y="5731"/>
                    </a:lnTo>
                    <a:close/>
                    <a:moveTo>
                      <a:pt x="2492" y="8634"/>
                    </a:moveTo>
                    <a:lnTo>
                      <a:pt x="19105" y="8634"/>
                    </a:lnTo>
                    <a:lnTo>
                      <a:pt x="19105" y="9357"/>
                    </a:lnTo>
                    <a:lnTo>
                      <a:pt x="2492" y="9357"/>
                    </a:lnTo>
                    <a:lnTo>
                      <a:pt x="2492" y="8634"/>
                    </a:lnTo>
                    <a:close/>
                    <a:moveTo>
                      <a:pt x="2492" y="10062"/>
                    </a:moveTo>
                    <a:lnTo>
                      <a:pt x="19105" y="10062"/>
                    </a:lnTo>
                    <a:lnTo>
                      <a:pt x="19105" y="10791"/>
                    </a:lnTo>
                    <a:lnTo>
                      <a:pt x="2492" y="10791"/>
                    </a:lnTo>
                    <a:lnTo>
                      <a:pt x="2492" y="10062"/>
                    </a:lnTo>
                    <a:close/>
                    <a:moveTo>
                      <a:pt x="13674" y="12221"/>
                    </a:moveTo>
                    <a:cubicBezTo>
                      <a:pt x="13588" y="12221"/>
                      <a:pt x="13505" y="12255"/>
                      <a:pt x="13443" y="12316"/>
                    </a:cubicBezTo>
                    <a:cubicBezTo>
                      <a:pt x="13380" y="12378"/>
                      <a:pt x="13345" y="12463"/>
                      <a:pt x="13345" y="12551"/>
                    </a:cubicBezTo>
                    <a:lnTo>
                      <a:pt x="13345" y="16574"/>
                    </a:lnTo>
                    <a:lnTo>
                      <a:pt x="9278" y="16574"/>
                    </a:lnTo>
                    <a:cubicBezTo>
                      <a:pt x="9219" y="16579"/>
                      <a:pt x="9162" y="16603"/>
                      <a:pt x="9118" y="16644"/>
                    </a:cubicBezTo>
                    <a:cubicBezTo>
                      <a:pt x="9069" y="16689"/>
                      <a:pt x="9039" y="16750"/>
                      <a:pt x="9034" y="16816"/>
                    </a:cubicBezTo>
                    <a:lnTo>
                      <a:pt x="9034" y="21231"/>
                    </a:lnTo>
                    <a:cubicBezTo>
                      <a:pt x="9030" y="21315"/>
                      <a:pt x="9058" y="21397"/>
                      <a:pt x="9113" y="21461"/>
                    </a:cubicBezTo>
                    <a:cubicBezTo>
                      <a:pt x="9165" y="21521"/>
                      <a:pt x="9236" y="21560"/>
                      <a:pt x="9314" y="21572"/>
                    </a:cubicBezTo>
                    <a:lnTo>
                      <a:pt x="18008" y="21593"/>
                    </a:lnTo>
                    <a:cubicBezTo>
                      <a:pt x="18107" y="21587"/>
                      <a:pt x="18200" y="21540"/>
                      <a:pt x="18264" y="21464"/>
                    </a:cubicBezTo>
                    <a:cubicBezTo>
                      <a:pt x="18322" y="21395"/>
                      <a:pt x="18352" y="21306"/>
                      <a:pt x="18348" y="21216"/>
                    </a:cubicBezTo>
                    <a:lnTo>
                      <a:pt x="18348" y="12495"/>
                    </a:lnTo>
                    <a:cubicBezTo>
                      <a:pt x="18345" y="12422"/>
                      <a:pt x="18314" y="12353"/>
                      <a:pt x="18262" y="12302"/>
                    </a:cubicBezTo>
                    <a:cubicBezTo>
                      <a:pt x="18202" y="12244"/>
                      <a:pt x="18120" y="12215"/>
                      <a:pt x="18037" y="12221"/>
                    </a:cubicBezTo>
                    <a:lnTo>
                      <a:pt x="13674" y="12221"/>
                    </a:lnTo>
                    <a:close/>
                    <a:moveTo>
                      <a:pt x="14048" y="12926"/>
                    </a:moveTo>
                    <a:lnTo>
                      <a:pt x="14782" y="12929"/>
                    </a:lnTo>
                    <a:lnTo>
                      <a:pt x="14782" y="13875"/>
                    </a:lnTo>
                    <a:cubicBezTo>
                      <a:pt x="14782" y="14024"/>
                      <a:pt x="14782" y="14098"/>
                      <a:pt x="14807" y="14178"/>
                    </a:cubicBezTo>
                    <a:cubicBezTo>
                      <a:pt x="14838" y="14264"/>
                      <a:pt x="14906" y="14332"/>
                      <a:pt x="14993" y="14364"/>
                    </a:cubicBezTo>
                    <a:cubicBezTo>
                      <a:pt x="15072" y="14389"/>
                      <a:pt x="15148" y="14390"/>
                      <a:pt x="15295" y="14390"/>
                    </a:cubicBezTo>
                    <a:lnTo>
                      <a:pt x="16416" y="14390"/>
                    </a:lnTo>
                    <a:cubicBezTo>
                      <a:pt x="16566" y="14390"/>
                      <a:pt x="16640" y="14389"/>
                      <a:pt x="16719" y="14364"/>
                    </a:cubicBezTo>
                    <a:cubicBezTo>
                      <a:pt x="16806" y="14332"/>
                      <a:pt x="16874" y="14264"/>
                      <a:pt x="16906" y="14178"/>
                    </a:cubicBezTo>
                    <a:cubicBezTo>
                      <a:pt x="16931" y="14098"/>
                      <a:pt x="16931" y="14024"/>
                      <a:pt x="16931" y="13877"/>
                    </a:cubicBezTo>
                    <a:lnTo>
                      <a:pt x="16931" y="12936"/>
                    </a:lnTo>
                    <a:lnTo>
                      <a:pt x="17663" y="12939"/>
                    </a:lnTo>
                    <a:lnTo>
                      <a:pt x="17662" y="16551"/>
                    </a:lnTo>
                    <a:lnTo>
                      <a:pt x="14042" y="16551"/>
                    </a:lnTo>
                    <a:lnTo>
                      <a:pt x="14048" y="12926"/>
                    </a:lnTo>
                    <a:close/>
                    <a:moveTo>
                      <a:pt x="15485" y="12931"/>
                    </a:moveTo>
                    <a:lnTo>
                      <a:pt x="16227" y="12934"/>
                    </a:lnTo>
                    <a:lnTo>
                      <a:pt x="16227" y="13675"/>
                    </a:lnTo>
                    <a:lnTo>
                      <a:pt x="15485" y="13675"/>
                    </a:lnTo>
                    <a:lnTo>
                      <a:pt x="15485" y="12931"/>
                    </a:lnTo>
                    <a:close/>
                    <a:moveTo>
                      <a:pt x="9709" y="17291"/>
                    </a:moveTo>
                    <a:lnTo>
                      <a:pt x="10464" y="17294"/>
                    </a:lnTo>
                    <a:lnTo>
                      <a:pt x="10464" y="18203"/>
                    </a:lnTo>
                    <a:cubicBezTo>
                      <a:pt x="10464" y="18352"/>
                      <a:pt x="10463" y="18426"/>
                      <a:pt x="10488" y="18506"/>
                    </a:cubicBezTo>
                    <a:cubicBezTo>
                      <a:pt x="10520" y="18592"/>
                      <a:pt x="10588" y="18660"/>
                      <a:pt x="10675" y="18692"/>
                    </a:cubicBezTo>
                    <a:cubicBezTo>
                      <a:pt x="10754" y="18717"/>
                      <a:pt x="10829" y="18718"/>
                      <a:pt x="10976" y="18718"/>
                    </a:cubicBezTo>
                    <a:lnTo>
                      <a:pt x="12098" y="18718"/>
                    </a:lnTo>
                    <a:cubicBezTo>
                      <a:pt x="12247" y="18718"/>
                      <a:pt x="12322" y="18717"/>
                      <a:pt x="12401" y="18692"/>
                    </a:cubicBezTo>
                    <a:cubicBezTo>
                      <a:pt x="12488" y="18660"/>
                      <a:pt x="12556" y="18592"/>
                      <a:pt x="12588" y="18506"/>
                    </a:cubicBezTo>
                    <a:cubicBezTo>
                      <a:pt x="12613" y="18426"/>
                      <a:pt x="12612" y="18352"/>
                      <a:pt x="12612" y="18205"/>
                    </a:cubicBezTo>
                    <a:lnTo>
                      <a:pt x="12612" y="17302"/>
                    </a:lnTo>
                    <a:lnTo>
                      <a:pt x="13345" y="17304"/>
                    </a:lnTo>
                    <a:lnTo>
                      <a:pt x="13343" y="20916"/>
                    </a:lnTo>
                    <a:lnTo>
                      <a:pt x="9703" y="20916"/>
                    </a:lnTo>
                    <a:lnTo>
                      <a:pt x="9709" y="17291"/>
                    </a:lnTo>
                    <a:close/>
                    <a:moveTo>
                      <a:pt x="14048" y="17291"/>
                    </a:moveTo>
                    <a:lnTo>
                      <a:pt x="14782" y="17294"/>
                    </a:lnTo>
                    <a:lnTo>
                      <a:pt x="14782" y="18203"/>
                    </a:lnTo>
                    <a:cubicBezTo>
                      <a:pt x="14782" y="18352"/>
                      <a:pt x="14782" y="18426"/>
                      <a:pt x="14807" y="18506"/>
                    </a:cubicBezTo>
                    <a:cubicBezTo>
                      <a:pt x="14838" y="18592"/>
                      <a:pt x="14906" y="18660"/>
                      <a:pt x="14993" y="18692"/>
                    </a:cubicBezTo>
                    <a:cubicBezTo>
                      <a:pt x="15072" y="18717"/>
                      <a:pt x="15148" y="18718"/>
                      <a:pt x="15295" y="18718"/>
                    </a:cubicBezTo>
                    <a:lnTo>
                      <a:pt x="16416" y="18718"/>
                    </a:lnTo>
                    <a:cubicBezTo>
                      <a:pt x="16566" y="18718"/>
                      <a:pt x="16640" y="18717"/>
                      <a:pt x="16719" y="18692"/>
                    </a:cubicBezTo>
                    <a:cubicBezTo>
                      <a:pt x="16806" y="18660"/>
                      <a:pt x="16874" y="18592"/>
                      <a:pt x="16906" y="18506"/>
                    </a:cubicBezTo>
                    <a:cubicBezTo>
                      <a:pt x="16931" y="18426"/>
                      <a:pt x="16931" y="18352"/>
                      <a:pt x="16931" y="18205"/>
                    </a:cubicBezTo>
                    <a:lnTo>
                      <a:pt x="16931" y="17302"/>
                    </a:lnTo>
                    <a:lnTo>
                      <a:pt x="17663" y="17304"/>
                    </a:lnTo>
                    <a:lnTo>
                      <a:pt x="17662" y="20916"/>
                    </a:lnTo>
                    <a:lnTo>
                      <a:pt x="14042" y="20916"/>
                    </a:lnTo>
                    <a:lnTo>
                      <a:pt x="14048" y="17291"/>
                    </a:lnTo>
                    <a:close/>
                    <a:moveTo>
                      <a:pt x="11167" y="17297"/>
                    </a:moveTo>
                    <a:lnTo>
                      <a:pt x="11909" y="17299"/>
                    </a:lnTo>
                    <a:lnTo>
                      <a:pt x="11909" y="18003"/>
                    </a:lnTo>
                    <a:lnTo>
                      <a:pt x="11167" y="18003"/>
                    </a:lnTo>
                    <a:lnTo>
                      <a:pt x="11167" y="17297"/>
                    </a:lnTo>
                    <a:close/>
                    <a:moveTo>
                      <a:pt x="15485" y="17297"/>
                    </a:moveTo>
                    <a:lnTo>
                      <a:pt x="16227" y="17299"/>
                    </a:lnTo>
                    <a:lnTo>
                      <a:pt x="16227" y="18003"/>
                    </a:lnTo>
                    <a:lnTo>
                      <a:pt x="15485" y="18003"/>
                    </a:lnTo>
                    <a:lnTo>
                      <a:pt x="15485" y="1729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5A50719D-15E4-A248-A99B-EB0F08549622}"/>
                </a:ext>
              </a:extLst>
            </p:cNvPr>
            <p:cNvSpPr/>
            <p:nvPr/>
          </p:nvSpPr>
          <p:spPr>
            <a:xfrm>
              <a:off x="2239760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#1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0E298FC5-E880-D849-A4E3-169911A19FC1}"/>
                </a:ext>
              </a:extLst>
            </p:cNvPr>
            <p:cNvGrpSpPr/>
            <p:nvPr/>
          </p:nvGrpSpPr>
          <p:grpSpPr>
            <a:xfrm>
              <a:off x="4108541" y="7230464"/>
              <a:ext cx="1144470" cy="1144470"/>
              <a:chOff x="5529588" y="10362567"/>
              <a:chExt cx="1144470" cy="1144470"/>
            </a:xfrm>
          </p:grpSpPr>
          <p:sp>
            <p:nvSpPr>
              <p:cNvPr id="83" name="Овал 82">
                <a:extLst>
                  <a:ext uri="{FF2B5EF4-FFF2-40B4-BE49-F238E27FC236}">
                    <a16:creationId xmlns:a16="http://schemas.microsoft.com/office/drawing/2014/main" id="{4C4B2619-B784-B24F-A510-C1F70CBCE18A}"/>
                  </a:ext>
                </a:extLst>
              </p:cNvPr>
              <p:cNvSpPr/>
              <p:nvPr/>
            </p:nvSpPr>
            <p:spPr>
              <a:xfrm>
                <a:off x="5529588" y="10362567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90" name="Фигура">
                <a:extLst>
                  <a:ext uri="{FF2B5EF4-FFF2-40B4-BE49-F238E27FC236}">
                    <a16:creationId xmlns:a16="http://schemas.microsoft.com/office/drawing/2014/main" id="{D3E1CD04-E341-4846-A94D-F6B6AA943B21}"/>
                  </a:ext>
                </a:extLst>
              </p:cNvPr>
              <p:cNvSpPr/>
              <p:nvPr/>
            </p:nvSpPr>
            <p:spPr>
              <a:xfrm>
                <a:off x="5775093" y="10581196"/>
                <a:ext cx="653461" cy="652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326" extrusionOk="0">
                    <a:moveTo>
                      <a:pt x="12369" y="0"/>
                    </a:moveTo>
                    <a:cubicBezTo>
                      <a:pt x="12210" y="0"/>
                      <a:pt x="12129" y="0"/>
                      <a:pt x="12044" y="27"/>
                    </a:cubicBezTo>
                    <a:cubicBezTo>
                      <a:pt x="11950" y="61"/>
                      <a:pt x="11877" y="134"/>
                      <a:pt x="11843" y="227"/>
                    </a:cubicBezTo>
                    <a:cubicBezTo>
                      <a:pt x="11815" y="312"/>
                      <a:pt x="11815" y="392"/>
                      <a:pt x="11815" y="550"/>
                    </a:cubicBezTo>
                    <a:lnTo>
                      <a:pt x="11815" y="11582"/>
                    </a:lnTo>
                    <a:lnTo>
                      <a:pt x="8809" y="5637"/>
                    </a:lnTo>
                    <a:cubicBezTo>
                      <a:pt x="8695" y="5420"/>
                      <a:pt x="8518" y="5241"/>
                      <a:pt x="8302" y="5123"/>
                    </a:cubicBezTo>
                    <a:cubicBezTo>
                      <a:pt x="8107" y="5017"/>
                      <a:pt x="7888" y="4964"/>
                      <a:pt x="7666" y="4971"/>
                    </a:cubicBezTo>
                    <a:lnTo>
                      <a:pt x="1020" y="4971"/>
                    </a:lnTo>
                    <a:cubicBezTo>
                      <a:pt x="745" y="4984"/>
                      <a:pt x="487" y="5104"/>
                      <a:pt x="301" y="5305"/>
                    </a:cubicBezTo>
                    <a:cubicBezTo>
                      <a:pt x="136" y="5483"/>
                      <a:pt x="40" y="5713"/>
                      <a:pt x="28" y="5954"/>
                    </a:cubicBezTo>
                    <a:lnTo>
                      <a:pt x="28" y="18821"/>
                    </a:lnTo>
                    <a:cubicBezTo>
                      <a:pt x="-79" y="19477"/>
                      <a:pt x="120" y="20172"/>
                      <a:pt x="629" y="20677"/>
                    </a:cubicBezTo>
                    <a:cubicBezTo>
                      <a:pt x="1471" y="21513"/>
                      <a:pt x="2836" y="21513"/>
                      <a:pt x="3677" y="20677"/>
                    </a:cubicBezTo>
                    <a:cubicBezTo>
                      <a:pt x="3721" y="20634"/>
                      <a:pt x="3761" y="20588"/>
                      <a:pt x="3800" y="20542"/>
                    </a:cubicBezTo>
                    <a:lnTo>
                      <a:pt x="7669" y="20542"/>
                    </a:lnTo>
                    <a:cubicBezTo>
                      <a:pt x="8782" y="21600"/>
                      <a:pt x="10546" y="21588"/>
                      <a:pt x="11641" y="20501"/>
                    </a:cubicBezTo>
                    <a:cubicBezTo>
                      <a:pt x="11708" y="20434"/>
                      <a:pt x="11771" y="20363"/>
                      <a:pt x="11830" y="20292"/>
                    </a:cubicBezTo>
                    <a:cubicBezTo>
                      <a:pt x="11834" y="20314"/>
                      <a:pt x="11836" y="20338"/>
                      <a:pt x="11843" y="20360"/>
                    </a:cubicBezTo>
                    <a:cubicBezTo>
                      <a:pt x="11877" y="20453"/>
                      <a:pt x="11950" y="20526"/>
                      <a:pt x="12044" y="20560"/>
                    </a:cubicBezTo>
                    <a:cubicBezTo>
                      <a:pt x="12130" y="20587"/>
                      <a:pt x="12210" y="20587"/>
                      <a:pt x="12369" y="20587"/>
                    </a:cubicBezTo>
                    <a:lnTo>
                      <a:pt x="13423" y="20587"/>
                    </a:lnTo>
                    <a:cubicBezTo>
                      <a:pt x="13584" y="20587"/>
                      <a:pt x="13665" y="20587"/>
                      <a:pt x="13751" y="20560"/>
                    </a:cubicBezTo>
                    <a:cubicBezTo>
                      <a:pt x="13845" y="20526"/>
                      <a:pt x="13918" y="20453"/>
                      <a:pt x="13953" y="20360"/>
                    </a:cubicBezTo>
                    <a:cubicBezTo>
                      <a:pt x="13980" y="20275"/>
                      <a:pt x="13980" y="20194"/>
                      <a:pt x="13980" y="20037"/>
                    </a:cubicBezTo>
                    <a:lnTo>
                      <a:pt x="13980" y="18759"/>
                    </a:lnTo>
                    <a:lnTo>
                      <a:pt x="21521" y="18759"/>
                    </a:lnTo>
                    <a:lnTo>
                      <a:pt x="21521" y="18052"/>
                    </a:lnTo>
                    <a:lnTo>
                      <a:pt x="13980" y="18052"/>
                    </a:lnTo>
                    <a:lnTo>
                      <a:pt x="13980" y="553"/>
                    </a:lnTo>
                    <a:cubicBezTo>
                      <a:pt x="13980" y="393"/>
                      <a:pt x="13980" y="312"/>
                      <a:pt x="13953" y="227"/>
                    </a:cubicBezTo>
                    <a:cubicBezTo>
                      <a:pt x="13918" y="134"/>
                      <a:pt x="13845" y="61"/>
                      <a:pt x="13751" y="27"/>
                    </a:cubicBezTo>
                    <a:cubicBezTo>
                      <a:pt x="13665" y="0"/>
                      <a:pt x="13585" y="0"/>
                      <a:pt x="13426" y="0"/>
                    </a:cubicBezTo>
                    <a:lnTo>
                      <a:pt x="12372" y="0"/>
                    </a:lnTo>
                    <a:lnTo>
                      <a:pt x="12369" y="0"/>
                    </a:lnTo>
                    <a:close/>
                    <a:moveTo>
                      <a:pt x="12496" y="690"/>
                    </a:moveTo>
                    <a:lnTo>
                      <a:pt x="13299" y="690"/>
                    </a:lnTo>
                    <a:lnTo>
                      <a:pt x="13299" y="19897"/>
                    </a:lnTo>
                    <a:lnTo>
                      <a:pt x="12496" y="19897"/>
                    </a:lnTo>
                    <a:lnTo>
                      <a:pt x="12496" y="690"/>
                    </a:lnTo>
                    <a:close/>
                    <a:moveTo>
                      <a:pt x="1151" y="5635"/>
                    </a:moveTo>
                    <a:lnTo>
                      <a:pt x="7588" y="5635"/>
                    </a:lnTo>
                    <a:cubicBezTo>
                      <a:pt x="7707" y="5630"/>
                      <a:pt x="7827" y="5657"/>
                      <a:pt x="7933" y="5712"/>
                    </a:cubicBezTo>
                    <a:cubicBezTo>
                      <a:pt x="8042" y="5768"/>
                      <a:pt x="8134" y="5853"/>
                      <a:pt x="8198" y="5957"/>
                    </a:cubicBezTo>
                    <a:lnTo>
                      <a:pt x="11815" y="13095"/>
                    </a:lnTo>
                    <a:lnTo>
                      <a:pt x="11815" y="14059"/>
                    </a:lnTo>
                    <a:lnTo>
                      <a:pt x="8546" y="10813"/>
                    </a:lnTo>
                    <a:lnTo>
                      <a:pt x="9210" y="10154"/>
                    </a:lnTo>
                    <a:lnTo>
                      <a:pt x="8732" y="9680"/>
                    </a:lnTo>
                    <a:lnTo>
                      <a:pt x="6961" y="11438"/>
                    </a:lnTo>
                    <a:lnTo>
                      <a:pt x="7439" y="11912"/>
                    </a:lnTo>
                    <a:lnTo>
                      <a:pt x="8068" y="11288"/>
                    </a:lnTo>
                    <a:lnTo>
                      <a:pt x="11355" y="14550"/>
                    </a:lnTo>
                    <a:lnTo>
                      <a:pt x="10160" y="15736"/>
                    </a:lnTo>
                    <a:cubicBezTo>
                      <a:pt x="9986" y="15703"/>
                      <a:pt x="9809" y="15686"/>
                      <a:pt x="9632" y="15686"/>
                    </a:cubicBezTo>
                    <a:cubicBezTo>
                      <a:pt x="9476" y="15686"/>
                      <a:pt x="9320" y="15702"/>
                      <a:pt x="9165" y="15728"/>
                    </a:cubicBezTo>
                    <a:lnTo>
                      <a:pt x="6919" y="14281"/>
                    </a:lnTo>
                    <a:cubicBezTo>
                      <a:pt x="7133" y="14090"/>
                      <a:pt x="7269" y="13819"/>
                      <a:pt x="7274" y="13516"/>
                    </a:cubicBezTo>
                    <a:cubicBezTo>
                      <a:pt x="7283" y="12960"/>
                      <a:pt x="6858" y="12491"/>
                      <a:pt x="6300" y="12441"/>
                    </a:cubicBezTo>
                    <a:lnTo>
                      <a:pt x="3600" y="12441"/>
                    </a:lnTo>
                    <a:lnTo>
                      <a:pt x="3600" y="9438"/>
                    </a:lnTo>
                    <a:cubicBezTo>
                      <a:pt x="3563" y="8889"/>
                      <a:pt x="3113" y="8459"/>
                      <a:pt x="2559" y="8444"/>
                    </a:cubicBezTo>
                    <a:cubicBezTo>
                      <a:pt x="1982" y="8428"/>
                      <a:pt x="1494" y="8866"/>
                      <a:pt x="1452" y="9438"/>
                    </a:cubicBezTo>
                    <a:lnTo>
                      <a:pt x="1444" y="13840"/>
                    </a:lnTo>
                    <a:lnTo>
                      <a:pt x="749" y="13840"/>
                    </a:lnTo>
                    <a:lnTo>
                      <a:pt x="749" y="6057"/>
                    </a:lnTo>
                    <a:cubicBezTo>
                      <a:pt x="746" y="5965"/>
                      <a:pt x="775" y="5876"/>
                      <a:pt x="830" y="5802"/>
                    </a:cubicBezTo>
                    <a:cubicBezTo>
                      <a:pt x="906" y="5700"/>
                      <a:pt x="1024" y="5639"/>
                      <a:pt x="1151" y="5635"/>
                    </a:cubicBezTo>
                    <a:close/>
                    <a:moveTo>
                      <a:pt x="2558" y="9129"/>
                    </a:moveTo>
                    <a:cubicBezTo>
                      <a:pt x="2758" y="9145"/>
                      <a:pt x="2907" y="9321"/>
                      <a:pt x="2887" y="9520"/>
                    </a:cubicBezTo>
                    <a:lnTo>
                      <a:pt x="2887" y="12688"/>
                    </a:lnTo>
                    <a:cubicBezTo>
                      <a:pt x="2874" y="12809"/>
                      <a:pt x="2919" y="12929"/>
                      <a:pt x="3007" y="13012"/>
                    </a:cubicBezTo>
                    <a:cubicBezTo>
                      <a:pt x="3085" y="13085"/>
                      <a:pt x="3189" y="13123"/>
                      <a:pt x="3295" y="13118"/>
                    </a:cubicBezTo>
                    <a:lnTo>
                      <a:pt x="6216" y="13118"/>
                    </a:lnTo>
                    <a:cubicBezTo>
                      <a:pt x="6418" y="13130"/>
                      <a:pt x="6573" y="13302"/>
                      <a:pt x="6561" y="13503"/>
                    </a:cubicBezTo>
                    <a:cubicBezTo>
                      <a:pt x="6550" y="13687"/>
                      <a:pt x="6401" y="13832"/>
                      <a:pt x="6216" y="13840"/>
                    </a:cubicBezTo>
                    <a:lnTo>
                      <a:pt x="2160" y="13840"/>
                    </a:lnTo>
                    <a:lnTo>
                      <a:pt x="2162" y="9520"/>
                    </a:lnTo>
                    <a:cubicBezTo>
                      <a:pt x="2144" y="9297"/>
                      <a:pt x="2333" y="9111"/>
                      <a:pt x="2558" y="9129"/>
                    </a:cubicBezTo>
                    <a:close/>
                    <a:moveTo>
                      <a:pt x="15238" y="10978"/>
                    </a:moveTo>
                    <a:cubicBezTo>
                      <a:pt x="15079" y="10978"/>
                      <a:pt x="14998" y="10978"/>
                      <a:pt x="14913" y="11005"/>
                    </a:cubicBezTo>
                    <a:cubicBezTo>
                      <a:pt x="14819" y="11039"/>
                      <a:pt x="14745" y="11112"/>
                      <a:pt x="14711" y="11205"/>
                    </a:cubicBezTo>
                    <a:cubicBezTo>
                      <a:pt x="14684" y="11290"/>
                      <a:pt x="14684" y="11371"/>
                      <a:pt x="14684" y="11528"/>
                    </a:cubicBezTo>
                    <a:lnTo>
                      <a:pt x="14684" y="16800"/>
                    </a:lnTo>
                    <a:cubicBezTo>
                      <a:pt x="14684" y="16961"/>
                      <a:pt x="14684" y="17041"/>
                      <a:pt x="14711" y="17126"/>
                    </a:cubicBezTo>
                    <a:cubicBezTo>
                      <a:pt x="14745" y="17219"/>
                      <a:pt x="14819" y="17292"/>
                      <a:pt x="14913" y="17326"/>
                    </a:cubicBezTo>
                    <a:cubicBezTo>
                      <a:pt x="14999" y="17353"/>
                      <a:pt x="15079" y="17353"/>
                      <a:pt x="15238" y="17353"/>
                    </a:cubicBezTo>
                    <a:lnTo>
                      <a:pt x="20932" y="17353"/>
                    </a:lnTo>
                    <a:cubicBezTo>
                      <a:pt x="21093" y="17353"/>
                      <a:pt x="21174" y="17353"/>
                      <a:pt x="21260" y="17326"/>
                    </a:cubicBezTo>
                    <a:cubicBezTo>
                      <a:pt x="21353" y="17292"/>
                      <a:pt x="21427" y="17219"/>
                      <a:pt x="21461" y="17126"/>
                    </a:cubicBezTo>
                    <a:cubicBezTo>
                      <a:pt x="21488" y="17041"/>
                      <a:pt x="21489" y="16960"/>
                      <a:pt x="21489" y="16803"/>
                    </a:cubicBezTo>
                    <a:lnTo>
                      <a:pt x="21489" y="11531"/>
                    </a:lnTo>
                    <a:cubicBezTo>
                      <a:pt x="21489" y="11370"/>
                      <a:pt x="21488" y="11290"/>
                      <a:pt x="21461" y="11205"/>
                    </a:cubicBezTo>
                    <a:cubicBezTo>
                      <a:pt x="21427" y="11112"/>
                      <a:pt x="21353" y="11039"/>
                      <a:pt x="21260" y="11005"/>
                    </a:cubicBezTo>
                    <a:cubicBezTo>
                      <a:pt x="21174" y="10978"/>
                      <a:pt x="21093" y="10978"/>
                      <a:pt x="20934" y="10978"/>
                    </a:cubicBezTo>
                    <a:lnTo>
                      <a:pt x="15241" y="10978"/>
                    </a:lnTo>
                    <a:lnTo>
                      <a:pt x="15238" y="10978"/>
                    </a:lnTo>
                    <a:close/>
                    <a:moveTo>
                      <a:pt x="15417" y="11665"/>
                    </a:moveTo>
                    <a:lnTo>
                      <a:pt x="16860" y="11665"/>
                    </a:lnTo>
                    <a:lnTo>
                      <a:pt x="16860" y="13265"/>
                    </a:lnTo>
                    <a:cubicBezTo>
                      <a:pt x="16860" y="13425"/>
                      <a:pt x="16860" y="13505"/>
                      <a:pt x="16887" y="13590"/>
                    </a:cubicBezTo>
                    <a:cubicBezTo>
                      <a:pt x="16921" y="13684"/>
                      <a:pt x="16995" y="13757"/>
                      <a:pt x="17089" y="13791"/>
                    </a:cubicBezTo>
                    <a:cubicBezTo>
                      <a:pt x="17174" y="13818"/>
                      <a:pt x="17255" y="13818"/>
                      <a:pt x="17414" y="13818"/>
                    </a:cubicBezTo>
                    <a:lnTo>
                      <a:pt x="18756" y="13818"/>
                    </a:lnTo>
                    <a:cubicBezTo>
                      <a:pt x="18917" y="13818"/>
                      <a:pt x="18998" y="13818"/>
                      <a:pt x="19084" y="13791"/>
                    </a:cubicBezTo>
                    <a:cubicBezTo>
                      <a:pt x="19178" y="13757"/>
                      <a:pt x="19251" y="13684"/>
                      <a:pt x="19286" y="13590"/>
                    </a:cubicBezTo>
                    <a:cubicBezTo>
                      <a:pt x="19313" y="13505"/>
                      <a:pt x="19313" y="13425"/>
                      <a:pt x="19313" y="13267"/>
                    </a:cubicBezTo>
                    <a:lnTo>
                      <a:pt x="19313" y="11665"/>
                    </a:lnTo>
                    <a:lnTo>
                      <a:pt x="20756" y="11665"/>
                    </a:lnTo>
                    <a:lnTo>
                      <a:pt x="20756" y="16667"/>
                    </a:lnTo>
                    <a:lnTo>
                      <a:pt x="15417" y="16667"/>
                    </a:lnTo>
                    <a:lnTo>
                      <a:pt x="15417" y="11665"/>
                    </a:lnTo>
                    <a:close/>
                    <a:moveTo>
                      <a:pt x="17522" y="11665"/>
                    </a:moveTo>
                    <a:lnTo>
                      <a:pt x="18650" y="11665"/>
                    </a:lnTo>
                    <a:lnTo>
                      <a:pt x="18650" y="13133"/>
                    </a:lnTo>
                    <a:lnTo>
                      <a:pt x="17522" y="13133"/>
                    </a:lnTo>
                    <a:lnTo>
                      <a:pt x="17522" y="11665"/>
                    </a:lnTo>
                    <a:close/>
                    <a:moveTo>
                      <a:pt x="749" y="14544"/>
                    </a:moveTo>
                    <a:lnTo>
                      <a:pt x="6087" y="14544"/>
                    </a:lnTo>
                    <a:lnTo>
                      <a:pt x="8340" y="15995"/>
                    </a:lnTo>
                    <a:cubicBezTo>
                      <a:pt x="8082" y="16126"/>
                      <a:pt x="7839" y="16298"/>
                      <a:pt x="7623" y="16512"/>
                    </a:cubicBezTo>
                    <a:cubicBezTo>
                      <a:pt x="6706" y="17423"/>
                      <a:pt x="6550" y="18799"/>
                      <a:pt x="7148" y="19872"/>
                    </a:cubicBezTo>
                    <a:lnTo>
                      <a:pt x="4185" y="19872"/>
                    </a:lnTo>
                    <a:cubicBezTo>
                      <a:pt x="4450" y="19120"/>
                      <a:pt x="4282" y="18251"/>
                      <a:pt x="3677" y="17650"/>
                    </a:cubicBezTo>
                    <a:cubicBezTo>
                      <a:pt x="3256" y="17232"/>
                      <a:pt x="2704" y="17023"/>
                      <a:pt x="2153" y="17023"/>
                    </a:cubicBezTo>
                    <a:cubicBezTo>
                      <a:pt x="1652" y="17023"/>
                      <a:pt x="1152" y="17197"/>
                      <a:pt x="749" y="17542"/>
                    </a:cubicBezTo>
                    <a:lnTo>
                      <a:pt x="749" y="14544"/>
                    </a:lnTo>
                    <a:close/>
                    <a:moveTo>
                      <a:pt x="11815" y="15041"/>
                    </a:moveTo>
                    <a:lnTo>
                      <a:pt x="11815" y="16704"/>
                    </a:lnTo>
                    <a:cubicBezTo>
                      <a:pt x="11760" y="16639"/>
                      <a:pt x="11703" y="16574"/>
                      <a:pt x="11641" y="16512"/>
                    </a:cubicBezTo>
                    <a:cubicBezTo>
                      <a:pt x="11412" y="16285"/>
                      <a:pt x="11152" y="16106"/>
                      <a:pt x="10876" y="15973"/>
                    </a:cubicBezTo>
                    <a:lnTo>
                      <a:pt x="11815" y="15041"/>
                    </a:lnTo>
                    <a:close/>
                    <a:moveTo>
                      <a:pt x="9632" y="16366"/>
                    </a:moveTo>
                    <a:cubicBezTo>
                      <a:pt x="10184" y="16366"/>
                      <a:pt x="10736" y="16575"/>
                      <a:pt x="11157" y="16993"/>
                    </a:cubicBezTo>
                    <a:cubicBezTo>
                      <a:pt x="11998" y="17829"/>
                      <a:pt x="11998" y="19184"/>
                      <a:pt x="11157" y="20020"/>
                    </a:cubicBezTo>
                    <a:cubicBezTo>
                      <a:pt x="10315" y="20856"/>
                      <a:pt x="8949" y="20856"/>
                      <a:pt x="8107" y="20020"/>
                    </a:cubicBezTo>
                    <a:cubicBezTo>
                      <a:pt x="7266" y="19184"/>
                      <a:pt x="7266" y="17829"/>
                      <a:pt x="8107" y="16993"/>
                    </a:cubicBezTo>
                    <a:cubicBezTo>
                      <a:pt x="8528" y="16575"/>
                      <a:pt x="9080" y="16366"/>
                      <a:pt x="9632" y="16366"/>
                    </a:cubicBezTo>
                    <a:close/>
                    <a:moveTo>
                      <a:pt x="9632" y="17432"/>
                    </a:moveTo>
                    <a:cubicBezTo>
                      <a:pt x="9355" y="17432"/>
                      <a:pt x="9078" y="17537"/>
                      <a:pt x="8867" y="17747"/>
                    </a:cubicBezTo>
                    <a:cubicBezTo>
                      <a:pt x="8444" y="18167"/>
                      <a:pt x="8444" y="18847"/>
                      <a:pt x="8867" y="19267"/>
                    </a:cubicBezTo>
                    <a:cubicBezTo>
                      <a:pt x="9289" y="19687"/>
                      <a:pt x="9975" y="19687"/>
                      <a:pt x="10397" y="19267"/>
                    </a:cubicBezTo>
                    <a:cubicBezTo>
                      <a:pt x="10820" y="18847"/>
                      <a:pt x="10820" y="18167"/>
                      <a:pt x="10397" y="17747"/>
                    </a:cubicBezTo>
                    <a:cubicBezTo>
                      <a:pt x="10186" y="17537"/>
                      <a:pt x="9909" y="17432"/>
                      <a:pt x="9632" y="17432"/>
                    </a:cubicBezTo>
                    <a:close/>
                    <a:moveTo>
                      <a:pt x="2153" y="17716"/>
                    </a:moveTo>
                    <a:cubicBezTo>
                      <a:pt x="2526" y="17716"/>
                      <a:pt x="2899" y="17858"/>
                      <a:pt x="3184" y="18140"/>
                    </a:cubicBezTo>
                    <a:cubicBezTo>
                      <a:pt x="3753" y="18705"/>
                      <a:pt x="3753" y="19622"/>
                      <a:pt x="3184" y="20187"/>
                    </a:cubicBezTo>
                    <a:cubicBezTo>
                      <a:pt x="2615" y="20753"/>
                      <a:pt x="1692" y="20753"/>
                      <a:pt x="1122" y="20187"/>
                    </a:cubicBezTo>
                    <a:cubicBezTo>
                      <a:pt x="553" y="19622"/>
                      <a:pt x="553" y="18705"/>
                      <a:pt x="1122" y="18140"/>
                    </a:cubicBezTo>
                    <a:cubicBezTo>
                      <a:pt x="1407" y="17858"/>
                      <a:pt x="1780" y="17716"/>
                      <a:pt x="2153" y="17716"/>
                    </a:cubicBezTo>
                    <a:close/>
                    <a:moveTo>
                      <a:pt x="9632" y="18110"/>
                    </a:moveTo>
                    <a:cubicBezTo>
                      <a:pt x="9734" y="18110"/>
                      <a:pt x="9837" y="18149"/>
                      <a:pt x="9915" y="18226"/>
                    </a:cubicBezTo>
                    <a:cubicBezTo>
                      <a:pt x="10071" y="18381"/>
                      <a:pt x="10071" y="18633"/>
                      <a:pt x="9915" y="18788"/>
                    </a:cubicBezTo>
                    <a:cubicBezTo>
                      <a:pt x="9758" y="18943"/>
                      <a:pt x="9506" y="18943"/>
                      <a:pt x="9349" y="18788"/>
                    </a:cubicBezTo>
                    <a:cubicBezTo>
                      <a:pt x="9193" y="18633"/>
                      <a:pt x="9193" y="18381"/>
                      <a:pt x="9349" y="18226"/>
                    </a:cubicBezTo>
                    <a:cubicBezTo>
                      <a:pt x="9427" y="18149"/>
                      <a:pt x="9530" y="18110"/>
                      <a:pt x="9632" y="18110"/>
                    </a:cubicBezTo>
                    <a:close/>
                    <a:moveTo>
                      <a:pt x="1814" y="18812"/>
                    </a:moveTo>
                    <a:lnTo>
                      <a:pt x="1814" y="19484"/>
                    </a:lnTo>
                    <a:lnTo>
                      <a:pt x="2492" y="19484"/>
                    </a:lnTo>
                    <a:lnTo>
                      <a:pt x="2492" y="18812"/>
                    </a:lnTo>
                    <a:lnTo>
                      <a:pt x="1814" y="18812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67DD8344-9631-7544-B90C-4D0537321078}"/>
                </a:ext>
              </a:extLst>
            </p:cNvPr>
            <p:cNvSpPr/>
            <p:nvPr/>
          </p:nvSpPr>
          <p:spPr>
            <a:xfrm>
              <a:off x="3993858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#2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83087EBF-38E8-EB48-BD62-5A1CF3813488}"/>
                </a:ext>
              </a:extLst>
            </p:cNvPr>
            <p:cNvGrpSpPr/>
            <p:nvPr/>
          </p:nvGrpSpPr>
          <p:grpSpPr>
            <a:xfrm>
              <a:off x="5862639" y="7230464"/>
              <a:ext cx="1144470" cy="1144470"/>
              <a:chOff x="7413926" y="10348014"/>
              <a:chExt cx="1144470" cy="1144470"/>
            </a:xfrm>
          </p:grpSpPr>
          <p:sp>
            <p:nvSpPr>
              <p:cNvPr id="84" name="Овал 83">
                <a:extLst>
                  <a:ext uri="{FF2B5EF4-FFF2-40B4-BE49-F238E27FC236}">
                    <a16:creationId xmlns:a16="http://schemas.microsoft.com/office/drawing/2014/main" id="{FDFFF559-7D1C-6F4B-BD03-1A1F9AB083F7}"/>
                  </a:ext>
                </a:extLst>
              </p:cNvPr>
              <p:cNvSpPr/>
              <p:nvPr/>
            </p:nvSpPr>
            <p:spPr>
              <a:xfrm>
                <a:off x="7413926" y="10348014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89" name="Фигура">
                <a:extLst>
                  <a:ext uri="{FF2B5EF4-FFF2-40B4-BE49-F238E27FC236}">
                    <a16:creationId xmlns:a16="http://schemas.microsoft.com/office/drawing/2014/main" id="{8C57A04D-D71D-3845-98BE-F361A0EE86FC}"/>
                  </a:ext>
                </a:extLst>
              </p:cNvPr>
              <p:cNvSpPr/>
              <p:nvPr/>
            </p:nvSpPr>
            <p:spPr>
              <a:xfrm>
                <a:off x="7710630" y="10595475"/>
                <a:ext cx="650215" cy="6495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5" h="21590" extrusionOk="0">
                    <a:moveTo>
                      <a:pt x="4613" y="1"/>
                    </a:moveTo>
                    <a:cubicBezTo>
                      <a:pt x="4501" y="-5"/>
                      <a:pt x="4393" y="50"/>
                      <a:pt x="4330" y="144"/>
                    </a:cubicBezTo>
                    <a:cubicBezTo>
                      <a:pt x="4264" y="243"/>
                      <a:pt x="4257" y="370"/>
                      <a:pt x="4312" y="476"/>
                    </a:cubicBezTo>
                    <a:lnTo>
                      <a:pt x="8375" y="8666"/>
                    </a:lnTo>
                    <a:lnTo>
                      <a:pt x="3470" y="8666"/>
                    </a:lnTo>
                    <a:lnTo>
                      <a:pt x="2111" y="5232"/>
                    </a:lnTo>
                    <a:cubicBezTo>
                      <a:pt x="2093" y="5178"/>
                      <a:pt x="2058" y="5130"/>
                      <a:pt x="2011" y="5096"/>
                    </a:cubicBezTo>
                    <a:cubicBezTo>
                      <a:pt x="1963" y="5060"/>
                      <a:pt x="1905" y="5042"/>
                      <a:pt x="1845" y="5042"/>
                    </a:cubicBezTo>
                    <a:lnTo>
                      <a:pt x="330" y="5042"/>
                    </a:lnTo>
                    <a:cubicBezTo>
                      <a:pt x="228" y="5043"/>
                      <a:pt x="131" y="5092"/>
                      <a:pt x="68" y="5173"/>
                    </a:cubicBezTo>
                    <a:cubicBezTo>
                      <a:pt x="24" y="5231"/>
                      <a:pt x="1" y="5302"/>
                      <a:pt x="0" y="5374"/>
                    </a:cubicBezTo>
                    <a:lnTo>
                      <a:pt x="0" y="9038"/>
                    </a:lnTo>
                    <a:lnTo>
                      <a:pt x="4" y="9038"/>
                    </a:lnTo>
                    <a:lnTo>
                      <a:pt x="4" y="10422"/>
                    </a:lnTo>
                    <a:cubicBezTo>
                      <a:pt x="1" y="10493"/>
                      <a:pt x="20" y="10563"/>
                      <a:pt x="57" y="10623"/>
                    </a:cubicBezTo>
                    <a:cubicBezTo>
                      <a:pt x="92" y="10678"/>
                      <a:pt x="142" y="10723"/>
                      <a:pt x="200" y="10751"/>
                    </a:cubicBezTo>
                    <a:lnTo>
                      <a:pt x="4947" y="12946"/>
                    </a:lnTo>
                    <a:lnTo>
                      <a:pt x="8364" y="12946"/>
                    </a:lnTo>
                    <a:lnTo>
                      <a:pt x="4312" y="21114"/>
                    </a:lnTo>
                    <a:cubicBezTo>
                      <a:pt x="4257" y="21220"/>
                      <a:pt x="4264" y="21347"/>
                      <a:pt x="4330" y="21446"/>
                    </a:cubicBezTo>
                    <a:cubicBezTo>
                      <a:pt x="4393" y="21540"/>
                      <a:pt x="4501" y="21595"/>
                      <a:pt x="4613" y="21589"/>
                    </a:cubicBezTo>
                    <a:lnTo>
                      <a:pt x="7514" y="21589"/>
                    </a:lnTo>
                    <a:cubicBezTo>
                      <a:pt x="7568" y="21585"/>
                      <a:pt x="7622" y="21569"/>
                      <a:pt x="7669" y="21541"/>
                    </a:cubicBezTo>
                    <a:cubicBezTo>
                      <a:pt x="7717" y="21514"/>
                      <a:pt x="7759" y="21476"/>
                      <a:pt x="7790" y="21430"/>
                    </a:cubicBezTo>
                    <a:lnTo>
                      <a:pt x="8901" y="19762"/>
                    </a:lnTo>
                    <a:lnTo>
                      <a:pt x="10389" y="19762"/>
                    </a:lnTo>
                    <a:cubicBezTo>
                      <a:pt x="10976" y="19762"/>
                      <a:pt x="11452" y="19284"/>
                      <a:pt x="11452" y="18694"/>
                    </a:cubicBezTo>
                    <a:cubicBezTo>
                      <a:pt x="11452" y="18104"/>
                      <a:pt x="10976" y="17626"/>
                      <a:pt x="10389" y="17626"/>
                    </a:cubicBezTo>
                    <a:lnTo>
                      <a:pt x="10323" y="17626"/>
                    </a:lnTo>
                    <a:lnTo>
                      <a:pt x="11055" y="16527"/>
                    </a:lnTo>
                    <a:lnTo>
                      <a:pt x="12175" y="16527"/>
                    </a:lnTo>
                    <a:cubicBezTo>
                      <a:pt x="12761" y="16527"/>
                      <a:pt x="13237" y="16048"/>
                      <a:pt x="13237" y="15459"/>
                    </a:cubicBezTo>
                    <a:cubicBezTo>
                      <a:pt x="13237" y="14965"/>
                      <a:pt x="12903" y="14554"/>
                      <a:pt x="12451" y="14431"/>
                    </a:cubicBezTo>
                    <a:lnTo>
                      <a:pt x="13439" y="12946"/>
                    </a:lnTo>
                    <a:lnTo>
                      <a:pt x="20255" y="12946"/>
                    </a:lnTo>
                    <a:cubicBezTo>
                      <a:pt x="20811" y="12926"/>
                      <a:pt x="21291" y="12549"/>
                      <a:pt x="21445" y="12011"/>
                    </a:cubicBezTo>
                    <a:cubicBezTo>
                      <a:pt x="21600" y="11467"/>
                      <a:pt x="21385" y="10885"/>
                      <a:pt x="20915" y="10574"/>
                    </a:cubicBezTo>
                    <a:lnTo>
                      <a:pt x="18720" y="8935"/>
                    </a:lnTo>
                    <a:cubicBezTo>
                      <a:pt x="18609" y="8841"/>
                      <a:pt x="18481" y="8769"/>
                      <a:pt x="18343" y="8723"/>
                    </a:cubicBezTo>
                    <a:cubicBezTo>
                      <a:pt x="18211" y="8679"/>
                      <a:pt x="18072" y="8660"/>
                      <a:pt x="17932" y="8666"/>
                    </a:cubicBezTo>
                    <a:lnTo>
                      <a:pt x="13454" y="8666"/>
                    </a:lnTo>
                    <a:lnTo>
                      <a:pt x="12451" y="7159"/>
                    </a:lnTo>
                    <a:cubicBezTo>
                      <a:pt x="12903" y="7036"/>
                      <a:pt x="13237" y="6625"/>
                      <a:pt x="13237" y="6131"/>
                    </a:cubicBezTo>
                    <a:cubicBezTo>
                      <a:pt x="13237" y="5542"/>
                      <a:pt x="12761" y="5063"/>
                      <a:pt x="12175" y="5063"/>
                    </a:cubicBezTo>
                    <a:lnTo>
                      <a:pt x="11055" y="5063"/>
                    </a:lnTo>
                    <a:lnTo>
                      <a:pt x="10323" y="3964"/>
                    </a:lnTo>
                    <a:lnTo>
                      <a:pt x="10389" y="3964"/>
                    </a:lnTo>
                    <a:cubicBezTo>
                      <a:pt x="10976" y="3964"/>
                      <a:pt x="11452" y="3486"/>
                      <a:pt x="11452" y="2896"/>
                    </a:cubicBezTo>
                    <a:cubicBezTo>
                      <a:pt x="11452" y="2306"/>
                      <a:pt x="10976" y="1828"/>
                      <a:pt x="10389" y="1828"/>
                    </a:cubicBezTo>
                    <a:lnTo>
                      <a:pt x="8901" y="1828"/>
                    </a:lnTo>
                    <a:lnTo>
                      <a:pt x="7790" y="160"/>
                    </a:lnTo>
                    <a:cubicBezTo>
                      <a:pt x="7759" y="114"/>
                      <a:pt x="7717" y="76"/>
                      <a:pt x="7669" y="49"/>
                    </a:cubicBezTo>
                    <a:cubicBezTo>
                      <a:pt x="7622" y="21"/>
                      <a:pt x="7568" y="5"/>
                      <a:pt x="7514" y="1"/>
                    </a:cubicBezTo>
                    <a:lnTo>
                      <a:pt x="4613" y="1"/>
                    </a:lnTo>
                    <a:close/>
                    <a:moveTo>
                      <a:pt x="5182" y="712"/>
                    </a:moveTo>
                    <a:lnTo>
                      <a:pt x="7334" y="712"/>
                    </a:lnTo>
                    <a:lnTo>
                      <a:pt x="12578" y="8666"/>
                    </a:lnTo>
                    <a:lnTo>
                      <a:pt x="9167" y="8666"/>
                    </a:lnTo>
                    <a:lnTo>
                      <a:pt x="5182" y="712"/>
                    </a:lnTo>
                    <a:close/>
                    <a:moveTo>
                      <a:pt x="9367" y="2528"/>
                    </a:moveTo>
                    <a:lnTo>
                      <a:pt x="10381" y="2528"/>
                    </a:lnTo>
                    <a:cubicBezTo>
                      <a:pt x="10583" y="2528"/>
                      <a:pt x="10746" y="2693"/>
                      <a:pt x="10746" y="2896"/>
                    </a:cubicBezTo>
                    <a:cubicBezTo>
                      <a:pt x="10746" y="3099"/>
                      <a:pt x="10583" y="3263"/>
                      <a:pt x="10381" y="3263"/>
                    </a:cubicBezTo>
                    <a:lnTo>
                      <a:pt x="9857" y="3263"/>
                    </a:lnTo>
                    <a:lnTo>
                      <a:pt x="9367" y="2528"/>
                    </a:lnTo>
                    <a:close/>
                    <a:moveTo>
                      <a:pt x="698" y="5746"/>
                    </a:moveTo>
                    <a:lnTo>
                      <a:pt x="1546" y="5746"/>
                    </a:lnTo>
                    <a:lnTo>
                      <a:pt x="2696" y="8666"/>
                    </a:lnTo>
                    <a:lnTo>
                      <a:pt x="698" y="8666"/>
                    </a:lnTo>
                    <a:lnTo>
                      <a:pt x="698" y="5746"/>
                    </a:lnTo>
                    <a:close/>
                    <a:moveTo>
                      <a:pt x="11522" y="5764"/>
                    </a:moveTo>
                    <a:lnTo>
                      <a:pt x="12166" y="5764"/>
                    </a:lnTo>
                    <a:cubicBezTo>
                      <a:pt x="12368" y="5764"/>
                      <a:pt x="12531" y="5928"/>
                      <a:pt x="12531" y="6131"/>
                    </a:cubicBezTo>
                    <a:cubicBezTo>
                      <a:pt x="12531" y="6334"/>
                      <a:pt x="12368" y="6499"/>
                      <a:pt x="12166" y="6499"/>
                    </a:cubicBezTo>
                    <a:lnTo>
                      <a:pt x="12012" y="6499"/>
                    </a:lnTo>
                    <a:lnTo>
                      <a:pt x="11522" y="5764"/>
                    </a:lnTo>
                    <a:close/>
                    <a:moveTo>
                      <a:pt x="716" y="9362"/>
                    </a:moveTo>
                    <a:lnTo>
                      <a:pt x="17799" y="9363"/>
                    </a:lnTo>
                    <a:cubicBezTo>
                      <a:pt x="17900" y="9364"/>
                      <a:pt x="18000" y="9378"/>
                      <a:pt x="18097" y="9405"/>
                    </a:cubicBezTo>
                    <a:cubicBezTo>
                      <a:pt x="18203" y="9435"/>
                      <a:pt x="18303" y="9479"/>
                      <a:pt x="18396" y="9537"/>
                    </a:cubicBezTo>
                    <a:lnTo>
                      <a:pt x="19130" y="10094"/>
                    </a:lnTo>
                    <a:lnTo>
                      <a:pt x="17951" y="10094"/>
                    </a:lnTo>
                    <a:lnTo>
                      <a:pt x="17951" y="10790"/>
                    </a:lnTo>
                    <a:lnTo>
                      <a:pt x="20046" y="10790"/>
                    </a:lnTo>
                    <a:lnTo>
                      <a:pt x="20561" y="11180"/>
                    </a:lnTo>
                    <a:cubicBezTo>
                      <a:pt x="20761" y="11320"/>
                      <a:pt x="20853" y="11571"/>
                      <a:pt x="20791" y="11808"/>
                    </a:cubicBezTo>
                    <a:cubicBezTo>
                      <a:pt x="20724" y="12069"/>
                      <a:pt x="20489" y="12251"/>
                      <a:pt x="20221" y="12251"/>
                    </a:cubicBezTo>
                    <a:lnTo>
                      <a:pt x="5059" y="12251"/>
                    </a:lnTo>
                    <a:lnTo>
                      <a:pt x="716" y="10232"/>
                    </a:lnTo>
                    <a:lnTo>
                      <a:pt x="716" y="9362"/>
                    </a:lnTo>
                    <a:close/>
                    <a:moveTo>
                      <a:pt x="6413" y="10094"/>
                    </a:moveTo>
                    <a:lnTo>
                      <a:pt x="6413" y="10790"/>
                    </a:lnTo>
                    <a:lnTo>
                      <a:pt x="7091" y="10790"/>
                    </a:lnTo>
                    <a:lnTo>
                      <a:pt x="7091" y="10094"/>
                    </a:lnTo>
                    <a:lnTo>
                      <a:pt x="6413" y="10094"/>
                    </a:lnTo>
                    <a:close/>
                    <a:moveTo>
                      <a:pt x="7855" y="10094"/>
                    </a:moveTo>
                    <a:lnTo>
                      <a:pt x="7855" y="10790"/>
                    </a:lnTo>
                    <a:lnTo>
                      <a:pt x="8534" y="10790"/>
                    </a:lnTo>
                    <a:lnTo>
                      <a:pt x="8534" y="10094"/>
                    </a:lnTo>
                    <a:lnTo>
                      <a:pt x="7855" y="10094"/>
                    </a:lnTo>
                    <a:close/>
                    <a:moveTo>
                      <a:pt x="9297" y="10094"/>
                    </a:moveTo>
                    <a:lnTo>
                      <a:pt x="9297" y="10790"/>
                    </a:lnTo>
                    <a:lnTo>
                      <a:pt x="9975" y="10790"/>
                    </a:lnTo>
                    <a:lnTo>
                      <a:pt x="9975" y="10094"/>
                    </a:lnTo>
                    <a:lnTo>
                      <a:pt x="9297" y="10094"/>
                    </a:lnTo>
                    <a:close/>
                    <a:moveTo>
                      <a:pt x="10739" y="10094"/>
                    </a:moveTo>
                    <a:lnTo>
                      <a:pt x="10739" y="10790"/>
                    </a:lnTo>
                    <a:lnTo>
                      <a:pt x="11417" y="10790"/>
                    </a:lnTo>
                    <a:lnTo>
                      <a:pt x="11417" y="10094"/>
                    </a:lnTo>
                    <a:lnTo>
                      <a:pt x="10739" y="10094"/>
                    </a:lnTo>
                    <a:close/>
                    <a:moveTo>
                      <a:pt x="12180" y="10094"/>
                    </a:moveTo>
                    <a:lnTo>
                      <a:pt x="12180" y="10790"/>
                    </a:lnTo>
                    <a:lnTo>
                      <a:pt x="12859" y="10790"/>
                    </a:lnTo>
                    <a:lnTo>
                      <a:pt x="12859" y="10094"/>
                    </a:lnTo>
                    <a:lnTo>
                      <a:pt x="12180" y="10094"/>
                    </a:lnTo>
                    <a:close/>
                    <a:moveTo>
                      <a:pt x="13622" y="10094"/>
                    </a:moveTo>
                    <a:lnTo>
                      <a:pt x="13622" y="10790"/>
                    </a:lnTo>
                    <a:lnTo>
                      <a:pt x="14301" y="10790"/>
                    </a:lnTo>
                    <a:lnTo>
                      <a:pt x="14301" y="10094"/>
                    </a:lnTo>
                    <a:lnTo>
                      <a:pt x="13622" y="10094"/>
                    </a:lnTo>
                    <a:close/>
                    <a:moveTo>
                      <a:pt x="15064" y="10094"/>
                    </a:moveTo>
                    <a:lnTo>
                      <a:pt x="15064" y="10790"/>
                    </a:lnTo>
                    <a:lnTo>
                      <a:pt x="15743" y="10790"/>
                    </a:lnTo>
                    <a:lnTo>
                      <a:pt x="15743" y="10094"/>
                    </a:lnTo>
                    <a:lnTo>
                      <a:pt x="15064" y="10094"/>
                    </a:lnTo>
                    <a:close/>
                    <a:moveTo>
                      <a:pt x="16506" y="10094"/>
                    </a:moveTo>
                    <a:lnTo>
                      <a:pt x="16506" y="10790"/>
                    </a:lnTo>
                    <a:lnTo>
                      <a:pt x="17184" y="10790"/>
                    </a:lnTo>
                    <a:lnTo>
                      <a:pt x="17184" y="10094"/>
                    </a:lnTo>
                    <a:lnTo>
                      <a:pt x="16506" y="10094"/>
                    </a:lnTo>
                    <a:close/>
                    <a:moveTo>
                      <a:pt x="9156" y="12946"/>
                    </a:moveTo>
                    <a:lnTo>
                      <a:pt x="12563" y="12946"/>
                    </a:lnTo>
                    <a:lnTo>
                      <a:pt x="7334" y="20878"/>
                    </a:lnTo>
                    <a:lnTo>
                      <a:pt x="5182" y="20878"/>
                    </a:lnTo>
                    <a:lnTo>
                      <a:pt x="9156" y="12946"/>
                    </a:lnTo>
                    <a:close/>
                    <a:moveTo>
                      <a:pt x="12012" y="15091"/>
                    </a:moveTo>
                    <a:lnTo>
                      <a:pt x="12166" y="15091"/>
                    </a:lnTo>
                    <a:cubicBezTo>
                      <a:pt x="12368" y="15091"/>
                      <a:pt x="12531" y="15256"/>
                      <a:pt x="12531" y="15459"/>
                    </a:cubicBezTo>
                    <a:cubicBezTo>
                      <a:pt x="12531" y="15662"/>
                      <a:pt x="12368" y="15826"/>
                      <a:pt x="12166" y="15826"/>
                    </a:cubicBezTo>
                    <a:lnTo>
                      <a:pt x="11522" y="15826"/>
                    </a:lnTo>
                    <a:lnTo>
                      <a:pt x="12012" y="15091"/>
                    </a:lnTo>
                    <a:close/>
                    <a:moveTo>
                      <a:pt x="9857" y="18327"/>
                    </a:moveTo>
                    <a:lnTo>
                      <a:pt x="10381" y="18327"/>
                    </a:lnTo>
                    <a:cubicBezTo>
                      <a:pt x="10583" y="18327"/>
                      <a:pt x="10746" y="18491"/>
                      <a:pt x="10746" y="18694"/>
                    </a:cubicBezTo>
                    <a:cubicBezTo>
                      <a:pt x="10746" y="18897"/>
                      <a:pt x="10583" y="19062"/>
                      <a:pt x="10381" y="19062"/>
                    </a:cubicBezTo>
                    <a:lnTo>
                      <a:pt x="9367" y="19062"/>
                    </a:lnTo>
                    <a:lnTo>
                      <a:pt x="9857" y="18327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B160ABBF-E88C-BF44-9CCD-69098C15D787}"/>
                </a:ext>
              </a:extLst>
            </p:cNvPr>
            <p:cNvSpPr/>
            <p:nvPr/>
          </p:nvSpPr>
          <p:spPr>
            <a:xfrm>
              <a:off x="5747956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#3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6942FF1E-A3CD-914E-9364-AEE8F74E7659}"/>
                </a:ext>
              </a:extLst>
            </p:cNvPr>
            <p:cNvGrpSpPr/>
            <p:nvPr/>
          </p:nvGrpSpPr>
          <p:grpSpPr>
            <a:xfrm>
              <a:off x="7616737" y="7230464"/>
              <a:ext cx="1144470" cy="1144470"/>
              <a:chOff x="8726029" y="10362567"/>
              <a:chExt cx="1144470" cy="1144470"/>
            </a:xfrm>
          </p:grpSpPr>
          <p:sp>
            <p:nvSpPr>
              <p:cNvPr id="85" name="Овал 84">
                <a:extLst>
                  <a:ext uri="{FF2B5EF4-FFF2-40B4-BE49-F238E27FC236}">
                    <a16:creationId xmlns:a16="http://schemas.microsoft.com/office/drawing/2014/main" id="{574D8D32-21DD-3C4A-AD10-702E13E97C49}"/>
                  </a:ext>
                </a:extLst>
              </p:cNvPr>
              <p:cNvSpPr/>
              <p:nvPr/>
            </p:nvSpPr>
            <p:spPr>
              <a:xfrm>
                <a:off x="8726029" y="10362567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88" name="Фигура">
                <a:extLst>
                  <a:ext uri="{FF2B5EF4-FFF2-40B4-BE49-F238E27FC236}">
                    <a16:creationId xmlns:a16="http://schemas.microsoft.com/office/drawing/2014/main" id="{FAC811F0-01CC-AD46-A5B3-9A05E2C5366C}"/>
                  </a:ext>
                </a:extLst>
              </p:cNvPr>
              <p:cNvSpPr/>
              <p:nvPr/>
            </p:nvSpPr>
            <p:spPr>
              <a:xfrm>
                <a:off x="9017872" y="10626111"/>
                <a:ext cx="648918" cy="562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360" extrusionOk="0">
                    <a:moveTo>
                      <a:pt x="6101" y="0"/>
                    </a:moveTo>
                    <a:cubicBezTo>
                      <a:pt x="5735" y="0"/>
                      <a:pt x="5370" y="159"/>
                      <a:pt x="5091" y="477"/>
                    </a:cubicBezTo>
                    <a:cubicBezTo>
                      <a:pt x="4572" y="1070"/>
                      <a:pt x="4536" y="2006"/>
                      <a:pt x="4984" y="2646"/>
                    </a:cubicBezTo>
                    <a:cubicBezTo>
                      <a:pt x="4377" y="2816"/>
                      <a:pt x="3795" y="3128"/>
                      <a:pt x="3276" y="3579"/>
                    </a:cubicBezTo>
                    <a:lnTo>
                      <a:pt x="2994" y="3257"/>
                    </a:lnTo>
                    <a:lnTo>
                      <a:pt x="3438" y="2752"/>
                    </a:lnTo>
                    <a:lnTo>
                      <a:pt x="2967" y="2213"/>
                    </a:lnTo>
                    <a:lnTo>
                      <a:pt x="1571" y="3802"/>
                    </a:lnTo>
                    <a:lnTo>
                      <a:pt x="2042" y="4342"/>
                    </a:lnTo>
                    <a:lnTo>
                      <a:pt x="2490" y="3831"/>
                    </a:lnTo>
                    <a:lnTo>
                      <a:pt x="2743" y="4121"/>
                    </a:lnTo>
                    <a:cubicBezTo>
                      <a:pt x="2335" y="4603"/>
                      <a:pt x="2022" y="5150"/>
                      <a:pt x="1805" y="5733"/>
                    </a:cubicBezTo>
                    <a:lnTo>
                      <a:pt x="801" y="5733"/>
                    </a:lnTo>
                    <a:cubicBezTo>
                      <a:pt x="597" y="5729"/>
                      <a:pt x="399" y="5815"/>
                      <a:pt x="249" y="5975"/>
                    </a:cubicBezTo>
                    <a:cubicBezTo>
                      <a:pt x="87" y="6149"/>
                      <a:pt x="-3" y="6392"/>
                      <a:pt x="0" y="6645"/>
                    </a:cubicBezTo>
                    <a:lnTo>
                      <a:pt x="0" y="18953"/>
                    </a:lnTo>
                    <a:cubicBezTo>
                      <a:pt x="2" y="19040"/>
                      <a:pt x="31" y="19124"/>
                      <a:pt x="81" y="19190"/>
                    </a:cubicBezTo>
                    <a:cubicBezTo>
                      <a:pt x="135" y="19261"/>
                      <a:pt x="210" y="19306"/>
                      <a:pt x="292" y="19317"/>
                    </a:cubicBezTo>
                    <a:lnTo>
                      <a:pt x="2567" y="19317"/>
                    </a:lnTo>
                    <a:cubicBezTo>
                      <a:pt x="2639" y="19802"/>
                      <a:pt x="2837" y="20267"/>
                      <a:pt x="3165" y="20641"/>
                    </a:cubicBezTo>
                    <a:cubicBezTo>
                      <a:pt x="4005" y="21600"/>
                      <a:pt x="5368" y="21600"/>
                      <a:pt x="6208" y="20641"/>
                    </a:cubicBezTo>
                    <a:cubicBezTo>
                      <a:pt x="6539" y="20264"/>
                      <a:pt x="6737" y="19795"/>
                      <a:pt x="6808" y="19306"/>
                    </a:cubicBezTo>
                    <a:lnTo>
                      <a:pt x="14811" y="19306"/>
                    </a:lnTo>
                    <a:cubicBezTo>
                      <a:pt x="14882" y="19795"/>
                      <a:pt x="15081" y="20264"/>
                      <a:pt x="15411" y="20641"/>
                    </a:cubicBezTo>
                    <a:cubicBezTo>
                      <a:pt x="16251" y="21600"/>
                      <a:pt x="17614" y="21600"/>
                      <a:pt x="18454" y="20641"/>
                    </a:cubicBezTo>
                    <a:cubicBezTo>
                      <a:pt x="18784" y="20265"/>
                      <a:pt x="18982" y="19797"/>
                      <a:pt x="19053" y="19310"/>
                    </a:cubicBezTo>
                    <a:lnTo>
                      <a:pt x="21271" y="19310"/>
                    </a:lnTo>
                    <a:cubicBezTo>
                      <a:pt x="21363" y="19311"/>
                      <a:pt x="21452" y="19266"/>
                      <a:pt x="21514" y="19187"/>
                    </a:cubicBezTo>
                    <a:cubicBezTo>
                      <a:pt x="21567" y="19119"/>
                      <a:pt x="21595" y="19032"/>
                      <a:pt x="21594" y="18941"/>
                    </a:cubicBezTo>
                    <a:lnTo>
                      <a:pt x="21597" y="14389"/>
                    </a:lnTo>
                    <a:cubicBezTo>
                      <a:pt x="21595" y="14333"/>
                      <a:pt x="21583" y="14277"/>
                      <a:pt x="21561" y="14226"/>
                    </a:cubicBezTo>
                    <a:cubicBezTo>
                      <a:pt x="21538" y="14174"/>
                      <a:pt x="21506" y="14127"/>
                      <a:pt x="21467" y="14090"/>
                    </a:cubicBezTo>
                    <a:lnTo>
                      <a:pt x="19027" y="12098"/>
                    </a:lnTo>
                    <a:lnTo>
                      <a:pt x="17365" y="6438"/>
                    </a:lnTo>
                    <a:cubicBezTo>
                      <a:pt x="17296" y="6232"/>
                      <a:pt x="17173" y="6056"/>
                      <a:pt x="17012" y="5934"/>
                    </a:cubicBezTo>
                    <a:cubicBezTo>
                      <a:pt x="16854" y="5813"/>
                      <a:pt x="16668" y="5751"/>
                      <a:pt x="16478" y="5755"/>
                    </a:cubicBezTo>
                    <a:lnTo>
                      <a:pt x="10405" y="5755"/>
                    </a:lnTo>
                    <a:cubicBezTo>
                      <a:pt x="10189" y="5167"/>
                      <a:pt x="9875" y="4617"/>
                      <a:pt x="9467" y="4131"/>
                    </a:cubicBezTo>
                    <a:lnTo>
                      <a:pt x="9739" y="3821"/>
                    </a:lnTo>
                    <a:lnTo>
                      <a:pt x="10181" y="4328"/>
                    </a:lnTo>
                    <a:lnTo>
                      <a:pt x="10654" y="3790"/>
                    </a:lnTo>
                    <a:lnTo>
                      <a:pt x="9262" y="2197"/>
                    </a:lnTo>
                    <a:lnTo>
                      <a:pt x="8789" y="2734"/>
                    </a:lnTo>
                    <a:lnTo>
                      <a:pt x="9236" y="3246"/>
                    </a:lnTo>
                    <a:lnTo>
                      <a:pt x="8935" y="3588"/>
                    </a:lnTo>
                    <a:cubicBezTo>
                      <a:pt x="8414" y="3132"/>
                      <a:pt x="7828" y="2817"/>
                      <a:pt x="7218" y="2646"/>
                    </a:cubicBezTo>
                    <a:cubicBezTo>
                      <a:pt x="7665" y="2006"/>
                      <a:pt x="7630" y="1070"/>
                      <a:pt x="7111" y="477"/>
                    </a:cubicBezTo>
                    <a:cubicBezTo>
                      <a:pt x="6832" y="159"/>
                      <a:pt x="6466" y="0"/>
                      <a:pt x="6101" y="0"/>
                    </a:cubicBezTo>
                    <a:close/>
                    <a:moveTo>
                      <a:pt x="6101" y="803"/>
                    </a:moveTo>
                    <a:cubicBezTo>
                      <a:pt x="6286" y="803"/>
                      <a:pt x="6472" y="884"/>
                      <a:pt x="6613" y="1046"/>
                    </a:cubicBezTo>
                    <a:cubicBezTo>
                      <a:pt x="6897" y="1369"/>
                      <a:pt x="6897" y="1892"/>
                      <a:pt x="6613" y="2215"/>
                    </a:cubicBezTo>
                    <a:cubicBezTo>
                      <a:pt x="6560" y="2277"/>
                      <a:pt x="6498" y="2323"/>
                      <a:pt x="6434" y="2361"/>
                    </a:cubicBezTo>
                    <a:lnTo>
                      <a:pt x="6434" y="1623"/>
                    </a:lnTo>
                    <a:lnTo>
                      <a:pt x="5767" y="1623"/>
                    </a:lnTo>
                    <a:lnTo>
                      <a:pt x="5767" y="2361"/>
                    </a:lnTo>
                    <a:cubicBezTo>
                      <a:pt x="5703" y="2323"/>
                      <a:pt x="5642" y="2277"/>
                      <a:pt x="5588" y="2215"/>
                    </a:cubicBezTo>
                    <a:cubicBezTo>
                      <a:pt x="5305" y="1892"/>
                      <a:pt x="5305" y="1369"/>
                      <a:pt x="5588" y="1046"/>
                    </a:cubicBezTo>
                    <a:cubicBezTo>
                      <a:pt x="5730" y="884"/>
                      <a:pt x="5915" y="803"/>
                      <a:pt x="6101" y="803"/>
                    </a:cubicBezTo>
                    <a:close/>
                    <a:moveTo>
                      <a:pt x="6101" y="3280"/>
                    </a:moveTo>
                    <a:cubicBezTo>
                      <a:pt x="7119" y="3280"/>
                      <a:pt x="8137" y="3723"/>
                      <a:pt x="8913" y="4609"/>
                    </a:cubicBezTo>
                    <a:cubicBezTo>
                      <a:pt x="10467" y="6382"/>
                      <a:pt x="10467" y="9257"/>
                      <a:pt x="8913" y="11030"/>
                    </a:cubicBezTo>
                    <a:cubicBezTo>
                      <a:pt x="7360" y="12803"/>
                      <a:pt x="4841" y="12803"/>
                      <a:pt x="3288" y="11030"/>
                    </a:cubicBezTo>
                    <a:cubicBezTo>
                      <a:pt x="1735" y="9257"/>
                      <a:pt x="1735" y="6382"/>
                      <a:pt x="3288" y="4609"/>
                    </a:cubicBezTo>
                    <a:cubicBezTo>
                      <a:pt x="4065" y="3723"/>
                      <a:pt x="5083" y="3280"/>
                      <a:pt x="6101" y="3280"/>
                    </a:cubicBezTo>
                    <a:close/>
                    <a:moveTo>
                      <a:pt x="5767" y="4105"/>
                    </a:moveTo>
                    <a:lnTo>
                      <a:pt x="5767" y="4918"/>
                    </a:lnTo>
                    <a:lnTo>
                      <a:pt x="6434" y="4918"/>
                    </a:lnTo>
                    <a:lnTo>
                      <a:pt x="6434" y="4105"/>
                    </a:lnTo>
                    <a:lnTo>
                      <a:pt x="5767" y="4105"/>
                    </a:lnTo>
                    <a:close/>
                    <a:moveTo>
                      <a:pt x="7641" y="4328"/>
                    </a:moveTo>
                    <a:lnTo>
                      <a:pt x="6143" y="6997"/>
                    </a:lnTo>
                    <a:cubicBezTo>
                      <a:pt x="5944" y="6983"/>
                      <a:pt x="5740" y="7061"/>
                      <a:pt x="5588" y="7235"/>
                    </a:cubicBezTo>
                    <a:cubicBezTo>
                      <a:pt x="5305" y="7558"/>
                      <a:pt x="5305" y="8082"/>
                      <a:pt x="5588" y="8405"/>
                    </a:cubicBezTo>
                    <a:cubicBezTo>
                      <a:pt x="5871" y="8728"/>
                      <a:pt x="6330" y="8728"/>
                      <a:pt x="6613" y="8405"/>
                    </a:cubicBezTo>
                    <a:cubicBezTo>
                      <a:pt x="6843" y="8143"/>
                      <a:pt x="6882" y="7752"/>
                      <a:pt x="6740" y="7440"/>
                    </a:cubicBezTo>
                    <a:lnTo>
                      <a:pt x="8241" y="4766"/>
                    </a:lnTo>
                    <a:lnTo>
                      <a:pt x="7641" y="4328"/>
                    </a:lnTo>
                    <a:close/>
                    <a:moveTo>
                      <a:pt x="4828" y="4414"/>
                    </a:moveTo>
                    <a:lnTo>
                      <a:pt x="4202" y="4800"/>
                    </a:lnTo>
                    <a:lnTo>
                      <a:pt x="4518" y="5470"/>
                    </a:lnTo>
                    <a:lnTo>
                      <a:pt x="5145" y="5084"/>
                    </a:lnTo>
                    <a:lnTo>
                      <a:pt x="4828" y="4414"/>
                    </a:lnTo>
                    <a:close/>
                    <a:moveTo>
                      <a:pt x="8730" y="5601"/>
                    </a:moveTo>
                    <a:lnTo>
                      <a:pt x="8154" y="5987"/>
                    </a:lnTo>
                    <a:lnTo>
                      <a:pt x="8514" y="6688"/>
                    </a:lnTo>
                    <a:lnTo>
                      <a:pt x="9090" y="6303"/>
                    </a:lnTo>
                    <a:lnTo>
                      <a:pt x="8730" y="5601"/>
                    </a:lnTo>
                    <a:close/>
                    <a:moveTo>
                      <a:pt x="3524" y="5602"/>
                    </a:moveTo>
                    <a:lnTo>
                      <a:pt x="3166" y="6304"/>
                    </a:lnTo>
                    <a:lnTo>
                      <a:pt x="3741" y="6688"/>
                    </a:lnTo>
                    <a:lnTo>
                      <a:pt x="4100" y="5985"/>
                    </a:lnTo>
                    <a:lnTo>
                      <a:pt x="3524" y="5602"/>
                    </a:lnTo>
                    <a:close/>
                    <a:moveTo>
                      <a:pt x="823" y="6572"/>
                    </a:moveTo>
                    <a:lnTo>
                      <a:pt x="1562" y="6572"/>
                    </a:lnTo>
                    <a:cubicBezTo>
                      <a:pt x="1196" y="8315"/>
                      <a:pt x="1608" y="10227"/>
                      <a:pt x="2800" y="11587"/>
                    </a:cubicBezTo>
                    <a:cubicBezTo>
                      <a:pt x="4623" y="13668"/>
                      <a:pt x="7579" y="13668"/>
                      <a:pt x="9402" y="11587"/>
                    </a:cubicBezTo>
                    <a:cubicBezTo>
                      <a:pt x="10592" y="10229"/>
                      <a:pt x="11005" y="8319"/>
                      <a:pt x="10640" y="6578"/>
                    </a:cubicBezTo>
                    <a:lnTo>
                      <a:pt x="16379" y="6578"/>
                    </a:lnTo>
                    <a:cubicBezTo>
                      <a:pt x="16457" y="6574"/>
                      <a:pt x="16535" y="6597"/>
                      <a:pt x="16601" y="6644"/>
                    </a:cubicBezTo>
                    <a:cubicBezTo>
                      <a:pt x="16663" y="6687"/>
                      <a:pt x="16713" y="6750"/>
                      <a:pt x="16746" y="6823"/>
                    </a:cubicBezTo>
                    <a:lnTo>
                      <a:pt x="16941" y="7422"/>
                    </a:lnTo>
                    <a:lnTo>
                      <a:pt x="15418" y="7422"/>
                    </a:lnTo>
                    <a:cubicBezTo>
                      <a:pt x="15142" y="7410"/>
                      <a:pt x="14875" y="7530"/>
                      <a:pt x="14681" y="7752"/>
                    </a:cubicBezTo>
                    <a:cubicBezTo>
                      <a:pt x="14498" y="7961"/>
                      <a:pt x="14394" y="8243"/>
                      <a:pt x="14391" y="8538"/>
                    </a:cubicBezTo>
                    <a:lnTo>
                      <a:pt x="14391" y="11581"/>
                    </a:lnTo>
                    <a:cubicBezTo>
                      <a:pt x="14395" y="11880"/>
                      <a:pt x="14501" y="12165"/>
                      <a:pt x="14686" y="12377"/>
                    </a:cubicBezTo>
                    <a:cubicBezTo>
                      <a:pt x="14882" y="12603"/>
                      <a:pt x="15151" y="12726"/>
                      <a:pt x="15430" y="12719"/>
                    </a:cubicBezTo>
                    <a:lnTo>
                      <a:pt x="18616" y="12719"/>
                    </a:lnTo>
                    <a:lnTo>
                      <a:pt x="20908" y="14611"/>
                    </a:lnTo>
                    <a:lnTo>
                      <a:pt x="20908" y="16849"/>
                    </a:lnTo>
                    <a:lnTo>
                      <a:pt x="19801" y="16849"/>
                    </a:lnTo>
                    <a:lnTo>
                      <a:pt x="19801" y="17662"/>
                    </a:lnTo>
                    <a:lnTo>
                      <a:pt x="20908" y="17662"/>
                    </a:lnTo>
                    <a:lnTo>
                      <a:pt x="20908" y="18484"/>
                    </a:lnTo>
                    <a:lnTo>
                      <a:pt x="19051" y="18484"/>
                    </a:lnTo>
                    <a:cubicBezTo>
                      <a:pt x="18978" y="18002"/>
                      <a:pt x="18780" y="17540"/>
                      <a:pt x="18454" y="17168"/>
                    </a:cubicBezTo>
                    <a:cubicBezTo>
                      <a:pt x="18034" y="16688"/>
                      <a:pt x="17484" y="16448"/>
                      <a:pt x="16933" y="16448"/>
                    </a:cubicBezTo>
                    <a:cubicBezTo>
                      <a:pt x="16382" y="16448"/>
                      <a:pt x="15831" y="16688"/>
                      <a:pt x="15411" y="17168"/>
                    </a:cubicBezTo>
                    <a:cubicBezTo>
                      <a:pt x="15083" y="17542"/>
                      <a:pt x="14884" y="18008"/>
                      <a:pt x="14812" y="18493"/>
                    </a:cubicBezTo>
                    <a:lnTo>
                      <a:pt x="6807" y="18493"/>
                    </a:lnTo>
                    <a:cubicBezTo>
                      <a:pt x="6735" y="18008"/>
                      <a:pt x="6536" y="17542"/>
                      <a:pt x="6208" y="17168"/>
                    </a:cubicBezTo>
                    <a:cubicBezTo>
                      <a:pt x="5788" y="16688"/>
                      <a:pt x="5238" y="16448"/>
                      <a:pt x="4687" y="16448"/>
                    </a:cubicBezTo>
                    <a:cubicBezTo>
                      <a:pt x="4136" y="16448"/>
                      <a:pt x="3585" y="16688"/>
                      <a:pt x="3165" y="17168"/>
                    </a:cubicBezTo>
                    <a:cubicBezTo>
                      <a:pt x="2836" y="17543"/>
                      <a:pt x="2638" y="18009"/>
                      <a:pt x="2567" y="18495"/>
                    </a:cubicBezTo>
                    <a:lnTo>
                      <a:pt x="677" y="18495"/>
                    </a:lnTo>
                    <a:lnTo>
                      <a:pt x="677" y="17662"/>
                    </a:lnTo>
                    <a:lnTo>
                      <a:pt x="2513" y="17662"/>
                    </a:lnTo>
                    <a:lnTo>
                      <a:pt x="2513" y="16849"/>
                    </a:lnTo>
                    <a:lnTo>
                      <a:pt x="677" y="16849"/>
                    </a:lnTo>
                    <a:lnTo>
                      <a:pt x="677" y="12714"/>
                    </a:lnTo>
                    <a:lnTo>
                      <a:pt x="1772" y="12714"/>
                    </a:lnTo>
                    <a:lnTo>
                      <a:pt x="1772" y="11901"/>
                    </a:lnTo>
                    <a:lnTo>
                      <a:pt x="677" y="11901"/>
                    </a:lnTo>
                    <a:lnTo>
                      <a:pt x="677" y="6739"/>
                    </a:lnTo>
                    <a:cubicBezTo>
                      <a:pt x="675" y="6693"/>
                      <a:pt x="690" y="6649"/>
                      <a:pt x="719" y="6617"/>
                    </a:cubicBezTo>
                    <a:cubicBezTo>
                      <a:pt x="747" y="6586"/>
                      <a:pt x="784" y="6570"/>
                      <a:pt x="823" y="6572"/>
                    </a:cubicBezTo>
                    <a:close/>
                    <a:moveTo>
                      <a:pt x="2899" y="7403"/>
                    </a:moveTo>
                    <a:lnTo>
                      <a:pt x="2899" y="8216"/>
                    </a:lnTo>
                    <a:lnTo>
                      <a:pt x="3566" y="8216"/>
                    </a:lnTo>
                    <a:lnTo>
                      <a:pt x="3566" y="7403"/>
                    </a:lnTo>
                    <a:lnTo>
                      <a:pt x="2899" y="7403"/>
                    </a:lnTo>
                    <a:close/>
                    <a:moveTo>
                      <a:pt x="8635" y="7413"/>
                    </a:moveTo>
                    <a:lnTo>
                      <a:pt x="8635" y="8226"/>
                    </a:lnTo>
                    <a:lnTo>
                      <a:pt x="9302" y="8226"/>
                    </a:lnTo>
                    <a:lnTo>
                      <a:pt x="9302" y="7413"/>
                    </a:lnTo>
                    <a:lnTo>
                      <a:pt x="8635" y="7413"/>
                    </a:lnTo>
                    <a:close/>
                    <a:moveTo>
                      <a:pt x="17154" y="8192"/>
                    </a:moveTo>
                    <a:lnTo>
                      <a:pt x="18256" y="11959"/>
                    </a:lnTo>
                    <a:lnTo>
                      <a:pt x="15474" y="11959"/>
                    </a:lnTo>
                    <a:cubicBezTo>
                      <a:pt x="15385" y="11959"/>
                      <a:pt x="15300" y="11921"/>
                      <a:pt x="15235" y="11853"/>
                    </a:cubicBezTo>
                    <a:cubicBezTo>
                      <a:pt x="15173" y="11787"/>
                      <a:pt x="15133" y="11697"/>
                      <a:pt x="15124" y="11600"/>
                    </a:cubicBezTo>
                    <a:lnTo>
                      <a:pt x="15124" y="8584"/>
                    </a:lnTo>
                    <a:cubicBezTo>
                      <a:pt x="15129" y="8489"/>
                      <a:pt x="15163" y="8398"/>
                      <a:pt x="15221" y="8328"/>
                    </a:cubicBezTo>
                    <a:cubicBezTo>
                      <a:pt x="15289" y="8247"/>
                      <a:pt x="15383" y="8201"/>
                      <a:pt x="15482" y="8201"/>
                    </a:cubicBezTo>
                    <a:lnTo>
                      <a:pt x="17154" y="8192"/>
                    </a:lnTo>
                    <a:close/>
                    <a:moveTo>
                      <a:pt x="3740" y="8879"/>
                    </a:moveTo>
                    <a:lnTo>
                      <a:pt x="3156" y="9246"/>
                    </a:lnTo>
                    <a:lnTo>
                      <a:pt x="3499" y="9959"/>
                    </a:lnTo>
                    <a:lnTo>
                      <a:pt x="4084" y="9590"/>
                    </a:lnTo>
                    <a:lnTo>
                      <a:pt x="3740" y="8879"/>
                    </a:lnTo>
                    <a:close/>
                    <a:moveTo>
                      <a:pt x="8484" y="8914"/>
                    </a:moveTo>
                    <a:lnTo>
                      <a:pt x="8146" y="9570"/>
                    </a:lnTo>
                    <a:lnTo>
                      <a:pt x="8760" y="9984"/>
                    </a:lnTo>
                    <a:lnTo>
                      <a:pt x="9098" y="9328"/>
                    </a:lnTo>
                    <a:lnTo>
                      <a:pt x="8484" y="8914"/>
                    </a:lnTo>
                    <a:close/>
                    <a:moveTo>
                      <a:pt x="7698" y="10111"/>
                    </a:moveTo>
                    <a:lnTo>
                      <a:pt x="7116" y="10484"/>
                    </a:lnTo>
                    <a:lnTo>
                      <a:pt x="7465" y="11193"/>
                    </a:lnTo>
                    <a:lnTo>
                      <a:pt x="8047" y="10820"/>
                    </a:lnTo>
                    <a:lnTo>
                      <a:pt x="7698" y="10111"/>
                    </a:lnTo>
                    <a:close/>
                    <a:moveTo>
                      <a:pt x="4538" y="10121"/>
                    </a:moveTo>
                    <a:lnTo>
                      <a:pt x="4213" y="10786"/>
                    </a:lnTo>
                    <a:lnTo>
                      <a:pt x="4835" y="11183"/>
                    </a:lnTo>
                    <a:lnTo>
                      <a:pt x="5160" y="10517"/>
                    </a:lnTo>
                    <a:lnTo>
                      <a:pt x="4538" y="10121"/>
                    </a:lnTo>
                    <a:close/>
                    <a:moveTo>
                      <a:pt x="5767" y="10722"/>
                    </a:moveTo>
                    <a:lnTo>
                      <a:pt x="5767" y="11535"/>
                    </a:lnTo>
                    <a:lnTo>
                      <a:pt x="6434" y="11535"/>
                    </a:lnTo>
                    <a:lnTo>
                      <a:pt x="6434" y="10722"/>
                    </a:lnTo>
                    <a:lnTo>
                      <a:pt x="5767" y="10722"/>
                    </a:lnTo>
                    <a:close/>
                    <a:moveTo>
                      <a:pt x="15118" y="13575"/>
                    </a:moveTo>
                    <a:lnTo>
                      <a:pt x="15118" y="14388"/>
                    </a:lnTo>
                    <a:lnTo>
                      <a:pt x="16568" y="14388"/>
                    </a:lnTo>
                    <a:lnTo>
                      <a:pt x="16568" y="13575"/>
                    </a:lnTo>
                    <a:lnTo>
                      <a:pt x="15118" y="13575"/>
                    </a:lnTo>
                    <a:close/>
                    <a:moveTo>
                      <a:pt x="7206" y="16849"/>
                    </a:moveTo>
                    <a:lnTo>
                      <a:pt x="7206" y="17662"/>
                    </a:lnTo>
                    <a:lnTo>
                      <a:pt x="14045" y="17662"/>
                    </a:lnTo>
                    <a:lnTo>
                      <a:pt x="14045" y="16849"/>
                    </a:lnTo>
                    <a:lnTo>
                      <a:pt x="7206" y="16849"/>
                    </a:lnTo>
                    <a:close/>
                    <a:moveTo>
                      <a:pt x="4687" y="17274"/>
                    </a:moveTo>
                    <a:cubicBezTo>
                      <a:pt x="5052" y="17274"/>
                      <a:pt x="5418" y="17433"/>
                      <a:pt x="5697" y="17752"/>
                    </a:cubicBezTo>
                    <a:cubicBezTo>
                      <a:pt x="6255" y="18388"/>
                      <a:pt x="6255" y="19420"/>
                      <a:pt x="5697" y="20057"/>
                    </a:cubicBezTo>
                    <a:cubicBezTo>
                      <a:pt x="5139" y="20694"/>
                      <a:pt x="4235" y="20694"/>
                      <a:pt x="3677" y="20057"/>
                    </a:cubicBezTo>
                    <a:cubicBezTo>
                      <a:pt x="3119" y="19420"/>
                      <a:pt x="3119" y="18388"/>
                      <a:pt x="3677" y="17752"/>
                    </a:cubicBezTo>
                    <a:cubicBezTo>
                      <a:pt x="3956" y="17433"/>
                      <a:pt x="4321" y="17274"/>
                      <a:pt x="4687" y="17274"/>
                    </a:cubicBezTo>
                    <a:close/>
                    <a:moveTo>
                      <a:pt x="16933" y="17274"/>
                    </a:moveTo>
                    <a:cubicBezTo>
                      <a:pt x="17298" y="17274"/>
                      <a:pt x="17664" y="17433"/>
                      <a:pt x="17943" y="17752"/>
                    </a:cubicBezTo>
                    <a:cubicBezTo>
                      <a:pt x="18500" y="18388"/>
                      <a:pt x="18500" y="19420"/>
                      <a:pt x="17943" y="20057"/>
                    </a:cubicBezTo>
                    <a:cubicBezTo>
                      <a:pt x="17385" y="20694"/>
                      <a:pt x="16481" y="20694"/>
                      <a:pt x="15923" y="20057"/>
                    </a:cubicBezTo>
                    <a:cubicBezTo>
                      <a:pt x="15365" y="19420"/>
                      <a:pt x="15365" y="18388"/>
                      <a:pt x="15923" y="17752"/>
                    </a:cubicBezTo>
                    <a:cubicBezTo>
                      <a:pt x="16202" y="17433"/>
                      <a:pt x="16567" y="17274"/>
                      <a:pt x="16933" y="17274"/>
                    </a:cubicBezTo>
                    <a:close/>
                    <a:moveTo>
                      <a:pt x="4327" y="18493"/>
                    </a:moveTo>
                    <a:lnTo>
                      <a:pt x="4327" y="19315"/>
                    </a:lnTo>
                    <a:lnTo>
                      <a:pt x="5047" y="19315"/>
                    </a:lnTo>
                    <a:lnTo>
                      <a:pt x="5047" y="18493"/>
                    </a:lnTo>
                    <a:lnTo>
                      <a:pt x="4327" y="18493"/>
                    </a:lnTo>
                    <a:close/>
                    <a:moveTo>
                      <a:pt x="16573" y="18493"/>
                    </a:moveTo>
                    <a:lnTo>
                      <a:pt x="16573" y="19315"/>
                    </a:lnTo>
                    <a:lnTo>
                      <a:pt x="17293" y="19315"/>
                    </a:lnTo>
                    <a:lnTo>
                      <a:pt x="17293" y="18493"/>
                    </a:lnTo>
                    <a:lnTo>
                      <a:pt x="16573" y="18493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B7C4574D-FA0D-2E41-B5A4-67D08CD5E3D9}"/>
                </a:ext>
              </a:extLst>
            </p:cNvPr>
            <p:cNvSpPr/>
            <p:nvPr/>
          </p:nvSpPr>
          <p:spPr>
            <a:xfrm>
              <a:off x="7502054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#4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C2D29000-BAFE-784A-8A97-57B697371572}"/>
                </a:ext>
              </a:extLst>
            </p:cNvPr>
            <p:cNvGrpSpPr/>
            <p:nvPr/>
          </p:nvGrpSpPr>
          <p:grpSpPr>
            <a:xfrm>
              <a:off x="9370834" y="7230464"/>
              <a:ext cx="1144470" cy="1144470"/>
              <a:chOff x="10169507" y="10460116"/>
              <a:chExt cx="1144470" cy="1144470"/>
            </a:xfrm>
          </p:grpSpPr>
          <p:sp>
            <p:nvSpPr>
              <p:cNvPr id="86" name="Овал 85">
                <a:extLst>
                  <a:ext uri="{FF2B5EF4-FFF2-40B4-BE49-F238E27FC236}">
                    <a16:creationId xmlns:a16="http://schemas.microsoft.com/office/drawing/2014/main" id="{8D565157-0C40-A949-AE5C-D158A990FCE7}"/>
                  </a:ext>
                </a:extLst>
              </p:cNvPr>
              <p:cNvSpPr/>
              <p:nvPr/>
            </p:nvSpPr>
            <p:spPr>
              <a:xfrm>
                <a:off x="10169507" y="10460116"/>
                <a:ext cx="1144470" cy="1144470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87" name="Фигура">
                <a:extLst>
                  <a:ext uri="{FF2B5EF4-FFF2-40B4-BE49-F238E27FC236}">
                    <a16:creationId xmlns:a16="http://schemas.microsoft.com/office/drawing/2014/main" id="{FD299D9D-3A42-9245-82A3-2E121F4092D4}"/>
                  </a:ext>
                </a:extLst>
              </p:cNvPr>
              <p:cNvSpPr/>
              <p:nvPr/>
            </p:nvSpPr>
            <p:spPr>
              <a:xfrm>
                <a:off x="10436350" y="10681982"/>
                <a:ext cx="610785" cy="645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600" extrusionOk="0">
                    <a:moveTo>
                      <a:pt x="8999" y="0"/>
                    </a:moveTo>
                    <a:cubicBezTo>
                      <a:pt x="8546" y="33"/>
                      <a:pt x="8123" y="227"/>
                      <a:pt x="7816" y="546"/>
                    </a:cubicBezTo>
                    <a:cubicBezTo>
                      <a:pt x="7503" y="870"/>
                      <a:pt x="7334" y="1298"/>
                      <a:pt x="7344" y="1738"/>
                    </a:cubicBezTo>
                    <a:lnTo>
                      <a:pt x="7344" y="5405"/>
                    </a:lnTo>
                    <a:cubicBezTo>
                      <a:pt x="7352" y="6295"/>
                      <a:pt x="7753" y="7137"/>
                      <a:pt x="8444" y="7732"/>
                    </a:cubicBezTo>
                    <a:lnTo>
                      <a:pt x="8444" y="9019"/>
                    </a:lnTo>
                    <a:lnTo>
                      <a:pt x="3782" y="9332"/>
                    </a:lnTo>
                    <a:cubicBezTo>
                      <a:pt x="3428" y="9367"/>
                      <a:pt x="3091" y="9494"/>
                      <a:pt x="2808" y="9700"/>
                    </a:cubicBezTo>
                    <a:cubicBezTo>
                      <a:pt x="2483" y="9935"/>
                      <a:pt x="2245" y="10263"/>
                      <a:pt x="2125" y="10635"/>
                    </a:cubicBezTo>
                    <a:lnTo>
                      <a:pt x="94" y="18424"/>
                    </a:lnTo>
                    <a:cubicBezTo>
                      <a:pt x="-81" y="19028"/>
                      <a:pt x="-11" y="19672"/>
                      <a:pt x="290" y="20229"/>
                    </a:cubicBezTo>
                    <a:cubicBezTo>
                      <a:pt x="716" y="21016"/>
                      <a:pt x="1540" y="21535"/>
                      <a:pt x="2467" y="21600"/>
                    </a:cubicBezTo>
                    <a:lnTo>
                      <a:pt x="5811" y="21600"/>
                    </a:lnTo>
                    <a:cubicBezTo>
                      <a:pt x="6368" y="21581"/>
                      <a:pt x="6890" y="21338"/>
                      <a:pt x="7248" y="20932"/>
                    </a:cubicBezTo>
                    <a:cubicBezTo>
                      <a:pt x="7445" y="20708"/>
                      <a:pt x="7579" y="20442"/>
                      <a:pt x="7648" y="20159"/>
                    </a:cubicBezTo>
                    <a:lnTo>
                      <a:pt x="10109" y="20159"/>
                    </a:lnTo>
                    <a:lnTo>
                      <a:pt x="11362" y="20159"/>
                    </a:lnTo>
                    <a:lnTo>
                      <a:pt x="13791" y="20159"/>
                    </a:lnTo>
                    <a:cubicBezTo>
                      <a:pt x="13859" y="20442"/>
                      <a:pt x="13994" y="20708"/>
                      <a:pt x="14191" y="20932"/>
                    </a:cubicBezTo>
                    <a:cubicBezTo>
                      <a:pt x="14549" y="21338"/>
                      <a:pt x="15070" y="21581"/>
                      <a:pt x="15627" y="21600"/>
                    </a:cubicBezTo>
                    <a:lnTo>
                      <a:pt x="18972" y="21600"/>
                    </a:lnTo>
                    <a:cubicBezTo>
                      <a:pt x="19898" y="21535"/>
                      <a:pt x="20723" y="21016"/>
                      <a:pt x="21149" y="20229"/>
                    </a:cubicBezTo>
                    <a:cubicBezTo>
                      <a:pt x="21450" y="19672"/>
                      <a:pt x="21519" y="19028"/>
                      <a:pt x="21344" y="18424"/>
                    </a:cubicBezTo>
                    <a:lnTo>
                      <a:pt x="19314" y="10635"/>
                    </a:lnTo>
                    <a:cubicBezTo>
                      <a:pt x="19194" y="10263"/>
                      <a:pt x="18955" y="9935"/>
                      <a:pt x="18631" y="9700"/>
                    </a:cubicBezTo>
                    <a:cubicBezTo>
                      <a:pt x="18348" y="9494"/>
                      <a:pt x="18011" y="9367"/>
                      <a:pt x="17657" y="9332"/>
                    </a:cubicBezTo>
                    <a:lnTo>
                      <a:pt x="12995" y="9019"/>
                    </a:lnTo>
                    <a:lnTo>
                      <a:pt x="12995" y="7769"/>
                    </a:lnTo>
                    <a:cubicBezTo>
                      <a:pt x="13711" y="7173"/>
                      <a:pt x="14128" y="6313"/>
                      <a:pt x="14136" y="5405"/>
                    </a:cubicBezTo>
                    <a:lnTo>
                      <a:pt x="14136" y="1738"/>
                    </a:lnTo>
                    <a:cubicBezTo>
                      <a:pt x="14146" y="1297"/>
                      <a:pt x="13977" y="870"/>
                      <a:pt x="13663" y="546"/>
                    </a:cubicBezTo>
                    <a:cubicBezTo>
                      <a:pt x="13356" y="227"/>
                      <a:pt x="12933" y="33"/>
                      <a:pt x="12481" y="0"/>
                    </a:cubicBezTo>
                    <a:lnTo>
                      <a:pt x="11144" y="0"/>
                    </a:lnTo>
                    <a:lnTo>
                      <a:pt x="10335" y="0"/>
                    </a:lnTo>
                    <a:lnTo>
                      <a:pt x="8999" y="0"/>
                    </a:lnTo>
                    <a:close/>
                    <a:moveTo>
                      <a:pt x="9112" y="676"/>
                    </a:moveTo>
                    <a:lnTo>
                      <a:pt x="10335" y="676"/>
                    </a:lnTo>
                    <a:lnTo>
                      <a:pt x="11144" y="676"/>
                    </a:lnTo>
                    <a:lnTo>
                      <a:pt x="12367" y="676"/>
                    </a:lnTo>
                    <a:cubicBezTo>
                      <a:pt x="12634" y="693"/>
                      <a:pt x="12885" y="801"/>
                      <a:pt x="13076" y="980"/>
                    </a:cubicBezTo>
                    <a:cubicBezTo>
                      <a:pt x="13284" y="1176"/>
                      <a:pt x="13404" y="1441"/>
                      <a:pt x="13411" y="1720"/>
                    </a:cubicBezTo>
                    <a:lnTo>
                      <a:pt x="13411" y="2505"/>
                    </a:lnTo>
                    <a:cubicBezTo>
                      <a:pt x="13332" y="2431"/>
                      <a:pt x="13245" y="2365"/>
                      <a:pt x="13150" y="2311"/>
                    </a:cubicBezTo>
                    <a:cubicBezTo>
                      <a:pt x="12928" y="2182"/>
                      <a:pt x="12673" y="2113"/>
                      <a:pt x="12414" y="2111"/>
                    </a:cubicBezTo>
                    <a:lnTo>
                      <a:pt x="9194" y="2111"/>
                    </a:lnTo>
                    <a:cubicBezTo>
                      <a:pt x="8932" y="2113"/>
                      <a:pt x="8673" y="2171"/>
                      <a:pt x="8438" y="2281"/>
                    </a:cubicBezTo>
                    <a:cubicBezTo>
                      <a:pt x="8304" y="2343"/>
                      <a:pt x="8182" y="2422"/>
                      <a:pt x="8069" y="2514"/>
                    </a:cubicBezTo>
                    <a:lnTo>
                      <a:pt x="8069" y="1720"/>
                    </a:lnTo>
                    <a:cubicBezTo>
                      <a:pt x="8076" y="1441"/>
                      <a:pt x="8196" y="1176"/>
                      <a:pt x="8404" y="980"/>
                    </a:cubicBezTo>
                    <a:cubicBezTo>
                      <a:pt x="8594" y="801"/>
                      <a:pt x="8846" y="693"/>
                      <a:pt x="9112" y="676"/>
                    </a:cubicBezTo>
                    <a:close/>
                    <a:moveTo>
                      <a:pt x="9202" y="2839"/>
                    </a:moveTo>
                    <a:lnTo>
                      <a:pt x="12298" y="2839"/>
                    </a:lnTo>
                    <a:cubicBezTo>
                      <a:pt x="12639" y="2846"/>
                      <a:pt x="12955" y="3008"/>
                      <a:pt x="13150" y="3275"/>
                    </a:cubicBezTo>
                    <a:cubicBezTo>
                      <a:pt x="13213" y="3361"/>
                      <a:pt x="13258" y="3456"/>
                      <a:pt x="13289" y="3556"/>
                    </a:cubicBezTo>
                    <a:lnTo>
                      <a:pt x="8174" y="3556"/>
                    </a:lnTo>
                    <a:cubicBezTo>
                      <a:pt x="8211" y="3462"/>
                      <a:pt x="8261" y="3373"/>
                      <a:pt x="8324" y="3292"/>
                    </a:cubicBezTo>
                    <a:cubicBezTo>
                      <a:pt x="8532" y="3025"/>
                      <a:pt x="8853" y="2859"/>
                      <a:pt x="9202" y="2839"/>
                    </a:cubicBezTo>
                    <a:close/>
                    <a:moveTo>
                      <a:pt x="8069" y="4243"/>
                    </a:moveTo>
                    <a:lnTo>
                      <a:pt x="9981" y="4243"/>
                    </a:lnTo>
                    <a:lnTo>
                      <a:pt x="9981" y="5778"/>
                    </a:lnTo>
                    <a:cubicBezTo>
                      <a:pt x="9981" y="5846"/>
                      <a:pt x="10006" y="5912"/>
                      <a:pt x="10053" y="5963"/>
                    </a:cubicBezTo>
                    <a:cubicBezTo>
                      <a:pt x="10110" y="6027"/>
                      <a:pt x="10194" y="6064"/>
                      <a:pt x="10281" y="6064"/>
                    </a:cubicBezTo>
                    <a:lnTo>
                      <a:pt x="11120" y="6064"/>
                    </a:lnTo>
                    <a:lnTo>
                      <a:pt x="11120" y="5359"/>
                    </a:lnTo>
                    <a:lnTo>
                      <a:pt x="10729" y="5359"/>
                    </a:lnTo>
                    <a:lnTo>
                      <a:pt x="10729" y="4243"/>
                    </a:lnTo>
                    <a:lnTo>
                      <a:pt x="13411" y="4243"/>
                    </a:lnTo>
                    <a:lnTo>
                      <a:pt x="13411" y="5514"/>
                    </a:lnTo>
                    <a:cubicBezTo>
                      <a:pt x="13352" y="6210"/>
                      <a:pt x="12997" y="6854"/>
                      <a:pt x="12428" y="7294"/>
                    </a:cubicBezTo>
                    <a:cubicBezTo>
                      <a:pt x="11937" y="7673"/>
                      <a:pt x="11342" y="7873"/>
                      <a:pt x="10744" y="7874"/>
                    </a:cubicBezTo>
                    <a:cubicBezTo>
                      <a:pt x="10143" y="7875"/>
                      <a:pt x="9546" y="7675"/>
                      <a:pt x="9052" y="7294"/>
                    </a:cubicBezTo>
                    <a:cubicBezTo>
                      <a:pt x="8482" y="6854"/>
                      <a:pt x="8128" y="6210"/>
                      <a:pt x="8069" y="5514"/>
                    </a:cubicBezTo>
                    <a:lnTo>
                      <a:pt x="8069" y="4243"/>
                    </a:lnTo>
                    <a:close/>
                    <a:moveTo>
                      <a:pt x="9183" y="8220"/>
                    </a:moveTo>
                    <a:cubicBezTo>
                      <a:pt x="9672" y="8460"/>
                      <a:pt x="10207" y="8585"/>
                      <a:pt x="10744" y="8584"/>
                    </a:cubicBezTo>
                    <a:cubicBezTo>
                      <a:pt x="11263" y="8583"/>
                      <a:pt x="11780" y="8467"/>
                      <a:pt x="12255" y="8241"/>
                    </a:cubicBezTo>
                    <a:lnTo>
                      <a:pt x="12255" y="9186"/>
                    </a:lnTo>
                    <a:lnTo>
                      <a:pt x="10736" y="10618"/>
                    </a:lnTo>
                    <a:lnTo>
                      <a:pt x="9183" y="9154"/>
                    </a:lnTo>
                    <a:lnTo>
                      <a:pt x="9183" y="8220"/>
                    </a:lnTo>
                    <a:close/>
                    <a:moveTo>
                      <a:pt x="8712" y="9696"/>
                    </a:moveTo>
                    <a:lnTo>
                      <a:pt x="9821" y="10771"/>
                    </a:lnTo>
                    <a:lnTo>
                      <a:pt x="3889" y="10771"/>
                    </a:lnTo>
                    <a:cubicBezTo>
                      <a:pt x="3795" y="10773"/>
                      <a:pt x="3705" y="10810"/>
                      <a:pt x="3638" y="10874"/>
                    </a:cubicBezTo>
                    <a:cubicBezTo>
                      <a:pt x="3571" y="10937"/>
                      <a:pt x="3533" y="11022"/>
                      <a:pt x="3530" y="11112"/>
                    </a:cubicBezTo>
                    <a:lnTo>
                      <a:pt x="3530" y="15487"/>
                    </a:lnTo>
                    <a:lnTo>
                      <a:pt x="1601" y="15487"/>
                    </a:lnTo>
                    <a:lnTo>
                      <a:pt x="2836" y="10800"/>
                    </a:lnTo>
                    <a:cubicBezTo>
                      <a:pt x="2911" y="10588"/>
                      <a:pt x="3050" y="10401"/>
                      <a:pt x="3235" y="10264"/>
                    </a:cubicBezTo>
                    <a:cubicBezTo>
                      <a:pt x="3427" y="10122"/>
                      <a:pt x="3660" y="10040"/>
                      <a:pt x="3903" y="10027"/>
                    </a:cubicBezTo>
                    <a:lnTo>
                      <a:pt x="8712" y="9696"/>
                    </a:lnTo>
                    <a:close/>
                    <a:moveTo>
                      <a:pt x="12757" y="9698"/>
                    </a:moveTo>
                    <a:lnTo>
                      <a:pt x="17536" y="10027"/>
                    </a:lnTo>
                    <a:cubicBezTo>
                      <a:pt x="17779" y="10040"/>
                      <a:pt x="18012" y="10122"/>
                      <a:pt x="18204" y="10264"/>
                    </a:cubicBezTo>
                    <a:cubicBezTo>
                      <a:pt x="18389" y="10401"/>
                      <a:pt x="18528" y="10588"/>
                      <a:pt x="18602" y="10800"/>
                    </a:cubicBezTo>
                    <a:lnTo>
                      <a:pt x="19837" y="15487"/>
                    </a:lnTo>
                    <a:lnTo>
                      <a:pt x="17942" y="15487"/>
                    </a:lnTo>
                    <a:lnTo>
                      <a:pt x="17942" y="11112"/>
                    </a:lnTo>
                    <a:cubicBezTo>
                      <a:pt x="17939" y="11022"/>
                      <a:pt x="17901" y="10937"/>
                      <a:pt x="17834" y="10874"/>
                    </a:cubicBezTo>
                    <a:cubicBezTo>
                      <a:pt x="17767" y="10810"/>
                      <a:pt x="17677" y="10773"/>
                      <a:pt x="17583" y="10771"/>
                    </a:cubicBezTo>
                    <a:lnTo>
                      <a:pt x="11651" y="10771"/>
                    </a:lnTo>
                    <a:lnTo>
                      <a:pt x="12757" y="9698"/>
                    </a:lnTo>
                    <a:close/>
                    <a:moveTo>
                      <a:pt x="4276" y="11486"/>
                    </a:moveTo>
                    <a:lnTo>
                      <a:pt x="8857" y="11486"/>
                    </a:lnTo>
                    <a:lnTo>
                      <a:pt x="8857" y="13302"/>
                    </a:lnTo>
                    <a:lnTo>
                      <a:pt x="4276" y="13302"/>
                    </a:lnTo>
                    <a:lnTo>
                      <a:pt x="4276" y="11486"/>
                    </a:lnTo>
                    <a:close/>
                    <a:moveTo>
                      <a:pt x="9564" y="11486"/>
                    </a:moveTo>
                    <a:lnTo>
                      <a:pt x="10396" y="11486"/>
                    </a:lnTo>
                    <a:lnTo>
                      <a:pt x="11076" y="11486"/>
                    </a:lnTo>
                    <a:lnTo>
                      <a:pt x="11902" y="11486"/>
                    </a:lnTo>
                    <a:lnTo>
                      <a:pt x="11902" y="13302"/>
                    </a:lnTo>
                    <a:lnTo>
                      <a:pt x="9564" y="13302"/>
                    </a:lnTo>
                    <a:lnTo>
                      <a:pt x="9564" y="11486"/>
                    </a:lnTo>
                    <a:close/>
                    <a:moveTo>
                      <a:pt x="12608" y="11486"/>
                    </a:moveTo>
                    <a:lnTo>
                      <a:pt x="17196" y="11486"/>
                    </a:lnTo>
                    <a:lnTo>
                      <a:pt x="17196" y="13302"/>
                    </a:lnTo>
                    <a:lnTo>
                      <a:pt x="12608" y="13302"/>
                    </a:lnTo>
                    <a:lnTo>
                      <a:pt x="12608" y="11486"/>
                    </a:lnTo>
                    <a:close/>
                    <a:moveTo>
                      <a:pt x="4276" y="13989"/>
                    </a:moveTo>
                    <a:lnTo>
                      <a:pt x="8857" y="13989"/>
                    </a:lnTo>
                    <a:lnTo>
                      <a:pt x="8857" y="15601"/>
                    </a:lnTo>
                    <a:cubicBezTo>
                      <a:pt x="8857" y="15766"/>
                      <a:pt x="8857" y="15848"/>
                      <a:pt x="8886" y="15935"/>
                    </a:cubicBezTo>
                    <a:cubicBezTo>
                      <a:pt x="8923" y="16031"/>
                      <a:pt x="9002" y="16107"/>
                      <a:pt x="9102" y="16142"/>
                    </a:cubicBezTo>
                    <a:cubicBezTo>
                      <a:pt x="9194" y="16169"/>
                      <a:pt x="9280" y="16169"/>
                      <a:pt x="9450" y="16169"/>
                    </a:cubicBezTo>
                    <a:lnTo>
                      <a:pt x="12013" y="16169"/>
                    </a:lnTo>
                    <a:cubicBezTo>
                      <a:pt x="12186" y="16169"/>
                      <a:pt x="12272" y="16169"/>
                      <a:pt x="12363" y="16142"/>
                    </a:cubicBezTo>
                    <a:cubicBezTo>
                      <a:pt x="12464" y="16107"/>
                      <a:pt x="12543" y="16031"/>
                      <a:pt x="12579" y="15935"/>
                    </a:cubicBezTo>
                    <a:cubicBezTo>
                      <a:pt x="12608" y="15848"/>
                      <a:pt x="12608" y="15766"/>
                      <a:pt x="12608" y="15604"/>
                    </a:cubicBezTo>
                    <a:lnTo>
                      <a:pt x="12608" y="13989"/>
                    </a:lnTo>
                    <a:lnTo>
                      <a:pt x="17196" y="13989"/>
                    </a:lnTo>
                    <a:lnTo>
                      <a:pt x="17196" y="19454"/>
                    </a:lnTo>
                    <a:lnTo>
                      <a:pt x="11362" y="19454"/>
                    </a:lnTo>
                    <a:lnTo>
                      <a:pt x="10109" y="19454"/>
                    </a:lnTo>
                    <a:lnTo>
                      <a:pt x="4276" y="19454"/>
                    </a:lnTo>
                    <a:lnTo>
                      <a:pt x="4276" y="13989"/>
                    </a:lnTo>
                    <a:close/>
                    <a:moveTo>
                      <a:pt x="9564" y="13989"/>
                    </a:moveTo>
                    <a:lnTo>
                      <a:pt x="11902" y="13989"/>
                    </a:lnTo>
                    <a:lnTo>
                      <a:pt x="11902" y="15456"/>
                    </a:lnTo>
                    <a:lnTo>
                      <a:pt x="9564" y="15456"/>
                    </a:lnTo>
                    <a:lnTo>
                      <a:pt x="9564" y="13989"/>
                    </a:lnTo>
                    <a:close/>
                    <a:moveTo>
                      <a:pt x="1421" y="16174"/>
                    </a:moveTo>
                    <a:lnTo>
                      <a:pt x="3530" y="16174"/>
                    </a:lnTo>
                    <a:lnTo>
                      <a:pt x="3530" y="17690"/>
                    </a:lnTo>
                    <a:cubicBezTo>
                      <a:pt x="3367" y="17631"/>
                      <a:pt x="3189" y="17603"/>
                      <a:pt x="3004" y="17624"/>
                    </a:cubicBezTo>
                    <a:cubicBezTo>
                      <a:pt x="2473" y="17686"/>
                      <a:pt x="2067" y="18106"/>
                      <a:pt x="2045" y="18615"/>
                    </a:cubicBezTo>
                    <a:lnTo>
                      <a:pt x="2045" y="20772"/>
                    </a:lnTo>
                    <a:cubicBezTo>
                      <a:pt x="1608" y="20624"/>
                      <a:pt x="1234" y="20332"/>
                      <a:pt x="997" y="19941"/>
                    </a:cubicBezTo>
                    <a:cubicBezTo>
                      <a:pt x="737" y="19513"/>
                      <a:pt x="666" y="19004"/>
                      <a:pt x="801" y="18526"/>
                    </a:cubicBezTo>
                    <a:lnTo>
                      <a:pt x="1421" y="16174"/>
                    </a:lnTo>
                    <a:close/>
                    <a:moveTo>
                      <a:pt x="17942" y="16174"/>
                    </a:moveTo>
                    <a:lnTo>
                      <a:pt x="20018" y="16174"/>
                    </a:lnTo>
                    <a:lnTo>
                      <a:pt x="20637" y="18526"/>
                    </a:lnTo>
                    <a:cubicBezTo>
                      <a:pt x="20772" y="19004"/>
                      <a:pt x="20702" y="19513"/>
                      <a:pt x="20442" y="19941"/>
                    </a:cubicBezTo>
                    <a:cubicBezTo>
                      <a:pt x="20206" y="20331"/>
                      <a:pt x="19834" y="20622"/>
                      <a:pt x="19398" y="20771"/>
                    </a:cubicBezTo>
                    <a:lnTo>
                      <a:pt x="19398" y="18615"/>
                    </a:lnTo>
                    <a:cubicBezTo>
                      <a:pt x="19377" y="18106"/>
                      <a:pt x="18970" y="17686"/>
                      <a:pt x="18439" y="17624"/>
                    </a:cubicBezTo>
                    <a:cubicBezTo>
                      <a:pt x="18265" y="17604"/>
                      <a:pt x="18097" y="17628"/>
                      <a:pt x="17942" y="17680"/>
                    </a:cubicBezTo>
                    <a:lnTo>
                      <a:pt x="17942" y="16174"/>
                    </a:lnTo>
                    <a:close/>
                    <a:moveTo>
                      <a:pt x="14140" y="18011"/>
                    </a:moveTo>
                    <a:lnTo>
                      <a:pt x="14140" y="18698"/>
                    </a:lnTo>
                    <a:lnTo>
                      <a:pt x="14861" y="18698"/>
                    </a:lnTo>
                    <a:lnTo>
                      <a:pt x="14861" y="18011"/>
                    </a:lnTo>
                    <a:lnTo>
                      <a:pt x="14140" y="18011"/>
                    </a:lnTo>
                    <a:close/>
                    <a:moveTo>
                      <a:pt x="15665" y="18011"/>
                    </a:moveTo>
                    <a:lnTo>
                      <a:pt x="15665" y="18698"/>
                    </a:lnTo>
                    <a:lnTo>
                      <a:pt x="16385" y="18698"/>
                    </a:lnTo>
                    <a:lnTo>
                      <a:pt x="16385" y="18011"/>
                    </a:lnTo>
                    <a:lnTo>
                      <a:pt x="15665" y="18011"/>
                    </a:lnTo>
                    <a:close/>
                    <a:moveTo>
                      <a:pt x="3156" y="18336"/>
                    </a:moveTo>
                    <a:cubicBezTo>
                      <a:pt x="3327" y="18332"/>
                      <a:pt x="3481" y="18439"/>
                      <a:pt x="3530" y="18595"/>
                    </a:cubicBezTo>
                    <a:lnTo>
                      <a:pt x="3530" y="19805"/>
                    </a:lnTo>
                    <a:cubicBezTo>
                      <a:pt x="3522" y="19900"/>
                      <a:pt x="3558" y="19994"/>
                      <a:pt x="3628" y="20062"/>
                    </a:cubicBezTo>
                    <a:cubicBezTo>
                      <a:pt x="3701" y="20132"/>
                      <a:pt x="3803" y="20168"/>
                      <a:pt x="3906" y="20159"/>
                    </a:cubicBezTo>
                    <a:lnTo>
                      <a:pt x="6861" y="20159"/>
                    </a:lnTo>
                    <a:cubicBezTo>
                      <a:pt x="6820" y="20273"/>
                      <a:pt x="6760" y="20382"/>
                      <a:pt x="6679" y="20477"/>
                    </a:cubicBezTo>
                    <a:cubicBezTo>
                      <a:pt x="6470" y="20723"/>
                      <a:pt x="6155" y="20867"/>
                      <a:pt x="5823" y="20869"/>
                    </a:cubicBezTo>
                    <a:lnTo>
                      <a:pt x="2800" y="20869"/>
                    </a:lnTo>
                    <a:lnTo>
                      <a:pt x="2800" y="18666"/>
                    </a:lnTo>
                    <a:cubicBezTo>
                      <a:pt x="2806" y="18515"/>
                      <a:pt x="2916" y="18385"/>
                      <a:pt x="3070" y="18348"/>
                    </a:cubicBezTo>
                    <a:cubicBezTo>
                      <a:pt x="3099" y="18340"/>
                      <a:pt x="3128" y="18337"/>
                      <a:pt x="3156" y="18336"/>
                    </a:cubicBezTo>
                    <a:close/>
                    <a:moveTo>
                      <a:pt x="18288" y="18336"/>
                    </a:moveTo>
                    <a:cubicBezTo>
                      <a:pt x="18316" y="18337"/>
                      <a:pt x="18345" y="18340"/>
                      <a:pt x="18374" y="18348"/>
                    </a:cubicBezTo>
                    <a:cubicBezTo>
                      <a:pt x="18528" y="18385"/>
                      <a:pt x="18638" y="18515"/>
                      <a:pt x="18644" y="18666"/>
                    </a:cubicBezTo>
                    <a:lnTo>
                      <a:pt x="18644" y="20869"/>
                    </a:lnTo>
                    <a:lnTo>
                      <a:pt x="15616" y="20869"/>
                    </a:lnTo>
                    <a:cubicBezTo>
                      <a:pt x="15284" y="20867"/>
                      <a:pt x="14969" y="20723"/>
                      <a:pt x="14760" y="20477"/>
                    </a:cubicBezTo>
                    <a:cubicBezTo>
                      <a:pt x="14679" y="20382"/>
                      <a:pt x="14619" y="20273"/>
                      <a:pt x="14578" y="20159"/>
                    </a:cubicBezTo>
                    <a:lnTo>
                      <a:pt x="17566" y="20159"/>
                    </a:lnTo>
                    <a:cubicBezTo>
                      <a:pt x="17669" y="20168"/>
                      <a:pt x="17771" y="20132"/>
                      <a:pt x="17844" y="20062"/>
                    </a:cubicBezTo>
                    <a:cubicBezTo>
                      <a:pt x="17914" y="19994"/>
                      <a:pt x="17950" y="19900"/>
                      <a:pt x="17942" y="19805"/>
                    </a:cubicBezTo>
                    <a:lnTo>
                      <a:pt x="17942" y="18532"/>
                    </a:lnTo>
                    <a:cubicBezTo>
                      <a:pt x="18008" y="18411"/>
                      <a:pt x="18141" y="18333"/>
                      <a:pt x="18288" y="1833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A67F4377-E51D-5946-A5A0-0EE5A8F7973E}"/>
                </a:ext>
              </a:extLst>
            </p:cNvPr>
            <p:cNvSpPr/>
            <p:nvPr/>
          </p:nvSpPr>
          <p:spPr>
            <a:xfrm>
              <a:off x="9256151" y="8445334"/>
              <a:ext cx="1373837" cy="586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Step #5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916DC659-C123-CA40-92FE-F616FC844A8F}"/>
                </a:ext>
              </a:extLst>
            </p:cNvPr>
            <p:cNvSpPr/>
            <p:nvPr/>
          </p:nvSpPr>
          <p:spPr>
            <a:xfrm>
              <a:off x="2332205" y="9669941"/>
              <a:ext cx="8280920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469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D655A26-FCD1-014F-8154-A6B212EF58F5}"/>
              </a:ext>
            </a:extLst>
          </p:cNvPr>
          <p:cNvGrpSpPr/>
          <p:nvPr/>
        </p:nvGrpSpPr>
        <p:grpSpPr>
          <a:xfrm>
            <a:off x="7382493" y="2036067"/>
            <a:ext cx="9619013" cy="9619013"/>
            <a:chOff x="7382493" y="2036067"/>
            <a:chExt cx="9619013" cy="9619013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5394489A-D822-AE47-AD8A-F2F837A3722D}"/>
                </a:ext>
              </a:extLst>
            </p:cNvPr>
            <p:cNvSpPr/>
            <p:nvPr/>
          </p:nvSpPr>
          <p:spPr>
            <a:xfrm>
              <a:off x="7382493" y="2036067"/>
              <a:ext cx="9619013" cy="9619013"/>
            </a:xfrm>
            <a:prstGeom prst="ellipse">
              <a:avLst/>
            </a:prstGeom>
            <a:ln w="38100">
              <a:solidFill>
                <a:schemeClr val="tx2"/>
              </a:solidFill>
              <a:prstDash val="dash"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3BD5DB09-AE3E-8946-9C0A-01CEA2F8E03F}"/>
                </a:ext>
              </a:extLst>
            </p:cNvPr>
            <p:cNvGrpSpPr/>
            <p:nvPr/>
          </p:nvGrpSpPr>
          <p:grpSpPr>
            <a:xfrm rot="13500000">
              <a:off x="8407435" y="9876257"/>
              <a:ext cx="789443" cy="788633"/>
              <a:chOff x="15578351" y="-120852"/>
              <a:chExt cx="3279533" cy="3276167"/>
            </a:xfrm>
          </p:grpSpPr>
          <p:sp>
            <p:nvSpPr>
              <p:cNvPr id="19" name="Полилиния 18">
                <a:extLst>
                  <a:ext uri="{FF2B5EF4-FFF2-40B4-BE49-F238E27FC236}">
                    <a16:creationId xmlns:a16="http://schemas.microsoft.com/office/drawing/2014/main" id="{C014481E-67AF-F949-A729-3C3520C7855F}"/>
                  </a:ext>
                </a:extLst>
              </p:cNvPr>
              <p:cNvSpPr/>
              <p:nvPr/>
            </p:nvSpPr>
            <p:spPr>
              <a:xfrm>
                <a:off x="15636240" y="1243584"/>
                <a:ext cx="3172968" cy="548640"/>
              </a:xfrm>
              <a:custGeom>
                <a:avLst/>
                <a:gdLst>
                  <a:gd name="connsiteX0" fmla="*/ 2720340 w 3172968"/>
                  <a:gd name="connsiteY0" fmla="*/ 9144 h 548640"/>
                  <a:gd name="connsiteX1" fmla="*/ 0 w 3172968"/>
                  <a:gd name="connsiteY1" fmla="*/ 0 h 548640"/>
                  <a:gd name="connsiteX2" fmla="*/ 0 w 3172968"/>
                  <a:gd name="connsiteY2" fmla="*/ 219456 h 548640"/>
                  <a:gd name="connsiteX3" fmla="*/ 694944 w 3172968"/>
                  <a:gd name="connsiteY3" fmla="*/ 544068 h 548640"/>
                  <a:gd name="connsiteX4" fmla="*/ 3022092 w 3172968"/>
                  <a:gd name="connsiteY4" fmla="*/ 548640 h 548640"/>
                  <a:gd name="connsiteX5" fmla="*/ 3136392 w 3172968"/>
                  <a:gd name="connsiteY5" fmla="*/ 489204 h 548640"/>
                  <a:gd name="connsiteX6" fmla="*/ 3172968 w 3172968"/>
                  <a:gd name="connsiteY6" fmla="*/ 342900 h 548640"/>
                  <a:gd name="connsiteX7" fmla="*/ 2720340 w 3172968"/>
                  <a:gd name="connsiteY7" fmla="*/ 9144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72968" h="548640">
                    <a:moveTo>
                      <a:pt x="2720340" y="9144"/>
                    </a:moveTo>
                    <a:lnTo>
                      <a:pt x="0" y="0"/>
                    </a:lnTo>
                    <a:lnTo>
                      <a:pt x="0" y="219456"/>
                    </a:lnTo>
                    <a:lnTo>
                      <a:pt x="694944" y="544068"/>
                    </a:lnTo>
                    <a:lnTo>
                      <a:pt x="3022092" y="548640"/>
                    </a:lnTo>
                    <a:lnTo>
                      <a:pt x="3136392" y="489204"/>
                    </a:lnTo>
                    <a:lnTo>
                      <a:pt x="3172968" y="342900"/>
                    </a:lnTo>
                    <a:lnTo>
                      <a:pt x="2720340" y="9144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Фигура">
                <a:extLst>
                  <a:ext uri="{FF2B5EF4-FFF2-40B4-BE49-F238E27FC236}">
                    <a16:creationId xmlns:a16="http://schemas.microsoft.com/office/drawing/2014/main" id="{056A5215-8934-114C-998C-0587EF2DDE71}"/>
                  </a:ext>
                </a:extLst>
              </p:cNvPr>
              <p:cNvSpPr/>
              <p:nvPr/>
            </p:nvSpPr>
            <p:spPr>
              <a:xfrm>
                <a:off x="15578351" y="-120852"/>
                <a:ext cx="3279533" cy="3276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5" h="21590" extrusionOk="0">
                    <a:moveTo>
                      <a:pt x="4613" y="1"/>
                    </a:moveTo>
                    <a:cubicBezTo>
                      <a:pt x="4501" y="-5"/>
                      <a:pt x="4393" y="50"/>
                      <a:pt x="4330" y="144"/>
                    </a:cubicBezTo>
                    <a:cubicBezTo>
                      <a:pt x="4264" y="243"/>
                      <a:pt x="4257" y="370"/>
                      <a:pt x="4312" y="476"/>
                    </a:cubicBezTo>
                    <a:lnTo>
                      <a:pt x="8375" y="8666"/>
                    </a:lnTo>
                    <a:lnTo>
                      <a:pt x="3470" y="8666"/>
                    </a:lnTo>
                    <a:lnTo>
                      <a:pt x="2111" y="5232"/>
                    </a:lnTo>
                    <a:cubicBezTo>
                      <a:pt x="2093" y="5178"/>
                      <a:pt x="2058" y="5130"/>
                      <a:pt x="2011" y="5096"/>
                    </a:cubicBezTo>
                    <a:cubicBezTo>
                      <a:pt x="1963" y="5060"/>
                      <a:pt x="1905" y="5042"/>
                      <a:pt x="1845" y="5042"/>
                    </a:cubicBezTo>
                    <a:lnTo>
                      <a:pt x="330" y="5042"/>
                    </a:lnTo>
                    <a:cubicBezTo>
                      <a:pt x="228" y="5043"/>
                      <a:pt x="131" y="5092"/>
                      <a:pt x="68" y="5173"/>
                    </a:cubicBezTo>
                    <a:cubicBezTo>
                      <a:pt x="24" y="5231"/>
                      <a:pt x="1" y="5302"/>
                      <a:pt x="0" y="5374"/>
                    </a:cubicBezTo>
                    <a:lnTo>
                      <a:pt x="0" y="9038"/>
                    </a:lnTo>
                    <a:lnTo>
                      <a:pt x="4" y="9038"/>
                    </a:lnTo>
                    <a:lnTo>
                      <a:pt x="4" y="10422"/>
                    </a:lnTo>
                    <a:cubicBezTo>
                      <a:pt x="1" y="10493"/>
                      <a:pt x="20" y="10563"/>
                      <a:pt x="57" y="10623"/>
                    </a:cubicBezTo>
                    <a:cubicBezTo>
                      <a:pt x="92" y="10678"/>
                      <a:pt x="142" y="10723"/>
                      <a:pt x="200" y="10751"/>
                    </a:cubicBezTo>
                    <a:lnTo>
                      <a:pt x="4947" y="12946"/>
                    </a:lnTo>
                    <a:lnTo>
                      <a:pt x="8364" y="12946"/>
                    </a:lnTo>
                    <a:lnTo>
                      <a:pt x="4312" y="21114"/>
                    </a:lnTo>
                    <a:cubicBezTo>
                      <a:pt x="4257" y="21220"/>
                      <a:pt x="4264" y="21347"/>
                      <a:pt x="4330" y="21446"/>
                    </a:cubicBezTo>
                    <a:cubicBezTo>
                      <a:pt x="4393" y="21540"/>
                      <a:pt x="4501" y="21595"/>
                      <a:pt x="4613" y="21589"/>
                    </a:cubicBezTo>
                    <a:lnTo>
                      <a:pt x="7514" y="21589"/>
                    </a:lnTo>
                    <a:cubicBezTo>
                      <a:pt x="7568" y="21585"/>
                      <a:pt x="7622" y="21569"/>
                      <a:pt x="7669" y="21541"/>
                    </a:cubicBezTo>
                    <a:cubicBezTo>
                      <a:pt x="7717" y="21514"/>
                      <a:pt x="7759" y="21476"/>
                      <a:pt x="7790" y="21430"/>
                    </a:cubicBezTo>
                    <a:lnTo>
                      <a:pt x="8901" y="19762"/>
                    </a:lnTo>
                    <a:lnTo>
                      <a:pt x="10389" y="19762"/>
                    </a:lnTo>
                    <a:cubicBezTo>
                      <a:pt x="10976" y="19762"/>
                      <a:pt x="11452" y="19284"/>
                      <a:pt x="11452" y="18694"/>
                    </a:cubicBezTo>
                    <a:cubicBezTo>
                      <a:pt x="11452" y="18104"/>
                      <a:pt x="10976" y="17626"/>
                      <a:pt x="10389" y="17626"/>
                    </a:cubicBezTo>
                    <a:lnTo>
                      <a:pt x="10323" y="17626"/>
                    </a:lnTo>
                    <a:lnTo>
                      <a:pt x="11055" y="16527"/>
                    </a:lnTo>
                    <a:lnTo>
                      <a:pt x="12175" y="16527"/>
                    </a:lnTo>
                    <a:cubicBezTo>
                      <a:pt x="12761" y="16527"/>
                      <a:pt x="13237" y="16048"/>
                      <a:pt x="13237" y="15459"/>
                    </a:cubicBezTo>
                    <a:cubicBezTo>
                      <a:pt x="13237" y="14965"/>
                      <a:pt x="12903" y="14554"/>
                      <a:pt x="12451" y="14431"/>
                    </a:cubicBezTo>
                    <a:lnTo>
                      <a:pt x="13439" y="12946"/>
                    </a:lnTo>
                    <a:lnTo>
                      <a:pt x="20255" y="12946"/>
                    </a:lnTo>
                    <a:cubicBezTo>
                      <a:pt x="20811" y="12926"/>
                      <a:pt x="21291" y="12549"/>
                      <a:pt x="21445" y="12011"/>
                    </a:cubicBezTo>
                    <a:cubicBezTo>
                      <a:pt x="21600" y="11467"/>
                      <a:pt x="21385" y="10885"/>
                      <a:pt x="20915" y="10574"/>
                    </a:cubicBezTo>
                    <a:lnTo>
                      <a:pt x="18720" y="8935"/>
                    </a:lnTo>
                    <a:cubicBezTo>
                      <a:pt x="18609" y="8841"/>
                      <a:pt x="18481" y="8769"/>
                      <a:pt x="18343" y="8723"/>
                    </a:cubicBezTo>
                    <a:cubicBezTo>
                      <a:pt x="18211" y="8679"/>
                      <a:pt x="18072" y="8660"/>
                      <a:pt x="17932" y="8666"/>
                    </a:cubicBezTo>
                    <a:lnTo>
                      <a:pt x="13454" y="8666"/>
                    </a:lnTo>
                    <a:lnTo>
                      <a:pt x="12451" y="7159"/>
                    </a:lnTo>
                    <a:cubicBezTo>
                      <a:pt x="12903" y="7036"/>
                      <a:pt x="13237" y="6625"/>
                      <a:pt x="13237" y="6131"/>
                    </a:cubicBezTo>
                    <a:cubicBezTo>
                      <a:pt x="13237" y="5542"/>
                      <a:pt x="12761" y="5063"/>
                      <a:pt x="12175" y="5063"/>
                    </a:cubicBezTo>
                    <a:lnTo>
                      <a:pt x="11055" y="5063"/>
                    </a:lnTo>
                    <a:lnTo>
                      <a:pt x="10323" y="3964"/>
                    </a:lnTo>
                    <a:lnTo>
                      <a:pt x="10389" y="3964"/>
                    </a:lnTo>
                    <a:cubicBezTo>
                      <a:pt x="10976" y="3964"/>
                      <a:pt x="11452" y="3486"/>
                      <a:pt x="11452" y="2896"/>
                    </a:cubicBezTo>
                    <a:cubicBezTo>
                      <a:pt x="11452" y="2306"/>
                      <a:pt x="10976" y="1828"/>
                      <a:pt x="10389" y="1828"/>
                    </a:cubicBezTo>
                    <a:lnTo>
                      <a:pt x="8901" y="1828"/>
                    </a:lnTo>
                    <a:lnTo>
                      <a:pt x="7790" y="160"/>
                    </a:lnTo>
                    <a:cubicBezTo>
                      <a:pt x="7759" y="114"/>
                      <a:pt x="7717" y="76"/>
                      <a:pt x="7669" y="49"/>
                    </a:cubicBezTo>
                    <a:cubicBezTo>
                      <a:pt x="7622" y="21"/>
                      <a:pt x="7568" y="5"/>
                      <a:pt x="7514" y="1"/>
                    </a:cubicBezTo>
                    <a:lnTo>
                      <a:pt x="4613" y="1"/>
                    </a:lnTo>
                    <a:close/>
                    <a:moveTo>
                      <a:pt x="5182" y="712"/>
                    </a:moveTo>
                    <a:lnTo>
                      <a:pt x="7334" y="712"/>
                    </a:lnTo>
                    <a:lnTo>
                      <a:pt x="12578" y="8666"/>
                    </a:lnTo>
                    <a:lnTo>
                      <a:pt x="9167" y="8666"/>
                    </a:lnTo>
                    <a:lnTo>
                      <a:pt x="5182" y="712"/>
                    </a:lnTo>
                    <a:close/>
                    <a:moveTo>
                      <a:pt x="9367" y="2528"/>
                    </a:moveTo>
                    <a:lnTo>
                      <a:pt x="10381" y="2528"/>
                    </a:lnTo>
                    <a:cubicBezTo>
                      <a:pt x="10583" y="2528"/>
                      <a:pt x="10746" y="2693"/>
                      <a:pt x="10746" y="2896"/>
                    </a:cubicBezTo>
                    <a:cubicBezTo>
                      <a:pt x="10746" y="3099"/>
                      <a:pt x="10583" y="3263"/>
                      <a:pt x="10381" y="3263"/>
                    </a:cubicBezTo>
                    <a:lnTo>
                      <a:pt x="9857" y="3263"/>
                    </a:lnTo>
                    <a:lnTo>
                      <a:pt x="9367" y="2528"/>
                    </a:lnTo>
                    <a:close/>
                    <a:moveTo>
                      <a:pt x="698" y="5746"/>
                    </a:moveTo>
                    <a:lnTo>
                      <a:pt x="1546" y="5746"/>
                    </a:lnTo>
                    <a:lnTo>
                      <a:pt x="2696" y="8666"/>
                    </a:lnTo>
                    <a:lnTo>
                      <a:pt x="698" y="8666"/>
                    </a:lnTo>
                    <a:lnTo>
                      <a:pt x="698" y="5746"/>
                    </a:lnTo>
                    <a:close/>
                    <a:moveTo>
                      <a:pt x="11522" y="5764"/>
                    </a:moveTo>
                    <a:lnTo>
                      <a:pt x="12166" y="5764"/>
                    </a:lnTo>
                    <a:cubicBezTo>
                      <a:pt x="12368" y="5764"/>
                      <a:pt x="12531" y="5928"/>
                      <a:pt x="12531" y="6131"/>
                    </a:cubicBezTo>
                    <a:cubicBezTo>
                      <a:pt x="12531" y="6334"/>
                      <a:pt x="12368" y="6499"/>
                      <a:pt x="12166" y="6499"/>
                    </a:cubicBezTo>
                    <a:lnTo>
                      <a:pt x="12012" y="6499"/>
                    </a:lnTo>
                    <a:lnTo>
                      <a:pt x="11522" y="5764"/>
                    </a:lnTo>
                    <a:close/>
                    <a:moveTo>
                      <a:pt x="716" y="9362"/>
                    </a:moveTo>
                    <a:lnTo>
                      <a:pt x="17799" y="9363"/>
                    </a:lnTo>
                    <a:cubicBezTo>
                      <a:pt x="17900" y="9364"/>
                      <a:pt x="18000" y="9378"/>
                      <a:pt x="18097" y="9405"/>
                    </a:cubicBezTo>
                    <a:cubicBezTo>
                      <a:pt x="18203" y="9435"/>
                      <a:pt x="18303" y="9479"/>
                      <a:pt x="18396" y="9537"/>
                    </a:cubicBezTo>
                    <a:lnTo>
                      <a:pt x="19130" y="10094"/>
                    </a:lnTo>
                    <a:lnTo>
                      <a:pt x="17951" y="10094"/>
                    </a:lnTo>
                    <a:lnTo>
                      <a:pt x="17951" y="10790"/>
                    </a:lnTo>
                    <a:lnTo>
                      <a:pt x="20046" y="10790"/>
                    </a:lnTo>
                    <a:lnTo>
                      <a:pt x="20561" y="11180"/>
                    </a:lnTo>
                    <a:cubicBezTo>
                      <a:pt x="20761" y="11320"/>
                      <a:pt x="20853" y="11571"/>
                      <a:pt x="20791" y="11808"/>
                    </a:cubicBezTo>
                    <a:cubicBezTo>
                      <a:pt x="20724" y="12069"/>
                      <a:pt x="20489" y="12251"/>
                      <a:pt x="20221" y="12251"/>
                    </a:cubicBezTo>
                    <a:lnTo>
                      <a:pt x="5059" y="12251"/>
                    </a:lnTo>
                    <a:lnTo>
                      <a:pt x="716" y="10232"/>
                    </a:lnTo>
                    <a:lnTo>
                      <a:pt x="716" y="9362"/>
                    </a:lnTo>
                    <a:close/>
                    <a:moveTo>
                      <a:pt x="6413" y="10094"/>
                    </a:moveTo>
                    <a:lnTo>
                      <a:pt x="6413" y="10790"/>
                    </a:lnTo>
                    <a:lnTo>
                      <a:pt x="7091" y="10790"/>
                    </a:lnTo>
                    <a:lnTo>
                      <a:pt x="7091" y="10094"/>
                    </a:lnTo>
                    <a:lnTo>
                      <a:pt x="6413" y="10094"/>
                    </a:lnTo>
                    <a:close/>
                    <a:moveTo>
                      <a:pt x="7855" y="10094"/>
                    </a:moveTo>
                    <a:lnTo>
                      <a:pt x="7855" y="10790"/>
                    </a:lnTo>
                    <a:lnTo>
                      <a:pt x="8534" y="10790"/>
                    </a:lnTo>
                    <a:lnTo>
                      <a:pt x="8534" y="10094"/>
                    </a:lnTo>
                    <a:lnTo>
                      <a:pt x="7855" y="10094"/>
                    </a:lnTo>
                    <a:close/>
                    <a:moveTo>
                      <a:pt x="9297" y="10094"/>
                    </a:moveTo>
                    <a:lnTo>
                      <a:pt x="9297" y="10790"/>
                    </a:lnTo>
                    <a:lnTo>
                      <a:pt x="9975" y="10790"/>
                    </a:lnTo>
                    <a:lnTo>
                      <a:pt x="9975" y="10094"/>
                    </a:lnTo>
                    <a:lnTo>
                      <a:pt x="9297" y="10094"/>
                    </a:lnTo>
                    <a:close/>
                    <a:moveTo>
                      <a:pt x="10739" y="10094"/>
                    </a:moveTo>
                    <a:lnTo>
                      <a:pt x="10739" y="10790"/>
                    </a:lnTo>
                    <a:lnTo>
                      <a:pt x="11417" y="10790"/>
                    </a:lnTo>
                    <a:lnTo>
                      <a:pt x="11417" y="10094"/>
                    </a:lnTo>
                    <a:lnTo>
                      <a:pt x="10739" y="10094"/>
                    </a:lnTo>
                    <a:close/>
                    <a:moveTo>
                      <a:pt x="12180" y="10094"/>
                    </a:moveTo>
                    <a:lnTo>
                      <a:pt x="12180" y="10790"/>
                    </a:lnTo>
                    <a:lnTo>
                      <a:pt x="12859" y="10790"/>
                    </a:lnTo>
                    <a:lnTo>
                      <a:pt x="12859" y="10094"/>
                    </a:lnTo>
                    <a:lnTo>
                      <a:pt x="12180" y="10094"/>
                    </a:lnTo>
                    <a:close/>
                    <a:moveTo>
                      <a:pt x="13622" y="10094"/>
                    </a:moveTo>
                    <a:lnTo>
                      <a:pt x="13622" y="10790"/>
                    </a:lnTo>
                    <a:lnTo>
                      <a:pt x="14301" y="10790"/>
                    </a:lnTo>
                    <a:lnTo>
                      <a:pt x="14301" y="10094"/>
                    </a:lnTo>
                    <a:lnTo>
                      <a:pt x="13622" y="10094"/>
                    </a:lnTo>
                    <a:close/>
                    <a:moveTo>
                      <a:pt x="15064" y="10094"/>
                    </a:moveTo>
                    <a:lnTo>
                      <a:pt x="15064" y="10790"/>
                    </a:lnTo>
                    <a:lnTo>
                      <a:pt x="15743" y="10790"/>
                    </a:lnTo>
                    <a:lnTo>
                      <a:pt x="15743" y="10094"/>
                    </a:lnTo>
                    <a:lnTo>
                      <a:pt x="15064" y="10094"/>
                    </a:lnTo>
                    <a:close/>
                    <a:moveTo>
                      <a:pt x="16506" y="10094"/>
                    </a:moveTo>
                    <a:lnTo>
                      <a:pt x="16506" y="10790"/>
                    </a:lnTo>
                    <a:lnTo>
                      <a:pt x="17184" y="10790"/>
                    </a:lnTo>
                    <a:lnTo>
                      <a:pt x="17184" y="10094"/>
                    </a:lnTo>
                    <a:lnTo>
                      <a:pt x="16506" y="10094"/>
                    </a:lnTo>
                    <a:close/>
                    <a:moveTo>
                      <a:pt x="9156" y="12946"/>
                    </a:moveTo>
                    <a:lnTo>
                      <a:pt x="12563" y="12946"/>
                    </a:lnTo>
                    <a:lnTo>
                      <a:pt x="7334" y="20878"/>
                    </a:lnTo>
                    <a:lnTo>
                      <a:pt x="5182" y="20878"/>
                    </a:lnTo>
                    <a:lnTo>
                      <a:pt x="9156" y="12946"/>
                    </a:lnTo>
                    <a:close/>
                    <a:moveTo>
                      <a:pt x="12012" y="15091"/>
                    </a:moveTo>
                    <a:lnTo>
                      <a:pt x="12166" y="15091"/>
                    </a:lnTo>
                    <a:cubicBezTo>
                      <a:pt x="12368" y="15091"/>
                      <a:pt x="12531" y="15256"/>
                      <a:pt x="12531" y="15459"/>
                    </a:cubicBezTo>
                    <a:cubicBezTo>
                      <a:pt x="12531" y="15662"/>
                      <a:pt x="12368" y="15826"/>
                      <a:pt x="12166" y="15826"/>
                    </a:cubicBezTo>
                    <a:lnTo>
                      <a:pt x="11522" y="15826"/>
                    </a:lnTo>
                    <a:lnTo>
                      <a:pt x="12012" y="15091"/>
                    </a:lnTo>
                    <a:close/>
                    <a:moveTo>
                      <a:pt x="9857" y="18327"/>
                    </a:moveTo>
                    <a:lnTo>
                      <a:pt x="10381" y="18327"/>
                    </a:lnTo>
                    <a:cubicBezTo>
                      <a:pt x="10583" y="18327"/>
                      <a:pt x="10746" y="18491"/>
                      <a:pt x="10746" y="18694"/>
                    </a:cubicBezTo>
                    <a:cubicBezTo>
                      <a:pt x="10746" y="18897"/>
                      <a:pt x="10583" y="19062"/>
                      <a:pt x="10381" y="19062"/>
                    </a:cubicBezTo>
                    <a:lnTo>
                      <a:pt x="9367" y="19062"/>
                    </a:lnTo>
                    <a:lnTo>
                      <a:pt x="9857" y="18327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AABAA382-D0B6-BD48-B174-A712DF32387A}"/>
                </a:ext>
              </a:extLst>
            </p:cNvPr>
            <p:cNvGrpSpPr/>
            <p:nvPr/>
          </p:nvGrpSpPr>
          <p:grpSpPr>
            <a:xfrm rot="2700000">
              <a:off x="15112187" y="2996905"/>
              <a:ext cx="789443" cy="788633"/>
              <a:chOff x="15578351" y="-120852"/>
              <a:chExt cx="3279533" cy="3276167"/>
            </a:xfrm>
          </p:grpSpPr>
          <p:sp>
            <p:nvSpPr>
              <p:cNvPr id="55" name="Полилиния 54">
                <a:extLst>
                  <a:ext uri="{FF2B5EF4-FFF2-40B4-BE49-F238E27FC236}">
                    <a16:creationId xmlns:a16="http://schemas.microsoft.com/office/drawing/2014/main" id="{466F85F3-9E9A-D945-8764-F6FD784F3EB9}"/>
                  </a:ext>
                </a:extLst>
              </p:cNvPr>
              <p:cNvSpPr/>
              <p:nvPr/>
            </p:nvSpPr>
            <p:spPr>
              <a:xfrm>
                <a:off x="15636240" y="1243584"/>
                <a:ext cx="3172968" cy="548640"/>
              </a:xfrm>
              <a:custGeom>
                <a:avLst/>
                <a:gdLst>
                  <a:gd name="connsiteX0" fmla="*/ 2720340 w 3172968"/>
                  <a:gd name="connsiteY0" fmla="*/ 9144 h 548640"/>
                  <a:gd name="connsiteX1" fmla="*/ 0 w 3172968"/>
                  <a:gd name="connsiteY1" fmla="*/ 0 h 548640"/>
                  <a:gd name="connsiteX2" fmla="*/ 0 w 3172968"/>
                  <a:gd name="connsiteY2" fmla="*/ 219456 h 548640"/>
                  <a:gd name="connsiteX3" fmla="*/ 694944 w 3172968"/>
                  <a:gd name="connsiteY3" fmla="*/ 544068 h 548640"/>
                  <a:gd name="connsiteX4" fmla="*/ 3022092 w 3172968"/>
                  <a:gd name="connsiteY4" fmla="*/ 548640 h 548640"/>
                  <a:gd name="connsiteX5" fmla="*/ 3136392 w 3172968"/>
                  <a:gd name="connsiteY5" fmla="*/ 489204 h 548640"/>
                  <a:gd name="connsiteX6" fmla="*/ 3172968 w 3172968"/>
                  <a:gd name="connsiteY6" fmla="*/ 342900 h 548640"/>
                  <a:gd name="connsiteX7" fmla="*/ 2720340 w 3172968"/>
                  <a:gd name="connsiteY7" fmla="*/ 9144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72968" h="548640">
                    <a:moveTo>
                      <a:pt x="2720340" y="9144"/>
                    </a:moveTo>
                    <a:lnTo>
                      <a:pt x="0" y="0"/>
                    </a:lnTo>
                    <a:lnTo>
                      <a:pt x="0" y="219456"/>
                    </a:lnTo>
                    <a:lnTo>
                      <a:pt x="694944" y="544068"/>
                    </a:lnTo>
                    <a:lnTo>
                      <a:pt x="3022092" y="548640"/>
                    </a:lnTo>
                    <a:lnTo>
                      <a:pt x="3136392" y="489204"/>
                    </a:lnTo>
                    <a:lnTo>
                      <a:pt x="3172968" y="342900"/>
                    </a:lnTo>
                    <a:lnTo>
                      <a:pt x="2720340" y="9144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6" name="Фигура">
                <a:extLst>
                  <a:ext uri="{FF2B5EF4-FFF2-40B4-BE49-F238E27FC236}">
                    <a16:creationId xmlns:a16="http://schemas.microsoft.com/office/drawing/2014/main" id="{607C4007-1FF3-0E4F-9F7D-AB97B4873017}"/>
                  </a:ext>
                </a:extLst>
              </p:cNvPr>
              <p:cNvSpPr/>
              <p:nvPr/>
            </p:nvSpPr>
            <p:spPr>
              <a:xfrm>
                <a:off x="15578351" y="-120852"/>
                <a:ext cx="3279533" cy="3276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5" h="21590" extrusionOk="0">
                    <a:moveTo>
                      <a:pt x="4613" y="1"/>
                    </a:moveTo>
                    <a:cubicBezTo>
                      <a:pt x="4501" y="-5"/>
                      <a:pt x="4393" y="50"/>
                      <a:pt x="4330" y="144"/>
                    </a:cubicBezTo>
                    <a:cubicBezTo>
                      <a:pt x="4264" y="243"/>
                      <a:pt x="4257" y="370"/>
                      <a:pt x="4312" y="476"/>
                    </a:cubicBezTo>
                    <a:lnTo>
                      <a:pt x="8375" y="8666"/>
                    </a:lnTo>
                    <a:lnTo>
                      <a:pt x="3470" y="8666"/>
                    </a:lnTo>
                    <a:lnTo>
                      <a:pt x="2111" y="5232"/>
                    </a:lnTo>
                    <a:cubicBezTo>
                      <a:pt x="2093" y="5178"/>
                      <a:pt x="2058" y="5130"/>
                      <a:pt x="2011" y="5096"/>
                    </a:cubicBezTo>
                    <a:cubicBezTo>
                      <a:pt x="1963" y="5060"/>
                      <a:pt x="1905" y="5042"/>
                      <a:pt x="1845" y="5042"/>
                    </a:cubicBezTo>
                    <a:lnTo>
                      <a:pt x="330" y="5042"/>
                    </a:lnTo>
                    <a:cubicBezTo>
                      <a:pt x="228" y="5043"/>
                      <a:pt x="131" y="5092"/>
                      <a:pt x="68" y="5173"/>
                    </a:cubicBezTo>
                    <a:cubicBezTo>
                      <a:pt x="24" y="5231"/>
                      <a:pt x="1" y="5302"/>
                      <a:pt x="0" y="5374"/>
                    </a:cubicBezTo>
                    <a:lnTo>
                      <a:pt x="0" y="9038"/>
                    </a:lnTo>
                    <a:lnTo>
                      <a:pt x="4" y="9038"/>
                    </a:lnTo>
                    <a:lnTo>
                      <a:pt x="4" y="10422"/>
                    </a:lnTo>
                    <a:cubicBezTo>
                      <a:pt x="1" y="10493"/>
                      <a:pt x="20" y="10563"/>
                      <a:pt x="57" y="10623"/>
                    </a:cubicBezTo>
                    <a:cubicBezTo>
                      <a:pt x="92" y="10678"/>
                      <a:pt x="142" y="10723"/>
                      <a:pt x="200" y="10751"/>
                    </a:cubicBezTo>
                    <a:lnTo>
                      <a:pt x="4947" y="12946"/>
                    </a:lnTo>
                    <a:lnTo>
                      <a:pt x="8364" y="12946"/>
                    </a:lnTo>
                    <a:lnTo>
                      <a:pt x="4312" y="21114"/>
                    </a:lnTo>
                    <a:cubicBezTo>
                      <a:pt x="4257" y="21220"/>
                      <a:pt x="4264" y="21347"/>
                      <a:pt x="4330" y="21446"/>
                    </a:cubicBezTo>
                    <a:cubicBezTo>
                      <a:pt x="4393" y="21540"/>
                      <a:pt x="4501" y="21595"/>
                      <a:pt x="4613" y="21589"/>
                    </a:cubicBezTo>
                    <a:lnTo>
                      <a:pt x="7514" y="21589"/>
                    </a:lnTo>
                    <a:cubicBezTo>
                      <a:pt x="7568" y="21585"/>
                      <a:pt x="7622" y="21569"/>
                      <a:pt x="7669" y="21541"/>
                    </a:cubicBezTo>
                    <a:cubicBezTo>
                      <a:pt x="7717" y="21514"/>
                      <a:pt x="7759" y="21476"/>
                      <a:pt x="7790" y="21430"/>
                    </a:cubicBezTo>
                    <a:lnTo>
                      <a:pt x="8901" y="19762"/>
                    </a:lnTo>
                    <a:lnTo>
                      <a:pt x="10389" y="19762"/>
                    </a:lnTo>
                    <a:cubicBezTo>
                      <a:pt x="10976" y="19762"/>
                      <a:pt x="11452" y="19284"/>
                      <a:pt x="11452" y="18694"/>
                    </a:cubicBezTo>
                    <a:cubicBezTo>
                      <a:pt x="11452" y="18104"/>
                      <a:pt x="10976" y="17626"/>
                      <a:pt x="10389" y="17626"/>
                    </a:cubicBezTo>
                    <a:lnTo>
                      <a:pt x="10323" y="17626"/>
                    </a:lnTo>
                    <a:lnTo>
                      <a:pt x="11055" y="16527"/>
                    </a:lnTo>
                    <a:lnTo>
                      <a:pt x="12175" y="16527"/>
                    </a:lnTo>
                    <a:cubicBezTo>
                      <a:pt x="12761" y="16527"/>
                      <a:pt x="13237" y="16048"/>
                      <a:pt x="13237" y="15459"/>
                    </a:cubicBezTo>
                    <a:cubicBezTo>
                      <a:pt x="13237" y="14965"/>
                      <a:pt x="12903" y="14554"/>
                      <a:pt x="12451" y="14431"/>
                    </a:cubicBezTo>
                    <a:lnTo>
                      <a:pt x="13439" y="12946"/>
                    </a:lnTo>
                    <a:lnTo>
                      <a:pt x="20255" y="12946"/>
                    </a:lnTo>
                    <a:cubicBezTo>
                      <a:pt x="20811" y="12926"/>
                      <a:pt x="21291" y="12549"/>
                      <a:pt x="21445" y="12011"/>
                    </a:cubicBezTo>
                    <a:cubicBezTo>
                      <a:pt x="21600" y="11467"/>
                      <a:pt x="21385" y="10885"/>
                      <a:pt x="20915" y="10574"/>
                    </a:cubicBezTo>
                    <a:lnTo>
                      <a:pt x="18720" y="8935"/>
                    </a:lnTo>
                    <a:cubicBezTo>
                      <a:pt x="18609" y="8841"/>
                      <a:pt x="18481" y="8769"/>
                      <a:pt x="18343" y="8723"/>
                    </a:cubicBezTo>
                    <a:cubicBezTo>
                      <a:pt x="18211" y="8679"/>
                      <a:pt x="18072" y="8660"/>
                      <a:pt x="17932" y="8666"/>
                    </a:cubicBezTo>
                    <a:lnTo>
                      <a:pt x="13454" y="8666"/>
                    </a:lnTo>
                    <a:lnTo>
                      <a:pt x="12451" y="7159"/>
                    </a:lnTo>
                    <a:cubicBezTo>
                      <a:pt x="12903" y="7036"/>
                      <a:pt x="13237" y="6625"/>
                      <a:pt x="13237" y="6131"/>
                    </a:cubicBezTo>
                    <a:cubicBezTo>
                      <a:pt x="13237" y="5542"/>
                      <a:pt x="12761" y="5063"/>
                      <a:pt x="12175" y="5063"/>
                    </a:cubicBezTo>
                    <a:lnTo>
                      <a:pt x="11055" y="5063"/>
                    </a:lnTo>
                    <a:lnTo>
                      <a:pt x="10323" y="3964"/>
                    </a:lnTo>
                    <a:lnTo>
                      <a:pt x="10389" y="3964"/>
                    </a:lnTo>
                    <a:cubicBezTo>
                      <a:pt x="10976" y="3964"/>
                      <a:pt x="11452" y="3486"/>
                      <a:pt x="11452" y="2896"/>
                    </a:cubicBezTo>
                    <a:cubicBezTo>
                      <a:pt x="11452" y="2306"/>
                      <a:pt x="10976" y="1828"/>
                      <a:pt x="10389" y="1828"/>
                    </a:cubicBezTo>
                    <a:lnTo>
                      <a:pt x="8901" y="1828"/>
                    </a:lnTo>
                    <a:lnTo>
                      <a:pt x="7790" y="160"/>
                    </a:lnTo>
                    <a:cubicBezTo>
                      <a:pt x="7759" y="114"/>
                      <a:pt x="7717" y="76"/>
                      <a:pt x="7669" y="49"/>
                    </a:cubicBezTo>
                    <a:cubicBezTo>
                      <a:pt x="7622" y="21"/>
                      <a:pt x="7568" y="5"/>
                      <a:pt x="7514" y="1"/>
                    </a:cubicBezTo>
                    <a:lnTo>
                      <a:pt x="4613" y="1"/>
                    </a:lnTo>
                    <a:close/>
                    <a:moveTo>
                      <a:pt x="5182" y="712"/>
                    </a:moveTo>
                    <a:lnTo>
                      <a:pt x="7334" y="712"/>
                    </a:lnTo>
                    <a:lnTo>
                      <a:pt x="12578" y="8666"/>
                    </a:lnTo>
                    <a:lnTo>
                      <a:pt x="9167" y="8666"/>
                    </a:lnTo>
                    <a:lnTo>
                      <a:pt x="5182" y="712"/>
                    </a:lnTo>
                    <a:close/>
                    <a:moveTo>
                      <a:pt x="9367" y="2528"/>
                    </a:moveTo>
                    <a:lnTo>
                      <a:pt x="10381" y="2528"/>
                    </a:lnTo>
                    <a:cubicBezTo>
                      <a:pt x="10583" y="2528"/>
                      <a:pt x="10746" y="2693"/>
                      <a:pt x="10746" y="2896"/>
                    </a:cubicBezTo>
                    <a:cubicBezTo>
                      <a:pt x="10746" y="3099"/>
                      <a:pt x="10583" y="3263"/>
                      <a:pt x="10381" y="3263"/>
                    </a:cubicBezTo>
                    <a:lnTo>
                      <a:pt x="9857" y="3263"/>
                    </a:lnTo>
                    <a:lnTo>
                      <a:pt x="9367" y="2528"/>
                    </a:lnTo>
                    <a:close/>
                    <a:moveTo>
                      <a:pt x="698" y="5746"/>
                    </a:moveTo>
                    <a:lnTo>
                      <a:pt x="1546" y="5746"/>
                    </a:lnTo>
                    <a:lnTo>
                      <a:pt x="2696" y="8666"/>
                    </a:lnTo>
                    <a:lnTo>
                      <a:pt x="698" y="8666"/>
                    </a:lnTo>
                    <a:lnTo>
                      <a:pt x="698" y="5746"/>
                    </a:lnTo>
                    <a:close/>
                    <a:moveTo>
                      <a:pt x="11522" y="5764"/>
                    </a:moveTo>
                    <a:lnTo>
                      <a:pt x="12166" y="5764"/>
                    </a:lnTo>
                    <a:cubicBezTo>
                      <a:pt x="12368" y="5764"/>
                      <a:pt x="12531" y="5928"/>
                      <a:pt x="12531" y="6131"/>
                    </a:cubicBezTo>
                    <a:cubicBezTo>
                      <a:pt x="12531" y="6334"/>
                      <a:pt x="12368" y="6499"/>
                      <a:pt x="12166" y="6499"/>
                    </a:cubicBezTo>
                    <a:lnTo>
                      <a:pt x="12012" y="6499"/>
                    </a:lnTo>
                    <a:lnTo>
                      <a:pt x="11522" y="5764"/>
                    </a:lnTo>
                    <a:close/>
                    <a:moveTo>
                      <a:pt x="716" y="9362"/>
                    </a:moveTo>
                    <a:lnTo>
                      <a:pt x="17799" y="9363"/>
                    </a:lnTo>
                    <a:cubicBezTo>
                      <a:pt x="17900" y="9364"/>
                      <a:pt x="18000" y="9378"/>
                      <a:pt x="18097" y="9405"/>
                    </a:cubicBezTo>
                    <a:cubicBezTo>
                      <a:pt x="18203" y="9435"/>
                      <a:pt x="18303" y="9479"/>
                      <a:pt x="18396" y="9537"/>
                    </a:cubicBezTo>
                    <a:lnTo>
                      <a:pt x="19130" y="10094"/>
                    </a:lnTo>
                    <a:lnTo>
                      <a:pt x="17951" y="10094"/>
                    </a:lnTo>
                    <a:lnTo>
                      <a:pt x="17951" y="10790"/>
                    </a:lnTo>
                    <a:lnTo>
                      <a:pt x="20046" y="10790"/>
                    </a:lnTo>
                    <a:lnTo>
                      <a:pt x="20561" y="11180"/>
                    </a:lnTo>
                    <a:cubicBezTo>
                      <a:pt x="20761" y="11320"/>
                      <a:pt x="20853" y="11571"/>
                      <a:pt x="20791" y="11808"/>
                    </a:cubicBezTo>
                    <a:cubicBezTo>
                      <a:pt x="20724" y="12069"/>
                      <a:pt x="20489" y="12251"/>
                      <a:pt x="20221" y="12251"/>
                    </a:cubicBezTo>
                    <a:lnTo>
                      <a:pt x="5059" y="12251"/>
                    </a:lnTo>
                    <a:lnTo>
                      <a:pt x="716" y="10232"/>
                    </a:lnTo>
                    <a:lnTo>
                      <a:pt x="716" y="9362"/>
                    </a:lnTo>
                    <a:close/>
                    <a:moveTo>
                      <a:pt x="6413" y="10094"/>
                    </a:moveTo>
                    <a:lnTo>
                      <a:pt x="6413" y="10790"/>
                    </a:lnTo>
                    <a:lnTo>
                      <a:pt x="7091" y="10790"/>
                    </a:lnTo>
                    <a:lnTo>
                      <a:pt x="7091" y="10094"/>
                    </a:lnTo>
                    <a:lnTo>
                      <a:pt x="6413" y="10094"/>
                    </a:lnTo>
                    <a:close/>
                    <a:moveTo>
                      <a:pt x="7855" y="10094"/>
                    </a:moveTo>
                    <a:lnTo>
                      <a:pt x="7855" y="10790"/>
                    </a:lnTo>
                    <a:lnTo>
                      <a:pt x="8534" y="10790"/>
                    </a:lnTo>
                    <a:lnTo>
                      <a:pt x="8534" y="10094"/>
                    </a:lnTo>
                    <a:lnTo>
                      <a:pt x="7855" y="10094"/>
                    </a:lnTo>
                    <a:close/>
                    <a:moveTo>
                      <a:pt x="9297" y="10094"/>
                    </a:moveTo>
                    <a:lnTo>
                      <a:pt x="9297" y="10790"/>
                    </a:lnTo>
                    <a:lnTo>
                      <a:pt x="9975" y="10790"/>
                    </a:lnTo>
                    <a:lnTo>
                      <a:pt x="9975" y="10094"/>
                    </a:lnTo>
                    <a:lnTo>
                      <a:pt x="9297" y="10094"/>
                    </a:lnTo>
                    <a:close/>
                    <a:moveTo>
                      <a:pt x="10739" y="10094"/>
                    </a:moveTo>
                    <a:lnTo>
                      <a:pt x="10739" y="10790"/>
                    </a:lnTo>
                    <a:lnTo>
                      <a:pt x="11417" y="10790"/>
                    </a:lnTo>
                    <a:lnTo>
                      <a:pt x="11417" y="10094"/>
                    </a:lnTo>
                    <a:lnTo>
                      <a:pt x="10739" y="10094"/>
                    </a:lnTo>
                    <a:close/>
                    <a:moveTo>
                      <a:pt x="12180" y="10094"/>
                    </a:moveTo>
                    <a:lnTo>
                      <a:pt x="12180" y="10790"/>
                    </a:lnTo>
                    <a:lnTo>
                      <a:pt x="12859" y="10790"/>
                    </a:lnTo>
                    <a:lnTo>
                      <a:pt x="12859" y="10094"/>
                    </a:lnTo>
                    <a:lnTo>
                      <a:pt x="12180" y="10094"/>
                    </a:lnTo>
                    <a:close/>
                    <a:moveTo>
                      <a:pt x="13622" y="10094"/>
                    </a:moveTo>
                    <a:lnTo>
                      <a:pt x="13622" y="10790"/>
                    </a:lnTo>
                    <a:lnTo>
                      <a:pt x="14301" y="10790"/>
                    </a:lnTo>
                    <a:lnTo>
                      <a:pt x="14301" y="10094"/>
                    </a:lnTo>
                    <a:lnTo>
                      <a:pt x="13622" y="10094"/>
                    </a:lnTo>
                    <a:close/>
                    <a:moveTo>
                      <a:pt x="15064" y="10094"/>
                    </a:moveTo>
                    <a:lnTo>
                      <a:pt x="15064" y="10790"/>
                    </a:lnTo>
                    <a:lnTo>
                      <a:pt x="15743" y="10790"/>
                    </a:lnTo>
                    <a:lnTo>
                      <a:pt x="15743" y="10094"/>
                    </a:lnTo>
                    <a:lnTo>
                      <a:pt x="15064" y="10094"/>
                    </a:lnTo>
                    <a:close/>
                    <a:moveTo>
                      <a:pt x="16506" y="10094"/>
                    </a:moveTo>
                    <a:lnTo>
                      <a:pt x="16506" y="10790"/>
                    </a:lnTo>
                    <a:lnTo>
                      <a:pt x="17184" y="10790"/>
                    </a:lnTo>
                    <a:lnTo>
                      <a:pt x="17184" y="10094"/>
                    </a:lnTo>
                    <a:lnTo>
                      <a:pt x="16506" y="10094"/>
                    </a:lnTo>
                    <a:close/>
                    <a:moveTo>
                      <a:pt x="9156" y="12946"/>
                    </a:moveTo>
                    <a:lnTo>
                      <a:pt x="12563" y="12946"/>
                    </a:lnTo>
                    <a:lnTo>
                      <a:pt x="7334" y="20878"/>
                    </a:lnTo>
                    <a:lnTo>
                      <a:pt x="5182" y="20878"/>
                    </a:lnTo>
                    <a:lnTo>
                      <a:pt x="9156" y="12946"/>
                    </a:lnTo>
                    <a:close/>
                    <a:moveTo>
                      <a:pt x="12012" y="15091"/>
                    </a:moveTo>
                    <a:lnTo>
                      <a:pt x="12166" y="15091"/>
                    </a:lnTo>
                    <a:cubicBezTo>
                      <a:pt x="12368" y="15091"/>
                      <a:pt x="12531" y="15256"/>
                      <a:pt x="12531" y="15459"/>
                    </a:cubicBezTo>
                    <a:cubicBezTo>
                      <a:pt x="12531" y="15662"/>
                      <a:pt x="12368" y="15826"/>
                      <a:pt x="12166" y="15826"/>
                    </a:cubicBezTo>
                    <a:lnTo>
                      <a:pt x="11522" y="15826"/>
                    </a:lnTo>
                    <a:lnTo>
                      <a:pt x="12012" y="15091"/>
                    </a:lnTo>
                    <a:close/>
                    <a:moveTo>
                      <a:pt x="9857" y="18327"/>
                    </a:moveTo>
                    <a:lnTo>
                      <a:pt x="10381" y="18327"/>
                    </a:lnTo>
                    <a:cubicBezTo>
                      <a:pt x="10583" y="18327"/>
                      <a:pt x="10746" y="18491"/>
                      <a:pt x="10746" y="18694"/>
                    </a:cubicBezTo>
                    <a:cubicBezTo>
                      <a:pt x="10746" y="18897"/>
                      <a:pt x="10583" y="19062"/>
                      <a:pt x="10381" y="19062"/>
                    </a:cubicBezTo>
                    <a:lnTo>
                      <a:pt x="9367" y="19062"/>
                    </a:lnTo>
                    <a:lnTo>
                      <a:pt x="9857" y="18327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55</a:t>
            </a:fld>
            <a:endParaRPr lang="x-none" altLang="x-none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CDE73FC6-7708-6149-8EBC-77EFB6C912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92283" y="2242900"/>
            <a:ext cx="4341555" cy="9391135"/>
          </a:xfrm>
          <a:prstGeom prst="roundRect">
            <a:avLst>
              <a:gd name="adj" fmla="val 10405"/>
            </a:avLst>
          </a:prstGeom>
        </p:spPr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9D8237-20D0-CF43-89C5-1595DBBE0F41}"/>
              </a:ext>
            </a:extLst>
          </p:cNvPr>
          <p:cNvGrpSpPr/>
          <p:nvPr/>
        </p:nvGrpSpPr>
        <p:grpSpPr>
          <a:xfrm>
            <a:off x="16269079" y="3293587"/>
            <a:ext cx="5904656" cy="6483865"/>
            <a:chOff x="17145490" y="3398471"/>
            <a:chExt cx="5904656" cy="6483865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0C9139B2-7AA8-2144-84C8-E367F492F1B8}"/>
                </a:ext>
              </a:extLst>
            </p:cNvPr>
            <p:cNvSpPr/>
            <p:nvPr/>
          </p:nvSpPr>
          <p:spPr>
            <a:xfrm>
              <a:off x="17145490" y="4546848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Text Box 3">
              <a:extLst>
                <a:ext uri="{FF2B5EF4-FFF2-40B4-BE49-F238E27FC236}">
                  <a16:creationId xmlns:a16="http://schemas.microsoft.com/office/drawing/2014/main" id="{F251385A-7F9E-614B-BA95-2E1815762C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145490" y="3398471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72E14EC8-31DB-FF4E-9AA9-C5CC64E2B68D}"/>
                </a:ext>
              </a:extLst>
            </p:cNvPr>
            <p:cNvGrpSpPr/>
            <p:nvPr/>
          </p:nvGrpSpPr>
          <p:grpSpPr>
            <a:xfrm>
              <a:off x="17151442" y="6726443"/>
              <a:ext cx="5424252" cy="1350255"/>
              <a:chOff x="17151442" y="6227825"/>
              <a:chExt cx="5424252" cy="1350255"/>
            </a:xfrm>
          </p:grpSpPr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82EF6D28-80FB-7145-8B9B-B37872F382B6}"/>
                  </a:ext>
                </a:extLst>
              </p:cNvPr>
              <p:cNvSpPr/>
              <p:nvPr/>
            </p:nvSpPr>
            <p:spPr>
              <a:xfrm>
                <a:off x="17247694" y="7146032"/>
                <a:ext cx="5328000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7DD75636-0C8B-AF4C-8969-E7D85E73CE2D}"/>
                  </a:ext>
                </a:extLst>
              </p:cNvPr>
              <p:cNvSpPr/>
              <p:nvPr/>
            </p:nvSpPr>
            <p:spPr>
              <a:xfrm>
                <a:off x="17247695" y="7146032"/>
                <a:ext cx="3456000" cy="432048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E64A2C3E-C234-A04E-822F-8970523C3851}"/>
                  </a:ext>
                </a:extLst>
              </p:cNvPr>
              <p:cNvSpPr/>
              <p:nvPr/>
            </p:nvSpPr>
            <p:spPr>
              <a:xfrm>
                <a:off x="17151442" y="6227825"/>
                <a:ext cx="4379119" cy="601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Progress</a:t>
                </a:r>
                <a:endParaRPr lang="ru-RU" sz="2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F08A92DE-6EEF-E84A-A8EE-7276E8B41413}"/>
                </a:ext>
              </a:extLst>
            </p:cNvPr>
            <p:cNvGrpSpPr/>
            <p:nvPr/>
          </p:nvGrpSpPr>
          <p:grpSpPr>
            <a:xfrm>
              <a:off x="17160821" y="8532081"/>
              <a:ext cx="5424252" cy="1350255"/>
              <a:chOff x="17151442" y="6227825"/>
              <a:chExt cx="5424252" cy="1350255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1A92ACF3-A7C5-3848-851D-0B17FD48E873}"/>
                  </a:ext>
                </a:extLst>
              </p:cNvPr>
              <p:cNvSpPr/>
              <p:nvPr/>
            </p:nvSpPr>
            <p:spPr>
              <a:xfrm>
                <a:off x="17247694" y="7146032"/>
                <a:ext cx="5328000" cy="432048"/>
              </a:xfrm>
              <a:prstGeom prst="rect">
                <a:avLst/>
              </a:prstGeom>
              <a:solidFill>
                <a:schemeClr val="tx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EE3CFE3E-2D2F-FE4F-A799-874EB5057CF7}"/>
                  </a:ext>
                </a:extLst>
              </p:cNvPr>
              <p:cNvSpPr/>
              <p:nvPr/>
            </p:nvSpPr>
            <p:spPr>
              <a:xfrm>
                <a:off x="17247695" y="7146032"/>
                <a:ext cx="2052000" cy="432048"/>
              </a:xfrm>
              <a:prstGeom prst="rect">
                <a:avLst/>
              </a:prstGeom>
              <a:solidFill>
                <a:schemeClr val="bg2"/>
              </a:solidFill>
              <a:ln w="25400">
                <a:noFill/>
                <a:miter lim="400000"/>
              </a:ln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011CAC6-5D8E-EA4F-9119-1ECCEC5F7A24}"/>
                  </a:ext>
                </a:extLst>
              </p:cNvPr>
              <p:cNvSpPr/>
              <p:nvPr/>
            </p:nvSpPr>
            <p:spPr>
              <a:xfrm>
                <a:off x="17151442" y="6227825"/>
                <a:ext cx="4379119" cy="601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bg2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Progress</a:t>
                </a:r>
                <a:endParaRPr lang="ru-RU" sz="2400" b="1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481DBEA-1000-0D43-B897-1845940E72EE}"/>
              </a:ext>
            </a:extLst>
          </p:cNvPr>
          <p:cNvGrpSpPr/>
          <p:nvPr/>
        </p:nvGrpSpPr>
        <p:grpSpPr>
          <a:xfrm>
            <a:off x="2215628" y="3293587"/>
            <a:ext cx="5904656" cy="6483865"/>
            <a:chOff x="1058486" y="3398471"/>
            <a:chExt cx="5904656" cy="6483865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DDE6B93F-4636-0548-BE46-532BDD9BD513}"/>
                </a:ext>
              </a:extLst>
            </p:cNvPr>
            <p:cNvSpPr/>
            <p:nvPr/>
          </p:nvSpPr>
          <p:spPr>
            <a:xfrm>
              <a:off x="1058486" y="4546848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C0A4200D-6B57-E84C-82AD-05DC2D221F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44489" y="3398471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A59CD882-11BC-484D-9D9B-43753DBECB07}"/>
                </a:ext>
              </a:extLst>
            </p:cNvPr>
            <p:cNvSpPr/>
            <p:nvPr/>
          </p:nvSpPr>
          <p:spPr>
            <a:xfrm>
              <a:off x="1536673" y="7644650"/>
              <a:ext cx="5328000" cy="432048"/>
            </a:xfrm>
            <a:prstGeom prst="rect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869CE2CA-4215-944F-BE18-7DD4763D7D35}"/>
                </a:ext>
              </a:extLst>
            </p:cNvPr>
            <p:cNvSpPr/>
            <p:nvPr/>
          </p:nvSpPr>
          <p:spPr>
            <a:xfrm>
              <a:off x="5502269" y="7644650"/>
              <a:ext cx="1404000" cy="432048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4A1761C3-921F-CE42-BF87-571A76F87758}"/>
                </a:ext>
              </a:extLst>
            </p:cNvPr>
            <p:cNvSpPr/>
            <p:nvPr/>
          </p:nvSpPr>
          <p:spPr>
            <a:xfrm>
              <a:off x="2584023" y="6726443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B0F7BA54-5C31-B549-A53D-69F38D4631AC}"/>
                </a:ext>
              </a:extLst>
            </p:cNvPr>
            <p:cNvSpPr/>
            <p:nvPr/>
          </p:nvSpPr>
          <p:spPr>
            <a:xfrm>
              <a:off x="1546052" y="9450288"/>
              <a:ext cx="5328000" cy="432048"/>
            </a:xfrm>
            <a:prstGeom prst="rect">
              <a:avLst/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6720953F-915B-F648-A2BB-766DAC8D6E70}"/>
                </a:ext>
              </a:extLst>
            </p:cNvPr>
            <p:cNvSpPr/>
            <p:nvPr/>
          </p:nvSpPr>
          <p:spPr>
            <a:xfrm>
              <a:off x="3558269" y="9450288"/>
              <a:ext cx="3348000" cy="432048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 dirty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0A0253BA-9B8A-354A-9DA6-17F89E0E4496}"/>
                </a:ext>
              </a:extLst>
            </p:cNvPr>
            <p:cNvSpPr/>
            <p:nvPr/>
          </p:nvSpPr>
          <p:spPr>
            <a:xfrm>
              <a:off x="2584023" y="8532081"/>
              <a:ext cx="4379119" cy="601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Progress</a:t>
              </a:r>
              <a:endParaRPr lang="ru-RU" sz="2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3" name="Группа">
            <a:extLst>
              <a:ext uri="{FF2B5EF4-FFF2-40B4-BE49-F238E27FC236}">
                <a16:creationId xmlns:a16="http://schemas.microsoft.com/office/drawing/2014/main" id="{EAD0033C-FA90-6942-8D15-95EDF2347F60}"/>
              </a:ext>
            </a:extLst>
          </p:cNvPr>
          <p:cNvGrpSpPr/>
          <p:nvPr/>
        </p:nvGrpSpPr>
        <p:grpSpPr>
          <a:xfrm>
            <a:off x="9677888" y="1961456"/>
            <a:ext cx="4978401" cy="9921580"/>
            <a:chOff x="0" y="0"/>
            <a:chExt cx="5666186" cy="11292284"/>
          </a:xfrm>
        </p:grpSpPr>
        <p:sp>
          <p:nvSpPr>
            <p:cNvPr id="34" name="Фигура">
              <a:extLst>
                <a:ext uri="{FF2B5EF4-FFF2-40B4-BE49-F238E27FC236}">
                  <a16:creationId xmlns:a16="http://schemas.microsoft.com/office/drawing/2014/main" id="{A19726C4-E10A-5647-9F0C-2278A5087287}"/>
                </a:ext>
              </a:extLst>
            </p:cNvPr>
            <p:cNvSpPr/>
            <p:nvPr/>
          </p:nvSpPr>
          <p:spPr>
            <a:xfrm>
              <a:off x="5575300" y="2642433"/>
              <a:ext cx="90887" cy="125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96" extrusionOk="0">
                  <a:moveTo>
                    <a:pt x="0" y="0"/>
                  </a:moveTo>
                  <a:lnTo>
                    <a:pt x="0" y="21596"/>
                  </a:lnTo>
                  <a:lnTo>
                    <a:pt x="9420" y="21596"/>
                  </a:lnTo>
                  <a:cubicBezTo>
                    <a:pt x="12945" y="21596"/>
                    <a:pt x="14707" y="21598"/>
                    <a:pt x="16579" y="21555"/>
                  </a:cubicBezTo>
                  <a:cubicBezTo>
                    <a:pt x="18628" y="21501"/>
                    <a:pt x="20261" y="21383"/>
                    <a:pt x="21007" y="21235"/>
                  </a:cubicBezTo>
                  <a:cubicBezTo>
                    <a:pt x="21600" y="21099"/>
                    <a:pt x="21572" y="20968"/>
                    <a:pt x="21572" y="20717"/>
                  </a:cubicBezTo>
                  <a:lnTo>
                    <a:pt x="21572" y="879"/>
                  </a:lnTo>
                  <a:cubicBezTo>
                    <a:pt x="21572" y="624"/>
                    <a:pt x="21600" y="497"/>
                    <a:pt x="21007" y="361"/>
                  </a:cubicBezTo>
                  <a:cubicBezTo>
                    <a:pt x="20261" y="213"/>
                    <a:pt x="18628" y="95"/>
                    <a:pt x="16579" y="41"/>
                  </a:cubicBezTo>
                  <a:cubicBezTo>
                    <a:pt x="14707" y="-2"/>
                    <a:pt x="12986" y="0"/>
                    <a:pt x="95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" name="Фигура">
              <a:extLst>
                <a:ext uri="{FF2B5EF4-FFF2-40B4-BE49-F238E27FC236}">
                  <a16:creationId xmlns:a16="http://schemas.microsoft.com/office/drawing/2014/main" id="{37712410-0FB3-1842-9BFF-51BDDD5A4B99}"/>
                </a:ext>
              </a:extLst>
            </p:cNvPr>
            <p:cNvSpPr/>
            <p:nvPr/>
          </p:nvSpPr>
          <p:spPr>
            <a:xfrm>
              <a:off x="0" y="1545868"/>
              <a:ext cx="88901" cy="263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extrusionOk="0">
                  <a:moveTo>
                    <a:pt x="12327" y="0"/>
                  </a:moveTo>
                  <a:cubicBezTo>
                    <a:pt x="8817" y="0"/>
                    <a:pt x="6994" y="3"/>
                    <a:pt x="5105" y="23"/>
                  </a:cubicBezTo>
                  <a:cubicBezTo>
                    <a:pt x="3010" y="49"/>
                    <a:pt x="1341" y="102"/>
                    <a:pt x="578" y="172"/>
                  </a:cubicBezTo>
                  <a:cubicBezTo>
                    <a:pt x="-28" y="237"/>
                    <a:pt x="1" y="300"/>
                    <a:pt x="1" y="420"/>
                  </a:cubicBezTo>
                  <a:lnTo>
                    <a:pt x="1" y="3023"/>
                  </a:lnTo>
                  <a:cubicBezTo>
                    <a:pt x="1" y="3145"/>
                    <a:pt x="-28" y="3206"/>
                    <a:pt x="578" y="3270"/>
                  </a:cubicBezTo>
                  <a:cubicBezTo>
                    <a:pt x="1341" y="3341"/>
                    <a:pt x="3010" y="3394"/>
                    <a:pt x="5105" y="3420"/>
                  </a:cubicBezTo>
                  <a:cubicBezTo>
                    <a:pt x="7019" y="3440"/>
                    <a:pt x="8779" y="3443"/>
                    <a:pt x="12327" y="3443"/>
                  </a:cubicBezTo>
                  <a:lnTo>
                    <a:pt x="21572" y="3443"/>
                  </a:lnTo>
                  <a:lnTo>
                    <a:pt x="21572" y="0"/>
                  </a:lnTo>
                  <a:lnTo>
                    <a:pt x="12423" y="0"/>
                  </a:lnTo>
                  <a:lnTo>
                    <a:pt x="12327" y="0"/>
                  </a:lnTo>
                  <a:close/>
                  <a:moveTo>
                    <a:pt x="12327" y="6632"/>
                  </a:moveTo>
                  <a:cubicBezTo>
                    <a:pt x="8817" y="6632"/>
                    <a:pt x="6994" y="6631"/>
                    <a:pt x="5105" y="6651"/>
                  </a:cubicBezTo>
                  <a:cubicBezTo>
                    <a:pt x="3010" y="6677"/>
                    <a:pt x="1341" y="6733"/>
                    <a:pt x="578" y="6804"/>
                  </a:cubicBezTo>
                  <a:cubicBezTo>
                    <a:pt x="-28" y="6869"/>
                    <a:pt x="1" y="6928"/>
                    <a:pt x="1" y="7048"/>
                  </a:cubicBezTo>
                  <a:lnTo>
                    <a:pt x="1" y="12814"/>
                  </a:lnTo>
                  <a:cubicBezTo>
                    <a:pt x="1" y="12936"/>
                    <a:pt x="-28" y="12997"/>
                    <a:pt x="578" y="13062"/>
                  </a:cubicBezTo>
                  <a:cubicBezTo>
                    <a:pt x="1341" y="13132"/>
                    <a:pt x="3010" y="13189"/>
                    <a:pt x="5105" y="13214"/>
                  </a:cubicBezTo>
                  <a:cubicBezTo>
                    <a:pt x="7019" y="13235"/>
                    <a:pt x="8779" y="13234"/>
                    <a:pt x="12327" y="13234"/>
                  </a:cubicBezTo>
                  <a:lnTo>
                    <a:pt x="21572" y="13234"/>
                  </a:lnTo>
                  <a:lnTo>
                    <a:pt x="21572" y="6632"/>
                  </a:lnTo>
                  <a:lnTo>
                    <a:pt x="12423" y="6632"/>
                  </a:lnTo>
                  <a:lnTo>
                    <a:pt x="12327" y="6632"/>
                  </a:lnTo>
                  <a:close/>
                  <a:moveTo>
                    <a:pt x="12327" y="14994"/>
                  </a:moveTo>
                  <a:cubicBezTo>
                    <a:pt x="8817" y="14994"/>
                    <a:pt x="6994" y="14997"/>
                    <a:pt x="5105" y="15017"/>
                  </a:cubicBezTo>
                  <a:cubicBezTo>
                    <a:pt x="3010" y="15043"/>
                    <a:pt x="1341" y="15096"/>
                    <a:pt x="578" y="15167"/>
                  </a:cubicBezTo>
                  <a:cubicBezTo>
                    <a:pt x="-28" y="15232"/>
                    <a:pt x="1" y="15294"/>
                    <a:pt x="1" y="15414"/>
                  </a:cubicBezTo>
                  <a:lnTo>
                    <a:pt x="1" y="21180"/>
                  </a:lnTo>
                  <a:cubicBezTo>
                    <a:pt x="1" y="21302"/>
                    <a:pt x="-28" y="21363"/>
                    <a:pt x="578" y="21428"/>
                  </a:cubicBezTo>
                  <a:cubicBezTo>
                    <a:pt x="1341" y="21498"/>
                    <a:pt x="3010" y="21551"/>
                    <a:pt x="5105" y="21577"/>
                  </a:cubicBezTo>
                  <a:cubicBezTo>
                    <a:pt x="7019" y="21598"/>
                    <a:pt x="8779" y="21600"/>
                    <a:pt x="12327" y="21600"/>
                  </a:cubicBezTo>
                  <a:lnTo>
                    <a:pt x="21572" y="21600"/>
                  </a:lnTo>
                  <a:lnTo>
                    <a:pt x="21572" y="14994"/>
                  </a:lnTo>
                  <a:lnTo>
                    <a:pt x="12423" y="14994"/>
                  </a:lnTo>
                  <a:lnTo>
                    <a:pt x="12327" y="14994"/>
                  </a:lnTo>
                  <a:close/>
                </a:path>
              </a:pathLst>
            </a:cu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" name="Фигура">
              <a:extLst>
                <a:ext uri="{FF2B5EF4-FFF2-40B4-BE49-F238E27FC236}">
                  <a16:creationId xmlns:a16="http://schemas.microsoft.com/office/drawing/2014/main" id="{327A04A9-3A61-3744-BB17-502FBAD5AB46}"/>
                </a:ext>
              </a:extLst>
            </p:cNvPr>
            <p:cNvSpPr/>
            <p:nvPr/>
          </p:nvSpPr>
          <p:spPr>
            <a:xfrm>
              <a:off x="46070" y="0"/>
              <a:ext cx="5572126" cy="11292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62" y="0"/>
                  </a:moveTo>
                  <a:cubicBezTo>
                    <a:pt x="3463" y="0"/>
                    <a:pt x="2756" y="1"/>
                    <a:pt x="2009" y="118"/>
                  </a:cubicBezTo>
                  <a:cubicBezTo>
                    <a:pt x="1186" y="265"/>
                    <a:pt x="538" y="585"/>
                    <a:pt x="238" y="991"/>
                  </a:cubicBezTo>
                  <a:cubicBezTo>
                    <a:pt x="0" y="1362"/>
                    <a:pt x="0" y="1711"/>
                    <a:pt x="0" y="2399"/>
                  </a:cubicBezTo>
                  <a:lnTo>
                    <a:pt x="0" y="19190"/>
                  </a:lnTo>
                  <a:cubicBezTo>
                    <a:pt x="0" y="19888"/>
                    <a:pt x="0" y="20238"/>
                    <a:pt x="238" y="20609"/>
                  </a:cubicBezTo>
                  <a:cubicBezTo>
                    <a:pt x="538" y="21015"/>
                    <a:pt x="1186" y="21335"/>
                    <a:pt x="2009" y="21482"/>
                  </a:cubicBezTo>
                  <a:cubicBezTo>
                    <a:pt x="2761" y="21600"/>
                    <a:pt x="3468" y="21600"/>
                    <a:pt x="4862" y="21600"/>
                  </a:cubicBezTo>
                  <a:lnTo>
                    <a:pt x="16717" y="21600"/>
                  </a:lnTo>
                  <a:cubicBezTo>
                    <a:pt x="18133" y="21600"/>
                    <a:pt x="18840" y="21600"/>
                    <a:pt x="19592" y="21482"/>
                  </a:cubicBezTo>
                  <a:cubicBezTo>
                    <a:pt x="20415" y="21335"/>
                    <a:pt x="21062" y="21015"/>
                    <a:pt x="21362" y="20609"/>
                  </a:cubicBezTo>
                  <a:cubicBezTo>
                    <a:pt x="21600" y="20238"/>
                    <a:pt x="21600" y="19888"/>
                    <a:pt x="21600" y="19200"/>
                  </a:cubicBezTo>
                  <a:lnTo>
                    <a:pt x="21600" y="2410"/>
                  </a:lnTo>
                  <a:cubicBezTo>
                    <a:pt x="21600" y="1711"/>
                    <a:pt x="21600" y="1362"/>
                    <a:pt x="21362" y="991"/>
                  </a:cubicBezTo>
                  <a:cubicBezTo>
                    <a:pt x="21062" y="585"/>
                    <a:pt x="20415" y="265"/>
                    <a:pt x="19592" y="118"/>
                  </a:cubicBezTo>
                  <a:cubicBezTo>
                    <a:pt x="18840" y="0"/>
                    <a:pt x="18132" y="0"/>
                    <a:pt x="16738" y="0"/>
                  </a:cubicBezTo>
                  <a:lnTo>
                    <a:pt x="4885" y="0"/>
                  </a:lnTo>
                  <a:lnTo>
                    <a:pt x="4862" y="0"/>
                  </a:lnTo>
                  <a:close/>
                  <a:moveTo>
                    <a:pt x="4609" y="377"/>
                  </a:moveTo>
                  <a:lnTo>
                    <a:pt x="4626" y="377"/>
                  </a:lnTo>
                  <a:lnTo>
                    <a:pt x="16991" y="377"/>
                  </a:lnTo>
                  <a:cubicBezTo>
                    <a:pt x="18073" y="377"/>
                    <a:pt x="18624" y="376"/>
                    <a:pt x="19208" y="468"/>
                  </a:cubicBezTo>
                  <a:cubicBezTo>
                    <a:pt x="19847" y="582"/>
                    <a:pt x="20351" y="831"/>
                    <a:pt x="20583" y="1146"/>
                  </a:cubicBezTo>
                  <a:cubicBezTo>
                    <a:pt x="20768" y="1434"/>
                    <a:pt x="20768" y="1706"/>
                    <a:pt x="20768" y="2249"/>
                  </a:cubicBezTo>
                  <a:lnTo>
                    <a:pt x="20768" y="19359"/>
                  </a:lnTo>
                  <a:cubicBezTo>
                    <a:pt x="20768" y="19893"/>
                    <a:pt x="20768" y="20165"/>
                    <a:pt x="20583" y="20453"/>
                  </a:cubicBezTo>
                  <a:cubicBezTo>
                    <a:pt x="20351" y="20768"/>
                    <a:pt x="19847" y="21017"/>
                    <a:pt x="19208" y="21132"/>
                  </a:cubicBezTo>
                  <a:cubicBezTo>
                    <a:pt x="18624" y="21223"/>
                    <a:pt x="18073" y="21223"/>
                    <a:pt x="16974" y="21223"/>
                  </a:cubicBezTo>
                  <a:lnTo>
                    <a:pt x="4609" y="21223"/>
                  </a:lnTo>
                  <a:cubicBezTo>
                    <a:pt x="3527" y="21223"/>
                    <a:pt x="2976" y="21223"/>
                    <a:pt x="2392" y="21132"/>
                  </a:cubicBezTo>
                  <a:cubicBezTo>
                    <a:pt x="1753" y="21017"/>
                    <a:pt x="1251" y="20768"/>
                    <a:pt x="1018" y="20453"/>
                  </a:cubicBezTo>
                  <a:cubicBezTo>
                    <a:pt x="833" y="20165"/>
                    <a:pt x="832" y="19893"/>
                    <a:pt x="832" y="19351"/>
                  </a:cubicBezTo>
                  <a:lnTo>
                    <a:pt x="832" y="2240"/>
                  </a:lnTo>
                  <a:cubicBezTo>
                    <a:pt x="832" y="1706"/>
                    <a:pt x="833" y="1434"/>
                    <a:pt x="1018" y="1146"/>
                  </a:cubicBezTo>
                  <a:cubicBezTo>
                    <a:pt x="1251" y="831"/>
                    <a:pt x="1753" y="582"/>
                    <a:pt x="2392" y="468"/>
                  </a:cubicBezTo>
                  <a:cubicBezTo>
                    <a:pt x="2973" y="377"/>
                    <a:pt x="3522" y="377"/>
                    <a:pt x="4609" y="377"/>
                  </a:cubicBezTo>
                  <a:close/>
                </a:path>
              </a:pathLst>
            </a:cu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7" name="Фигура">
              <a:extLst>
                <a:ext uri="{FF2B5EF4-FFF2-40B4-BE49-F238E27FC236}">
                  <a16:creationId xmlns:a16="http://schemas.microsoft.com/office/drawing/2014/main" id="{CBC9500A-6653-2F41-80A2-7C41A4405653}"/>
                </a:ext>
              </a:extLst>
            </p:cNvPr>
            <p:cNvSpPr/>
            <p:nvPr/>
          </p:nvSpPr>
          <p:spPr>
            <a:xfrm>
              <a:off x="130636" y="84919"/>
              <a:ext cx="5403058" cy="11122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4478" y="0"/>
                  </a:moveTo>
                  <a:cubicBezTo>
                    <a:pt x="3189" y="0"/>
                    <a:pt x="2539" y="1"/>
                    <a:pt x="1850" y="107"/>
                  </a:cubicBezTo>
                  <a:cubicBezTo>
                    <a:pt x="1093" y="241"/>
                    <a:pt x="495" y="531"/>
                    <a:pt x="219" y="899"/>
                  </a:cubicBezTo>
                  <a:cubicBezTo>
                    <a:pt x="0" y="1235"/>
                    <a:pt x="0" y="1552"/>
                    <a:pt x="0" y="2175"/>
                  </a:cubicBezTo>
                  <a:lnTo>
                    <a:pt x="0" y="19415"/>
                  </a:lnTo>
                  <a:cubicBezTo>
                    <a:pt x="0" y="20049"/>
                    <a:pt x="0" y="20365"/>
                    <a:pt x="219" y="20701"/>
                  </a:cubicBezTo>
                  <a:cubicBezTo>
                    <a:pt x="495" y="21069"/>
                    <a:pt x="1093" y="21359"/>
                    <a:pt x="1850" y="21493"/>
                  </a:cubicBezTo>
                  <a:cubicBezTo>
                    <a:pt x="2543" y="21600"/>
                    <a:pt x="3194" y="21600"/>
                    <a:pt x="4478" y="21600"/>
                  </a:cubicBezTo>
                  <a:lnTo>
                    <a:pt x="17103" y="21600"/>
                  </a:lnTo>
                  <a:cubicBezTo>
                    <a:pt x="18407" y="21600"/>
                    <a:pt x="19057" y="21600"/>
                    <a:pt x="19750" y="21493"/>
                  </a:cubicBezTo>
                  <a:cubicBezTo>
                    <a:pt x="20507" y="21359"/>
                    <a:pt x="21105" y="21069"/>
                    <a:pt x="21381" y="20701"/>
                  </a:cubicBezTo>
                  <a:cubicBezTo>
                    <a:pt x="21600" y="20365"/>
                    <a:pt x="21600" y="20048"/>
                    <a:pt x="21600" y="19425"/>
                  </a:cubicBezTo>
                  <a:lnTo>
                    <a:pt x="21600" y="2185"/>
                  </a:lnTo>
                  <a:cubicBezTo>
                    <a:pt x="21600" y="1551"/>
                    <a:pt x="21600" y="1235"/>
                    <a:pt x="21381" y="899"/>
                  </a:cubicBezTo>
                  <a:cubicBezTo>
                    <a:pt x="21105" y="531"/>
                    <a:pt x="20507" y="241"/>
                    <a:pt x="19750" y="107"/>
                  </a:cubicBezTo>
                  <a:cubicBezTo>
                    <a:pt x="19057" y="0"/>
                    <a:pt x="18406" y="0"/>
                    <a:pt x="17122" y="0"/>
                  </a:cubicBezTo>
                  <a:lnTo>
                    <a:pt x="4497" y="0"/>
                  </a:lnTo>
                  <a:lnTo>
                    <a:pt x="4478" y="0"/>
                  </a:lnTo>
                  <a:close/>
                  <a:moveTo>
                    <a:pt x="4068" y="499"/>
                  </a:moveTo>
                  <a:lnTo>
                    <a:pt x="4083" y="499"/>
                  </a:lnTo>
                  <a:lnTo>
                    <a:pt x="5025" y="499"/>
                  </a:lnTo>
                  <a:cubicBezTo>
                    <a:pt x="5096" y="503"/>
                    <a:pt x="5163" y="515"/>
                    <a:pt x="5212" y="541"/>
                  </a:cubicBezTo>
                  <a:cubicBezTo>
                    <a:pt x="5257" y="565"/>
                    <a:pt x="5280" y="596"/>
                    <a:pt x="5285" y="628"/>
                  </a:cubicBezTo>
                  <a:cubicBezTo>
                    <a:pt x="5292" y="675"/>
                    <a:pt x="5300" y="719"/>
                    <a:pt x="5312" y="761"/>
                  </a:cubicBezTo>
                  <a:cubicBezTo>
                    <a:pt x="5325" y="807"/>
                    <a:pt x="5343" y="851"/>
                    <a:pt x="5369" y="893"/>
                  </a:cubicBezTo>
                  <a:cubicBezTo>
                    <a:pt x="5426" y="969"/>
                    <a:pt x="5516" y="1037"/>
                    <a:pt x="5631" y="1092"/>
                  </a:cubicBezTo>
                  <a:cubicBezTo>
                    <a:pt x="5746" y="1148"/>
                    <a:pt x="5886" y="1192"/>
                    <a:pt x="6042" y="1220"/>
                  </a:cubicBezTo>
                  <a:cubicBezTo>
                    <a:pt x="6185" y="1242"/>
                    <a:pt x="6324" y="1253"/>
                    <a:pt x="6494" y="1258"/>
                  </a:cubicBezTo>
                  <a:cubicBezTo>
                    <a:pt x="6664" y="1264"/>
                    <a:pt x="6866" y="1263"/>
                    <a:pt x="7135" y="1263"/>
                  </a:cubicBezTo>
                  <a:lnTo>
                    <a:pt x="10267" y="1263"/>
                  </a:lnTo>
                  <a:lnTo>
                    <a:pt x="11308" y="1263"/>
                  </a:lnTo>
                  <a:lnTo>
                    <a:pt x="14440" y="1263"/>
                  </a:lnTo>
                  <a:cubicBezTo>
                    <a:pt x="14708" y="1263"/>
                    <a:pt x="14910" y="1264"/>
                    <a:pt x="15080" y="1258"/>
                  </a:cubicBezTo>
                  <a:cubicBezTo>
                    <a:pt x="15251" y="1253"/>
                    <a:pt x="15390" y="1242"/>
                    <a:pt x="15533" y="1220"/>
                  </a:cubicBezTo>
                  <a:cubicBezTo>
                    <a:pt x="15689" y="1192"/>
                    <a:pt x="15829" y="1148"/>
                    <a:pt x="15944" y="1092"/>
                  </a:cubicBezTo>
                  <a:cubicBezTo>
                    <a:pt x="16058" y="1037"/>
                    <a:pt x="16148" y="969"/>
                    <a:pt x="16205" y="893"/>
                  </a:cubicBezTo>
                  <a:cubicBezTo>
                    <a:pt x="16232" y="851"/>
                    <a:pt x="16249" y="807"/>
                    <a:pt x="16262" y="761"/>
                  </a:cubicBezTo>
                  <a:cubicBezTo>
                    <a:pt x="16274" y="719"/>
                    <a:pt x="16282" y="675"/>
                    <a:pt x="16289" y="628"/>
                  </a:cubicBezTo>
                  <a:cubicBezTo>
                    <a:pt x="16294" y="596"/>
                    <a:pt x="16318" y="565"/>
                    <a:pt x="16362" y="541"/>
                  </a:cubicBezTo>
                  <a:cubicBezTo>
                    <a:pt x="16412" y="515"/>
                    <a:pt x="16480" y="503"/>
                    <a:pt x="16551" y="499"/>
                  </a:cubicBezTo>
                  <a:lnTo>
                    <a:pt x="17532" y="499"/>
                  </a:lnTo>
                  <a:cubicBezTo>
                    <a:pt x="18404" y="499"/>
                    <a:pt x="18846" y="499"/>
                    <a:pt x="19317" y="571"/>
                  </a:cubicBezTo>
                  <a:cubicBezTo>
                    <a:pt x="19831" y="662"/>
                    <a:pt x="20237" y="859"/>
                    <a:pt x="20424" y="1109"/>
                  </a:cubicBezTo>
                  <a:cubicBezTo>
                    <a:pt x="20573" y="1338"/>
                    <a:pt x="20573" y="1553"/>
                    <a:pt x="20573" y="1983"/>
                  </a:cubicBezTo>
                  <a:lnTo>
                    <a:pt x="20573" y="19623"/>
                  </a:lnTo>
                  <a:cubicBezTo>
                    <a:pt x="20573" y="20046"/>
                    <a:pt x="20573" y="20262"/>
                    <a:pt x="20424" y="20491"/>
                  </a:cubicBezTo>
                  <a:cubicBezTo>
                    <a:pt x="20237" y="20741"/>
                    <a:pt x="19831" y="20938"/>
                    <a:pt x="19317" y="21029"/>
                  </a:cubicBezTo>
                  <a:cubicBezTo>
                    <a:pt x="18846" y="21101"/>
                    <a:pt x="18403" y="21101"/>
                    <a:pt x="17517" y="21101"/>
                  </a:cubicBezTo>
                  <a:lnTo>
                    <a:pt x="4068" y="21101"/>
                  </a:lnTo>
                  <a:cubicBezTo>
                    <a:pt x="3196" y="21101"/>
                    <a:pt x="2754" y="21101"/>
                    <a:pt x="2283" y="21029"/>
                  </a:cubicBezTo>
                  <a:cubicBezTo>
                    <a:pt x="1769" y="20938"/>
                    <a:pt x="1363" y="20741"/>
                    <a:pt x="1176" y="20491"/>
                  </a:cubicBezTo>
                  <a:cubicBezTo>
                    <a:pt x="1027" y="20262"/>
                    <a:pt x="1027" y="20047"/>
                    <a:pt x="1027" y="19617"/>
                  </a:cubicBezTo>
                  <a:lnTo>
                    <a:pt x="1027" y="1977"/>
                  </a:lnTo>
                  <a:cubicBezTo>
                    <a:pt x="1027" y="1554"/>
                    <a:pt x="1027" y="1338"/>
                    <a:pt x="1176" y="1109"/>
                  </a:cubicBezTo>
                  <a:cubicBezTo>
                    <a:pt x="1363" y="859"/>
                    <a:pt x="1769" y="662"/>
                    <a:pt x="2283" y="571"/>
                  </a:cubicBezTo>
                  <a:cubicBezTo>
                    <a:pt x="2751" y="499"/>
                    <a:pt x="3195" y="499"/>
                    <a:pt x="4068" y="499"/>
                  </a:cubicBezTo>
                  <a:close/>
                </a:path>
              </a:pathLst>
            </a:custGeom>
            <a:solidFill>
              <a:srgbClr val="1313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1" name="Кружок">
              <a:extLst>
                <a:ext uri="{FF2B5EF4-FFF2-40B4-BE49-F238E27FC236}">
                  <a16:creationId xmlns:a16="http://schemas.microsoft.com/office/drawing/2014/main" id="{BCA7ADBE-AE15-1145-9E07-5702F92CB83F}"/>
                </a:ext>
              </a:extLst>
            </p:cNvPr>
            <p:cNvSpPr/>
            <p:nvPr/>
          </p:nvSpPr>
          <p:spPr>
            <a:xfrm>
              <a:off x="3336661" y="362767"/>
              <a:ext cx="159280" cy="159280"/>
            </a:xfrm>
            <a:prstGeom prst="ellipse">
              <a:avLst/>
            </a:pr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52" name="Фигура">
              <a:extLst>
                <a:ext uri="{FF2B5EF4-FFF2-40B4-BE49-F238E27FC236}">
                  <a16:creationId xmlns:a16="http://schemas.microsoft.com/office/drawing/2014/main" id="{F398EA98-F3BE-0A4A-94C8-4FD65D737A30}"/>
                </a:ext>
              </a:extLst>
            </p:cNvPr>
            <p:cNvSpPr/>
            <p:nvPr/>
          </p:nvSpPr>
          <p:spPr>
            <a:xfrm>
              <a:off x="2487215" y="394493"/>
              <a:ext cx="680642" cy="9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4" y="0"/>
                  </a:moveTo>
                  <a:cubicBezTo>
                    <a:pt x="1103" y="0"/>
                    <a:pt x="729" y="1260"/>
                    <a:pt x="453" y="3213"/>
                  </a:cubicBezTo>
                  <a:cubicBezTo>
                    <a:pt x="178" y="5166"/>
                    <a:pt x="0" y="7820"/>
                    <a:pt x="0" y="10800"/>
                  </a:cubicBezTo>
                  <a:cubicBezTo>
                    <a:pt x="0" y="16761"/>
                    <a:pt x="683" y="21600"/>
                    <a:pt x="1524" y="21600"/>
                  </a:cubicBezTo>
                  <a:cubicBezTo>
                    <a:pt x="1961" y="21600"/>
                    <a:pt x="2397" y="21600"/>
                    <a:pt x="2834" y="21600"/>
                  </a:cubicBezTo>
                  <a:cubicBezTo>
                    <a:pt x="5336" y="21600"/>
                    <a:pt x="7838" y="21600"/>
                    <a:pt x="10340" y="21600"/>
                  </a:cubicBezTo>
                  <a:cubicBezTo>
                    <a:pt x="10533" y="21600"/>
                    <a:pt x="10727" y="21600"/>
                    <a:pt x="10920" y="21600"/>
                  </a:cubicBezTo>
                  <a:lnTo>
                    <a:pt x="11260" y="21600"/>
                  </a:lnTo>
                  <a:lnTo>
                    <a:pt x="18766" y="21600"/>
                  </a:lnTo>
                  <a:lnTo>
                    <a:pt x="20076" y="21600"/>
                  </a:lnTo>
                  <a:cubicBezTo>
                    <a:pt x="20497" y="21600"/>
                    <a:pt x="20871" y="20340"/>
                    <a:pt x="21147" y="18387"/>
                  </a:cubicBezTo>
                  <a:cubicBezTo>
                    <a:pt x="21422" y="16434"/>
                    <a:pt x="21600" y="13780"/>
                    <a:pt x="21600" y="10800"/>
                  </a:cubicBezTo>
                  <a:cubicBezTo>
                    <a:pt x="21600" y="4839"/>
                    <a:pt x="20917" y="0"/>
                    <a:pt x="20076" y="0"/>
                  </a:cubicBezTo>
                  <a:cubicBezTo>
                    <a:pt x="19639" y="0"/>
                    <a:pt x="19203" y="0"/>
                    <a:pt x="18766" y="0"/>
                  </a:cubicBezTo>
                  <a:cubicBezTo>
                    <a:pt x="16264" y="0"/>
                    <a:pt x="13762" y="0"/>
                    <a:pt x="11260" y="0"/>
                  </a:cubicBezTo>
                  <a:lnTo>
                    <a:pt x="10340" y="0"/>
                  </a:lnTo>
                  <a:lnTo>
                    <a:pt x="2834" y="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496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">
            <a:extLst>
              <a:ext uri="{FF2B5EF4-FFF2-40B4-BE49-F238E27FC236}">
                <a16:creationId xmlns:a16="http://schemas.microsoft.com/office/drawing/2014/main" id="{8F9F40BC-6065-724D-9B79-EA78FDC7110C}"/>
              </a:ext>
            </a:extLst>
          </p:cNvPr>
          <p:cNvGrpSpPr/>
          <p:nvPr/>
        </p:nvGrpSpPr>
        <p:grpSpPr>
          <a:xfrm>
            <a:off x="-4661536" y="1618698"/>
            <a:ext cx="17396939" cy="10021250"/>
            <a:chOff x="0" y="0"/>
            <a:chExt cx="17396937" cy="10021249"/>
          </a:xfrm>
        </p:grpSpPr>
        <p:sp>
          <p:nvSpPr>
            <p:cNvPr id="23" name="Фигура">
              <a:extLst>
                <a:ext uri="{FF2B5EF4-FFF2-40B4-BE49-F238E27FC236}">
                  <a16:creationId xmlns:a16="http://schemas.microsoft.com/office/drawing/2014/main" id="{7E2F1152-3C36-5B41-B177-7F05EF3C118B}"/>
                </a:ext>
              </a:extLst>
            </p:cNvPr>
            <p:cNvSpPr/>
            <p:nvPr/>
          </p:nvSpPr>
          <p:spPr>
            <a:xfrm>
              <a:off x="1619398" y="0"/>
              <a:ext cx="14158140" cy="982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" y="0"/>
                  </a:moveTo>
                  <a:lnTo>
                    <a:pt x="10800" y="0"/>
                  </a:lnTo>
                  <a:lnTo>
                    <a:pt x="20463" y="0"/>
                  </a:lnTo>
                  <a:cubicBezTo>
                    <a:pt x="20626" y="0"/>
                    <a:pt x="20749" y="0"/>
                    <a:pt x="20853" y="10"/>
                  </a:cubicBezTo>
                  <a:cubicBezTo>
                    <a:pt x="20957" y="20"/>
                    <a:pt x="21042" y="40"/>
                    <a:pt x="21130" y="80"/>
                  </a:cubicBezTo>
                  <a:cubicBezTo>
                    <a:pt x="21227" y="131"/>
                    <a:pt x="21313" y="211"/>
                    <a:pt x="21383" y="313"/>
                  </a:cubicBezTo>
                  <a:cubicBezTo>
                    <a:pt x="21454" y="414"/>
                    <a:pt x="21509" y="538"/>
                    <a:pt x="21544" y="677"/>
                  </a:cubicBezTo>
                  <a:cubicBezTo>
                    <a:pt x="21572" y="804"/>
                    <a:pt x="21586" y="927"/>
                    <a:pt x="21593" y="1078"/>
                  </a:cubicBezTo>
                  <a:cubicBezTo>
                    <a:pt x="21600" y="1229"/>
                    <a:pt x="21600" y="1408"/>
                    <a:pt x="21600" y="1646"/>
                  </a:cubicBezTo>
                  <a:lnTo>
                    <a:pt x="21600" y="10804"/>
                  </a:lnTo>
                  <a:lnTo>
                    <a:pt x="21600" y="19961"/>
                  </a:lnTo>
                  <a:cubicBezTo>
                    <a:pt x="21600" y="20196"/>
                    <a:pt x="21600" y="20373"/>
                    <a:pt x="21593" y="20523"/>
                  </a:cubicBezTo>
                  <a:cubicBezTo>
                    <a:pt x="21586" y="20673"/>
                    <a:pt x="21572" y="20796"/>
                    <a:pt x="21544" y="20923"/>
                  </a:cubicBezTo>
                  <a:cubicBezTo>
                    <a:pt x="21509" y="21062"/>
                    <a:pt x="21454" y="21186"/>
                    <a:pt x="21383" y="21287"/>
                  </a:cubicBezTo>
                  <a:cubicBezTo>
                    <a:pt x="21313" y="21389"/>
                    <a:pt x="21227" y="21469"/>
                    <a:pt x="21130" y="21520"/>
                  </a:cubicBezTo>
                  <a:cubicBezTo>
                    <a:pt x="21042" y="21560"/>
                    <a:pt x="20957" y="21580"/>
                    <a:pt x="20852" y="21590"/>
                  </a:cubicBezTo>
                  <a:cubicBezTo>
                    <a:pt x="20748" y="21600"/>
                    <a:pt x="20624" y="21600"/>
                    <a:pt x="20458" y="21600"/>
                  </a:cubicBezTo>
                  <a:lnTo>
                    <a:pt x="10797" y="21600"/>
                  </a:lnTo>
                  <a:lnTo>
                    <a:pt x="1137" y="21600"/>
                  </a:lnTo>
                  <a:cubicBezTo>
                    <a:pt x="974" y="21600"/>
                    <a:pt x="851" y="21600"/>
                    <a:pt x="747" y="21590"/>
                  </a:cubicBezTo>
                  <a:cubicBezTo>
                    <a:pt x="643" y="21580"/>
                    <a:pt x="558" y="21560"/>
                    <a:pt x="470" y="21520"/>
                  </a:cubicBezTo>
                  <a:cubicBezTo>
                    <a:pt x="373" y="21469"/>
                    <a:pt x="287" y="21389"/>
                    <a:pt x="217" y="21287"/>
                  </a:cubicBezTo>
                  <a:cubicBezTo>
                    <a:pt x="146" y="21186"/>
                    <a:pt x="91" y="21062"/>
                    <a:pt x="56" y="20923"/>
                  </a:cubicBezTo>
                  <a:cubicBezTo>
                    <a:pt x="28" y="20796"/>
                    <a:pt x="14" y="20673"/>
                    <a:pt x="7" y="20522"/>
                  </a:cubicBezTo>
                  <a:cubicBezTo>
                    <a:pt x="0" y="20371"/>
                    <a:pt x="0" y="20192"/>
                    <a:pt x="0" y="19954"/>
                  </a:cubicBezTo>
                  <a:lnTo>
                    <a:pt x="0" y="10796"/>
                  </a:lnTo>
                  <a:lnTo>
                    <a:pt x="0" y="1639"/>
                  </a:lnTo>
                  <a:cubicBezTo>
                    <a:pt x="0" y="1404"/>
                    <a:pt x="0" y="1227"/>
                    <a:pt x="7" y="1077"/>
                  </a:cubicBezTo>
                  <a:cubicBezTo>
                    <a:pt x="14" y="927"/>
                    <a:pt x="28" y="804"/>
                    <a:pt x="56" y="677"/>
                  </a:cubicBezTo>
                  <a:cubicBezTo>
                    <a:pt x="91" y="538"/>
                    <a:pt x="146" y="414"/>
                    <a:pt x="217" y="313"/>
                  </a:cubicBezTo>
                  <a:cubicBezTo>
                    <a:pt x="287" y="211"/>
                    <a:pt x="373" y="131"/>
                    <a:pt x="470" y="80"/>
                  </a:cubicBezTo>
                  <a:cubicBezTo>
                    <a:pt x="558" y="40"/>
                    <a:pt x="643" y="20"/>
                    <a:pt x="748" y="10"/>
                  </a:cubicBezTo>
                  <a:cubicBezTo>
                    <a:pt x="852" y="0"/>
                    <a:pt x="976" y="0"/>
                    <a:pt x="1142" y="0"/>
                  </a:cubicBezTo>
                  <a:lnTo>
                    <a:pt x="1137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5FBE79F7-A56C-1749-BC30-14CB01F28D0F}"/>
                </a:ext>
              </a:extLst>
            </p:cNvPr>
            <p:cNvSpPr/>
            <p:nvPr/>
          </p:nvSpPr>
          <p:spPr>
            <a:xfrm>
              <a:off x="1698209" y="79743"/>
              <a:ext cx="14000519" cy="965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3" y="0"/>
                  </a:moveTo>
                  <a:lnTo>
                    <a:pt x="10800" y="0"/>
                  </a:lnTo>
                  <a:lnTo>
                    <a:pt x="20637" y="0"/>
                  </a:lnTo>
                  <a:cubicBezTo>
                    <a:pt x="20775" y="0"/>
                    <a:pt x="20879" y="0"/>
                    <a:pt x="20967" y="9"/>
                  </a:cubicBezTo>
                  <a:cubicBezTo>
                    <a:pt x="21055" y="17"/>
                    <a:pt x="21128" y="34"/>
                    <a:pt x="21202" y="68"/>
                  </a:cubicBezTo>
                  <a:cubicBezTo>
                    <a:pt x="21284" y="111"/>
                    <a:pt x="21357" y="179"/>
                    <a:pt x="21416" y="266"/>
                  </a:cubicBezTo>
                  <a:cubicBezTo>
                    <a:pt x="21476" y="353"/>
                    <a:pt x="21523" y="459"/>
                    <a:pt x="21553" y="577"/>
                  </a:cubicBezTo>
                  <a:cubicBezTo>
                    <a:pt x="21576" y="685"/>
                    <a:pt x="21588" y="790"/>
                    <a:pt x="21594" y="918"/>
                  </a:cubicBezTo>
                  <a:cubicBezTo>
                    <a:pt x="21600" y="1047"/>
                    <a:pt x="21600" y="1199"/>
                    <a:pt x="21600" y="1402"/>
                  </a:cubicBezTo>
                  <a:lnTo>
                    <a:pt x="21600" y="10803"/>
                  </a:lnTo>
                  <a:lnTo>
                    <a:pt x="21600" y="20204"/>
                  </a:lnTo>
                  <a:cubicBezTo>
                    <a:pt x="21600" y="20404"/>
                    <a:pt x="21600" y="20555"/>
                    <a:pt x="21594" y="20683"/>
                  </a:cubicBezTo>
                  <a:cubicBezTo>
                    <a:pt x="21588" y="20810"/>
                    <a:pt x="21576" y="20915"/>
                    <a:pt x="21553" y="21023"/>
                  </a:cubicBezTo>
                  <a:cubicBezTo>
                    <a:pt x="21523" y="21141"/>
                    <a:pt x="21476" y="21247"/>
                    <a:pt x="21416" y="21334"/>
                  </a:cubicBezTo>
                  <a:cubicBezTo>
                    <a:pt x="21357" y="21421"/>
                    <a:pt x="21284" y="21489"/>
                    <a:pt x="21202" y="21532"/>
                  </a:cubicBezTo>
                  <a:cubicBezTo>
                    <a:pt x="21128" y="21566"/>
                    <a:pt x="21055" y="21583"/>
                    <a:pt x="20967" y="21591"/>
                  </a:cubicBezTo>
                  <a:cubicBezTo>
                    <a:pt x="20878" y="21600"/>
                    <a:pt x="20773" y="21600"/>
                    <a:pt x="20633" y="21600"/>
                  </a:cubicBezTo>
                  <a:lnTo>
                    <a:pt x="10798" y="21600"/>
                  </a:lnTo>
                  <a:lnTo>
                    <a:pt x="963" y="21600"/>
                  </a:lnTo>
                  <a:cubicBezTo>
                    <a:pt x="825" y="21600"/>
                    <a:pt x="721" y="21600"/>
                    <a:pt x="633" y="21591"/>
                  </a:cubicBezTo>
                  <a:cubicBezTo>
                    <a:pt x="545" y="21583"/>
                    <a:pt x="472" y="21566"/>
                    <a:pt x="398" y="21532"/>
                  </a:cubicBezTo>
                  <a:cubicBezTo>
                    <a:pt x="316" y="21489"/>
                    <a:pt x="243" y="21421"/>
                    <a:pt x="184" y="21334"/>
                  </a:cubicBezTo>
                  <a:cubicBezTo>
                    <a:pt x="124" y="21247"/>
                    <a:pt x="77" y="21141"/>
                    <a:pt x="47" y="21023"/>
                  </a:cubicBezTo>
                  <a:cubicBezTo>
                    <a:pt x="24" y="20915"/>
                    <a:pt x="12" y="20810"/>
                    <a:pt x="6" y="20682"/>
                  </a:cubicBezTo>
                  <a:cubicBezTo>
                    <a:pt x="0" y="20553"/>
                    <a:pt x="0" y="20401"/>
                    <a:pt x="0" y="20198"/>
                  </a:cubicBezTo>
                  <a:lnTo>
                    <a:pt x="0" y="10797"/>
                  </a:lnTo>
                  <a:lnTo>
                    <a:pt x="0" y="1396"/>
                  </a:lnTo>
                  <a:cubicBezTo>
                    <a:pt x="0" y="1196"/>
                    <a:pt x="0" y="1045"/>
                    <a:pt x="6" y="917"/>
                  </a:cubicBezTo>
                  <a:cubicBezTo>
                    <a:pt x="12" y="790"/>
                    <a:pt x="24" y="685"/>
                    <a:pt x="47" y="577"/>
                  </a:cubicBezTo>
                  <a:cubicBezTo>
                    <a:pt x="77" y="459"/>
                    <a:pt x="124" y="353"/>
                    <a:pt x="184" y="266"/>
                  </a:cubicBezTo>
                  <a:cubicBezTo>
                    <a:pt x="243" y="179"/>
                    <a:pt x="316" y="111"/>
                    <a:pt x="398" y="68"/>
                  </a:cubicBezTo>
                  <a:cubicBezTo>
                    <a:pt x="472" y="34"/>
                    <a:pt x="545" y="17"/>
                    <a:pt x="633" y="9"/>
                  </a:cubicBezTo>
                  <a:cubicBezTo>
                    <a:pt x="722" y="0"/>
                    <a:pt x="827" y="0"/>
                    <a:pt x="967" y="0"/>
                  </a:cubicBezTo>
                  <a:lnTo>
                    <a:pt x="963" y="0"/>
                  </a:lnTo>
                  <a:close/>
                </a:path>
              </a:pathLst>
            </a:custGeom>
            <a:solidFill>
              <a:srgbClr val="20202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5" name="Прямоугольник">
              <a:extLst>
                <a:ext uri="{FF2B5EF4-FFF2-40B4-BE49-F238E27FC236}">
                  <a16:creationId xmlns:a16="http://schemas.microsoft.com/office/drawing/2014/main" id="{2BCB304C-6F6D-9B44-B735-1AEA892E1FC7}"/>
                </a:ext>
              </a:extLst>
            </p:cNvPr>
            <p:cNvSpPr/>
            <p:nvPr/>
          </p:nvSpPr>
          <p:spPr>
            <a:xfrm>
              <a:off x="3123805" y="9268970"/>
              <a:ext cx="11149326" cy="466962"/>
            </a:xfrm>
            <a:prstGeom prst="rect">
              <a:avLst/>
            </a:prstGeom>
            <a:solidFill>
              <a:srgbClr val="2C2C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F4C78E19-C0E6-AE4C-89D9-A80FA823C1D7}"/>
                </a:ext>
              </a:extLst>
            </p:cNvPr>
            <p:cNvSpPr/>
            <p:nvPr/>
          </p:nvSpPr>
          <p:spPr>
            <a:xfrm>
              <a:off x="1698188" y="79743"/>
              <a:ext cx="14000560" cy="919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3" y="0"/>
                  </a:moveTo>
                  <a:cubicBezTo>
                    <a:pt x="825" y="0"/>
                    <a:pt x="720" y="0"/>
                    <a:pt x="632" y="9"/>
                  </a:cubicBezTo>
                  <a:cubicBezTo>
                    <a:pt x="544" y="18"/>
                    <a:pt x="472" y="36"/>
                    <a:pt x="398" y="72"/>
                  </a:cubicBezTo>
                  <a:cubicBezTo>
                    <a:pt x="317" y="117"/>
                    <a:pt x="244" y="188"/>
                    <a:pt x="184" y="279"/>
                  </a:cubicBezTo>
                  <a:cubicBezTo>
                    <a:pt x="124" y="370"/>
                    <a:pt x="77" y="481"/>
                    <a:pt x="47" y="605"/>
                  </a:cubicBezTo>
                  <a:cubicBezTo>
                    <a:pt x="24" y="718"/>
                    <a:pt x="12" y="828"/>
                    <a:pt x="6" y="962"/>
                  </a:cubicBezTo>
                  <a:cubicBezTo>
                    <a:pt x="0" y="1097"/>
                    <a:pt x="0" y="1255"/>
                    <a:pt x="0" y="1465"/>
                  </a:cubicBezTo>
                  <a:lnTo>
                    <a:pt x="0" y="10146"/>
                  </a:lnTo>
                  <a:lnTo>
                    <a:pt x="0" y="18826"/>
                  </a:lnTo>
                  <a:lnTo>
                    <a:pt x="4" y="18826"/>
                  </a:lnTo>
                  <a:lnTo>
                    <a:pt x="4" y="20961"/>
                  </a:lnTo>
                  <a:cubicBezTo>
                    <a:pt x="4" y="21054"/>
                    <a:pt x="4" y="21123"/>
                    <a:pt x="7" y="21182"/>
                  </a:cubicBezTo>
                  <a:cubicBezTo>
                    <a:pt x="9" y="21240"/>
                    <a:pt x="14" y="21288"/>
                    <a:pt x="25" y="21337"/>
                  </a:cubicBezTo>
                  <a:cubicBezTo>
                    <a:pt x="37" y="21391"/>
                    <a:pt x="58" y="21439"/>
                    <a:pt x="84" y="21479"/>
                  </a:cubicBezTo>
                  <a:cubicBezTo>
                    <a:pt x="110" y="21518"/>
                    <a:pt x="141" y="21550"/>
                    <a:pt x="176" y="21569"/>
                  </a:cubicBezTo>
                  <a:cubicBezTo>
                    <a:pt x="209" y="21585"/>
                    <a:pt x="240" y="21592"/>
                    <a:pt x="278" y="21596"/>
                  </a:cubicBezTo>
                  <a:cubicBezTo>
                    <a:pt x="316" y="21600"/>
                    <a:pt x="361" y="21600"/>
                    <a:pt x="421" y="21600"/>
                  </a:cubicBezTo>
                  <a:lnTo>
                    <a:pt x="10799" y="21600"/>
                  </a:lnTo>
                  <a:lnTo>
                    <a:pt x="21177" y="21600"/>
                  </a:lnTo>
                  <a:cubicBezTo>
                    <a:pt x="21238" y="21600"/>
                    <a:pt x="21283" y="21600"/>
                    <a:pt x="21322" y="21596"/>
                  </a:cubicBezTo>
                  <a:cubicBezTo>
                    <a:pt x="21360" y="21592"/>
                    <a:pt x="21391" y="21585"/>
                    <a:pt x="21424" y="21569"/>
                  </a:cubicBezTo>
                  <a:cubicBezTo>
                    <a:pt x="21459" y="21550"/>
                    <a:pt x="21490" y="21518"/>
                    <a:pt x="21516" y="21479"/>
                  </a:cubicBezTo>
                  <a:cubicBezTo>
                    <a:pt x="21542" y="21439"/>
                    <a:pt x="21563" y="21391"/>
                    <a:pt x="21575" y="21337"/>
                  </a:cubicBezTo>
                  <a:cubicBezTo>
                    <a:pt x="21586" y="21288"/>
                    <a:pt x="21591" y="21240"/>
                    <a:pt x="21594" y="21182"/>
                  </a:cubicBezTo>
                  <a:cubicBezTo>
                    <a:pt x="21596" y="21124"/>
                    <a:pt x="21596" y="21055"/>
                    <a:pt x="21596" y="20964"/>
                  </a:cubicBezTo>
                  <a:lnTo>
                    <a:pt x="21596" y="18826"/>
                  </a:lnTo>
                  <a:lnTo>
                    <a:pt x="21600" y="18826"/>
                  </a:lnTo>
                  <a:lnTo>
                    <a:pt x="21600" y="10149"/>
                  </a:lnTo>
                  <a:lnTo>
                    <a:pt x="21600" y="1472"/>
                  </a:lnTo>
                  <a:cubicBezTo>
                    <a:pt x="21600" y="1258"/>
                    <a:pt x="21600" y="1098"/>
                    <a:pt x="21594" y="963"/>
                  </a:cubicBezTo>
                  <a:cubicBezTo>
                    <a:pt x="21588" y="828"/>
                    <a:pt x="21576" y="718"/>
                    <a:pt x="21553" y="605"/>
                  </a:cubicBezTo>
                  <a:cubicBezTo>
                    <a:pt x="21523" y="481"/>
                    <a:pt x="21476" y="370"/>
                    <a:pt x="21416" y="279"/>
                  </a:cubicBezTo>
                  <a:cubicBezTo>
                    <a:pt x="21356" y="188"/>
                    <a:pt x="21283" y="117"/>
                    <a:pt x="21202" y="72"/>
                  </a:cubicBezTo>
                  <a:cubicBezTo>
                    <a:pt x="21128" y="36"/>
                    <a:pt x="21055" y="18"/>
                    <a:pt x="20967" y="9"/>
                  </a:cubicBezTo>
                  <a:cubicBezTo>
                    <a:pt x="20879" y="0"/>
                    <a:pt x="20775" y="0"/>
                    <a:pt x="20637" y="0"/>
                  </a:cubicBezTo>
                  <a:lnTo>
                    <a:pt x="10802" y="0"/>
                  </a:lnTo>
                  <a:lnTo>
                    <a:pt x="967" y="0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rgbClr val="1313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Кружок">
              <a:extLst>
                <a:ext uri="{FF2B5EF4-FFF2-40B4-BE49-F238E27FC236}">
                  <a16:creationId xmlns:a16="http://schemas.microsoft.com/office/drawing/2014/main" id="{CA61C982-1E8C-0044-B653-1A1232CD60FF}"/>
                </a:ext>
              </a:extLst>
            </p:cNvPr>
            <p:cNvSpPr/>
            <p:nvPr/>
          </p:nvSpPr>
          <p:spPr>
            <a:xfrm>
              <a:off x="8634552" y="308370"/>
              <a:ext cx="127832" cy="127833"/>
            </a:xfrm>
            <a:prstGeom prst="ellipse">
              <a:avLst/>
            </a:pr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8" name="Фигура">
              <a:extLst>
                <a:ext uri="{FF2B5EF4-FFF2-40B4-BE49-F238E27FC236}">
                  <a16:creationId xmlns:a16="http://schemas.microsoft.com/office/drawing/2014/main" id="{DE45C284-4FCC-2248-A50B-9810AFCF6683}"/>
                </a:ext>
              </a:extLst>
            </p:cNvPr>
            <p:cNvSpPr/>
            <p:nvPr/>
          </p:nvSpPr>
          <p:spPr>
            <a:xfrm>
              <a:off x="3413" y="9777964"/>
              <a:ext cx="17387888" cy="24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537"/>
                  </a:lnTo>
                  <a:cubicBezTo>
                    <a:pt x="114" y="7998"/>
                    <a:pt x="238" y="12314"/>
                    <a:pt x="369" y="15434"/>
                  </a:cubicBezTo>
                  <a:cubicBezTo>
                    <a:pt x="503" y="18655"/>
                    <a:pt x="643" y="20546"/>
                    <a:pt x="785" y="21036"/>
                  </a:cubicBezTo>
                  <a:lnTo>
                    <a:pt x="10100" y="21530"/>
                  </a:lnTo>
                  <a:lnTo>
                    <a:pt x="10100" y="21600"/>
                  </a:lnTo>
                  <a:lnTo>
                    <a:pt x="10800" y="21565"/>
                  </a:lnTo>
                  <a:lnTo>
                    <a:pt x="11499" y="21600"/>
                  </a:lnTo>
                  <a:lnTo>
                    <a:pt x="11499" y="21530"/>
                  </a:lnTo>
                  <a:lnTo>
                    <a:pt x="20815" y="21036"/>
                  </a:lnTo>
                  <a:cubicBezTo>
                    <a:pt x="20956" y="20546"/>
                    <a:pt x="21097" y="18655"/>
                    <a:pt x="21231" y="15434"/>
                  </a:cubicBezTo>
                  <a:cubicBezTo>
                    <a:pt x="21362" y="12314"/>
                    <a:pt x="21485" y="7998"/>
                    <a:pt x="21600" y="2537"/>
                  </a:cubicBezTo>
                  <a:lnTo>
                    <a:pt x="21600" y="0"/>
                  </a:lnTo>
                  <a:lnTo>
                    <a:pt x="10800" y="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9" name="Прямоугольник">
              <a:extLst>
                <a:ext uri="{FF2B5EF4-FFF2-40B4-BE49-F238E27FC236}">
                  <a16:creationId xmlns:a16="http://schemas.microsoft.com/office/drawing/2014/main" id="{0AEA227E-B6A9-624F-B615-A6A890C85FC9}"/>
                </a:ext>
              </a:extLst>
            </p:cNvPr>
            <p:cNvSpPr/>
            <p:nvPr/>
          </p:nvSpPr>
          <p:spPr>
            <a:xfrm>
              <a:off x="0" y="9506501"/>
              <a:ext cx="17396937" cy="296348"/>
            </a:xfrm>
            <a:prstGeom prst="rect">
              <a:avLst/>
            </a:pr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Фигура">
              <a:extLst>
                <a:ext uri="{FF2B5EF4-FFF2-40B4-BE49-F238E27FC236}">
                  <a16:creationId xmlns:a16="http://schemas.microsoft.com/office/drawing/2014/main" id="{FE79FCE4-99A8-C944-B711-C493D36EC559}"/>
                </a:ext>
              </a:extLst>
            </p:cNvPr>
            <p:cNvSpPr/>
            <p:nvPr/>
          </p:nvSpPr>
          <p:spPr>
            <a:xfrm>
              <a:off x="7478553" y="9506501"/>
              <a:ext cx="2439592" cy="18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0" y="0"/>
                  </a:moveTo>
                  <a:cubicBezTo>
                    <a:pt x="20" y="1331"/>
                    <a:pt x="25" y="2826"/>
                    <a:pt x="56" y="4135"/>
                  </a:cubicBezTo>
                  <a:cubicBezTo>
                    <a:pt x="255" y="11291"/>
                    <a:pt x="690" y="16923"/>
                    <a:pt x="1237" y="19528"/>
                  </a:cubicBezTo>
                  <a:cubicBezTo>
                    <a:pt x="1737" y="21600"/>
                    <a:pt x="2207" y="21595"/>
                    <a:pt x="3134" y="21595"/>
                  </a:cubicBezTo>
                  <a:lnTo>
                    <a:pt x="18455" y="21595"/>
                  </a:lnTo>
                  <a:cubicBezTo>
                    <a:pt x="19397" y="21595"/>
                    <a:pt x="19867" y="21600"/>
                    <a:pt x="20367" y="19528"/>
                  </a:cubicBezTo>
                  <a:cubicBezTo>
                    <a:pt x="20914" y="16923"/>
                    <a:pt x="21345" y="11291"/>
                    <a:pt x="21544" y="4135"/>
                  </a:cubicBezTo>
                  <a:cubicBezTo>
                    <a:pt x="21576" y="2822"/>
                    <a:pt x="21580" y="1334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56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2569640" y="2178974"/>
            <a:ext cx="13254438" cy="8320194"/>
          </a:xfrm>
          <a:prstGeom prst="roundRect">
            <a:avLst>
              <a:gd name="adj" fmla="val 525"/>
            </a:avLst>
          </a:prstGeom>
        </p:spPr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D69CB2E-B500-8F48-9CF6-D25646FBE57C}"/>
              </a:ext>
            </a:extLst>
          </p:cNvPr>
          <p:cNvGrpSpPr/>
          <p:nvPr/>
        </p:nvGrpSpPr>
        <p:grpSpPr>
          <a:xfrm>
            <a:off x="13255788" y="3072809"/>
            <a:ext cx="9449380" cy="5411848"/>
            <a:chOff x="13255788" y="3072809"/>
            <a:chExt cx="9449380" cy="541184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272243" y="3461304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290998" y="3072809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13255788" y="5681902"/>
              <a:ext cx="8700194" cy="2802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B287E46-0FE7-FF48-807E-DFF8BD1D58F0}"/>
              </a:ext>
            </a:extLst>
          </p:cNvPr>
          <p:cNvGrpSpPr/>
          <p:nvPr/>
        </p:nvGrpSpPr>
        <p:grpSpPr>
          <a:xfrm>
            <a:off x="13398506" y="9289940"/>
            <a:ext cx="3816424" cy="1224136"/>
            <a:chOff x="2506925" y="6209928"/>
            <a:chExt cx="3816424" cy="1224136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A309378-D9DC-8943-9B1E-D11C69F4028A}"/>
                </a:ext>
              </a:extLst>
            </p:cNvPr>
            <p:cNvSpPr/>
            <p:nvPr/>
          </p:nvSpPr>
          <p:spPr>
            <a:xfrm>
              <a:off x="2506925" y="6209928"/>
              <a:ext cx="3816424" cy="1224136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87CECC1-0ED8-E644-A5AE-5A17E3B216DE}"/>
                </a:ext>
              </a:extLst>
            </p:cNvPr>
            <p:cNvSpPr/>
            <p:nvPr/>
          </p:nvSpPr>
          <p:spPr>
            <a:xfrm>
              <a:off x="2718479" y="6500866"/>
              <a:ext cx="3393316" cy="5867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b="1" dirty="0">
                  <a:solidFill>
                    <a:schemeClr val="tx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Simple Demo Text</a:t>
              </a:r>
              <a:endParaRPr lang="ru-RU" sz="2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728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8B8C60F9-12FC-5449-848B-F59E4D7674B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57425" y="2828926"/>
            <a:ext cx="5686103" cy="7543800"/>
          </a:xfrm>
        </p:spPr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57</a:t>
            </a:fld>
            <a:endParaRPr lang="x-none" altLang="x-none"/>
          </a:p>
        </p:txBody>
      </p:sp>
      <p:grpSp>
        <p:nvGrpSpPr>
          <p:cNvPr id="29" name="Группа">
            <a:extLst>
              <a:ext uri="{FF2B5EF4-FFF2-40B4-BE49-F238E27FC236}">
                <a16:creationId xmlns:a16="http://schemas.microsoft.com/office/drawing/2014/main" id="{64B06089-E60B-D744-A2EE-5F5F5EF5B81E}"/>
              </a:ext>
            </a:extLst>
          </p:cNvPr>
          <p:cNvGrpSpPr/>
          <p:nvPr/>
        </p:nvGrpSpPr>
        <p:grpSpPr>
          <a:xfrm>
            <a:off x="2004615" y="2056899"/>
            <a:ext cx="6196410" cy="9211970"/>
            <a:chOff x="0" y="0"/>
            <a:chExt cx="7736681" cy="11501834"/>
          </a:xfrm>
        </p:grpSpPr>
        <p:sp>
          <p:nvSpPr>
            <p:cNvPr id="30" name="Фигура">
              <a:extLst>
                <a:ext uri="{FF2B5EF4-FFF2-40B4-BE49-F238E27FC236}">
                  <a16:creationId xmlns:a16="http://schemas.microsoft.com/office/drawing/2014/main" id="{1F72499B-AB6B-8947-9A34-C5BA276642DE}"/>
                </a:ext>
              </a:extLst>
            </p:cNvPr>
            <p:cNvSpPr/>
            <p:nvPr/>
          </p:nvSpPr>
          <p:spPr>
            <a:xfrm>
              <a:off x="0" y="0"/>
              <a:ext cx="7736682" cy="11501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43" y="0"/>
                  </a:moveTo>
                  <a:cubicBezTo>
                    <a:pt x="1882" y="0"/>
                    <a:pt x="1498" y="1"/>
                    <a:pt x="1091" y="87"/>
                  </a:cubicBezTo>
                  <a:cubicBezTo>
                    <a:pt x="644" y="197"/>
                    <a:pt x="292" y="433"/>
                    <a:pt x="130" y="734"/>
                  </a:cubicBezTo>
                  <a:cubicBezTo>
                    <a:pt x="0" y="1009"/>
                    <a:pt x="0" y="1268"/>
                    <a:pt x="0" y="1778"/>
                  </a:cubicBezTo>
                  <a:lnTo>
                    <a:pt x="0" y="19814"/>
                  </a:lnTo>
                  <a:cubicBezTo>
                    <a:pt x="0" y="20332"/>
                    <a:pt x="0" y="20591"/>
                    <a:pt x="130" y="20866"/>
                  </a:cubicBezTo>
                  <a:cubicBezTo>
                    <a:pt x="292" y="21167"/>
                    <a:pt x="644" y="21403"/>
                    <a:pt x="1091" y="21513"/>
                  </a:cubicBezTo>
                  <a:cubicBezTo>
                    <a:pt x="1500" y="21600"/>
                    <a:pt x="1885" y="21600"/>
                    <a:pt x="2643" y="21600"/>
                  </a:cubicBezTo>
                  <a:lnTo>
                    <a:pt x="18945" y="21600"/>
                  </a:lnTo>
                  <a:cubicBezTo>
                    <a:pt x="19715" y="21600"/>
                    <a:pt x="20100" y="21600"/>
                    <a:pt x="20509" y="21513"/>
                  </a:cubicBezTo>
                  <a:cubicBezTo>
                    <a:pt x="20956" y="21403"/>
                    <a:pt x="21308" y="21167"/>
                    <a:pt x="21470" y="20866"/>
                  </a:cubicBezTo>
                  <a:cubicBezTo>
                    <a:pt x="21600" y="20591"/>
                    <a:pt x="21600" y="20332"/>
                    <a:pt x="21600" y="19822"/>
                  </a:cubicBezTo>
                  <a:lnTo>
                    <a:pt x="21600" y="1786"/>
                  </a:lnTo>
                  <a:cubicBezTo>
                    <a:pt x="21600" y="1268"/>
                    <a:pt x="21600" y="1009"/>
                    <a:pt x="21470" y="734"/>
                  </a:cubicBezTo>
                  <a:cubicBezTo>
                    <a:pt x="21308" y="433"/>
                    <a:pt x="20956" y="197"/>
                    <a:pt x="20509" y="87"/>
                  </a:cubicBezTo>
                  <a:cubicBezTo>
                    <a:pt x="20100" y="0"/>
                    <a:pt x="19715" y="0"/>
                    <a:pt x="18957" y="0"/>
                  </a:cubicBezTo>
                  <a:lnTo>
                    <a:pt x="2655" y="0"/>
                  </a:lnTo>
                  <a:lnTo>
                    <a:pt x="2643" y="0"/>
                  </a:lnTo>
                  <a:close/>
                  <a:moveTo>
                    <a:pt x="1319" y="2006"/>
                  </a:moveTo>
                  <a:lnTo>
                    <a:pt x="20281" y="2006"/>
                  </a:lnTo>
                  <a:cubicBezTo>
                    <a:pt x="20327" y="2006"/>
                    <a:pt x="20350" y="2006"/>
                    <a:pt x="20375" y="2011"/>
                  </a:cubicBezTo>
                  <a:cubicBezTo>
                    <a:pt x="20401" y="2017"/>
                    <a:pt x="20422" y="2032"/>
                    <a:pt x="20432" y="2050"/>
                  </a:cubicBezTo>
                  <a:cubicBezTo>
                    <a:pt x="20440" y="2066"/>
                    <a:pt x="20440" y="2081"/>
                    <a:pt x="20440" y="2112"/>
                  </a:cubicBezTo>
                  <a:lnTo>
                    <a:pt x="20440" y="19203"/>
                  </a:lnTo>
                  <a:cubicBezTo>
                    <a:pt x="20440" y="19234"/>
                    <a:pt x="20440" y="19249"/>
                    <a:pt x="20432" y="19266"/>
                  </a:cubicBezTo>
                  <a:cubicBezTo>
                    <a:pt x="20422" y="19284"/>
                    <a:pt x="20401" y="19298"/>
                    <a:pt x="20375" y="19304"/>
                  </a:cubicBezTo>
                  <a:cubicBezTo>
                    <a:pt x="20350" y="19310"/>
                    <a:pt x="20327" y="19310"/>
                    <a:pt x="20281" y="19310"/>
                  </a:cubicBezTo>
                  <a:lnTo>
                    <a:pt x="1319" y="19310"/>
                  </a:lnTo>
                  <a:cubicBezTo>
                    <a:pt x="1273" y="19310"/>
                    <a:pt x="1250" y="19310"/>
                    <a:pt x="1225" y="19304"/>
                  </a:cubicBezTo>
                  <a:cubicBezTo>
                    <a:pt x="1199" y="19298"/>
                    <a:pt x="1178" y="19284"/>
                    <a:pt x="1168" y="19266"/>
                  </a:cubicBezTo>
                  <a:cubicBezTo>
                    <a:pt x="1160" y="19249"/>
                    <a:pt x="1160" y="19234"/>
                    <a:pt x="1160" y="19203"/>
                  </a:cubicBezTo>
                  <a:lnTo>
                    <a:pt x="1160" y="2112"/>
                  </a:lnTo>
                  <a:cubicBezTo>
                    <a:pt x="1160" y="2082"/>
                    <a:pt x="1160" y="2066"/>
                    <a:pt x="1168" y="2050"/>
                  </a:cubicBezTo>
                  <a:cubicBezTo>
                    <a:pt x="1178" y="2032"/>
                    <a:pt x="1199" y="2017"/>
                    <a:pt x="1225" y="2011"/>
                  </a:cubicBezTo>
                  <a:cubicBezTo>
                    <a:pt x="1250" y="2006"/>
                    <a:pt x="1273" y="2006"/>
                    <a:pt x="1319" y="2006"/>
                  </a:cubicBezTo>
                  <a:close/>
                </a:path>
              </a:pathLst>
            </a:cu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1" name="Фигура">
              <a:extLst>
                <a:ext uri="{FF2B5EF4-FFF2-40B4-BE49-F238E27FC236}">
                  <a16:creationId xmlns:a16="http://schemas.microsoft.com/office/drawing/2014/main" id="{68F9704D-D82C-A245-B872-9C1DEBAD7874}"/>
                </a:ext>
              </a:extLst>
            </p:cNvPr>
            <p:cNvSpPr/>
            <p:nvPr/>
          </p:nvSpPr>
          <p:spPr>
            <a:xfrm>
              <a:off x="62706" y="59928"/>
              <a:ext cx="7611270" cy="11379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06" y="0"/>
                  </a:moveTo>
                  <a:cubicBezTo>
                    <a:pt x="1714" y="0"/>
                    <a:pt x="1363" y="1"/>
                    <a:pt x="993" y="79"/>
                  </a:cubicBezTo>
                  <a:cubicBezTo>
                    <a:pt x="586" y="178"/>
                    <a:pt x="266" y="392"/>
                    <a:pt x="118" y="664"/>
                  </a:cubicBezTo>
                  <a:cubicBezTo>
                    <a:pt x="0" y="913"/>
                    <a:pt x="0" y="1147"/>
                    <a:pt x="0" y="1608"/>
                  </a:cubicBezTo>
                  <a:lnTo>
                    <a:pt x="0" y="19984"/>
                  </a:lnTo>
                  <a:cubicBezTo>
                    <a:pt x="0" y="20452"/>
                    <a:pt x="0" y="20687"/>
                    <a:pt x="118" y="20936"/>
                  </a:cubicBezTo>
                  <a:cubicBezTo>
                    <a:pt x="266" y="21208"/>
                    <a:pt x="586" y="21422"/>
                    <a:pt x="993" y="21521"/>
                  </a:cubicBezTo>
                  <a:cubicBezTo>
                    <a:pt x="1365" y="21600"/>
                    <a:pt x="1716" y="21600"/>
                    <a:pt x="2406" y="21600"/>
                  </a:cubicBezTo>
                  <a:lnTo>
                    <a:pt x="19184" y="21600"/>
                  </a:lnTo>
                  <a:cubicBezTo>
                    <a:pt x="19884" y="21600"/>
                    <a:pt x="20235" y="21600"/>
                    <a:pt x="20607" y="21521"/>
                  </a:cubicBezTo>
                  <a:cubicBezTo>
                    <a:pt x="21014" y="21422"/>
                    <a:pt x="21334" y="21208"/>
                    <a:pt x="21482" y="20936"/>
                  </a:cubicBezTo>
                  <a:cubicBezTo>
                    <a:pt x="21600" y="20687"/>
                    <a:pt x="21600" y="20453"/>
                    <a:pt x="21600" y="19992"/>
                  </a:cubicBezTo>
                  <a:lnTo>
                    <a:pt x="21600" y="1616"/>
                  </a:lnTo>
                  <a:cubicBezTo>
                    <a:pt x="21600" y="1148"/>
                    <a:pt x="21600" y="913"/>
                    <a:pt x="21482" y="664"/>
                  </a:cubicBezTo>
                  <a:cubicBezTo>
                    <a:pt x="21334" y="392"/>
                    <a:pt x="21014" y="178"/>
                    <a:pt x="20607" y="79"/>
                  </a:cubicBezTo>
                  <a:cubicBezTo>
                    <a:pt x="20235" y="0"/>
                    <a:pt x="19884" y="0"/>
                    <a:pt x="19194" y="0"/>
                  </a:cubicBezTo>
                  <a:lnTo>
                    <a:pt x="2416" y="0"/>
                  </a:lnTo>
                  <a:lnTo>
                    <a:pt x="2406" y="0"/>
                  </a:lnTo>
                  <a:close/>
                  <a:moveTo>
                    <a:pt x="1162" y="1914"/>
                  </a:moveTo>
                  <a:lnTo>
                    <a:pt x="20438" y="1914"/>
                  </a:lnTo>
                  <a:cubicBezTo>
                    <a:pt x="20484" y="1914"/>
                    <a:pt x="20507" y="1914"/>
                    <a:pt x="20532" y="1919"/>
                  </a:cubicBezTo>
                  <a:cubicBezTo>
                    <a:pt x="20559" y="1925"/>
                    <a:pt x="20581" y="1940"/>
                    <a:pt x="20591" y="1958"/>
                  </a:cubicBezTo>
                  <a:cubicBezTo>
                    <a:pt x="20599" y="1975"/>
                    <a:pt x="20599" y="1990"/>
                    <a:pt x="20599" y="2021"/>
                  </a:cubicBezTo>
                  <a:lnTo>
                    <a:pt x="20599" y="19296"/>
                  </a:lnTo>
                  <a:cubicBezTo>
                    <a:pt x="20599" y="19327"/>
                    <a:pt x="20599" y="19343"/>
                    <a:pt x="20591" y="19360"/>
                  </a:cubicBezTo>
                  <a:cubicBezTo>
                    <a:pt x="20581" y="19378"/>
                    <a:pt x="20559" y="19392"/>
                    <a:pt x="20532" y="19399"/>
                  </a:cubicBezTo>
                  <a:cubicBezTo>
                    <a:pt x="20507" y="19404"/>
                    <a:pt x="20484" y="19404"/>
                    <a:pt x="20438" y="19404"/>
                  </a:cubicBezTo>
                  <a:lnTo>
                    <a:pt x="1162" y="19404"/>
                  </a:lnTo>
                  <a:cubicBezTo>
                    <a:pt x="1116" y="19404"/>
                    <a:pt x="1093" y="19404"/>
                    <a:pt x="1068" y="19399"/>
                  </a:cubicBezTo>
                  <a:cubicBezTo>
                    <a:pt x="1041" y="19392"/>
                    <a:pt x="1019" y="19378"/>
                    <a:pt x="1009" y="19360"/>
                  </a:cubicBezTo>
                  <a:cubicBezTo>
                    <a:pt x="1001" y="19343"/>
                    <a:pt x="1001" y="19328"/>
                    <a:pt x="1001" y="19296"/>
                  </a:cubicBezTo>
                  <a:lnTo>
                    <a:pt x="1001" y="2021"/>
                  </a:lnTo>
                  <a:cubicBezTo>
                    <a:pt x="1001" y="1990"/>
                    <a:pt x="1001" y="1975"/>
                    <a:pt x="1009" y="1958"/>
                  </a:cubicBezTo>
                  <a:cubicBezTo>
                    <a:pt x="1019" y="1940"/>
                    <a:pt x="1041" y="1925"/>
                    <a:pt x="1068" y="1919"/>
                  </a:cubicBezTo>
                  <a:cubicBezTo>
                    <a:pt x="1093" y="1914"/>
                    <a:pt x="1116" y="1914"/>
                    <a:pt x="1162" y="1914"/>
                  </a:cubicBezTo>
                  <a:close/>
                </a:path>
              </a:pathLst>
            </a:custGeom>
            <a:solidFill>
              <a:srgbClr val="13131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" name="Кружок">
              <a:extLst>
                <a:ext uri="{FF2B5EF4-FFF2-40B4-BE49-F238E27FC236}">
                  <a16:creationId xmlns:a16="http://schemas.microsoft.com/office/drawing/2014/main" id="{469CF8CF-C5A8-114D-B277-14425A1C7502}"/>
                </a:ext>
              </a:extLst>
            </p:cNvPr>
            <p:cNvSpPr/>
            <p:nvPr/>
          </p:nvSpPr>
          <p:spPr>
            <a:xfrm>
              <a:off x="3783979" y="488329"/>
              <a:ext cx="168723" cy="168723"/>
            </a:xfrm>
            <a:prstGeom prst="ellipse">
              <a:avLst/>
            </a:pr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" name="Кружок">
              <a:extLst>
                <a:ext uri="{FF2B5EF4-FFF2-40B4-BE49-F238E27FC236}">
                  <a16:creationId xmlns:a16="http://schemas.microsoft.com/office/drawing/2014/main" id="{633ECBDF-EFCD-7547-9B8D-CFF1731FEF7D}"/>
                </a:ext>
              </a:extLst>
            </p:cNvPr>
            <p:cNvSpPr/>
            <p:nvPr/>
          </p:nvSpPr>
          <p:spPr>
            <a:xfrm>
              <a:off x="3571875" y="10575925"/>
              <a:ext cx="592932" cy="592932"/>
            </a:xfrm>
            <a:prstGeom prst="ellipse">
              <a:avLst/>
            </a:prstGeom>
            <a:solidFill>
              <a:srgbClr val="2A292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" name="Фигура">
              <a:extLst>
                <a:ext uri="{FF2B5EF4-FFF2-40B4-BE49-F238E27FC236}">
                  <a16:creationId xmlns:a16="http://schemas.microsoft.com/office/drawing/2014/main" id="{3F772258-ED44-D441-B1C2-84D7D13D9537}"/>
                </a:ext>
              </a:extLst>
            </p:cNvPr>
            <p:cNvSpPr/>
            <p:nvPr/>
          </p:nvSpPr>
          <p:spPr>
            <a:xfrm>
              <a:off x="3770706" y="10776743"/>
              <a:ext cx="195269" cy="195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69" extrusionOk="0">
                  <a:moveTo>
                    <a:pt x="7803" y="0"/>
                  </a:moveTo>
                  <a:cubicBezTo>
                    <a:pt x="5576" y="0"/>
                    <a:pt x="4439" y="16"/>
                    <a:pt x="3244" y="395"/>
                  </a:cubicBezTo>
                  <a:cubicBezTo>
                    <a:pt x="1925" y="875"/>
                    <a:pt x="875" y="1925"/>
                    <a:pt x="395" y="3244"/>
                  </a:cubicBezTo>
                  <a:cubicBezTo>
                    <a:pt x="12" y="4450"/>
                    <a:pt x="0" y="5568"/>
                    <a:pt x="0" y="7803"/>
                  </a:cubicBezTo>
                  <a:lnTo>
                    <a:pt x="0" y="13765"/>
                  </a:lnTo>
                  <a:cubicBezTo>
                    <a:pt x="0" y="16036"/>
                    <a:pt x="13" y="17163"/>
                    <a:pt x="395" y="18368"/>
                  </a:cubicBezTo>
                  <a:cubicBezTo>
                    <a:pt x="875" y="19688"/>
                    <a:pt x="1925" y="20738"/>
                    <a:pt x="3244" y="21218"/>
                  </a:cubicBezTo>
                  <a:cubicBezTo>
                    <a:pt x="4450" y="21600"/>
                    <a:pt x="5568" y="21568"/>
                    <a:pt x="7803" y="21568"/>
                  </a:cubicBezTo>
                  <a:lnTo>
                    <a:pt x="13765" y="21568"/>
                  </a:lnTo>
                  <a:cubicBezTo>
                    <a:pt x="16036" y="21569"/>
                    <a:pt x="17163" y="21600"/>
                    <a:pt x="18368" y="21218"/>
                  </a:cubicBezTo>
                  <a:cubicBezTo>
                    <a:pt x="19688" y="20737"/>
                    <a:pt x="20738" y="19688"/>
                    <a:pt x="21218" y="18368"/>
                  </a:cubicBezTo>
                  <a:cubicBezTo>
                    <a:pt x="21600" y="17162"/>
                    <a:pt x="21568" y="16045"/>
                    <a:pt x="21568" y="13809"/>
                  </a:cubicBezTo>
                  <a:lnTo>
                    <a:pt x="21568" y="7847"/>
                  </a:lnTo>
                  <a:cubicBezTo>
                    <a:pt x="21569" y="5577"/>
                    <a:pt x="21600" y="4450"/>
                    <a:pt x="21218" y="3244"/>
                  </a:cubicBezTo>
                  <a:cubicBezTo>
                    <a:pt x="20737" y="1925"/>
                    <a:pt x="19688" y="875"/>
                    <a:pt x="18368" y="395"/>
                  </a:cubicBezTo>
                  <a:cubicBezTo>
                    <a:pt x="17162" y="12"/>
                    <a:pt x="16045" y="0"/>
                    <a:pt x="13809" y="0"/>
                  </a:cubicBezTo>
                  <a:lnTo>
                    <a:pt x="7847" y="0"/>
                  </a:lnTo>
                  <a:lnTo>
                    <a:pt x="7803" y="0"/>
                  </a:lnTo>
                  <a:close/>
                  <a:moveTo>
                    <a:pt x="7321" y="1271"/>
                  </a:moveTo>
                  <a:lnTo>
                    <a:pt x="14291" y="1271"/>
                  </a:lnTo>
                  <a:cubicBezTo>
                    <a:pt x="16027" y="1271"/>
                    <a:pt x="16906" y="1238"/>
                    <a:pt x="17842" y="1534"/>
                  </a:cubicBezTo>
                  <a:cubicBezTo>
                    <a:pt x="18867" y="1907"/>
                    <a:pt x="19661" y="2746"/>
                    <a:pt x="20034" y="3770"/>
                  </a:cubicBezTo>
                  <a:cubicBezTo>
                    <a:pt x="20331" y="4706"/>
                    <a:pt x="20341" y="5558"/>
                    <a:pt x="20341" y="7321"/>
                  </a:cubicBezTo>
                  <a:lnTo>
                    <a:pt x="20341" y="14291"/>
                  </a:lnTo>
                  <a:cubicBezTo>
                    <a:pt x="20341" y="16027"/>
                    <a:pt x="20331" y="16906"/>
                    <a:pt x="20034" y="17842"/>
                  </a:cubicBezTo>
                  <a:cubicBezTo>
                    <a:pt x="19661" y="18867"/>
                    <a:pt x="18866" y="19661"/>
                    <a:pt x="17842" y="20034"/>
                  </a:cubicBezTo>
                  <a:cubicBezTo>
                    <a:pt x="16906" y="20331"/>
                    <a:pt x="16054" y="20341"/>
                    <a:pt x="14291" y="20341"/>
                  </a:cubicBezTo>
                  <a:lnTo>
                    <a:pt x="7321" y="20341"/>
                  </a:lnTo>
                  <a:cubicBezTo>
                    <a:pt x="5586" y="20341"/>
                    <a:pt x="4707" y="20331"/>
                    <a:pt x="3770" y="20034"/>
                  </a:cubicBezTo>
                  <a:cubicBezTo>
                    <a:pt x="2746" y="19661"/>
                    <a:pt x="1907" y="18866"/>
                    <a:pt x="1534" y="17842"/>
                  </a:cubicBezTo>
                  <a:cubicBezTo>
                    <a:pt x="1238" y="16906"/>
                    <a:pt x="1272" y="16054"/>
                    <a:pt x="1271" y="14291"/>
                  </a:cubicBezTo>
                  <a:lnTo>
                    <a:pt x="1271" y="7321"/>
                  </a:lnTo>
                  <a:cubicBezTo>
                    <a:pt x="1271" y="5586"/>
                    <a:pt x="1238" y="4706"/>
                    <a:pt x="1534" y="3770"/>
                  </a:cubicBezTo>
                  <a:cubicBezTo>
                    <a:pt x="1907" y="2746"/>
                    <a:pt x="2746" y="1907"/>
                    <a:pt x="3770" y="1534"/>
                  </a:cubicBezTo>
                  <a:cubicBezTo>
                    <a:pt x="4706" y="1238"/>
                    <a:pt x="5558" y="1272"/>
                    <a:pt x="7321" y="1271"/>
                  </a:cubicBezTo>
                  <a:close/>
                </a:path>
              </a:pathLst>
            </a:cu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6DF3D86-6B5B-474F-879F-2593B26E1160}"/>
              </a:ext>
            </a:extLst>
          </p:cNvPr>
          <p:cNvGrpSpPr/>
          <p:nvPr/>
        </p:nvGrpSpPr>
        <p:grpSpPr>
          <a:xfrm>
            <a:off x="9736858" y="2393504"/>
            <a:ext cx="12680277" cy="8449786"/>
            <a:chOff x="9736858" y="2393504"/>
            <a:chExt cx="12680277" cy="8449786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14668" y="2781999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833423" y="2393504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9798212" y="5002597"/>
              <a:ext cx="12618923" cy="2801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endParaRPr lang="en-US" sz="2400" dirty="0">
                <a:solidFill>
                  <a:schemeClr val="bg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chemeClr val="accent1"/>
                </a:buClr>
                <a:buFont typeface="Wingdings" pitchFamily="2" charset="2"/>
                <a:buChar char="§"/>
              </a:pP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A8C6279-84CF-2B4B-958D-D84F11687E67}"/>
                </a:ext>
              </a:extLst>
            </p:cNvPr>
            <p:cNvGrpSpPr/>
            <p:nvPr/>
          </p:nvGrpSpPr>
          <p:grpSpPr>
            <a:xfrm>
              <a:off x="9736858" y="8274590"/>
              <a:ext cx="12536955" cy="1006475"/>
              <a:chOff x="9851158" y="9242946"/>
              <a:chExt cx="12536955" cy="1006475"/>
            </a:xfrm>
          </p:grpSpPr>
          <p:sp>
            <p:nvSpPr>
              <p:cNvPr id="36" name="Text Box 3">
                <a:extLst>
                  <a:ext uri="{FF2B5EF4-FFF2-40B4-BE49-F238E27FC236}">
                    <a16:creationId xmlns:a16="http://schemas.microsoft.com/office/drawing/2014/main" id="{FA3F30CA-BDEB-2849-9065-C453656A5DF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851158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001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F83D07B9-38EE-6048-8B55-7A2CBB3A4D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1661304" y="9738320"/>
                <a:ext cx="864096" cy="0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bg2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  <p:sp>
            <p:nvSpPr>
              <p:cNvPr id="38" name="Text Box 3">
                <a:extLst>
                  <a:ext uri="{FF2B5EF4-FFF2-40B4-BE49-F238E27FC236}">
                    <a16:creationId xmlns:a16="http://schemas.microsoft.com/office/drawing/2014/main" id="{F4CB13E5-C659-CE44-8C76-861A8FE51B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535346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002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7D3E5900-5290-E348-8E86-7BDAA15CF15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345492" y="9738320"/>
                <a:ext cx="864096" cy="0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bg2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  <p:sp>
            <p:nvSpPr>
              <p:cNvPr id="40" name="Text Box 3">
                <a:extLst>
                  <a:ext uri="{FF2B5EF4-FFF2-40B4-BE49-F238E27FC236}">
                    <a16:creationId xmlns:a16="http://schemas.microsoft.com/office/drawing/2014/main" id="{F2178FE2-1C31-764D-864F-7BC4516DEAD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5219534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003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4F82A18F-461E-1844-8105-ADC03EF92B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029680" y="9738320"/>
                <a:ext cx="864096" cy="0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bg2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  <p:sp>
            <p:nvSpPr>
              <p:cNvPr id="42" name="Text Box 3">
                <a:extLst>
                  <a:ext uri="{FF2B5EF4-FFF2-40B4-BE49-F238E27FC236}">
                    <a16:creationId xmlns:a16="http://schemas.microsoft.com/office/drawing/2014/main" id="{901FB41B-07CB-204F-9DBE-E4A7B6B605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903722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004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  <p:cxnSp>
            <p:nvCxnSpPr>
              <p:cNvPr id="43" name="Прямая со стрелкой 42">
                <a:extLst>
                  <a:ext uri="{FF2B5EF4-FFF2-40B4-BE49-F238E27FC236}">
                    <a16:creationId xmlns:a16="http://schemas.microsoft.com/office/drawing/2014/main" id="{A24A9933-1874-714C-A531-FCB76F43261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9713868" y="9738320"/>
                <a:ext cx="864096" cy="0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50800" cap="flat" cmpd="sng" algn="ctr">
                <a:solidFill>
                  <a:schemeClr val="bg2"/>
                </a:solidFill>
                <a:prstDash val="sysDash"/>
                <a:miter lim="400000"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3">
                <a:extLst>
                  <a:ext uri="{FF2B5EF4-FFF2-40B4-BE49-F238E27FC236}">
                    <a16:creationId xmlns:a16="http://schemas.microsoft.com/office/drawing/2014/main" id="{02C5125A-8691-1B44-BEA6-E1EE1BF174F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587913" y="9242946"/>
                <a:ext cx="1800200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4400" b="1" dirty="0">
                    <a:solidFill>
                      <a:schemeClr val="accent1"/>
                    </a:solidFill>
                    <a:latin typeface="Titillium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005</a:t>
                </a:r>
                <a:endParaRPr lang="x-none" altLang="x-none" sz="4400" b="1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8AD64CE3-9FE5-974A-8341-24A1B6DD2247}"/>
                </a:ext>
              </a:extLst>
            </p:cNvPr>
            <p:cNvSpPr/>
            <p:nvPr/>
          </p:nvSpPr>
          <p:spPr>
            <a:xfrm>
              <a:off x="10141113" y="9704004"/>
              <a:ext cx="12276022" cy="11392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182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</p:spPr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58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8C01079-4D79-6946-BC5F-8561C16A6695}"/>
              </a:ext>
            </a:extLst>
          </p:cNvPr>
          <p:cNvGrpSpPr/>
          <p:nvPr/>
        </p:nvGrpSpPr>
        <p:grpSpPr>
          <a:xfrm>
            <a:off x="2110880" y="2393504"/>
            <a:ext cx="8016225" cy="8208912"/>
            <a:chOff x="2110880" y="2393504"/>
            <a:chExt cx="8016225" cy="8208912"/>
          </a:xfrm>
        </p:grpSpPr>
        <p:sp>
          <p:nvSpPr>
            <p:cNvPr id="9" name="Нашивка 8">
              <a:extLst>
                <a:ext uri="{FF2B5EF4-FFF2-40B4-BE49-F238E27FC236}">
                  <a16:creationId xmlns:a16="http://schemas.microsoft.com/office/drawing/2014/main" id="{B946EBA8-75BF-394D-AFF6-D446E5E0B12B}"/>
                </a:ext>
              </a:extLst>
            </p:cNvPr>
            <p:cNvSpPr/>
            <p:nvPr/>
          </p:nvSpPr>
          <p:spPr>
            <a:xfrm>
              <a:off x="2110880" y="2393504"/>
              <a:ext cx="8016225" cy="8208912"/>
            </a:xfrm>
            <a:prstGeom prst="chevron">
              <a:avLst>
                <a:gd name="adj" fmla="val 18130"/>
              </a:avLst>
            </a:prstGeom>
            <a:solidFill>
              <a:schemeClr val="tx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43C716D-B6B2-E54A-B057-F551E9F3A76C}"/>
                </a:ext>
              </a:extLst>
            </p:cNvPr>
            <p:cNvSpPr/>
            <p:nvPr/>
          </p:nvSpPr>
          <p:spPr>
            <a:xfrm>
              <a:off x="4246028" y="5829831"/>
              <a:ext cx="4257301" cy="3355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83A2B4D0-55D1-E841-9C49-F277B767BD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1007" y="4810545"/>
              <a:ext cx="3406576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STEP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0C3E1BE0-DBED-6B47-8D42-4A15C711D8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39536" y="3484906"/>
              <a:ext cx="3406576" cy="1382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8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01.</a:t>
              </a:r>
              <a:endParaRPr lang="x-none" altLang="x-none" sz="8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CA96F4D-8C69-1740-A024-FC6E6077F2A7}"/>
              </a:ext>
            </a:extLst>
          </p:cNvPr>
          <p:cNvGrpSpPr/>
          <p:nvPr/>
        </p:nvGrpSpPr>
        <p:grpSpPr>
          <a:xfrm>
            <a:off x="15048178" y="2393504"/>
            <a:ext cx="8016225" cy="8208912"/>
            <a:chOff x="15048178" y="2393504"/>
            <a:chExt cx="8016225" cy="8208912"/>
          </a:xfrm>
        </p:grpSpPr>
        <p:sp>
          <p:nvSpPr>
            <p:cNvPr id="11" name="Нашивка 10">
              <a:extLst>
                <a:ext uri="{FF2B5EF4-FFF2-40B4-BE49-F238E27FC236}">
                  <a16:creationId xmlns:a16="http://schemas.microsoft.com/office/drawing/2014/main" id="{EDAA6E6D-4E28-E347-B615-D7C723E39095}"/>
                </a:ext>
              </a:extLst>
            </p:cNvPr>
            <p:cNvSpPr/>
            <p:nvPr/>
          </p:nvSpPr>
          <p:spPr>
            <a:xfrm>
              <a:off x="15048178" y="2393504"/>
              <a:ext cx="8016225" cy="8208912"/>
            </a:xfrm>
            <a:prstGeom prst="chevron">
              <a:avLst>
                <a:gd name="adj" fmla="val 18130"/>
              </a:avLst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3A43085-71FA-E04C-83FF-2ECB492A4895}"/>
                </a:ext>
              </a:extLst>
            </p:cNvPr>
            <p:cNvSpPr/>
            <p:nvPr/>
          </p:nvSpPr>
          <p:spPr>
            <a:xfrm>
              <a:off x="17319320" y="5829831"/>
              <a:ext cx="4257301" cy="3355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endParaRPr lang="ru-RU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 Box 3">
              <a:extLst>
                <a:ext uri="{FF2B5EF4-FFF2-40B4-BE49-F238E27FC236}">
                  <a16:creationId xmlns:a16="http://schemas.microsoft.com/office/drawing/2014/main" id="{C3049F7C-E6F7-184A-B258-8D67D772835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34299" y="4810545"/>
              <a:ext cx="3406576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STEP</a:t>
              </a:r>
              <a:endParaRPr lang="x-none" altLang="x-none" sz="4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A351C7E1-43DE-B147-9A50-ADD987698C7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312828" y="3484906"/>
              <a:ext cx="3406576" cy="1382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8000" b="1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03.</a:t>
              </a:r>
              <a:endParaRPr lang="x-none" altLang="x-none" sz="8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E3CEB1E-7F9F-084A-9776-7A2E4423996D}"/>
              </a:ext>
            </a:extLst>
          </p:cNvPr>
          <p:cNvGrpSpPr/>
          <p:nvPr/>
        </p:nvGrpSpPr>
        <p:grpSpPr>
          <a:xfrm>
            <a:off x="8579529" y="2393504"/>
            <a:ext cx="8016225" cy="8208912"/>
            <a:chOff x="8579529" y="2393504"/>
            <a:chExt cx="8016225" cy="8208912"/>
          </a:xfrm>
        </p:grpSpPr>
        <p:sp>
          <p:nvSpPr>
            <p:cNvPr id="10" name="Нашивка 9">
              <a:extLst>
                <a:ext uri="{FF2B5EF4-FFF2-40B4-BE49-F238E27FC236}">
                  <a16:creationId xmlns:a16="http://schemas.microsoft.com/office/drawing/2014/main" id="{6886E619-0614-BD48-AFD4-770B6E9B61C7}"/>
                </a:ext>
              </a:extLst>
            </p:cNvPr>
            <p:cNvSpPr/>
            <p:nvPr/>
          </p:nvSpPr>
          <p:spPr>
            <a:xfrm>
              <a:off x="8579529" y="2393504"/>
              <a:ext cx="8016225" cy="8208912"/>
            </a:xfrm>
            <a:prstGeom prst="chevron">
              <a:avLst>
                <a:gd name="adj" fmla="val 18130"/>
              </a:avLst>
            </a:prstGeom>
            <a:solidFill>
              <a:schemeClr val="bg2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ACC3244-253B-BE43-BF57-39A2B3D42312}"/>
                </a:ext>
              </a:extLst>
            </p:cNvPr>
            <p:cNvSpPr/>
            <p:nvPr/>
          </p:nvSpPr>
          <p:spPr>
            <a:xfrm>
              <a:off x="10872142" y="5829831"/>
              <a:ext cx="4257301" cy="3355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endParaRPr lang="ru-RU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25FDA3D5-E8CD-0B45-AD2A-6CAC4531EA9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887121" y="4810545"/>
              <a:ext cx="3406576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STEP</a:t>
              </a:r>
              <a:endParaRPr lang="x-none" altLang="x-none" sz="4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23" name="Text Box 3">
              <a:extLst>
                <a:ext uri="{FF2B5EF4-FFF2-40B4-BE49-F238E27FC236}">
                  <a16:creationId xmlns:a16="http://schemas.microsoft.com/office/drawing/2014/main" id="{2E4D118C-62C2-1F49-A1D2-F271F076380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0865650" y="3484906"/>
              <a:ext cx="3406576" cy="1382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8000" b="1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02.</a:t>
              </a:r>
              <a:endParaRPr lang="x-none" altLang="x-none" sz="8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50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1985088" y="12457927"/>
            <a:ext cx="2081435" cy="592834"/>
          </a:xfrm>
        </p:spPr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59</a:t>
            </a:fld>
            <a:endParaRPr lang="x-none" altLang="x-none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245230D-C376-4B4C-BA26-E24F6405E03F}"/>
              </a:ext>
            </a:extLst>
          </p:cNvPr>
          <p:cNvGrpSpPr/>
          <p:nvPr/>
        </p:nvGrpSpPr>
        <p:grpSpPr>
          <a:xfrm>
            <a:off x="5249863" y="4296718"/>
            <a:ext cx="14130337" cy="6604000"/>
            <a:chOff x="5249863" y="4296718"/>
            <a:chExt cx="14130337" cy="6604000"/>
          </a:xfrm>
        </p:grpSpPr>
        <p:grpSp>
          <p:nvGrpSpPr>
            <p:cNvPr id="84" name="Group 2">
              <a:extLst>
                <a:ext uri="{FF2B5EF4-FFF2-40B4-BE49-F238E27FC236}">
                  <a16:creationId xmlns:a16="http://schemas.microsoft.com/office/drawing/2014/main" id="{75EF6C00-AB39-5142-AD10-5DB11A214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82350" y="4296718"/>
              <a:ext cx="2319338" cy="2303462"/>
              <a:chOff x="9527704" y="-1062880"/>
              <a:chExt cx="5383213" cy="5345113"/>
            </a:xfrm>
          </p:grpSpPr>
          <p:sp>
            <p:nvSpPr>
              <p:cNvPr id="85" name="Donut 279">
                <a:extLst>
                  <a:ext uri="{FF2B5EF4-FFF2-40B4-BE49-F238E27FC236}">
                    <a16:creationId xmlns:a16="http://schemas.microsoft.com/office/drawing/2014/main" id="{4E69CFEE-C0A1-684A-BCB5-AFDE200A670D}"/>
                  </a:ext>
                </a:extLst>
              </p:cNvPr>
              <p:cNvSpPr/>
              <p:nvPr/>
            </p:nvSpPr>
            <p:spPr bwMode="auto">
              <a:xfrm>
                <a:off x="10732572" y="149071"/>
                <a:ext cx="2955055" cy="2950681"/>
              </a:xfrm>
              <a:prstGeom prst="donut">
                <a:avLst>
                  <a:gd name="adj" fmla="val 12808"/>
                </a:avLst>
              </a:prstGeom>
              <a:solidFill>
                <a:srgbClr val="2E364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86" name="Group 7">
                <a:extLst>
                  <a:ext uri="{FF2B5EF4-FFF2-40B4-BE49-F238E27FC236}">
                    <a16:creationId xmlns:a16="http://schemas.microsoft.com/office/drawing/2014/main" id="{67E87577-41EA-D248-8D18-67CE55C6EE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27704" y="-1062880"/>
                <a:ext cx="5383213" cy="5345113"/>
                <a:chOff x="8608943" y="5832545"/>
                <a:chExt cx="5383257" cy="5345935"/>
              </a:xfrm>
            </p:grpSpPr>
            <p:sp>
              <p:nvSpPr>
                <p:cNvPr id="87" name="Donut 281">
                  <a:extLst>
                    <a:ext uri="{FF2B5EF4-FFF2-40B4-BE49-F238E27FC236}">
                      <a16:creationId xmlns:a16="http://schemas.microsoft.com/office/drawing/2014/main" id="{204DE7AB-5A40-0E4B-8572-5A83517F93D3}"/>
                    </a:ext>
                  </a:extLst>
                </p:cNvPr>
                <p:cNvSpPr/>
                <p:nvPr/>
              </p:nvSpPr>
              <p:spPr bwMode="auto">
                <a:xfrm>
                  <a:off x="9169008" y="6388875"/>
                  <a:ext cx="4248389" cy="4248012"/>
                </a:xfrm>
                <a:prstGeom prst="donut">
                  <a:avLst>
                    <a:gd name="adj" fmla="val 12808"/>
                  </a:avLst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88" name="Group 6">
                  <a:extLst>
                    <a:ext uri="{FF2B5EF4-FFF2-40B4-BE49-F238E27FC236}">
                      <a16:creationId xmlns:a16="http://schemas.microsoft.com/office/drawing/2014/main" id="{9733E3C0-A8A4-7043-82AA-DF2B167B75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23848" y="5849888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98" name="Trapezoid 292">
                    <a:extLst>
                      <a:ext uri="{FF2B5EF4-FFF2-40B4-BE49-F238E27FC236}">
                        <a16:creationId xmlns:a16="http://schemas.microsoft.com/office/drawing/2014/main" id="{16EA5F1D-27E3-AF4E-BCF0-60E50CE341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9416" y="5850965"/>
                    <a:ext cx="935898" cy="648439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99" name="Trapezoid 293">
                    <a:extLst>
                      <a:ext uri="{FF2B5EF4-FFF2-40B4-BE49-F238E27FC236}">
                        <a16:creationId xmlns:a16="http://schemas.microsoft.com/office/drawing/2014/main" id="{97C56625-6AFE-F245-ACB6-489964638577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59416" y="10530041"/>
                    <a:ext cx="935898" cy="648439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89" name="Group 118">
                  <a:extLst>
                    <a:ext uri="{FF2B5EF4-FFF2-40B4-BE49-F238E27FC236}">
                      <a16:creationId xmlns:a16="http://schemas.microsoft.com/office/drawing/2014/main" id="{979A5BB5-366D-2949-9AEB-6B1AACBA78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859851" y="5849888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96" name="Trapezoid 290">
                    <a:extLst>
                      <a:ext uri="{FF2B5EF4-FFF2-40B4-BE49-F238E27FC236}">
                        <a16:creationId xmlns:a16="http://schemas.microsoft.com/office/drawing/2014/main" id="{7E836EBC-51B0-2849-8B68-2C79949A1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31063" y="5875683"/>
                    <a:ext cx="939500" cy="648496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97" name="Trapezoid 291">
                    <a:extLst>
                      <a:ext uri="{FF2B5EF4-FFF2-40B4-BE49-F238E27FC236}">
                        <a16:creationId xmlns:a16="http://schemas.microsoft.com/office/drawing/2014/main" id="{9C8CDDF6-8AD7-BF41-AB71-E631A96FA2A5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31063" y="10555173"/>
                    <a:ext cx="939500" cy="648496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90" name="Group 121">
                  <a:extLst>
                    <a:ext uri="{FF2B5EF4-FFF2-40B4-BE49-F238E27FC236}">
                      <a16:creationId xmlns:a16="http://schemas.microsoft.com/office/drawing/2014/main" id="{7F322B2E-6F98-184B-B302-021846ABF2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8100000">
                  <a:off x="10859851" y="5832545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94" name="Trapezoid 288">
                    <a:extLst>
                      <a:ext uri="{FF2B5EF4-FFF2-40B4-BE49-F238E27FC236}">
                        <a16:creationId xmlns:a16="http://schemas.microsoft.com/office/drawing/2014/main" id="{4545F8A6-483D-6E43-860B-6DB7F9E9B8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9361" y="5850661"/>
                    <a:ext cx="935898" cy="648439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95" name="Trapezoid 289">
                    <a:extLst>
                      <a:ext uri="{FF2B5EF4-FFF2-40B4-BE49-F238E27FC236}">
                        <a16:creationId xmlns:a16="http://schemas.microsoft.com/office/drawing/2014/main" id="{62195D4C-E991-F346-80BB-72458171F9E1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61202" y="10575734"/>
                    <a:ext cx="932215" cy="6447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91" name="Group 124">
                  <a:extLst>
                    <a:ext uri="{FF2B5EF4-FFF2-40B4-BE49-F238E27FC236}">
                      <a16:creationId xmlns:a16="http://schemas.microsoft.com/office/drawing/2014/main" id="{54626DFD-166F-F94F-A557-14E5AF209E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10805186" y="5867231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92" name="Trapezoid 286">
                    <a:extLst>
                      <a:ext uri="{FF2B5EF4-FFF2-40B4-BE49-F238E27FC236}">
                        <a16:creationId xmlns:a16="http://schemas.microsoft.com/office/drawing/2014/main" id="{60E376E3-3D72-F344-93F9-7B90BC286E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322" y="5849013"/>
                    <a:ext cx="935815" cy="648496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93" name="Trapezoid 287">
                    <a:extLst>
                      <a:ext uri="{FF2B5EF4-FFF2-40B4-BE49-F238E27FC236}">
                        <a16:creationId xmlns:a16="http://schemas.microsoft.com/office/drawing/2014/main" id="{76062795-F281-324E-95D4-B50C0B38AB78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58322" y="10533578"/>
                    <a:ext cx="935815" cy="648496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00" name="Group 294">
              <a:extLst>
                <a:ext uri="{FF2B5EF4-FFF2-40B4-BE49-F238E27FC236}">
                  <a16:creationId xmlns:a16="http://schemas.microsoft.com/office/drawing/2014/main" id="{133EB4AF-6A44-2641-BB2E-DCE90C961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9863" y="8595668"/>
              <a:ext cx="2320925" cy="2305050"/>
              <a:chOff x="9527704" y="-1062880"/>
              <a:chExt cx="5383213" cy="5345113"/>
            </a:xfrm>
          </p:grpSpPr>
          <p:sp>
            <p:nvSpPr>
              <p:cNvPr id="101" name="Donut 295">
                <a:extLst>
                  <a:ext uri="{FF2B5EF4-FFF2-40B4-BE49-F238E27FC236}">
                    <a16:creationId xmlns:a16="http://schemas.microsoft.com/office/drawing/2014/main" id="{4055992F-1002-044D-9A62-165E4BE0A687}"/>
                  </a:ext>
                </a:extLst>
              </p:cNvPr>
              <p:cNvSpPr/>
              <p:nvPr/>
            </p:nvSpPr>
            <p:spPr bwMode="auto">
              <a:xfrm>
                <a:off x="10735429" y="148236"/>
                <a:ext cx="2953035" cy="2952328"/>
              </a:xfrm>
              <a:prstGeom prst="donut">
                <a:avLst>
                  <a:gd name="adj" fmla="val 12808"/>
                </a:avLst>
              </a:prstGeom>
              <a:solidFill>
                <a:srgbClr val="2E364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2" name="Group 7">
                <a:extLst>
                  <a:ext uri="{FF2B5EF4-FFF2-40B4-BE49-F238E27FC236}">
                    <a16:creationId xmlns:a16="http://schemas.microsoft.com/office/drawing/2014/main" id="{23716977-8344-6243-91D7-18061D70E8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27704" y="-1062880"/>
                <a:ext cx="5383213" cy="5345113"/>
                <a:chOff x="8608943" y="5832545"/>
                <a:chExt cx="5383257" cy="5345935"/>
              </a:xfrm>
            </p:grpSpPr>
            <p:sp>
              <p:nvSpPr>
                <p:cNvPr id="103" name="Donut 297">
                  <a:extLst>
                    <a:ext uri="{FF2B5EF4-FFF2-40B4-BE49-F238E27FC236}">
                      <a16:creationId xmlns:a16="http://schemas.microsoft.com/office/drawing/2014/main" id="{48DAAA8F-766F-B447-8931-07A3ED50B648}"/>
                    </a:ext>
                  </a:extLst>
                </p:cNvPr>
                <p:cNvSpPr/>
                <p:nvPr/>
              </p:nvSpPr>
              <p:spPr bwMode="auto">
                <a:xfrm>
                  <a:off x="9168625" y="6388492"/>
                  <a:ext cx="4245481" cy="4248767"/>
                </a:xfrm>
                <a:prstGeom prst="donut">
                  <a:avLst>
                    <a:gd name="adj" fmla="val 12808"/>
                  </a:avLst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04" name="Group 6">
                  <a:extLst>
                    <a:ext uri="{FF2B5EF4-FFF2-40B4-BE49-F238E27FC236}">
                      <a16:creationId xmlns:a16="http://schemas.microsoft.com/office/drawing/2014/main" id="{713E4D1D-1369-2343-9A5D-8A55B15920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23848" y="5849888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114" name="Trapezoid 308">
                    <a:extLst>
                      <a:ext uri="{FF2B5EF4-FFF2-40B4-BE49-F238E27FC236}">
                        <a16:creationId xmlns:a16="http://schemas.microsoft.com/office/drawing/2014/main" id="{4DE3F946-EF21-434D-8B4B-303B5F01EA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61582" y="5850953"/>
                    <a:ext cx="935258" cy="647992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15" name="Trapezoid 309">
                    <a:extLst>
                      <a:ext uri="{FF2B5EF4-FFF2-40B4-BE49-F238E27FC236}">
                        <a16:creationId xmlns:a16="http://schemas.microsoft.com/office/drawing/2014/main" id="{F1FEB10F-98F3-8040-9618-CFE571B79AD4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61582" y="10530488"/>
                    <a:ext cx="935258" cy="647992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5" name="Group 118">
                  <a:extLst>
                    <a:ext uri="{FF2B5EF4-FFF2-40B4-BE49-F238E27FC236}">
                      <a16:creationId xmlns:a16="http://schemas.microsoft.com/office/drawing/2014/main" id="{C67C893D-19A6-1648-8186-65C63CCC4A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859851" y="5849888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112" name="Trapezoid 306">
                    <a:extLst>
                      <a:ext uri="{FF2B5EF4-FFF2-40B4-BE49-F238E27FC236}">
                        <a16:creationId xmlns:a16="http://schemas.microsoft.com/office/drawing/2014/main" id="{96A2066B-C49D-344F-B0D7-33E7B59FDE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29556" y="5849888"/>
                    <a:ext cx="938853" cy="6480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13" name="Trapezoid 307">
                    <a:extLst>
                      <a:ext uri="{FF2B5EF4-FFF2-40B4-BE49-F238E27FC236}">
                        <a16:creationId xmlns:a16="http://schemas.microsoft.com/office/drawing/2014/main" id="{DE6FA318-AA6F-5141-841C-00D58C7CBE64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29556" y="10529861"/>
                    <a:ext cx="938853" cy="6480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6" name="Group 121">
                  <a:extLst>
                    <a:ext uri="{FF2B5EF4-FFF2-40B4-BE49-F238E27FC236}">
                      <a16:creationId xmlns:a16="http://schemas.microsoft.com/office/drawing/2014/main" id="{049FDCBE-8BDE-1444-A22B-221F0BDD7E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8100000">
                  <a:off x="10859851" y="5832545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110" name="Trapezoid 304">
                    <a:extLst>
                      <a:ext uri="{FF2B5EF4-FFF2-40B4-BE49-F238E27FC236}">
                        <a16:creationId xmlns:a16="http://schemas.microsoft.com/office/drawing/2014/main" id="{6C6F4C41-D754-474B-991C-6FFD56555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48111" y="5851203"/>
                    <a:ext cx="961034" cy="647992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11" name="Trapezoid 305">
                    <a:extLst>
                      <a:ext uri="{FF2B5EF4-FFF2-40B4-BE49-F238E27FC236}">
                        <a16:creationId xmlns:a16="http://schemas.microsoft.com/office/drawing/2014/main" id="{B51C4D9E-63B3-4A43-A3A4-3D551646E1C5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48113" y="10532128"/>
                    <a:ext cx="961032" cy="647992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07" name="Group 124">
                  <a:extLst>
                    <a:ext uri="{FF2B5EF4-FFF2-40B4-BE49-F238E27FC236}">
                      <a16:creationId xmlns:a16="http://schemas.microsoft.com/office/drawing/2014/main" id="{94A0E47B-0B81-6F44-B4C5-9B80AA3549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10805186" y="5867231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108" name="Trapezoid 302">
                    <a:extLst>
                      <a:ext uri="{FF2B5EF4-FFF2-40B4-BE49-F238E27FC236}">
                        <a16:creationId xmlns:a16="http://schemas.microsoft.com/office/drawing/2014/main" id="{0F19C690-121B-0A45-8494-9A5F6ED43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9186" y="5826074"/>
                    <a:ext cx="931487" cy="6480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09" name="Trapezoid 303">
                    <a:extLst>
                      <a:ext uri="{FF2B5EF4-FFF2-40B4-BE49-F238E27FC236}">
                        <a16:creationId xmlns:a16="http://schemas.microsoft.com/office/drawing/2014/main" id="{4FBE3D73-1961-3241-9F78-C863C2CA2317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59186" y="10502231"/>
                    <a:ext cx="931487" cy="6480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16" name="Group 310">
              <a:extLst>
                <a:ext uri="{FF2B5EF4-FFF2-40B4-BE49-F238E27FC236}">
                  <a16:creationId xmlns:a16="http://schemas.microsoft.com/office/drawing/2014/main" id="{A11CDAFC-6C5A-3644-9158-CD2EFDDF9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59275" y="8570268"/>
              <a:ext cx="2320925" cy="2305050"/>
              <a:chOff x="9527704" y="-1062880"/>
              <a:chExt cx="5383213" cy="5345113"/>
            </a:xfrm>
          </p:grpSpPr>
          <p:sp>
            <p:nvSpPr>
              <p:cNvPr id="117" name="Donut 311">
                <a:extLst>
                  <a:ext uri="{FF2B5EF4-FFF2-40B4-BE49-F238E27FC236}">
                    <a16:creationId xmlns:a16="http://schemas.microsoft.com/office/drawing/2014/main" id="{01A8632C-2432-DB4E-A02A-2271C8EF8C40}"/>
                  </a:ext>
                </a:extLst>
              </p:cNvPr>
              <p:cNvSpPr/>
              <p:nvPr/>
            </p:nvSpPr>
            <p:spPr bwMode="auto">
              <a:xfrm>
                <a:off x="10735429" y="148236"/>
                <a:ext cx="2953035" cy="2952328"/>
              </a:xfrm>
              <a:prstGeom prst="donut">
                <a:avLst>
                  <a:gd name="adj" fmla="val 12808"/>
                </a:avLst>
              </a:prstGeom>
              <a:solidFill>
                <a:srgbClr val="2E364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8" name="Group 7">
                <a:extLst>
                  <a:ext uri="{FF2B5EF4-FFF2-40B4-BE49-F238E27FC236}">
                    <a16:creationId xmlns:a16="http://schemas.microsoft.com/office/drawing/2014/main" id="{3AA200A5-0D75-E449-8721-C03B301E54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27704" y="-1062880"/>
                <a:ext cx="5383213" cy="5345113"/>
                <a:chOff x="8608943" y="5832545"/>
                <a:chExt cx="5383257" cy="5345935"/>
              </a:xfrm>
            </p:grpSpPr>
            <p:sp>
              <p:nvSpPr>
                <p:cNvPr id="119" name="Donut 313">
                  <a:extLst>
                    <a:ext uri="{FF2B5EF4-FFF2-40B4-BE49-F238E27FC236}">
                      <a16:creationId xmlns:a16="http://schemas.microsoft.com/office/drawing/2014/main" id="{8656F170-1F09-A944-98DA-7C03C98967EB}"/>
                    </a:ext>
                  </a:extLst>
                </p:cNvPr>
                <p:cNvSpPr/>
                <p:nvPr/>
              </p:nvSpPr>
              <p:spPr bwMode="auto">
                <a:xfrm>
                  <a:off x="9168625" y="6388492"/>
                  <a:ext cx="4245484" cy="4248767"/>
                </a:xfrm>
                <a:prstGeom prst="donut">
                  <a:avLst>
                    <a:gd name="adj" fmla="val 12808"/>
                  </a:avLst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120" name="Group 6">
                  <a:extLst>
                    <a:ext uri="{FF2B5EF4-FFF2-40B4-BE49-F238E27FC236}">
                      <a16:creationId xmlns:a16="http://schemas.microsoft.com/office/drawing/2014/main" id="{C50D718D-9CFE-ED46-AACB-1445DD1B9D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823848" y="5849888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130" name="Trapezoid 324">
                    <a:extLst>
                      <a:ext uri="{FF2B5EF4-FFF2-40B4-BE49-F238E27FC236}">
                        <a16:creationId xmlns:a16="http://schemas.microsoft.com/office/drawing/2014/main" id="{1E7F31D0-FC1D-C849-AA83-4FA452A46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61582" y="5850953"/>
                    <a:ext cx="935258" cy="647992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31" name="Trapezoid 325">
                    <a:extLst>
                      <a:ext uri="{FF2B5EF4-FFF2-40B4-BE49-F238E27FC236}">
                        <a16:creationId xmlns:a16="http://schemas.microsoft.com/office/drawing/2014/main" id="{CD94AC24-3114-CA48-89E5-89C58418B010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61582" y="10530488"/>
                    <a:ext cx="935258" cy="647992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1" name="Group 118">
                  <a:extLst>
                    <a:ext uri="{FF2B5EF4-FFF2-40B4-BE49-F238E27FC236}">
                      <a16:creationId xmlns:a16="http://schemas.microsoft.com/office/drawing/2014/main" id="{3325310A-3630-3341-BAE0-5ECEF6C503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859851" y="5849888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128" name="Trapezoid 322">
                    <a:extLst>
                      <a:ext uri="{FF2B5EF4-FFF2-40B4-BE49-F238E27FC236}">
                        <a16:creationId xmlns:a16="http://schemas.microsoft.com/office/drawing/2014/main" id="{70CC0776-AE68-E64B-B3CF-BD4C9F6D45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29556" y="5849888"/>
                    <a:ext cx="938853" cy="6480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9" name="Trapezoid 323">
                    <a:extLst>
                      <a:ext uri="{FF2B5EF4-FFF2-40B4-BE49-F238E27FC236}">
                        <a16:creationId xmlns:a16="http://schemas.microsoft.com/office/drawing/2014/main" id="{F08C1308-2F9B-2F49-A393-9C9A8D214502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29556" y="10529859"/>
                    <a:ext cx="938853" cy="6480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CD48877-0E4E-0F48-B65D-60D525A6CE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8100000">
                  <a:off x="10859851" y="5832545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126" name="Trapezoid 320">
                    <a:extLst>
                      <a:ext uri="{FF2B5EF4-FFF2-40B4-BE49-F238E27FC236}">
                        <a16:creationId xmlns:a16="http://schemas.microsoft.com/office/drawing/2014/main" id="{B9257742-D059-794A-B1E9-13B788944B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48111" y="5851203"/>
                    <a:ext cx="961032" cy="647992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7" name="Trapezoid 321">
                    <a:extLst>
                      <a:ext uri="{FF2B5EF4-FFF2-40B4-BE49-F238E27FC236}">
                        <a16:creationId xmlns:a16="http://schemas.microsoft.com/office/drawing/2014/main" id="{9FD4B8ED-4789-814A-B728-A0E31A2B2711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48111" y="10532128"/>
                    <a:ext cx="961034" cy="647992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123" name="Group 124">
                  <a:extLst>
                    <a:ext uri="{FF2B5EF4-FFF2-40B4-BE49-F238E27FC236}">
                      <a16:creationId xmlns:a16="http://schemas.microsoft.com/office/drawing/2014/main" id="{3415E2D9-DC75-6C47-879F-53CA7E42AE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700000">
                  <a:off x="10805186" y="5867231"/>
                  <a:ext cx="936105" cy="5328592"/>
                  <a:chOff x="10859852" y="5849888"/>
                  <a:chExt cx="936105" cy="5328592"/>
                </a:xfrm>
              </p:grpSpPr>
              <p:sp>
                <p:nvSpPr>
                  <p:cNvPr id="124" name="Trapezoid 318">
                    <a:extLst>
                      <a:ext uri="{FF2B5EF4-FFF2-40B4-BE49-F238E27FC236}">
                        <a16:creationId xmlns:a16="http://schemas.microsoft.com/office/drawing/2014/main" id="{7D116D4D-94F9-8441-9559-113BD84238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9188" y="5826072"/>
                    <a:ext cx="931487" cy="6480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25" name="Trapezoid 319">
                    <a:extLst>
                      <a:ext uri="{FF2B5EF4-FFF2-40B4-BE49-F238E27FC236}">
                        <a16:creationId xmlns:a16="http://schemas.microsoft.com/office/drawing/2014/main" id="{80C71BBA-62FF-1549-99ED-D7B3A9869BEA}"/>
                      </a:ext>
                    </a:extLst>
                  </p:cNvPr>
                  <p:cNvSpPr/>
                  <p:nvPr/>
                </p:nvSpPr>
                <p:spPr bwMode="auto">
                  <a:xfrm rot="10800000">
                    <a:off x="10859188" y="10502229"/>
                    <a:ext cx="931487" cy="648053"/>
                  </a:xfrm>
                  <a:prstGeom prst="trapezoid">
                    <a:avLst/>
                  </a:prstGeom>
                  <a:solidFill>
                    <a:srgbClr val="2E3641"/>
                  </a:solidFill>
                  <a:ln w="254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022A1D2-435B-7142-9AF0-F1BFB7622BC3}"/>
              </a:ext>
            </a:extLst>
          </p:cNvPr>
          <p:cNvGrpSpPr/>
          <p:nvPr/>
        </p:nvGrpSpPr>
        <p:grpSpPr>
          <a:xfrm>
            <a:off x="2013693" y="1793429"/>
            <a:ext cx="9432925" cy="1972820"/>
            <a:chOff x="2013693" y="1793429"/>
            <a:chExt cx="9432925" cy="1972820"/>
          </a:xfrm>
        </p:grpSpPr>
        <p:sp>
          <p:nvSpPr>
            <p:cNvPr id="136" name="Text Box 3">
              <a:extLst>
                <a:ext uri="{FF2B5EF4-FFF2-40B4-BE49-F238E27FC236}">
                  <a16:creationId xmlns:a16="http://schemas.microsoft.com/office/drawing/2014/main" id="{70C4F63D-AC6B-CA4F-9C96-EADC3EF4C5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13693" y="2181924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Title text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137" name="Text Box 2">
              <a:extLst>
                <a:ext uri="{FF2B5EF4-FFF2-40B4-BE49-F238E27FC236}">
                  <a16:creationId xmlns:a16="http://schemas.microsoft.com/office/drawing/2014/main" id="{C11810C0-27DA-3348-8E22-86651F994BA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32448" y="1793429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977E5EE-22FA-4E4B-A366-16176579604C}"/>
              </a:ext>
            </a:extLst>
          </p:cNvPr>
          <p:cNvGrpSpPr/>
          <p:nvPr/>
        </p:nvGrpSpPr>
        <p:grpSpPr>
          <a:xfrm>
            <a:off x="785813" y="4892030"/>
            <a:ext cx="23096537" cy="5381625"/>
            <a:chOff x="785813" y="4892030"/>
            <a:chExt cx="23096537" cy="5381625"/>
          </a:xfrm>
        </p:grpSpPr>
        <p:sp>
          <p:nvSpPr>
            <p:cNvPr id="24" name="Donut 114">
              <a:extLst>
                <a:ext uri="{FF2B5EF4-FFF2-40B4-BE49-F238E27FC236}">
                  <a16:creationId xmlns:a16="http://schemas.microsoft.com/office/drawing/2014/main" id="{DFA149C9-4B05-364C-87E2-05E2749A988C}"/>
                </a:ext>
              </a:extLst>
            </p:cNvPr>
            <p:cNvSpPr/>
            <p:nvPr/>
          </p:nvSpPr>
          <p:spPr bwMode="auto">
            <a:xfrm>
              <a:off x="1992313" y="6125518"/>
              <a:ext cx="2952750" cy="2951162"/>
            </a:xfrm>
            <a:prstGeom prst="donut">
              <a:avLst>
                <a:gd name="adj" fmla="val 12808"/>
              </a:avLst>
            </a:prstGeom>
            <a:solidFill>
              <a:srgbClr val="2E364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5" name="Group 7">
              <a:extLst>
                <a:ext uri="{FF2B5EF4-FFF2-40B4-BE49-F238E27FC236}">
                  <a16:creationId xmlns:a16="http://schemas.microsoft.com/office/drawing/2014/main" id="{C5E9079E-D85A-BF48-B0E2-4DF8842F1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813" y="4912668"/>
              <a:ext cx="5383212" cy="5345112"/>
              <a:chOff x="8608943" y="5832545"/>
              <a:chExt cx="5383257" cy="5345935"/>
            </a:xfrm>
          </p:grpSpPr>
          <p:sp>
            <p:nvSpPr>
              <p:cNvPr id="26" name="Donut 4">
                <a:extLst>
                  <a:ext uri="{FF2B5EF4-FFF2-40B4-BE49-F238E27FC236}">
                    <a16:creationId xmlns:a16="http://schemas.microsoft.com/office/drawing/2014/main" id="{08A1DD1B-A238-714E-8B95-DF3FB0E62FB3}"/>
                  </a:ext>
                </a:extLst>
              </p:cNvPr>
              <p:cNvSpPr/>
              <p:nvPr/>
            </p:nvSpPr>
            <p:spPr bwMode="auto">
              <a:xfrm>
                <a:off x="9167748" y="6389843"/>
                <a:ext cx="4248186" cy="4248804"/>
              </a:xfrm>
              <a:prstGeom prst="donut">
                <a:avLst>
                  <a:gd name="adj" fmla="val 12808"/>
                </a:avLst>
              </a:prstGeom>
              <a:solidFill>
                <a:srgbClr val="2E364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7" name="Group 6">
                <a:extLst>
                  <a:ext uri="{FF2B5EF4-FFF2-40B4-BE49-F238E27FC236}">
                    <a16:creationId xmlns:a16="http://schemas.microsoft.com/office/drawing/2014/main" id="{807A5111-DB1B-994F-A4BF-F66AEA1446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23848" y="5849888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37" name="Trapezoid 5">
                  <a:extLst>
                    <a:ext uri="{FF2B5EF4-FFF2-40B4-BE49-F238E27FC236}">
                      <a16:creationId xmlns:a16="http://schemas.microsoft.com/office/drawing/2014/main" id="{1526E7B5-E822-8A4B-B17A-F2C18FAE8615}"/>
                    </a:ext>
                  </a:extLst>
                </p:cNvPr>
                <p:cNvSpPr/>
                <p:nvPr/>
              </p:nvSpPr>
              <p:spPr bwMode="auto">
                <a:xfrm>
                  <a:off x="10859528" y="5850010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Trapezoid 116">
                  <a:extLst>
                    <a:ext uri="{FF2B5EF4-FFF2-40B4-BE49-F238E27FC236}">
                      <a16:creationId xmlns:a16="http://schemas.microsoft.com/office/drawing/2014/main" id="{642F4640-1F32-7B4E-B780-764DF7AA2C73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528" y="10530680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8" name="Group 118">
                <a:extLst>
                  <a:ext uri="{FF2B5EF4-FFF2-40B4-BE49-F238E27FC236}">
                    <a16:creationId xmlns:a16="http://schemas.microsoft.com/office/drawing/2014/main" id="{B17BE482-275E-0E43-9A3A-1808ED9036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0859851" y="5849888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35" name="Trapezoid 119">
                  <a:extLst>
                    <a:ext uri="{FF2B5EF4-FFF2-40B4-BE49-F238E27FC236}">
                      <a16:creationId xmlns:a16="http://schemas.microsoft.com/office/drawing/2014/main" id="{3B113F60-B17C-0F4F-A205-A9CD93C74214}"/>
                    </a:ext>
                  </a:extLst>
                </p:cNvPr>
                <p:cNvSpPr/>
                <p:nvPr/>
              </p:nvSpPr>
              <p:spPr bwMode="auto">
                <a:xfrm>
                  <a:off x="10846881" y="5849887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Trapezoid 120">
                  <a:extLst>
                    <a:ext uri="{FF2B5EF4-FFF2-40B4-BE49-F238E27FC236}">
                      <a16:creationId xmlns:a16="http://schemas.microsoft.com/office/drawing/2014/main" id="{315B962B-9D83-CF47-A280-C4D12905FF84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46881" y="10531464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9" name="Group 121">
                <a:extLst>
                  <a:ext uri="{FF2B5EF4-FFF2-40B4-BE49-F238E27FC236}">
                    <a16:creationId xmlns:a16="http://schemas.microsoft.com/office/drawing/2014/main" id="{92A6804F-93DB-8244-A255-56E371507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8100000">
                <a:off x="10859851" y="5832545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33" name="Trapezoid 122">
                  <a:extLst>
                    <a:ext uri="{FF2B5EF4-FFF2-40B4-BE49-F238E27FC236}">
                      <a16:creationId xmlns:a16="http://schemas.microsoft.com/office/drawing/2014/main" id="{A705568C-E0F7-FA49-872D-997B88336049}"/>
                    </a:ext>
                  </a:extLst>
                </p:cNvPr>
                <p:cNvSpPr/>
                <p:nvPr/>
              </p:nvSpPr>
              <p:spPr bwMode="auto">
                <a:xfrm>
                  <a:off x="10859227" y="5850292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Trapezoid 123">
                  <a:extLst>
                    <a:ext uri="{FF2B5EF4-FFF2-40B4-BE49-F238E27FC236}">
                      <a16:creationId xmlns:a16="http://schemas.microsoft.com/office/drawing/2014/main" id="{0E87A682-0099-4042-8E55-43BD6AEDF79C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227" y="10531972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0" name="Group 124">
                <a:extLst>
                  <a:ext uri="{FF2B5EF4-FFF2-40B4-BE49-F238E27FC236}">
                    <a16:creationId xmlns:a16="http://schemas.microsoft.com/office/drawing/2014/main" id="{BC16020B-65C9-B141-8A54-3A2E7C57C7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10805186" y="5867231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31" name="Trapezoid 125">
                  <a:extLst>
                    <a:ext uri="{FF2B5EF4-FFF2-40B4-BE49-F238E27FC236}">
                      <a16:creationId xmlns:a16="http://schemas.microsoft.com/office/drawing/2014/main" id="{137D1C45-F16F-6E4E-86A8-C055B3BD9591}"/>
                    </a:ext>
                  </a:extLst>
                </p:cNvPr>
                <p:cNvSpPr/>
                <p:nvPr/>
              </p:nvSpPr>
              <p:spPr bwMode="auto">
                <a:xfrm>
                  <a:off x="10859332" y="5849158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Trapezoid 126">
                  <a:extLst>
                    <a:ext uri="{FF2B5EF4-FFF2-40B4-BE49-F238E27FC236}">
                      <a16:creationId xmlns:a16="http://schemas.microsoft.com/office/drawing/2014/main" id="{415A921B-AAFF-6140-8FB6-21551BECE943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332" y="10530155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39" name="Donut 178">
              <a:extLst>
                <a:ext uri="{FF2B5EF4-FFF2-40B4-BE49-F238E27FC236}">
                  <a16:creationId xmlns:a16="http://schemas.microsoft.com/office/drawing/2014/main" id="{064DE83F-BD52-7348-9B6E-4979C6968C98}"/>
                </a:ext>
              </a:extLst>
            </p:cNvPr>
            <p:cNvSpPr/>
            <p:nvPr/>
          </p:nvSpPr>
          <p:spPr bwMode="auto">
            <a:xfrm>
              <a:off x="7896225" y="6141393"/>
              <a:ext cx="2952750" cy="2951162"/>
            </a:xfrm>
            <a:prstGeom prst="donut">
              <a:avLst>
                <a:gd name="adj" fmla="val 12808"/>
              </a:avLst>
            </a:prstGeom>
            <a:solidFill>
              <a:srgbClr val="2E364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0" name="Group 7">
              <a:extLst>
                <a:ext uri="{FF2B5EF4-FFF2-40B4-BE49-F238E27FC236}">
                  <a16:creationId xmlns:a16="http://schemas.microsoft.com/office/drawing/2014/main" id="{0109B8E4-0445-2A4F-AF76-FAE0BC2FE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9725" y="4928543"/>
              <a:ext cx="5383213" cy="5345112"/>
              <a:chOff x="8608943" y="5832545"/>
              <a:chExt cx="5383257" cy="5345935"/>
            </a:xfrm>
          </p:grpSpPr>
          <p:sp>
            <p:nvSpPr>
              <p:cNvPr id="41" name="Donut 180">
                <a:extLst>
                  <a:ext uri="{FF2B5EF4-FFF2-40B4-BE49-F238E27FC236}">
                    <a16:creationId xmlns:a16="http://schemas.microsoft.com/office/drawing/2014/main" id="{D8A913AF-2F62-0E42-B3EE-C91C73599E0F}"/>
                  </a:ext>
                </a:extLst>
              </p:cNvPr>
              <p:cNvSpPr/>
              <p:nvPr/>
            </p:nvSpPr>
            <p:spPr bwMode="auto">
              <a:xfrm>
                <a:off x="9167748" y="6389843"/>
                <a:ext cx="4248185" cy="4248804"/>
              </a:xfrm>
              <a:prstGeom prst="donut">
                <a:avLst>
                  <a:gd name="adj" fmla="val 12808"/>
                </a:avLst>
              </a:prstGeom>
              <a:solidFill>
                <a:srgbClr val="2E364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42" name="Group 6">
                <a:extLst>
                  <a:ext uri="{FF2B5EF4-FFF2-40B4-BE49-F238E27FC236}">
                    <a16:creationId xmlns:a16="http://schemas.microsoft.com/office/drawing/2014/main" id="{172F362C-64AA-934C-B400-AA25F1B2E8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23848" y="5849888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52" name="Trapezoid 192">
                  <a:extLst>
                    <a:ext uri="{FF2B5EF4-FFF2-40B4-BE49-F238E27FC236}">
                      <a16:creationId xmlns:a16="http://schemas.microsoft.com/office/drawing/2014/main" id="{BC0CA8AA-EB3D-2149-BD5F-D8D16764BBBA}"/>
                    </a:ext>
                  </a:extLst>
                </p:cNvPr>
                <p:cNvSpPr/>
                <p:nvPr/>
              </p:nvSpPr>
              <p:spPr bwMode="auto">
                <a:xfrm>
                  <a:off x="10859528" y="5850010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Trapezoid 194">
                  <a:extLst>
                    <a:ext uri="{FF2B5EF4-FFF2-40B4-BE49-F238E27FC236}">
                      <a16:creationId xmlns:a16="http://schemas.microsoft.com/office/drawing/2014/main" id="{BF865650-C692-8642-B10F-BD3B63DC7E85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528" y="10530680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118">
                <a:extLst>
                  <a:ext uri="{FF2B5EF4-FFF2-40B4-BE49-F238E27FC236}">
                    <a16:creationId xmlns:a16="http://schemas.microsoft.com/office/drawing/2014/main" id="{0CC52962-5B37-DD48-957B-092C3726F3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0859851" y="5849888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50" name="Trapezoid 189">
                  <a:extLst>
                    <a:ext uri="{FF2B5EF4-FFF2-40B4-BE49-F238E27FC236}">
                      <a16:creationId xmlns:a16="http://schemas.microsoft.com/office/drawing/2014/main" id="{B079893A-087D-C347-A8DA-1FB60903B923}"/>
                    </a:ext>
                  </a:extLst>
                </p:cNvPr>
                <p:cNvSpPr/>
                <p:nvPr/>
              </p:nvSpPr>
              <p:spPr bwMode="auto">
                <a:xfrm>
                  <a:off x="10846880" y="5849888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Trapezoid 190">
                  <a:extLst>
                    <a:ext uri="{FF2B5EF4-FFF2-40B4-BE49-F238E27FC236}">
                      <a16:creationId xmlns:a16="http://schemas.microsoft.com/office/drawing/2014/main" id="{432AAFF5-63D2-D141-9204-CBCCB0174D79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46880" y="10531465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121">
                <a:extLst>
                  <a:ext uri="{FF2B5EF4-FFF2-40B4-BE49-F238E27FC236}">
                    <a16:creationId xmlns:a16="http://schemas.microsoft.com/office/drawing/2014/main" id="{7C28BCC8-D143-FC4F-9757-81E446FBD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8100000">
                <a:off x="10859851" y="5832545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48" name="Trapezoid 187">
                  <a:extLst>
                    <a:ext uri="{FF2B5EF4-FFF2-40B4-BE49-F238E27FC236}">
                      <a16:creationId xmlns:a16="http://schemas.microsoft.com/office/drawing/2014/main" id="{8613F466-4FF5-BD4F-B909-E6E8D41629A8}"/>
                    </a:ext>
                  </a:extLst>
                </p:cNvPr>
                <p:cNvSpPr/>
                <p:nvPr/>
              </p:nvSpPr>
              <p:spPr bwMode="auto">
                <a:xfrm>
                  <a:off x="10859227" y="5850293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Trapezoid 188">
                  <a:extLst>
                    <a:ext uri="{FF2B5EF4-FFF2-40B4-BE49-F238E27FC236}">
                      <a16:creationId xmlns:a16="http://schemas.microsoft.com/office/drawing/2014/main" id="{C1750846-E2AD-6940-9090-CC09A5AC1398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227" y="10531972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124">
                <a:extLst>
                  <a:ext uri="{FF2B5EF4-FFF2-40B4-BE49-F238E27FC236}">
                    <a16:creationId xmlns:a16="http://schemas.microsoft.com/office/drawing/2014/main" id="{156ECC4E-C5D8-9443-BD47-B66C71B29E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10805186" y="5867231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46" name="Trapezoid 185">
                  <a:extLst>
                    <a:ext uri="{FF2B5EF4-FFF2-40B4-BE49-F238E27FC236}">
                      <a16:creationId xmlns:a16="http://schemas.microsoft.com/office/drawing/2014/main" id="{74B08C3E-BE3B-7C44-AFDA-44EA6B0DD700}"/>
                    </a:ext>
                  </a:extLst>
                </p:cNvPr>
                <p:cNvSpPr/>
                <p:nvPr/>
              </p:nvSpPr>
              <p:spPr bwMode="auto">
                <a:xfrm>
                  <a:off x="10859333" y="5849158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Trapezoid 186">
                  <a:extLst>
                    <a:ext uri="{FF2B5EF4-FFF2-40B4-BE49-F238E27FC236}">
                      <a16:creationId xmlns:a16="http://schemas.microsoft.com/office/drawing/2014/main" id="{D31FDF66-2CC1-8B40-BBA3-4B1955939C06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333" y="10530155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54" name="Donut 197">
              <a:extLst>
                <a:ext uri="{FF2B5EF4-FFF2-40B4-BE49-F238E27FC236}">
                  <a16:creationId xmlns:a16="http://schemas.microsoft.com/office/drawing/2014/main" id="{5C64AB03-E52A-7E4D-844A-366FE5297FA0}"/>
                </a:ext>
              </a:extLst>
            </p:cNvPr>
            <p:cNvSpPr/>
            <p:nvPr/>
          </p:nvSpPr>
          <p:spPr bwMode="auto">
            <a:xfrm>
              <a:off x="13800138" y="6104880"/>
              <a:ext cx="2952750" cy="2951163"/>
            </a:xfrm>
            <a:prstGeom prst="donut">
              <a:avLst>
                <a:gd name="adj" fmla="val 12808"/>
              </a:avLst>
            </a:prstGeom>
            <a:solidFill>
              <a:srgbClr val="2E364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5" name="Group 7">
              <a:extLst>
                <a:ext uri="{FF2B5EF4-FFF2-40B4-BE49-F238E27FC236}">
                  <a16:creationId xmlns:a16="http://schemas.microsoft.com/office/drawing/2014/main" id="{D5FAB1A4-0F00-5443-B79B-0B53F65F8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93638" y="4892030"/>
              <a:ext cx="5383212" cy="5345113"/>
              <a:chOff x="8608943" y="5832545"/>
              <a:chExt cx="5383257" cy="5345935"/>
            </a:xfrm>
          </p:grpSpPr>
          <p:sp>
            <p:nvSpPr>
              <p:cNvPr id="56" name="Donut 208">
                <a:extLst>
                  <a:ext uri="{FF2B5EF4-FFF2-40B4-BE49-F238E27FC236}">
                    <a16:creationId xmlns:a16="http://schemas.microsoft.com/office/drawing/2014/main" id="{764E4E23-CE18-5749-A572-71031606E037}"/>
                  </a:ext>
                </a:extLst>
              </p:cNvPr>
              <p:cNvSpPr/>
              <p:nvPr/>
            </p:nvSpPr>
            <p:spPr bwMode="auto">
              <a:xfrm>
                <a:off x="9167748" y="6389844"/>
                <a:ext cx="4248186" cy="4248803"/>
              </a:xfrm>
              <a:prstGeom prst="donut">
                <a:avLst>
                  <a:gd name="adj" fmla="val 12808"/>
                </a:avLst>
              </a:prstGeom>
              <a:solidFill>
                <a:srgbClr val="2E364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7" name="Group 6">
                <a:extLst>
                  <a:ext uri="{FF2B5EF4-FFF2-40B4-BE49-F238E27FC236}">
                    <a16:creationId xmlns:a16="http://schemas.microsoft.com/office/drawing/2014/main" id="{79027D69-BEBA-E741-9884-96DD8D726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23848" y="5849888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67" name="Trapezoid 230">
                  <a:extLst>
                    <a:ext uri="{FF2B5EF4-FFF2-40B4-BE49-F238E27FC236}">
                      <a16:creationId xmlns:a16="http://schemas.microsoft.com/office/drawing/2014/main" id="{48BF362F-9DA3-4C40-9F51-35F24EE66D40}"/>
                    </a:ext>
                  </a:extLst>
                </p:cNvPr>
                <p:cNvSpPr/>
                <p:nvPr/>
              </p:nvSpPr>
              <p:spPr bwMode="auto">
                <a:xfrm>
                  <a:off x="10859528" y="5850011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Trapezoid 231">
                  <a:extLst>
                    <a:ext uri="{FF2B5EF4-FFF2-40B4-BE49-F238E27FC236}">
                      <a16:creationId xmlns:a16="http://schemas.microsoft.com/office/drawing/2014/main" id="{F0390E57-22DD-564C-B11A-A60BE4AA88BE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528" y="10530680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8" name="Group 118">
                <a:extLst>
                  <a:ext uri="{FF2B5EF4-FFF2-40B4-BE49-F238E27FC236}">
                    <a16:creationId xmlns:a16="http://schemas.microsoft.com/office/drawing/2014/main" id="{109246A4-5320-4B43-A516-564BFB207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0859851" y="5849888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65" name="Trapezoid 227">
                  <a:extLst>
                    <a:ext uri="{FF2B5EF4-FFF2-40B4-BE49-F238E27FC236}">
                      <a16:creationId xmlns:a16="http://schemas.microsoft.com/office/drawing/2014/main" id="{E08EE2D5-A6C4-5F41-9C27-5D61BFAEF54D}"/>
                    </a:ext>
                  </a:extLst>
                </p:cNvPr>
                <p:cNvSpPr/>
                <p:nvPr/>
              </p:nvSpPr>
              <p:spPr bwMode="auto">
                <a:xfrm>
                  <a:off x="10846880" y="5849887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Trapezoid 229">
                  <a:extLst>
                    <a:ext uri="{FF2B5EF4-FFF2-40B4-BE49-F238E27FC236}">
                      <a16:creationId xmlns:a16="http://schemas.microsoft.com/office/drawing/2014/main" id="{28469FE9-E5D1-AE48-97BE-787699039BE2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46880" y="10531464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9" name="Group 121">
                <a:extLst>
                  <a:ext uri="{FF2B5EF4-FFF2-40B4-BE49-F238E27FC236}">
                    <a16:creationId xmlns:a16="http://schemas.microsoft.com/office/drawing/2014/main" id="{FA6E786F-9E7B-4742-88EB-2562619016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8100000">
                <a:off x="10859851" y="5832545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63" name="Trapezoid 224">
                  <a:extLst>
                    <a:ext uri="{FF2B5EF4-FFF2-40B4-BE49-F238E27FC236}">
                      <a16:creationId xmlns:a16="http://schemas.microsoft.com/office/drawing/2014/main" id="{7183872E-8BE7-E947-94FA-9C371BBDE0B9}"/>
                    </a:ext>
                  </a:extLst>
                </p:cNvPr>
                <p:cNvSpPr/>
                <p:nvPr/>
              </p:nvSpPr>
              <p:spPr bwMode="auto">
                <a:xfrm>
                  <a:off x="10859226" y="5850293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Trapezoid 225">
                  <a:extLst>
                    <a:ext uri="{FF2B5EF4-FFF2-40B4-BE49-F238E27FC236}">
                      <a16:creationId xmlns:a16="http://schemas.microsoft.com/office/drawing/2014/main" id="{583A763D-0FD0-494D-B4A6-F8406C6F40A9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227" y="10531971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0" name="Group 124">
                <a:extLst>
                  <a:ext uri="{FF2B5EF4-FFF2-40B4-BE49-F238E27FC236}">
                    <a16:creationId xmlns:a16="http://schemas.microsoft.com/office/drawing/2014/main" id="{9D4F0E59-528F-A844-9995-C171A695A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10805186" y="5867231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61" name="Trapezoid 222">
                  <a:extLst>
                    <a:ext uri="{FF2B5EF4-FFF2-40B4-BE49-F238E27FC236}">
                      <a16:creationId xmlns:a16="http://schemas.microsoft.com/office/drawing/2014/main" id="{D988198B-C810-7544-8F25-4CBCEBEE50CA}"/>
                    </a:ext>
                  </a:extLst>
                </p:cNvPr>
                <p:cNvSpPr/>
                <p:nvPr/>
              </p:nvSpPr>
              <p:spPr bwMode="auto">
                <a:xfrm>
                  <a:off x="10859332" y="5849158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Trapezoid 223">
                  <a:extLst>
                    <a:ext uri="{FF2B5EF4-FFF2-40B4-BE49-F238E27FC236}">
                      <a16:creationId xmlns:a16="http://schemas.microsoft.com/office/drawing/2014/main" id="{B8EF5BA4-11A5-BA4B-BB45-DF4C24869F46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333" y="10530156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69" name="Donut 243">
              <a:extLst>
                <a:ext uri="{FF2B5EF4-FFF2-40B4-BE49-F238E27FC236}">
                  <a16:creationId xmlns:a16="http://schemas.microsoft.com/office/drawing/2014/main" id="{EA8C8CE7-E77C-1245-8689-FC4F8E03CCC1}"/>
                </a:ext>
              </a:extLst>
            </p:cNvPr>
            <p:cNvSpPr/>
            <p:nvPr/>
          </p:nvSpPr>
          <p:spPr bwMode="auto">
            <a:xfrm>
              <a:off x="19705638" y="6119168"/>
              <a:ext cx="2952750" cy="2951162"/>
            </a:xfrm>
            <a:prstGeom prst="donut">
              <a:avLst>
                <a:gd name="adj" fmla="val 12808"/>
              </a:avLst>
            </a:prstGeom>
            <a:solidFill>
              <a:srgbClr val="2E364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A00DA6A8-FBDA-4C49-8457-5213BD160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99138" y="4906318"/>
              <a:ext cx="5383212" cy="5345112"/>
              <a:chOff x="8608943" y="5832545"/>
              <a:chExt cx="5383257" cy="5345935"/>
            </a:xfrm>
          </p:grpSpPr>
          <p:sp>
            <p:nvSpPr>
              <p:cNvPr id="71" name="Donut 246">
                <a:extLst>
                  <a:ext uri="{FF2B5EF4-FFF2-40B4-BE49-F238E27FC236}">
                    <a16:creationId xmlns:a16="http://schemas.microsoft.com/office/drawing/2014/main" id="{11547C5B-66E7-E244-9571-71D9EC3D4819}"/>
                  </a:ext>
                </a:extLst>
              </p:cNvPr>
              <p:cNvSpPr/>
              <p:nvPr/>
            </p:nvSpPr>
            <p:spPr bwMode="auto">
              <a:xfrm>
                <a:off x="9167748" y="6389843"/>
                <a:ext cx="4248186" cy="4248804"/>
              </a:xfrm>
              <a:prstGeom prst="donut">
                <a:avLst>
                  <a:gd name="adj" fmla="val 12808"/>
                </a:avLst>
              </a:prstGeom>
              <a:solidFill>
                <a:srgbClr val="2E364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72" name="Group 6">
                <a:extLst>
                  <a:ext uri="{FF2B5EF4-FFF2-40B4-BE49-F238E27FC236}">
                    <a16:creationId xmlns:a16="http://schemas.microsoft.com/office/drawing/2014/main" id="{4CC2A27F-0913-3446-82F1-1D007ADAE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23848" y="5849888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82" name="Trapezoid 275">
                  <a:extLst>
                    <a:ext uri="{FF2B5EF4-FFF2-40B4-BE49-F238E27FC236}">
                      <a16:creationId xmlns:a16="http://schemas.microsoft.com/office/drawing/2014/main" id="{0B28EB36-A2C9-1B44-85BC-870CB988D9F3}"/>
                    </a:ext>
                  </a:extLst>
                </p:cNvPr>
                <p:cNvSpPr/>
                <p:nvPr/>
              </p:nvSpPr>
              <p:spPr bwMode="auto">
                <a:xfrm>
                  <a:off x="10859528" y="5850010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3" name="Trapezoid 276">
                  <a:extLst>
                    <a:ext uri="{FF2B5EF4-FFF2-40B4-BE49-F238E27FC236}">
                      <a16:creationId xmlns:a16="http://schemas.microsoft.com/office/drawing/2014/main" id="{AC6091F7-4512-B541-814D-DFB7029630D4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528" y="10530680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3" name="Group 118">
                <a:extLst>
                  <a:ext uri="{FF2B5EF4-FFF2-40B4-BE49-F238E27FC236}">
                    <a16:creationId xmlns:a16="http://schemas.microsoft.com/office/drawing/2014/main" id="{FBDDF809-0E12-9F49-8D44-C4460AE0FD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0859851" y="5849888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80" name="Trapezoid 273">
                  <a:extLst>
                    <a:ext uri="{FF2B5EF4-FFF2-40B4-BE49-F238E27FC236}">
                      <a16:creationId xmlns:a16="http://schemas.microsoft.com/office/drawing/2014/main" id="{B699E401-ADF0-7D43-870D-8C2E13CA2E35}"/>
                    </a:ext>
                  </a:extLst>
                </p:cNvPr>
                <p:cNvSpPr/>
                <p:nvPr/>
              </p:nvSpPr>
              <p:spPr bwMode="auto">
                <a:xfrm>
                  <a:off x="10846881" y="5849887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81" name="Trapezoid 274">
                  <a:extLst>
                    <a:ext uri="{FF2B5EF4-FFF2-40B4-BE49-F238E27FC236}">
                      <a16:creationId xmlns:a16="http://schemas.microsoft.com/office/drawing/2014/main" id="{E9A5B494-9665-A149-AAC5-A1654524A74F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46881" y="10531464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4" name="Group 121">
                <a:extLst>
                  <a:ext uri="{FF2B5EF4-FFF2-40B4-BE49-F238E27FC236}">
                    <a16:creationId xmlns:a16="http://schemas.microsoft.com/office/drawing/2014/main" id="{DA406162-F37B-564C-A132-D17AC661C7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8100000">
                <a:off x="10859851" y="5832545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78" name="Trapezoid 263">
                  <a:extLst>
                    <a:ext uri="{FF2B5EF4-FFF2-40B4-BE49-F238E27FC236}">
                      <a16:creationId xmlns:a16="http://schemas.microsoft.com/office/drawing/2014/main" id="{064629C0-BA7D-9646-BFC8-899002DAC8EC}"/>
                    </a:ext>
                  </a:extLst>
                </p:cNvPr>
                <p:cNvSpPr/>
                <p:nvPr/>
              </p:nvSpPr>
              <p:spPr bwMode="auto">
                <a:xfrm>
                  <a:off x="10859227" y="5850292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9" name="Trapezoid 264">
                  <a:extLst>
                    <a:ext uri="{FF2B5EF4-FFF2-40B4-BE49-F238E27FC236}">
                      <a16:creationId xmlns:a16="http://schemas.microsoft.com/office/drawing/2014/main" id="{87C9B4DA-AB75-A042-ACB6-E81399349209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227" y="10531972"/>
                  <a:ext cx="936633" cy="647800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5" name="Group 124">
                <a:extLst>
                  <a:ext uri="{FF2B5EF4-FFF2-40B4-BE49-F238E27FC236}">
                    <a16:creationId xmlns:a16="http://schemas.microsoft.com/office/drawing/2014/main" id="{7783028D-335F-2A44-8461-15B74638A7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700000">
                <a:off x="10805186" y="5867231"/>
                <a:ext cx="936105" cy="5328592"/>
                <a:chOff x="10859852" y="5849888"/>
                <a:chExt cx="936105" cy="5328592"/>
              </a:xfrm>
            </p:grpSpPr>
            <p:sp>
              <p:nvSpPr>
                <p:cNvPr id="76" name="Trapezoid 261">
                  <a:extLst>
                    <a:ext uri="{FF2B5EF4-FFF2-40B4-BE49-F238E27FC236}">
                      <a16:creationId xmlns:a16="http://schemas.microsoft.com/office/drawing/2014/main" id="{949260F2-7A91-514D-A73E-F702738B3D26}"/>
                    </a:ext>
                  </a:extLst>
                </p:cNvPr>
                <p:cNvSpPr/>
                <p:nvPr/>
              </p:nvSpPr>
              <p:spPr bwMode="auto">
                <a:xfrm>
                  <a:off x="10859332" y="5849158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" name="Trapezoid 262">
                  <a:extLst>
                    <a:ext uri="{FF2B5EF4-FFF2-40B4-BE49-F238E27FC236}">
                      <a16:creationId xmlns:a16="http://schemas.microsoft.com/office/drawing/2014/main" id="{8BFB5465-D484-6746-9919-0F4C208FA3C1}"/>
                    </a:ext>
                  </a:extLst>
                </p:cNvPr>
                <p:cNvSpPr/>
                <p:nvPr/>
              </p:nvSpPr>
              <p:spPr bwMode="auto">
                <a:xfrm rot="10800000">
                  <a:off x="10859332" y="10530155"/>
                  <a:ext cx="936769" cy="647705"/>
                </a:xfrm>
                <a:prstGeom prst="trapezoid">
                  <a:avLst/>
                </a:prstGeom>
                <a:solidFill>
                  <a:srgbClr val="2E3641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38" name="Фигура">
              <a:extLst>
                <a:ext uri="{FF2B5EF4-FFF2-40B4-BE49-F238E27FC236}">
                  <a16:creationId xmlns:a16="http://schemas.microsoft.com/office/drawing/2014/main" id="{E9FB0F9D-6FE7-9F45-A502-774EB85ACB0C}"/>
                </a:ext>
              </a:extLst>
            </p:cNvPr>
            <p:cNvSpPr/>
            <p:nvPr/>
          </p:nvSpPr>
          <p:spPr>
            <a:xfrm>
              <a:off x="8872293" y="7101587"/>
              <a:ext cx="1002921" cy="99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21195" extrusionOk="0">
                  <a:moveTo>
                    <a:pt x="10065" y="0"/>
                  </a:moveTo>
                  <a:cubicBezTo>
                    <a:pt x="9397" y="0"/>
                    <a:pt x="8730" y="72"/>
                    <a:pt x="8074" y="212"/>
                  </a:cubicBezTo>
                  <a:lnTo>
                    <a:pt x="8214" y="841"/>
                  </a:lnTo>
                  <a:cubicBezTo>
                    <a:pt x="8824" y="712"/>
                    <a:pt x="9444" y="647"/>
                    <a:pt x="10065" y="647"/>
                  </a:cubicBezTo>
                  <a:cubicBezTo>
                    <a:pt x="12473" y="647"/>
                    <a:pt x="14880" y="1619"/>
                    <a:pt x="16717" y="3562"/>
                  </a:cubicBezTo>
                  <a:cubicBezTo>
                    <a:pt x="19554" y="6562"/>
                    <a:pt x="20198" y="11001"/>
                    <a:pt x="18655" y="14658"/>
                  </a:cubicBezTo>
                  <a:lnTo>
                    <a:pt x="19198" y="14958"/>
                  </a:lnTo>
                  <a:cubicBezTo>
                    <a:pt x="20861" y="11057"/>
                    <a:pt x="20179" y="6310"/>
                    <a:pt x="17149" y="3105"/>
                  </a:cubicBezTo>
                  <a:cubicBezTo>
                    <a:pt x="15193" y="1035"/>
                    <a:pt x="12629" y="0"/>
                    <a:pt x="10065" y="0"/>
                  </a:cubicBezTo>
                  <a:close/>
                  <a:moveTo>
                    <a:pt x="7328" y="404"/>
                  </a:moveTo>
                  <a:cubicBezTo>
                    <a:pt x="6982" y="508"/>
                    <a:pt x="6639" y="629"/>
                    <a:pt x="6303" y="773"/>
                  </a:cubicBezTo>
                  <a:lnTo>
                    <a:pt x="6501" y="1387"/>
                  </a:lnTo>
                  <a:cubicBezTo>
                    <a:pt x="6817" y="1250"/>
                    <a:pt x="7138" y="1133"/>
                    <a:pt x="7463" y="1035"/>
                  </a:cubicBezTo>
                  <a:lnTo>
                    <a:pt x="7328" y="404"/>
                  </a:lnTo>
                  <a:close/>
                  <a:moveTo>
                    <a:pt x="4535" y="1268"/>
                  </a:moveTo>
                  <a:cubicBezTo>
                    <a:pt x="4472" y="1270"/>
                    <a:pt x="4409" y="1276"/>
                    <a:pt x="4346" y="1287"/>
                  </a:cubicBezTo>
                  <a:cubicBezTo>
                    <a:pt x="4043" y="1340"/>
                    <a:pt x="3760" y="1486"/>
                    <a:pt x="3535" y="1707"/>
                  </a:cubicBezTo>
                  <a:lnTo>
                    <a:pt x="1610" y="3518"/>
                  </a:lnTo>
                  <a:lnTo>
                    <a:pt x="318" y="3525"/>
                  </a:lnTo>
                  <a:cubicBezTo>
                    <a:pt x="182" y="3525"/>
                    <a:pt x="61" y="3617"/>
                    <a:pt x="17" y="3753"/>
                  </a:cubicBezTo>
                  <a:cubicBezTo>
                    <a:pt x="-20" y="3870"/>
                    <a:pt x="6" y="3998"/>
                    <a:pt x="86" y="4088"/>
                  </a:cubicBezTo>
                  <a:lnTo>
                    <a:pt x="1749" y="5831"/>
                  </a:lnTo>
                  <a:cubicBezTo>
                    <a:pt x="1804" y="5898"/>
                    <a:pt x="1879" y="5944"/>
                    <a:pt x="1962" y="5961"/>
                  </a:cubicBezTo>
                  <a:cubicBezTo>
                    <a:pt x="2072" y="5984"/>
                    <a:pt x="2186" y="5955"/>
                    <a:pt x="2274" y="5882"/>
                  </a:cubicBezTo>
                  <a:lnTo>
                    <a:pt x="5939" y="2366"/>
                  </a:lnTo>
                  <a:cubicBezTo>
                    <a:pt x="6017" y="2290"/>
                    <a:pt x="6057" y="2178"/>
                    <a:pt x="6044" y="2066"/>
                  </a:cubicBezTo>
                  <a:cubicBezTo>
                    <a:pt x="6034" y="1981"/>
                    <a:pt x="5994" y="1903"/>
                    <a:pt x="5932" y="1847"/>
                  </a:cubicBezTo>
                  <a:cubicBezTo>
                    <a:pt x="5816" y="1753"/>
                    <a:pt x="5694" y="1666"/>
                    <a:pt x="5567" y="1587"/>
                  </a:cubicBezTo>
                  <a:cubicBezTo>
                    <a:pt x="5417" y="1495"/>
                    <a:pt x="5261" y="1414"/>
                    <a:pt x="5096" y="1357"/>
                  </a:cubicBezTo>
                  <a:cubicBezTo>
                    <a:pt x="4914" y="1294"/>
                    <a:pt x="4725" y="1261"/>
                    <a:pt x="4535" y="1268"/>
                  </a:cubicBezTo>
                  <a:close/>
                  <a:moveTo>
                    <a:pt x="4625" y="1980"/>
                  </a:moveTo>
                  <a:cubicBezTo>
                    <a:pt x="4826" y="1976"/>
                    <a:pt x="5024" y="2032"/>
                    <a:pt x="5196" y="2141"/>
                  </a:cubicBezTo>
                  <a:lnTo>
                    <a:pt x="2033" y="5172"/>
                  </a:lnTo>
                  <a:lnTo>
                    <a:pt x="1166" y="4238"/>
                  </a:lnTo>
                  <a:lnTo>
                    <a:pt x="1840" y="4209"/>
                  </a:lnTo>
                  <a:lnTo>
                    <a:pt x="3971" y="2230"/>
                  </a:lnTo>
                  <a:cubicBezTo>
                    <a:pt x="4157" y="2072"/>
                    <a:pt x="4387" y="1985"/>
                    <a:pt x="4625" y="1980"/>
                  </a:cubicBezTo>
                  <a:close/>
                  <a:moveTo>
                    <a:pt x="10065" y="2510"/>
                  </a:moveTo>
                  <a:cubicBezTo>
                    <a:pt x="8108" y="2510"/>
                    <a:pt x="6151" y="3299"/>
                    <a:pt x="4658" y="4879"/>
                  </a:cubicBezTo>
                  <a:cubicBezTo>
                    <a:pt x="1671" y="8038"/>
                    <a:pt x="1671" y="13160"/>
                    <a:pt x="4658" y="16320"/>
                  </a:cubicBezTo>
                  <a:cubicBezTo>
                    <a:pt x="7644" y="19479"/>
                    <a:pt x="12486" y="19479"/>
                    <a:pt x="15472" y="16320"/>
                  </a:cubicBezTo>
                  <a:cubicBezTo>
                    <a:pt x="18459" y="13160"/>
                    <a:pt x="18459" y="8038"/>
                    <a:pt x="15472" y="4879"/>
                  </a:cubicBezTo>
                  <a:cubicBezTo>
                    <a:pt x="13979" y="3299"/>
                    <a:pt x="12022" y="2510"/>
                    <a:pt x="10065" y="2510"/>
                  </a:cubicBezTo>
                  <a:close/>
                  <a:moveTo>
                    <a:pt x="10364" y="3170"/>
                  </a:moveTo>
                  <a:cubicBezTo>
                    <a:pt x="11334" y="3213"/>
                    <a:pt x="12296" y="3468"/>
                    <a:pt x="13185" y="3934"/>
                  </a:cubicBezTo>
                  <a:lnTo>
                    <a:pt x="11052" y="6220"/>
                  </a:lnTo>
                  <a:lnTo>
                    <a:pt x="10364" y="5483"/>
                  </a:lnTo>
                  <a:lnTo>
                    <a:pt x="10364" y="3170"/>
                  </a:lnTo>
                  <a:close/>
                  <a:moveTo>
                    <a:pt x="9727" y="3170"/>
                  </a:moveTo>
                  <a:cubicBezTo>
                    <a:pt x="9728" y="3170"/>
                    <a:pt x="9729" y="3171"/>
                    <a:pt x="9730" y="3170"/>
                  </a:cubicBezTo>
                  <a:lnTo>
                    <a:pt x="9730" y="5649"/>
                  </a:lnTo>
                  <a:cubicBezTo>
                    <a:pt x="9729" y="5685"/>
                    <a:pt x="9735" y="5721"/>
                    <a:pt x="9747" y="5755"/>
                  </a:cubicBezTo>
                  <a:cubicBezTo>
                    <a:pt x="9761" y="5795"/>
                    <a:pt x="9783" y="5831"/>
                    <a:pt x="9812" y="5861"/>
                  </a:cubicBezTo>
                  <a:lnTo>
                    <a:pt x="10884" y="6983"/>
                  </a:lnTo>
                  <a:cubicBezTo>
                    <a:pt x="10931" y="7036"/>
                    <a:pt x="10996" y="7068"/>
                    <a:pt x="11064" y="7073"/>
                  </a:cubicBezTo>
                  <a:cubicBezTo>
                    <a:pt x="11135" y="7077"/>
                    <a:pt x="11204" y="7052"/>
                    <a:pt x="11258" y="7002"/>
                  </a:cubicBezTo>
                  <a:lnTo>
                    <a:pt x="13809" y="4305"/>
                  </a:lnTo>
                  <a:cubicBezTo>
                    <a:pt x="14244" y="4595"/>
                    <a:pt x="14657" y="4939"/>
                    <a:pt x="15036" y="5340"/>
                  </a:cubicBezTo>
                  <a:cubicBezTo>
                    <a:pt x="15341" y="5663"/>
                    <a:pt x="15611" y="6009"/>
                    <a:pt x="15848" y="6372"/>
                  </a:cubicBezTo>
                  <a:lnTo>
                    <a:pt x="13787" y="6372"/>
                  </a:lnTo>
                  <a:cubicBezTo>
                    <a:pt x="13734" y="6369"/>
                    <a:pt x="13681" y="6376"/>
                    <a:pt x="13631" y="6395"/>
                  </a:cubicBezTo>
                  <a:cubicBezTo>
                    <a:pt x="13582" y="6413"/>
                    <a:pt x="13537" y="6441"/>
                    <a:pt x="13498" y="6478"/>
                  </a:cubicBezTo>
                  <a:lnTo>
                    <a:pt x="11799" y="8279"/>
                  </a:lnTo>
                  <a:cubicBezTo>
                    <a:pt x="11749" y="8331"/>
                    <a:pt x="11721" y="8402"/>
                    <a:pt x="11721" y="8476"/>
                  </a:cubicBezTo>
                  <a:cubicBezTo>
                    <a:pt x="11721" y="8550"/>
                    <a:pt x="11749" y="8622"/>
                    <a:pt x="11799" y="8674"/>
                  </a:cubicBezTo>
                  <a:lnTo>
                    <a:pt x="13105" y="10055"/>
                  </a:lnTo>
                  <a:lnTo>
                    <a:pt x="13105" y="13476"/>
                  </a:lnTo>
                  <a:cubicBezTo>
                    <a:pt x="13104" y="13557"/>
                    <a:pt x="13134" y="13636"/>
                    <a:pt x="13188" y="13695"/>
                  </a:cubicBezTo>
                  <a:cubicBezTo>
                    <a:pt x="13239" y="13751"/>
                    <a:pt x="13308" y="13784"/>
                    <a:pt x="13382" y="13787"/>
                  </a:cubicBezTo>
                  <a:lnTo>
                    <a:pt x="14747" y="13787"/>
                  </a:lnTo>
                  <a:cubicBezTo>
                    <a:pt x="14794" y="13788"/>
                    <a:pt x="14840" y="13778"/>
                    <a:pt x="14883" y="13757"/>
                  </a:cubicBezTo>
                  <a:cubicBezTo>
                    <a:pt x="14923" y="13738"/>
                    <a:pt x="14959" y="13711"/>
                    <a:pt x="14989" y="13676"/>
                  </a:cubicBezTo>
                  <a:lnTo>
                    <a:pt x="17091" y="10809"/>
                  </a:lnTo>
                  <a:cubicBezTo>
                    <a:pt x="17042" y="12642"/>
                    <a:pt x="16358" y="14459"/>
                    <a:pt x="15036" y="15858"/>
                  </a:cubicBezTo>
                  <a:cubicBezTo>
                    <a:pt x="12290" y="18763"/>
                    <a:pt x="7839" y="18763"/>
                    <a:pt x="5093" y="15858"/>
                  </a:cubicBezTo>
                  <a:cubicBezTo>
                    <a:pt x="3285" y="13945"/>
                    <a:pt x="2668" y="11250"/>
                    <a:pt x="3241" y="8802"/>
                  </a:cubicBezTo>
                  <a:lnTo>
                    <a:pt x="5401" y="8802"/>
                  </a:lnTo>
                  <a:lnTo>
                    <a:pt x="5401" y="10772"/>
                  </a:lnTo>
                  <a:lnTo>
                    <a:pt x="7063" y="12179"/>
                  </a:lnTo>
                  <a:lnTo>
                    <a:pt x="7063" y="12193"/>
                  </a:lnTo>
                  <a:lnTo>
                    <a:pt x="7063" y="13809"/>
                  </a:lnTo>
                  <a:cubicBezTo>
                    <a:pt x="7062" y="13862"/>
                    <a:pt x="7074" y="13914"/>
                    <a:pt x="7098" y="13960"/>
                  </a:cubicBezTo>
                  <a:cubicBezTo>
                    <a:pt x="7122" y="14007"/>
                    <a:pt x="7157" y="14046"/>
                    <a:pt x="7200" y="14074"/>
                  </a:cubicBezTo>
                  <a:lnTo>
                    <a:pt x="8068" y="14672"/>
                  </a:lnTo>
                  <a:lnTo>
                    <a:pt x="8068" y="16319"/>
                  </a:lnTo>
                  <a:cubicBezTo>
                    <a:pt x="8070" y="16375"/>
                    <a:pt x="8086" y="16428"/>
                    <a:pt x="8116" y="16474"/>
                  </a:cubicBezTo>
                  <a:cubicBezTo>
                    <a:pt x="8151" y="16530"/>
                    <a:pt x="8203" y="16571"/>
                    <a:pt x="8263" y="16591"/>
                  </a:cubicBezTo>
                  <a:lnTo>
                    <a:pt x="9886" y="17275"/>
                  </a:lnTo>
                  <a:cubicBezTo>
                    <a:pt x="9991" y="17325"/>
                    <a:pt x="10112" y="17317"/>
                    <a:pt x="10211" y="17255"/>
                  </a:cubicBezTo>
                  <a:cubicBezTo>
                    <a:pt x="10314" y="17190"/>
                    <a:pt x="10379" y="17076"/>
                    <a:pt x="10384" y="16949"/>
                  </a:cubicBezTo>
                  <a:lnTo>
                    <a:pt x="10407" y="12013"/>
                  </a:lnTo>
                  <a:cubicBezTo>
                    <a:pt x="10406" y="11911"/>
                    <a:pt x="10364" y="11814"/>
                    <a:pt x="10292" y="11746"/>
                  </a:cubicBezTo>
                  <a:cubicBezTo>
                    <a:pt x="10238" y="11696"/>
                    <a:pt x="10170" y="11665"/>
                    <a:pt x="10098" y="11657"/>
                  </a:cubicBezTo>
                  <a:lnTo>
                    <a:pt x="7896" y="11657"/>
                  </a:lnTo>
                  <a:lnTo>
                    <a:pt x="7896" y="11657"/>
                  </a:lnTo>
                  <a:lnTo>
                    <a:pt x="7859" y="11657"/>
                  </a:lnTo>
                  <a:lnTo>
                    <a:pt x="7818" y="11657"/>
                  </a:lnTo>
                  <a:lnTo>
                    <a:pt x="7818" y="11658"/>
                  </a:lnTo>
                  <a:lnTo>
                    <a:pt x="7684" y="11661"/>
                  </a:lnTo>
                  <a:lnTo>
                    <a:pt x="7684" y="10211"/>
                  </a:lnTo>
                  <a:lnTo>
                    <a:pt x="10128" y="10211"/>
                  </a:lnTo>
                  <a:cubicBezTo>
                    <a:pt x="10190" y="10211"/>
                    <a:pt x="10250" y="10187"/>
                    <a:pt x="10297" y="10144"/>
                  </a:cubicBezTo>
                  <a:cubicBezTo>
                    <a:pt x="10352" y="10095"/>
                    <a:pt x="10386" y="10024"/>
                    <a:pt x="10391" y="9947"/>
                  </a:cubicBezTo>
                  <a:lnTo>
                    <a:pt x="10391" y="8132"/>
                  </a:lnTo>
                  <a:cubicBezTo>
                    <a:pt x="10393" y="8085"/>
                    <a:pt x="10386" y="8039"/>
                    <a:pt x="10371" y="7995"/>
                  </a:cubicBezTo>
                  <a:cubicBezTo>
                    <a:pt x="10359" y="7963"/>
                    <a:pt x="10344" y="7933"/>
                    <a:pt x="10324" y="7906"/>
                  </a:cubicBezTo>
                  <a:lnTo>
                    <a:pt x="8567" y="6063"/>
                  </a:lnTo>
                  <a:cubicBezTo>
                    <a:pt x="8480" y="5980"/>
                    <a:pt x="8355" y="5959"/>
                    <a:pt x="8248" y="6009"/>
                  </a:cubicBezTo>
                  <a:cubicBezTo>
                    <a:pt x="8146" y="6056"/>
                    <a:pt x="8077" y="6160"/>
                    <a:pt x="8071" y="6277"/>
                  </a:cubicBezTo>
                  <a:lnTo>
                    <a:pt x="8075" y="7078"/>
                  </a:lnTo>
                  <a:lnTo>
                    <a:pt x="7403" y="7078"/>
                  </a:lnTo>
                  <a:lnTo>
                    <a:pt x="7403" y="3714"/>
                  </a:lnTo>
                  <a:cubicBezTo>
                    <a:pt x="8149" y="3392"/>
                    <a:pt x="8935" y="3210"/>
                    <a:pt x="9727" y="3170"/>
                  </a:cubicBezTo>
                  <a:close/>
                  <a:moveTo>
                    <a:pt x="6733" y="4049"/>
                  </a:moveTo>
                  <a:lnTo>
                    <a:pt x="6732" y="7459"/>
                  </a:lnTo>
                  <a:cubicBezTo>
                    <a:pt x="6732" y="7536"/>
                    <a:pt x="6760" y="7610"/>
                    <a:pt x="6808" y="7667"/>
                  </a:cubicBezTo>
                  <a:cubicBezTo>
                    <a:pt x="6858" y="7724"/>
                    <a:pt x="6926" y="7760"/>
                    <a:pt x="6999" y="7768"/>
                  </a:cubicBezTo>
                  <a:lnTo>
                    <a:pt x="8363" y="7776"/>
                  </a:lnTo>
                  <a:cubicBezTo>
                    <a:pt x="8470" y="7777"/>
                    <a:pt x="8571" y="7729"/>
                    <a:pt x="8640" y="7644"/>
                  </a:cubicBezTo>
                  <a:cubicBezTo>
                    <a:pt x="8692" y="7581"/>
                    <a:pt x="8723" y="7502"/>
                    <a:pt x="8727" y="7419"/>
                  </a:cubicBezTo>
                  <a:lnTo>
                    <a:pt x="8727" y="7190"/>
                  </a:lnTo>
                  <a:lnTo>
                    <a:pt x="9733" y="8255"/>
                  </a:lnTo>
                  <a:lnTo>
                    <a:pt x="9733" y="9543"/>
                  </a:lnTo>
                  <a:lnTo>
                    <a:pt x="7358" y="9543"/>
                  </a:lnTo>
                  <a:cubicBezTo>
                    <a:pt x="7272" y="9548"/>
                    <a:pt x="7192" y="9590"/>
                    <a:pt x="7136" y="9659"/>
                  </a:cubicBezTo>
                  <a:cubicBezTo>
                    <a:pt x="7086" y="9721"/>
                    <a:pt x="7059" y="9801"/>
                    <a:pt x="7060" y="9883"/>
                  </a:cubicBezTo>
                  <a:lnTo>
                    <a:pt x="7062" y="11284"/>
                  </a:lnTo>
                  <a:lnTo>
                    <a:pt x="6033" y="10433"/>
                  </a:lnTo>
                  <a:lnTo>
                    <a:pt x="6033" y="8340"/>
                  </a:lnTo>
                  <a:cubicBezTo>
                    <a:pt x="6023" y="8267"/>
                    <a:pt x="5985" y="8201"/>
                    <a:pt x="5928" y="8158"/>
                  </a:cubicBezTo>
                  <a:cubicBezTo>
                    <a:pt x="5882" y="8125"/>
                    <a:pt x="5827" y="8109"/>
                    <a:pt x="5771" y="8113"/>
                  </a:cubicBezTo>
                  <a:lnTo>
                    <a:pt x="3437" y="8113"/>
                  </a:lnTo>
                  <a:cubicBezTo>
                    <a:pt x="3776" y="7101"/>
                    <a:pt x="4327" y="6150"/>
                    <a:pt x="5093" y="5340"/>
                  </a:cubicBezTo>
                  <a:cubicBezTo>
                    <a:pt x="5590" y="4814"/>
                    <a:pt x="6144" y="4384"/>
                    <a:pt x="6733" y="4049"/>
                  </a:cubicBezTo>
                  <a:close/>
                  <a:moveTo>
                    <a:pt x="957" y="6179"/>
                  </a:moveTo>
                  <a:cubicBezTo>
                    <a:pt x="-739" y="10091"/>
                    <a:pt x="-65" y="14871"/>
                    <a:pt x="2980" y="18093"/>
                  </a:cubicBezTo>
                  <a:cubicBezTo>
                    <a:pt x="5367" y="20619"/>
                    <a:pt x="8659" y="21600"/>
                    <a:pt x="11752" y="21044"/>
                  </a:cubicBezTo>
                  <a:lnTo>
                    <a:pt x="11617" y="20413"/>
                  </a:lnTo>
                  <a:cubicBezTo>
                    <a:pt x="8722" y="20922"/>
                    <a:pt x="5646" y="19999"/>
                    <a:pt x="3412" y="17636"/>
                  </a:cubicBezTo>
                  <a:cubicBezTo>
                    <a:pt x="544" y="14602"/>
                    <a:pt x="-85" y="10096"/>
                    <a:pt x="1526" y="6416"/>
                  </a:cubicBezTo>
                  <a:lnTo>
                    <a:pt x="957" y="6179"/>
                  </a:lnTo>
                  <a:close/>
                  <a:moveTo>
                    <a:pt x="16081" y="6751"/>
                  </a:moveTo>
                  <a:cubicBezTo>
                    <a:pt x="16638" y="7724"/>
                    <a:pt x="16966" y="8801"/>
                    <a:pt x="17064" y="9898"/>
                  </a:cubicBezTo>
                  <a:lnTo>
                    <a:pt x="16089" y="9899"/>
                  </a:lnTo>
                  <a:lnTo>
                    <a:pt x="16081" y="6751"/>
                  </a:lnTo>
                  <a:close/>
                  <a:moveTo>
                    <a:pt x="13871" y="7071"/>
                  </a:moveTo>
                  <a:lnTo>
                    <a:pt x="15431" y="7071"/>
                  </a:lnTo>
                  <a:lnTo>
                    <a:pt x="15431" y="10294"/>
                  </a:lnTo>
                  <a:cubicBezTo>
                    <a:pt x="15436" y="10380"/>
                    <a:pt x="15472" y="10461"/>
                    <a:pt x="15532" y="10519"/>
                  </a:cubicBezTo>
                  <a:cubicBezTo>
                    <a:pt x="15586" y="10572"/>
                    <a:pt x="15657" y="10602"/>
                    <a:pt x="15730" y="10605"/>
                  </a:cubicBezTo>
                  <a:lnTo>
                    <a:pt x="16420" y="10602"/>
                  </a:lnTo>
                  <a:lnTo>
                    <a:pt x="14576" y="13092"/>
                  </a:lnTo>
                  <a:lnTo>
                    <a:pt x="13736" y="13092"/>
                  </a:lnTo>
                  <a:lnTo>
                    <a:pt x="13742" y="9898"/>
                  </a:lnTo>
                  <a:cubicBezTo>
                    <a:pt x="13740" y="9852"/>
                    <a:pt x="13732" y="9808"/>
                    <a:pt x="13716" y="9765"/>
                  </a:cubicBezTo>
                  <a:cubicBezTo>
                    <a:pt x="13700" y="9721"/>
                    <a:pt x="13677" y="9680"/>
                    <a:pt x="13648" y="9644"/>
                  </a:cubicBezTo>
                  <a:lnTo>
                    <a:pt x="12512" y="8465"/>
                  </a:lnTo>
                  <a:lnTo>
                    <a:pt x="13871" y="7071"/>
                  </a:lnTo>
                  <a:close/>
                  <a:moveTo>
                    <a:pt x="7905" y="12369"/>
                  </a:moveTo>
                  <a:lnTo>
                    <a:pt x="9768" y="12374"/>
                  </a:lnTo>
                  <a:lnTo>
                    <a:pt x="9768" y="16492"/>
                  </a:lnTo>
                  <a:lnTo>
                    <a:pt x="8737" y="16062"/>
                  </a:lnTo>
                  <a:lnTo>
                    <a:pt x="8737" y="14511"/>
                  </a:lnTo>
                  <a:cubicBezTo>
                    <a:pt x="8736" y="14443"/>
                    <a:pt x="8718" y="14377"/>
                    <a:pt x="8684" y="14319"/>
                  </a:cubicBezTo>
                  <a:cubicBezTo>
                    <a:pt x="8656" y="14271"/>
                    <a:pt x="8618" y="14229"/>
                    <a:pt x="8573" y="14199"/>
                  </a:cubicBezTo>
                  <a:lnTo>
                    <a:pt x="7684" y="13600"/>
                  </a:lnTo>
                  <a:lnTo>
                    <a:pt x="7684" y="12372"/>
                  </a:lnTo>
                  <a:lnTo>
                    <a:pt x="7905" y="12372"/>
                  </a:lnTo>
                  <a:lnTo>
                    <a:pt x="7905" y="12369"/>
                  </a:lnTo>
                  <a:close/>
                  <a:moveTo>
                    <a:pt x="18071" y="15251"/>
                  </a:moveTo>
                  <a:cubicBezTo>
                    <a:pt x="17988" y="15253"/>
                    <a:pt x="17908" y="15283"/>
                    <a:pt x="17842" y="15338"/>
                  </a:cubicBezTo>
                  <a:lnTo>
                    <a:pt x="14177" y="18853"/>
                  </a:lnTo>
                  <a:cubicBezTo>
                    <a:pt x="14099" y="18929"/>
                    <a:pt x="14059" y="19041"/>
                    <a:pt x="14072" y="19153"/>
                  </a:cubicBezTo>
                  <a:cubicBezTo>
                    <a:pt x="14082" y="19238"/>
                    <a:pt x="14122" y="19316"/>
                    <a:pt x="14184" y="19372"/>
                  </a:cubicBezTo>
                  <a:cubicBezTo>
                    <a:pt x="14300" y="19466"/>
                    <a:pt x="14422" y="19553"/>
                    <a:pt x="14549" y="19632"/>
                  </a:cubicBezTo>
                  <a:cubicBezTo>
                    <a:pt x="14699" y="19724"/>
                    <a:pt x="14855" y="19805"/>
                    <a:pt x="15020" y="19862"/>
                  </a:cubicBezTo>
                  <a:cubicBezTo>
                    <a:pt x="15202" y="19925"/>
                    <a:pt x="15391" y="19958"/>
                    <a:pt x="15581" y="19952"/>
                  </a:cubicBezTo>
                  <a:cubicBezTo>
                    <a:pt x="15644" y="19949"/>
                    <a:pt x="15707" y="19943"/>
                    <a:pt x="15770" y="19932"/>
                  </a:cubicBezTo>
                  <a:cubicBezTo>
                    <a:pt x="16073" y="19879"/>
                    <a:pt x="16356" y="19733"/>
                    <a:pt x="16581" y="19512"/>
                  </a:cubicBezTo>
                  <a:lnTo>
                    <a:pt x="18506" y="17701"/>
                  </a:lnTo>
                  <a:lnTo>
                    <a:pt x="19798" y="17695"/>
                  </a:lnTo>
                  <a:cubicBezTo>
                    <a:pt x="19934" y="17694"/>
                    <a:pt x="20055" y="17602"/>
                    <a:pt x="20099" y="17466"/>
                  </a:cubicBezTo>
                  <a:cubicBezTo>
                    <a:pt x="20136" y="17350"/>
                    <a:pt x="20110" y="17221"/>
                    <a:pt x="20030" y="17131"/>
                  </a:cubicBezTo>
                  <a:lnTo>
                    <a:pt x="18367" y="15389"/>
                  </a:lnTo>
                  <a:cubicBezTo>
                    <a:pt x="18312" y="15321"/>
                    <a:pt x="18237" y="15275"/>
                    <a:pt x="18154" y="15258"/>
                  </a:cubicBezTo>
                  <a:cubicBezTo>
                    <a:pt x="18126" y="15252"/>
                    <a:pt x="18098" y="15250"/>
                    <a:pt x="18071" y="15251"/>
                  </a:cubicBezTo>
                  <a:close/>
                  <a:moveTo>
                    <a:pt x="18083" y="16047"/>
                  </a:moveTo>
                  <a:lnTo>
                    <a:pt x="18950" y="16981"/>
                  </a:lnTo>
                  <a:lnTo>
                    <a:pt x="18276" y="17010"/>
                  </a:lnTo>
                  <a:lnTo>
                    <a:pt x="16145" y="18989"/>
                  </a:lnTo>
                  <a:cubicBezTo>
                    <a:pt x="15959" y="19147"/>
                    <a:pt x="15729" y="19234"/>
                    <a:pt x="15491" y="19239"/>
                  </a:cubicBezTo>
                  <a:cubicBezTo>
                    <a:pt x="15290" y="19243"/>
                    <a:pt x="15092" y="19187"/>
                    <a:pt x="14920" y="19078"/>
                  </a:cubicBezTo>
                  <a:lnTo>
                    <a:pt x="18083" y="16047"/>
                  </a:lnTo>
                  <a:close/>
                  <a:moveTo>
                    <a:pt x="13609" y="19820"/>
                  </a:moveTo>
                  <a:cubicBezTo>
                    <a:pt x="13254" y="19973"/>
                    <a:pt x="12891" y="20099"/>
                    <a:pt x="12523" y="20204"/>
                  </a:cubicBezTo>
                  <a:lnTo>
                    <a:pt x="12664" y="20834"/>
                  </a:lnTo>
                  <a:cubicBezTo>
                    <a:pt x="13066" y="20720"/>
                    <a:pt x="13463" y="20582"/>
                    <a:pt x="13852" y="20414"/>
                  </a:cubicBezTo>
                  <a:lnTo>
                    <a:pt x="13609" y="1982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" name="Фигура">
              <a:extLst>
                <a:ext uri="{FF2B5EF4-FFF2-40B4-BE49-F238E27FC236}">
                  <a16:creationId xmlns:a16="http://schemas.microsoft.com/office/drawing/2014/main" id="{4A9D4FDF-D405-784B-9CC3-3CB572AFA27D}"/>
                </a:ext>
              </a:extLst>
            </p:cNvPr>
            <p:cNvSpPr/>
            <p:nvPr/>
          </p:nvSpPr>
          <p:spPr>
            <a:xfrm>
              <a:off x="2998174" y="7055249"/>
              <a:ext cx="989855" cy="98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10789" y="0"/>
                  </a:moveTo>
                  <a:cubicBezTo>
                    <a:pt x="10233" y="0"/>
                    <a:pt x="9677" y="212"/>
                    <a:pt x="9252" y="637"/>
                  </a:cubicBezTo>
                  <a:cubicBezTo>
                    <a:pt x="8404" y="1486"/>
                    <a:pt x="8404" y="2862"/>
                    <a:pt x="9252" y="3712"/>
                  </a:cubicBezTo>
                  <a:cubicBezTo>
                    <a:pt x="9582" y="4041"/>
                    <a:pt x="9990" y="4241"/>
                    <a:pt x="10417" y="4315"/>
                  </a:cubicBezTo>
                  <a:lnTo>
                    <a:pt x="10417" y="4343"/>
                  </a:lnTo>
                  <a:cubicBezTo>
                    <a:pt x="9819" y="4374"/>
                    <a:pt x="9225" y="4479"/>
                    <a:pt x="8649" y="4659"/>
                  </a:cubicBezTo>
                  <a:cubicBezTo>
                    <a:pt x="8072" y="4839"/>
                    <a:pt x="7515" y="5094"/>
                    <a:pt x="6990" y="5423"/>
                  </a:cubicBezTo>
                  <a:lnTo>
                    <a:pt x="6343" y="4776"/>
                  </a:lnTo>
                  <a:cubicBezTo>
                    <a:pt x="6896" y="4349"/>
                    <a:pt x="7299" y="3758"/>
                    <a:pt x="7489" y="3084"/>
                  </a:cubicBezTo>
                  <a:cubicBezTo>
                    <a:pt x="7579" y="2766"/>
                    <a:pt x="7620" y="2437"/>
                    <a:pt x="7631" y="2110"/>
                  </a:cubicBezTo>
                  <a:cubicBezTo>
                    <a:pt x="7642" y="1777"/>
                    <a:pt x="7623" y="1441"/>
                    <a:pt x="7526" y="1118"/>
                  </a:cubicBezTo>
                  <a:cubicBezTo>
                    <a:pt x="7477" y="957"/>
                    <a:pt x="7410" y="802"/>
                    <a:pt x="7344" y="646"/>
                  </a:cubicBezTo>
                  <a:cubicBezTo>
                    <a:pt x="7284" y="506"/>
                    <a:pt x="7226" y="364"/>
                    <a:pt x="7170" y="223"/>
                  </a:cubicBezTo>
                  <a:cubicBezTo>
                    <a:pt x="7116" y="126"/>
                    <a:pt x="7022" y="58"/>
                    <a:pt x="6913" y="39"/>
                  </a:cubicBezTo>
                  <a:cubicBezTo>
                    <a:pt x="6814" y="22"/>
                    <a:pt x="6712" y="46"/>
                    <a:pt x="6632" y="106"/>
                  </a:cubicBezTo>
                  <a:lnTo>
                    <a:pt x="158" y="4055"/>
                  </a:lnTo>
                  <a:cubicBezTo>
                    <a:pt x="100" y="4087"/>
                    <a:pt x="55" y="4137"/>
                    <a:pt x="28" y="4196"/>
                  </a:cubicBezTo>
                  <a:cubicBezTo>
                    <a:pt x="7" y="4243"/>
                    <a:pt x="-2" y="4294"/>
                    <a:pt x="2" y="4346"/>
                  </a:cubicBezTo>
                  <a:lnTo>
                    <a:pt x="2" y="21261"/>
                  </a:lnTo>
                  <a:cubicBezTo>
                    <a:pt x="-10" y="21357"/>
                    <a:pt x="25" y="21453"/>
                    <a:pt x="95" y="21520"/>
                  </a:cubicBezTo>
                  <a:cubicBezTo>
                    <a:pt x="148" y="21569"/>
                    <a:pt x="216" y="21597"/>
                    <a:pt x="288" y="21600"/>
                  </a:cubicBezTo>
                  <a:lnTo>
                    <a:pt x="16947" y="21548"/>
                  </a:lnTo>
                  <a:cubicBezTo>
                    <a:pt x="16947" y="21548"/>
                    <a:pt x="16957" y="21548"/>
                    <a:pt x="16977" y="21547"/>
                  </a:cubicBezTo>
                  <a:cubicBezTo>
                    <a:pt x="16998" y="21547"/>
                    <a:pt x="17029" y="21546"/>
                    <a:pt x="17073" y="21544"/>
                  </a:cubicBezTo>
                  <a:cubicBezTo>
                    <a:pt x="17609" y="21528"/>
                    <a:pt x="18092" y="21305"/>
                    <a:pt x="18446" y="20951"/>
                  </a:cubicBezTo>
                  <a:cubicBezTo>
                    <a:pt x="18799" y="20598"/>
                    <a:pt x="19022" y="20114"/>
                    <a:pt x="19038" y="19578"/>
                  </a:cubicBezTo>
                  <a:cubicBezTo>
                    <a:pt x="19040" y="19534"/>
                    <a:pt x="19041" y="19502"/>
                    <a:pt x="19041" y="19482"/>
                  </a:cubicBezTo>
                  <a:cubicBezTo>
                    <a:pt x="19042" y="19461"/>
                    <a:pt x="19042" y="19452"/>
                    <a:pt x="19042" y="19452"/>
                  </a:cubicBezTo>
                  <a:cubicBezTo>
                    <a:pt x="19042" y="19452"/>
                    <a:pt x="19042" y="19442"/>
                    <a:pt x="19041" y="19422"/>
                  </a:cubicBezTo>
                  <a:cubicBezTo>
                    <a:pt x="19041" y="19401"/>
                    <a:pt x="19040" y="19370"/>
                    <a:pt x="19038" y="19326"/>
                  </a:cubicBezTo>
                  <a:cubicBezTo>
                    <a:pt x="19029" y="19036"/>
                    <a:pt x="18960" y="18761"/>
                    <a:pt x="18842" y="18514"/>
                  </a:cubicBezTo>
                  <a:cubicBezTo>
                    <a:pt x="18723" y="18267"/>
                    <a:pt x="18557" y="18048"/>
                    <a:pt x="18354" y="17869"/>
                  </a:cubicBezTo>
                  <a:cubicBezTo>
                    <a:pt x="18358" y="17869"/>
                    <a:pt x="18366" y="17869"/>
                    <a:pt x="18383" y="17868"/>
                  </a:cubicBezTo>
                  <a:cubicBezTo>
                    <a:pt x="18400" y="17868"/>
                    <a:pt x="18426" y="17867"/>
                    <a:pt x="18464" y="17865"/>
                  </a:cubicBezTo>
                  <a:cubicBezTo>
                    <a:pt x="19000" y="17850"/>
                    <a:pt x="19484" y="17626"/>
                    <a:pt x="19837" y="17273"/>
                  </a:cubicBezTo>
                  <a:cubicBezTo>
                    <a:pt x="20191" y="16919"/>
                    <a:pt x="20414" y="16435"/>
                    <a:pt x="20429" y="15899"/>
                  </a:cubicBezTo>
                  <a:cubicBezTo>
                    <a:pt x="20431" y="15855"/>
                    <a:pt x="20432" y="15824"/>
                    <a:pt x="20433" y="15803"/>
                  </a:cubicBezTo>
                  <a:cubicBezTo>
                    <a:pt x="20433" y="15783"/>
                    <a:pt x="20433" y="15773"/>
                    <a:pt x="20433" y="15773"/>
                  </a:cubicBezTo>
                  <a:cubicBezTo>
                    <a:pt x="20433" y="15773"/>
                    <a:pt x="20433" y="15764"/>
                    <a:pt x="20433" y="15743"/>
                  </a:cubicBezTo>
                  <a:cubicBezTo>
                    <a:pt x="20432" y="15723"/>
                    <a:pt x="20431" y="15691"/>
                    <a:pt x="20429" y="15648"/>
                  </a:cubicBezTo>
                  <a:cubicBezTo>
                    <a:pt x="20421" y="15376"/>
                    <a:pt x="20360" y="15117"/>
                    <a:pt x="20255" y="14883"/>
                  </a:cubicBezTo>
                  <a:cubicBezTo>
                    <a:pt x="20150" y="14648"/>
                    <a:pt x="20002" y="14437"/>
                    <a:pt x="19821" y="14259"/>
                  </a:cubicBezTo>
                  <a:cubicBezTo>
                    <a:pt x="20310" y="14197"/>
                    <a:pt x="20744" y="13961"/>
                    <a:pt x="21059" y="13614"/>
                  </a:cubicBezTo>
                  <a:cubicBezTo>
                    <a:pt x="21375" y="13268"/>
                    <a:pt x="21571" y="12811"/>
                    <a:pt x="21586" y="12309"/>
                  </a:cubicBezTo>
                  <a:cubicBezTo>
                    <a:pt x="21588" y="12265"/>
                    <a:pt x="21589" y="12233"/>
                    <a:pt x="21589" y="12213"/>
                  </a:cubicBezTo>
                  <a:cubicBezTo>
                    <a:pt x="21590" y="12192"/>
                    <a:pt x="21590" y="12183"/>
                    <a:pt x="21590" y="12183"/>
                  </a:cubicBezTo>
                  <a:cubicBezTo>
                    <a:pt x="21590" y="12183"/>
                    <a:pt x="21590" y="12173"/>
                    <a:pt x="21589" y="12153"/>
                  </a:cubicBezTo>
                  <a:cubicBezTo>
                    <a:pt x="21589" y="12132"/>
                    <a:pt x="21588" y="12101"/>
                    <a:pt x="21586" y="12057"/>
                  </a:cubicBezTo>
                  <a:cubicBezTo>
                    <a:pt x="21576" y="11705"/>
                    <a:pt x="21476" y="11377"/>
                    <a:pt x="21309" y="11093"/>
                  </a:cubicBezTo>
                  <a:cubicBezTo>
                    <a:pt x="21142" y="10809"/>
                    <a:pt x="20907" y="10569"/>
                    <a:pt x="20628" y="10395"/>
                  </a:cubicBezTo>
                  <a:cubicBezTo>
                    <a:pt x="20907" y="10222"/>
                    <a:pt x="21142" y="9982"/>
                    <a:pt x="21309" y="9698"/>
                  </a:cubicBezTo>
                  <a:cubicBezTo>
                    <a:pt x="21476" y="9413"/>
                    <a:pt x="21576" y="9085"/>
                    <a:pt x="21586" y="8733"/>
                  </a:cubicBezTo>
                  <a:cubicBezTo>
                    <a:pt x="21588" y="8689"/>
                    <a:pt x="21589" y="8658"/>
                    <a:pt x="21589" y="8637"/>
                  </a:cubicBezTo>
                  <a:cubicBezTo>
                    <a:pt x="21590" y="8617"/>
                    <a:pt x="21590" y="8607"/>
                    <a:pt x="21590" y="8607"/>
                  </a:cubicBezTo>
                  <a:cubicBezTo>
                    <a:pt x="21590" y="8607"/>
                    <a:pt x="21590" y="8598"/>
                    <a:pt x="21589" y="8577"/>
                  </a:cubicBezTo>
                  <a:cubicBezTo>
                    <a:pt x="21589" y="8557"/>
                    <a:pt x="21588" y="8525"/>
                    <a:pt x="21586" y="8482"/>
                  </a:cubicBezTo>
                  <a:cubicBezTo>
                    <a:pt x="21571" y="7945"/>
                    <a:pt x="21347" y="7461"/>
                    <a:pt x="20994" y="7108"/>
                  </a:cubicBezTo>
                  <a:cubicBezTo>
                    <a:pt x="20641" y="6754"/>
                    <a:pt x="20157" y="6531"/>
                    <a:pt x="19621" y="6516"/>
                  </a:cubicBezTo>
                  <a:cubicBezTo>
                    <a:pt x="19577" y="6514"/>
                    <a:pt x="19546" y="6512"/>
                    <a:pt x="19526" y="6512"/>
                  </a:cubicBezTo>
                  <a:cubicBezTo>
                    <a:pt x="19505" y="6511"/>
                    <a:pt x="19496" y="6511"/>
                    <a:pt x="19496" y="6511"/>
                  </a:cubicBezTo>
                  <a:lnTo>
                    <a:pt x="16657" y="6511"/>
                  </a:lnTo>
                  <a:lnTo>
                    <a:pt x="17046" y="6122"/>
                  </a:lnTo>
                  <a:cubicBezTo>
                    <a:pt x="17098" y="6070"/>
                    <a:pt x="17137" y="6031"/>
                    <a:pt x="17167" y="5996"/>
                  </a:cubicBezTo>
                  <a:cubicBezTo>
                    <a:pt x="17198" y="5961"/>
                    <a:pt x="17220" y="5930"/>
                    <a:pt x="17239" y="5894"/>
                  </a:cubicBezTo>
                  <a:cubicBezTo>
                    <a:pt x="17258" y="5853"/>
                    <a:pt x="17268" y="5808"/>
                    <a:pt x="17268" y="5764"/>
                  </a:cubicBezTo>
                  <a:cubicBezTo>
                    <a:pt x="17268" y="5720"/>
                    <a:pt x="17258" y="5675"/>
                    <a:pt x="17239" y="5634"/>
                  </a:cubicBezTo>
                  <a:cubicBezTo>
                    <a:pt x="17220" y="5598"/>
                    <a:pt x="17198" y="5567"/>
                    <a:pt x="17167" y="5532"/>
                  </a:cubicBezTo>
                  <a:cubicBezTo>
                    <a:pt x="17137" y="5497"/>
                    <a:pt x="17099" y="5459"/>
                    <a:pt x="17047" y="5408"/>
                  </a:cubicBezTo>
                  <a:lnTo>
                    <a:pt x="16208" y="4568"/>
                  </a:lnTo>
                  <a:cubicBezTo>
                    <a:pt x="16156" y="4516"/>
                    <a:pt x="16117" y="4477"/>
                    <a:pt x="16082" y="4446"/>
                  </a:cubicBezTo>
                  <a:cubicBezTo>
                    <a:pt x="16047" y="4416"/>
                    <a:pt x="16016" y="4393"/>
                    <a:pt x="15980" y="4374"/>
                  </a:cubicBezTo>
                  <a:cubicBezTo>
                    <a:pt x="15939" y="4355"/>
                    <a:pt x="15895" y="4346"/>
                    <a:pt x="15850" y="4346"/>
                  </a:cubicBezTo>
                  <a:cubicBezTo>
                    <a:pt x="15806" y="4346"/>
                    <a:pt x="15762" y="4355"/>
                    <a:pt x="15721" y="4374"/>
                  </a:cubicBezTo>
                  <a:cubicBezTo>
                    <a:pt x="15684" y="4393"/>
                    <a:pt x="15653" y="4416"/>
                    <a:pt x="15618" y="4446"/>
                  </a:cubicBezTo>
                  <a:cubicBezTo>
                    <a:pt x="15584" y="4476"/>
                    <a:pt x="15545" y="4515"/>
                    <a:pt x="15494" y="4566"/>
                  </a:cubicBezTo>
                  <a:lnTo>
                    <a:pt x="14619" y="5443"/>
                  </a:lnTo>
                  <a:cubicBezTo>
                    <a:pt x="14090" y="5108"/>
                    <a:pt x="13527" y="4848"/>
                    <a:pt x="12946" y="4665"/>
                  </a:cubicBezTo>
                  <a:cubicBezTo>
                    <a:pt x="12365" y="4481"/>
                    <a:pt x="11764" y="4374"/>
                    <a:pt x="11161" y="4343"/>
                  </a:cubicBezTo>
                  <a:lnTo>
                    <a:pt x="11161" y="4315"/>
                  </a:lnTo>
                  <a:cubicBezTo>
                    <a:pt x="11587" y="4241"/>
                    <a:pt x="11996" y="4041"/>
                    <a:pt x="12325" y="3712"/>
                  </a:cubicBezTo>
                  <a:cubicBezTo>
                    <a:pt x="13174" y="2862"/>
                    <a:pt x="13174" y="1486"/>
                    <a:pt x="12325" y="637"/>
                  </a:cubicBezTo>
                  <a:cubicBezTo>
                    <a:pt x="11901" y="212"/>
                    <a:pt x="11345" y="0"/>
                    <a:pt x="10789" y="0"/>
                  </a:cubicBezTo>
                  <a:close/>
                  <a:moveTo>
                    <a:pt x="10789" y="686"/>
                  </a:moveTo>
                  <a:cubicBezTo>
                    <a:pt x="11169" y="686"/>
                    <a:pt x="11550" y="831"/>
                    <a:pt x="11840" y="1122"/>
                  </a:cubicBezTo>
                  <a:cubicBezTo>
                    <a:pt x="12421" y="1703"/>
                    <a:pt x="12421" y="2645"/>
                    <a:pt x="11840" y="3227"/>
                  </a:cubicBezTo>
                  <a:cubicBezTo>
                    <a:pt x="11646" y="3422"/>
                    <a:pt x="11410" y="3549"/>
                    <a:pt x="11161" y="3613"/>
                  </a:cubicBezTo>
                  <a:lnTo>
                    <a:pt x="11161" y="2545"/>
                  </a:lnTo>
                  <a:lnTo>
                    <a:pt x="11811" y="2545"/>
                  </a:lnTo>
                  <a:lnTo>
                    <a:pt x="11811" y="1847"/>
                  </a:lnTo>
                  <a:lnTo>
                    <a:pt x="9767" y="1847"/>
                  </a:lnTo>
                  <a:lnTo>
                    <a:pt x="9767" y="2545"/>
                  </a:lnTo>
                  <a:lnTo>
                    <a:pt x="10417" y="2545"/>
                  </a:lnTo>
                  <a:lnTo>
                    <a:pt x="10417" y="3613"/>
                  </a:lnTo>
                  <a:cubicBezTo>
                    <a:pt x="10168" y="3549"/>
                    <a:pt x="9932" y="3422"/>
                    <a:pt x="9737" y="3227"/>
                  </a:cubicBezTo>
                  <a:cubicBezTo>
                    <a:pt x="9156" y="2645"/>
                    <a:pt x="9156" y="1703"/>
                    <a:pt x="9737" y="1122"/>
                  </a:cubicBezTo>
                  <a:cubicBezTo>
                    <a:pt x="10027" y="831"/>
                    <a:pt x="10408" y="686"/>
                    <a:pt x="10789" y="686"/>
                  </a:cubicBezTo>
                  <a:close/>
                  <a:moveTo>
                    <a:pt x="6686" y="894"/>
                  </a:moveTo>
                  <a:cubicBezTo>
                    <a:pt x="6742" y="1052"/>
                    <a:pt x="6791" y="1212"/>
                    <a:pt x="6832" y="1375"/>
                  </a:cubicBezTo>
                  <a:cubicBezTo>
                    <a:pt x="6875" y="1548"/>
                    <a:pt x="6908" y="1723"/>
                    <a:pt x="6924" y="1901"/>
                  </a:cubicBezTo>
                  <a:cubicBezTo>
                    <a:pt x="6964" y="2364"/>
                    <a:pt x="6881" y="2829"/>
                    <a:pt x="6690" y="3253"/>
                  </a:cubicBezTo>
                  <a:cubicBezTo>
                    <a:pt x="6503" y="3670"/>
                    <a:pt x="6218" y="4036"/>
                    <a:pt x="5860" y="4319"/>
                  </a:cubicBezTo>
                  <a:lnTo>
                    <a:pt x="4110" y="5605"/>
                  </a:lnTo>
                  <a:cubicBezTo>
                    <a:pt x="3695" y="6010"/>
                    <a:pt x="3528" y="6607"/>
                    <a:pt x="3672" y="7170"/>
                  </a:cubicBezTo>
                  <a:cubicBezTo>
                    <a:pt x="3781" y="7595"/>
                    <a:pt x="4061" y="7953"/>
                    <a:pt x="4441" y="8166"/>
                  </a:cubicBezTo>
                  <a:cubicBezTo>
                    <a:pt x="3015" y="10875"/>
                    <a:pt x="3440" y="14304"/>
                    <a:pt x="5718" y="16583"/>
                  </a:cubicBezTo>
                  <a:cubicBezTo>
                    <a:pt x="7335" y="18202"/>
                    <a:pt x="9532" y="18881"/>
                    <a:pt x="11639" y="18630"/>
                  </a:cubicBezTo>
                  <a:cubicBezTo>
                    <a:pt x="11596" y="18738"/>
                    <a:pt x="11561" y="18851"/>
                    <a:pt x="11536" y="18967"/>
                  </a:cubicBezTo>
                  <a:cubicBezTo>
                    <a:pt x="11511" y="19083"/>
                    <a:pt x="11497" y="19203"/>
                    <a:pt x="11493" y="19326"/>
                  </a:cubicBezTo>
                  <a:cubicBezTo>
                    <a:pt x="11491" y="19370"/>
                    <a:pt x="11490" y="19401"/>
                    <a:pt x="11489" y="19422"/>
                  </a:cubicBezTo>
                  <a:cubicBezTo>
                    <a:pt x="11489" y="19442"/>
                    <a:pt x="11489" y="19452"/>
                    <a:pt x="11489" y="19452"/>
                  </a:cubicBezTo>
                  <a:cubicBezTo>
                    <a:pt x="11489" y="19452"/>
                    <a:pt x="11489" y="19461"/>
                    <a:pt x="11489" y="19482"/>
                  </a:cubicBezTo>
                  <a:cubicBezTo>
                    <a:pt x="11490" y="19502"/>
                    <a:pt x="11491" y="19534"/>
                    <a:pt x="11493" y="19578"/>
                  </a:cubicBezTo>
                  <a:cubicBezTo>
                    <a:pt x="11500" y="19834"/>
                    <a:pt x="11556" y="20078"/>
                    <a:pt x="11650" y="20301"/>
                  </a:cubicBezTo>
                  <a:cubicBezTo>
                    <a:pt x="11744" y="20525"/>
                    <a:pt x="11877" y="20728"/>
                    <a:pt x="12040" y="20902"/>
                  </a:cubicBezTo>
                  <a:lnTo>
                    <a:pt x="678" y="20902"/>
                  </a:lnTo>
                  <a:lnTo>
                    <a:pt x="678" y="4526"/>
                  </a:lnTo>
                  <a:lnTo>
                    <a:pt x="6686" y="894"/>
                  </a:lnTo>
                  <a:close/>
                  <a:moveTo>
                    <a:pt x="10789" y="5050"/>
                  </a:moveTo>
                  <a:cubicBezTo>
                    <a:pt x="12350" y="5050"/>
                    <a:pt x="13910" y="5613"/>
                    <a:pt x="15141" y="6740"/>
                  </a:cubicBezTo>
                  <a:cubicBezTo>
                    <a:pt x="14823" y="6903"/>
                    <a:pt x="14553" y="7149"/>
                    <a:pt x="14361" y="7448"/>
                  </a:cubicBezTo>
                  <a:cubicBezTo>
                    <a:pt x="14168" y="7747"/>
                    <a:pt x="14052" y="8101"/>
                    <a:pt x="14041" y="8482"/>
                  </a:cubicBezTo>
                  <a:cubicBezTo>
                    <a:pt x="14039" y="8525"/>
                    <a:pt x="14038" y="8557"/>
                    <a:pt x="14038" y="8577"/>
                  </a:cubicBezTo>
                  <a:cubicBezTo>
                    <a:pt x="14037" y="8598"/>
                    <a:pt x="14037" y="8607"/>
                    <a:pt x="14037" y="8607"/>
                  </a:cubicBezTo>
                  <a:cubicBezTo>
                    <a:pt x="14037" y="8607"/>
                    <a:pt x="14037" y="8617"/>
                    <a:pt x="14038" y="8637"/>
                  </a:cubicBezTo>
                  <a:cubicBezTo>
                    <a:pt x="14038" y="8658"/>
                    <a:pt x="14039" y="8689"/>
                    <a:pt x="14041" y="8733"/>
                  </a:cubicBezTo>
                  <a:cubicBezTo>
                    <a:pt x="14051" y="9085"/>
                    <a:pt x="14151" y="9413"/>
                    <a:pt x="14318" y="9698"/>
                  </a:cubicBezTo>
                  <a:cubicBezTo>
                    <a:pt x="14485" y="9982"/>
                    <a:pt x="14720" y="10222"/>
                    <a:pt x="15000" y="10395"/>
                  </a:cubicBezTo>
                  <a:cubicBezTo>
                    <a:pt x="14720" y="10569"/>
                    <a:pt x="14485" y="10809"/>
                    <a:pt x="14318" y="11093"/>
                  </a:cubicBezTo>
                  <a:cubicBezTo>
                    <a:pt x="14151" y="11377"/>
                    <a:pt x="14051" y="11705"/>
                    <a:pt x="14041" y="12057"/>
                  </a:cubicBezTo>
                  <a:cubicBezTo>
                    <a:pt x="14039" y="12101"/>
                    <a:pt x="14038" y="12132"/>
                    <a:pt x="14038" y="12153"/>
                  </a:cubicBezTo>
                  <a:cubicBezTo>
                    <a:pt x="14037" y="12173"/>
                    <a:pt x="14037" y="12183"/>
                    <a:pt x="14037" y="12183"/>
                  </a:cubicBezTo>
                  <a:cubicBezTo>
                    <a:pt x="14037" y="12183"/>
                    <a:pt x="14037" y="12192"/>
                    <a:pt x="14038" y="12213"/>
                  </a:cubicBezTo>
                  <a:cubicBezTo>
                    <a:pt x="14038" y="12233"/>
                    <a:pt x="14039" y="12265"/>
                    <a:pt x="14041" y="12309"/>
                  </a:cubicBezTo>
                  <a:cubicBezTo>
                    <a:pt x="14049" y="12581"/>
                    <a:pt x="14111" y="12839"/>
                    <a:pt x="14215" y="13074"/>
                  </a:cubicBezTo>
                  <a:cubicBezTo>
                    <a:pt x="14320" y="13308"/>
                    <a:pt x="14468" y="13519"/>
                    <a:pt x="14650" y="13697"/>
                  </a:cubicBezTo>
                  <a:cubicBezTo>
                    <a:pt x="14161" y="13759"/>
                    <a:pt x="13727" y="13996"/>
                    <a:pt x="13411" y="14342"/>
                  </a:cubicBezTo>
                  <a:cubicBezTo>
                    <a:pt x="13096" y="14689"/>
                    <a:pt x="12899" y="15145"/>
                    <a:pt x="12885" y="15648"/>
                  </a:cubicBezTo>
                  <a:cubicBezTo>
                    <a:pt x="12883" y="15691"/>
                    <a:pt x="12882" y="15723"/>
                    <a:pt x="12881" y="15743"/>
                  </a:cubicBezTo>
                  <a:cubicBezTo>
                    <a:pt x="12880" y="15764"/>
                    <a:pt x="12880" y="15773"/>
                    <a:pt x="12880" y="15773"/>
                  </a:cubicBezTo>
                  <a:cubicBezTo>
                    <a:pt x="12880" y="15773"/>
                    <a:pt x="12880" y="15783"/>
                    <a:pt x="12881" y="15803"/>
                  </a:cubicBezTo>
                  <a:cubicBezTo>
                    <a:pt x="12882" y="15824"/>
                    <a:pt x="12883" y="15855"/>
                    <a:pt x="12885" y="15899"/>
                  </a:cubicBezTo>
                  <a:cubicBezTo>
                    <a:pt x="12893" y="16190"/>
                    <a:pt x="12963" y="16464"/>
                    <a:pt x="13081" y="16711"/>
                  </a:cubicBezTo>
                  <a:cubicBezTo>
                    <a:pt x="13199" y="16958"/>
                    <a:pt x="13366" y="17177"/>
                    <a:pt x="13568" y="17357"/>
                  </a:cubicBezTo>
                  <a:cubicBezTo>
                    <a:pt x="13564" y="17357"/>
                    <a:pt x="13556" y="17357"/>
                    <a:pt x="13539" y="17357"/>
                  </a:cubicBezTo>
                  <a:cubicBezTo>
                    <a:pt x="13522" y="17358"/>
                    <a:pt x="13496" y="17358"/>
                    <a:pt x="13458" y="17360"/>
                  </a:cubicBezTo>
                  <a:cubicBezTo>
                    <a:pt x="13232" y="17367"/>
                    <a:pt x="13015" y="17410"/>
                    <a:pt x="12814" y="17485"/>
                  </a:cubicBezTo>
                  <a:cubicBezTo>
                    <a:pt x="12613" y="17560"/>
                    <a:pt x="12427" y="17666"/>
                    <a:pt x="12261" y="17797"/>
                  </a:cubicBezTo>
                  <a:cubicBezTo>
                    <a:pt x="10160" y="18288"/>
                    <a:pt x="7862" y="17715"/>
                    <a:pt x="6224" y="16076"/>
                  </a:cubicBezTo>
                  <a:cubicBezTo>
                    <a:pt x="3703" y="13554"/>
                    <a:pt x="3703" y="9464"/>
                    <a:pt x="6224" y="6941"/>
                  </a:cubicBezTo>
                  <a:cubicBezTo>
                    <a:pt x="7485" y="5680"/>
                    <a:pt x="9137" y="5050"/>
                    <a:pt x="10789" y="5050"/>
                  </a:cubicBezTo>
                  <a:close/>
                  <a:moveTo>
                    <a:pt x="15824" y="5165"/>
                  </a:moveTo>
                  <a:lnTo>
                    <a:pt x="16450" y="5791"/>
                  </a:lnTo>
                  <a:lnTo>
                    <a:pt x="15832" y="6408"/>
                  </a:lnTo>
                  <a:cubicBezTo>
                    <a:pt x="15726" y="6303"/>
                    <a:pt x="15617" y="6202"/>
                    <a:pt x="15505" y="6105"/>
                  </a:cubicBezTo>
                  <a:cubicBezTo>
                    <a:pt x="15394" y="6008"/>
                    <a:pt x="15280" y="5915"/>
                    <a:pt x="15164" y="5825"/>
                  </a:cubicBezTo>
                  <a:lnTo>
                    <a:pt x="15824" y="5165"/>
                  </a:lnTo>
                  <a:close/>
                  <a:moveTo>
                    <a:pt x="5795" y="5187"/>
                  </a:moveTo>
                  <a:lnTo>
                    <a:pt x="6424" y="5817"/>
                  </a:lnTo>
                  <a:cubicBezTo>
                    <a:pt x="6311" y="5904"/>
                    <a:pt x="6200" y="5995"/>
                    <a:pt x="6090" y="6089"/>
                  </a:cubicBezTo>
                  <a:cubicBezTo>
                    <a:pt x="5981" y="6184"/>
                    <a:pt x="5874" y="6283"/>
                    <a:pt x="5770" y="6385"/>
                  </a:cubicBezTo>
                  <a:lnTo>
                    <a:pt x="5094" y="5708"/>
                  </a:lnTo>
                  <a:lnTo>
                    <a:pt x="5795" y="5187"/>
                  </a:lnTo>
                  <a:close/>
                  <a:moveTo>
                    <a:pt x="10417" y="5770"/>
                  </a:moveTo>
                  <a:lnTo>
                    <a:pt x="10417" y="6467"/>
                  </a:lnTo>
                  <a:lnTo>
                    <a:pt x="11161" y="6467"/>
                  </a:lnTo>
                  <a:lnTo>
                    <a:pt x="11161" y="5770"/>
                  </a:lnTo>
                  <a:lnTo>
                    <a:pt x="10417" y="5770"/>
                  </a:lnTo>
                  <a:close/>
                  <a:moveTo>
                    <a:pt x="4553" y="6129"/>
                  </a:moveTo>
                  <a:lnTo>
                    <a:pt x="5308" y="6884"/>
                  </a:lnTo>
                  <a:cubicBezTo>
                    <a:pt x="5217" y="6991"/>
                    <a:pt x="5130" y="7100"/>
                    <a:pt x="5046" y="7211"/>
                  </a:cubicBezTo>
                  <a:cubicBezTo>
                    <a:pt x="4962" y="7322"/>
                    <a:pt x="4881" y="7435"/>
                    <a:pt x="4805" y="7550"/>
                  </a:cubicBezTo>
                  <a:cubicBezTo>
                    <a:pt x="4626" y="7464"/>
                    <a:pt x="4480" y="7318"/>
                    <a:pt x="4393" y="7135"/>
                  </a:cubicBezTo>
                  <a:cubicBezTo>
                    <a:pt x="4234" y="6796"/>
                    <a:pt x="4302" y="6398"/>
                    <a:pt x="4553" y="6129"/>
                  </a:cubicBezTo>
                  <a:close/>
                  <a:moveTo>
                    <a:pt x="12963" y="6372"/>
                  </a:moveTo>
                  <a:lnTo>
                    <a:pt x="10767" y="10792"/>
                  </a:lnTo>
                  <a:cubicBezTo>
                    <a:pt x="10591" y="10798"/>
                    <a:pt x="10416" y="10866"/>
                    <a:pt x="10281" y="11001"/>
                  </a:cubicBezTo>
                  <a:cubicBezTo>
                    <a:pt x="10001" y="11281"/>
                    <a:pt x="10001" y="11735"/>
                    <a:pt x="10281" y="12016"/>
                  </a:cubicBezTo>
                  <a:cubicBezTo>
                    <a:pt x="10562" y="12296"/>
                    <a:pt x="11016" y="12296"/>
                    <a:pt x="11296" y="12016"/>
                  </a:cubicBezTo>
                  <a:cubicBezTo>
                    <a:pt x="11528" y="11784"/>
                    <a:pt x="11565" y="11435"/>
                    <a:pt x="11413" y="11162"/>
                  </a:cubicBezTo>
                  <a:lnTo>
                    <a:pt x="13629" y="6703"/>
                  </a:lnTo>
                  <a:lnTo>
                    <a:pt x="12963" y="6372"/>
                  </a:lnTo>
                  <a:close/>
                  <a:moveTo>
                    <a:pt x="8233" y="6375"/>
                  </a:moveTo>
                  <a:lnTo>
                    <a:pt x="7596" y="6758"/>
                  </a:lnTo>
                  <a:lnTo>
                    <a:pt x="7955" y="7357"/>
                  </a:lnTo>
                  <a:lnTo>
                    <a:pt x="8593" y="6974"/>
                  </a:lnTo>
                  <a:lnTo>
                    <a:pt x="8233" y="6375"/>
                  </a:lnTo>
                  <a:close/>
                  <a:moveTo>
                    <a:pt x="16200" y="7175"/>
                  </a:moveTo>
                  <a:lnTo>
                    <a:pt x="19427" y="7175"/>
                  </a:lnTo>
                  <a:cubicBezTo>
                    <a:pt x="19427" y="7175"/>
                    <a:pt x="19433" y="7175"/>
                    <a:pt x="19447" y="7175"/>
                  </a:cubicBezTo>
                  <a:cubicBezTo>
                    <a:pt x="19461" y="7176"/>
                    <a:pt x="19483" y="7176"/>
                    <a:pt x="19513" y="7178"/>
                  </a:cubicBezTo>
                  <a:cubicBezTo>
                    <a:pt x="19879" y="7188"/>
                    <a:pt x="20210" y="7341"/>
                    <a:pt x="20451" y="7583"/>
                  </a:cubicBezTo>
                  <a:cubicBezTo>
                    <a:pt x="20693" y="7824"/>
                    <a:pt x="20846" y="8155"/>
                    <a:pt x="20856" y="8521"/>
                  </a:cubicBezTo>
                  <a:cubicBezTo>
                    <a:pt x="20858" y="8551"/>
                    <a:pt x="20858" y="8573"/>
                    <a:pt x="20859" y="8587"/>
                  </a:cubicBezTo>
                  <a:cubicBezTo>
                    <a:pt x="20859" y="8601"/>
                    <a:pt x="20859" y="8607"/>
                    <a:pt x="20859" y="8607"/>
                  </a:cubicBezTo>
                  <a:cubicBezTo>
                    <a:pt x="20859" y="8607"/>
                    <a:pt x="20859" y="8614"/>
                    <a:pt x="20859" y="8628"/>
                  </a:cubicBezTo>
                  <a:cubicBezTo>
                    <a:pt x="20858" y="8642"/>
                    <a:pt x="20858" y="8663"/>
                    <a:pt x="20856" y="8693"/>
                  </a:cubicBezTo>
                  <a:cubicBezTo>
                    <a:pt x="20846" y="9060"/>
                    <a:pt x="20693" y="9391"/>
                    <a:pt x="20451" y="9632"/>
                  </a:cubicBezTo>
                  <a:cubicBezTo>
                    <a:pt x="20210" y="9874"/>
                    <a:pt x="19879" y="10027"/>
                    <a:pt x="19513" y="10038"/>
                  </a:cubicBezTo>
                  <a:cubicBezTo>
                    <a:pt x="19483" y="10039"/>
                    <a:pt x="19461" y="10040"/>
                    <a:pt x="19447" y="10040"/>
                  </a:cubicBezTo>
                  <a:cubicBezTo>
                    <a:pt x="19433" y="10040"/>
                    <a:pt x="19427" y="10040"/>
                    <a:pt x="19427" y="10040"/>
                  </a:cubicBezTo>
                  <a:lnTo>
                    <a:pt x="16200" y="10040"/>
                  </a:lnTo>
                  <a:cubicBezTo>
                    <a:pt x="16200" y="10040"/>
                    <a:pt x="16194" y="10040"/>
                    <a:pt x="16180" y="10040"/>
                  </a:cubicBezTo>
                  <a:cubicBezTo>
                    <a:pt x="16166" y="10040"/>
                    <a:pt x="16144" y="10039"/>
                    <a:pt x="16115" y="10038"/>
                  </a:cubicBezTo>
                  <a:cubicBezTo>
                    <a:pt x="15748" y="10027"/>
                    <a:pt x="15418" y="9874"/>
                    <a:pt x="15176" y="9632"/>
                  </a:cubicBezTo>
                  <a:cubicBezTo>
                    <a:pt x="14935" y="9391"/>
                    <a:pt x="14782" y="9060"/>
                    <a:pt x="14772" y="8693"/>
                  </a:cubicBezTo>
                  <a:cubicBezTo>
                    <a:pt x="14770" y="8663"/>
                    <a:pt x="14770" y="8642"/>
                    <a:pt x="14769" y="8628"/>
                  </a:cubicBezTo>
                  <a:cubicBezTo>
                    <a:pt x="14769" y="8614"/>
                    <a:pt x="14769" y="8607"/>
                    <a:pt x="14769" y="8607"/>
                  </a:cubicBezTo>
                  <a:cubicBezTo>
                    <a:pt x="14769" y="8607"/>
                    <a:pt x="14769" y="8601"/>
                    <a:pt x="14769" y="8587"/>
                  </a:cubicBezTo>
                  <a:cubicBezTo>
                    <a:pt x="14770" y="8573"/>
                    <a:pt x="14770" y="8551"/>
                    <a:pt x="14772" y="8521"/>
                  </a:cubicBezTo>
                  <a:cubicBezTo>
                    <a:pt x="14782" y="8155"/>
                    <a:pt x="14935" y="7824"/>
                    <a:pt x="15176" y="7583"/>
                  </a:cubicBezTo>
                  <a:cubicBezTo>
                    <a:pt x="15418" y="7341"/>
                    <a:pt x="15748" y="7188"/>
                    <a:pt x="16115" y="7178"/>
                  </a:cubicBezTo>
                  <a:cubicBezTo>
                    <a:pt x="16144" y="7176"/>
                    <a:pt x="16166" y="7176"/>
                    <a:pt x="16180" y="7175"/>
                  </a:cubicBezTo>
                  <a:cubicBezTo>
                    <a:pt x="16194" y="7175"/>
                    <a:pt x="16200" y="7175"/>
                    <a:pt x="16200" y="7175"/>
                  </a:cubicBezTo>
                  <a:close/>
                  <a:moveTo>
                    <a:pt x="5995" y="8338"/>
                  </a:moveTo>
                  <a:lnTo>
                    <a:pt x="5650" y="8997"/>
                  </a:lnTo>
                  <a:lnTo>
                    <a:pt x="6268" y="9321"/>
                  </a:lnTo>
                  <a:lnTo>
                    <a:pt x="6614" y="8662"/>
                  </a:lnTo>
                  <a:lnTo>
                    <a:pt x="5995" y="8338"/>
                  </a:lnTo>
                  <a:close/>
                  <a:moveTo>
                    <a:pt x="16200" y="10751"/>
                  </a:moveTo>
                  <a:lnTo>
                    <a:pt x="19427" y="10751"/>
                  </a:lnTo>
                  <a:cubicBezTo>
                    <a:pt x="19427" y="10751"/>
                    <a:pt x="19433" y="10751"/>
                    <a:pt x="19447" y="10751"/>
                  </a:cubicBezTo>
                  <a:cubicBezTo>
                    <a:pt x="19461" y="10751"/>
                    <a:pt x="19483" y="10752"/>
                    <a:pt x="19513" y="10753"/>
                  </a:cubicBezTo>
                  <a:cubicBezTo>
                    <a:pt x="19879" y="10764"/>
                    <a:pt x="20210" y="10916"/>
                    <a:pt x="20451" y="11158"/>
                  </a:cubicBezTo>
                  <a:cubicBezTo>
                    <a:pt x="20693" y="11400"/>
                    <a:pt x="20846" y="11730"/>
                    <a:pt x="20856" y="12097"/>
                  </a:cubicBezTo>
                  <a:cubicBezTo>
                    <a:pt x="20858" y="12127"/>
                    <a:pt x="20858" y="12148"/>
                    <a:pt x="20859" y="12162"/>
                  </a:cubicBezTo>
                  <a:cubicBezTo>
                    <a:pt x="20859" y="12176"/>
                    <a:pt x="20859" y="12183"/>
                    <a:pt x="20859" y="12183"/>
                  </a:cubicBezTo>
                  <a:cubicBezTo>
                    <a:pt x="20859" y="12183"/>
                    <a:pt x="20859" y="12189"/>
                    <a:pt x="20859" y="12203"/>
                  </a:cubicBezTo>
                  <a:cubicBezTo>
                    <a:pt x="20858" y="12217"/>
                    <a:pt x="20858" y="12239"/>
                    <a:pt x="20856" y="12269"/>
                  </a:cubicBezTo>
                  <a:cubicBezTo>
                    <a:pt x="20846" y="12635"/>
                    <a:pt x="20693" y="12966"/>
                    <a:pt x="20451" y="13208"/>
                  </a:cubicBezTo>
                  <a:cubicBezTo>
                    <a:pt x="20210" y="13450"/>
                    <a:pt x="19879" y="13602"/>
                    <a:pt x="19513" y="13613"/>
                  </a:cubicBezTo>
                  <a:cubicBezTo>
                    <a:pt x="19483" y="13614"/>
                    <a:pt x="19461" y="13615"/>
                    <a:pt x="19447" y="13615"/>
                  </a:cubicBezTo>
                  <a:cubicBezTo>
                    <a:pt x="19433" y="13616"/>
                    <a:pt x="19427" y="13616"/>
                    <a:pt x="19427" y="13616"/>
                  </a:cubicBezTo>
                  <a:lnTo>
                    <a:pt x="16200" y="13616"/>
                  </a:lnTo>
                  <a:cubicBezTo>
                    <a:pt x="16200" y="13616"/>
                    <a:pt x="16194" y="13616"/>
                    <a:pt x="16180" y="13615"/>
                  </a:cubicBezTo>
                  <a:cubicBezTo>
                    <a:pt x="16166" y="13615"/>
                    <a:pt x="16144" y="13614"/>
                    <a:pt x="16115" y="13613"/>
                  </a:cubicBezTo>
                  <a:cubicBezTo>
                    <a:pt x="15748" y="13602"/>
                    <a:pt x="15418" y="13450"/>
                    <a:pt x="15176" y="13208"/>
                  </a:cubicBezTo>
                  <a:cubicBezTo>
                    <a:pt x="14935" y="12966"/>
                    <a:pt x="14782" y="12635"/>
                    <a:pt x="14772" y="12269"/>
                  </a:cubicBezTo>
                  <a:cubicBezTo>
                    <a:pt x="14770" y="12239"/>
                    <a:pt x="14770" y="12217"/>
                    <a:pt x="14769" y="12203"/>
                  </a:cubicBezTo>
                  <a:cubicBezTo>
                    <a:pt x="14769" y="12189"/>
                    <a:pt x="14769" y="12183"/>
                    <a:pt x="14769" y="12183"/>
                  </a:cubicBezTo>
                  <a:cubicBezTo>
                    <a:pt x="14769" y="12183"/>
                    <a:pt x="14769" y="12176"/>
                    <a:pt x="14769" y="12162"/>
                  </a:cubicBezTo>
                  <a:cubicBezTo>
                    <a:pt x="14770" y="12148"/>
                    <a:pt x="14770" y="12127"/>
                    <a:pt x="14772" y="12097"/>
                  </a:cubicBezTo>
                  <a:cubicBezTo>
                    <a:pt x="14782" y="11730"/>
                    <a:pt x="14935" y="11400"/>
                    <a:pt x="15176" y="11158"/>
                  </a:cubicBezTo>
                  <a:cubicBezTo>
                    <a:pt x="15418" y="10916"/>
                    <a:pt x="15748" y="10764"/>
                    <a:pt x="16115" y="10753"/>
                  </a:cubicBezTo>
                  <a:cubicBezTo>
                    <a:pt x="16144" y="10752"/>
                    <a:pt x="16166" y="10751"/>
                    <a:pt x="16180" y="10751"/>
                  </a:cubicBezTo>
                  <a:cubicBezTo>
                    <a:pt x="16194" y="10751"/>
                    <a:pt x="16200" y="10751"/>
                    <a:pt x="16200" y="10751"/>
                  </a:cubicBezTo>
                  <a:close/>
                  <a:moveTo>
                    <a:pt x="5050" y="11154"/>
                  </a:moveTo>
                  <a:lnTo>
                    <a:pt x="5050" y="11898"/>
                  </a:lnTo>
                  <a:lnTo>
                    <a:pt x="5748" y="11898"/>
                  </a:lnTo>
                  <a:lnTo>
                    <a:pt x="5748" y="11154"/>
                  </a:lnTo>
                  <a:lnTo>
                    <a:pt x="5050" y="11154"/>
                  </a:lnTo>
                  <a:close/>
                  <a:moveTo>
                    <a:pt x="6217" y="13737"/>
                  </a:moveTo>
                  <a:lnTo>
                    <a:pt x="5624" y="14105"/>
                  </a:lnTo>
                  <a:lnTo>
                    <a:pt x="6016" y="14738"/>
                  </a:lnTo>
                  <a:lnTo>
                    <a:pt x="6609" y="14370"/>
                  </a:lnTo>
                  <a:lnTo>
                    <a:pt x="6217" y="13737"/>
                  </a:lnTo>
                  <a:close/>
                  <a:moveTo>
                    <a:pt x="15044" y="14341"/>
                  </a:moveTo>
                  <a:lnTo>
                    <a:pt x="18270" y="14341"/>
                  </a:lnTo>
                  <a:cubicBezTo>
                    <a:pt x="18270" y="14341"/>
                    <a:pt x="18277" y="14341"/>
                    <a:pt x="18291" y="14341"/>
                  </a:cubicBezTo>
                  <a:cubicBezTo>
                    <a:pt x="18305" y="14342"/>
                    <a:pt x="18326" y="14342"/>
                    <a:pt x="18356" y="14344"/>
                  </a:cubicBezTo>
                  <a:cubicBezTo>
                    <a:pt x="18722" y="14354"/>
                    <a:pt x="19053" y="14507"/>
                    <a:pt x="19295" y="14749"/>
                  </a:cubicBezTo>
                  <a:cubicBezTo>
                    <a:pt x="19536" y="14990"/>
                    <a:pt x="19689" y="15321"/>
                    <a:pt x="19699" y="15688"/>
                  </a:cubicBezTo>
                  <a:cubicBezTo>
                    <a:pt x="19701" y="15717"/>
                    <a:pt x="19701" y="15739"/>
                    <a:pt x="19702" y="15753"/>
                  </a:cubicBezTo>
                  <a:cubicBezTo>
                    <a:pt x="19702" y="15767"/>
                    <a:pt x="19702" y="15773"/>
                    <a:pt x="19702" y="15773"/>
                  </a:cubicBezTo>
                  <a:cubicBezTo>
                    <a:pt x="19702" y="15773"/>
                    <a:pt x="19702" y="15780"/>
                    <a:pt x="19702" y="15794"/>
                  </a:cubicBezTo>
                  <a:cubicBezTo>
                    <a:pt x="19701" y="15808"/>
                    <a:pt x="19701" y="15829"/>
                    <a:pt x="19699" y="15859"/>
                  </a:cubicBezTo>
                  <a:cubicBezTo>
                    <a:pt x="19689" y="16226"/>
                    <a:pt x="19536" y="16557"/>
                    <a:pt x="19295" y="16799"/>
                  </a:cubicBezTo>
                  <a:cubicBezTo>
                    <a:pt x="19053" y="17040"/>
                    <a:pt x="18722" y="17193"/>
                    <a:pt x="18356" y="17204"/>
                  </a:cubicBezTo>
                  <a:cubicBezTo>
                    <a:pt x="18326" y="17205"/>
                    <a:pt x="18305" y="17206"/>
                    <a:pt x="18291" y="17206"/>
                  </a:cubicBezTo>
                  <a:cubicBezTo>
                    <a:pt x="18277" y="17206"/>
                    <a:pt x="18270" y="17206"/>
                    <a:pt x="18270" y="17206"/>
                  </a:cubicBezTo>
                  <a:lnTo>
                    <a:pt x="15044" y="17206"/>
                  </a:lnTo>
                  <a:cubicBezTo>
                    <a:pt x="15044" y="17206"/>
                    <a:pt x="15037" y="17206"/>
                    <a:pt x="15023" y="17206"/>
                  </a:cubicBezTo>
                  <a:cubicBezTo>
                    <a:pt x="15009" y="17206"/>
                    <a:pt x="14988" y="17205"/>
                    <a:pt x="14958" y="17204"/>
                  </a:cubicBezTo>
                  <a:cubicBezTo>
                    <a:pt x="14591" y="17193"/>
                    <a:pt x="14261" y="17040"/>
                    <a:pt x="14019" y="16799"/>
                  </a:cubicBezTo>
                  <a:cubicBezTo>
                    <a:pt x="13778" y="16557"/>
                    <a:pt x="13626" y="16226"/>
                    <a:pt x="13615" y="15859"/>
                  </a:cubicBezTo>
                  <a:cubicBezTo>
                    <a:pt x="13614" y="15829"/>
                    <a:pt x="13613" y="15808"/>
                    <a:pt x="13613" y="15794"/>
                  </a:cubicBezTo>
                  <a:cubicBezTo>
                    <a:pt x="13612" y="15780"/>
                    <a:pt x="13612" y="15773"/>
                    <a:pt x="13612" y="15773"/>
                  </a:cubicBezTo>
                  <a:cubicBezTo>
                    <a:pt x="13612" y="15773"/>
                    <a:pt x="13612" y="15767"/>
                    <a:pt x="13613" y="15753"/>
                  </a:cubicBezTo>
                  <a:cubicBezTo>
                    <a:pt x="13613" y="15739"/>
                    <a:pt x="13614" y="15717"/>
                    <a:pt x="13615" y="15688"/>
                  </a:cubicBezTo>
                  <a:cubicBezTo>
                    <a:pt x="13626" y="15321"/>
                    <a:pt x="13778" y="14990"/>
                    <a:pt x="14019" y="14749"/>
                  </a:cubicBezTo>
                  <a:cubicBezTo>
                    <a:pt x="14261" y="14507"/>
                    <a:pt x="14591" y="14354"/>
                    <a:pt x="14958" y="14344"/>
                  </a:cubicBezTo>
                  <a:cubicBezTo>
                    <a:pt x="14988" y="14342"/>
                    <a:pt x="15009" y="14342"/>
                    <a:pt x="15023" y="14341"/>
                  </a:cubicBezTo>
                  <a:cubicBezTo>
                    <a:pt x="15037" y="14341"/>
                    <a:pt x="15044" y="14341"/>
                    <a:pt x="15044" y="14341"/>
                  </a:cubicBezTo>
                  <a:close/>
                  <a:moveTo>
                    <a:pt x="7949" y="15712"/>
                  </a:moveTo>
                  <a:lnTo>
                    <a:pt x="7597" y="16315"/>
                  </a:lnTo>
                  <a:lnTo>
                    <a:pt x="8238" y="16690"/>
                  </a:lnTo>
                  <a:lnTo>
                    <a:pt x="8591" y="16087"/>
                  </a:lnTo>
                  <a:lnTo>
                    <a:pt x="7949" y="15712"/>
                  </a:lnTo>
                  <a:close/>
                  <a:moveTo>
                    <a:pt x="10417" y="16541"/>
                  </a:moveTo>
                  <a:lnTo>
                    <a:pt x="10417" y="17239"/>
                  </a:lnTo>
                  <a:lnTo>
                    <a:pt x="11161" y="17239"/>
                  </a:lnTo>
                  <a:lnTo>
                    <a:pt x="11161" y="16541"/>
                  </a:lnTo>
                  <a:lnTo>
                    <a:pt x="10417" y="16541"/>
                  </a:lnTo>
                  <a:close/>
                  <a:moveTo>
                    <a:pt x="13652" y="18020"/>
                  </a:moveTo>
                  <a:lnTo>
                    <a:pt x="16879" y="18020"/>
                  </a:lnTo>
                  <a:cubicBezTo>
                    <a:pt x="16879" y="18020"/>
                    <a:pt x="16885" y="18020"/>
                    <a:pt x="16899" y="18020"/>
                  </a:cubicBezTo>
                  <a:cubicBezTo>
                    <a:pt x="16913" y="18020"/>
                    <a:pt x="16935" y="18021"/>
                    <a:pt x="16964" y="18022"/>
                  </a:cubicBezTo>
                  <a:cubicBezTo>
                    <a:pt x="17331" y="18033"/>
                    <a:pt x="17661" y="18186"/>
                    <a:pt x="17903" y="18427"/>
                  </a:cubicBezTo>
                  <a:cubicBezTo>
                    <a:pt x="18145" y="18669"/>
                    <a:pt x="18297" y="18999"/>
                    <a:pt x="18308" y="19366"/>
                  </a:cubicBezTo>
                  <a:cubicBezTo>
                    <a:pt x="18309" y="19396"/>
                    <a:pt x="18310" y="19417"/>
                    <a:pt x="18310" y="19431"/>
                  </a:cubicBezTo>
                  <a:cubicBezTo>
                    <a:pt x="18311" y="19445"/>
                    <a:pt x="18311" y="19452"/>
                    <a:pt x="18311" y="19452"/>
                  </a:cubicBezTo>
                  <a:cubicBezTo>
                    <a:pt x="18311" y="19452"/>
                    <a:pt x="18311" y="19458"/>
                    <a:pt x="18310" y="19472"/>
                  </a:cubicBezTo>
                  <a:cubicBezTo>
                    <a:pt x="18310" y="19486"/>
                    <a:pt x="18309" y="19508"/>
                    <a:pt x="18308" y="19538"/>
                  </a:cubicBezTo>
                  <a:cubicBezTo>
                    <a:pt x="18297" y="19904"/>
                    <a:pt x="18145" y="20235"/>
                    <a:pt x="17903" y="20477"/>
                  </a:cubicBezTo>
                  <a:cubicBezTo>
                    <a:pt x="17661" y="20719"/>
                    <a:pt x="17331" y="20872"/>
                    <a:pt x="16964" y="20882"/>
                  </a:cubicBezTo>
                  <a:cubicBezTo>
                    <a:pt x="16935" y="20884"/>
                    <a:pt x="16913" y="20884"/>
                    <a:pt x="16899" y="20885"/>
                  </a:cubicBezTo>
                  <a:cubicBezTo>
                    <a:pt x="16885" y="20885"/>
                    <a:pt x="16879" y="20885"/>
                    <a:pt x="16879" y="20885"/>
                  </a:cubicBezTo>
                  <a:lnTo>
                    <a:pt x="13652" y="20885"/>
                  </a:lnTo>
                  <a:cubicBezTo>
                    <a:pt x="13652" y="20885"/>
                    <a:pt x="13646" y="20885"/>
                    <a:pt x="13632" y="20885"/>
                  </a:cubicBezTo>
                  <a:cubicBezTo>
                    <a:pt x="13618" y="20884"/>
                    <a:pt x="13596" y="20884"/>
                    <a:pt x="13566" y="20882"/>
                  </a:cubicBezTo>
                  <a:cubicBezTo>
                    <a:pt x="13200" y="20872"/>
                    <a:pt x="12869" y="20719"/>
                    <a:pt x="12628" y="20477"/>
                  </a:cubicBezTo>
                  <a:cubicBezTo>
                    <a:pt x="12387" y="20235"/>
                    <a:pt x="12234" y="19904"/>
                    <a:pt x="12224" y="19538"/>
                  </a:cubicBezTo>
                  <a:cubicBezTo>
                    <a:pt x="12222" y="19508"/>
                    <a:pt x="12221" y="19486"/>
                    <a:pt x="12221" y="19472"/>
                  </a:cubicBezTo>
                  <a:cubicBezTo>
                    <a:pt x="12221" y="19458"/>
                    <a:pt x="12221" y="19452"/>
                    <a:pt x="12221" y="19452"/>
                  </a:cubicBezTo>
                  <a:cubicBezTo>
                    <a:pt x="12221" y="19452"/>
                    <a:pt x="12221" y="19445"/>
                    <a:pt x="12221" y="19431"/>
                  </a:cubicBezTo>
                  <a:cubicBezTo>
                    <a:pt x="12221" y="19417"/>
                    <a:pt x="12222" y="19396"/>
                    <a:pt x="12224" y="19366"/>
                  </a:cubicBezTo>
                  <a:cubicBezTo>
                    <a:pt x="12234" y="18999"/>
                    <a:pt x="12387" y="18669"/>
                    <a:pt x="12628" y="18427"/>
                  </a:cubicBezTo>
                  <a:cubicBezTo>
                    <a:pt x="12869" y="18186"/>
                    <a:pt x="13200" y="18033"/>
                    <a:pt x="13566" y="18022"/>
                  </a:cubicBezTo>
                  <a:cubicBezTo>
                    <a:pt x="13596" y="18021"/>
                    <a:pt x="13618" y="18020"/>
                    <a:pt x="13632" y="18020"/>
                  </a:cubicBezTo>
                  <a:cubicBezTo>
                    <a:pt x="13646" y="18020"/>
                    <a:pt x="13652" y="18020"/>
                    <a:pt x="13652" y="1802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Фигура">
              <a:extLst>
                <a:ext uri="{FF2B5EF4-FFF2-40B4-BE49-F238E27FC236}">
                  <a16:creationId xmlns:a16="http://schemas.microsoft.com/office/drawing/2014/main" id="{43BE0359-D479-F742-9741-60FA872ECDDE}"/>
                </a:ext>
              </a:extLst>
            </p:cNvPr>
            <p:cNvSpPr/>
            <p:nvPr/>
          </p:nvSpPr>
          <p:spPr>
            <a:xfrm>
              <a:off x="20757640" y="7140508"/>
              <a:ext cx="955388" cy="98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2" y="0"/>
                  </a:moveTo>
                  <a:cubicBezTo>
                    <a:pt x="1937" y="0"/>
                    <a:pt x="1692" y="0"/>
                    <a:pt x="1485" y="14"/>
                  </a:cubicBezTo>
                  <a:cubicBezTo>
                    <a:pt x="1277" y="27"/>
                    <a:pt x="1108" y="54"/>
                    <a:pt x="934" y="107"/>
                  </a:cubicBezTo>
                  <a:cubicBezTo>
                    <a:pt x="743" y="174"/>
                    <a:pt x="572" y="281"/>
                    <a:pt x="431" y="417"/>
                  </a:cubicBezTo>
                  <a:cubicBezTo>
                    <a:pt x="291" y="553"/>
                    <a:pt x="180" y="718"/>
                    <a:pt x="111" y="903"/>
                  </a:cubicBezTo>
                  <a:cubicBezTo>
                    <a:pt x="55" y="1072"/>
                    <a:pt x="28" y="1236"/>
                    <a:pt x="14" y="1436"/>
                  </a:cubicBezTo>
                  <a:cubicBezTo>
                    <a:pt x="0" y="1636"/>
                    <a:pt x="0" y="1872"/>
                    <a:pt x="0" y="2186"/>
                  </a:cubicBezTo>
                  <a:lnTo>
                    <a:pt x="0" y="15046"/>
                  </a:lnTo>
                  <a:cubicBezTo>
                    <a:pt x="0" y="15364"/>
                    <a:pt x="0" y="15603"/>
                    <a:pt x="14" y="15805"/>
                  </a:cubicBezTo>
                  <a:cubicBezTo>
                    <a:pt x="28" y="16006"/>
                    <a:pt x="55" y="16170"/>
                    <a:pt x="111" y="16340"/>
                  </a:cubicBezTo>
                  <a:cubicBezTo>
                    <a:pt x="180" y="16524"/>
                    <a:pt x="291" y="16690"/>
                    <a:pt x="431" y="16826"/>
                  </a:cubicBezTo>
                  <a:cubicBezTo>
                    <a:pt x="572" y="16962"/>
                    <a:pt x="743" y="17068"/>
                    <a:pt x="934" y="17135"/>
                  </a:cubicBezTo>
                  <a:cubicBezTo>
                    <a:pt x="1109" y="17189"/>
                    <a:pt x="1279" y="17216"/>
                    <a:pt x="1486" y="17229"/>
                  </a:cubicBezTo>
                  <a:cubicBezTo>
                    <a:pt x="1694" y="17242"/>
                    <a:pt x="1938" y="17242"/>
                    <a:pt x="2262" y="17242"/>
                  </a:cubicBezTo>
                  <a:lnTo>
                    <a:pt x="8475" y="17242"/>
                  </a:lnTo>
                  <a:lnTo>
                    <a:pt x="7889" y="20888"/>
                  </a:lnTo>
                  <a:lnTo>
                    <a:pt x="7020" y="20888"/>
                  </a:lnTo>
                  <a:lnTo>
                    <a:pt x="7020" y="20888"/>
                  </a:lnTo>
                  <a:lnTo>
                    <a:pt x="7017" y="20888"/>
                  </a:lnTo>
                  <a:cubicBezTo>
                    <a:pt x="6917" y="20889"/>
                    <a:pt x="6826" y="20928"/>
                    <a:pt x="6760" y="20992"/>
                  </a:cubicBezTo>
                  <a:cubicBezTo>
                    <a:pt x="6694" y="21055"/>
                    <a:pt x="6653" y="21143"/>
                    <a:pt x="6652" y="21240"/>
                  </a:cubicBezTo>
                  <a:lnTo>
                    <a:pt x="6652" y="21243"/>
                  </a:lnTo>
                  <a:lnTo>
                    <a:pt x="6652" y="21244"/>
                  </a:lnTo>
                  <a:lnTo>
                    <a:pt x="6652" y="21245"/>
                  </a:lnTo>
                  <a:lnTo>
                    <a:pt x="6652" y="21247"/>
                  </a:lnTo>
                  <a:cubicBezTo>
                    <a:pt x="6653" y="21344"/>
                    <a:pt x="6694" y="21432"/>
                    <a:pt x="6760" y="21496"/>
                  </a:cubicBezTo>
                  <a:cubicBezTo>
                    <a:pt x="6826" y="21560"/>
                    <a:pt x="6917" y="21600"/>
                    <a:pt x="7017" y="21600"/>
                  </a:cubicBezTo>
                  <a:lnTo>
                    <a:pt x="7020" y="21600"/>
                  </a:lnTo>
                  <a:lnTo>
                    <a:pt x="7020" y="21600"/>
                  </a:lnTo>
                  <a:lnTo>
                    <a:pt x="14580" y="21600"/>
                  </a:lnTo>
                  <a:lnTo>
                    <a:pt x="14581" y="21600"/>
                  </a:lnTo>
                  <a:lnTo>
                    <a:pt x="14584" y="21600"/>
                  </a:lnTo>
                  <a:cubicBezTo>
                    <a:pt x="14684" y="21600"/>
                    <a:pt x="14775" y="21560"/>
                    <a:pt x="14841" y="21496"/>
                  </a:cubicBezTo>
                  <a:cubicBezTo>
                    <a:pt x="14907" y="21432"/>
                    <a:pt x="14947" y="21344"/>
                    <a:pt x="14948" y="21247"/>
                  </a:cubicBezTo>
                  <a:lnTo>
                    <a:pt x="14948" y="21245"/>
                  </a:lnTo>
                  <a:lnTo>
                    <a:pt x="14948" y="21244"/>
                  </a:lnTo>
                  <a:lnTo>
                    <a:pt x="14948" y="21243"/>
                  </a:lnTo>
                  <a:lnTo>
                    <a:pt x="14948" y="21240"/>
                  </a:lnTo>
                  <a:cubicBezTo>
                    <a:pt x="14947" y="21143"/>
                    <a:pt x="14907" y="21055"/>
                    <a:pt x="14841" y="20992"/>
                  </a:cubicBezTo>
                  <a:cubicBezTo>
                    <a:pt x="14775" y="20928"/>
                    <a:pt x="14684" y="20889"/>
                    <a:pt x="14584" y="20888"/>
                  </a:cubicBezTo>
                  <a:lnTo>
                    <a:pt x="14581" y="20888"/>
                  </a:lnTo>
                  <a:lnTo>
                    <a:pt x="14580" y="20888"/>
                  </a:lnTo>
                  <a:lnTo>
                    <a:pt x="13743" y="20888"/>
                  </a:lnTo>
                  <a:lnTo>
                    <a:pt x="13136" y="17242"/>
                  </a:lnTo>
                  <a:lnTo>
                    <a:pt x="19328" y="17242"/>
                  </a:lnTo>
                  <a:cubicBezTo>
                    <a:pt x="19658" y="17242"/>
                    <a:pt x="19905" y="17242"/>
                    <a:pt x="20113" y="17229"/>
                  </a:cubicBezTo>
                  <a:cubicBezTo>
                    <a:pt x="20321" y="17216"/>
                    <a:pt x="20491" y="17189"/>
                    <a:pt x="20666" y="17135"/>
                  </a:cubicBezTo>
                  <a:cubicBezTo>
                    <a:pt x="20857" y="17068"/>
                    <a:pt x="21028" y="16962"/>
                    <a:pt x="21169" y="16826"/>
                  </a:cubicBezTo>
                  <a:cubicBezTo>
                    <a:pt x="21309" y="16690"/>
                    <a:pt x="21420" y="16524"/>
                    <a:pt x="21489" y="16340"/>
                  </a:cubicBezTo>
                  <a:cubicBezTo>
                    <a:pt x="21545" y="16170"/>
                    <a:pt x="21572" y="16006"/>
                    <a:pt x="21586" y="15806"/>
                  </a:cubicBezTo>
                  <a:cubicBezTo>
                    <a:pt x="21600" y="15606"/>
                    <a:pt x="21600" y="15369"/>
                    <a:pt x="21600" y="15056"/>
                  </a:cubicBezTo>
                  <a:lnTo>
                    <a:pt x="21600" y="2196"/>
                  </a:lnTo>
                  <a:cubicBezTo>
                    <a:pt x="21600" y="1878"/>
                    <a:pt x="21600" y="1639"/>
                    <a:pt x="21586" y="1438"/>
                  </a:cubicBezTo>
                  <a:cubicBezTo>
                    <a:pt x="21572" y="1236"/>
                    <a:pt x="21545" y="1072"/>
                    <a:pt x="21489" y="903"/>
                  </a:cubicBezTo>
                  <a:cubicBezTo>
                    <a:pt x="21420" y="718"/>
                    <a:pt x="21309" y="553"/>
                    <a:pt x="21169" y="417"/>
                  </a:cubicBezTo>
                  <a:cubicBezTo>
                    <a:pt x="21028" y="281"/>
                    <a:pt x="20857" y="174"/>
                    <a:pt x="20666" y="107"/>
                  </a:cubicBezTo>
                  <a:cubicBezTo>
                    <a:pt x="20491" y="53"/>
                    <a:pt x="20321" y="27"/>
                    <a:pt x="20114" y="13"/>
                  </a:cubicBezTo>
                  <a:cubicBezTo>
                    <a:pt x="19907" y="0"/>
                    <a:pt x="19663" y="0"/>
                    <a:pt x="19338" y="0"/>
                  </a:cubicBezTo>
                  <a:lnTo>
                    <a:pt x="2272" y="0"/>
                  </a:lnTo>
                  <a:lnTo>
                    <a:pt x="2262" y="0"/>
                  </a:lnTo>
                  <a:close/>
                  <a:moveTo>
                    <a:pt x="1767" y="729"/>
                  </a:moveTo>
                  <a:lnTo>
                    <a:pt x="1772" y="729"/>
                  </a:lnTo>
                  <a:lnTo>
                    <a:pt x="19833" y="729"/>
                  </a:lnTo>
                  <a:cubicBezTo>
                    <a:pt x="19981" y="729"/>
                    <a:pt x="20093" y="729"/>
                    <a:pt x="20188" y="735"/>
                  </a:cubicBezTo>
                  <a:cubicBezTo>
                    <a:pt x="20283" y="741"/>
                    <a:pt x="20360" y="753"/>
                    <a:pt x="20441" y="777"/>
                  </a:cubicBezTo>
                  <a:cubicBezTo>
                    <a:pt x="20528" y="808"/>
                    <a:pt x="20607" y="857"/>
                    <a:pt x="20671" y="919"/>
                  </a:cubicBezTo>
                  <a:cubicBezTo>
                    <a:pt x="20735" y="982"/>
                    <a:pt x="20786" y="1057"/>
                    <a:pt x="20818" y="1142"/>
                  </a:cubicBezTo>
                  <a:cubicBezTo>
                    <a:pt x="20843" y="1219"/>
                    <a:pt x="20856" y="1295"/>
                    <a:pt x="20862" y="1387"/>
                  </a:cubicBezTo>
                  <a:cubicBezTo>
                    <a:pt x="20869" y="1480"/>
                    <a:pt x="20869" y="1589"/>
                    <a:pt x="20869" y="1735"/>
                  </a:cubicBezTo>
                  <a:lnTo>
                    <a:pt x="20869" y="13644"/>
                  </a:lnTo>
                  <a:lnTo>
                    <a:pt x="732" y="13644"/>
                  </a:lnTo>
                  <a:lnTo>
                    <a:pt x="732" y="1730"/>
                  </a:lnTo>
                  <a:cubicBezTo>
                    <a:pt x="732" y="1587"/>
                    <a:pt x="732" y="1478"/>
                    <a:pt x="738" y="1387"/>
                  </a:cubicBezTo>
                  <a:cubicBezTo>
                    <a:pt x="744" y="1295"/>
                    <a:pt x="757" y="1219"/>
                    <a:pt x="782" y="1142"/>
                  </a:cubicBezTo>
                  <a:cubicBezTo>
                    <a:pt x="814" y="1057"/>
                    <a:pt x="865" y="982"/>
                    <a:pt x="929" y="919"/>
                  </a:cubicBezTo>
                  <a:cubicBezTo>
                    <a:pt x="993" y="857"/>
                    <a:pt x="1072" y="808"/>
                    <a:pt x="1159" y="777"/>
                  </a:cubicBezTo>
                  <a:cubicBezTo>
                    <a:pt x="1239" y="753"/>
                    <a:pt x="1317" y="741"/>
                    <a:pt x="1411" y="735"/>
                  </a:cubicBezTo>
                  <a:cubicBezTo>
                    <a:pt x="1506" y="729"/>
                    <a:pt x="1619" y="729"/>
                    <a:pt x="1767" y="729"/>
                  </a:cubicBezTo>
                  <a:close/>
                  <a:moveTo>
                    <a:pt x="4094" y="1430"/>
                  </a:moveTo>
                  <a:cubicBezTo>
                    <a:pt x="3808" y="1430"/>
                    <a:pt x="3522" y="1536"/>
                    <a:pt x="3304" y="1747"/>
                  </a:cubicBezTo>
                  <a:cubicBezTo>
                    <a:pt x="2867" y="2169"/>
                    <a:pt x="2867" y="2853"/>
                    <a:pt x="3304" y="3275"/>
                  </a:cubicBezTo>
                  <a:cubicBezTo>
                    <a:pt x="3740" y="3698"/>
                    <a:pt x="4449" y="3698"/>
                    <a:pt x="4885" y="3275"/>
                  </a:cubicBezTo>
                  <a:cubicBezTo>
                    <a:pt x="5008" y="3157"/>
                    <a:pt x="5092" y="3018"/>
                    <a:pt x="5146" y="2870"/>
                  </a:cubicBezTo>
                  <a:lnTo>
                    <a:pt x="5664" y="2870"/>
                  </a:lnTo>
                  <a:lnTo>
                    <a:pt x="7408" y="10885"/>
                  </a:lnTo>
                  <a:cubicBezTo>
                    <a:pt x="7271" y="10938"/>
                    <a:pt x="7142" y="11017"/>
                    <a:pt x="7031" y="11125"/>
                  </a:cubicBezTo>
                  <a:cubicBezTo>
                    <a:pt x="6594" y="11547"/>
                    <a:pt x="6594" y="12231"/>
                    <a:pt x="7031" y="12654"/>
                  </a:cubicBezTo>
                  <a:cubicBezTo>
                    <a:pt x="7468" y="13076"/>
                    <a:pt x="8176" y="13076"/>
                    <a:pt x="8613" y="12654"/>
                  </a:cubicBezTo>
                  <a:cubicBezTo>
                    <a:pt x="8942" y="12336"/>
                    <a:pt x="9023" y="11868"/>
                    <a:pt x="8856" y="11477"/>
                  </a:cubicBezTo>
                  <a:lnTo>
                    <a:pt x="12801" y="11477"/>
                  </a:lnTo>
                  <a:cubicBezTo>
                    <a:pt x="12634" y="11868"/>
                    <a:pt x="12715" y="12336"/>
                    <a:pt x="13044" y="12654"/>
                  </a:cubicBezTo>
                  <a:cubicBezTo>
                    <a:pt x="13481" y="13076"/>
                    <a:pt x="14189" y="13076"/>
                    <a:pt x="14626" y="12654"/>
                  </a:cubicBezTo>
                  <a:cubicBezTo>
                    <a:pt x="15062" y="12231"/>
                    <a:pt x="15062" y="11547"/>
                    <a:pt x="14626" y="11125"/>
                  </a:cubicBezTo>
                  <a:cubicBezTo>
                    <a:pt x="14423" y="10929"/>
                    <a:pt x="14160" y="10828"/>
                    <a:pt x="13895" y="10814"/>
                  </a:cubicBezTo>
                  <a:lnTo>
                    <a:pt x="13895" y="10811"/>
                  </a:lnTo>
                  <a:lnTo>
                    <a:pt x="8124" y="10811"/>
                  </a:lnTo>
                  <a:lnTo>
                    <a:pt x="7883" y="9694"/>
                  </a:lnTo>
                  <a:lnTo>
                    <a:pt x="14092" y="9694"/>
                  </a:lnTo>
                  <a:cubicBezTo>
                    <a:pt x="14172" y="9694"/>
                    <a:pt x="14250" y="9673"/>
                    <a:pt x="14319" y="9633"/>
                  </a:cubicBezTo>
                  <a:cubicBezTo>
                    <a:pt x="14405" y="9582"/>
                    <a:pt x="14470" y="9505"/>
                    <a:pt x="14504" y="9414"/>
                  </a:cubicBezTo>
                  <a:lnTo>
                    <a:pt x="15632" y="4016"/>
                  </a:lnTo>
                  <a:cubicBezTo>
                    <a:pt x="15665" y="3897"/>
                    <a:pt x="15626" y="3771"/>
                    <a:pt x="15531" y="3689"/>
                  </a:cubicBezTo>
                  <a:cubicBezTo>
                    <a:pt x="15468" y="3634"/>
                    <a:pt x="15386" y="3605"/>
                    <a:pt x="15301" y="3608"/>
                  </a:cubicBezTo>
                  <a:lnTo>
                    <a:pt x="6574" y="3608"/>
                  </a:lnTo>
                  <a:lnTo>
                    <a:pt x="6310" y="2380"/>
                  </a:lnTo>
                  <a:cubicBezTo>
                    <a:pt x="6285" y="2311"/>
                    <a:pt x="6238" y="2252"/>
                    <a:pt x="6175" y="2212"/>
                  </a:cubicBezTo>
                  <a:cubicBezTo>
                    <a:pt x="6111" y="2170"/>
                    <a:pt x="6034" y="2150"/>
                    <a:pt x="5957" y="2155"/>
                  </a:cubicBezTo>
                  <a:lnTo>
                    <a:pt x="5147" y="2155"/>
                  </a:lnTo>
                  <a:cubicBezTo>
                    <a:pt x="5093" y="2006"/>
                    <a:pt x="5008" y="1866"/>
                    <a:pt x="4885" y="1747"/>
                  </a:cubicBezTo>
                  <a:cubicBezTo>
                    <a:pt x="4667" y="1536"/>
                    <a:pt x="4380" y="1430"/>
                    <a:pt x="4094" y="1430"/>
                  </a:cubicBezTo>
                  <a:close/>
                  <a:moveTo>
                    <a:pt x="4094" y="2122"/>
                  </a:moveTo>
                  <a:cubicBezTo>
                    <a:pt x="4197" y="2122"/>
                    <a:pt x="4300" y="2160"/>
                    <a:pt x="4379" y="2236"/>
                  </a:cubicBezTo>
                  <a:cubicBezTo>
                    <a:pt x="4536" y="2388"/>
                    <a:pt x="4536" y="2634"/>
                    <a:pt x="4379" y="2786"/>
                  </a:cubicBezTo>
                  <a:cubicBezTo>
                    <a:pt x="4222" y="2938"/>
                    <a:pt x="3967" y="2938"/>
                    <a:pt x="3810" y="2786"/>
                  </a:cubicBezTo>
                  <a:cubicBezTo>
                    <a:pt x="3653" y="2634"/>
                    <a:pt x="3653" y="2388"/>
                    <a:pt x="3810" y="2236"/>
                  </a:cubicBezTo>
                  <a:cubicBezTo>
                    <a:pt x="3888" y="2160"/>
                    <a:pt x="3991" y="2122"/>
                    <a:pt x="4094" y="2122"/>
                  </a:cubicBezTo>
                  <a:close/>
                  <a:moveTo>
                    <a:pt x="6725" y="4309"/>
                  </a:moveTo>
                  <a:lnTo>
                    <a:pt x="8271" y="4309"/>
                  </a:lnTo>
                  <a:lnTo>
                    <a:pt x="8336" y="5414"/>
                  </a:lnTo>
                  <a:lnTo>
                    <a:pt x="6962" y="5414"/>
                  </a:lnTo>
                  <a:lnTo>
                    <a:pt x="6725" y="4309"/>
                  </a:lnTo>
                  <a:close/>
                  <a:moveTo>
                    <a:pt x="8960" y="4309"/>
                  </a:moveTo>
                  <a:lnTo>
                    <a:pt x="10431" y="4309"/>
                  </a:lnTo>
                  <a:lnTo>
                    <a:pt x="10431" y="5414"/>
                  </a:lnTo>
                  <a:lnTo>
                    <a:pt x="9025" y="5414"/>
                  </a:lnTo>
                  <a:lnTo>
                    <a:pt x="8960" y="4309"/>
                  </a:lnTo>
                  <a:close/>
                  <a:moveTo>
                    <a:pt x="11169" y="4309"/>
                  </a:moveTo>
                  <a:lnTo>
                    <a:pt x="12707" y="4309"/>
                  </a:lnTo>
                  <a:lnTo>
                    <a:pt x="12634" y="5414"/>
                  </a:lnTo>
                  <a:lnTo>
                    <a:pt x="11169" y="5414"/>
                  </a:lnTo>
                  <a:lnTo>
                    <a:pt x="11169" y="4309"/>
                  </a:lnTo>
                  <a:close/>
                  <a:moveTo>
                    <a:pt x="13396" y="4309"/>
                  </a:moveTo>
                  <a:lnTo>
                    <a:pt x="14812" y="4309"/>
                  </a:lnTo>
                  <a:lnTo>
                    <a:pt x="14588" y="5414"/>
                  </a:lnTo>
                  <a:lnTo>
                    <a:pt x="13323" y="5414"/>
                  </a:lnTo>
                  <a:lnTo>
                    <a:pt x="13396" y="4309"/>
                  </a:lnTo>
                  <a:close/>
                  <a:moveTo>
                    <a:pt x="7106" y="6079"/>
                  </a:moveTo>
                  <a:lnTo>
                    <a:pt x="8377" y="6079"/>
                  </a:lnTo>
                  <a:lnTo>
                    <a:pt x="8445" y="7221"/>
                  </a:lnTo>
                  <a:lnTo>
                    <a:pt x="7352" y="7221"/>
                  </a:lnTo>
                  <a:lnTo>
                    <a:pt x="7106" y="6079"/>
                  </a:lnTo>
                  <a:close/>
                  <a:moveTo>
                    <a:pt x="9066" y="6079"/>
                  </a:moveTo>
                  <a:lnTo>
                    <a:pt x="10431" y="6079"/>
                  </a:lnTo>
                  <a:lnTo>
                    <a:pt x="10431" y="7221"/>
                  </a:lnTo>
                  <a:lnTo>
                    <a:pt x="9134" y="7221"/>
                  </a:lnTo>
                  <a:lnTo>
                    <a:pt x="9066" y="6079"/>
                  </a:lnTo>
                  <a:close/>
                  <a:moveTo>
                    <a:pt x="11169" y="6079"/>
                  </a:moveTo>
                  <a:lnTo>
                    <a:pt x="12591" y="6079"/>
                  </a:lnTo>
                  <a:lnTo>
                    <a:pt x="12516" y="7221"/>
                  </a:lnTo>
                  <a:lnTo>
                    <a:pt x="11169" y="7221"/>
                  </a:lnTo>
                  <a:lnTo>
                    <a:pt x="11169" y="6079"/>
                  </a:lnTo>
                  <a:close/>
                  <a:moveTo>
                    <a:pt x="13280" y="6079"/>
                  </a:moveTo>
                  <a:lnTo>
                    <a:pt x="14454" y="6079"/>
                  </a:lnTo>
                  <a:lnTo>
                    <a:pt x="14223" y="7221"/>
                  </a:lnTo>
                  <a:lnTo>
                    <a:pt x="13205" y="7221"/>
                  </a:lnTo>
                  <a:lnTo>
                    <a:pt x="13280" y="6079"/>
                  </a:lnTo>
                  <a:close/>
                  <a:moveTo>
                    <a:pt x="7495" y="7886"/>
                  </a:moveTo>
                  <a:lnTo>
                    <a:pt x="8485" y="7886"/>
                  </a:lnTo>
                  <a:lnTo>
                    <a:pt x="8553" y="9017"/>
                  </a:lnTo>
                  <a:lnTo>
                    <a:pt x="7738" y="9017"/>
                  </a:lnTo>
                  <a:lnTo>
                    <a:pt x="7495" y="7886"/>
                  </a:lnTo>
                  <a:close/>
                  <a:moveTo>
                    <a:pt x="9174" y="7886"/>
                  </a:moveTo>
                  <a:lnTo>
                    <a:pt x="10431" y="7886"/>
                  </a:lnTo>
                  <a:lnTo>
                    <a:pt x="10431" y="9017"/>
                  </a:lnTo>
                  <a:lnTo>
                    <a:pt x="9242" y="9017"/>
                  </a:lnTo>
                  <a:lnTo>
                    <a:pt x="9174" y="7886"/>
                  </a:lnTo>
                  <a:close/>
                  <a:moveTo>
                    <a:pt x="11169" y="7886"/>
                  </a:moveTo>
                  <a:lnTo>
                    <a:pt x="12472" y="7886"/>
                  </a:lnTo>
                  <a:lnTo>
                    <a:pt x="12398" y="9017"/>
                  </a:lnTo>
                  <a:lnTo>
                    <a:pt x="11169" y="9017"/>
                  </a:lnTo>
                  <a:lnTo>
                    <a:pt x="11169" y="7886"/>
                  </a:lnTo>
                  <a:close/>
                  <a:moveTo>
                    <a:pt x="13161" y="7886"/>
                  </a:moveTo>
                  <a:lnTo>
                    <a:pt x="14088" y="7886"/>
                  </a:lnTo>
                  <a:lnTo>
                    <a:pt x="13859" y="9017"/>
                  </a:lnTo>
                  <a:lnTo>
                    <a:pt x="13087" y="9017"/>
                  </a:lnTo>
                  <a:lnTo>
                    <a:pt x="13161" y="7886"/>
                  </a:lnTo>
                  <a:close/>
                  <a:moveTo>
                    <a:pt x="16327" y="8641"/>
                  </a:moveTo>
                  <a:cubicBezTo>
                    <a:pt x="16234" y="8638"/>
                    <a:pt x="16144" y="8674"/>
                    <a:pt x="16082" y="8741"/>
                  </a:cubicBezTo>
                  <a:cubicBezTo>
                    <a:pt x="16031" y="8796"/>
                    <a:pt x="16003" y="8867"/>
                    <a:pt x="16003" y="8940"/>
                  </a:cubicBezTo>
                  <a:lnTo>
                    <a:pt x="16003" y="10421"/>
                  </a:lnTo>
                  <a:lnTo>
                    <a:pt x="16744" y="10421"/>
                  </a:lnTo>
                  <a:lnTo>
                    <a:pt x="16744" y="9854"/>
                  </a:lnTo>
                  <a:lnTo>
                    <a:pt x="17612" y="10694"/>
                  </a:lnTo>
                  <a:lnTo>
                    <a:pt x="18146" y="10178"/>
                  </a:lnTo>
                  <a:lnTo>
                    <a:pt x="17300" y="9370"/>
                  </a:lnTo>
                  <a:lnTo>
                    <a:pt x="17866" y="9370"/>
                  </a:lnTo>
                  <a:lnTo>
                    <a:pt x="17873" y="8641"/>
                  </a:lnTo>
                  <a:lnTo>
                    <a:pt x="16327" y="8641"/>
                  </a:lnTo>
                  <a:close/>
                  <a:moveTo>
                    <a:pt x="7821" y="11501"/>
                  </a:moveTo>
                  <a:cubicBezTo>
                    <a:pt x="7924" y="11501"/>
                    <a:pt x="8028" y="11538"/>
                    <a:pt x="8106" y="11614"/>
                  </a:cubicBezTo>
                  <a:cubicBezTo>
                    <a:pt x="8263" y="11766"/>
                    <a:pt x="8263" y="12012"/>
                    <a:pt x="8106" y="12164"/>
                  </a:cubicBezTo>
                  <a:cubicBezTo>
                    <a:pt x="7949" y="12316"/>
                    <a:pt x="7694" y="12316"/>
                    <a:pt x="7537" y="12164"/>
                  </a:cubicBezTo>
                  <a:cubicBezTo>
                    <a:pt x="7380" y="12012"/>
                    <a:pt x="7380" y="11766"/>
                    <a:pt x="7537" y="11614"/>
                  </a:cubicBezTo>
                  <a:cubicBezTo>
                    <a:pt x="7616" y="11538"/>
                    <a:pt x="7719" y="11501"/>
                    <a:pt x="7821" y="11501"/>
                  </a:cubicBezTo>
                  <a:close/>
                  <a:moveTo>
                    <a:pt x="13834" y="11501"/>
                  </a:moveTo>
                  <a:cubicBezTo>
                    <a:pt x="13937" y="11501"/>
                    <a:pt x="14041" y="11538"/>
                    <a:pt x="14119" y="11614"/>
                  </a:cubicBezTo>
                  <a:cubicBezTo>
                    <a:pt x="14276" y="11766"/>
                    <a:pt x="14276" y="12012"/>
                    <a:pt x="14119" y="12164"/>
                  </a:cubicBezTo>
                  <a:cubicBezTo>
                    <a:pt x="13962" y="12316"/>
                    <a:pt x="13707" y="12316"/>
                    <a:pt x="13550" y="12164"/>
                  </a:cubicBezTo>
                  <a:cubicBezTo>
                    <a:pt x="13393" y="12012"/>
                    <a:pt x="13393" y="11766"/>
                    <a:pt x="13550" y="11614"/>
                  </a:cubicBezTo>
                  <a:cubicBezTo>
                    <a:pt x="13629" y="11538"/>
                    <a:pt x="13731" y="11501"/>
                    <a:pt x="13834" y="11501"/>
                  </a:cubicBezTo>
                  <a:close/>
                  <a:moveTo>
                    <a:pt x="732" y="14356"/>
                  </a:moveTo>
                  <a:lnTo>
                    <a:pt x="20869" y="14356"/>
                  </a:lnTo>
                  <a:lnTo>
                    <a:pt x="20869" y="15512"/>
                  </a:lnTo>
                  <a:cubicBezTo>
                    <a:pt x="20869" y="15656"/>
                    <a:pt x="20869" y="15764"/>
                    <a:pt x="20862" y="15856"/>
                  </a:cubicBezTo>
                  <a:cubicBezTo>
                    <a:pt x="20856" y="15948"/>
                    <a:pt x="20843" y="16023"/>
                    <a:pt x="20818" y="16100"/>
                  </a:cubicBezTo>
                  <a:cubicBezTo>
                    <a:pt x="20786" y="16185"/>
                    <a:pt x="20735" y="16261"/>
                    <a:pt x="20671" y="16323"/>
                  </a:cubicBezTo>
                  <a:cubicBezTo>
                    <a:pt x="20607" y="16385"/>
                    <a:pt x="20528" y="16434"/>
                    <a:pt x="20441" y="16465"/>
                  </a:cubicBezTo>
                  <a:cubicBezTo>
                    <a:pt x="20360" y="16490"/>
                    <a:pt x="20283" y="16502"/>
                    <a:pt x="20187" y="16508"/>
                  </a:cubicBezTo>
                  <a:cubicBezTo>
                    <a:pt x="20092" y="16514"/>
                    <a:pt x="19979" y="16514"/>
                    <a:pt x="19828" y="16514"/>
                  </a:cubicBezTo>
                  <a:lnTo>
                    <a:pt x="1767" y="16514"/>
                  </a:lnTo>
                  <a:cubicBezTo>
                    <a:pt x="1619" y="16514"/>
                    <a:pt x="1507" y="16514"/>
                    <a:pt x="1412" y="16508"/>
                  </a:cubicBezTo>
                  <a:cubicBezTo>
                    <a:pt x="1317" y="16502"/>
                    <a:pt x="1240" y="16490"/>
                    <a:pt x="1159" y="16465"/>
                  </a:cubicBezTo>
                  <a:cubicBezTo>
                    <a:pt x="1072" y="16434"/>
                    <a:pt x="993" y="16385"/>
                    <a:pt x="929" y="16323"/>
                  </a:cubicBezTo>
                  <a:cubicBezTo>
                    <a:pt x="865" y="16261"/>
                    <a:pt x="814" y="16185"/>
                    <a:pt x="782" y="16100"/>
                  </a:cubicBezTo>
                  <a:cubicBezTo>
                    <a:pt x="757" y="16023"/>
                    <a:pt x="744" y="15948"/>
                    <a:pt x="738" y="15855"/>
                  </a:cubicBezTo>
                  <a:cubicBezTo>
                    <a:pt x="732" y="15763"/>
                    <a:pt x="732" y="15653"/>
                    <a:pt x="732" y="15508"/>
                  </a:cubicBezTo>
                  <a:lnTo>
                    <a:pt x="732" y="14356"/>
                  </a:lnTo>
                  <a:close/>
                  <a:moveTo>
                    <a:pt x="9214" y="17242"/>
                  </a:moveTo>
                  <a:lnTo>
                    <a:pt x="12398" y="17242"/>
                  </a:lnTo>
                  <a:lnTo>
                    <a:pt x="13004" y="20888"/>
                  </a:lnTo>
                  <a:lnTo>
                    <a:pt x="8628" y="20888"/>
                  </a:lnTo>
                  <a:lnTo>
                    <a:pt x="9214" y="17242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Фигура">
              <a:extLst>
                <a:ext uri="{FF2B5EF4-FFF2-40B4-BE49-F238E27FC236}">
                  <a16:creationId xmlns:a16="http://schemas.microsoft.com/office/drawing/2014/main" id="{0948DB77-3C08-3A42-9C6D-EE54C156E94E}"/>
                </a:ext>
              </a:extLst>
            </p:cNvPr>
            <p:cNvSpPr/>
            <p:nvPr/>
          </p:nvSpPr>
          <p:spPr>
            <a:xfrm>
              <a:off x="14760273" y="7145937"/>
              <a:ext cx="995742" cy="98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8" y="0"/>
                  </a:moveTo>
                  <a:cubicBezTo>
                    <a:pt x="427" y="0"/>
                    <a:pt x="339" y="0"/>
                    <a:pt x="247" y="30"/>
                  </a:cubicBezTo>
                  <a:cubicBezTo>
                    <a:pt x="146" y="67"/>
                    <a:pt x="66" y="148"/>
                    <a:pt x="29" y="251"/>
                  </a:cubicBezTo>
                  <a:cubicBezTo>
                    <a:pt x="0" y="344"/>
                    <a:pt x="0" y="432"/>
                    <a:pt x="0" y="605"/>
                  </a:cubicBezTo>
                  <a:lnTo>
                    <a:pt x="0" y="16869"/>
                  </a:lnTo>
                  <a:cubicBezTo>
                    <a:pt x="0" y="17046"/>
                    <a:pt x="0" y="17133"/>
                    <a:pt x="29" y="17227"/>
                  </a:cubicBezTo>
                  <a:cubicBezTo>
                    <a:pt x="66" y="17329"/>
                    <a:pt x="146" y="17410"/>
                    <a:pt x="247" y="17447"/>
                  </a:cubicBezTo>
                  <a:cubicBezTo>
                    <a:pt x="340" y="17477"/>
                    <a:pt x="427" y="17478"/>
                    <a:pt x="598" y="17478"/>
                  </a:cubicBezTo>
                  <a:lnTo>
                    <a:pt x="6050" y="17478"/>
                  </a:lnTo>
                  <a:lnTo>
                    <a:pt x="4701" y="21371"/>
                  </a:lnTo>
                  <a:lnTo>
                    <a:pt x="5347" y="21600"/>
                  </a:lnTo>
                  <a:lnTo>
                    <a:pt x="6774" y="17478"/>
                  </a:lnTo>
                  <a:lnTo>
                    <a:pt x="14840" y="17478"/>
                  </a:lnTo>
                  <a:lnTo>
                    <a:pt x="16226" y="21580"/>
                  </a:lnTo>
                  <a:lnTo>
                    <a:pt x="16873" y="21357"/>
                  </a:lnTo>
                  <a:lnTo>
                    <a:pt x="15563" y="17478"/>
                  </a:lnTo>
                  <a:lnTo>
                    <a:pt x="20999" y="17478"/>
                  </a:lnTo>
                  <a:cubicBezTo>
                    <a:pt x="21173" y="17478"/>
                    <a:pt x="21260" y="17477"/>
                    <a:pt x="21352" y="17447"/>
                  </a:cubicBezTo>
                  <a:cubicBezTo>
                    <a:pt x="21453" y="17410"/>
                    <a:pt x="21533" y="17329"/>
                    <a:pt x="21570" y="17227"/>
                  </a:cubicBezTo>
                  <a:cubicBezTo>
                    <a:pt x="21599" y="17133"/>
                    <a:pt x="21600" y="17045"/>
                    <a:pt x="21600" y="16872"/>
                  </a:cubicBezTo>
                  <a:lnTo>
                    <a:pt x="21600" y="608"/>
                  </a:lnTo>
                  <a:cubicBezTo>
                    <a:pt x="21600" y="432"/>
                    <a:pt x="21599" y="344"/>
                    <a:pt x="21570" y="251"/>
                  </a:cubicBezTo>
                  <a:cubicBezTo>
                    <a:pt x="21533" y="148"/>
                    <a:pt x="21453" y="67"/>
                    <a:pt x="21352" y="30"/>
                  </a:cubicBezTo>
                  <a:cubicBezTo>
                    <a:pt x="21260" y="0"/>
                    <a:pt x="21172" y="0"/>
                    <a:pt x="21001" y="0"/>
                  </a:cubicBezTo>
                  <a:lnTo>
                    <a:pt x="601" y="0"/>
                  </a:lnTo>
                  <a:lnTo>
                    <a:pt x="598" y="0"/>
                  </a:lnTo>
                  <a:close/>
                  <a:moveTo>
                    <a:pt x="696" y="738"/>
                  </a:moveTo>
                  <a:lnTo>
                    <a:pt x="20904" y="738"/>
                  </a:lnTo>
                  <a:lnTo>
                    <a:pt x="20904" y="1449"/>
                  </a:lnTo>
                  <a:lnTo>
                    <a:pt x="696" y="1449"/>
                  </a:lnTo>
                  <a:lnTo>
                    <a:pt x="696" y="738"/>
                  </a:lnTo>
                  <a:close/>
                  <a:moveTo>
                    <a:pt x="696" y="2134"/>
                  </a:moveTo>
                  <a:lnTo>
                    <a:pt x="20904" y="2134"/>
                  </a:lnTo>
                  <a:lnTo>
                    <a:pt x="20904" y="16739"/>
                  </a:lnTo>
                  <a:lnTo>
                    <a:pt x="696" y="16739"/>
                  </a:lnTo>
                  <a:lnTo>
                    <a:pt x="696" y="2134"/>
                  </a:lnTo>
                  <a:close/>
                  <a:moveTo>
                    <a:pt x="1987" y="2897"/>
                  </a:moveTo>
                  <a:cubicBezTo>
                    <a:pt x="1836" y="2897"/>
                    <a:pt x="1759" y="2898"/>
                    <a:pt x="1679" y="2923"/>
                  </a:cubicBezTo>
                  <a:cubicBezTo>
                    <a:pt x="1590" y="2956"/>
                    <a:pt x="1520" y="3027"/>
                    <a:pt x="1488" y="3116"/>
                  </a:cubicBezTo>
                  <a:cubicBezTo>
                    <a:pt x="1463" y="3198"/>
                    <a:pt x="1462" y="3276"/>
                    <a:pt x="1462" y="3428"/>
                  </a:cubicBezTo>
                  <a:lnTo>
                    <a:pt x="1462" y="7491"/>
                  </a:lnTo>
                  <a:cubicBezTo>
                    <a:pt x="1462" y="7646"/>
                    <a:pt x="1463" y="7723"/>
                    <a:pt x="1488" y="7805"/>
                  </a:cubicBezTo>
                  <a:cubicBezTo>
                    <a:pt x="1520" y="7895"/>
                    <a:pt x="1590" y="7965"/>
                    <a:pt x="1679" y="7998"/>
                  </a:cubicBezTo>
                  <a:cubicBezTo>
                    <a:pt x="1760" y="8024"/>
                    <a:pt x="1836" y="8024"/>
                    <a:pt x="1987" y="8024"/>
                  </a:cubicBezTo>
                  <a:lnTo>
                    <a:pt x="4488" y="8024"/>
                  </a:lnTo>
                  <a:cubicBezTo>
                    <a:pt x="4641" y="8024"/>
                    <a:pt x="4717" y="8024"/>
                    <a:pt x="4798" y="7998"/>
                  </a:cubicBezTo>
                  <a:cubicBezTo>
                    <a:pt x="4887" y="7965"/>
                    <a:pt x="4956" y="7895"/>
                    <a:pt x="4989" y="7805"/>
                  </a:cubicBezTo>
                  <a:cubicBezTo>
                    <a:pt x="5014" y="7723"/>
                    <a:pt x="5014" y="7646"/>
                    <a:pt x="5014" y="7494"/>
                  </a:cubicBezTo>
                  <a:lnTo>
                    <a:pt x="5014" y="3430"/>
                  </a:lnTo>
                  <a:cubicBezTo>
                    <a:pt x="5014" y="3275"/>
                    <a:pt x="5014" y="3198"/>
                    <a:pt x="4989" y="3116"/>
                  </a:cubicBezTo>
                  <a:cubicBezTo>
                    <a:pt x="4956" y="3027"/>
                    <a:pt x="4887" y="2956"/>
                    <a:pt x="4798" y="2923"/>
                  </a:cubicBezTo>
                  <a:cubicBezTo>
                    <a:pt x="4717" y="2897"/>
                    <a:pt x="4640" y="2897"/>
                    <a:pt x="4490" y="2897"/>
                  </a:cubicBezTo>
                  <a:lnTo>
                    <a:pt x="1989" y="2897"/>
                  </a:lnTo>
                  <a:lnTo>
                    <a:pt x="1987" y="2897"/>
                  </a:lnTo>
                  <a:close/>
                  <a:moveTo>
                    <a:pt x="8307" y="2897"/>
                  </a:moveTo>
                  <a:cubicBezTo>
                    <a:pt x="8228" y="2892"/>
                    <a:pt x="8150" y="2919"/>
                    <a:pt x="8090" y="2971"/>
                  </a:cubicBezTo>
                  <a:lnTo>
                    <a:pt x="7303" y="3761"/>
                  </a:lnTo>
                  <a:cubicBezTo>
                    <a:pt x="7273" y="3791"/>
                    <a:pt x="7250" y="3826"/>
                    <a:pt x="7234" y="3866"/>
                  </a:cubicBezTo>
                  <a:cubicBezTo>
                    <a:pt x="7221" y="3900"/>
                    <a:pt x="7215" y="3936"/>
                    <a:pt x="7214" y="3972"/>
                  </a:cubicBezTo>
                  <a:lnTo>
                    <a:pt x="7214" y="5106"/>
                  </a:lnTo>
                  <a:cubicBezTo>
                    <a:pt x="7213" y="5204"/>
                    <a:pt x="7254" y="5299"/>
                    <a:pt x="7326" y="5366"/>
                  </a:cubicBezTo>
                  <a:cubicBezTo>
                    <a:pt x="7390" y="5425"/>
                    <a:pt x="7474" y="5457"/>
                    <a:pt x="7561" y="5457"/>
                  </a:cubicBezTo>
                  <a:lnTo>
                    <a:pt x="8986" y="5457"/>
                  </a:lnTo>
                  <a:cubicBezTo>
                    <a:pt x="9079" y="5457"/>
                    <a:pt x="9169" y="5423"/>
                    <a:pt x="9240" y="5362"/>
                  </a:cubicBezTo>
                  <a:cubicBezTo>
                    <a:pt x="9320" y="5292"/>
                    <a:pt x="9368" y="5193"/>
                    <a:pt x="9374" y="5087"/>
                  </a:cubicBezTo>
                  <a:lnTo>
                    <a:pt x="9374" y="3999"/>
                  </a:lnTo>
                  <a:cubicBezTo>
                    <a:pt x="9376" y="3956"/>
                    <a:pt x="9369" y="3913"/>
                    <a:pt x="9354" y="3872"/>
                  </a:cubicBezTo>
                  <a:cubicBezTo>
                    <a:pt x="9335" y="3824"/>
                    <a:pt x="9306" y="3781"/>
                    <a:pt x="9267" y="3746"/>
                  </a:cubicBezTo>
                  <a:lnTo>
                    <a:pt x="8485" y="2971"/>
                  </a:lnTo>
                  <a:cubicBezTo>
                    <a:pt x="8435" y="2927"/>
                    <a:pt x="8372" y="2902"/>
                    <a:pt x="8307" y="2897"/>
                  </a:cubicBezTo>
                  <a:close/>
                  <a:moveTo>
                    <a:pt x="15874" y="2897"/>
                  </a:moveTo>
                  <a:cubicBezTo>
                    <a:pt x="15795" y="2892"/>
                    <a:pt x="15717" y="2919"/>
                    <a:pt x="15657" y="2971"/>
                  </a:cubicBezTo>
                  <a:lnTo>
                    <a:pt x="14870" y="3761"/>
                  </a:lnTo>
                  <a:cubicBezTo>
                    <a:pt x="14840" y="3791"/>
                    <a:pt x="14817" y="3826"/>
                    <a:pt x="14801" y="3866"/>
                  </a:cubicBezTo>
                  <a:cubicBezTo>
                    <a:pt x="14788" y="3900"/>
                    <a:pt x="14782" y="3936"/>
                    <a:pt x="14781" y="3972"/>
                  </a:cubicBezTo>
                  <a:lnTo>
                    <a:pt x="14781" y="5106"/>
                  </a:lnTo>
                  <a:cubicBezTo>
                    <a:pt x="14780" y="5204"/>
                    <a:pt x="14821" y="5299"/>
                    <a:pt x="14893" y="5366"/>
                  </a:cubicBezTo>
                  <a:cubicBezTo>
                    <a:pt x="14957" y="5425"/>
                    <a:pt x="15041" y="5457"/>
                    <a:pt x="15128" y="5457"/>
                  </a:cubicBezTo>
                  <a:lnTo>
                    <a:pt x="16553" y="5457"/>
                  </a:lnTo>
                  <a:cubicBezTo>
                    <a:pt x="16646" y="5457"/>
                    <a:pt x="16736" y="5423"/>
                    <a:pt x="16807" y="5362"/>
                  </a:cubicBezTo>
                  <a:cubicBezTo>
                    <a:pt x="16887" y="5292"/>
                    <a:pt x="16935" y="5193"/>
                    <a:pt x="16941" y="5087"/>
                  </a:cubicBezTo>
                  <a:lnTo>
                    <a:pt x="16941" y="3999"/>
                  </a:lnTo>
                  <a:cubicBezTo>
                    <a:pt x="16943" y="3956"/>
                    <a:pt x="16936" y="3913"/>
                    <a:pt x="16921" y="3872"/>
                  </a:cubicBezTo>
                  <a:cubicBezTo>
                    <a:pt x="16902" y="3824"/>
                    <a:pt x="16872" y="3781"/>
                    <a:pt x="16834" y="3746"/>
                  </a:cubicBezTo>
                  <a:lnTo>
                    <a:pt x="16052" y="2971"/>
                  </a:lnTo>
                  <a:cubicBezTo>
                    <a:pt x="16002" y="2927"/>
                    <a:pt x="15940" y="2902"/>
                    <a:pt x="15874" y="2897"/>
                  </a:cubicBezTo>
                  <a:close/>
                  <a:moveTo>
                    <a:pt x="18715" y="2897"/>
                  </a:moveTo>
                  <a:cubicBezTo>
                    <a:pt x="18636" y="2892"/>
                    <a:pt x="18558" y="2919"/>
                    <a:pt x="18499" y="2971"/>
                  </a:cubicBezTo>
                  <a:lnTo>
                    <a:pt x="17711" y="3761"/>
                  </a:lnTo>
                  <a:cubicBezTo>
                    <a:pt x="17682" y="3791"/>
                    <a:pt x="17658" y="3826"/>
                    <a:pt x="17643" y="3866"/>
                  </a:cubicBezTo>
                  <a:cubicBezTo>
                    <a:pt x="17630" y="3900"/>
                    <a:pt x="17623" y="3936"/>
                    <a:pt x="17622" y="3972"/>
                  </a:cubicBezTo>
                  <a:lnTo>
                    <a:pt x="17622" y="5106"/>
                  </a:lnTo>
                  <a:cubicBezTo>
                    <a:pt x="17622" y="5204"/>
                    <a:pt x="17663" y="5299"/>
                    <a:pt x="17735" y="5366"/>
                  </a:cubicBezTo>
                  <a:cubicBezTo>
                    <a:pt x="17799" y="5425"/>
                    <a:pt x="17882" y="5457"/>
                    <a:pt x="17969" y="5457"/>
                  </a:cubicBezTo>
                  <a:lnTo>
                    <a:pt x="19394" y="5457"/>
                  </a:lnTo>
                  <a:cubicBezTo>
                    <a:pt x="19487" y="5457"/>
                    <a:pt x="19578" y="5423"/>
                    <a:pt x="19648" y="5362"/>
                  </a:cubicBezTo>
                  <a:cubicBezTo>
                    <a:pt x="19728" y="5292"/>
                    <a:pt x="19777" y="5193"/>
                    <a:pt x="19783" y="5087"/>
                  </a:cubicBezTo>
                  <a:lnTo>
                    <a:pt x="19783" y="3999"/>
                  </a:lnTo>
                  <a:cubicBezTo>
                    <a:pt x="19784" y="3956"/>
                    <a:pt x="19777" y="3913"/>
                    <a:pt x="19762" y="3872"/>
                  </a:cubicBezTo>
                  <a:cubicBezTo>
                    <a:pt x="19744" y="3824"/>
                    <a:pt x="19713" y="3781"/>
                    <a:pt x="19675" y="3746"/>
                  </a:cubicBezTo>
                  <a:lnTo>
                    <a:pt x="18893" y="2971"/>
                  </a:lnTo>
                  <a:cubicBezTo>
                    <a:pt x="18843" y="2927"/>
                    <a:pt x="18781" y="2902"/>
                    <a:pt x="18715" y="2897"/>
                  </a:cubicBezTo>
                  <a:close/>
                  <a:moveTo>
                    <a:pt x="2155" y="3638"/>
                  </a:moveTo>
                  <a:lnTo>
                    <a:pt x="4321" y="3638"/>
                  </a:lnTo>
                  <a:lnTo>
                    <a:pt x="4321" y="7284"/>
                  </a:lnTo>
                  <a:lnTo>
                    <a:pt x="2155" y="7284"/>
                  </a:lnTo>
                  <a:lnTo>
                    <a:pt x="2155" y="3638"/>
                  </a:lnTo>
                  <a:close/>
                  <a:moveTo>
                    <a:pt x="8273" y="3798"/>
                  </a:moveTo>
                  <a:lnTo>
                    <a:pt x="8664" y="4175"/>
                  </a:lnTo>
                  <a:lnTo>
                    <a:pt x="8664" y="4763"/>
                  </a:lnTo>
                  <a:lnTo>
                    <a:pt x="7892" y="4763"/>
                  </a:lnTo>
                  <a:lnTo>
                    <a:pt x="7892" y="4159"/>
                  </a:lnTo>
                  <a:lnTo>
                    <a:pt x="8273" y="3798"/>
                  </a:lnTo>
                  <a:close/>
                  <a:moveTo>
                    <a:pt x="15840" y="3798"/>
                  </a:moveTo>
                  <a:lnTo>
                    <a:pt x="16231" y="4175"/>
                  </a:lnTo>
                  <a:lnTo>
                    <a:pt x="16231" y="4763"/>
                  </a:lnTo>
                  <a:lnTo>
                    <a:pt x="15459" y="4763"/>
                  </a:lnTo>
                  <a:lnTo>
                    <a:pt x="15459" y="4159"/>
                  </a:lnTo>
                  <a:lnTo>
                    <a:pt x="15840" y="3798"/>
                  </a:lnTo>
                  <a:close/>
                  <a:moveTo>
                    <a:pt x="18682" y="3798"/>
                  </a:moveTo>
                  <a:lnTo>
                    <a:pt x="19072" y="4175"/>
                  </a:lnTo>
                  <a:lnTo>
                    <a:pt x="19072" y="4763"/>
                  </a:lnTo>
                  <a:lnTo>
                    <a:pt x="18300" y="4763"/>
                  </a:lnTo>
                  <a:lnTo>
                    <a:pt x="18300" y="4159"/>
                  </a:lnTo>
                  <a:lnTo>
                    <a:pt x="18682" y="3798"/>
                  </a:lnTo>
                  <a:close/>
                  <a:moveTo>
                    <a:pt x="2864" y="4346"/>
                  </a:moveTo>
                  <a:lnTo>
                    <a:pt x="2864" y="5103"/>
                  </a:lnTo>
                  <a:lnTo>
                    <a:pt x="3613" y="5103"/>
                  </a:lnTo>
                  <a:lnTo>
                    <a:pt x="3613" y="4346"/>
                  </a:lnTo>
                  <a:lnTo>
                    <a:pt x="2864" y="4346"/>
                  </a:lnTo>
                  <a:close/>
                  <a:moveTo>
                    <a:pt x="2864" y="5770"/>
                  </a:moveTo>
                  <a:lnTo>
                    <a:pt x="2864" y="6528"/>
                  </a:lnTo>
                  <a:lnTo>
                    <a:pt x="3613" y="6528"/>
                  </a:lnTo>
                  <a:lnTo>
                    <a:pt x="3613" y="5770"/>
                  </a:lnTo>
                  <a:lnTo>
                    <a:pt x="2864" y="5770"/>
                  </a:lnTo>
                  <a:close/>
                  <a:moveTo>
                    <a:pt x="7481" y="6181"/>
                  </a:moveTo>
                  <a:cubicBezTo>
                    <a:pt x="7406" y="6182"/>
                    <a:pt x="7335" y="6214"/>
                    <a:pt x="7284" y="6270"/>
                  </a:cubicBezTo>
                  <a:cubicBezTo>
                    <a:pt x="7239" y="6320"/>
                    <a:pt x="7212" y="6385"/>
                    <a:pt x="7211" y="6453"/>
                  </a:cubicBezTo>
                  <a:lnTo>
                    <a:pt x="7211" y="11304"/>
                  </a:lnTo>
                  <a:cubicBezTo>
                    <a:pt x="7208" y="11401"/>
                    <a:pt x="7247" y="11495"/>
                    <a:pt x="7319" y="11560"/>
                  </a:cubicBezTo>
                  <a:cubicBezTo>
                    <a:pt x="7381" y="11616"/>
                    <a:pt x="7463" y="11646"/>
                    <a:pt x="7546" y="11643"/>
                  </a:cubicBezTo>
                  <a:lnTo>
                    <a:pt x="10452" y="11643"/>
                  </a:lnTo>
                  <a:lnTo>
                    <a:pt x="10452" y="14567"/>
                  </a:lnTo>
                  <a:lnTo>
                    <a:pt x="9003" y="14567"/>
                  </a:lnTo>
                  <a:lnTo>
                    <a:pt x="9003" y="15275"/>
                  </a:lnTo>
                  <a:lnTo>
                    <a:pt x="10910" y="15275"/>
                  </a:lnTo>
                  <a:cubicBezTo>
                    <a:pt x="10980" y="15269"/>
                    <a:pt x="11044" y="15235"/>
                    <a:pt x="11088" y="15181"/>
                  </a:cubicBezTo>
                  <a:cubicBezTo>
                    <a:pt x="11121" y="15140"/>
                    <a:pt x="11141" y="15090"/>
                    <a:pt x="11145" y="15038"/>
                  </a:cubicBezTo>
                  <a:lnTo>
                    <a:pt x="11145" y="11215"/>
                  </a:lnTo>
                  <a:cubicBezTo>
                    <a:pt x="11147" y="11140"/>
                    <a:pt x="11118" y="11068"/>
                    <a:pt x="11065" y="11016"/>
                  </a:cubicBezTo>
                  <a:cubicBezTo>
                    <a:pt x="11014" y="10966"/>
                    <a:pt x="10946" y="10939"/>
                    <a:pt x="10875" y="10941"/>
                  </a:cubicBezTo>
                  <a:lnTo>
                    <a:pt x="7905" y="10941"/>
                  </a:lnTo>
                  <a:lnTo>
                    <a:pt x="7905" y="6918"/>
                  </a:lnTo>
                  <a:lnTo>
                    <a:pt x="15153" y="6918"/>
                  </a:lnTo>
                  <a:lnTo>
                    <a:pt x="15153" y="12483"/>
                  </a:lnTo>
                  <a:cubicBezTo>
                    <a:pt x="15145" y="12555"/>
                    <a:pt x="15169" y="12628"/>
                    <a:pt x="15218" y="12681"/>
                  </a:cubicBezTo>
                  <a:cubicBezTo>
                    <a:pt x="15266" y="12732"/>
                    <a:pt x="15333" y="12760"/>
                    <a:pt x="15403" y="12759"/>
                  </a:cubicBezTo>
                  <a:lnTo>
                    <a:pt x="19142" y="12759"/>
                  </a:lnTo>
                  <a:cubicBezTo>
                    <a:pt x="19228" y="12759"/>
                    <a:pt x="19310" y="12722"/>
                    <a:pt x="19366" y="12656"/>
                  </a:cubicBezTo>
                  <a:cubicBezTo>
                    <a:pt x="19413" y="12602"/>
                    <a:pt x="19438" y="12533"/>
                    <a:pt x="19437" y="12461"/>
                  </a:cubicBezTo>
                  <a:lnTo>
                    <a:pt x="19437" y="6551"/>
                  </a:lnTo>
                  <a:lnTo>
                    <a:pt x="18725" y="6551"/>
                  </a:lnTo>
                  <a:lnTo>
                    <a:pt x="18725" y="12058"/>
                  </a:lnTo>
                  <a:lnTo>
                    <a:pt x="15807" y="12058"/>
                  </a:lnTo>
                  <a:lnTo>
                    <a:pt x="15807" y="6518"/>
                  </a:lnTo>
                  <a:cubicBezTo>
                    <a:pt x="15812" y="6423"/>
                    <a:pt x="15774" y="6330"/>
                    <a:pt x="15705" y="6266"/>
                  </a:cubicBezTo>
                  <a:cubicBezTo>
                    <a:pt x="15642" y="6207"/>
                    <a:pt x="15559" y="6176"/>
                    <a:pt x="15473" y="6181"/>
                  </a:cubicBezTo>
                  <a:lnTo>
                    <a:pt x="7481" y="6181"/>
                  </a:lnTo>
                  <a:close/>
                  <a:moveTo>
                    <a:pt x="13307" y="7233"/>
                  </a:moveTo>
                  <a:cubicBezTo>
                    <a:pt x="13166" y="7236"/>
                    <a:pt x="13042" y="7329"/>
                    <a:pt x="12999" y="7465"/>
                  </a:cubicBezTo>
                  <a:lnTo>
                    <a:pt x="12252" y="9736"/>
                  </a:lnTo>
                  <a:cubicBezTo>
                    <a:pt x="12214" y="9842"/>
                    <a:pt x="12228" y="9959"/>
                    <a:pt x="12290" y="10052"/>
                  </a:cubicBezTo>
                  <a:cubicBezTo>
                    <a:pt x="12358" y="10155"/>
                    <a:pt x="12475" y="10214"/>
                    <a:pt x="12597" y="10208"/>
                  </a:cubicBezTo>
                  <a:lnTo>
                    <a:pt x="12979" y="10208"/>
                  </a:lnTo>
                  <a:lnTo>
                    <a:pt x="12979" y="10918"/>
                  </a:lnTo>
                  <a:lnTo>
                    <a:pt x="13649" y="10918"/>
                  </a:lnTo>
                  <a:lnTo>
                    <a:pt x="13649" y="10208"/>
                  </a:lnTo>
                  <a:lnTo>
                    <a:pt x="14051" y="10208"/>
                  </a:lnTo>
                  <a:cubicBezTo>
                    <a:pt x="14167" y="10193"/>
                    <a:pt x="14269" y="10123"/>
                    <a:pt x="14327" y="10020"/>
                  </a:cubicBezTo>
                  <a:cubicBezTo>
                    <a:pt x="14381" y="9924"/>
                    <a:pt x="14391" y="9809"/>
                    <a:pt x="14354" y="9705"/>
                  </a:cubicBezTo>
                  <a:lnTo>
                    <a:pt x="13632" y="7465"/>
                  </a:lnTo>
                  <a:cubicBezTo>
                    <a:pt x="13586" y="7324"/>
                    <a:pt x="13454" y="7230"/>
                    <a:pt x="13307" y="7233"/>
                  </a:cubicBezTo>
                  <a:close/>
                  <a:moveTo>
                    <a:pt x="9724" y="7636"/>
                  </a:moveTo>
                  <a:cubicBezTo>
                    <a:pt x="9645" y="7631"/>
                    <a:pt x="9567" y="7657"/>
                    <a:pt x="9507" y="7710"/>
                  </a:cubicBezTo>
                  <a:lnTo>
                    <a:pt x="8720" y="8499"/>
                  </a:lnTo>
                  <a:cubicBezTo>
                    <a:pt x="8690" y="8529"/>
                    <a:pt x="8666" y="8565"/>
                    <a:pt x="8651" y="8604"/>
                  </a:cubicBezTo>
                  <a:cubicBezTo>
                    <a:pt x="8638" y="8638"/>
                    <a:pt x="8631" y="8674"/>
                    <a:pt x="8630" y="8711"/>
                  </a:cubicBezTo>
                  <a:lnTo>
                    <a:pt x="8630" y="9844"/>
                  </a:lnTo>
                  <a:cubicBezTo>
                    <a:pt x="8630" y="9943"/>
                    <a:pt x="8671" y="10037"/>
                    <a:pt x="8743" y="10104"/>
                  </a:cubicBezTo>
                  <a:cubicBezTo>
                    <a:pt x="8807" y="10163"/>
                    <a:pt x="8891" y="10196"/>
                    <a:pt x="8977" y="10195"/>
                  </a:cubicBezTo>
                  <a:lnTo>
                    <a:pt x="10403" y="10195"/>
                  </a:lnTo>
                  <a:cubicBezTo>
                    <a:pt x="10496" y="10196"/>
                    <a:pt x="10586" y="10162"/>
                    <a:pt x="10657" y="10100"/>
                  </a:cubicBezTo>
                  <a:cubicBezTo>
                    <a:pt x="10737" y="10031"/>
                    <a:pt x="10785" y="9932"/>
                    <a:pt x="10791" y="9825"/>
                  </a:cubicBezTo>
                  <a:lnTo>
                    <a:pt x="10791" y="8737"/>
                  </a:lnTo>
                  <a:cubicBezTo>
                    <a:pt x="10793" y="8694"/>
                    <a:pt x="10786" y="8651"/>
                    <a:pt x="10770" y="8611"/>
                  </a:cubicBezTo>
                  <a:cubicBezTo>
                    <a:pt x="10752" y="8562"/>
                    <a:pt x="10723" y="8519"/>
                    <a:pt x="10684" y="8485"/>
                  </a:cubicBezTo>
                  <a:lnTo>
                    <a:pt x="9901" y="7710"/>
                  </a:lnTo>
                  <a:cubicBezTo>
                    <a:pt x="9852" y="7666"/>
                    <a:pt x="9789" y="7640"/>
                    <a:pt x="9724" y="7636"/>
                  </a:cubicBezTo>
                  <a:close/>
                  <a:moveTo>
                    <a:pt x="9690" y="8537"/>
                  </a:moveTo>
                  <a:lnTo>
                    <a:pt x="10081" y="8914"/>
                  </a:lnTo>
                  <a:lnTo>
                    <a:pt x="10081" y="9502"/>
                  </a:lnTo>
                  <a:lnTo>
                    <a:pt x="9309" y="9502"/>
                  </a:lnTo>
                  <a:lnTo>
                    <a:pt x="9309" y="8897"/>
                  </a:lnTo>
                  <a:lnTo>
                    <a:pt x="9690" y="8537"/>
                  </a:lnTo>
                  <a:close/>
                  <a:moveTo>
                    <a:pt x="13324" y="8820"/>
                  </a:moveTo>
                  <a:lnTo>
                    <a:pt x="13608" y="9470"/>
                  </a:lnTo>
                  <a:lnTo>
                    <a:pt x="13040" y="9470"/>
                  </a:lnTo>
                  <a:lnTo>
                    <a:pt x="13324" y="8820"/>
                  </a:lnTo>
                  <a:close/>
                  <a:moveTo>
                    <a:pt x="1784" y="11647"/>
                  </a:moveTo>
                  <a:cubicBezTo>
                    <a:pt x="1692" y="11642"/>
                    <a:pt x="1603" y="11674"/>
                    <a:pt x="1535" y="11736"/>
                  </a:cubicBezTo>
                  <a:cubicBezTo>
                    <a:pt x="1474" y="11791"/>
                    <a:pt x="1434" y="11865"/>
                    <a:pt x="1422" y="11947"/>
                  </a:cubicBezTo>
                  <a:lnTo>
                    <a:pt x="1422" y="14960"/>
                  </a:lnTo>
                  <a:cubicBezTo>
                    <a:pt x="1425" y="15037"/>
                    <a:pt x="1455" y="15110"/>
                    <a:pt x="1507" y="15166"/>
                  </a:cubicBezTo>
                  <a:cubicBezTo>
                    <a:pt x="1564" y="15228"/>
                    <a:pt x="1643" y="15265"/>
                    <a:pt x="1727" y="15268"/>
                  </a:cubicBezTo>
                  <a:lnTo>
                    <a:pt x="2217" y="15268"/>
                  </a:lnTo>
                  <a:cubicBezTo>
                    <a:pt x="2269" y="15425"/>
                    <a:pt x="2351" y="15573"/>
                    <a:pt x="2474" y="15698"/>
                  </a:cubicBezTo>
                  <a:cubicBezTo>
                    <a:pt x="2896" y="16125"/>
                    <a:pt x="3580" y="16125"/>
                    <a:pt x="4002" y="15698"/>
                  </a:cubicBezTo>
                  <a:cubicBezTo>
                    <a:pt x="4126" y="15573"/>
                    <a:pt x="4208" y="15425"/>
                    <a:pt x="4259" y="15268"/>
                  </a:cubicBezTo>
                  <a:lnTo>
                    <a:pt x="5104" y="15268"/>
                  </a:lnTo>
                  <a:cubicBezTo>
                    <a:pt x="5155" y="15425"/>
                    <a:pt x="5238" y="15573"/>
                    <a:pt x="5361" y="15698"/>
                  </a:cubicBezTo>
                  <a:cubicBezTo>
                    <a:pt x="5783" y="16125"/>
                    <a:pt x="6467" y="16125"/>
                    <a:pt x="6889" y="15698"/>
                  </a:cubicBezTo>
                  <a:cubicBezTo>
                    <a:pt x="7013" y="15573"/>
                    <a:pt x="7095" y="15425"/>
                    <a:pt x="7146" y="15268"/>
                  </a:cubicBezTo>
                  <a:lnTo>
                    <a:pt x="7984" y="15268"/>
                  </a:lnTo>
                  <a:cubicBezTo>
                    <a:pt x="8068" y="15267"/>
                    <a:pt x="8147" y="15230"/>
                    <a:pt x="8203" y="15166"/>
                  </a:cubicBezTo>
                  <a:cubicBezTo>
                    <a:pt x="8249" y="15113"/>
                    <a:pt x="8274" y="15045"/>
                    <a:pt x="8275" y="14974"/>
                  </a:cubicBezTo>
                  <a:lnTo>
                    <a:pt x="8275" y="13478"/>
                  </a:lnTo>
                  <a:cubicBezTo>
                    <a:pt x="8278" y="13428"/>
                    <a:pt x="8269" y="13377"/>
                    <a:pt x="8249" y="13331"/>
                  </a:cubicBezTo>
                  <a:cubicBezTo>
                    <a:pt x="8233" y="13293"/>
                    <a:pt x="8210" y="13260"/>
                    <a:pt x="8180" y="13232"/>
                  </a:cubicBezTo>
                  <a:lnTo>
                    <a:pt x="6649" y="11699"/>
                  </a:lnTo>
                  <a:cubicBezTo>
                    <a:pt x="6629" y="11683"/>
                    <a:pt x="6608" y="11670"/>
                    <a:pt x="6585" y="11661"/>
                  </a:cubicBezTo>
                  <a:cubicBezTo>
                    <a:pt x="6560" y="11652"/>
                    <a:pt x="6534" y="11648"/>
                    <a:pt x="6508" y="11647"/>
                  </a:cubicBezTo>
                  <a:lnTo>
                    <a:pt x="1784" y="11647"/>
                  </a:lnTo>
                  <a:close/>
                  <a:moveTo>
                    <a:pt x="2157" y="12375"/>
                  </a:moveTo>
                  <a:lnTo>
                    <a:pt x="6341" y="12375"/>
                  </a:lnTo>
                  <a:lnTo>
                    <a:pt x="7558" y="13615"/>
                  </a:lnTo>
                  <a:lnTo>
                    <a:pt x="7558" y="14557"/>
                  </a:lnTo>
                  <a:lnTo>
                    <a:pt x="7139" y="14557"/>
                  </a:lnTo>
                  <a:cubicBezTo>
                    <a:pt x="7086" y="14409"/>
                    <a:pt x="7006" y="14270"/>
                    <a:pt x="6889" y="14152"/>
                  </a:cubicBezTo>
                  <a:cubicBezTo>
                    <a:pt x="6678" y="13939"/>
                    <a:pt x="6402" y="13832"/>
                    <a:pt x="6125" y="13832"/>
                  </a:cubicBezTo>
                  <a:cubicBezTo>
                    <a:pt x="5849" y="13832"/>
                    <a:pt x="5572" y="13939"/>
                    <a:pt x="5361" y="14152"/>
                  </a:cubicBezTo>
                  <a:cubicBezTo>
                    <a:pt x="5245" y="14270"/>
                    <a:pt x="5164" y="14409"/>
                    <a:pt x="5111" y="14557"/>
                  </a:cubicBezTo>
                  <a:lnTo>
                    <a:pt x="4252" y="14557"/>
                  </a:lnTo>
                  <a:cubicBezTo>
                    <a:pt x="4199" y="14409"/>
                    <a:pt x="4119" y="14270"/>
                    <a:pt x="4002" y="14152"/>
                  </a:cubicBezTo>
                  <a:cubicBezTo>
                    <a:pt x="3791" y="13939"/>
                    <a:pt x="3515" y="13832"/>
                    <a:pt x="3238" y="13832"/>
                  </a:cubicBezTo>
                  <a:cubicBezTo>
                    <a:pt x="2962" y="13832"/>
                    <a:pt x="2685" y="13939"/>
                    <a:pt x="2474" y="14152"/>
                  </a:cubicBezTo>
                  <a:cubicBezTo>
                    <a:pt x="2358" y="14270"/>
                    <a:pt x="2277" y="14409"/>
                    <a:pt x="2225" y="14557"/>
                  </a:cubicBezTo>
                  <a:lnTo>
                    <a:pt x="2149" y="14557"/>
                  </a:lnTo>
                  <a:lnTo>
                    <a:pt x="2157" y="12375"/>
                  </a:lnTo>
                  <a:close/>
                  <a:moveTo>
                    <a:pt x="12972" y="13469"/>
                  </a:moveTo>
                  <a:cubicBezTo>
                    <a:pt x="12893" y="13464"/>
                    <a:pt x="12815" y="13490"/>
                    <a:pt x="12756" y="13542"/>
                  </a:cubicBezTo>
                  <a:lnTo>
                    <a:pt x="11968" y="14332"/>
                  </a:lnTo>
                  <a:cubicBezTo>
                    <a:pt x="11938" y="14362"/>
                    <a:pt x="11915" y="14398"/>
                    <a:pt x="11899" y="14437"/>
                  </a:cubicBezTo>
                  <a:cubicBezTo>
                    <a:pt x="11886" y="14471"/>
                    <a:pt x="11880" y="14507"/>
                    <a:pt x="11879" y="14544"/>
                  </a:cubicBezTo>
                  <a:lnTo>
                    <a:pt x="11879" y="15677"/>
                  </a:lnTo>
                  <a:cubicBezTo>
                    <a:pt x="11878" y="15776"/>
                    <a:pt x="11919" y="15870"/>
                    <a:pt x="11991" y="15937"/>
                  </a:cubicBezTo>
                  <a:cubicBezTo>
                    <a:pt x="12055" y="15996"/>
                    <a:pt x="12139" y="16028"/>
                    <a:pt x="12226" y="16028"/>
                  </a:cubicBezTo>
                  <a:lnTo>
                    <a:pt x="13651" y="16028"/>
                  </a:lnTo>
                  <a:cubicBezTo>
                    <a:pt x="13744" y="16028"/>
                    <a:pt x="13835" y="15995"/>
                    <a:pt x="13905" y="15933"/>
                  </a:cubicBezTo>
                  <a:cubicBezTo>
                    <a:pt x="13985" y="15864"/>
                    <a:pt x="14033" y="15764"/>
                    <a:pt x="14039" y="15658"/>
                  </a:cubicBezTo>
                  <a:lnTo>
                    <a:pt x="14039" y="14570"/>
                  </a:lnTo>
                  <a:cubicBezTo>
                    <a:pt x="14041" y="14527"/>
                    <a:pt x="14034" y="14484"/>
                    <a:pt x="14019" y="14444"/>
                  </a:cubicBezTo>
                  <a:cubicBezTo>
                    <a:pt x="14000" y="14395"/>
                    <a:pt x="13970" y="14352"/>
                    <a:pt x="13932" y="14317"/>
                  </a:cubicBezTo>
                  <a:lnTo>
                    <a:pt x="13150" y="13542"/>
                  </a:lnTo>
                  <a:cubicBezTo>
                    <a:pt x="13100" y="13499"/>
                    <a:pt x="13038" y="13473"/>
                    <a:pt x="12972" y="13469"/>
                  </a:cubicBezTo>
                  <a:close/>
                  <a:moveTo>
                    <a:pt x="12938" y="14369"/>
                  </a:moveTo>
                  <a:lnTo>
                    <a:pt x="13329" y="14746"/>
                  </a:lnTo>
                  <a:lnTo>
                    <a:pt x="13329" y="15334"/>
                  </a:lnTo>
                  <a:lnTo>
                    <a:pt x="12557" y="15334"/>
                  </a:lnTo>
                  <a:lnTo>
                    <a:pt x="12557" y="14730"/>
                  </a:lnTo>
                  <a:lnTo>
                    <a:pt x="12938" y="14369"/>
                  </a:lnTo>
                  <a:close/>
                  <a:moveTo>
                    <a:pt x="3238" y="14566"/>
                  </a:moveTo>
                  <a:cubicBezTo>
                    <a:pt x="3329" y="14566"/>
                    <a:pt x="3420" y="14601"/>
                    <a:pt x="3489" y="14671"/>
                  </a:cubicBezTo>
                  <a:cubicBezTo>
                    <a:pt x="3628" y="14811"/>
                    <a:pt x="3628" y="15038"/>
                    <a:pt x="3489" y="15178"/>
                  </a:cubicBezTo>
                  <a:cubicBezTo>
                    <a:pt x="3350" y="15319"/>
                    <a:pt x="3126" y="15319"/>
                    <a:pt x="2988" y="15178"/>
                  </a:cubicBezTo>
                  <a:cubicBezTo>
                    <a:pt x="2849" y="15038"/>
                    <a:pt x="2849" y="14811"/>
                    <a:pt x="2988" y="14671"/>
                  </a:cubicBezTo>
                  <a:cubicBezTo>
                    <a:pt x="3057" y="14601"/>
                    <a:pt x="3148" y="14566"/>
                    <a:pt x="3238" y="14566"/>
                  </a:cubicBezTo>
                  <a:close/>
                  <a:moveTo>
                    <a:pt x="6125" y="14566"/>
                  </a:moveTo>
                  <a:cubicBezTo>
                    <a:pt x="6216" y="14566"/>
                    <a:pt x="6307" y="14601"/>
                    <a:pt x="6376" y="14671"/>
                  </a:cubicBezTo>
                  <a:cubicBezTo>
                    <a:pt x="6515" y="14811"/>
                    <a:pt x="6515" y="15038"/>
                    <a:pt x="6376" y="15178"/>
                  </a:cubicBezTo>
                  <a:cubicBezTo>
                    <a:pt x="6237" y="15319"/>
                    <a:pt x="6013" y="15319"/>
                    <a:pt x="5875" y="15178"/>
                  </a:cubicBezTo>
                  <a:cubicBezTo>
                    <a:pt x="5736" y="15038"/>
                    <a:pt x="5736" y="14811"/>
                    <a:pt x="5875" y="14671"/>
                  </a:cubicBezTo>
                  <a:cubicBezTo>
                    <a:pt x="5944" y="14601"/>
                    <a:pt x="6035" y="14566"/>
                    <a:pt x="6125" y="1456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623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A2B2F9A-78F0-6C41-B5F9-467D667ECFDE}"/>
              </a:ext>
            </a:extLst>
          </p:cNvPr>
          <p:cNvSpPr txBox="1">
            <a:spLocks/>
          </p:cNvSpPr>
          <p:nvPr/>
        </p:nvSpPr>
        <p:spPr bwMode="auto">
          <a:xfrm>
            <a:off x="13488144" y="5921896"/>
            <a:ext cx="9100367" cy="479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30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SECTION BREAK</a:t>
            </a:r>
            <a:endParaRPr lang="x-none" altLang="x-none" sz="13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5272769-ACAA-4E4F-9E92-4A0B94C3F32A}"/>
              </a:ext>
            </a:extLst>
          </p:cNvPr>
          <p:cNvGrpSpPr/>
          <p:nvPr/>
        </p:nvGrpSpPr>
        <p:grpSpPr>
          <a:xfrm>
            <a:off x="13472299" y="10306560"/>
            <a:ext cx="10173470" cy="1746019"/>
            <a:chOff x="13472299" y="10306560"/>
            <a:chExt cx="10173470" cy="174601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7914A1A-90DC-EE4B-9634-90737503F426}"/>
                </a:ext>
              </a:extLst>
            </p:cNvPr>
            <p:cNvSpPr/>
            <p:nvPr/>
          </p:nvSpPr>
          <p:spPr>
            <a:xfrm>
              <a:off x="13472299" y="10306560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C4EBE23-DFED-D948-B41B-663B7DCAF632}"/>
                </a:ext>
              </a:extLst>
            </p:cNvPr>
            <p:cNvSpPr/>
            <p:nvPr/>
          </p:nvSpPr>
          <p:spPr>
            <a:xfrm>
              <a:off x="13472299" y="11136238"/>
              <a:ext cx="8337941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43FFAACF-1AF2-2348-AAFD-02E2263939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74776" y="0"/>
            <a:ext cx="13202984" cy="13707938"/>
          </a:xfrm>
          <a:prstGeom prst="parallelogram">
            <a:avLst>
              <a:gd name="adj" fmla="val 59416"/>
            </a:avLst>
          </a:prstGeom>
        </p:spPr>
      </p:sp>
      <p:sp>
        <p:nvSpPr>
          <p:cNvPr id="28" name="Параллелограмм 27">
            <a:extLst>
              <a:ext uri="{FF2B5EF4-FFF2-40B4-BE49-F238E27FC236}">
                <a16:creationId xmlns:a16="http://schemas.microsoft.com/office/drawing/2014/main" id="{D66B7C8C-CF74-EA4A-8B21-7C436D482F8E}"/>
              </a:ext>
            </a:extLst>
          </p:cNvPr>
          <p:cNvSpPr/>
          <p:nvPr/>
        </p:nvSpPr>
        <p:spPr>
          <a:xfrm>
            <a:off x="670720" y="0"/>
            <a:ext cx="8640959" cy="13707938"/>
          </a:xfrm>
          <a:prstGeom prst="parallelogram">
            <a:avLst>
              <a:gd name="adj" fmla="val 90647"/>
            </a:avLst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9686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60</a:t>
            </a:fld>
            <a:endParaRPr lang="x-none" altLang="x-none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58AA076-381F-0046-AD29-9DFFF385F9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026716" y="2249488"/>
            <a:ext cx="8208912" cy="8694744"/>
          </a:xfrm>
        </p:spPr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FBF4CC2-E090-624B-B066-883D9AFE71C6}"/>
              </a:ext>
            </a:extLst>
          </p:cNvPr>
          <p:cNvGrpSpPr/>
          <p:nvPr/>
        </p:nvGrpSpPr>
        <p:grpSpPr>
          <a:xfrm>
            <a:off x="2827657" y="3312803"/>
            <a:ext cx="9449380" cy="6518368"/>
            <a:chOff x="2827657" y="3312803"/>
            <a:chExt cx="9449380" cy="6518368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6522548A-4612-1E48-8E7A-A13EBD4E5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44112" y="3701298"/>
              <a:ext cx="9432925" cy="158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100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Contact us</a:t>
              </a:r>
              <a:endParaRPr lang="x-none" altLang="x-none" sz="10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F89E9ECA-C633-754F-B3B8-8506697C3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2867" y="3312803"/>
              <a:ext cx="5592762" cy="4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lnSpc>
                  <a:spcPct val="150000"/>
                </a:lnSpc>
                <a:defRPr/>
              </a:pPr>
              <a:r>
                <a:rPr lang="en-US" altLang="x-none" sz="1800" b="1" spc="300" dirty="0">
                  <a:solidFill>
                    <a:schemeClr val="accent1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Poppins SemiBold" charset="0"/>
                </a:rPr>
                <a:t>SUBTITLE DEMO TEXT</a:t>
              </a:r>
              <a:endParaRPr lang="x-none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92DEB0A-0BAC-9848-B272-EDA3DB508BC2}"/>
                </a:ext>
              </a:extLst>
            </p:cNvPr>
            <p:cNvSpPr/>
            <p:nvPr/>
          </p:nvSpPr>
          <p:spPr>
            <a:xfrm>
              <a:off x="2827657" y="5921896"/>
              <a:ext cx="8700194" cy="3909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adipiscing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nonummy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nibh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erat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volutpat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Ut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wisi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dignissim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blandit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praesent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luptatum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zzril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delenit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augue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ad minim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veniam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quis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nostrud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tation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ex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commodo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consequat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 Duis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autem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vel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B5716CB-38DD-5349-86BE-FEC8BCB089DD}"/>
              </a:ext>
            </a:extLst>
          </p:cNvPr>
          <p:cNvGrpSpPr/>
          <p:nvPr/>
        </p:nvGrpSpPr>
        <p:grpSpPr>
          <a:xfrm>
            <a:off x="15792400" y="3761003"/>
            <a:ext cx="4918893" cy="5277233"/>
            <a:chOff x="15792400" y="3761003"/>
            <a:chExt cx="4918893" cy="5277233"/>
          </a:xfrm>
        </p:grpSpPr>
        <p:pic>
          <p:nvPicPr>
            <p:cNvPr id="11" name="Рисунок 10" descr="Метка">
              <a:extLst>
                <a:ext uri="{FF2B5EF4-FFF2-40B4-BE49-F238E27FC236}">
                  <a16:creationId xmlns:a16="http://schemas.microsoft.com/office/drawing/2014/main" id="{0F9F7ECA-FC80-BF4E-A885-026972E14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92400" y="5358115"/>
              <a:ext cx="1741355" cy="1741355"/>
            </a:xfrm>
            <a:prstGeom prst="rect">
              <a:avLst/>
            </a:prstGeom>
          </p:spPr>
        </p:pic>
        <p:pic>
          <p:nvPicPr>
            <p:cNvPr id="13" name="Рисунок 12" descr="Метка">
              <a:extLst>
                <a:ext uri="{FF2B5EF4-FFF2-40B4-BE49-F238E27FC236}">
                  <a16:creationId xmlns:a16="http://schemas.microsoft.com/office/drawing/2014/main" id="{A42AEFAE-EA5C-FD45-82DE-23A2F293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464808" y="3761003"/>
              <a:ext cx="1246485" cy="1246485"/>
            </a:xfrm>
            <a:prstGeom prst="rect">
              <a:avLst/>
            </a:prstGeom>
          </p:spPr>
        </p:pic>
        <p:pic>
          <p:nvPicPr>
            <p:cNvPr id="14" name="Рисунок 13" descr="Метка">
              <a:extLst>
                <a:ext uri="{FF2B5EF4-FFF2-40B4-BE49-F238E27FC236}">
                  <a16:creationId xmlns:a16="http://schemas.microsoft.com/office/drawing/2014/main" id="{1E20B0D1-E991-9049-B20B-8A5051EA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41565" y="7791751"/>
              <a:ext cx="1246485" cy="1246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77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A2B2F9A-78F0-6C41-B5F9-467D667ECFDE}"/>
              </a:ext>
            </a:extLst>
          </p:cNvPr>
          <p:cNvSpPr txBox="1">
            <a:spLocks/>
          </p:cNvSpPr>
          <p:nvPr/>
        </p:nvSpPr>
        <p:spPr bwMode="auto">
          <a:xfrm>
            <a:off x="7811666" y="5022279"/>
            <a:ext cx="9100367" cy="479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defRPr/>
            </a:pPr>
            <a:r>
              <a:rPr lang="en-US" altLang="x-none" sz="13000" b="1" dirty="0">
                <a:solidFill>
                  <a:srgbClr val="FFFFFF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THANK</a:t>
            </a:r>
          </a:p>
          <a:p>
            <a:pPr algn="ctr" eaLnBrk="1">
              <a:defRPr/>
            </a:pPr>
            <a:r>
              <a:rPr lang="en-US" altLang="x-none" sz="13000" b="1" dirty="0">
                <a:solidFill>
                  <a:srgbClr val="FFFFFF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YOU</a:t>
            </a:r>
            <a:endParaRPr lang="x-none" altLang="x-none" sz="13000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23FC073-7EBE-4E4D-8C41-2FB7A90FCD3A}"/>
              </a:ext>
            </a:extLst>
          </p:cNvPr>
          <p:cNvGrpSpPr/>
          <p:nvPr/>
        </p:nvGrpSpPr>
        <p:grpSpPr>
          <a:xfrm>
            <a:off x="7275114" y="9406943"/>
            <a:ext cx="10173470" cy="1746019"/>
            <a:chOff x="7275114" y="9406943"/>
            <a:chExt cx="10173470" cy="174601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7914A1A-90DC-EE4B-9634-90737503F426}"/>
                </a:ext>
              </a:extLst>
            </p:cNvPr>
            <p:cNvSpPr/>
            <p:nvPr/>
          </p:nvSpPr>
          <p:spPr>
            <a:xfrm>
              <a:off x="7275114" y="9406943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rgbClr val="FFFFFF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C4EBE23-DFED-D948-B41B-663B7DCAF632}"/>
                </a:ext>
              </a:extLst>
            </p:cNvPr>
            <p:cNvSpPr/>
            <p:nvPr/>
          </p:nvSpPr>
          <p:spPr>
            <a:xfrm>
              <a:off x="8192879" y="10236621"/>
              <a:ext cx="8337941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D10D4FC-FDCF-B045-8868-241F4BC2CB5D}"/>
              </a:ext>
            </a:extLst>
          </p:cNvPr>
          <p:cNvGrpSpPr/>
          <p:nvPr/>
        </p:nvGrpSpPr>
        <p:grpSpPr>
          <a:xfrm>
            <a:off x="-7442881" y="-9436731"/>
            <a:ext cx="36633094" cy="29159283"/>
            <a:chOff x="-7442881" y="-9436731"/>
            <a:chExt cx="36633094" cy="29159283"/>
          </a:xfrm>
        </p:grpSpPr>
        <p:sp>
          <p:nvSpPr>
            <p:cNvPr id="7" name="Параллелограмм 6">
              <a:extLst>
                <a:ext uri="{FF2B5EF4-FFF2-40B4-BE49-F238E27FC236}">
                  <a16:creationId xmlns:a16="http://schemas.microsoft.com/office/drawing/2014/main" id="{5C82D966-83ED-AE42-801C-6A24C9C37069}"/>
                </a:ext>
              </a:extLst>
            </p:cNvPr>
            <p:cNvSpPr/>
            <p:nvPr/>
          </p:nvSpPr>
          <p:spPr>
            <a:xfrm>
              <a:off x="0" y="9235420"/>
              <a:ext cx="5485819" cy="7252211"/>
            </a:xfrm>
            <a:prstGeom prst="parallelogram">
              <a:avLst>
                <a:gd name="adj" fmla="val 75238"/>
              </a:avLst>
            </a:prstGeom>
            <a:solidFill>
              <a:schemeClr val="bg2">
                <a:lumMod val="75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" name="Параллелограмм 7">
              <a:extLst>
                <a:ext uri="{FF2B5EF4-FFF2-40B4-BE49-F238E27FC236}">
                  <a16:creationId xmlns:a16="http://schemas.microsoft.com/office/drawing/2014/main" id="{C97815D9-7869-474C-8B1E-D5A9065DCB3B}"/>
                </a:ext>
              </a:extLst>
            </p:cNvPr>
            <p:cNvSpPr/>
            <p:nvPr/>
          </p:nvSpPr>
          <p:spPr>
            <a:xfrm>
              <a:off x="-7442881" y="4382606"/>
              <a:ext cx="11603657" cy="15339946"/>
            </a:xfrm>
            <a:prstGeom prst="parallelogram">
              <a:avLst>
                <a:gd name="adj" fmla="val 75238"/>
              </a:avLst>
            </a:prstGeom>
            <a:solidFill>
              <a:schemeClr val="bg2">
                <a:lumMod val="75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9" name="Параллелограмм 8">
              <a:extLst>
                <a:ext uri="{FF2B5EF4-FFF2-40B4-BE49-F238E27FC236}">
                  <a16:creationId xmlns:a16="http://schemas.microsoft.com/office/drawing/2014/main" id="{A8E46114-8DAE-5D40-B669-4E2CCADBE1BF}"/>
                </a:ext>
              </a:extLst>
            </p:cNvPr>
            <p:cNvSpPr/>
            <p:nvPr/>
          </p:nvSpPr>
          <p:spPr>
            <a:xfrm>
              <a:off x="23132122" y="-5423524"/>
              <a:ext cx="6058091" cy="8008750"/>
            </a:xfrm>
            <a:prstGeom prst="parallelogram">
              <a:avLst>
                <a:gd name="adj" fmla="val 75238"/>
              </a:avLst>
            </a:prstGeom>
            <a:solidFill>
              <a:schemeClr val="bg2">
                <a:lumMod val="75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" name="Параллелограмм 11">
              <a:extLst>
                <a:ext uri="{FF2B5EF4-FFF2-40B4-BE49-F238E27FC236}">
                  <a16:creationId xmlns:a16="http://schemas.microsoft.com/office/drawing/2014/main" id="{2C87BED7-BC24-0442-AEF4-771F370ACDD5}"/>
                </a:ext>
              </a:extLst>
            </p:cNvPr>
            <p:cNvSpPr/>
            <p:nvPr/>
          </p:nvSpPr>
          <p:spPr>
            <a:xfrm>
              <a:off x="20463767" y="4273463"/>
              <a:ext cx="5485819" cy="7252211"/>
            </a:xfrm>
            <a:prstGeom prst="parallelogram">
              <a:avLst>
                <a:gd name="adj" fmla="val 75238"/>
              </a:avLst>
            </a:prstGeom>
            <a:solidFill>
              <a:schemeClr val="bg2">
                <a:lumMod val="75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3" name="Параллелограмм 12">
              <a:extLst>
                <a:ext uri="{FF2B5EF4-FFF2-40B4-BE49-F238E27FC236}">
                  <a16:creationId xmlns:a16="http://schemas.microsoft.com/office/drawing/2014/main" id="{23B3E109-1726-1148-914B-4369ED2F0049}"/>
                </a:ext>
              </a:extLst>
            </p:cNvPr>
            <p:cNvSpPr/>
            <p:nvPr/>
          </p:nvSpPr>
          <p:spPr>
            <a:xfrm>
              <a:off x="17232560" y="-9436731"/>
              <a:ext cx="11603657" cy="15339946"/>
            </a:xfrm>
            <a:prstGeom prst="parallelogram">
              <a:avLst>
                <a:gd name="adj" fmla="val 75238"/>
              </a:avLst>
            </a:prstGeom>
            <a:solidFill>
              <a:schemeClr val="bg2">
                <a:lumMod val="75000"/>
              </a:schemeClr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BEFADD-0C40-0F40-841F-F31AFE28571A}"/>
              </a:ext>
            </a:extLst>
          </p:cNvPr>
          <p:cNvGrpSpPr/>
          <p:nvPr/>
        </p:nvGrpSpPr>
        <p:grpSpPr>
          <a:xfrm>
            <a:off x="682637" y="-3981796"/>
            <a:ext cx="20939867" cy="15216291"/>
            <a:chOff x="682637" y="-3981796"/>
            <a:chExt cx="20939867" cy="15216291"/>
          </a:xfrm>
        </p:grpSpPr>
        <p:sp>
          <p:nvSpPr>
            <p:cNvPr id="6" name="Параллелограмм 5">
              <a:extLst>
                <a:ext uri="{FF2B5EF4-FFF2-40B4-BE49-F238E27FC236}">
                  <a16:creationId xmlns:a16="http://schemas.microsoft.com/office/drawing/2014/main" id="{EE2AD349-3806-6548-9C83-46054298455A}"/>
                </a:ext>
              </a:extLst>
            </p:cNvPr>
            <p:cNvSpPr/>
            <p:nvPr/>
          </p:nvSpPr>
          <p:spPr>
            <a:xfrm>
              <a:off x="7789325" y="-3981796"/>
              <a:ext cx="5485819" cy="7252211"/>
            </a:xfrm>
            <a:prstGeom prst="parallelogram">
              <a:avLst>
                <a:gd name="adj" fmla="val 75238"/>
              </a:avLst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" name="Параллелограмм 9">
              <a:extLst>
                <a:ext uri="{FF2B5EF4-FFF2-40B4-BE49-F238E27FC236}">
                  <a16:creationId xmlns:a16="http://schemas.microsoft.com/office/drawing/2014/main" id="{7761DC5A-AA4F-D44C-9730-531422E6B7D6}"/>
                </a:ext>
              </a:extLst>
            </p:cNvPr>
            <p:cNvSpPr/>
            <p:nvPr/>
          </p:nvSpPr>
          <p:spPr>
            <a:xfrm>
              <a:off x="682637" y="7236346"/>
              <a:ext cx="3024336" cy="3998149"/>
            </a:xfrm>
            <a:prstGeom prst="parallelogram">
              <a:avLst>
                <a:gd name="adj" fmla="val 75238"/>
              </a:avLst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" name="Параллелограмм 10">
              <a:extLst>
                <a:ext uri="{FF2B5EF4-FFF2-40B4-BE49-F238E27FC236}">
                  <a16:creationId xmlns:a16="http://schemas.microsoft.com/office/drawing/2014/main" id="{BB300828-3C7B-DC49-B6EB-5D99408780F3}"/>
                </a:ext>
              </a:extLst>
            </p:cNvPr>
            <p:cNvSpPr/>
            <p:nvPr/>
          </p:nvSpPr>
          <p:spPr>
            <a:xfrm>
              <a:off x="18598168" y="3901420"/>
              <a:ext cx="3024336" cy="3998149"/>
            </a:xfrm>
            <a:prstGeom prst="parallelogram">
              <a:avLst>
                <a:gd name="adj" fmla="val 75238"/>
              </a:avLst>
            </a:prstGeom>
            <a:solidFill>
              <a:schemeClr val="accent1"/>
            </a:solidFill>
            <a:ln w="25400">
              <a:noFill/>
              <a:miter lim="400000"/>
            </a:ln>
          </p:spPr>
          <p:txBody>
            <a:bodyPr lIns="50800" tIns="50800" rIns="50800" bIns="50800" rtlCol="0" anchor="ctr"/>
            <a:lstStyle/>
            <a:p>
              <a:pPr algn="ctr"/>
              <a:endParaRPr lang="ru-RU"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118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Фигура">
            <a:extLst>
              <a:ext uri="{FF2B5EF4-FFF2-40B4-BE49-F238E27FC236}">
                <a16:creationId xmlns:a16="http://schemas.microsoft.com/office/drawing/2014/main" id="{51DF6CF6-E68B-9147-8EF4-24E51F6B9A91}"/>
              </a:ext>
            </a:extLst>
          </p:cNvPr>
          <p:cNvSpPr/>
          <p:nvPr/>
        </p:nvSpPr>
        <p:spPr>
          <a:xfrm>
            <a:off x="1545853" y="7328790"/>
            <a:ext cx="1002921" cy="994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5" h="21195" extrusionOk="0">
                <a:moveTo>
                  <a:pt x="10065" y="0"/>
                </a:moveTo>
                <a:cubicBezTo>
                  <a:pt x="9397" y="0"/>
                  <a:pt x="8730" y="72"/>
                  <a:pt x="8074" y="212"/>
                </a:cubicBezTo>
                <a:lnTo>
                  <a:pt x="8214" y="841"/>
                </a:lnTo>
                <a:cubicBezTo>
                  <a:pt x="8824" y="712"/>
                  <a:pt x="9444" y="647"/>
                  <a:pt x="10065" y="647"/>
                </a:cubicBezTo>
                <a:cubicBezTo>
                  <a:pt x="12473" y="647"/>
                  <a:pt x="14880" y="1619"/>
                  <a:pt x="16717" y="3562"/>
                </a:cubicBezTo>
                <a:cubicBezTo>
                  <a:pt x="19554" y="6562"/>
                  <a:pt x="20198" y="11001"/>
                  <a:pt x="18655" y="14658"/>
                </a:cubicBezTo>
                <a:lnTo>
                  <a:pt x="19198" y="14958"/>
                </a:lnTo>
                <a:cubicBezTo>
                  <a:pt x="20861" y="11057"/>
                  <a:pt x="20179" y="6310"/>
                  <a:pt x="17149" y="3105"/>
                </a:cubicBezTo>
                <a:cubicBezTo>
                  <a:pt x="15193" y="1035"/>
                  <a:pt x="12629" y="0"/>
                  <a:pt x="10065" y="0"/>
                </a:cubicBezTo>
                <a:close/>
                <a:moveTo>
                  <a:pt x="7328" y="404"/>
                </a:moveTo>
                <a:cubicBezTo>
                  <a:pt x="6982" y="508"/>
                  <a:pt x="6639" y="629"/>
                  <a:pt x="6303" y="773"/>
                </a:cubicBezTo>
                <a:lnTo>
                  <a:pt x="6501" y="1387"/>
                </a:lnTo>
                <a:cubicBezTo>
                  <a:pt x="6817" y="1250"/>
                  <a:pt x="7138" y="1133"/>
                  <a:pt x="7463" y="1035"/>
                </a:cubicBezTo>
                <a:lnTo>
                  <a:pt x="7328" y="404"/>
                </a:lnTo>
                <a:close/>
                <a:moveTo>
                  <a:pt x="4535" y="1268"/>
                </a:moveTo>
                <a:cubicBezTo>
                  <a:pt x="4472" y="1270"/>
                  <a:pt x="4409" y="1276"/>
                  <a:pt x="4346" y="1287"/>
                </a:cubicBezTo>
                <a:cubicBezTo>
                  <a:pt x="4043" y="1340"/>
                  <a:pt x="3760" y="1486"/>
                  <a:pt x="3535" y="1707"/>
                </a:cubicBezTo>
                <a:lnTo>
                  <a:pt x="1610" y="3518"/>
                </a:lnTo>
                <a:lnTo>
                  <a:pt x="318" y="3525"/>
                </a:lnTo>
                <a:cubicBezTo>
                  <a:pt x="182" y="3525"/>
                  <a:pt x="61" y="3617"/>
                  <a:pt x="17" y="3753"/>
                </a:cubicBezTo>
                <a:cubicBezTo>
                  <a:pt x="-20" y="3870"/>
                  <a:pt x="6" y="3998"/>
                  <a:pt x="86" y="4088"/>
                </a:cubicBezTo>
                <a:lnTo>
                  <a:pt x="1749" y="5831"/>
                </a:lnTo>
                <a:cubicBezTo>
                  <a:pt x="1804" y="5898"/>
                  <a:pt x="1879" y="5944"/>
                  <a:pt x="1962" y="5961"/>
                </a:cubicBezTo>
                <a:cubicBezTo>
                  <a:pt x="2072" y="5984"/>
                  <a:pt x="2186" y="5955"/>
                  <a:pt x="2274" y="5882"/>
                </a:cubicBezTo>
                <a:lnTo>
                  <a:pt x="5939" y="2366"/>
                </a:lnTo>
                <a:cubicBezTo>
                  <a:pt x="6017" y="2290"/>
                  <a:pt x="6057" y="2178"/>
                  <a:pt x="6044" y="2066"/>
                </a:cubicBezTo>
                <a:cubicBezTo>
                  <a:pt x="6034" y="1981"/>
                  <a:pt x="5994" y="1903"/>
                  <a:pt x="5932" y="1847"/>
                </a:cubicBezTo>
                <a:cubicBezTo>
                  <a:pt x="5816" y="1753"/>
                  <a:pt x="5694" y="1666"/>
                  <a:pt x="5567" y="1587"/>
                </a:cubicBezTo>
                <a:cubicBezTo>
                  <a:pt x="5417" y="1495"/>
                  <a:pt x="5261" y="1414"/>
                  <a:pt x="5096" y="1357"/>
                </a:cubicBezTo>
                <a:cubicBezTo>
                  <a:pt x="4914" y="1294"/>
                  <a:pt x="4725" y="1261"/>
                  <a:pt x="4535" y="1268"/>
                </a:cubicBezTo>
                <a:close/>
                <a:moveTo>
                  <a:pt x="4625" y="1980"/>
                </a:moveTo>
                <a:cubicBezTo>
                  <a:pt x="4826" y="1976"/>
                  <a:pt x="5024" y="2032"/>
                  <a:pt x="5196" y="2141"/>
                </a:cubicBezTo>
                <a:lnTo>
                  <a:pt x="2033" y="5172"/>
                </a:lnTo>
                <a:lnTo>
                  <a:pt x="1166" y="4238"/>
                </a:lnTo>
                <a:lnTo>
                  <a:pt x="1840" y="4209"/>
                </a:lnTo>
                <a:lnTo>
                  <a:pt x="3971" y="2230"/>
                </a:lnTo>
                <a:cubicBezTo>
                  <a:pt x="4157" y="2072"/>
                  <a:pt x="4387" y="1985"/>
                  <a:pt x="4625" y="1980"/>
                </a:cubicBezTo>
                <a:close/>
                <a:moveTo>
                  <a:pt x="10065" y="2510"/>
                </a:moveTo>
                <a:cubicBezTo>
                  <a:pt x="8108" y="2510"/>
                  <a:pt x="6151" y="3299"/>
                  <a:pt x="4658" y="4879"/>
                </a:cubicBezTo>
                <a:cubicBezTo>
                  <a:pt x="1671" y="8038"/>
                  <a:pt x="1671" y="13160"/>
                  <a:pt x="4658" y="16320"/>
                </a:cubicBezTo>
                <a:cubicBezTo>
                  <a:pt x="7644" y="19479"/>
                  <a:pt x="12486" y="19479"/>
                  <a:pt x="15472" y="16320"/>
                </a:cubicBezTo>
                <a:cubicBezTo>
                  <a:pt x="18459" y="13160"/>
                  <a:pt x="18459" y="8038"/>
                  <a:pt x="15472" y="4879"/>
                </a:cubicBezTo>
                <a:cubicBezTo>
                  <a:pt x="13979" y="3299"/>
                  <a:pt x="12022" y="2510"/>
                  <a:pt x="10065" y="2510"/>
                </a:cubicBezTo>
                <a:close/>
                <a:moveTo>
                  <a:pt x="10364" y="3170"/>
                </a:moveTo>
                <a:cubicBezTo>
                  <a:pt x="11334" y="3213"/>
                  <a:pt x="12296" y="3468"/>
                  <a:pt x="13185" y="3934"/>
                </a:cubicBezTo>
                <a:lnTo>
                  <a:pt x="11052" y="6220"/>
                </a:lnTo>
                <a:lnTo>
                  <a:pt x="10364" y="5483"/>
                </a:lnTo>
                <a:lnTo>
                  <a:pt x="10364" y="3170"/>
                </a:lnTo>
                <a:close/>
                <a:moveTo>
                  <a:pt x="9727" y="3170"/>
                </a:moveTo>
                <a:cubicBezTo>
                  <a:pt x="9728" y="3170"/>
                  <a:pt x="9729" y="3171"/>
                  <a:pt x="9730" y="3170"/>
                </a:cubicBezTo>
                <a:lnTo>
                  <a:pt x="9730" y="5649"/>
                </a:lnTo>
                <a:cubicBezTo>
                  <a:pt x="9729" y="5685"/>
                  <a:pt x="9735" y="5721"/>
                  <a:pt x="9747" y="5755"/>
                </a:cubicBezTo>
                <a:cubicBezTo>
                  <a:pt x="9761" y="5795"/>
                  <a:pt x="9783" y="5831"/>
                  <a:pt x="9812" y="5861"/>
                </a:cubicBezTo>
                <a:lnTo>
                  <a:pt x="10884" y="6983"/>
                </a:lnTo>
                <a:cubicBezTo>
                  <a:pt x="10931" y="7036"/>
                  <a:pt x="10996" y="7068"/>
                  <a:pt x="11064" y="7073"/>
                </a:cubicBezTo>
                <a:cubicBezTo>
                  <a:pt x="11135" y="7077"/>
                  <a:pt x="11204" y="7052"/>
                  <a:pt x="11258" y="7002"/>
                </a:cubicBezTo>
                <a:lnTo>
                  <a:pt x="13809" y="4305"/>
                </a:lnTo>
                <a:cubicBezTo>
                  <a:pt x="14244" y="4595"/>
                  <a:pt x="14657" y="4939"/>
                  <a:pt x="15036" y="5340"/>
                </a:cubicBezTo>
                <a:cubicBezTo>
                  <a:pt x="15341" y="5663"/>
                  <a:pt x="15611" y="6009"/>
                  <a:pt x="15848" y="6372"/>
                </a:cubicBezTo>
                <a:lnTo>
                  <a:pt x="13787" y="6372"/>
                </a:lnTo>
                <a:cubicBezTo>
                  <a:pt x="13734" y="6369"/>
                  <a:pt x="13681" y="6376"/>
                  <a:pt x="13631" y="6395"/>
                </a:cubicBezTo>
                <a:cubicBezTo>
                  <a:pt x="13582" y="6413"/>
                  <a:pt x="13537" y="6441"/>
                  <a:pt x="13498" y="6478"/>
                </a:cubicBezTo>
                <a:lnTo>
                  <a:pt x="11799" y="8279"/>
                </a:lnTo>
                <a:cubicBezTo>
                  <a:pt x="11749" y="8331"/>
                  <a:pt x="11721" y="8402"/>
                  <a:pt x="11721" y="8476"/>
                </a:cubicBezTo>
                <a:cubicBezTo>
                  <a:pt x="11721" y="8550"/>
                  <a:pt x="11749" y="8622"/>
                  <a:pt x="11799" y="8674"/>
                </a:cubicBezTo>
                <a:lnTo>
                  <a:pt x="13105" y="10055"/>
                </a:lnTo>
                <a:lnTo>
                  <a:pt x="13105" y="13476"/>
                </a:lnTo>
                <a:cubicBezTo>
                  <a:pt x="13104" y="13557"/>
                  <a:pt x="13134" y="13636"/>
                  <a:pt x="13188" y="13695"/>
                </a:cubicBezTo>
                <a:cubicBezTo>
                  <a:pt x="13239" y="13751"/>
                  <a:pt x="13308" y="13784"/>
                  <a:pt x="13382" y="13787"/>
                </a:cubicBezTo>
                <a:lnTo>
                  <a:pt x="14747" y="13787"/>
                </a:lnTo>
                <a:cubicBezTo>
                  <a:pt x="14794" y="13788"/>
                  <a:pt x="14840" y="13778"/>
                  <a:pt x="14883" y="13757"/>
                </a:cubicBezTo>
                <a:cubicBezTo>
                  <a:pt x="14923" y="13738"/>
                  <a:pt x="14959" y="13711"/>
                  <a:pt x="14989" y="13676"/>
                </a:cubicBezTo>
                <a:lnTo>
                  <a:pt x="17091" y="10809"/>
                </a:lnTo>
                <a:cubicBezTo>
                  <a:pt x="17042" y="12642"/>
                  <a:pt x="16358" y="14459"/>
                  <a:pt x="15036" y="15858"/>
                </a:cubicBezTo>
                <a:cubicBezTo>
                  <a:pt x="12290" y="18763"/>
                  <a:pt x="7839" y="18763"/>
                  <a:pt x="5093" y="15858"/>
                </a:cubicBezTo>
                <a:cubicBezTo>
                  <a:pt x="3285" y="13945"/>
                  <a:pt x="2668" y="11250"/>
                  <a:pt x="3241" y="8802"/>
                </a:cubicBezTo>
                <a:lnTo>
                  <a:pt x="5401" y="8802"/>
                </a:lnTo>
                <a:lnTo>
                  <a:pt x="5401" y="10772"/>
                </a:lnTo>
                <a:lnTo>
                  <a:pt x="7063" y="12179"/>
                </a:lnTo>
                <a:lnTo>
                  <a:pt x="7063" y="12193"/>
                </a:lnTo>
                <a:lnTo>
                  <a:pt x="7063" y="13809"/>
                </a:lnTo>
                <a:cubicBezTo>
                  <a:pt x="7062" y="13862"/>
                  <a:pt x="7074" y="13914"/>
                  <a:pt x="7098" y="13960"/>
                </a:cubicBezTo>
                <a:cubicBezTo>
                  <a:pt x="7122" y="14007"/>
                  <a:pt x="7157" y="14046"/>
                  <a:pt x="7200" y="14074"/>
                </a:cubicBezTo>
                <a:lnTo>
                  <a:pt x="8068" y="14672"/>
                </a:lnTo>
                <a:lnTo>
                  <a:pt x="8068" y="16319"/>
                </a:lnTo>
                <a:cubicBezTo>
                  <a:pt x="8070" y="16375"/>
                  <a:pt x="8086" y="16428"/>
                  <a:pt x="8116" y="16474"/>
                </a:cubicBezTo>
                <a:cubicBezTo>
                  <a:pt x="8151" y="16530"/>
                  <a:pt x="8203" y="16571"/>
                  <a:pt x="8263" y="16591"/>
                </a:cubicBezTo>
                <a:lnTo>
                  <a:pt x="9886" y="17275"/>
                </a:lnTo>
                <a:cubicBezTo>
                  <a:pt x="9991" y="17325"/>
                  <a:pt x="10112" y="17317"/>
                  <a:pt x="10211" y="17255"/>
                </a:cubicBezTo>
                <a:cubicBezTo>
                  <a:pt x="10314" y="17190"/>
                  <a:pt x="10379" y="17076"/>
                  <a:pt x="10384" y="16949"/>
                </a:cubicBezTo>
                <a:lnTo>
                  <a:pt x="10407" y="12013"/>
                </a:lnTo>
                <a:cubicBezTo>
                  <a:pt x="10406" y="11911"/>
                  <a:pt x="10364" y="11814"/>
                  <a:pt x="10292" y="11746"/>
                </a:cubicBezTo>
                <a:cubicBezTo>
                  <a:pt x="10238" y="11696"/>
                  <a:pt x="10170" y="11665"/>
                  <a:pt x="10098" y="11657"/>
                </a:cubicBezTo>
                <a:lnTo>
                  <a:pt x="7896" y="11657"/>
                </a:lnTo>
                <a:lnTo>
                  <a:pt x="7896" y="11657"/>
                </a:lnTo>
                <a:lnTo>
                  <a:pt x="7859" y="11657"/>
                </a:lnTo>
                <a:lnTo>
                  <a:pt x="7818" y="11657"/>
                </a:lnTo>
                <a:lnTo>
                  <a:pt x="7818" y="11658"/>
                </a:lnTo>
                <a:lnTo>
                  <a:pt x="7684" y="11661"/>
                </a:lnTo>
                <a:lnTo>
                  <a:pt x="7684" y="10211"/>
                </a:lnTo>
                <a:lnTo>
                  <a:pt x="10128" y="10211"/>
                </a:lnTo>
                <a:cubicBezTo>
                  <a:pt x="10190" y="10211"/>
                  <a:pt x="10250" y="10187"/>
                  <a:pt x="10297" y="10144"/>
                </a:cubicBezTo>
                <a:cubicBezTo>
                  <a:pt x="10352" y="10095"/>
                  <a:pt x="10386" y="10024"/>
                  <a:pt x="10391" y="9947"/>
                </a:cubicBezTo>
                <a:lnTo>
                  <a:pt x="10391" y="8132"/>
                </a:lnTo>
                <a:cubicBezTo>
                  <a:pt x="10393" y="8085"/>
                  <a:pt x="10386" y="8039"/>
                  <a:pt x="10371" y="7995"/>
                </a:cubicBezTo>
                <a:cubicBezTo>
                  <a:pt x="10359" y="7963"/>
                  <a:pt x="10344" y="7933"/>
                  <a:pt x="10324" y="7906"/>
                </a:cubicBezTo>
                <a:lnTo>
                  <a:pt x="8567" y="6063"/>
                </a:lnTo>
                <a:cubicBezTo>
                  <a:pt x="8480" y="5980"/>
                  <a:pt x="8355" y="5959"/>
                  <a:pt x="8248" y="6009"/>
                </a:cubicBezTo>
                <a:cubicBezTo>
                  <a:pt x="8146" y="6056"/>
                  <a:pt x="8077" y="6160"/>
                  <a:pt x="8071" y="6277"/>
                </a:cubicBezTo>
                <a:lnTo>
                  <a:pt x="8075" y="7078"/>
                </a:lnTo>
                <a:lnTo>
                  <a:pt x="7403" y="7078"/>
                </a:lnTo>
                <a:lnTo>
                  <a:pt x="7403" y="3714"/>
                </a:lnTo>
                <a:cubicBezTo>
                  <a:pt x="8149" y="3392"/>
                  <a:pt x="8935" y="3210"/>
                  <a:pt x="9727" y="3170"/>
                </a:cubicBezTo>
                <a:close/>
                <a:moveTo>
                  <a:pt x="6733" y="4049"/>
                </a:moveTo>
                <a:lnTo>
                  <a:pt x="6732" y="7459"/>
                </a:lnTo>
                <a:cubicBezTo>
                  <a:pt x="6732" y="7536"/>
                  <a:pt x="6760" y="7610"/>
                  <a:pt x="6808" y="7667"/>
                </a:cubicBezTo>
                <a:cubicBezTo>
                  <a:pt x="6858" y="7724"/>
                  <a:pt x="6926" y="7760"/>
                  <a:pt x="6999" y="7768"/>
                </a:cubicBezTo>
                <a:lnTo>
                  <a:pt x="8363" y="7776"/>
                </a:lnTo>
                <a:cubicBezTo>
                  <a:pt x="8470" y="7777"/>
                  <a:pt x="8571" y="7729"/>
                  <a:pt x="8640" y="7644"/>
                </a:cubicBezTo>
                <a:cubicBezTo>
                  <a:pt x="8692" y="7581"/>
                  <a:pt x="8723" y="7502"/>
                  <a:pt x="8727" y="7419"/>
                </a:cubicBezTo>
                <a:lnTo>
                  <a:pt x="8727" y="7190"/>
                </a:lnTo>
                <a:lnTo>
                  <a:pt x="9733" y="8255"/>
                </a:lnTo>
                <a:lnTo>
                  <a:pt x="9733" y="9543"/>
                </a:lnTo>
                <a:lnTo>
                  <a:pt x="7358" y="9543"/>
                </a:lnTo>
                <a:cubicBezTo>
                  <a:pt x="7272" y="9548"/>
                  <a:pt x="7192" y="9590"/>
                  <a:pt x="7136" y="9659"/>
                </a:cubicBezTo>
                <a:cubicBezTo>
                  <a:pt x="7086" y="9721"/>
                  <a:pt x="7059" y="9801"/>
                  <a:pt x="7060" y="9883"/>
                </a:cubicBezTo>
                <a:lnTo>
                  <a:pt x="7062" y="11284"/>
                </a:lnTo>
                <a:lnTo>
                  <a:pt x="6033" y="10433"/>
                </a:lnTo>
                <a:lnTo>
                  <a:pt x="6033" y="8340"/>
                </a:lnTo>
                <a:cubicBezTo>
                  <a:pt x="6023" y="8267"/>
                  <a:pt x="5985" y="8201"/>
                  <a:pt x="5928" y="8158"/>
                </a:cubicBezTo>
                <a:cubicBezTo>
                  <a:pt x="5882" y="8125"/>
                  <a:pt x="5827" y="8109"/>
                  <a:pt x="5771" y="8113"/>
                </a:cubicBezTo>
                <a:lnTo>
                  <a:pt x="3437" y="8113"/>
                </a:lnTo>
                <a:cubicBezTo>
                  <a:pt x="3776" y="7101"/>
                  <a:pt x="4327" y="6150"/>
                  <a:pt x="5093" y="5340"/>
                </a:cubicBezTo>
                <a:cubicBezTo>
                  <a:pt x="5590" y="4814"/>
                  <a:pt x="6144" y="4384"/>
                  <a:pt x="6733" y="4049"/>
                </a:cubicBezTo>
                <a:close/>
                <a:moveTo>
                  <a:pt x="957" y="6179"/>
                </a:moveTo>
                <a:cubicBezTo>
                  <a:pt x="-739" y="10091"/>
                  <a:pt x="-65" y="14871"/>
                  <a:pt x="2980" y="18093"/>
                </a:cubicBezTo>
                <a:cubicBezTo>
                  <a:pt x="5367" y="20619"/>
                  <a:pt x="8659" y="21600"/>
                  <a:pt x="11752" y="21044"/>
                </a:cubicBezTo>
                <a:lnTo>
                  <a:pt x="11617" y="20413"/>
                </a:lnTo>
                <a:cubicBezTo>
                  <a:pt x="8722" y="20922"/>
                  <a:pt x="5646" y="19999"/>
                  <a:pt x="3412" y="17636"/>
                </a:cubicBezTo>
                <a:cubicBezTo>
                  <a:pt x="544" y="14602"/>
                  <a:pt x="-85" y="10096"/>
                  <a:pt x="1526" y="6416"/>
                </a:cubicBezTo>
                <a:lnTo>
                  <a:pt x="957" y="6179"/>
                </a:lnTo>
                <a:close/>
                <a:moveTo>
                  <a:pt x="16081" y="6751"/>
                </a:moveTo>
                <a:cubicBezTo>
                  <a:pt x="16638" y="7724"/>
                  <a:pt x="16966" y="8801"/>
                  <a:pt x="17064" y="9898"/>
                </a:cubicBezTo>
                <a:lnTo>
                  <a:pt x="16089" y="9899"/>
                </a:lnTo>
                <a:lnTo>
                  <a:pt x="16081" y="6751"/>
                </a:lnTo>
                <a:close/>
                <a:moveTo>
                  <a:pt x="13871" y="7071"/>
                </a:moveTo>
                <a:lnTo>
                  <a:pt x="15431" y="7071"/>
                </a:lnTo>
                <a:lnTo>
                  <a:pt x="15431" y="10294"/>
                </a:lnTo>
                <a:cubicBezTo>
                  <a:pt x="15436" y="10380"/>
                  <a:pt x="15472" y="10461"/>
                  <a:pt x="15532" y="10519"/>
                </a:cubicBezTo>
                <a:cubicBezTo>
                  <a:pt x="15586" y="10572"/>
                  <a:pt x="15657" y="10602"/>
                  <a:pt x="15730" y="10605"/>
                </a:cubicBezTo>
                <a:lnTo>
                  <a:pt x="16420" y="10602"/>
                </a:lnTo>
                <a:lnTo>
                  <a:pt x="14576" y="13092"/>
                </a:lnTo>
                <a:lnTo>
                  <a:pt x="13736" y="13092"/>
                </a:lnTo>
                <a:lnTo>
                  <a:pt x="13742" y="9898"/>
                </a:lnTo>
                <a:cubicBezTo>
                  <a:pt x="13740" y="9852"/>
                  <a:pt x="13732" y="9808"/>
                  <a:pt x="13716" y="9765"/>
                </a:cubicBezTo>
                <a:cubicBezTo>
                  <a:pt x="13700" y="9721"/>
                  <a:pt x="13677" y="9680"/>
                  <a:pt x="13648" y="9644"/>
                </a:cubicBezTo>
                <a:lnTo>
                  <a:pt x="12512" y="8465"/>
                </a:lnTo>
                <a:lnTo>
                  <a:pt x="13871" y="7071"/>
                </a:lnTo>
                <a:close/>
                <a:moveTo>
                  <a:pt x="7905" y="12369"/>
                </a:moveTo>
                <a:lnTo>
                  <a:pt x="9768" y="12374"/>
                </a:lnTo>
                <a:lnTo>
                  <a:pt x="9768" y="16492"/>
                </a:lnTo>
                <a:lnTo>
                  <a:pt x="8737" y="16062"/>
                </a:lnTo>
                <a:lnTo>
                  <a:pt x="8737" y="14511"/>
                </a:lnTo>
                <a:cubicBezTo>
                  <a:pt x="8736" y="14443"/>
                  <a:pt x="8718" y="14377"/>
                  <a:pt x="8684" y="14319"/>
                </a:cubicBezTo>
                <a:cubicBezTo>
                  <a:pt x="8656" y="14271"/>
                  <a:pt x="8618" y="14229"/>
                  <a:pt x="8573" y="14199"/>
                </a:cubicBezTo>
                <a:lnTo>
                  <a:pt x="7684" y="13600"/>
                </a:lnTo>
                <a:lnTo>
                  <a:pt x="7684" y="12372"/>
                </a:lnTo>
                <a:lnTo>
                  <a:pt x="7905" y="12372"/>
                </a:lnTo>
                <a:lnTo>
                  <a:pt x="7905" y="12369"/>
                </a:lnTo>
                <a:close/>
                <a:moveTo>
                  <a:pt x="18071" y="15251"/>
                </a:moveTo>
                <a:cubicBezTo>
                  <a:pt x="17988" y="15253"/>
                  <a:pt x="17908" y="15283"/>
                  <a:pt x="17842" y="15338"/>
                </a:cubicBezTo>
                <a:lnTo>
                  <a:pt x="14177" y="18853"/>
                </a:lnTo>
                <a:cubicBezTo>
                  <a:pt x="14099" y="18929"/>
                  <a:pt x="14059" y="19041"/>
                  <a:pt x="14072" y="19153"/>
                </a:cubicBezTo>
                <a:cubicBezTo>
                  <a:pt x="14082" y="19238"/>
                  <a:pt x="14122" y="19316"/>
                  <a:pt x="14184" y="19372"/>
                </a:cubicBezTo>
                <a:cubicBezTo>
                  <a:pt x="14300" y="19466"/>
                  <a:pt x="14422" y="19553"/>
                  <a:pt x="14549" y="19632"/>
                </a:cubicBezTo>
                <a:cubicBezTo>
                  <a:pt x="14699" y="19724"/>
                  <a:pt x="14855" y="19805"/>
                  <a:pt x="15020" y="19862"/>
                </a:cubicBezTo>
                <a:cubicBezTo>
                  <a:pt x="15202" y="19925"/>
                  <a:pt x="15391" y="19958"/>
                  <a:pt x="15581" y="19952"/>
                </a:cubicBezTo>
                <a:cubicBezTo>
                  <a:pt x="15644" y="19949"/>
                  <a:pt x="15707" y="19943"/>
                  <a:pt x="15770" y="19932"/>
                </a:cubicBezTo>
                <a:cubicBezTo>
                  <a:pt x="16073" y="19879"/>
                  <a:pt x="16356" y="19733"/>
                  <a:pt x="16581" y="19512"/>
                </a:cubicBezTo>
                <a:lnTo>
                  <a:pt x="18506" y="17701"/>
                </a:lnTo>
                <a:lnTo>
                  <a:pt x="19798" y="17695"/>
                </a:lnTo>
                <a:cubicBezTo>
                  <a:pt x="19934" y="17694"/>
                  <a:pt x="20055" y="17602"/>
                  <a:pt x="20099" y="17466"/>
                </a:cubicBezTo>
                <a:cubicBezTo>
                  <a:pt x="20136" y="17350"/>
                  <a:pt x="20110" y="17221"/>
                  <a:pt x="20030" y="17131"/>
                </a:cubicBezTo>
                <a:lnTo>
                  <a:pt x="18367" y="15389"/>
                </a:lnTo>
                <a:cubicBezTo>
                  <a:pt x="18312" y="15321"/>
                  <a:pt x="18237" y="15275"/>
                  <a:pt x="18154" y="15258"/>
                </a:cubicBezTo>
                <a:cubicBezTo>
                  <a:pt x="18126" y="15252"/>
                  <a:pt x="18098" y="15250"/>
                  <a:pt x="18071" y="15251"/>
                </a:cubicBezTo>
                <a:close/>
                <a:moveTo>
                  <a:pt x="18083" y="16047"/>
                </a:moveTo>
                <a:lnTo>
                  <a:pt x="18950" y="16981"/>
                </a:lnTo>
                <a:lnTo>
                  <a:pt x="18276" y="17010"/>
                </a:lnTo>
                <a:lnTo>
                  <a:pt x="16145" y="18989"/>
                </a:lnTo>
                <a:cubicBezTo>
                  <a:pt x="15959" y="19147"/>
                  <a:pt x="15729" y="19234"/>
                  <a:pt x="15491" y="19239"/>
                </a:cubicBezTo>
                <a:cubicBezTo>
                  <a:pt x="15290" y="19243"/>
                  <a:pt x="15092" y="19187"/>
                  <a:pt x="14920" y="19078"/>
                </a:cubicBezTo>
                <a:lnTo>
                  <a:pt x="18083" y="16047"/>
                </a:lnTo>
                <a:close/>
                <a:moveTo>
                  <a:pt x="13609" y="19820"/>
                </a:moveTo>
                <a:cubicBezTo>
                  <a:pt x="13254" y="19973"/>
                  <a:pt x="12891" y="20099"/>
                  <a:pt x="12523" y="20204"/>
                </a:cubicBezTo>
                <a:lnTo>
                  <a:pt x="12664" y="20834"/>
                </a:lnTo>
                <a:cubicBezTo>
                  <a:pt x="13066" y="20720"/>
                  <a:pt x="13463" y="20582"/>
                  <a:pt x="13852" y="20414"/>
                </a:cubicBezTo>
                <a:lnTo>
                  <a:pt x="13609" y="1982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771654EA-9AD1-E34D-9D06-479FFA2D4CE7}"/>
              </a:ext>
            </a:extLst>
          </p:cNvPr>
          <p:cNvSpPr/>
          <p:nvPr/>
        </p:nvSpPr>
        <p:spPr>
          <a:xfrm>
            <a:off x="1550199" y="2871530"/>
            <a:ext cx="994229" cy="994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0827" y="0"/>
                </a:moveTo>
                <a:cubicBezTo>
                  <a:pt x="10764" y="-1"/>
                  <a:pt x="10703" y="15"/>
                  <a:pt x="10649" y="46"/>
                </a:cubicBezTo>
                <a:lnTo>
                  <a:pt x="172" y="5811"/>
                </a:lnTo>
                <a:cubicBezTo>
                  <a:pt x="133" y="5829"/>
                  <a:pt x="98" y="5855"/>
                  <a:pt x="70" y="5887"/>
                </a:cubicBezTo>
                <a:cubicBezTo>
                  <a:pt x="26" y="5939"/>
                  <a:pt x="1" y="6004"/>
                  <a:pt x="0" y="6073"/>
                </a:cubicBezTo>
                <a:lnTo>
                  <a:pt x="0" y="21371"/>
                </a:lnTo>
                <a:cubicBezTo>
                  <a:pt x="3" y="21433"/>
                  <a:pt x="29" y="21491"/>
                  <a:pt x="74" y="21533"/>
                </a:cubicBezTo>
                <a:cubicBezTo>
                  <a:pt x="116" y="21573"/>
                  <a:pt x="171" y="21597"/>
                  <a:pt x="230" y="21599"/>
                </a:cubicBezTo>
                <a:lnTo>
                  <a:pt x="2226" y="21599"/>
                </a:lnTo>
                <a:cubicBezTo>
                  <a:pt x="2309" y="21595"/>
                  <a:pt x="2386" y="21555"/>
                  <a:pt x="2436" y="21489"/>
                </a:cubicBezTo>
                <a:cubicBezTo>
                  <a:pt x="2471" y="21442"/>
                  <a:pt x="2491" y="21386"/>
                  <a:pt x="2492" y="21328"/>
                </a:cubicBezTo>
                <a:lnTo>
                  <a:pt x="2492" y="11496"/>
                </a:lnTo>
                <a:lnTo>
                  <a:pt x="19105" y="11496"/>
                </a:lnTo>
                <a:lnTo>
                  <a:pt x="19105" y="21272"/>
                </a:lnTo>
                <a:cubicBezTo>
                  <a:pt x="19102" y="21354"/>
                  <a:pt x="19133" y="21435"/>
                  <a:pt x="19191" y="21493"/>
                </a:cubicBezTo>
                <a:cubicBezTo>
                  <a:pt x="19249" y="21552"/>
                  <a:pt x="19328" y="21583"/>
                  <a:pt x="19410" y="21582"/>
                </a:cubicBezTo>
                <a:lnTo>
                  <a:pt x="21287" y="21582"/>
                </a:lnTo>
                <a:cubicBezTo>
                  <a:pt x="21367" y="21587"/>
                  <a:pt x="21445" y="21560"/>
                  <a:pt x="21503" y="21506"/>
                </a:cubicBezTo>
                <a:cubicBezTo>
                  <a:pt x="21563" y="21452"/>
                  <a:pt x="21598" y="21375"/>
                  <a:pt x="21599" y="21295"/>
                </a:cubicBezTo>
                <a:lnTo>
                  <a:pt x="21599" y="6429"/>
                </a:lnTo>
                <a:cubicBezTo>
                  <a:pt x="21600" y="6375"/>
                  <a:pt x="21584" y="6322"/>
                  <a:pt x="21553" y="6277"/>
                </a:cubicBezTo>
                <a:cubicBezTo>
                  <a:pt x="21528" y="6241"/>
                  <a:pt x="21495" y="6211"/>
                  <a:pt x="21455" y="6191"/>
                </a:cubicBezTo>
                <a:lnTo>
                  <a:pt x="10996" y="46"/>
                </a:lnTo>
                <a:cubicBezTo>
                  <a:pt x="10944" y="16"/>
                  <a:pt x="10886" y="1"/>
                  <a:pt x="10827" y="0"/>
                </a:cubicBezTo>
                <a:close/>
                <a:moveTo>
                  <a:pt x="10807" y="754"/>
                </a:moveTo>
                <a:lnTo>
                  <a:pt x="20910" y="6686"/>
                </a:lnTo>
                <a:lnTo>
                  <a:pt x="20910" y="20891"/>
                </a:lnTo>
                <a:lnTo>
                  <a:pt x="19772" y="20891"/>
                </a:lnTo>
                <a:lnTo>
                  <a:pt x="19772" y="8217"/>
                </a:lnTo>
                <a:cubicBezTo>
                  <a:pt x="19776" y="8142"/>
                  <a:pt x="19748" y="8068"/>
                  <a:pt x="19694" y="8015"/>
                </a:cubicBezTo>
                <a:cubicBezTo>
                  <a:pt x="19648" y="7970"/>
                  <a:pt x="19587" y="7943"/>
                  <a:pt x="19522" y="7940"/>
                </a:cubicBezTo>
                <a:lnTo>
                  <a:pt x="2069" y="7940"/>
                </a:lnTo>
                <a:cubicBezTo>
                  <a:pt x="1995" y="7941"/>
                  <a:pt x="1925" y="7974"/>
                  <a:pt x="1877" y="8031"/>
                </a:cubicBezTo>
                <a:cubicBezTo>
                  <a:pt x="1835" y="8082"/>
                  <a:pt x="1814" y="8146"/>
                  <a:pt x="1819" y="8212"/>
                </a:cubicBezTo>
                <a:lnTo>
                  <a:pt x="1786" y="20864"/>
                </a:lnTo>
                <a:lnTo>
                  <a:pt x="696" y="20864"/>
                </a:lnTo>
                <a:lnTo>
                  <a:pt x="696" y="6323"/>
                </a:lnTo>
                <a:lnTo>
                  <a:pt x="10807" y="754"/>
                </a:lnTo>
                <a:close/>
                <a:moveTo>
                  <a:pt x="9229" y="5008"/>
                </a:moveTo>
                <a:cubicBezTo>
                  <a:pt x="9070" y="5008"/>
                  <a:pt x="8989" y="5008"/>
                  <a:pt x="8904" y="5035"/>
                </a:cubicBezTo>
                <a:cubicBezTo>
                  <a:pt x="8810" y="5069"/>
                  <a:pt x="8736" y="5143"/>
                  <a:pt x="8702" y="5237"/>
                </a:cubicBezTo>
                <a:cubicBezTo>
                  <a:pt x="8675" y="5323"/>
                  <a:pt x="8675" y="5403"/>
                  <a:pt x="8675" y="5562"/>
                </a:cubicBezTo>
                <a:lnTo>
                  <a:pt x="8675" y="6638"/>
                </a:lnTo>
                <a:cubicBezTo>
                  <a:pt x="8675" y="6799"/>
                  <a:pt x="8675" y="6880"/>
                  <a:pt x="8702" y="6965"/>
                </a:cubicBezTo>
                <a:cubicBezTo>
                  <a:pt x="8736" y="7059"/>
                  <a:pt x="8810" y="7133"/>
                  <a:pt x="8904" y="7167"/>
                </a:cubicBezTo>
                <a:cubicBezTo>
                  <a:pt x="8989" y="7194"/>
                  <a:pt x="9070" y="7194"/>
                  <a:pt x="9229" y="7194"/>
                </a:cubicBezTo>
                <a:lnTo>
                  <a:pt x="12372" y="7194"/>
                </a:lnTo>
                <a:cubicBezTo>
                  <a:pt x="12534" y="7194"/>
                  <a:pt x="12614" y="7194"/>
                  <a:pt x="12700" y="7167"/>
                </a:cubicBezTo>
                <a:cubicBezTo>
                  <a:pt x="12794" y="7133"/>
                  <a:pt x="12868" y="7059"/>
                  <a:pt x="12902" y="6965"/>
                </a:cubicBezTo>
                <a:cubicBezTo>
                  <a:pt x="12929" y="6880"/>
                  <a:pt x="12929" y="6799"/>
                  <a:pt x="12929" y="6640"/>
                </a:cubicBezTo>
                <a:lnTo>
                  <a:pt x="12929" y="5565"/>
                </a:lnTo>
                <a:cubicBezTo>
                  <a:pt x="12929" y="5403"/>
                  <a:pt x="12929" y="5323"/>
                  <a:pt x="12902" y="5237"/>
                </a:cubicBezTo>
                <a:cubicBezTo>
                  <a:pt x="12868" y="5143"/>
                  <a:pt x="12794" y="5069"/>
                  <a:pt x="12700" y="5035"/>
                </a:cubicBezTo>
                <a:cubicBezTo>
                  <a:pt x="12614" y="5008"/>
                  <a:pt x="12533" y="5008"/>
                  <a:pt x="12374" y="5008"/>
                </a:cubicBezTo>
                <a:lnTo>
                  <a:pt x="9232" y="5008"/>
                </a:lnTo>
                <a:lnTo>
                  <a:pt x="9229" y="5008"/>
                </a:lnTo>
                <a:close/>
                <a:moveTo>
                  <a:pt x="9346" y="5731"/>
                </a:moveTo>
                <a:lnTo>
                  <a:pt x="12258" y="5731"/>
                </a:lnTo>
                <a:lnTo>
                  <a:pt x="12258" y="6471"/>
                </a:lnTo>
                <a:lnTo>
                  <a:pt x="9346" y="6471"/>
                </a:lnTo>
                <a:lnTo>
                  <a:pt x="9346" y="5731"/>
                </a:lnTo>
                <a:close/>
                <a:moveTo>
                  <a:pt x="2492" y="8634"/>
                </a:moveTo>
                <a:lnTo>
                  <a:pt x="19105" y="8634"/>
                </a:lnTo>
                <a:lnTo>
                  <a:pt x="19105" y="9357"/>
                </a:lnTo>
                <a:lnTo>
                  <a:pt x="2492" y="9357"/>
                </a:lnTo>
                <a:lnTo>
                  <a:pt x="2492" y="8634"/>
                </a:lnTo>
                <a:close/>
                <a:moveTo>
                  <a:pt x="2492" y="10062"/>
                </a:moveTo>
                <a:lnTo>
                  <a:pt x="19105" y="10062"/>
                </a:lnTo>
                <a:lnTo>
                  <a:pt x="19105" y="10791"/>
                </a:lnTo>
                <a:lnTo>
                  <a:pt x="2492" y="10791"/>
                </a:lnTo>
                <a:lnTo>
                  <a:pt x="2492" y="10062"/>
                </a:lnTo>
                <a:close/>
                <a:moveTo>
                  <a:pt x="13674" y="12221"/>
                </a:moveTo>
                <a:cubicBezTo>
                  <a:pt x="13588" y="12221"/>
                  <a:pt x="13505" y="12255"/>
                  <a:pt x="13443" y="12316"/>
                </a:cubicBezTo>
                <a:cubicBezTo>
                  <a:pt x="13380" y="12378"/>
                  <a:pt x="13345" y="12463"/>
                  <a:pt x="13345" y="12551"/>
                </a:cubicBezTo>
                <a:lnTo>
                  <a:pt x="13345" y="16574"/>
                </a:lnTo>
                <a:lnTo>
                  <a:pt x="9278" y="16574"/>
                </a:lnTo>
                <a:cubicBezTo>
                  <a:pt x="9219" y="16579"/>
                  <a:pt x="9162" y="16603"/>
                  <a:pt x="9118" y="16644"/>
                </a:cubicBezTo>
                <a:cubicBezTo>
                  <a:pt x="9069" y="16689"/>
                  <a:pt x="9039" y="16750"/>
                  <a:pt x="9034" y="16816"/>
                </a:cubicBezTo>
                <a:lnTo>
                  <a:pt x="9034" y="21231"/>
                </a:lnTo>
                <a:cubicBezTo>
                  <a:pt x="9030" y="21315"/>
                  <a:pt x="9058" y="21397"/>
                  <a:pt x="9113" y="21461"/>
                </a:cubicBezTo>
                <a:cubicBezTo>
                  <a:pt x="9165" y="21521"/>
                  <a:pt x="9236" y="21560"/>
                  <a:pt x="9314" y="21572"/>
                </a:cubicBezTo>
                <a:lnTo>
                  <a:pt x="18008" y="21593"/>
                </a:lnTo>
                <a:cubicBezTo>
                  <a:pt x="18107" y="21587"/>
                  <a:pt x="18200" y="21540"/>
                  <a:pt x="18264" y="21464"/>
                </a:cubicBezTo>
                <a:cubicBezTo>
                  <a:pt x="18322" y="21395"/>
                  <a:pt x="18352" y="21306"/>
                  <a:pt x="18348" y="21216"/>
                </a:cubicBezTo>
                <a:lnTo>
                  <a:pt x="18348" y="12495"/>
                </a:lnTo>
                <a:cubicBezTo>
                  <a:pt x="18345" y="12422"/>
                  <a:pt x="18314" y="12353"/>
                  <a:pt x="18262" y="12302"/>
                </a:cubicBezTo>
                <a:cubicBezTo>
                  <a:pt x="18202" y="12244"/>
                  <a:pt x="18120" y="12215"/>
                  <a:pt x="18037" y="12221"/>
                </a:cubicBezTo>
                <a:lnTo>
                  <a:pt x="13674" y="12221"/>
                </a:lnTo>
                <a:close/>
                <a:moveTo>
                  <a:pt x="14048" y="12926"/>
                </a:moveTo>
                <a:lnTo>
                  <a:pt x="14782" y="12929"/>
                </a:lnTo>
                <a:lnTo>
                  <a:pt x="14782" y="13875"/>
                </a:lnTo>
                <a:cubicBezTo>
                  <a:pt x="14782" y="14024"/>
                  <a:pt x="14782" y="14098"/>
                  <a:pt x="14807" y="14178"/>
                </a:cubicBezTo>
                <a:cubicBezTo>
                  <a:pt x="14838" y="14264"/>
                  <a:pt x="14906" y="14332"/>
                  <a:pt x="14993" y="14364"/>
                </a:cubicBezTo>
                <a:cubicBezTo>
                  <a:pt x="15072" y="14389"/>
                  <a:pt x="15148" y="14390"/>
                  <a:pt x="15295" y="14390"/>
                </a:cubicBezTo>
                <a:lnTo>
                  <a:pt x="16416" y="14390"/>
                </a:lnTo>
                <a:cubicBezTo>
                  <a:pt x="16566" y="14390"/>
                  <a:pt x="16640" y="14389"/>
                  <a:pt x="16719" y="14364"/>
                </a:cubicBezTo>
                <a:cubicBezTo>
                  <a:pt x="16806" y="14332"/>
                  <a:pt x="16874" y="14264"/>
                  <a:pt x="16906" y="14178"/>
                </a:cubicBezTo>
                <a:cubicBezTo>
                  <a:pt x="16931" y="14098"/>
                  <a:pt x="16931" y="14024"/>
                  <a:pt x="16931" y="13877"/>
                </a:cubicBezTo>
                <a:lnTo>
                  <a:pt x="16931" y="12936"/>
                </a:lnTo>
                <a:lnTo>
                  <a:pt x="17663" y="12939"/>
                </a:lnTo>
                <a:lnTo>
                  <a:pt x="17662" y="16551"/>
                </a:lnTo>
                <a:lnTo>
                  <a:pt x="14042" y="16551"/>
                </a:lnTo>
                <a:lnTo>
                  <a:pt x="14048" y="12926"/>
                </a:lnTo>
                <a:close/>
                <a:moveTo>
                  <a:pt x="15485" y="12931"/>
                </a:moveTo>
                <a:lnTo>
                  <a:pt x="16227" y="12934"/>
                </a:lnTo>
                <a:lnTo>
                  <a:pt x="16227" y="13675"/>
                </a:lnTo>
                <a:lnTo>
                  <a:pt x="15485" y="13675"/>
                </a:lnTo>
                <a:lnTo>
                  <a:pt x="15485" y="12931"/>
                </a:lnTo>
                <a:close/>
                <a:moveTo>
                  <a:pt x="9709" y="17291"/>
                </a:moveTo>
                <a:lnTo>
                  <a:pt x="10464" y="17294"/>
                </a:lnTo>
                <a:lnTo>
                  <a:pt x="10464" y="18203"/>
                </a:lnTo>
                <a:cubicBezTo>
                  <a:pt x="10464" y="18352"/>
                  <a:pt x="10463" y="18426"/>
                  <a:pt x="10488" y="18506"/>
                </a:cubicBezTo>
                <a:cubicBezTo>
                  <a:pt x="10520" y="18592"/>
                  <a:pt x="10588" y="18660"/>
                  <a:pt x="10675" y="18692"/>
                </a:cubicBezTo>
                <a:cubicBezTo>
                  <a:pt x="10754" y="18717"/>
                  <a:pt x="10829" y="18718"/>
                  <a:pt x="10976" y="18718"/>
                </a:cubicBezTo>
                <a:lnTo>
                  <a:pt x="12098" y="18718"/>
                </a:lnTo>
                <a:cubicBezTo>
                  <a:pt x="12247" y="18718"/>
                  <a:pt x="12322" y="18717"/>
                  <a:pt x="12401" y="18692"/>
                </a:cubicBezTo>
                <a:cubicBezTo>
                  <a:pt x="12488" y="18660"/>
                  <a:pt x="12556" y="18592"/>
                  <a:pt x="12588" y="18506"/>
                </a:cubicBezTo>
                <a:cubicBezTo>
                  <a:pt x="12613" y="18426"/>
                  <a:pt x="12612" y="18352"/>
                  <a:pt x="12612" y="18205"/>
                </a:cubicBezTo>
                <a:lnTo>
                  <a:pt x="12612" y="17302"/>
                </a:lnTo>
                <a:lnTo>
                  <a:pt x="13345" y="17304"/>
                </a:lnTo>
                <a:lnTo>
                  <a:pt x="13343" y="20916"/>
                </a:lnTo>
                <a:lnTo>
                  <a:pt x="9703" y="20916"/>
                </a:lnTo>
                <a:lnTo>
                  <a:pt x="9709" y="17291"/>
                </a:lnTo>
                <a:close/>
                <a:moveTo>
                  <a:pt x="14048" y="17291"/>
                </a:moveTo>
                <a:lnTo>
                  <a:pt x="14782" y="17294"/>
                </a:lnTo>
                <a:lnTo>
                  <a:pt x="14782" y="18203"/>
                </a:lnTo>
                <a:cubicBezTo>
                  <a:pt x="14782" y="18352"/>
                  <a:pt x="14782" y="18426"/>
                  <a:pt x="14807" y="18506"/>
                </a:cubicBezTo>
                <a:cubicBezTo>
                  <a:pt x="14838" y="18592"/>
                  <a:pt x="14906" y="18660"/>
                  <a:pt x="14993" y="18692"/>
                </a:cubicBezTo>
                <a:cubicBezTo>
                  <a:pt x="15072" y="18717"/>
                  <a:pt x="15148" y="18718"/>
                  <a:pt x="15295" y="18718"/>
                </a:cubicBezTo>
                <a:lnTo>
                  <a:pt x="16416" y="18718"/>
                </a:lnTo>
                <a:cubicBezTo>
                  <a:pt x="16566" y="18718"/>
                  <a:pt x="16640" y="18717"/>
                  <a:pt x="16719" y="18692"/>
                </a:cubicBezTo>
                <a:cubicBezTo>
                  <a:pt x="16806" y="18660"/>
                  <a:pt x="16874" y="18592"/>
                  <a:pt x="16906" y="18506"/>
                </a:cubicBezTo>
                <a:cubicBezTo>
                  <a:pt x="16931" y="18426"/>
                  <a:pt x="16931" y="18352"/>
                  <a:pt x="16931" y="18205"/>
                </a:cubicBezTo>
                <a:lnTo>
                  <a:pt x="16931" y="17302"/>
                </a:lnTo>
                <a:lnTo>
                  <a:pt x="17663" y="17304"/>
                </a:lnTo>
                <a:lnTo>
                  <a:pt x="17662" y="20916"/>
                </a:lnTo>
                <a:lnTo>
                  <a:pt x="14042" y="20916"/>
                </a:lnTo>
                <a:lnTo>
                  <a:pt x="14048" y="17291"/>
                </a:lnTo>
                <a:close/>
                <a:moveTo>
                  <a:pt x="11167" y="17297"/>
                </a:moveTo>
                <a:lnTo>
                  <a:pt x="11909" y="17299"/>
                </a:lnTo>
                <a:lnTo>
                  <a:pt x="11909" y="18003"/>
                </a:lnTo>
                <a:lnTo>
                  <a:pt x="11167" y="18003"/>
                </a:lnTo>
                <a:lnTo>
                  <a:pt x="11167" y="17297"/>
                </a:lnTo>
                <a:close/>
                <a:moveTo>
                  <a:pt x="15485" y="17297"/>
                </a:moveTo>
                <a:lnTo>
                  <a:pt x="16227" y="17299"/>
                </a:lnTo>
                <a:lnTo>
                  <a:pt x="16227" y="18003"/>
                </a:lnTo>
                <a:lnTo>
                  <a:pt x="15485" y="18003"/>
                </a:lnTo>
                <a:lnTo>
                  <a:pt x="15485" y="1729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CBAFCD4F-1A6D-EA4E-A870-4262A318229C}"/>
              </a:ext>
            </a:extLst>
          </p:cNvPr>
          <p:cNvSpPr/>
          <p:nvPr/>
        </p:nvSpPr>
        <p:spPr>
          <a:xfrm>
            <a:off x="1625901" y="9565678"/>
            <a:ext cx="833475" cy="1000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3" h="21586" extrusionOk="0">
                <a:moveTo>
                  <a:pt x="10372" y="0"/>
                </a:moveTo>
                <a:lnTo>
                  <a:pt x="10372" y="1733"/>
                </a:lnTo>
                <a:cubicBezTo>
                  <a:pt x="4574" y="1914"/>
                  <a:pt x="-47" y="5911"/>
                  <a:pt x="0" y="10795"/>
                </a:cubicBezTo>
                <a:cubicBezTo>
                  <a:pt x="1" y="10892"/>
                  <a:pt x="59" y="10983"/>
                  <a:pt x="156" y="11037"/>
                </a:cubicBezTo>
                <a:cubicBezTo>
                  <a:pt x="292" y="11115"/>
                  <a:pt x="474" y="11106"/>
                  <a:pt x="600" y="11016"/>
                </a:cubicBezTo>
                <a:cubicBezTo>
                  <a:pt x="1230" y="10463"/>
                  <a:pt x="2113" y="10158"/>
                  <a:pt x="3027" y="10179"/>
                </a:cubicBezTo>
                <a:cubicBezTo>
                  <a:pt x="3866" y="10198"/>
                  <a:pt x="4662" y="10492"/>
                  <a:pt x="5246" y="10995"/>
                </a:cubicBezTo>
                <a:cubicBezTo>
                  <a:pt x="5322" y="11061"/>
                  <a:pt x="5425" y="11101"/>
                  <a:pt x="5534" y="11107"/>
                </a:cubicBezTo>
                <a:cubicBezTo>
                  <a:pt x="5671" y="11115"/>
                  <a:pt x="5805" y="11070"/>
                  <a:pt x="5897" y="10985"/>
                </a:cubicBezTo>
                <a:cubicBezTo>
                  <a:pt x="6548" y="10447"/>
                  <a:pt x="7439" y="10162"/>
                  <a:pt x="8354" y="10198"/>
                </a:cubicBezTo>
                <a:cubicBezTo>
                  <a:pt x="9085" y="10226"/>
                  <a:pt x="9776" y="10461"/>
                  <a:pt x="10325" y="10852"/>
                </a:cubicBezTo>
                <a:lnTo>
                  <a:pt x="10325" y="19469"/>
                </a:lnTo>
                <a:cubicBezTo>
                  <a:pt x="10288" y="20338"/>
                  <a:pt x="9361" y="20991"/>
                  <a:pt x="8328" y="20876"/>
                </a:cubicBezTo>
                <a:cubicBezTo>
                  <a:pt x="7482" y="20781"/>
                  <a:pt x="6849" y="20181"/>
                  <a:pt x="6845" y="19469"/>
                </a:cubicBezTo>
                <a:lnTo>
                  <a:pt x="6845" y="18716"/>
                </a:lnTo>
                <a:lnTo>
                  <a:pt x="6007" y="18716"/>
                </a:lnTo>
                <a:lnTo>
                  <a:pt x="6007" y="19455"/>
                </a:lnTo>
                <a:cubicBezTo>
                  <a:pt x="6022" y="20645"/>
                  <a:pt x="7191" y="21600"/>
                  <a:pt x="8617" y="21586"/>
                </a:cubicBezTo>
                <a:cubicBezTo>
                  <a:pt x="10019" y="21573"/>
                  <a:pt x="11151" y="20625"/>
                  <a:pt x="11161" y="19455"/>
                </a:cubicBezTo>
                <a:lnTo>
                  <a:pt x="11161" y="10858"/>
                </a:lnTo>
                <a:cubicBezTo>
                  <a:pt x="11771" y="10428"/>
                  <a:pt x="12548" y="10187"/>
                  <a:pt x="13360" y="10198"/>
                </a:cubicBezTo>
                <a:cubicBezTo>
                  <a:pt x="14216" y="10209"/>
                  <a:pt x="15034" y="10498"/>
                  <a:pt x="15640" y="11003"/>
                </a:cubicBezTo>
                <a:cubicBezTo>
                  <a:pt x="15709" y="11062"/>
                  <a:pt x="15802" y="11097"/>
                  <a:pt x="15900" y="11102"/>
                </a:cubicBezTo>
                <a:cubicBezTo>
                  <a:pt x="16023" y="11109"/>
                  <a:pt x="16144" y="11070"/>
                  <a:pt x="16227" y="10994"/>
                </a:cubicBezTo>
                <a:cubicBezTo>
                  <a:pt x="16834" y="10471"/>
                  <a:pt x="17671" y="10179"/>
                  <a:pt x="18544" y="10188"/>
                </a:cubicBezTo>
                <a:cubicBezTo>
                  <a:pt x="19353" y="10196"/>
                  <a:pt x="20128" y="10463"/>
                  <a:pt x="20708" y="10933"/>
                </a:cubicBezTo>
                <a:cubicBezTo>
                  <a:pt x="20808" y="11038"/>
                  <a:pt x="20966" y="11092"/>
                  <a:pt x="21125" y="11074"/>
                </a:cubicBezTo>
                <a:cubicBezTo>
                  <a:pt x="21372" y="11047"/>
                  <a:pt x="21553" y="10867"/>
                  <a:pt x="21542" y="10660"/>
                </a:cubicBezTo>
                <a:cubicBezTo>
                  <a:pt x="21512" y="5819"/>
                  <a:pt x="16899" y="1892"/>
                  <a:pt x="11146" y="1732"/>
                </a:cubicBezTo>
                <a:lnTo>
                  <a:pt x="11146" y="0"/>
                </a:lnTo>
                <a:lnTo>
                  <a:pt x="10372" y="0"/>
                </a:lnTo>
                <a:close/>
                <a:moveTo>
                  <a:pt x="10717" y="2451"/>
                </a:moveTo>
                <a:cubicBezTo>
                  <a:pt x="15859" y="2437"/>
                  <a:pt x="20165" y="5698"/>
                  <a:pt x="20645" y="9971"/>
                </a:cubicBezTo>
                <a:cubicBezTo>
                  <a:pt x="19925" y="9600"/>
                  <a:pt x="19081" y="9430"/>
                  <a:pt x="18237" y="9486"/>
                </a:cubicBezTo>
                <a:cubicBezTo>
                  <a:pt x="17391" y="9543"/>
                  <a:pt x="16589" y="9824"/>
                  <a:pt x="15948" y="10289"/>
                </a:cubicBezTo>
                <a:cubicBezTo>
                  <a:pt x="15211" y="9732"/>
                  <a:pt x="14245" y="9434"/>
                  <a:pt x="13251" y="9456"/>
                </a:cubicBezTo>
                <a:cubicBezTo>
                  <a:pt x="12326" y="9476"/>
                  <a:pt x="11439" y="9774"/>
                  <a:pt x="10754" y="10294"/>
                </a:cubicBezTo>
                <a:cubicBezTo>
                  <a:pt x="10062" y="9772"/>
                  <a:pt x="9168" y="9477"/>
                  <a:pt x="8235" y="9464"/>
                </a:cubicBezTo>
                <a:cubicBezTo>
                  <a:pt x="7257" y="9451"/>
                  <a:pt x="6309" y="9748"/>
                  <a:pt x="5584" y="10295"/>
                </a:cubicBezTo>
                <a:cubicBezTo>
                  <a:pt x="4910" y="9802"/>
                  <a:pt x="4055" y="9513"/>
                  <a:pt x="3160" y="9477"/>
                </a:cubicBezTo>
                <a:cubicBezTo>
                  <a:pt x="2350" y="9445"/>
                  <a:pt x="1547" y="9621"/>
                  <a:pt x="861" y="9982"/>
                </a:cubicBezTo>
                <a:cubicBezTo>
                  <a:pt x="1330" y="5726"/>
                  <a:pt x="5597" y="2466"/>
                  <a:pt x="10717" y="245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4F34906A-FCD1-8244-8E42-3762CF3653C0}"/>
              </a:ext>
            </a:extLst>
          </p:cNvPr>
          <p:cNvSpPr/>
          <p:nvPr/>
        </p:nvSpPr>
        <p:spPr>
          <a:xfrm>
            <a:off x="17152629" y="3096187"/>
            <a:ext cx="994562" cy="561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359" extrusionOk="0">
                <a:moveTo>
                  <a:pt x="6" y="0"/>
                </a:moveTo>
                <a:lnTo>
                  <a:pt x="6" y="1191"/>
                </a:lnTo>
                <a:lnTo>
                  <a:pt x="1071" y="1191"/>
                </a:lnTo>
                <a:lnTo>
                  <a:pt x="1071" y="0"/>
                </a:lnTo>
                <a:lnTo>
                  <a:pt x="6" y="0"/>
                </a:lnTo>
                <a:close/>
                <a:moveTo>
                  <a:pt x="1769" y="0"/>
                </a:moveTo>
                <a:lnTo>
                  <a:pt x="1769" y="1191"/>
                </a:lnTo>
                <a:lnTo>
                  <a:pt x="5046" y="1191"/>
                </a:lnTo>
                <a:lnTo>
                  <a:pt x="5046" y="0"/>
                </a:lnTo>
                <a:lnTo>
                  <a:pt x="1769" y="0"/>
                </a:lnTo>
                <a:close/>
                <a:moveTo>
                  <a:pt x="2896" y="2471"/>
                </a:moveTo>
                <a:lnTo>
                  <a:pt x="2896" y="3661"/>
                </a:lnTo>
                <a:lnTo>
                  <a:pt x="8273" y="3661"/>
                </a:lnTo>
                <a:lnTo>
                  <a:pt x="8273" y="2471"/>
                </a:lnTo>
                <a:lnTo>
                  <a:pt x="2896" y="2471"/>
                </a:lnTo>
                <a:close/>
                <a:moveTo>
                  <a:pt x="572" y="4999"/>
                </a:moveTo>
                <a:cubicBezTo>
                  <a:pt x="408" y="4999"/>
                  <a:pt x="324" y="4999"/>
                  <a:pt x="237" y="5048"/>
                </a:cubicBezTo>
                <a:cubicBezTo>
                  <a:pt x="140" y="5110"/>
                  <a:pt x="63" y="5243"/>
                  <a:pt x="28" y="5413"/>
                </a:cubicBezTo>
                <a:cubicBezTo>
                  <a:pt x="0" y="5568"/>
                  <a:pt x="0" y="5713"/>
                  <a:pt x="0" y="6001"/>
                </a:cubicBezTo>
                <a:lnTo>
                  <a:pt x="0" y="16569"/>
                </a:lnTo>
                <a:cubicBezTo>
                  <a:pt x="0" y="16861"/>
                  <a:pt x="0" y="17007"/>
                  <a:pt x="28" y="17162"/>
                </a:cubicBezTo>
                <a:cubicBezTo>
                  <a:pt x="63" y="17331"/>
                  <a:pt x="140" y="17464"/>
                  <a:pt x="237" y="17526"/>
                </a:cubicBezTo>
                <a:cubicBezTo>
                  <a:pt x="325" y="17575"/>
                  <a:pt x="408" y="17576"/>
                  <a:pt x="572" y="17576"/>
                </a:cubicBezTo>
                <a:lnTo>
                  <a:pt x="976" y="17576"/>
                </a:lnTo>
                <a:cubicBezTo>
                  <a:pt x="633" y="18530"/>
                  <a:pt x="698" y="19804"/>
                  <a:pt x="1173" y="20635"/>
                </a:cubicBezTo>
                <a:cubicBezTo>
                  <a:pt x="1724" y="21600"/>
                  <a:pt x="2618" y="21600"/>
                  <a:pt x="3169" y="20635"/>
                </a:cubicBezTo>
                <a:cubicBezTo>
                  <a:pt x="3644" y="19804"/>
                  <a:pt x="3709" y="18530"/>
                  <a:pt x="3366" y="17576"/>
                </a:cubicBezTo>
                <a:lnTo>
                  <a:pt x="4559" y="17576"/>
                </a:lnTo>
                <a:cubicBezTo>
                  <a:pt x="4216" y="18530"/>
                  <a:pt x="4281" y="19804"/>
                  <a:pt x="4755" y="20635"/>
                </a:cubicBezTo>
                <a:cubicBezTo>
                  <a:pt x="5307" y="21600"/>
                  <a:pt x="6200" y="21600"/>
                  <a:pt x="6752" y="20635"/>
                </a:cubicBezTo>
                <a:cubicBezTo>
                  <a:pt x="7226" y="19804"/>
                  <a:pt x="7291" y="18530"/>
                  <a:pt x="6948" y="17576"/>
                </a:cubicBezTo>
                <a:lnTo>
                  <a:pt x="12128" y="17576"/>
                </a:lnTo>
                <a:cubicBezTo>
                  <a:pt x="11785" y="18530"/>
                  <a:pt x="11849" y="19804"/>
                  <a:pt x="12324" y="20635"/>
                </a:cubicBezTo>
                <a:cubicBezTo>
                  <a:pt x="12875" y="21600"/>
                  <a:pt x="13769" y="21600"/>
                  <a:pt x="14320" y="20635"/>
                </a:cubicBezTo>
                <a:cubicBezTo>
                  <a:pt x="14423" y="20455"/>
                  <a:pt x="14507" y="20255"/>
                  <a:pt x="14571" y="20042"/>
                </a:cubicBezTo>
                <a:lnTo>
                  <a:pt x="17127" y="20042"/>
                </a:lnTo>
                <a:cubicBezTo>
                  <a:pt x="17191" y="20255"/>
                  <a:pt x="17275" y="20455"/>
                  <a:pt x="17378" y="20635"/>
                </a:cubicBezTo>
                <a:cubicBezTo>
                  <a:pt x="17929" y="21600"/>
                  <a:pt x="18823" y="21600"/>
                  <a:pt x="19374" y="20635"/>
                </a:cubicBezTo>
                <a:cubicBezTo>
                  <a:pt x="19474" y="20459"/>
                  <a:pt x="19556" y="20264"/>
                  <a:pt x="19620" y="20055"/>
                </a:cubicBezTo>
                <a:lnTo>
                  <a:pt x="21265" y="20055"/>
                </a:lnTo>
                <a:cubicBezTo>
                  <a:pt x="21353" y="20063"/>
                  <a:pt x="21439" y="20006"/>
                  <a:pt x="21502" y="19899"/>
                </a:cubicBezTo>
                <a:cubicBezTo>
                  <a:pt x="21564" y="19794"/>
                  <a:pt x="21599" y="19649"/>
                  <a:pt x="21599" y="19499"/>
                </a:cubicBezTo>
                <a:lnTo>
                  <a:pt x="21599" y="14401"/>
                </a:lnTo>
                <a:cubicBezTo>
                  <a:pt x="21600" y="14276"/>
                  <a:pt x="21576" y="14154"/>
                  <a:pt x="21532" y="14057"/>
                </a:cubicBezTo>
                <a:cubicBezTo>
                  <a:pt x="21500" y="13987"/>
                  <a:pt x="21458" y="13933"/>
                  <a:pt x="21411" y="13899"/>
                </a:cubicBezTo>
                <a:lnTo>
                  <a:pt x="19714" y="12710"/>
                </a:lnTo>
                <a:lnTo>
                  <a:pt x="19023" y="9663"/>
                </a:lnTo>
                <a:cubicBezTo>
                  <a:pt x="19000" y="9567"/>
                  <a:pt x="18959" y="9487"/>
                  <a:pt x="18908" y="9434"/>
                </a:cubicBezTo>
                <a:cubicBezTo>
                  <a:pt x="18862" y="9387"/>
                  <a:pt x="18810" y="9363"/>
                  <a:pt x="18757" y="9366"/>
                </a:cubicBezTo>
                <a:lnTo>
                  <a:pt x="16175" y="9366"/>
                </a:lnTo>
                <a:cubicBezTo>
                  <a:pt x="16099" y="9364"/>
                  <a:pt x="16026" y="9413"/>
                  <a:pt x="15969" y="9502"/>
                </a:cubicBezTo>
                <a:cubicBezTo>
                  <a:pt x="15908" y="9598"/>
                  <a:pt x="15871" y="9734"/>
                  <a:pt x="15868" y="9878"/>
                </a:cubicBezTo>
                <a:lnTo>
                  <a:pt x="15868" y="16380"/>
                </a:lnTo>
                <a:lnTo>
                  <a:pt x="15123" y="16380"/>
                </a:lnTo>
                <a:lnTo>
                  <a:pt x="15123" y="6004"/>
                </a:lnTo>
                <a:cubicBezTo>
                  <a:pt x="15123" y="5713"/>
                  <a:pt x="15123" y="5568"/>
                  <a:pt x="15095" y="5413"/>
                </a:cubicBezTo>
                <a:cubicBezTo>
                  <a:pt x="15060" y="5243"/>
                  <a:pt x="14983" y="5110"/>
                  <a:pt x="14886" y="5048"/>
                </a:cubicBezTo>
                <a:cubicBezTo>
                  <a:pt x="14798" y="4999"/>
                  <a:pt x="14715" y="4999"/>
                  <a:pt x="14551" y="4999"/>
                </a:cubicBezTo>
                <a:lnTo>
                  <a:pt x="575" y="4999"/>
                </a:lnTo>
                <a:lnTo>
                  <a:pt x="572" y="4999"/>
                </a:lnTo>
                <a:close/>
                <a:moveTo>
                  <a:pt x="724" y="6194"/>
                </a:moveTo>
                <a:lnTo>
                  <a:pt x="14399" y="6194"/>
                </a:lnTo>
                <a:lnTo>
                  <a:pt x="14399" y="16380"/>
                </a:lnTo>
                <a:lnTo>
                  <a:pt x="724" y="16380"/>
                </a:lnTo>
                <a:lnTo>
                  <a:pt x="724" y="6194"/>
                </a:lnTo>
                <a:close/>
                <a:moveTo>
                  <a:pt x="1448" y="7531"/>
                </a:moveTo>
                <a:lnTo>
                  <a:pt x="1448" y="15043"/>
                </a:lnTo>
                <a:lnTo>
                  <a:pt x="2128" y="15043"/>
                </a:lnTo>
                <a:lnTo>
                  <a:pt x="2128" y="7531"/>
                </a:lnTo>
                <a:lnTo>
                  <a:pt x="1448" y="7531"/>
                </a:lnTo>
                <a:close/>
                <a:moveTo>
                  <a:pt x="2889" y="7531"/>
                </a:moveTo>
                <a:lnTo>
                  <a:pt x="2889" y="15043"/>
                </a:lnTo>
                <a:lnTo>
                  <a:pt x="3570" y="15043"/>
                </a:lnTo>
                <a:lnTo>
                  <a:pt x="3570" y="7531"/>
                </a:lnTo>
                <a:lnTo>
                  <a:pt x="2889" y="7531"/>
                </a:lnTo>
                <a:close/>
                <a:moveTo>
                  <a:pt x="4331" y="7531"/>
                </a:moveTo>
                <a:lnTo>
                  <a:pt x="4331" y="15043"/>
                </a:lnTo>
                <a:lnTo>
                  <a:pt x="5012" y="15043"/>
                </a:lnTo>
                <a:lnTo>
                  <a:pt x="5012" y="7531"/>
                </a:lnTo>
                <a:lnTo>
                  <a:pt x="4331" y="7531"/>
                </a:lnTo>
                <a:close/>
                <a:moveTo>
                  <a:pt x="5773" y="7531"/>
                </a:moveTo>
                <a:lnTo>
                  <a:pt x="5773" y="15043"/>
                </a:lnTo>
                <a:lnTo>
                  <a:pt x="6454" y="15043"/>
                </a:lnTo>
                <a:lnTo>
                  <a:pt x="6454" y="7531"/>
                </a:lnTo>
                <a:lnTo>
                  <a:pt x="5773" y="7531"/>
                </a:lnTo>
                <a:close/>
                <a:moveTo>
                  <a:pt x="7215" y="7531"/>
                </a:moveTo>
                <a:lnTo>
                  <a:pt x="7215" y="15043"/>
                </a:lnTo>
                <a:lnTo>
                  <a:pt x="7895" y="15043"/>
                </a:lnTo>
                <a:lnTo>
                  <a:pt x="7895" y="7531"/>
                </a:lnTo>
                <a:lnTo>
                  <a:pt x="7215" y="7531"/>
                </a:lnTo>
                <a:close/>
                <a:moveTo>
                  <a:pt x="8657" y="7531"/>
                </a:moveTo>
                <a:lnTo>
                  <a:pt x="8657" y="15043"/>
                </a:lnTo>
                <a:lnTo>
                  <a:pt x="9337" y="15043"/>
                </a:lnTo>
                <a:lnTo>
                  <a:pt x="9337" y="7531"/>
                </a:lnTo>
                <a:lnTo>
                  <a:pt x="8657" y="7531"/>
                </a:lnTo>
                <a:close/>
                <a:moveTo>
                  <a:pt x="10099" y="7531"/>
                </a:moveTo>
                <a:lnTo>
                  <a:pt x="10099" y="15043"/>
                </a:lnTo>
                <a:lnTo>
                  <a:pt x="10779" y="15043"/>
                </a:lnTo>
                <a:lnTo>
                  <a:pt x="10779" y="7531"/>
                </a:lnTo>
                <a:lnTo>
                  <a:pt x="10099" y="7531"/>
                </a:lnTo>
                <a:close/>
                <a:moveTo>
                  <a:pt x="11540" y="7531"/>
                </a:moveTo>
                <a:lnTo>
                  <a:pt x="11540" y="15043"/>
                </a:lnTo>
                <a:lnTo>
                  <a:pt x="12221" y="15043"/>
                </a:lnTo>
                <a:lnTo>
                  <a:pt x="12221" y="7531"/>
                </a:lnTo>
                <a:lnTo>
                  <a:pt x="11540" y="7531"/>
                </a:lnTo>
                <a:close/>
                <a:moveTo>
                  <a:pt x="12982" y="7531"/>
                </a:moveTo>
                <a:lnTo>
                  <a:pt x="12982" y="15043"/>
                </a:lnTo>
                <a:lnTo>
                  <a:pt x="13663" y="15043"/>
                </a:lnTo>
                <a:lnTo>
                  <a:pt x="13663" y="7531"/>
                </a:lnTo>
                <a:lnTo>
                  <a:pt x="12982" y="7531"/>
                </a:lnTo>
                <a:close/>
                <a:moveTo>
                  <a:pt x="16551" y="10649"/>
                </a:moveTo>
                <a:lnTo>
                  <a:pt x="18495" y="10649"/>
                </a:lnTo>
                <a:lnTo>
                  <a:pt x="19157" y="13523"/>
                </a:lnTo>
                <a:cubicBezTo>
                  <a:pt x="19164" y="13555"/>
                  <a:pt x="19174" y="13584"/>
                  <a:pt x="19187" y="13609"/>
                </a:cubicBezTo>
                <a:cubicBezTo>
                  <a:pt x="19204" y="13641"/>
                  <a:pt x="19225" y="13666"/>
                  <a:pt x="19249" y="13680"/>
                </a:cubicBezTo>
                <a:lnTo>
                  <a:pt x="20891" y="14874"/>
                </a:lnTo>
                <a:lnTo>
                  <a:pt x="20891" y="18891"/>
                </a:lnTo>
                <a:lnTo>
                  <a:pt x="19788" y="18891"/>
                </a:lnTo>
                <a:cubicBezTo>
                  <a:pt x="19788" y="18258"/>
                  <a:pt x="19650" y="17625"/>
                  <a:pt x="19374" y="17142"/>
                </a:cubicBezTo>
                <a:cubicBezTo>
                  <a:pt x="19098" y="16659"/>
                  <a:pt x="18737" y="16417"/>
                  <a:pt x="18376" y="16417"/>
                </a:cubicBezTo>
                <a:cubicBezTo>
                  <a:pt x="18015" y="16417"/>
                  <a:pt x="17653" y="16659"/>
                  <a:pt x="17378" y="17142"/>
                </a:cubicBezTo>
                <a:cubicBezTo>
                  <a:pt x="17107" y="17614"/>
                  <a:pt x="16970" y="18232"/>
                  <a:pt x="16965" y="18851"/>
                </a:cubicBezTo>
                <a:lnTo>
                  <a:pt x="16551" y="18851"/>
                </a:lnTo>
                <a:lnTo>
                  <a:pt x="16551" y="10649"/>
                </a:lnTo>
                <a:close/>
                <a:moveTo>
                  <a:pt x="14662" y="17572"/>
                </a:moveTo>
                <a:lnTo>
                  <a:pt x="15868" y="17572"/>
                </a:lnTo>
                <a:lnTo>
                  <a:pt x="15868" y="18851"/>
                </a:lnTo>
                <a:lnTo>
                  <a:pt x="14733" y="18851"/>
                </a:lnTo>
                <a:cubicBezTo>
                  <a:pt x="14729" y="18407"/>
                  <a:pt x="14657" y="17965"/>
                  <a:pt x="14517" y="17576"/>
                </a:cubicBezTo>
                <a:lnTo>
                  <a:pt x="14548" y="17576"/>
                </a:lnTo>
                <a:cubicBezTo>
                  <a:pt x="14596" y="17576"/>
                  <a:pt x="14626" y="17573"/>
                  <a:pt x="14662" y="17572"/>
                </a:cubicBezTo>
                <a:close/>
                <a:moveTo>
                  <a:pt x="2171" y="17616"/>
                </a:moveTo>
                <a:cubicBezTo>
                  <a:pt x="2357" y="17616"/>
                  <a:pt x="2544" y="17740"/>
                  <a:pt x="2686" y="17988"/>
                </a:cubicBezTo>
                <a:cubicBezTo>
                  <a:pt x="2969" y="18485"/>
                  <a:pt x="2969" y="19291"/>
                  <a:pt x="2686" y="19788"/>
                </a:cubicBezTo>
                <a:cubicBezTo>
                  <a:pt x="2402" y="20284"/>
                  <a:pt x="1941" y="20284"/>
                  <a:pt x="1657" y="19788"/>
                </a:cubicBezTo>
                <a:cubicBezTo>
                  <a:pt x="1373" y="19291"/>
                  <a:pt x="1373" y="18485"/>
                  <a:pt x="1657" y="17988"/>
                </a:cubicBezTo>
                <a:cubicBezTo>
                  <a:pt x="1799" y="17740"/>
                  <a:pt x="1985" y="17616"/>
                  <a:pt x="2171" y="17616"/>
                </a:cubicBezTo>
                <a:close/>
                <a:moveTo>
                  <a:pt x="5753" y="17616"/>
                </a:moveTo>
                <a:cubicBezTo>
                  <a:pt x="5939" y="17616"/>
                  <a:pt x="6126" y="17740"/>
                  <a:pt x="6268" y="17988"/>
                </a:cubicBezTo>
                <a:cubicBezTo>
                  <a:pt x="6552" y="18485"/>
                  <a:pt x="6552" y="19291"/>
                  <a:pt x="6268" y="19788"/>
                </a:cubicBezTo>
                <a:cubicBezTo>
                  <a:pt x="5984" y="20284"/>
                  <a:pt x="5523" y="20284"/>
                  <a:pt x="5240" y="19788"/>
                </a:cubicBezTo>
                <a:cubicBezTo>
                  <a:pt x="4956" y="19291"/>
                  <a:pt x="4956" y="18485"/>
                  <a:pt x="5240" y="17988"/>
                </a:cubicBezTo>
                <a:cubicBezTo>
                  <a:pt x="5382" y="17740"/>
                  <a:pt x="5567" y="17616"/>
                  <a:pt x="5753" y="17616"/>
                </a:cubicBezTo>
                <a:close/>
                <a:moveTo>
                  <a:pt x="13322" y="17616"/>
                </a:moveTo>
                <a:cubicBezTo>
                  <a:pt x="13508" y="17616"/>
                  <a:pt x="13695" y="17740"/>
                  <a:pt x="13837" y="17988"/>
                </a:cubicBezTo>
                <a:cubicBezTo>
                  <a:pt x="14120" y="18485"/>
                  <a:pt x="14120" y="19291"/>
                  <a:pt x="13837" y="19788"/>
                </a:cubicBezTo>
                <a:cubicBezTo>
                  <a:pt x="13553" y="20284"/>
                  <a:pt x="13092" y="20284"/>
                  <a:pt x="12808" y="19788"/>
                </a:cubicBezTo>
                <a:cubicBezTo>
                  <a:pt x="12525" y="19291"/>
                  <a:pt x="12525" y="18485"/>
                  <a:pt x="12808" y="17988"/>
                </a:cubicBezTo>
                <a:cubicBezTo>
                  <a:pt x="12950" y="17740"/>
                  <a:pt x="13136" y="17616"/>
                  <a:pt x="13322" y="17616"/>
                </a:cubicBezTo>
                <a:close/>
                <a:moveTo>
                  <a:pt x="18376" y="17616"/>
                </a:moveTo>
                <a:cubicBezTo>
                  <a:pt x="18562" y="17616"/>
                  <a:pt x="18748" y="17740"/>
                  <a:pt x="18890" y="17988"/>
                </a:cubicBezTo>
                <a:cubicBezTo>
                  <a:pt x="19174" y="18485"/>
                  <a:pt x="19174" y="19291"/>
                  <a:pt x="18890" y="19788"/>
                </a:cubicBezTo>
                <a:cubicBezTo>
                  <a:pt x="18606" y="20284"/>
                  <a:pt x="18146" y="20284"/>
                  <a:pt x="17862" y="19788"/>
                </a:cubicBezTo>
                <a:cubicBezTo>
                  <a:pt x="17578" y="19291"/>
                  <a:pt x="17578" y="18485"/>
                  <a:pt x="17862" y="17988"/>
                </a:cubicBezTo>
                <a:cubicBezTo>
                  <a:pt x="18004" y="17740"/>
                  <a:pt x="18190" y="17616"/>
                  <a:pt x="18376" y="1761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63E6108D-EB35-B940-9A32-33BB4B59730D}"/>
              </a:ext>
            </a:extLst>
          </p:cNvPr>
          <p:cNvSpPr/>
          <p:nvPr/>
        </p:nvSpPr>
        <p:spPr>
          <a:xfrm>
            <a:off x="6010157" y="2912606"/>
            <a:ext cx="993795" cy="912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99" extrusionOk="0">
                <a:moveTo>
                  <a:pt x="13000" y="0"/>
                </a:moveTo>
                <a:cubicBezTo>
                  <a:pt x="12934" y="-1"/>
                  <a:pt x="12869" y="18"/>
                  <a:pt x="12812" y="55"/>
                </a:cubicBezTo>
                <a:lnTo>
                  <a:pt x="6685" y="3665"/>
                </a:lnTo>
                <a:cubicBezTo>
                  <a:pt x="6606" y="3709"/>
                  <a:pt x="6547" y="3785"/>
                  <a:pt x="6521" y="3875"/>
                </a:cubicBezTo>
                <a:cubicBezTo>
                  <a:pt x="6493" y="3972"/>
                  <a:pt x="6507" y="4077"/>
                  <a:pt x="6557" y="4163"/>
                </a:cubicBezTo>
                <a:lnTo>
                  <a:pt x="12637" y="15460"/>
                </a:lnTo>
                <a:cubicBezTo>
                  <a:pt x="12537" y="15410"/>
                  <a:pt x="12434" y="15365"/>
                  <a:pt x="12325" y="15327"/>
                </a:cubicBezTo>
                <a:cubicBezTo>
                  <a:pt x="12114" y="15252"/>
                  <a:pt x="11899" y="15212"/>
                  <a:pt x="11683" y="15200"/>
                </a:cubicBezTo>
                <a:lnTo>
                  <a:pt x="4384" y="1109"/>
                </a:lnTo>
                <a:cubicBezTo>
                  <a:pt x="4231" y="862"/>
                  <a:pt x="4017" y="662"/>
                  <a:pt x="3764" y="534"/>
                </a:cubicBezTo>
                <a:cubicBezTo>
                  <a:pt x="3539" y="420"/>
                  <a:pt x="3291" y="366"/>
                  <a:pt x="3041" y="375"/>
                </a:cubicBezTo>
                <a:lnTo>
                  <a:pt x="0" y="375"/>
                </a:lnTo>
                <a:lnTo>
                  <a:pt x="12" y="1172"/>
                </a:lnTo>
                <a:lnTo>
                  <a:pt x="2995" y="1172"/>
                </a:lnTo>
                <a:cubicBezTo>
                  <a:pt x="3174" y="1172"/>
                  <a:pt x="3350" y="1221"/>
                  <a:pt x="3505" y="1313"/>
                </a:cubicBezTo>
                <a:cubicBezTo>
                  <a:pt x="3649" y="1397"/>
                  <a:pt x="3770" y="1516"/>
                  <a:pt x="3861" y="1660"/>
                </a:cubicBezTo>
                <a:lnTo>
                  <a:pt x="8803" y="11257"/>
                </a:lnTo>
                <a:lnTo>
                  <a:pt x="8803" y="18084"/>
                </a:lnTo>
                <a:cubicBezTo>
                  <a:pt x="8878" y="20359"/>
                  <a:pt x="11369" y="21599"/>
                  <a:pt x="13098" y="20221"/>
                </a:cubicBezTo>
                <a:cubicBezTo>
                  <a:pt x="13603" y="19819"/>
                  <a:pt x="13919" y="19289"/>
                  <a:pt x="14063" y="18724"/>
                </a:cubicBezTo>
                <a:lnTo>
                  <a:pt x="21600" y="14382"/>
                </a:lnTo>
                <a:lnTo>
                  <a:pt x="21245" y="13702"/>
                </a:lnTo>
                <a:lnTo>
                  <a:pt x="14142" y="17794"/>
                </a:lnTo>
                <a:cubicBezTo>
                  <a:pt x="14126" y="17562"/>
                  <a:pt x="14086" y="17332"/>
                  <a:pt x="14017" y="17110"/>
                </a:cubicBezTo>
                <a:lnTo>
                  <a:pt x="20050" y="13546"/>
                </a:lnTo>
                <a:cubicBezTo>
                  <a:pt x="20143" y="13490"/>
                  <a:pt x="20210" y="13398"/>
                  <a:pt x="20238" y="13290"/>
                </a:cubicBezTo>
                <a:cubicBezTo>
                  <a:pt x="20266" y="13179"/>
                  <a:pt x="20251" y="13061"/>
                  <a:pt x="20195" y="12962"/>
                </a:cubicBezTo>
                <a:lnTo>
                  <a:pt x="13296" y="169"/>
                </a:lnTo>
                <a:cubicBezTo>
                  <a:pt x="13243" y="85"/>
                  <a:pt x="13160" y="26"/>
                  <a:pt x="13066" y="7"/>
                </a:cubicBezTo>
                <a:cubicBezTo>
                  <a:pt x="13044" y="2"/>
                  <a:pt x="13022" y="0"/>
                  <a:pt x="13000" y="0"/>
                </a:cubicBezTo>
                <a:close/>
                <a:moveTo>
                  <a:pt x="12858" y="919"/>
                </a:moveTo>
                <a:lnTo>
                  <a:pt x="15954" y="6663"/>
                </a:lnTo>
                <a:lnTo>
                  <a:pt x="10443" y="9837"/>
                </a:lnTo>
                <a:lnTo>
                  <a:pt x="7383" y="4141"/>
                </a:lnTo>
                <a:lnTo>
                  <a:pt x="9063" y="3152"/>
                </a:lnTo>
                <a:lnTo>
                  <a:pt x="9709" y="4397"/>
                </a:lnTo>
                <a:cubicBezTo>
                  <a:pt x="9781" y="4535"/>
                  <a:pt x="9817" y="4604"/>
                  <a:pt x="9877" y="4665"/>
                </a:cubicBezTo>
                <a:cubicBezTo>
                  <a:pt x="9946" y="4729"/>
                  <a:pt x="10039" y="4758"/>
                  <a:pt x="10131" y="4744"/>
                </a:cubicBezTo>
                <a:cubicBezTo>
                  <a:pt x="10213" y="4727"/>
                  <a:pt x="10279" y="4689"/>
                  <a:pt x="10408" y="4615"/>
                </a:cubicBezTo>
                <a:lnTo>
                  <a:pt x="11830" y="3803"/>
                </a:lnTo>
                <a:cubicBezTo>
                  <a:pt x="11962" y="3728"/>
                  <a:pt x="12028" y="3691"/>
                  <a:pt x="12085" y="3627"/>
                </a:cubicBezTo>
                <a:cubicBezTo>
                  <a:pt x="12147" y="3555"/>
                  <a:pt x="12174" y="3457"/>
                  <a:pt x="12160" y="3361"/>
                </a:cubicBezTo>
                <a:cubicBezTo>
                  <a:pt x="12145" y="3275"/>
                  <a:pt x="12108" y="3206"/>
                  <a:pt x="12038" y="3070"/>
                </a:cubicBezTo>
                <a:lnTo>
                  <a:pt x="11374" y="1792"/>
                </a:lnTo>
                <a:lnTo>
                  <a:pt x="12858" y="919"/>
                </a:lnTo>
                <a:close/>
                <a:moveTo>
                  <a:pt x="10718" y="2178"/>
                </a:moveTo>
                <a:lnTo>
                  <a:pt x="11267" y="3233"/>
                </a:lnTo>
                <a:lnTo>
                  <a:pt x="10246" y="3816"/>
                </a:lnTo>
                <a:lnTo>
                  <a:pt x="9705" y="2774"/>
                </a:lnTo>
                <a:lnTo>
                  <a:pt x="10718" y="2178"/>
                </a:lnTo>
                <a:close/>
                <a:moveTo>
                  <a:pt x="16327" y="7354"/>
                </a:moveTo>
                <a:lnTo>
                  <a:pt x="19408" y="13068"/>
                </a:lnTo>
                <a:lnTo>
                  <a:pt x="13910" y="16288"/>
                </a:lnTo>
                <a:lnTo>
                  <a:pt x="10815" y="10529"/>
                </a:lnTo>
                <a:lnTo>
                  <a:pt x="12480" y="9570"/>
                </a:lnTo>
                <a:lnTo>
                  <a:pt x="13142" y="10844"/>
                </a:lnTo>
                <a:cubicBezTo>
                  <a:pt x="13214" y="10982"/>
                  <a:pt x="13249" y="11051"/>
                  <a:pt x="13310" y="11112"/>
                </a:cubicBezTo>
                <a:cubicBezTo>
                  <a:pt x="13379" y="11176"/>
                  <a:pt x="13472" y="11205"/>
                  <a:pt x="13563" y="11191"/>
                </a:cubicBezTo>
                <a:cubicBezTo>
                  <a:pt x="13645" y="11174"/>
                  <a:pt x="13711" y="11136"/>
                  <a:pt x="13841" y="11062"/>
                </a:cubicBezTo>
                <a:lnTo>
                  <a:pt x="15263" y="10250"/>
                </a:lnTo>
                <a:cubicBezTo>
                  <a:pt x="15394" y="10175"/>
                  <a:pt x="15460" y="10138"/>
                  <a:pt x="15518" y="10074"/>
                </a:cubicBezTo>
                <a:cubicBezTo>
                  <a:pt x="15579" y="10002"/>
                  <a:pt x="15607" y="9904"/>
                  <a:pt x="15593" y="9808"/>
                </a:cubicBezTo>
                <a:cubicBezTo>
                  <a:pt x="15577" y="9722"/>
                  <a:pt x="15541" y="9653"/>
                  <a:pt x="15470" y="9517"/>
                </a:cubicBezTo>
                <a:lnTo>
                  <a:pt x="14803" y="8232"/>
                </a:lnTo>
                <a:lnTo>
                  <a:pt x="16327" y="7354"/>
                </a:lnTo>
                <a:close/>
                <a:moveTo>
                  <a:pt x="14144" y="8611"/>
                </a:moveTo>
                <a:lnTo>
                  <a:pt x="14699" y="9680"/>
                </a:lnTo>
                <a:lnTo>
                  <a:pt x="13678" y="10263"/>
                </a:lnTo>
                <a:lnTo>
                  <a:pt x="13125" y="9198"/>
                </a:lnTo>
                <a:lnTo>
                  <a:pt x="14144" y="8611"/>
                </a:lnTo>
                <a:close/>
                <a:moveTo>
                  <a:pt x="9554" y="12715"/>
                </a:moveTo>
                <a:lnTo>
                  <a:pt x="10877" y="15284"/>
                </a:lnTo>
                <a:cubicBezTo>
                  <a:pt x="10864" y="15287"/>
                  <a:pt x="10850" y="15290"/>
                  <a:pt x="10837" y="15294"/>
                </a:cubicBezTo>
                <a:cubicBezTo>
                  <a:pt x="10364" y="15426"/>
                  <a:pt x="9920" y="15683"/>
                  <a:pt x="9554" y="16058"/>
                </a:cubicBezTo>
                <a:lnTo>
                  <a:pt x="9554" y="12715"/>
                </a:lnTo>
                <a:close/>
                <a:moveTo>
                  <a:pt x="11478" y="15999"/>
                </a:moveTo>
                <a:cubicBezTo>
                  <a:pt x="11970" y="15999"/>
                  <a:pt x="12461" y="16196"/>
                  <a:pt x="12836" y="16589"/>
                </a:cubicBezTo>
                <a:cubicBezTo>
                  <a:pt x="13586" y="17376"/>
                  <a:pt x="13586" y="18651"/>
                  <a:pt x="12836" y="19438"/>
                </a:cubicBezTo>
                <a:cubicBezTo>
                  <a:pt x="12086" y="20224"/>
                  <a:pt x="10870" y="20224"/>
                  <a:pt x="10120" y="19438"/>
                </a:cubicBezTo>
                <a:cubicBezTo>
                  <a:pt x="9370" y="18651"/>
                  <a:pt x="9370" y="17376"/>
                  <a:pt x="10120" y="16589"/>
                </a:cubicBezTo>
                <a:cubicBezTo>
                  <a:pt x="10495" y="16196"/>
                  <a:pt x="10987" y="15999"/>
                  <a:pt x="11478" y="15999"/>
                </a:cubicBezTo>
                <a:close/>
                <a:moveTo>
                  <a:pt x="11478" y="16805"/>
                </a:moveTo>
                <a:cubicBezTo>
                  <a:pt x="11183" y="16805"/>
                  <a:pt x="10888" y="16922"/>
                  <a:pt x="10663" y="17158"/>
                </a:cubicBezTo>
                <a:cubicBezTo>
                  <a:pt x="10213" y="17630"/>
                  <a:pt x="10213" y="18396"/>
                  <a:pt x="10663" y="18869"/>
                </a:cubicBezTo>
                <a:cubicBezTo>
                  <a:pt x="11113" y="19341"/>
                  <a:pt x="11843" y="19341"/>
                  <a:pt x="12293" y="18869"/>
                </a:cubicBezTo>
                <a:cubicBezTo>
                  <a:pt x="12743" y="18396"/>
                  <a:pt x="12743" y="17630"/>
                  <a:pt x="12293" y="17158"/>
                </a:cubicBezTo>
                <a:cubicBezTo>
                  <a:pt x="12068" y="16922"/>
                  <a:pt x="11773" y="16805"/>
                  <a:pt x="11478" y="16805"/>
                </a:cubicBezTo>
                <a:close/>
                <a:moveTo>
                  <a:pt x="11478" y="17598"/>
                </a:moveTo>
                <a:cubicBezTo>
                  <a:pt x="11580" y="17598"/>
                  <a:pt x="11681" y="17638"/>
                  <a:pt x="11759" y="17719"/>
                </a:cubicBezTo>
                <a:cubicBezTo>
                  <a:pt x="11914" y="17882"/>
                  <a:pt x="11914" y="18145"/>
                  <a:pt x="11759" y="18307"/>
                </a:cubicBezTo>
                <a:cubicBezTo>
                  <a:pt x="11604" y="18470"/>
                  <a:pt x="11353" y="18470"/>
                  <a:pt x="11198" y="18307"/>
                </a:cubicBezTo>
                <a:cubicBezTo>
                  <a:pt x="11043" y="18145"/>
                  <a:pt x="11043" y="17882"/>
                  <a:pt x="11198" y="17719"/>
                </a:cubicBezTo>
                <a:cubicBezTo>
                  <a:pt x="11275" y="17638"/>
                  <a:pt x="11377" y="17598"/>
                  <a:pt x="11478" y="175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71E90D91-29B0-3545-9FEE-CFABFCFF3326}"/>
              </a:ext>
            </a:extLst>
          </p:cNvPr>
          <p:cNvSpPr/>
          <p:nvPr/>
        </p:nvSpPr>
        <p:spPr>
          <a:xfrm>
            <a:off x="19388984" y="2881902"/>
            <a:ext cx="989855" cy="989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600" extrusionOk="0">
                <a:moveTo>
                  <a:pt x="10789" y="0"/>
                </a:moveTo>
                <a:cubicBezTo>
                  <a:pt x="10233" y="0"/>
                  <a:pt x="9677" y="212"/>
                  <a:pt x="9252" y="637"/>
                </a:cubicBezTo>
                <a:cubicBezTo>
                  <a:pt x="8404" y="1486"/>
                  <a:pt x="8404" y="2862"/>
                  <a:pt x="9252" y="3712"/>
                </a:cubicBezTo>
                <a:cubicBezTo>
                  <a:pt x="9582" y="4041"/>
                  <a:pt x="9990" y="4241"/>
                  <a:pt x="10417" y="4315"/>
                </a:cubicBezTo>
                <a:lnTo>
                  <a:pt x="10417" y="4343"/>
                </a:lnTo>
                <a:cubicBezTo>
                  <a:pt x="9819" y="4374"/>
                  <a:pt x="9225" y="4479"/>
                  <a:pt x="8649" y="4659"/>
                </a:cubicBezTo>
                <a:cubicBezTo>
                  <a:pt x="8072" y="4839"/>
                  <a:pt x="7515" y="5094"/>
                  <a:pt x="6990" y="5423"/>
                </a:cubicBezTo>
                <a:lnTo>
                  <a:pt x="6343" y="4776"/>
                </a:lnTo>
                <a:cubicBezTo>
                  <a:pt x="6896" y="4349"/>
                  <a:pt x="7299" y="3758"/>
                  <a:pt x="7489" y="3084"/>
                </a:cubicBezTo>
                <a:cubicBezTo>
                  <a:pt x="7579" y="2766"/>
                  <a:pt x="7620" y="2437"/>
                  <a:pt x="7631" y="2110"/>
                </a:cubicBezTo>
                <a:cubicBezTo>
                  <a:pt x="7642" y="1777"/>
                  <a:pt x="7623" y="1441"/>
                  <a:pt x="7526" y="1118"/>
                </a:cubicBezTo>
                <a:cubicBezTo>
                  <a:pt x="7477" y="957"/>
                  <a:pt x="7410" y="802"/>
                  <a:pt x="7344" y="646"/>
                </a:cubicBezTo>
                <a:cubicBezTo>
                  <a:pt x="7284" y="506"/>
                  <a:pt x="7226" y="364"/>
                  <a:pt x="7170" y="223"/>
                </a:cubicBezTo>
                <a:cubicBezTo>
                  <a:pt x="7116" y="126"/>
                  <a:pt x="7022" y="58"/>
                  <a:pt x="6913" y="39"/>
                </a:cubicBezTo>
                <a:cubicBezTo>
                  <a:pt x="6814" y="22"/>
                  <a:pt x="6712" y="46"/>
                  <a:pt x="6632" y="106"/>
                </a:cubicBezTo>
                <a:lnTo>
                  <a:pt x="158" y="4055"/>
                </a:lnTo>
                <a:cubicBezTo>
                  <a:pt x="100" y="4087"/>
                  <a:pt x="55" y="4137"/>
                  <a:pt x="28" y="4196"/>
                </a:cubicBezTo>
                <a:cubicBezTo>
                  <a:pt x="7" y="4243"/>
                  <a:pt x="-2" y="4294"/>
                  <a:pt x="2" y="4346"/>
                </a:cubicBezTo>
                <a:lnTo>
                  <a:pt x="2" y="21261"/>
                </a:lnTo>
                <a:cubicBezTo>
                  <a:pt x="-10" y="21357"/>
                  <a:pt x="25" y="21453"/>
                  <a:pt x="95" y="21520"/>
                </a:cubicBezTo>
                <a:cubicBezTo>
                  <a:pt x="148" y="21569"/>
                  <a:pt x="216" y="21597"/>
                  <a:pt x="288" y="21600"/>
                </a:cubicBezTo>
                <a:lnTo>
                  <a:pt x="16947" y="21548"/>
                </a:lnTo>
                <a:cubicBezTo>
                  <a:pt x="16947" y="21548"/>
                  <a:pt x="16957" y="21548"/>
                  <a:pt x="16977" y="21547"/>
                </a:cubicBezTo>
                <a:cubicBezTo>
                  <a:pt x="16998" y="21547"/>
                  <a:pt x="17029" y="21546"/>
                  <a:pt x="17073" y="21544"/>
                </a:cubicBezTo>
                <a:cubicBezTo>
                  <a:pt x="17609" y="21528"/>
                  <a:pt x="18092" y="21305"/>
                  <a:pt x="18446" y="20951"/>
                </a:cubicBezTo>
                <a:cubicBezTo>
                  <a:pt x="18799" y="20598"/>
                  <a:pt x="19022" y="20114"/>
                  <a:pt x="19038" y="19578"/>
                </a:cubicBezTo>
                <a:cubicBezTo>
                  <a:pt x="19040" y="19534"/>
                  <a:pt x="19041" y="19502"/>
                  <a:pt x="19041" y="19482"/>
                </a:cubicBezTo>
                <a:cubicBezTo>
                  <a:pt x="19042" y="19461"/>
                  <a:pt x="19042" y="19452"/>
                  <a:pt x="19042" y="19452"/>
                </a:cubicBezTo>
                <a:cubicBezTo>
                  <a:pt x="19042" y="19452"/>
                  <a:pt x="19042" y="19442"/>
                  <a:pt x="19041" y="19422"/>
                </a:cubicBezTo>
                <a:cubicBezTo>
                  <a:pt x="19041" y="19401"/>
                  <a:pt x="19040" y="19370"/>
                  <a:pt x="19038" y="19326"/>
                </a:cubicBezTo>
                <a:cubicBezTo>
                  <a:pt x="19029" y="19036"/>
                  <a:pt x="18960" y="18761"/>
                  <a:pt x="18842" y="18514"/>
                </a:cubicBezTo>
                <a:cubicBezTo>
                  <a:pt x="18723" y="18267"/>
                  <a:pt x="18557" y="18048"/>
                  <a:pt x="18354" y="17869"/>
                </a:cubicBezTo>
                <a:cubicBezTo>
                  <a:pt x="18358" y="17869"/>
                  <a:pt x="18366" y="17869"/>
                  <a:pt x="18383" y="17868"/>
                </a:cubicBezTo>
                <a:cubicBezTo>
                  <a:pt x="18400" y="17868"/>
                  <a:pt x="18426" y="17867"/>
                  <a:pt x="18464" y="17865"/>
                </a:cubicBezTo>
                <a:cubicBezTo>
                  <a:pt x="19000" y="17850"/>
                  <a:pt x="19484" y="17626"/>
                  <a:pt x="19837" y="17273"/>
                </a:cubicBezTo>
                <a:cubicBezTo>
                  <a:pt x="20191" y="16919"/>
                  <a:pt x="20414" y="16435"/>
                  <a:pt x="20429" y="15899"/>
                </a:cubicBezTo>
                <a:cubicBezTo>
                  <a:pt x="20431" y="15855"/>
                  <a:pt x="20432" y="15824"/>
                  <a:pt x="20433" y="15803"/>
                </a:cubicBezTo>
                <a:cubicBezTo>
                  <a:pt x="20433" y="15783"/>
                  <a:pt x="20433" y="15773"/>
                  <a:pt x="20433" y="15773"/>
                </a:cubicBezTo>
                <a:cubicBezTo>
                  <a:pt x="20433" y="15773"/>
                  <a:pt x="20433" y="15764"/>
                  <a:pt x="20433" y="15743"/>
                </a:cubicBezTo>
                <a:cubicBezTo>
                  <a:pt x="20432" y="15723"/>
                  <a:pt x="20431" y="15691"/>
                  <a:pt x="20429" y="15648"/>
                </a:cubicBezTo>
                <a:cubicBezTo>
                  <a:pt x="20421" y="15376"/>
                  <a:pt x="20360" y="15117"/>
                  <a:pt x="20255" y="14883"/>
                </a:cubicBezTo>
                <a:cubicBezTo>
                  <a:pt x="20150" y="14648"/>
                  <a:pt x="20002" y="14437"/>
                  <a:pt x="19821" y="14259"/>
                </a:cubicBezTo>
                <a:cubicBezTo>
                  <a:pt x="20310" y="14197"/>
                  <a:pt x="20744" y="13961"/>
                  <a:pt x="21059" y="13614"/>
                </a:cubicBezTo>
                <a:cubicBezTo>
                  <a:pt x="21375" y="13268"/>
                  <a:pt x="21571" y="12811"/>
                  <a:pt x="21586" y="12309"/>
                </a:cubicBezTo>
                <a:cubicBezTo>
                  <a:pt x="21588" y="12265"/>
                  <a:pt x="21589" y="12233"/>
                  <a:pt x="21589" y="12213"/>
                </a:cubicBezTo>
                <a:cubicBezTo>
                  <a:pt x="21590" y="12192"/>
                  <a:pt x="21590" y="12183"/>
                  <a:pt x="21590" y="12183"/>
                </a:cubicBezTo>
                <a:cubicBezTo>
                  <a:pt x="21590" y="12183"/>
                  <a:pt x="21590" y="12173"/>
                  <a:pt x="21589" y="12153"/>
                </a:cubicBezTo>
                <a:cubicBezTo>
                  <a:pt x="21589" y="12132"/>
                  <a:pt x="21588" y="12101"/>
                  <a:pt x="21586" y="12057"/>
                </a:cubicBezTo>
                <a:cubicBezTo>
                  <a:pt x="21576" y="11705"/>
                  <a:pt x="21476" y="11377"/>
                  <a:pt x="21309" y="11093"/>
                </a:cubicBezTo>
                <a:cubicBezTo>
                  <a:pt x="21142" y="10809"/>
                  <a:pt x="20907" y="10569"/>
                  <a:pt x="20628" y="10395"/>
                </a:cubicBezTo>
                <a:cubicBezTo>
                  <a:pt x="20907" y="10222"/>
                  <a:pt x="21142" y="9982"/>
                  <a:pt x="21309" y="9698"/>
                </a:cubicBezTo>
                <a:cubicBezTo>
                  <a:pt x="21476" y="9413"/>
                  <a:pt x="21576" y="9085"/>
                  <a:pt x="21586" y="8733"/>
                </a:cubicBezTo>
                <a:cubicBezTo>
                  <a:pt x="21588" y="8689"/>
                  <a:pt x="21589" y="8658"/>
                  <a:pt x="21589" y="8637"/>
                </a:cubicBezTo>
                <a:cubicBezTo>
                  <a:pt x="21590" y="8617"/>
                  <a:pt x="21590" y="8607"/>
                  <a:pt x="21590" y="8607"/>
                </a:cubicBezTo>
                <a:cubicBezTo>
                  <a:pt x="21590" y="8607"/>
                  <a:pt x="21590" y="8598"/>
                  <a:pt x="21589" y="8577"/>
                </a:cubicBezTo>
                <a:cubicBezTo>
                  <a:pt x="21589" y="8557"/>
                  <a:pt x="21588" y="8525"/>
                  <a:pt x="21586" y="8482"/>
                </a:cubicBezTo>
                <a:cubicBezTo>
                  <a:pt x="21571" y="7945"/>
                  <a:pt x="21347" y="7461"/>
                  <a:pt x="20994" y="7108"/>
                </a:cubicBezTo>
                <a:cubicBezTo>
                  <a:pt x="20641" y="6754"/>
                  <a:pt x="20157" y="6531"/>
                  <a:pt x="19621" y="6516"/>
                </a:cubicBezTo>
                <a:cubicBezTo>
                  <a:pt x="19577" y="6514"/>
                  <a:pt x="19546" y="6512"/>
                  <a:pt x="19526" y="6512"/>
                </a:cubicBezTo>
                <a:cubicBezTo>
                  <a:pt x="19505" y="6511"/>
                  <a:pt x="19496" y="6511"/>
                  <a:pt x="19496" y="6511"/>
                </a:cubicBezTo>
                <a:lnTo>
                  <a:pt x="16657" y="6511"/>
                </a:lnTo>
                <a:lnTo>
                  <a:pt x="17046" y="6122"/>
                </a:lnTo>
                <a:cubicBezTo>
                  <a:pt x="17098" y="6070"/>
                  <a:pt x="17137" y="6031"/>
                  <a:pt x="17167" y="5996"/>
                </a:cubicBezTo>
                <a:cubicBezTo>
                  <a:pt x="17198" y="5961"/>
                  <a:pt x="17220" y="5930"/>
                  <a:pt x="17239" y="5894"/>
                </a:cubicBezTo>
                <a:cubicBezTo>
                  <a:pt x="17258" y="5853"/>
                  <a:pt x="17268" y="5808"/>
                  <a:pt x="17268" y="5764"/>
                </a:cubicBezTo>
                <a:cubicBezTo>
                  <a:pt x="17268" y="5720"/>
                  <a:pt x="17258" y="5675"/>
                  <a:pt x="17239" y="5634"/>
                </a:cubicBezTo>
                <a:cubicBezTo>
                  <a:pt x="17220" y="5598"/>
                  <a:pt x="17198" y="5567"/>
                  <a:pt x="17167" y="5532"/>
                </a:cubicBezTo>
                <a:cubicBezTo>
                  <a:pt x="17137" y="5497"/>
                  <a:pt x="17099" y="5459"/>
                  <a:pt x="17047" y="5408"/>
                </a:cubicBezTo>
                <a:lnTo>
                  <a:pt x="16208" y="4568"/>
                </a:lnTo>
                <a:cubicBezTo>
                  <a:pt x="16156" y="4516"/>
                  <a:pt x="16117" y="4477"/>
                  <a:pt x="16082" y="4446"/>
                </a:cubicBezTo>
                <a:cubicBezTo>
                  <a:pt x="16047" y="4416"/>
                  <a:pt x="16016" y="4393"/>
                  <a:pt x="15980" y="4374"/>
                </a:cubicBezTo>
                <a:cubicBezTo>
                  <a:pt x="15939" y="4355"/>
                  <a:pt x="15895" y="4346"/>
                  <a:pt x="15850" y="4346"/>
                </a:cubicBezTo>
                <a:cubicBezTo>
                  <a:pt x="15806" y="4346"/>
                  <a:pt x="15762" y="4355"/>
                  <a:pt x="15721" y="4374"/>
                </a:cubicBezTo>
                <a:cubicBezTo>
                  <a:pt x="15684" y="4393"/>
                  <a:pt x="15653" y="4416"/>
                  <a:pt x="15618" y="4446"/>
                </a:cubicBezTo>
                <a:cubicBezTo>
                  <a:pt x="15584" y="4476"/>
                  <a:pt x="15545" y="4515"/>
                  <a:pt x="15494" y="4566"/>
                </a:cubicBezTo>
                <a:lnTo>
                  <a:pt x="14619" y="5443"/>
                </a:lnTo>
                <a:cubicBezTo>
                  <a:pt x="14090" y="5108"/>
                  <a:pt x="13527" y="4848"/>
                  <a:pt x="12946" y="4665"/>
                </a:cubicBezTo>
                <a:cubicBezTo>
                  <a:pt x="12365" y="4481"/>
                  <a:pt x="11764" y="4374"/>
                  <a:pt x="11161" y="4343"/>
                </a:cubicBezTo>
                <a:lnTo>
                  <a:pt x="11161" y="4315"/>
                </a:lnTo>
                <a:cubicBezTo>
                  <a:pt x="11587" y="4241"/>
                  <a:pt x="11996" y="4041"/>
                  <a:pt x="12325" y="3712"/>
                </a:cubicBezTo>
                <a:cubicBezTo>
                  <a:pt x="13174" y="2862"/>
                  <a:pt x="13174" y="1486"/>
                  <a:pt x="12325" y="637"/>
                </a:cubicBezTo>
                <a:cubicBezTo>
                  <a:pt x="11901" y="212"/>
                  <a:pt x="11345" y="0"/>
                  <a:pt x="10789" y="0"/>
                </a:cubicBezTo>
                <a:close/>
                <a:moveTo>
                  <a:pt x="10789" y="686"/>
                </a:moveTo>
                <a:cubicBezTo>
                  <a:pt x="11169" y="686"/>
                  <a:pt x="11550" y="831"/>
                  <a:pt x="11840" y="1122"/>
                </a:cubicBezTo>
                <a:cubicBezTo>
                  <a:pt x="12421" y="1703"/>
                  <a:pt x="12421" y="2645"/>
                  <a:pt x="11840" y="3227"/>
                </a:cubicBezTo>
                <a:cubicBezTo>
                  <a:pt x="11646" y="3422"/>
                  <a:pt x="11410" y="3549"/>
                  <a:pt x="11161" y="3613"/>
                </a:cubicBezTo>
                <a:lnTo>
                  <a:pt x="11161" y="2545"/>
                </a:lnTo>
                <a:lnTo>
                  <a:pt x="11811" y="2545"/>
                </a:lnTo>
                <a:lnTo>
                  <a:pt x="11811" y="1847"/>
                </a:lnTo>
                <a:lnTo>
                  <a:pt x="9767" y="1847"/>
                </a:lnTo>
                <a:lnTo>
                  <a:pt x="9767" y="2545"/>
                </a:lnTo>
                <a:lnTo>
                  <a:pt x="10417" y="2545"/>
                </a:lnTo>
                <a:lnTo>
                  <a:pt x="10417" y="3613"/>
                </a:lnTo>
                <a:cubicBezTo>
                  <a:pt x="10168" y="3549"/>
                  <a:pt x="9932" y="3422"/>
                  <a:pt x="9737" y="3227"/>
                </a:cubicBezTo>
                <a:cubicBezTo>
                  <a:pt x="9156" y="2645"/>
                  <a:pt x="9156" y="1703"/>
                  <a:pt x="9737" y="1122"/>
                </a:cubicBezTo>
                <a:cubicBezTo>
                  <a:pt x="10027" y="831"/>
                  <a:pt x="10408" y="686"/>
                  <a:pt x="10789" y="686"/>
                </a:cubicBezTo>
                <a:close/>
                <a:moveTo>
                  <a:pt x="6686" y="894"/>
                </a:moveTo>
                <a:cubicBezTo>
                  <a:pt x="6742" y="1052"/>
                  <a:pt x="6791" y="1212"/>
                  <a:pt x="6832" y="1375"/>
                </a:cubicBezTo>
                <a:cubicBezTo>
                  <a:pt x="6875" y="1548"/>
                  <a:pt x="6908" y="1723"/>
                  <a:pt x="6924" y="1901"/>
                </a:cubicBezTo>
                <a:cubicBezTo>
                  <a:pt x="6964" y="2364"/>
                  <a:pt x="6881" y="2829"/>
                  <a:pt x="6690" y="3253"/>
                </a:cubicBezTo>
                <a:cubicBezTo>
                  <a:pt x="6503" y="3670"/>
                  <a:pt x="6218" y="4036"/>
                  <a:pt x="5860" y="4319"/>
                </a:cubicBezTo>
                <a:lnTo>
                  <a:pt x="4110" y="5605"/>
                </a:lnTo>
                <a:cubicBezTo>
                  <a:pt x="3695" y="6010"/>
                  <a:pt x="3528" y="6607"/>
                  <a:pt x="3672" y="7170"/>
                </a:cubicBezTo>
                <a:cubicBezTo>
                  <a:pt x="3781" y="7595"/>
                  <a:pt x="4061" y="7953"/>
                  <a:pt x="4441" y="8166"/>
                </a:cubicBezTo>
                <a:cubicBezTo>
                  <a:pt x="3015" y="10875"/>
                  <a:pt x="3440" y="14304"/>
                  <a:pt x="5718" y="16583"/>
                </a:cubicBezTo>
                <a:cubicBezTo>
                  <a:pt x="7335" y="18202"/>
                  <a:pt x="9532" y="18881"/>
                  <a:pt x="11639" y="18630"/>
                </a:cubicBezTo>
                <a:cubicBezTo>
                  <a:pt x="11596" y="18738"/>
                  <a:pt x="11561" y="18851"/>
                  <a:pt x="11536" y="18967"/>
                </a:cubicBezTo>
                <a:cubicBezTo>
                  <a:pt x="11511" y="19083"/>
                  <a:pt x="11497" y="19203"/>
                  <a:pt x="11493" y="19326"/>
                </a:cubicBezTo>
                <a:cubicBezTo>
                  <a:pt x="11491" y="19370"/>
                  <a:pt x="11490" y="19401"/>
                  <a:pt x="11489" y="19422"/>
                </a:cubicBezTo>
                <a:cubicBezTo>
                  <a:pt x="11489" y="19442"/>
                  <a:pt x="11489" y="19452"/>
                  <a:pt x="11489" y="19452"/>
                </a:cubicBezTo>
                <a:cubicBezTo>
                  <a:pt x="11489" y="19452"/>
                  <a:pt x="11489" y="19461"/>
                  <a:pt x="11489" y="19482"/>
                </a:cubicBezTo>
                <a:cubicBezTo>
                  <a:pt x="11490" y="19502"/>
                  <a:pt x="11491" y="19534"/>
                  <a:pt x="11493" y="19578"/>
                </a:cubicBezTo>
                <a:cubicBezTo>
                  <a:pt x="11500" y="19834"/>
                  <a:pt x="11556" y="20078"/>
                  <a:pt x="11650" y="20301"/>
                </a:cubicBezTo>
                <a:cubicBezTo>
                  <a:pt x="11744" y="20525"/>
                  <a:pt x="11877" y="20728"/>
                  <a:pt x="12040" y="20902"/>
                </a:cubicBezTo>
                <a:lnTo>
                  <a:pt x="678" y="20902"/>
                </a:lnTo>
                <a:lnTo>
                  <a:pt x="678" y="4526"/>
                </a:lnTo>
                <a:lnTo>
                  <a:pt x="6686" y="894"/>
                </a:lnTo>
                <a:close/>
                <a:moveTo>
                  <a:pt x="10789" y="5050"/>
                </a:moveTo>
                <a:cubicBezTo>
                  <a:pt x="12350" y="5050"/>
                  <a:pt x="13910" y="5613"/>
                  <a:pt x="15141" y="6740"/>
                </a:cubicBezTo>
                <a:cubicBezTo>
                  <a:pt x="14823" y="6903"/>
                  <a:pt x="14553" y="7149"/>
                  <a:pt x="14361" y="7448"/>
                </a:cubicBezTo>
                <a:cubicBezTo>
                  <a:pt x="14168" y="7747"/>
                  <a:pt x="14052" y="8101"/>
                  <a:pt x="14041" y="8482"/>
                </a:cubicBezTo>
                <a:cubicBezTo>
                  <a:pt x="14039" y="8525"/>
                  <a:pt x="14038" y="8557"/>
                  <a:pt x="14038" y="8577"/>
                </a:cubicBezTo>
                <a:cubicBezTo>
                  <a:pt x="14037" y="8598"/>
                  <a:pt x="14037" y="8607"/>
                  <a:pt x="14037" y="8607"/>
                </a:cubicBezTo>
                <a:cubicBezTo>
                  <a:pt x="14037" y="8607"/>
                  <a:pt x="14037" y="8617"/>
                  <a:pt x="14038" y="8637"/>
                </a:cubicBezTo>
                <a:cubicBezTo>
                  <a:pt x="14038" y="8658"/>
                  <a:pt x="14039" y="8689"/>
                  <a:pt x="14041" y="8733"/>
                </a:cubicBezTo>
                <a:cubicBezTo>
                  <a:pt x="14051" y="9085"/>
                  <a:pt x="14151" y="9413"/>
                  <a:pt x="14318" y="9698"/>
                </a:cubicBezTo>
                <a:cubicBezTo>
                  <a:pt x="14485" y="9982"/>
                  <a:pt x="14720" y="10222"/>
                  <a:pt x="15000" y="10395"/>
                </a:cubicBezTo>
                <a:cubicBezTo>
                  <a:pt x="14720" y="10569"/>
                  <a:pt x="14485" y="10809"/>
                  <a:pt x="14318" y="11093"/>
                </a:cubicBezTo>
                <a:cubicBezTo>
                  <a:pt x="14151" y="11377"/>
                  <a:pt x="14051" y="11705"/>
                  <a:pt x="14041" y="12057"/>
                </a:cubicBezTo>
                <a:cubicBezTo>
                  <a:pt x="14039" y="12101"/>
                  <a:pt x="14038" y="12132"/>
                  <a:pt x="14038" y="12153"/>
                </a:cubicBezTo>
                <a:cubicBezTo>
                  <a:pt x="14037" y="12173"/>
                  <a:pt x="14037" y="12183"/>
                  <a:pt x="14037" y="12183"/>
                </a:cubicBezTo>
                <a:cubicBezTo>
                  <a:pt x="14037" y="12183"/>
                  <a:pt x="14037" y="12192"/>
                  <a:pt x="14038" y="12213"/>
                </a:cubicBezTo>
                <a:cubicBezTo>
                  <a:pt x="14038" y="12233"/>
                  <a:pt x="14039" y="12265"/>
                  <a:pt x="14041" y="12309"/>
                </a:cubicBezTo>
                <a:cubicBezTo>
                  <a:pt x="14049" y="12581"/>
                  <a:pt x="14111" y="12839"/>
                  <a:pt x="14215" y="13074"/>
                </a:cubicBezTo>
                <a:cubicBezTo>
                  <a:pt x="14320" y="13308"/>
                  <a:pt x="14468" y="13519"/>
                  <a:pt x="14650" y="13697"/>
                </a:cubicBezTo>
                <a:cubicBezTo>
                  <a:pt x="14161" y="13759"/>
                  <a:pt x="13727" y="13996"/>
                  <a:pt x="13411" y="14342"/>
                </a:cubicBezTo>
                <a:cubicBezTo>
                  <a:pt x="13096" y="14689"/>
                  <a:pt x="12899" y="15145"/>
                  <a:pt x="12885" y="15648"/>
                </a:cubicBezTo>
                <a:cubicBezTo>
                  <a:pt x="12883" y="15691"/>
                  <a:pt x="12882" y="15723"/>
                  <a:pt x="12881" y="15743"/>
                </a:cubicBezTo>
                <a:cubicBezTo>
                  <a:pt x="12880" y="15764"/>
                  <a:pt x="12880" y="15773"/>
                  <a:pt x="12880" y="15773"/>
                </a:cubicBezTo>
                <a:cubicBezTo>
                  <a:pt x="12880" y="15773"/>
                  <a:pt x="12880" y="15783"/>
                  <a:pt x="12881" y="15803"/>
                </a:cubicBezTo>
                <a:cubicBezTo>
                  <a:pt x="12882" y="15824"/>
                  <a:pt x="12883" y="15855"/>
                  <a:pt x="12885" y="15899"/>
                </a:cubicBezTo>
                <a:cubicBezTo>
                  <a:pt x="12893" y="16190"/>
                  <a:pt x="12963" y="16464"/>
                  <a:pt x="13081" y="16711"/>
                </a:cubicBezTo>
                <a:cubicBezTo>
                  <a:pt x="13199" y="16958"/>
                  <a:pt x="13366" y="17177"/>
                  <a:pt x="13568" y="17357"/>
                </a:cubicBezTo>
                <a:cubicBezTo>
                  <a:pt x="13564" y="17357"/>
                  <a:pt x="13556" y="17357"/>
                  <a:pt x="13539" y="17357"/>
                </a:cubicBezTo>
                <a:cubicBezTo>
                  <a:pt x="13522" y="17358"/>
                  <a:pt x="13496" y="17358"/>
                  <a:pt x="13458" y="17360"/>
                </a:cubicBezTo>
                <a:cubicBezTo>
                  <a:pt x="13232" y="17367"/>
                  <a:pt x="13015" y="17410"/>
                  <a:pt x="12814" y="17485"/>
                </a:cubicBezTo>
                <a:cubicBezTo>
                  <a:pt x="12613" y="17560"/>
                  <a:pt x="12427" y="17666"/>
                  <a:pt x="12261" y="17797"/>
                </a:cubicBezTo>
                <a:cubicBezTo>
                  <a:pt x="10160" y="18288"/>
                  <a:pt x="7862" y="17715"/>
                  <a:pt x="6224" y="16076"/>
                </a:cubicBezTo>
                <a:cubicBezTo>
                  <a:pt x="3703" y="13554"/>
                  <a:pt x="3703" y="9464"/>
                  <a:pt x="6224" y="6941"/>
                </a:cubicBezTo>
                <a:cubicBezTo>
                  <a:pt x="7485" y="5680"/>
                  <a:pt x="9137" y="5050"/>
                  <a:pt x="10789" y="5050"/>
                </a:cubicBezTo>
                <a:close/>
                <a:moveTo>
                  <a:pt x="15824" y="5165"/>
                </a:moveTo>
                <a:lnTo>
                  <a:pt x="16450" y="5791"/>
                </a:lnTo>
                <a:lnTo>
                  <a:pt x="15832" y="6408"/>
                </a:lnTo>
                <a:cubicBezTo>
                  <a:pt x="15726" y="6303"/>
                  <a:pt x="15617" y="6202"/>
                  <a:pt x="15505" y="6105"/>
                </a:cubicBezTo>
                <a:cubicBezTo>
                  <a:pt x="15394" y="6008"/>
                  <a:pt x="15280" y="5915"/>
                  <a:pt x="15164" y="5825"/>
                </a:cubicBezTo>
                <a:lnTo>
                  <a:pt x="15824" y="5165"/>
                </a:lnTo>
                <a:close/>
                <a:moveTo>
                  <a:pt x="5795" y="5187"/>
                </a:moveTo>
                <a:lnTo>
                  <a:pt x="6424" y="5817"/>
                </a:lnTo>
                <a:cubicBezTo>
                  <a:pt x="6311" y="5904"/>
                  <a:pt x="6200" y="5995"/>
                  <a:pt x="6090" y="6089"/>
                </a:cubicBezTo>
                <a:cubicBezTo>
                  <a:pt x="5981" y="6184"/>
                  <a:pt x="5874" y="6283"/>
                  <a:pt x="5770" y="6385"/>
                </a:cubicBezTo>
                <a:lnTo>
                  <a:pt x="5094" y="5708"/>
                </a:lnTo>
                <a:lnTo>
                  <a:pt x="5795" y="5187"/>
                </a:lnTo>
                <a:close/>
                <a:moveTo>
                  <a:pt x="10417" y="5770"/>
                </a:moveTo>
                <a:lnTo>
                  <a:pt x="10417" y="6467"/>
                </a:lnTo>
                <a:lnTo>
                  <a:pt x="11161" y="6467"/>
                </a:lnTo>
                <a:lnTo>
                  <a:pt x="11161" y="5770"/>
                </a:lnTo>
                <a:lnTo>
                  <a:pt x="10417" y="5770"/>
                </a:lnTo>
                <a:close/>
                <a:moveTo>
                  <a:pt x="4553" y="6129"/>
                </a:moveTo>
                <a:lnTo>
                  <a:pt x="5308" y="6884"/>
                </a:lnTo>
                <a:cubicBezTo>
                  <a:pt x="5217" y="6991"/>
                  <a:pt x="5130" y="7100"/>
                  <a:pt x="5046" y="7211"/>
                </a:cubicBezTo>
                <a:cubicBezTo>
                  <a:pt x="4962" y="7322"/>
                  <a:pt x="4881" y="7435"/>
                  <a:pt x="4805" y="7550"/>
                </a:cubicBezTo>
                <a:cubicBezTo>
                  <a:pt x="4626" y="7464"/>
                  <a:pt x="4480" y="7318"/>
                  <a:pt x="4393" y="7135"/>
                </a:cubicBezTo>
                <a:cubicBezTo>
                  <a:pt x="4234" y="6796"/>
                  <a:pt x="4302" y="6398"/>
                  <a:pt x="4553" y="6129"/>
                </a:cubicBezTo>
                <a:close/>
                <a:moveTo>
                  <a:pt x="12963" y="6372"/>
                </a:moveTo>
                <a:lnTo>
                  <a:pt x="10767" y="10792"/>
                </a:lnTo>
                <a:cubicBezTo>
                  <a:pt x="10591" y="10798"/>
                  <a:pt x="10416" y="10866"/>
                  <a:pt x="10281" y="11001"/>
                </a:cubicBezTo>
                <a:cubicBezTo>
                  <a:pt x="10001" y="11281"/>
                  <a:pt x="10001" y="11735"/>
                  <a:pt x="10281" y="12016"/>
                </a:cubicBezTo>
                <a:cubicBezTo>
                  <a:pt x="10562" y="12296"/>
                  <a:pt x="11016" y="12296"/>
                  <a:pt x="11296" y="12016"/>
                </a:cubicBezTo>
                <a:cubicBezTo>
                  <a:pt x="11528" y="11784"/>
                  <a:pt x="11565" y="11435"/>
                  <a:pt x="11413" y="11162"/>
                </a:cubicBezTo>
                <a:lnTo>
                  <a:pt x="13629" y="6703"/>
                </a:lnTo>
                <a:lnTo>
                  <a:pt x="12963" y="6372"/>
                </a:lnTo>
                <a:close/>
                <a:moveTo>
                  <a:pt x="8233" y="6375"/>
                </a:moveTo>
                <a:lnTo>
                  <a:pt x="7596" y="6758"/>
                </a:lnTo>
                <a:lnTo>
                  <a:pt x="7955" y="7357"/>
                </a:lnTo>
                <a:lnTo>
                  <a:pt x="8593" y="6974"/>
                </a:lnTo>
                <a:lnTo>
                  <a:pt x="8233" y="6375"/>
                </a:lnTo>
                <a:close/>
                <a:moveTo>
                  <a:pt x="16200" y="7175"/>
                </a:moveTo>
                <a:lnTo>
                  <a:pt x="19427" y="7175"/>
                </a:lnTo>
                <a:cubicBezTo>
                  <a:pt x="19427" y="7175"/>
                  <a:pt x="19433" y="7175"/>
                  <a:pt x="19447" y="7175"/>
                </a:cubicBezTo>
                <a:cubicBezTo>
                  <a:pt x="19461" y="7176"/>
                  <a:pt x="19483" y="7176"/>
                  <a:pt x="19513" y="7178"/>
                </a:cubicBezTo>
                <a:cubicBezTo>
                  <a:pt x="19879" y="7188"/>
                  <a:pt x="20210" y="7341"/>
                  <a:pt x="20451" y="7583"/>
                </a:cubicBezTo>
                <a:cubicBezTo>
                  <a:pt x="20693" y="7824"/>
                  <a:pt x="20846" y="8155"/>
                  <a:pt x="20856" y="8521"/>
                </a:cubicBezTo>
                <a:cubicBezTo>
                  <a:pt x="20858" y="8551"/>
                  <a:pt x="20858" y="8573"/>
                  <a:pt x="20859" y="8587"/>
                </a:cubicBezTo>
                <a:cubicBezTo>
                  <a:pt x="20859" y="8601"/>
                  <a:pt x="20859" y="8607"/>
                  <a:pt x="20859" y="8607"/>
                </a:cubicBezTo>
                <a:cubicBezTo>
                  <a:pt x="20859" y="8607"/>
                  <a:pt x="20859" y="8614"/>
                  <a:pt x="20859" y="8628"/>
                </a:cubicBezTo>
                <a:cubicBezTo>
                  <a:pt x="20858" y="8642"/>
                  <a:pt x="20858" y="8663"/>
                  <a:pt x="20856" y="8693"/>
                </a:cubicBezTo>
                <a:cubicBezTo>
                  <a:pt x="20846" y="9060"/>
                  <a:pt x="20693" y="9391"/>
                  <a:pt x="20451" y="9632"/>
                </a:cubicBezTo>
                <a:cubicBezTo>
                  <a:pt x="20210" y="9874"/>
                  <a:pt x="19879" y="10027"/>
                  <a:pt x="19513" y="10038"/>
                </a:cubicBezTo>
                <a:cubicBezTo>
                  <a:pt x="19483" y="10039"/>
                  <a:pt x="19461" y="10040"/>
                  <a:pt x="19447" y="10040"/>
                </a:cubicBezTo>
                <a:cubicBezTo>
                  <a:pt x="19433" y="10040"/>
                  <a:pt x="19427" y="10040"/>
                  <a:pt x="19427" y="10040"/>
                </a:cubicBezTo>
                <a:lnTo>
                  <a:pt x="16200" y="10040"/>
                </a:lnTo>
                <a:cubicBezTo>
                  <a:pt x="16200" y="10040"/>
                  <a:pt x="16194" y="10040"/>
                  <a:pt x="16180" y="10040"/>
                </a:cubicBezTo>
                <a:cubicBezTo>
                  <a:pt x="16166" y="10040"/>
                  <a:pt x="16144" y="10039"/>
                  <a:pt x="16115" y="10038"/>
                </a:cubicBezTo>
                <a:cubicBezTo>
                  <a:pt x="15748" y="10027"/>
                  <a:pt x="15418" y="9874"/>
                  <a:pt x="15176" y="9632"/>
                </a:cubicBezTo>
                <a:cubicBezTo>
                  <a:pt x="14935" y="9391"/>
                  <a:pt x="14782" y="9060"/>
                  <a:pt x="14772" y="8693"/>
                </a:cubicBezTo>
                <a:cubicBezTo>
                  <a:pt x="14770" y="8663"/>
                  <a:pt x="14770" y="8642"/>
                  <a:pt x="14769" y="8628"/>
                </a:cubicBezTo>
                <a:cubicBezTo>
                  <a:pt x="14769" y="8614"/>
                  <a:pt x="14769" y="8607"/>
                  <a:pt x="14769" y="8607"/>
                </a:cubicBezTo>
                <a:cubicBezTo>
                  <a:pt x="14769" y="8607"/>
                  <a:pt x="14769" y="8601"/>
                  <a:pt x="14769" y="8587"/>
                </a:cubicBezTo>
                <a:cubicBezTo>
                  <a:pt x="14770" y="8573"/>
                  <a:pt x="14770" y="8551"/>
                  <a:pt x="14772" y="8521"/>
                </a:cubicBezTo>
                <a:cubicBezTo>
                  <a:pt x="14782" y="8155"/>
                  <a:pt x="14935" y="7824"/>
                  <a:pt x="15176" y="7583"/>
                </a:cubicBezTo>
                <a:cubicBezTo>
                  <a:pt x="15418" y="7341"/>
                  <a:pt x="15748" y="7188"/>
                  <a:pt x="16115" y="7178"/>
                </a:cubicBezTo>
                <a:cubicBezTo>
                  <a:pt x="16144" y="7176"/>
                  <a:pt x="16166" y="7176"/>
                  <a:pt x="16180" y="7175"/>
                </a:cubicBezTo>
                <a:cubicBezTo>
                  <a:pt x="16194" y="7175"/>
                  <a:pt x="16200" y="7175"/>
                  <a:pt x="16200" y="7175"/>
                </a:cubicBezTo>
                <a:close/>
                <a:moveTo>
                  <a:pt x="5995" y="8338"/>
                </a:moveTo>
                <a:lnTo>
                  <a:pt x="5650" y="8997"/>
                </a:lnTo>
                <a:lnTo>
                  <a:pt x="6268" y="9321"/>
                </a:lnTo>
                <a:lnTo>
                  <a:pt x="6614" y="8662"/>
                </a:lnTo>
                <a:lnTo>
                  <a:pt x="5995" y="8338"/>
                </a:lnTo>
                <a:close/>
                <a:moveTo>
                  <a:pt x="16200" y="10751"/>
                </a:moveTo>
                <a:lnTo>
                  <a:pt x="19427" y="10751"/>
                </a:lnTo>
                <a:cubicBezTo>
                  <a:pt x="19427" y="10751"/>
                  <a:pt x="19433" y="10751"/>
                  <a:pt x="19447" y="10751"/>
                </a:cubicBezTo>
                <a:cubicBezTo>
                  <a:pt x="19461" y="10751"/>
                  <a:pt x="19483" y="10752"/>
                  <a:pt x="19513" y="10753"/>
                </a:cubicBezTo>
                <a:cubicBezTo>
                  <a:pt x="19879" y="10764"/>
                  <a:pt x="20210" y="10916"/>
                  <a:pt x="20451" y="11158"/>
                </a:cubicBezTo>
                <a:cubicBezTo>
                  <a:pt x="20693" y="11400"/>
                  <a:pt x="20846" y="11730"/>
                  <a:pt x="20856" y="12097"/>
                </a:cubicBezTo>
                <a:cubicBezTo>
                  <a:pt x="20858" y="12127"/>
                  <a:pt x="20858" y="12148"/>
                  <a:pt x="20859" y="12162"/>
                </a:cubicBezTo>
                <a:cubicBezTo>
                  <a:pt x="20859" y="12176"/>
                  <a:pt x="20859" y="12183"/>
                  <a:pt x="20859" y="12183"/>
                </a:cubicBezTo>
                <a:cubicBezTo>
                  <a:pt x="20859" y="12183"/>
                  <a:pt x="20859" y="12189"/>
                  <a:pt x="20859" y="12203"/>
                </a:cubicBezTo>
                <a:cubicBezTo>
                  <a:pt x="20858" y="12217"/>
                  <a:pt x="20858" y="12239"/>
                  <a:pt x="20856" y="12269"/>
                </a:cubicBezTo>
                <a:cubicBezTo>
                  <a:pt x="20846" y="12635"/>
                  <a:pt x="20693" y="12966"/>
                  <a:pt x="20451" y="13208"/>
                </a:cubicBezTo>
                <a:cubicBezTo>
                  <a:pt x="20210" y="13450"/>
                  <a:pt x="19879" y="13602"/>
                  <a:pt x="19513" y="13613"/>
                </a:cubicBezTo>
                <a:cubicBezTo>
                  <a:pt x="19483" y="13614"/>
                  <a:pt x="19461" y="13615"/>
                  <a:pt x="19447" y="13615"/>
                </a:cubicBezTo>
                <a:cubicBezTo>
                  <a:pt x="19433" y="13616"/>
                  <a:pt x="19427" y="13616"/>
                  <a:pt x="19427" y="13616"/>
                </a:cubicBezTo>
                <a:lnTo>
                  <a:pt x="16200" y="13616"/>
                </a:lnTo>
                <a:cubicBezTo>
                  <a:pt x="16200" y="13616"/>
                  <a:pt x="16194" y="13616"/>
                  <a:pt x="16180" y="13615"/>
                </a:cubicBezTo>
                <a:cubicBezTo>
                  <a:pt x="16166" y="13615"/>
                  <a:pt x="16144" y="13614"/>
                  <a:pt x="16115" y="13613"/>
                </a:cubicBezTo>
                <a:cubicBezTo>
                  <a:pt x="15748" y="13602"/>
                  <a:pt x="15418" y="13450"/>
                  <a:pt x="15176" y="13208"/>
                </a:cubicBezTo>
                <a:cubicBezTo>
                  <a:pt x="14935" y="12966"/>
                  <a:pt x="14782" y="12635"/>
                  <a:pt x="14772" y="12269"/>
                </a:cubicBezTo>
                <a:cubicBezTo>
                  <a:pt x="14770" y="12239"/>
                  <a:pt x="14770" y="12217"/>
                  <a:pt x="14769" y="12203"/>
                </a:cubicBezTo>
                <a:cubicBezTo>
                  <a:pt x="14769" y="12189"/>
                  <a:pt x="14769" y="12183"/>
                  <a:pt x="14769" y="12183"/>
                </a:cubicBezTo>
                <a:cubicBezTo>
                  <a:pt x="14769" y="12183"/>
                  <a:pt x="14769" y="12176"/>
                  <a:pt x="14769" y="12162"/>
                </a:cubicBezTo>
                <a:cubicBezTo>
                  <a:pt x="14770" y="12148"/>
                  <a:pt x="14770" y="12127"/>
                  <a:pt x="14772" y="12097"/>
                </a:cubicBezTo>
                <a:cubicBezTo>
                  <a:pt x="14782" y="11730"/>
                  <a:pt x="14935" y="11400"/>
                  <a:pt x="15176" y="11158"/>
                </a:cubicBezTo>
                <a:cubicBezTo>
                  <a:pt x="15418" y="10916"/>
                  <a:pt x="15748" y="10764"/>
                  <a:pt x="16115" y="10753"/>
                </a:cubicBezTo>
                <a:cubicBezTo>
                  <a:pt x="16144" y="10752"/>
                  <a:pt x="16166" y="10751"/>
                  <a:pt x="16180" y="10751"/>
                </a:cubicBezTo>
                <a:cubicBezTo>
                  <a:pt x="16194" y="10751"/>
                  <a:pt x="16200" y="10751"/>
                  <a:pt x="16200" y="10751"/>
                </a:cubicBezTo>
                <a:close/>
                <a:moveTo>
                  <a:pt x="5050" y="11154"/>
                </a:moveTo>
                <a:lnTo>
                  <a:pt x="5050" y="11898"/>
                </a:lnTo>
                <a:lnTo>
                  <a:pt x="5748" y="11898"/>
                </a:lnTo>
                <a:lnTo>
                  <a:pt x="5748" y="11154"/>
                </a:lnTo>
                <a:lnTo>
                  <a:pt x="5050" y="11154"/>
                </a:lnTo>
                <a:close/>
                <a:moveTo>
                  <a:pt x="6217" y="13737"/>
                </a:moveTo>
                <a:lnTo>
                  <a:pt x="5624" y="14105"/>
                </a:lnTo>
                <a:lnTo>
                  <a:pt x="6016" y="14738"/>
                </a:lnTo>
                <a:lnTo>
                  <a:pt x="6609" y="14370"/>
                </a:lnTo>
                <a:lnTo>
                  <a:pt x="6217" y="13737"/>
                </a:lnTo>
                <a:close/>
                <a:moveTo>
                  <a:pt x="15044" y="14341"/>
                </a:moveTo>
                <a:lnTo>
                  <a:pt x="18270" y="14341"/>
                </a:lnTo>
                <a:cubicBezTo>
                  <a:pt x="18270" y="14341"/>
                  <a:pt x="18277" y="14341"/>
                  <a:pt x="18291" y="14341"/>
                </a:cubicBezTo>
                <a:cubicBezTo>
                  <a:pt x="18305" y="14342"/>
                  <a:pt x="18326" y="14342"/>
                  <a:pt x="18356" y="14344"/>
                </a:cubicBezTo>
                <a:cubicBezTo>
                  <a:pt x="18722" y="14354"/>
                  <a:pt x="19053" y="14507"/>
                  <a:pt x="19295" y="14749"/>
                </a:cubicBezTo>
                <a:cubicBezTo>
                  <a:pt x="19536" y="14990"/>
                  <a:pt x="19689" y="15321"/>
                  <a:pt x="19699" y="15688"/>
                </a:cubicBezTo>
                <a:cubicBezTo>
                  <a:pt x="19701" y="15717"/>
                  <a:pt x="19701" y="15739"/>
                  <a:pt x="19702" y="15753"/>
                </a:cubicBezTo>
                <a:cubicBezTo>
                  <a:pt x="19702" y="15767"/>
                  <a:pt x="19702" y="15773"/>
                  <a:pt x="19702" y="15773"/>
                </a:cubicBezTo>
                <a:cubicBezTo>
                  <a:pt x="19702" y="15773"/>
                  <a:pt x="19702" y="15780"/>
                  <a:pt x="19702" y="15794"/>
                </a:cubicBezTo>
                <a:cubicBezTo>
                  <a:pt x="19701" y="15808"/>
                  <a:pt x="19701" y="15829"/>
                  <a:pt x="19699" y="15859"/>
                </a:cubicBezTo>
                <a:cubicBezTo>
                  <a:pt x="19689" y="16226"/>
                  <a:pt x="19536" y="16557"/>
                  <a:pt x="19295" y="16799"/>
                </a:cubicBezTo>
                <a:cubicBezTo>
                  <a:pt x="19053" y="17040"/>
                  <a:pt x="18722" y="17193"/>
                  <a:pt x="18356" y="17204"/>
                </a:cubicBezTo>
                <a:cubicBezTo>
                  <a:pt x="18326" y="17205"/>
                  <a:pt x="18305" y="17206"/>
                  <a:pt x="18291" y="17206"/>
                </a:cubicBezTo>
                <a:cubicBezTo>
                  <a:pt x="18277" y="17206"/>
                  <a:pt x="18270" y="17206"/>
                  <a:pt x="18270" y="17206"/>
                </a:cubicBezTo>
                <a:lnTo>
                  <a:pt x="15044" y="17206"/>
                </a:lnTo>
                <a:cubicBezTo>
                  <a:pt x="15044" y="17206"/>
                  <a:pt x="15037" y="17206"/>
                  <a:pt x="15023" y="17206"/>
                </a:cubicBezTo>
                <a:cubicBezTo>
                  <a:pt x="15009" y="17206"/>
                  <a:pt x="14988" y="17205"/>
                  <a:pt x="14958" y="17204"/>
                </a:cubicBezTo>
                <a:cubicBezTo>
                  <a:pt x="14591" y="17193"/>
                  <a:pt x="14261" y="17040"/>
                  <a:pt x="14019" y="16799"/>
                </a:cubicBezTo>
                <a:cubicBezTo>
                  <a:pt x="13778" y="16557"/>
                  <a:pt x="13626" y="16226"/>
                  <a:pt x="13615" y="15859"/>
                </a:cubicBezTo>
                <a:cubicBezTo>
                  <a:pt x="13614" y="15829"/>
                  <a:pt x="13613" y="15808"/>
                  <a:pt x="13613" y="15794"/>
                </a:cubicBezTo>
                <a:cubicBezTo>
                  <a:pt x="13612" y="15780"/>
                  <a:pt x="13612" y="15773"/>
                  <a:pt x="13612" y="15773"/>
                </a:cubicBezTo>
                <a:cubicBezTo>
                  <a:pt x="13612" y="15773"/>
                  <a:pt x="13612" y="15767"/>
                  <a:pt x="13613" y="15753"/>
                </a:cubicBezTo>
                <a:cubicBezTo>
                  <a:pt x="13613" y="15739"/>
                  <a:pt x="13614" y="15717"/>
                  <a:pt x="13615" y="15688"/>
                </a:cubicBezTo>
                <a:cubicBezTo>
                  <a:pt x="13626" y="15321"/>
                  <a:pt x="13778" y="14990"/>
                  <a:pt x="14019" y="14749"/>
                </a:cubicBezTo>
                <a:cubicBezTo>
                  <a:pt x="14261" y="14507"/>
                  <a:pt x="14591" y="14354"/>
                  <a:pt x="14958" y="14344"/>
                </a:cubicBezTo>
                <a:cubicBezTo>
                  <a:pt x="14988" y="14342"/>
                  <a:pt x="15009" y="14342"/>
                  <a:pt x="15023" y="14341"/>
                </a:cubicBezTo>
                <a:cubicBezTo>
                  <a:pt x="15037" y="14341"/>
                  <a:pt x="15044" y="14341"/>
                  <a:pt x="15044" y="14341"/>
                </a:cubicBezTo>
                <a:close/>
                <a:moveTo>
                  <a:pt x="7949" y="15712"/>
                </a:moveTo>
                <a:lnTo>
                  <a:pt x="7597" y="16315"/>
                </a:lnTo>
                <a:lnTo>
                  <a:pt x="8238" y="16690"/>
                </a:lnTo>
                <a:lnTo>
                  <a:pt x="8591" y="16087"/>
                </a:lnTo>
                <a:lnTo>
                  <a:pt x="7949" y="15712"/>
                </a:lnTo>
                <a:close/>
                <a:moveTo>
                  <a:pt x="10417" y="16541"/>
                </a:moveTo>
                <a:lnTo>
                  <a:pt x="10417" y="17239"/>
                </a:lnTo>
                <a:lnTo>
                  <a:pt x="11161" y="17239"/>
                </a:lnTo>
                <a:lnTo>
                  <a:pt x="11161" y="16541"/>
                </a:lnTo>
                <a:lnTo>
                  <a:pt x="10417" y="16541"/>
                </a:lnTo>
                <a:close/>
                <a:moveTo>
                  <a:pt x="13652" y="18020"/>
                </a:moveTo>
                <a:lnTo>
                  <a:pt x="16879" y="18020"/>
                </a:lnTo>
                <a:cubicBezTo>
                  <a:pt x="16879" y="18020"/>
                  <a:pt x="16885" y="18020"/>
                  <a:pt x="16899" y="18020"/>
                </a:cubicBezTo>
                <a:cubicBezTo>
                  <a:pt x="16913" y="18020"/>
                  <a:pt x="16935" y="18021"/>
                  <a:pt x="16964" y="18022"/>
                </a:cubicBezTo>
                <a:cubicBezTo>
                  <a:pt x="17331" y="18033"/>
                  <a:pt x="17661" y="18186"/>
                  <a:pt x="17903" y="18427"/>
                </a:cubicBezTo>
                <a:cubicBezTo>
                  <a:pt x="18145" y="18669"/>
                  <a:pt x="18297" y="18999"/>
                  <a:pt x="18308" y="19366"/>
                </a:cubicBezTo>
                <a:cubicBezTo>
                  <a:pt x="18309" y="19396"/>
                  <a:pt x="18310" y="19417"/>
                  <a:pt x="18310" y="19431"/>
                </a:cubicBezTo>
                <a:cubicBezTo>
                  <a:pt x="18311" y="19445"/>
                  <a:pt x="18311" y="19452"/>
                  <a:pt x="18311" y="19452"/>
                </a:cubicBezTo>
                <a:cubicBezTo>
                  <a:pt x="18311" y="19452"/>
                  <a:pt x="18311" y="19458"/>
                  <a:pt x="18310" y="19472"/>
                </a:cubicBezTo>
                <a:cubicBezTo>
                  <a:pt x="18310" y="19486"/>
                  <a:pt x="18309" y="19508"/>
                  <a:pt x="18308" y="19538"/>
                </a:cubicBezTo>
                <a:cubicBezTo>
                  <a:pt x="18297" y="19904"/>
                  <a:pt x="18145" y="20235"/>
                  <a:pt x="17903" y="20477"/>
                </a:cubicBezTo>
                <a:cubicBezTo>
                  <a:pt x="17661" y="20719"/>
                  <a:pt x="17331" y="20872"/>
                  <a:pt x="16964" y="20882"/>
                </a:cubicBezTo>
                <a:cubicBezTo>
                  <a:pt x="16935" y="20884"/>
                  <a:pt x="16913" y="20884"/>
                  <a:pt x="16899" y="20885"/>
                </a:cubicBezTo>
                <a:cubicBezTo>
                  <a:pt x="16885" y="20885"/>
                  <a:pt x="16879" y="20885"/>
                  <a:pt x="16879" y="20885"/>
                </a:cubicBezTo>
                <a:lnTo>
                  <a:pt x="13652" y="20885"/>
                </a:lnTo>
                <a:cubicBezTo>
                  <a:pt x="13652" y="20885"/>
                  <a:pt x="13646" y="20885"/>
                  <a:pt x="13632" y="20885"/>
                </a:cubicBezTo>
                <a:cubicBezTo>
                  <a:pt x="13618" y="20884"/>
                  <a:pt x="13596" y="20884"/>
                  <a:pt x="13566" y="20882"/>
                </a:cubicBezTo>
                <a:cubicBezTo>
                  <a:pt x="13200" y="20872"/>
                  <a:pt x="12869" y="20719"/>
                  <a:pt x="12628" y="20477"/>
                </a:cubicBezTo>
                <a:cubicBezTo>
                  <a:pt x="12387" y="20235"/>
                  <a:pt x="12234" y="19904"/>
                  <a:pt x="12224" y="19538"/>
                </a:cubicBezTo>
                <a:cubicBezTo>
                  <a:pt x="12222" y="19508"/>
                  <a:pt x="12221" y="19486"/>
                  <a:pt x="12221" y="19472"/>
                </a:cubicBezTo>
                <a:cubicBezTo>
                  <a:pt x="12221" y="19458"/>
                  <a:pt x="12221" y="19452"/>
                  <a:pt x="12221" y="19452"/>
                </a:cubicBezTo>
                <a:cubicBezTo>
                  <a:pt x="12221" y="19452"/>
                  <a:pt x="12221" y="19445"/>
                  <a:pt x="12221" y="19431"/>
                </a:cubicBezTo>
                <a:cubicBezTo>
                  <a:pt x="12221" y="19417"/>
                  <a:pt x="12222" y="19396"/>
                  <a:pt x="12224" y="19366"/>
                </a:cubicBezTo>
                <a:cubicBezTo>
                  <a:pt x="12234" y="18999"/>
                  <a:pt x="12387" y="18669"/>
                  <a:pt x="12628" y="18427"/>
                </a:cubicBezTo>
                <a:cubicBezTo>
                  <a:pt x="12869" y="18186"/>
                  <a:pt x="13200" y="18033"/>
                  <a:pt x="13566" y="18022"/>
                </a:cubicBezTo>
                <a:cubicBezTo>
                  <a:pt x="13596" y="18021"/>
                  <a:pt x="13618" y="18020"/>
                  <a:pt x="13632" y="18020"/>
                </a:cubicBezTo>
                <a:cubicBezTo>
                  <a:pt x="13646" y="18020"/>
                  <a:pt x="13652" y="18020"/>
                  <a:pt x="13652" y="1802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8FE12A94-1D08-4B42-A548-542E5B791CDB}"/>
              </a:ext>
            </a:extLst>
          </p:cNvPr>
          <p:cNvSpPr/>
          <p:nvPr/>
        </p:nvSpPr>
        <p:spPr>
          <a:xfrm>
            <a:off x="17151838" y="7332973"/>
            <a:ext cx="992392" cy="995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84" h="21416" extrusionOk="0">
                <a:moveTo>
                  <a:pt x="8588" y="0"/>
                </a:moveTo>
                <a:cubicBezTo>
                  <a:pt x="6390" y="0"/>
                  <a:pt x="4192" y="870"/>
                  <a:pt x="2515" y="2609"/>
                </a:cubicBezTo>
                <a:cubicBezTo>
                  <a:pt x="-838" y="6088"/>
                  <a:pt x="-838" y="11729"/>
                  <a:pt x="2515" y="15208"/>
                </a:cubicBezTo>
                <a:cubicBezTo>
                  <a:pt x="5417" y="18218"/>
                  <a:pt x="9877" y="18622"/>
                  <a:pt x="13199" y="16423"/>
                </a:cubicBezTo>
                <a:lnTo>
                  <a:pt x="17479" y="20863"/>
                </a:lnTo>
                <a:cubicBezTo>
                  <a:pt x="18190" y="21600"/>
                  <a:pt x="19341" y="21600"/>
                  <a:pt x="20052" y="20863"/>
                </a:cubicBezTo>
                <a:cubicBezTo>
                  <a:pt x="20762" y="20126"/>
                  <a:pt x="20762" y="18930"/>
                  <a:pt x="20052" y="18193"/>
                </a:cubicBezTo>
                <a:lnTo>
                  <a:pt x="15786" y="13768"/>
                </a:lnTo>
                <a:cubicBezTo>
                  <a:pt x="17957" y="10314"/>
                  <a:pt x="17582" y="5641"/>
                  <a:pt x="14660" y="2609"/>
                </a:cubicBezTo>
                <a:cubicBezTo>
                  <a:pt x="12983" y="870"/>
                  <a:pt x="10785" y="0"/>
                  <a:pt x="8588" y="0"/>
                </a:cubicBezTo>
                <a:close/>
                <a:moveTo>
                  <a:pt x="15789" y="13"/>
                </a:moveTo>
                <a:lnTo>
                  <a:pt x="15789" y="2141"/>
                </a:lnTo>
                <a:lnTo>
                  <a:pt x="16469" y="2141"/>
                </a:lnTo>
                <a:lnTo>
                  <a:pt x="16469" y="13"/>
                </a:lnTo>
                <a:lnTo>
                  <a:pt x="15789" y="13"/>
                </a:lnTo>
                <a:close/>
                <a:moveTo>
                  <a:pt x="8588" y="758"/>
                </a:moveTo>
                <a:cubicBezTo>
                  <a:pt x="10598" y="758"/>
                  <a:pt x="12609" y="1553"/>
                  <a:pt x="14144" y="3145"/>
                </a:cubicBezTo>
                <a:cubicBezTo>
                  <a:pt x="17212" y="6328"/>
                  <a:pt x="17212" y="11489"/>
                  <a:pt x="14144" y="14673"/>
                </a:cubicBezTo>
                <a:cubicBezTo>
                  <a:pt x="11075" y="17856"/>
                  <a:pt x="6100" y="17856"/>
                  <a:pt x="3032" y="14673"/>
                </a:cubicBezTo>
                <a:cubicBezTo>
                  <a:pt x="-37" y="11489"/>
                  <a:pt x="-37" y="6328"/>
                  <a:pt x="3032" y="3145"/>
                </a:cubicBezTo>
                <a:cubicBezTo>
                  <a:pt x="4566" y="1553"/>
                  <a:pt x="6577" y="758"/>
                  <a:pt x="8588" y="758"/>
                </a:cubicBezTo>
                <a:close/>
                <a:moveTo>
                  <a:pt x="19350" y="873"/>
                </a:moveTo>
                <a:lnTo>
                  <a:pt x="17621" y="2667"/>
                </a:lnTo>
                <a:lnTo>
                  <a:pt x="18101" y="3165"/>
                </a:lnTo>
                <a:lnTo>
                  <a:pt x="19830" y="1371"/>
                </a:lnTo>
                <a:lnTo>
                  <a:pt x="19350" y="873"/>
                </a:lnTo>
                <a:close/>
                <a:moveTo>
                  <a:pt x="8588" y="1816"/>
                </a:moveTo>
                <a:cubicBezTo>
                  <a:pt x="6838" y="1816"/>
                  <a:pt x="5088" y="2508"/>
                  <a:pt x="3753" y="3893"/>
                </a:cubicBezTo>
                <a:cubicBezTo>
                  <a:pt x="1083" y="6663"/>
                  <a:pt x="1083" y="11154"/>
                  <a:pt x="3753" y="13924"/>
                </a:cubicBezTo>
                <a:cubicBezTo>
                  <a:pt x="6423" y="16694"/>
                  <a:pt x="10752" y="16694"/>
                  <a:pt x="13422" y="13924"/>
                </a:cubicBezTo>
                <a:cubicBezTo>
                  <a:pt x="16092" y="11154"/>
                  <a:pt x="16092" y="6663"/>
                  <a:pt x="13422" y="3893"/>
                </a:cubicBezTo>
                <a:cubicBezTo>
                  <a:pt x="12087" y="2508"/>
                  <a:pt x="10337" y="1816"/>
                  <a:pt x="8588" y="1816"/>
                </a:cubicBezTo>
                <a:close/>
                <a:moveTo>
                  <a:pt x="8588" y="2521"/>
                </a:moveTo>
                <a:cubicBezTo>
                  <a:pt x="10163" y="2521"/>
                  <a:pt x="11739" y="3145"/>
                  <a:pt x="12941" y="4392"/>
                </a:cubicBezTo>
                <a:cubicBezTo>
                  <a:pt x="15346" y="6886"/>
                  <a:pt x="15346" y="10931"/>
                  <a:pt x="12941" y="13425"/>
                </a:cubicBezTo>
                <a:cubicBezTo>
                  <a:pt x="10537" y="15920"/>
                  <a:pt x="6638" y="15920"/>
                  <a:pt x="4234" y="13425"/>
                </a:cubicBezTo>
                <a:cubicBezTo>
                  <a:pt x="1830" y="10931"/>
                  <a:pt x="1830" y="6886"/>
                  <a:pt x="4234" y="4392"/>
                </a:cubicBezTo>
                <a:cubicBezTo>
                  <a:pt x="5436" y="3145"/>
                  <a:pt x="7012" y="2521"/>
                  <a:pt x="8588" y="2521"/>
                </a:cubicBezTo>
                <a:close/>
                <a:moveTo>
                  <a:pt x="18516" y="4691"/>
                </a:moveTo>
                <a:lnTo>
                  <a:pt x="18516" y="5396"/>
                </a:lnTo>
                <a:lnTo>
                  <a:pt x="20568" y="5396"/>
                </a:lnTo>
                <a:lnTo>
                  <a:pt x="20568" y="4691"/>
                </a:lnTo>
                <a:lnTo>
                  <a:pt x="18516" y="4691"/>
                </a:lnTo>
                <a:close/>
                <a:moveTo>
                  <a:pt x="4969" y="5391"/>
                </a:moveTo>
                <a:cubicBezTo>
                  <a:pt x="4819" y="5391"/>
                  <a:pt x="4743" y="5391"/>
                  <a:pt x="4663" y="5417"/>
                </a:cubicBezTo>
                <a:cubicBezTo>
                  <a:pt x="4574" y="5451"/>
                  <a:pt x="4505" y="5523"/>
                  <a:pt x="4473" y="5614"/>
                </a:cubicBezTo>
                <a:cubicBezTo>
                  <a:pt x="4447" y="5698"/>
                  <a:pt x="4447" y="5777"/>
                  <a:pt x="4447" y="5932"/>
                </a:cubicBezTo>
                <a:lnTo>
                  <a:pt x="4447" y="11928"/>
                </a:lnTo>
                <a:cubicBezTo>
                  <a:pt x="4447" y="12085"/>
                  <a:pt x="4447" y="12164"/>
                  <a:pt x="4473" y="12248"/>
                </a:cubicBezTo>
                <a:cubicBezTo>
                  <a:pt x="4505" y="12340"/>
                  <a:pt x="4574" y="12412"/>
                  <a:pt x="4663" y="12445"/>
                </a:cubicBezTo>
                <a:cubicBezTo>
                  <a:pt x="4743" y="12471"/>
                  <a:pt x="4820" y="12471"/>
                  <a:pt x="4969" y="12471"/>
                </a:cubicBezTo>
                <a:lnTo>
                  <a:pt x="12204" y="12471"/>
                </a:lnTo>
                <a:cubicBezTo>
                  <a:pt x="12356" y="12471"/>
                  <a:pt x="12432" y="12471"/>
                  <a:pt x="12513" y="12445"/>
                </a:cubicBezTo>
                <a:cubicBezTo>
                  <a:pt x="12601" y="12412"/>
                  <a:pt x="12670" y="12340"/>
                  <a:pt x="12702" y="12248"/>
                </a:cubicBezTo>
                <a:cubicBezTo>
                  <a:pt x="12728" y="12164"/>
                  <a:pt x="12728" y="12085"/>
                  <a:pt x="12728" y="11930"/>
                </a:cubicBezTo>
                <a:lnTo>
                  <a:pt x="12728" y="5934"/>
                </a:lnTo>
                <a:cubicBezTo>
                  <a:pt x="12728" y="5777"/>
                  <a:pt x="12728" y="5698"/>
                  <a:pt x="12702" y="5614"/>
                </a:cubicBezTo>
                <a:cubicBezTo>
                  <a:pt x="12670" y="5523"/>
                  <a:pt x="12601" y="5451"/>
                  <a:pt x="12513" y="5417"/>
                </a:cubicBezTo>
                <a:cubicBezTo>
                  <a:pt x="12432" y="5391"/>
                  <a:pt x="12356" y="5391"/>
                  <a:pt x="12206" y="5391"/>
                </a:cubicBezTo>
                <a:lnTo>
                  <a:pt x="4971" y="5391"/>
                </a:lnTo>
                <a:lnTo>
                  <a:pt x="4969" y="5391"/>
                </a:lnTo>
                <a:close/>
                <a:moveTo>
                  <a:pt x="5148" y="6067"/>
                </a:moveTo>
                <a:lnTo>
                  <a:pt x="7206" y="6067"/>
                </a:lnTo>
                <a:lnTo>
                  <a:pt x="7206" y="7306"/>
                </a:lnTo>
                <a:cubicBezTo>
                  <a:pt x="7206" y="7464"/>
                  <a:pt x="7206" y="7543"/>
                  <a:pt x="7232" y="7627"/>
                </a:cubicBezTo>
                <a:cubicBezTo>
                  <a:pt x="7264" y="7718"/>
                  <a:pt x="7333" y="7791"/>
                  <a:pt x="7422" y="7824"/>
                </a:cubicBezTo>
                <a:cubicBezTo>
                  <a:pt x="7502" y="7851"/>
                  <a:pt x="7578" y="7851"/>
                  <a:pt x="7728" y="7851"/>
                </a:cubicBezTo>
                <a:lnTo>
                  <a:pt x="9445" y="7851"/>
                </a:lnTo>
                <a:cubicBezTo>
                  <a:pt x="9597" y="7851"/>
                  <a:pt x="9673" y="7851"/>
                  <a:pt x="9754" y="7824"/>
                </a:cubicBezTo>
                <a:cubicBezTo>
                  <a:pt x="9842" y="7791"/>
                  <a:pt x="9911" y="7718"/>
                  <a:pt x="9944" y="7627"/>
                </a:cubicBezTo>
                <a:cubicBezTo>
                  <a:pt x="9969" y="7543"/>
                  <a:pt x="9969" y="7465"/>
                  <a:pt x="9969" y="7309"/>
                </a:cubicBezTo>
                <a:lnTo>
                  <a:pt x="9969" y="6067"/>
                </a:lnTo>
                <a:lnTo>
                  <a:pt x="12027" y="6067"/>
                </a:lnTo>
                <a:lnTo>
                  <a:pt x="12027" y="11795"/>
                </a:lnTo>
                <a:lnTo>
                  <a:pt x="5148" y="11795"/>
                </a:lnTo>
                <a:lnTo>
                  <a:pt x="5148" y="6067"/>
                </a:lnTo>
                <a:close/>
                <a:moveTo>
                  <a:pt x="7892" y="6067"/>
                </a:moveTo>
                <a:lnTo>
                  <a:pt x="9284" y="6067"/>
                </a:lnTo>
                <a:lnTo>
                  <a:pt x="9284" y="7186"/>
                </a:lnTo>
                <a:lnTo>
                  <a:pt x="7892" y="7186"/>
                </a:lnTo>
                <a:lnTo>
                  <a:pt x="7892" y="6067"/>
                </a:lnTo>
                <a:close/>
                <a:moveTo>
                  <a:pt x="9954" y="10395"/>
                </a:moveTo>
                <a:lnTo>
                  <a:pt x="9954" y="11100"/>
                </a:lnTo>
                <a:lnTo>
                  <a:pt x="11292" y="11100"/>
                </a:lnTo>
                <a:lnTo>
                  <a:pt x="11292" y="10395"/>
                </a:lnTo>
                <a:lnTo>
                  <a:pt x="9954" y="10395"/>
                </a:lnTo>
                <a:close/>
                <a:moveTo>
                  <a:pt x="15383" y="14352"/>
                </a:moveTo>
                <a:lnTo>
                  <a:pt x="19550" y="18676"/>
                </a:lnTo>
                <a:cubicBezTo>
                  <a:pt x="19994" y="19136"/>
                  <a:pt x="19994" y="19882"/>
                  <a:pt x="19550" y="20342"/>
                </a:cubicBezTo>
                <a:cubicBezTo>
                  <a:pt x="19107" y="20802"/>
                  <a:pt x="18388" y="20802"/>
                  <a:pt x="17944" y="20342"/>
                </a:cubicBezTo>
                <a:lnTo>
                  <a:pt x="13769" y="16011"/>
                </a:lnTo>
                <a:cubicBezTo>
                  <a:pt x="14079" y="15768"/>
                  <a:pt x="14377" y="15501"/>
                  <a:pt x="14660" y="15208"/>
                </a:cubicBezTo>
                <a:cubicBezTo>
                  <a:pt x="14922" y="14936"/>
                  <a:pt x="15162" y="14649"/>
                  <a:pt x="15383" y="1435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7C71E9F6-834B-1846-B257-C4AD981D8B2E}"/>
              </a:ext>
            </a:extLst>
          </p:cNvPr>
          <p:cNvSpPr/>
          <p:nvPr/>
        </p:nvSpPr>
        <p:spPr>
          <a:xfrm>
            <a:off x="10459966" y="7418027"/>
            <a:ext cx="994741" cy="827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841"/>
                </a:lnTo>
                <a:lnTo>
                  <a:pt x="9368" y="841"/>
                </a:lnTo>
                <a:lnTo>
                  <a:pt x="7688" y="2325"/>
                </a:lnTo>
                <a:cubicBezTo>
                  <a:pt x="7609" y="2410"/>
                  <a:pt x="7569" y="2535"/>
                  <a:pt x="7582" y="2662"/>
                </a:cubicBezTo>
                <a:cubicBezTo>
                  <a:pt x="7592" y="2754"/>
                  <a:pt x="7629" y="2840"/>
                  <a:pt x="7687" y="2902"/>
                </a:cubicBezTo>
                <a:lnTo>
                  <a:pt x="9326" y="4362"/>
                </a:lnTo>
                <a:lnTo>
                  <a:pt x="8035" y="4362"/>
                </a:lnTo>
                <a:lnTo>
                  <a:pt x="8033" y="4362"/>
                </a:lnTo>
                <a:cubicBezTo>
                  <a:pt x="7892" y="4362"/>
                  <a:pt x="7820" y="4362"/>
                  <a:pt x="7744" y="4391"/>
                </a:cubicBezTo>
                <a:cubicBezTo>
                  <a:pt x="7661" y="4427"/>
                  <a:pt x="7596" y="4505"/>
                  <a:pt x="7566" y="4605"/>
                </a:cubicBezTo>
                <a:cubicBezTo>
                  <a:pt x="7541" y="4697"/>
                  <a:pt x="7541" y="4783"/>
                  <a:pt x="7541" y="4952"/>
                </a:cubicBezTo>
                <a:lnTo>
                  <a:pt x="7541" y="6078"/>
                </a:lnTo>
                <a:lnTo>
                  <a:pt x="551" y="6078"/>
                </a:lnTo>
                <a:lnTo>
                  <a:pt x="548" y="6078"/>
                </a:lnTo>
                <a:cubicBezTo>
                  <a:pt x="408" y="6078"/>
                  <a:pt x="336" y="6079"/>
                  <a:pt x="260" y="6107"/>
                </a:cubicBezTo>
                <a:cubicBezTo>
                  <a:pt x="177" y="6144"/>
                  <a:pt x="112" y="6222"/>
                  <a:pt x="82" y="6322"/>
                </a:cubicBezTo>
                <a:cubicBezTo>
                  <a:pt x="58" y="6413"/>
                  <a:pt x="58" y="6500"/>
                  <a:pt x="58" y="6669"/>
                </a:cubicBezTo>
                <a:lnTo>
                  <a:pt x="58" y="17538"/>
                </a:lnTo>
                <a:cubicBezTo>
                  <a:pt x="58" y="17710"/>
                  <a:pt x="58" y="17796"/>
                  <a:pt x="82" y="17887"/>
                </a:cubicBezTo>
                <a:cubicBezTo>
                  <a:pt x="112" y="17987"/>
                  <a:pt x="177" y="18066"/>
                  <a:pt x="260" y="18102"/>
                </a:cubicBezTo>
                <a:cubicBezTo>
                  <a:pt x="336" y="18131"/>
                  <a:pt x="407" y="18131"/>
                  <a:pt x="548" y="18131"/>
                </a:cubicBezTo>
                <a:lnTo>
                  <a:pt x="1220" y="18131"/>
                </a:lnTo>
                <a:cubicBezTo>
                  <a:pt x="708" y="18897"/>
                  <a:pt x="708" y="19993"/>
                  <a:pt x="1219" y="20759"/>
                </a:cubicBezTo>
                <a:lnTo>
                  <a:pt x="0" y="20759"/>
                </a:lnTo>
                <a:lnTo>
                  <a:pt x="0" y="21600"/>
                </a:lnTo>
                <a:lnTo>
                  <a:pt x="21543" y="21600"/>
                </a:lnTo>
                <a:lnTo>
                  <a:pt x="21543" y="20759"/>
                </a:lnTo>
                <a:lnTo>
                  <a:pt x="20395" y="20759"/>
                </a:lnTo>
                <a:cubicBezTo>
                  <a:pt x="20906" y="19993"/>
                  <a:pt x="20906" y="18897"/>
                  <a:pt x="20394" y="18131"/>
                </a:cubicBezTo>
                <a:lnTo>
                  <a:pt x="21107" y="18131"/>
                </a:lnTo>
                <a:cubicBezTo>
                  <a:pt x="21250" y="18131"/>
                  <a:pt x="21321" y="18131"/>
                  <a:pt x="21397" y="18102"/>
                </a:cubicBezTo>
                <a:cubicBezTo>
                  <a:pt x="21480" y="18066"/>
                  <a:pt x="21546" y="17987"/>
                  <a:pt x="21576" y="17887"/>
                </a:cubicBezTo>
                <a:cubicBezTo>
                  <a:pt x="21600" y="17796"/>
                  <a:pt x="21600" y="17710"/>
                  <a:pt x="21600" y="17540"/>
                </a:cubicBezTo>
                <a:lnTo>
                  <a:pt x="21600" y="6671"/>
                </a:lnTo>
                <a:cubicBezTo>
                  <a:pt x="21600" y="6500"/>
                  <a:pt x="21600" y="6413"/>
                  <a:pt x="21576" y="6322"/>
                </a:cubicBezTo>
                <a:cubicBezTo>
                  <a:pt x="21546" y="6222"/>
                  <a:pt x="21480" y="6144"/>
                  <a:pt x="21397" y="6107"/>
                </a:cubicBezTo>
                <a:cubicBezTo>
                  <a:pt x="21321" y="6078"/>
                  <a:pt x="21249" y="6078"/>
                  <a:pt x="21109" y="6078"/>
                </a:cubicBezTo>
                <a:lnTo>
                  <a:pt x="14002" y="6078"/>
                </a:lnTo>
                <a:lnTo>
                  <a:pt x="14002" y="4955"/>
                </a:lnTo>
                <a:cubicBezTo>
                  <a:pt x="14002" y="4783"/>
                  <a:pt x="14002" y="4697"/>
                  <a:pt x="13978" y="4605"/>
                </a:cubicBezTo>
                <a:cubicBezTo>
                  <a:pt x="13947" y="4505"/>
                  <a:pt x="13881" y="4427"/>
                  <a:pt x="13798" y="4391"/>
                </a:cubicBezTo>
                <a:cubicBezTo>
                  <a:pt x="13722" y="4362"/>
                  <a:pt x="13651" y="4362"/>
                  <a:pt x="13510" y="4362"/>
                </a:cubicBezTo>
                <a:lnTo>
                  <a:pt x="12262" y="4362"/>
                </a:lnTo>
                <a:lnTo>
                  <a:pt x="13907" y="2890"/>
                </a:lnTo>
                <a:cubicBezTo>
                  <a:pt x="13986" y="2824"/>
                  <a:pt x="14034" y="2716"/>
                  <a:pt x="14037" y="2600"/>
                </a:cubicBezTo>
                <a:cubicBezTo>
                  <a:pt x="14040" y="2468"/>
                  <a:pt x="13985" y="2345"/>
                  <a:pt x="13893" y="2275"/>
                </a:cubicBezTo>
                <a:lnTo>
                  <a:pt x="12166" y="841"/>
                </a:lnTo>
                <a:lnTo>
                  <a:pt x="21543" y="841"/>
                </a:lnTo>
                <a:lnTo>
                  <a:pt x="21543" y="0"/>
                </a:lnTo>
                <a:lnTo>
                  <a:pt x="0" y="0"/>
                </a:lnTo>
                <a:close/>
                <a:moveTo>
                  <a:pt x="10514" y="841"/>
                </a:moveTo>
                <a:lnTo>
                  <a:pt x="11034" y="841"/>
                </a:lnTo>
                <a:lnTo>
                  <a:pt x="13104" y="2606"/>
                </a:lnTo>
                <a:lnTo>
                  <a:pt x="11131" y="4362"/>
                </a:lnTo>
                <a:lnTo>
                  <a:pt x="10513" y="4362"/>
                </a:lnTo>
                <a:lnTo>
                  <a:pt x="8553" y="2605"/>
                </a:lnTo>
                <a:lnTo>
                  <a:pt x="10514" y="841"/>
                </a:lnTo>
                <a:close/>
                <a:moveTo>
                  <a:pt x="8250" y="5155"/>
                </a:moveTo>
                <a:lnTo>
                  <a:pt x="13358" y="5155"/>
                </a:lnTo>
                <a:lnTo>
                  <a:pt x="13358" y="6078"/>
                </a:lnTo>
                <a:lnTo>
                  <a:pt x="8250" y="6078"/>
                </a:lnTo>
                <a:lnTo>
                  <a:pt x="8250" y="5155"/>
                </a:lnTo>
                <a:close/>
                <a:moveTo>
                  <a:pt x="794" y="6913"/>
                </a:moveTo>
                <a:lnTo>
                  <a:pt x="20864" y="6913"/>
                </a:lnTo>
                <a:lnTo>
                  <a:pt x="20864" y="15608"/>
                </a:lnTo>
                <a:lnTo>
                  <a:pt x="794" y="15608"/>
                </a:lnTo>
                <a:lnTo>
                  <a:pt x="794" y="6913"/>
                </a:lnTo>
                <a:close/>
                <a:moveTo>
                  <a:pt x="1486" y="7770"/>
                </a:moveTo>
                <a:lnTo>
                  <a:pt x="1486" y="14648"/>
                </a:lnTo>
                <a:lnTo>
                  <a:pt x="2163" y="14648"/>
                </a:lnTo>
                <a:lnTo>
                  <a:pt x="2163" y="7770"/>
                </a:lnTo>
                <a:lnTo>
                  <a:pt x="1486" y="7770"/>
                </a:lnTo>
                <a:close/>
                <a:moveTo>
                  <a:pt x="3285" y="7770"/>
                </a:moveTo>
                <a:lnTo>
                  <a:pt x="3285" y="14648"/>
                </a:lnTo>
                <a:lnTo>
                  <a:pt x="3963" y="14648"/>
                </a:lnTo>
                <a:lnTo>
                  <a:pt x="3963" y="7770"/>
                </a:lnTo>
                <a:lnTo>
                  <a:pt x="3285" y="7770"/>
                </a:lnTo>
                <a:close/>
                <a:moveTo>
                  <a:pt x="5085" y="7770"/>
                </a:moveTo>
                <a:lnTo>
                  <a:pt x="5085" y="14648"/>
                </a:lnTo>
                <a:lnTo>
                  <a:pt x="5763" y="14648"/>
                </a:lnTo>
                <a:lnTo>
                  <a:pt x="5763" y="7770"/>
                </a:lnTo>
                <a:lnTo>
                  <a:pt x="5085" y="7770"/>
                </a:lnTo>
                <a:close/>
                <a:moveTo>
                  <a:pt x="6885" y="7770"/>
                </a:moveTo>
                <a:lnTo>
                  <a:pt x="6885" y="14648"/>
                </a:lnTo>
                <a:lnTo>
                  <a:pt x="7562" y="14648"/>
                </a:lnTo>
                <a:lnTo>
                  <a:pt x="7562" y="7770"/>
                </a:lnTo>
                <a:lnTo>
                  <a:pt x="6885" y="7770"/>
                </a:lnTo>
                <a:close/>
                <a:moveTo>
                  <a:pt x="8684" y="7770"/>
                </a:moveTo>
                <a:lnTo>
                  <a:pt x="8684" y="14648"/>
                </a:lnTo>
                <a:lnTo>
                  <a:pt x="9362" y="14648"/>
                </a:lnTo>
                <a:lnTo>
                  <a:pt x="9362" y="7770"/>
                </a:lnTo>
                <a:lnTo>
                  <a:pt x="8684" y="7770"/>
                </a:lnTo>
                <a:close/>
                <a:moveTo>
                  <a:pt x="10484" y="7770"/>
                </a:moveTo>
                <a:lnTo>
                  <a:pt x="10484" y="14648"/>
                </a:lnTo>
                <a:lnTo>
                  <a:pt x="11162" y="14648"/>
                </a:lnTo>
                <a:lnTo>
                  <a:pt x="11162" y="7770"/>
                </a:lnTo>
                <a:lnTo>
                  <a:pt x="10484" y="7770"/>
                </a:lnTo>
                <a:close/>
                <a:moveTo>
                  <a:pt x="12284" y="7770"/>
                </a:moveTo>
                <a:lnTo>
                  <a:pt x="12284" y="14648"/>
                </a:lnTo>
                <a:lnTo>
                  <a:pt x="12961" y="14648"/>
                </a:lnTo>
                <a:lnTo>
                  <a:pt x="12961" y="7770"/>
                </a:lnTo>
                <a:lnTo>
                  <a:pt x="12284" y="7770"/>
                </a:lnTo>
                <a:close/>
                <a:moveTo>
                  <a:pt x="14083" y="7770"/>
                </a:moveTo>
                <a:lnTo>
                  <a:pt x="14083" y="14648"/>
                </a:lnTo>
                <a:lnTo>
                  <a:pt x="14761" y="14648"/>
                </a:lnTo>
                <a:lnTo>
                  <a:pt x="14761" y="7770"/>
                </a:lnTo>
                <a:lnTo>
                  <a:pt x="14083" y="7770"/>
                </a:lnTo>
                <a:close/>
                <a:moveTo>
                  <a:pt x="15883" y="7770"/>
                </a:moveTo>
                <a:lnTo>
                  <a:pt x="15883" y="14648"/>
                </a:lnTo>
                <a:lnTo>
                  <a:pt x="16561" y="14648"/>
                </a:lnTo>
                <a:lnTo>
                  <a:pt x="16561" y="7770"/>
                </a:lnTo>
                <a:lnTo>
                  <a:pt x="15883" y="7770"/>
                </a:lnTo>
                <a:close/>
                <a:moveTo>
                  <a:pt x="17683" y="7770"/>
                </a:moveTo>
                <a:lnTo>
                  <a:pt x="17683" y="14648"/>
                </a:lnTo>
                <a:lnTo>
                  <a:pt x="18360" y="14648"/>
                </a:lnTo>
                <a:lnTo>
                  <a:pt x="18360" y="7770"/>
                </a:lnTo>
                <a:lnTo>
                  <a:pt x="17683" y="7770"/>
                </a:lnTo>
                <a:close/>
                <a:moveTo>
                  <a:pt x="19482" y="7770"/>
                </a:moveTo>
                <a:lnTo>
                  <a:pt x="19482" y="14648"/>
                </a:lnTo>
                <a:lnTo>
                  <a:pt x="20160" y="14648"/>
                </a:lnTo>
                <a:lnTo>
                  <a:pt x="20160" y="7770"/>
                </a:lnTo>
                <a:lnTo>
                  <a:pt x="19482" y="7770"/>
                </a:lnTo>
                <a:close/>
                <a:moveTo>
                  <a:pt x="794" y="16449"/>
                </a:moveTo>
                <a:lnTo>
                  <a:pt x="20864" y="16449"/>
                </a:lnTo>
                <a:lnTo>
                  <a:pt x="20864" y="17296"/>
                </a:lnTo>
                <a:lnTo>
                  <a:pt x="794" y="17296"/>
                </a:lnTo>
                <a:lnTo>
                  <a:pt x="794" y="16449"/>
                </a:lnTo>
                <a:close/>
                <a:moveTo>
                  <a:pt x="3951" y="18131"/>
                </a:moveTo>
                <a:lnTo>
                  <a:pt x="5476" y="18131"/>
                </a:lnTo>
                <a:cubicBezTo>
                  <a:pt x="5297" y="18398"/>
                  <a:pt x="5182" y="18706"/>
                  <a:pt x="5128" y="19025"/>
                </a:cubicBezTo>
                <a:lnTo>
                  <a:pt x="4300" y="19025"/>
                </a:lnTo>
                <a:cubicBezTo>
                  <a:pt x="4246" y="18706"/>
                  <a:pt x="4129" y="18398"/>
                  <a:pt x="3951" y="18131"/>
                </a:cubicBezTo>
                <a:close/>
                <a:moveTo>
                  <a:pt x="8208" y="18131"/>
                </a:moveTo>
                <a:lnTo>
                  <a:pt x="13406" y="18131"/>
                </a:lnTo>
                <a:cubicBezTo>
                  <a:pt x="12895" y="18897"/>
                  <a:pt x="12895" y="19993"/>
                  <a:pt x="13406" y="20759"/>
                </a:cubicBezTo>
                <a:lnTo>
                  <a:pt x="8208" y="20759"/>
                </a:lnTo>
                <a:cubicBezTo>
                  <a:pt x="8719" y="19993"/>
                  <a:pt x="8719" y="18897"/>
                  <a:pt x="8208" y="18131"/>
                </a:cubicBezTo>
                <a:close/>
                <a:moveTo>
                  <a:pt x="16138" y="18131"/>
                </a:moveTo>
                <a:lnTo>
                  <a:pt x="17663" y="18131"/>
                </a:lnTo>
                <a:cubicBezTo>
                  <a:pt x="17484" y="18398"/>
                  <a:pt x="17368" y="18706"/>
                  <a:pt x="17314" y="19025"/>
                </a:cubicBezTo>
                <a:lnTo>
                  <a:pt x="16486" y="19025"/>
                </a:lnTo>
                <a:cubicBezTo>
                  <a:pt x="16432" y="18706"/>
                  <a:pt x="16317" y="18398"/>
                  <a:pt x="16138" y="18131"/>
                </a:cubicBezTo>
                <a:close/>
                <a:moveTo>
                  <a:pt x="2586" y="18158"/>
                </a:moveTo>
                <a:cubicBezTo>
                  <a:pt x="2860" y="18158"/>
                  <a:pt x="3134" y="18283"/>
                  <a:pt x="3343" y="18534"/>
                </a:cubicBezTo>
                <a:cubicBezTo>
                  <a:pt x="3462" y="18677"/>
                  <a:pt x="3543" y="18846"/>
                  <a:pt x="3594" y="19025"/>
                </a:cubicBezTo>
                <a:lnTo>
                  <a:pt x="2571" y="19025"/>
                </a:lnTo>
                <a:lnTo>
                  <a:pt x="2571" y="19866"/>
                </a:lnTo>
                <a:lnTo>
                  <a:pt x="3594" y="19866"/>
                </a:lnTo>
                <a:cubicBezTo>
                  <a:pt x="3543" y="20044"/>
                  <a:pt x="3462" y="20213"/>
                  <a:pt x="3343" y="20356"/>
                </a:cubicBezTo>
                <a:cubicBezTo>
                  <a:pt x="2925" y="20859"/>
                  <a:pt x="2246" y="20859"/>
                  <a:pt x="1828" y="20356"/>
                </a:cubicBezTo>
                <a:cubicBezTo>
                  <a:pt x="1409" y="19853"/>
                  <a:pt x="1409" y="19037"/>
                  <a:pt x="1828" y="18534"/>
                </a:cubicBezTo>
                <a:cubicBezTo>
                  <a:pt x="2037" y="18283"/>
                  <a:pt x="2312" y="18158"/>
                  <a:pt x="2586" y="18158"/>
                </a:cubicBezTo>
                <a:close/>
                <a:moveTo>
                  <a:pt x="6842" y="18158"/>
                </a:moveTo>
                <a:cubicBezTo>
                  <a:pt x="7116" y="18158"/>
                  <a:pt x="7390" y="18283"/>
                  <a:pt x="7599" y="18534"/>
                </a:cubicBezTo>
                <a:cubicBezTo>
                  <a:pt x="8017" y="19037"/>
                  <a:pt x="8017" y="19853"/>
                  <a:pt x="7599" y="20356"/>
                </a:cubicBezTo>
                <a:cubicBezTo>
                  <a:pt x="7181" y="20859"/>
                  <a:pt x="6502" y="20859"/>
                  <a:pt x="6084" y="20356"/>
                </a:cubicBezTo>
                <a:cubicBezTo>
                  <a:pt x="5965" y="20213"/>
                  <a:pt x="5884" y="20044"/>
                  <a:pt x="5833" y="19866"/>
                </a:cubicBezTo>
                <a:lnTo>
                  <a:pt x="6863" y="19866"/>
                </a:lnTo>
                <a:lnTo>
                  <a:pt x="6863" y="19025"/>
                </a:lnTo>
                <a:lnTo>
                  <a:pt x="5833" y="19025"/>
                </a:lnTo>
                <a:cubicBezTo>
                  <a:pt x="5884" y="18846"/>
                  <a:pt x="5965" y="18677"/>
                  <a:pt x="6084" y="18534"/>
                </a:cubicBezTo>
                <a:cubicBezTo>
                  <a:pt x="6293" y="18283"/>
                  <a:pt x="6568" y="18158"/>
                  <a:pt x="6842" y="18158"/>
                </a:cubicBezTo>
                <a:close/>
                <a:moveTo>
                  <a:pt x="14773" y="18158"/>
                </a:moveTo>
                <a:cubicBezTo>
                  <a:pt x="15047" y="18158"/>
                  <a:pt x="15321" y="18283"/>
                  <a:pt x="15530" y="18534"/>
                </a:cubicBezTo>
                <a:cubicBezTo>
                  <a:pt x="15649" y="18677"/>
                  <a:pt x="15730" y="18846"/>
                  <a:pt x="15781" y="19025"/>
                </a:cubicBezTo>
                <a:lnTo>
                  <a:pt x="14755" y="19025"/>
                </a:lnTo>
                <a:lnTo>
                  <a:pt x="14755" y="19866"/>
                </a:lnTo>
                <a:lnTo>
                  <a:pt x="15781" y="19866"/>
                </a:lnTo>
                <a:cubicBezTo>
                  <a:pt x="15730" y="20044"/>
                  <a:pt x="15649" y="20213"/>
                  <a:pt x="15530" y="20356"/>
                </a:cubicBezTo>
                <a:cubicBezTo>
                  <a:pt x="15112" y="20859"/>
                  <a:pt x="14433" y="20859"/>
                  <a:pt x="14015" y="20356"/>
                </a:cubicBezTo>
                <a:cubicBezTo>
                  <a:pt x="13597" y="19853"/>
                  <a:pt x="13597" y="19037"/>
                  <a:pt x="14015" y="18534"/>
                </a:cubicBezTo>
                <a:cubicBezTo>
                  <a:pt x="14224" y="18283"/>
                  <a:pt x="14499" y="18158"/>
                  <a:pt x="14773" y="18158"/>
                </a:cubicBezTo>
                <a:close/>
                <a:moveTo>
                  <a:pt x="19029" y="18158"/>
                </a:moveTo>
                <a:cubicBezTo>
                  <a:pt x="19303" y="18158"/>
                  <a:pt x="19577" y="18283"/>
                  <a:pt x="19786" y="18534"/>
                </a:cubicBezTo>
                <a:cubicBezTo>
                  <a:pt x="20205" y="19037"/>
                  <a:pt x="20205" y="19853"/>
                  <a:pt x="19786" y="20356"/>
                </a:cubicBezTo>
                <a:cubicBezTo>
                  <a:pt x="19368" y="20859"/>
                  <a:pt x="18689" y="20859"/>
                  <a:pt x="18271" y="20356"/>
                </a:cubicBezTo>
                <a:cubicBezTo>
                  <a:pt x="18152" y="20213"/>
                  <a:pt x="18071" y="20044"/>
                  <a:pt x="18019" y="19866"/>
                </a:cubicBezTo>
                <a:lnTo>
                  <a:pt x="19046" y="19866"/>
                </a:lnTo>
                <a:lnTo>
                  <a:pt x="19046" y="19025"/>
                </a:lnTo>
                <a:lnTo>
                  <a:pt x="18019" y="19025"/>
                </a:lnTo>
                <a:cubicBezTo>
                  <a:pt x="18071" y="18846"/>
                  <a:pt x="18152" y="18677"/>
                  <a:pt x="18271" y="18534"/>
                </a:cubicBezTo>
                <a:cubicBezTo>
                  <a:pt x="18480" y="18283"/>
                  <a:pt x="18755" y="18158"/>
                  <a:pt x="19029" y="18158"/>
                </a:cubicBezTo>
                <a:close/>
                <a:moveTo>
                  <a:pt x="4300" y="19866"/>
                </a:moveTo>
                <a:lnTo>
                  <a:pt x="5128" y="19866"/>
                </a:lnTo>
                <a:cubicBezTo>
                  <a:pt x="5182" y="20185"/>
                  <a:pt x="5297" y="20492"/>
                  <a:pt x="5475" y="20759"/>
                </a:cubicBezTo>
                <a:lnTo>
                  <a:pt x="3951" y="20759"/>
                </a:lnTo>
                <a:cubicBezTo>
                  <a:pt x="4130" y="20492"/>
                  <a:pt x="4246" y="20185"/>
                  <a:pt x="4300" y="19866"/>
                </a:cubicBezTo>
                <a:close/>
                <a:moveTo>
                  <a:pt x="16486" y="19866"/>
                </a:moveTo>
                <a:lnTo>
                  <a:pt x="17314" y="19866"/>
                </a:lnTo>
                <a:cubicBezTo>
                  <a:pt x="17368" y="20185"/>
                  <a:pt x="17484" y="20492"/>
                  <a:pt x="17662" y="20759"/>
                </a:cubicBezTo>
                <a:lnTo>
                  <a:pt x="16139" y="20759"/>
                </a:lnTo>
                <a:cubicBezTo>
                  <a:pt x="16317" y="20492"/>
                  <a:pt x="16432" y="20185"/>
                  <a:pt x="16486" y="1986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7E1E0001-0C72-1E44-AD7A-7C685A1A4818}"/>
              </a:ext>
            </a:extLst>
          </p:cNvPr>
          <p:cNvSpPr/>
          <p:nvPr/>
        </p:nvSpPr>
        <p:spPr>
          <a:xfrm>
            <a:off x="10481387" y="9565125"/>
            <a:ext cx="965599" cy="999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2" h="21600" extrusionOk="0">
                <a:moveTo>
                  <a:pt x="17571" y="0"/>
                </a:moveTo>
                <a:cubicBezTo>
                  <a:pt x="16631" y="0"/>
                  <a:pt x="15692" y="352"/>
                  <a:pt x="14975" y="1056"/>
                </a:cubicBezTo>
                <a:cubicBezTo>
                  <a:pt x="13542" y="2465"/>
                  <a:pt x="13542" y="4748"/>
                  <a:pt x="14975" y="6156"/>
                </a:cubicBezTo>
                <a:cubicBezTo>
                  <a:pt x="15406" y="6579"/>
                  <a:pt x="15918" y="6872"/>
                  <a:pt x="16462" y="7041"/>
                </a:cubicBezTo>
                <a:lnTo>
                  <a:pt x="16462" y="15834"/>
                </a:lnTo>
                <a:lnTo>
                  <a:pt x="15720" y="15834"/>
                </a:lnTo>
                <a:lnTo>
                  <a:pt x="15720" y="8416"/>
                </a:lnTo>
                <a:cubicBezTo>
                  <a:pt x="15720" y="8270"/>
                  <a:pt x="15720" y="8197"/>
                  <a:pt x="15695" y="8120"/>
                </a:cubicBezTo>
                <a:cubicBezTo>
                  <a:pt x="15664" y="8036"/>
                  <a:pt x="15596" y="7969"/>
                  <a:pt x="15510" y="7938"/>
                </a:cubicBezTo>
                <a:cubicBezTo>
                  <a:pt x="15432" y="7914"/>
                  <a:pt x="15357" y="7914"/>
                  <a:pt x="15212" y="7914"/>
                </a:cubicBezTo>
                <a:lnTo>
                  <a:pt x="5229" y="7914"/>
                </a:lnTo>
                <a:lnTo>
                  <a:pt x="5227" y="7914"/>
                </a:lnTo>
                <a:cubicBezTo>
                  <a:pt x="5080" y="7914"/>
                  <a:pt x="5006" y="7914"/>
                  <a:pt x="4928" y="7938"/>
                </a:cubicBezTo>
                <a:cubicBezTo>
                  <a:pt x="4842" y="7969"/>
                  <a:pt x="4774" y="8036"/>
                  <a:pt x="4743" y="8120"/>
                </a:cubicBezTo>
                <a:cubicBezTo>
                  <a:pt x="4718" y="8197"/>
                  <a:pt x="4718" y="8270"/>
                  <a:pt x="4718" y="8414"/>
                </a:cubicBezTo>
                <a:lnTo>
                  <a:pt x="4718" y="15834"/>
                </a:lnTo>
                <a:lnTo>
                  <a:pt x="511" y="15834"/>
                </a:lnTo>
                <a:lnTo>
                  <a:pt x="509" y="15834"/>
                </a:lnTo>
                <a:cubicBezTo>
                  <a:pt x="363" y="15834"/>
                  <a:pt x="288" y="15834"/>
                  <a:pt x="210" y="15858"/>
                </a:cubicBezTo>
                <a:cubicBezTo>
                  <a:pt x="124" y="15889"/>
                  <a:pt x="56" y="15955"/>
                  <a:pt x="25" y="16040"/>
                </a:cubicBezTo>
                <a:cubicBezTo>
                  <a:pt x="0" y="16117"/>
                  <a:pt x="0" y="16190"/>
                  <a:pt x="0" y="16333"/>
                </a:cubicBezTo>
                <a:lnTo>
                  <a:pt x="0" y="19645"/>
                </a:lnTo>
                <a:cubicBezTo>
                  <a:pt x="0" y="19790"/>
                  <a:pt x="0" y="19863"/>
                  <a:pt x="25" y="19940"/>
                </a:cubicBezTo>
                <a:cubicBezTo>
                  <a:pt x="56" y="20025"/>
                  <a:pt x="124" y="20091"/>
                  <a:pt x="210" y="20122"/>
                </a:cubicBezTo>
                <a:cubicBezTo>
                  <a:pt x="289" y="20147"/>
                  <a:pt x="363" y="20147"/>
                  <a:pt x="509" y="20147"/>
                </a:cubicBezTo>
                <a:lnTo>
                  <a:pt x="1079" y="20147"/>
                </a:lnTo>
                <a:lnTo>
                  <a:pt x="1079" y="21098"/>
                </a:lnTo>
                <a:cubicBezTo>
                  <a:pt x="1079" y="21244"/>
                  <a:pt x="1079" y="21316"/>
                  <a:pt x="1104" y="21394"/>
                </a:cubicBezTo>
                <a:cubicBezTo>
                  <a:pt x="1136" y="21478"/>
                  <a:pt x="1203" y="21545"/>
                  <a:pt x="1290" y="21575"/>
                </a:cubicBezTo>
                <a:cubicBezTo>
                  <a:pt x="1368" y="21600"/>
                  <a:pt x="1442" y="21600"/>
                  <a:pt x="1588" y="21600"/>
                </a:cubicBezTo>
                <a:lnTo>
                  <a:pt x="3457" y="21600"/>
                </a:lnTo>
                <a:cubicBezTo>
                  <a:pt x="3606" y="21600"/>
                  <a:pt x="3680" y="21600"/>
                  <a:pt x="3758" y="21575"/>
                </a:cubicBezTo>
                <a:cubicBezTo>
                  <a:pt x="3844" y="21545"/>
                  <a:pt x="3912" y="21478"/>
                  <a:pt x="3943" y="21394"/>
                </a:cubicBezTo>
                <a:cubicBezTo>
                  <a:pt x="3968" y="21316"/>
                  <a:pt x="3968" y="21243"/>
                  <a:pt x="3968" y="21100"/>
                </a:cubicBezTo>
                <a:lnTo>
                  <a:pt x="3968" y="20147"/>
                </a:lnTo>
                <a:lnTo>
                  <a:pt x="16506" y="20147"/>
                </a:lnTo>
                <a:lnTo>
                  <a:pt x="16506" y="21098"/>
                </a:lnTo>
                <a:cubicBezTo>
                  <a:pt x="16506" y="21244"/>
                  <a:pt x="16506" y="21316"/>
                  <a:pt x="16531" y="21394"/>
                </a:cubicBezTo>
                <a:cubicBezTo>
                  <a:pt x="16562" y="21478"/>
                  <a:pt x="16630" y="21545"/>
                  <a:pt x="16716" y="21575"/>
                </a:cubicBezTo>
                <a:cubicBezTo>
                  <a:pt x="16795" y="21600"/>
                  <a:pt x="16869" y="21600"/>
                  <a:pt x="17015" y="21600"/>
                </a:cubicBezTo>
                <a:lnTo>
                  <a:pt x="18884" y="21600"/>
                </a:lnTo>
                <a:cubicBezTo>
                  <a:pt x="19032" y="21600"/>
                  <a:pt x="19106" y="21600"/>
                  <a:pt x="19185" y="21575"/>
                </a:cubicBezTo>
                <a:cubicBezTo>
                  <a:pt x="19271" y="21545"/>
                  <a:pt x="19339" y="21478"/>
                  <a:pt x="19370" y="21394"/>
                </a:cubicBezTo>
                <a:cubicBezTo>
                  <a:pt x="19395" y="21316"/>
                  <a:pt x="19395" y="21243"/>
                  <a:pt x="19395" y="21100"/>
                </a:cubicBezTo>
                <a:lnTo>
                  <a:pt x="19395" y="20147"/>
                </a:lnTo>
                <a:lnTo>
                  <a:pt x="19987" y="20147"/>
                </a:lnTo>
                <a:cubicBezTo>
                  <a:pt x="20135" y="20147"/>
                  <a:pt x="20209" y="20147"/>
                  <a:pt x="20288" y="20122"/>
                </a:cubicBezTo>
                <a:cubicBezTo>
                  <a:pt x="20374" y="20091"/>
                  <a:pt x="20442" y="20025"/>
                  <a:pt x="20473" y="19940"/>
                </a:cubicBezTo>
                <a:cubicBezTo>
                  <a:pt x="20498" y="19863"/>
                  <a:pt x="20498" y="19790"/>
                  <a:pt x="20498" y="19647"/>
                </a:cubicBezTo>
                <a:lnTo>
                  <a:pt x="20498" y="16336"/>
                </a:lnTo>
                <a:cubicBezTo>
                  <a:pt x="20498" y="16190"/>
                  <a:pt x="20498" y="16117"/>
                  <a:pt x="20473" y="16040"/>
                </a:cubicBezTo>
                <a:cubicBezTo>
                  <a:pt x="20442" y="15955"/>
                  <a:pt x="20374" y="15889"/>
                  <a:pt x="20288" y="15858"/>
                </a:cubicBezTo>
                <a:cubicBezTo>
                  <a:pt x="20209" y="15834"/>
                  <a:pt x="20135" y="15834"/>
                  <a:pt x="19989" y="15834"/>
                </a:cubicBezTo>
                <a:lnTo>
                  <a:pt x="18656" y="15834"/>
                </a:lnTo>
                <a:lnTo>
                  <a:pt x="18656" y="7050"/>
                </a:lnTo>
                <a:cubicBezTo>
                  <a:pt x="19209" y="6883"/>
                  <a:pt x="19729" y="6586"/>
                  <a:pt x="20166" y="6156"/>
                </a:cubicBezTo>
                <a:cubicBezTo>
                  <a:pt x="21600" y="4748"/>
                  <a:pt x="21600" y="2465"/>
                  <a:pt x="20166" y="1056"/>
                </a:cubicBezTo>
                <a:cubicBezTo>
                  <a:pt x="19450" y="352"/>
                  <a:pt x="18510" y="0"/>
                  <a:pt x="17571" y="0"/>
                </a:cubicBezTo>
                <a:close/>
                <a:moveTo>
                  <a:pt x="17571" y="717"/>
                </a:moveTo>
                <a:cubicBezTo>
                  <a:pt x="18323" y="717"/>
                  <a:pt x="19076" y="999"/>
                  <a:pt x="19650" y="1563"/>
                </a:cubicBezTo>
                <a:cubicBezTo>
                  <a:pt x="20798" y="2691"/>
                  <a:pt x="20798" y="4520"/>
                  <a:pt x="19650" y="5649"/>
                </a:cubicBezTo>
                <a:cubicBezTo>
                  <a:pt x="18501" y="6777"/>
                  <a:pt x="16640" y="6777"/>
                  <a:pt x="15492" y="5649"/>
                </a:cubicBezTo>
                <a:cubicBezTo>
                  <a:pt x="14343" y="4520"/>
                  <a:pt x="14343" y="2691"/>
                  <a:pt x="15492" y="1563"/>
                </a:cubicBezTo>
                <a:cubicBezTo>
                  <a:pt x="16066" y="999"/>
                  <a:pt x="16818" y="717"/>
                  <a:pt x="17571" y="717"/>
                </a:cubicBezTo>
                <a:close/>
                <a:moveTo>
                  <a:pt x="17571" y="1440"/>
                </a:moveTo>
                <a:cubicBezTo>
                  <a:pt x="17006" y="1440"/>
                  <a:pt x="16442" y="1651"/>
                  <a:pt x="16012" y="2074"/>
                </a:cubicBezTo>
                <a:cubicBezTo>
                  <a:pt x="15594" y="2484"/>
                  <a:pt x="15381" y="3018"/>
                  <a:pt x="15368" y="3555"/>
                </a:cubicBezTo>
                <a:lnTo>
                  <a:pt x="16070" y="3555"/>
                </a:lnTo>
                <a:cubicBezTo>
                  <a:pt x="16083" y="3194"/>
                  <a:pt x="16228" y="2837"/>
                  <a:pt x="16508" y="2561"/>
                </a:cubicBezTo>
                <a:cubicBezTo>
                  <a:pt x="16801" y="2273"/>
                  <a:pt x="17186" y="2129"/>
                  <a:pt x="17571" y="2129"/>
                </a:cubicBezTo>
                <a:cubicBezTo>
                  <a:pt x="17834" y="2129"/>
                  <a:pt x="18096" y="2198"/>
                  <a:pt x="18329" y="2333"/>
                </a:cubicBezTo>
                <a:lnTo>
                  <a:pt x="17765" y="2886"/>
                </a:lnTo>
                <a:cubicBezTo>
                  <a:pt x="17512" y="2821"/>
                  <a:pt x="17231" y="2882"/>
                  <a:pt x="17033" y="3077"/>
                </a:cubicBezTo>
                <a:cubicBezTo>
                  <a:pt x="16736" y="3369"/>
                  <a:pt x="16736" y="3843"/>
                  <a:pt x="17033" y="4135"/>
                </a:cubicBezTo>
                <a:cubicBezTo>
                  <a:pt x="17330" y="4427"/>
                  <a:pt x="17812" y="4427"/>
                  <a:pt x="18109" y="4135"/>
                </a:cubicBezTo>
                <a:cubicBezTo>
                  <a:pt x="18308" y="3939"/>
                  <a:pt x="18371" y="3663"/>
                  <a:pt x="18303" y="3413"/>
                </a:cubicBezTo>
                <a:lnTo>
                  <a:pt x="18867" y="2860"/>
                </a:lnTo>
                <a:cubicBezTo>
                  <a:pt x="18994" y="3075"/>
                  <a:pt x="19063" y="3314"/>
                  <a:pt x="19071" y="3555"/>
                </a:cubicBezTo>
                <a:lnTo>
                  <a:pt x="19773" y="3555"/>
                </a:lnTo>
                <a:cubicBezTo>
                  <a:pt x="19761" y="3018"/>
                  <a:pt x="19547" y="2484"/>
                  <a:pt x="19130" y="2074"/>
                </a:cubicBezTo>
                <a:cubicBezTo>
                  <a:pt x="18699" y="1651"/>
                  <a:pt x="18135" y="1440"/>
                  <a:pt x="17571" y="1440"/>
                </a:cubicBezTo>
                <a:close/>
                <a:moveTo>
                  <a:pt x="17221" y="7195"/>
                </a:moveTo>
                <a:cubicBezTo>
                  <a:pt x="17446" y="7216"/>
                  <a:pt x="17671" y="7216"/>
                  <a:pt x="17896" y="7197"/>
                </a:cubicBezTo>
                <a:lnTo>
                  <a:pt x="17896" y="15834"/>
                </a:lnTo>
                <a:lnTo>
                  <a:pt x="17221" y="15834"/>
                </a:lnTo>
                <a:lnTo>
                  <a:pt x="17221" y="7195"/>
                </a:lnTo>
                <a:close/>
                <a:moveTo>
                  <a:pt x="5464" y="8608"/>
                </a:moveTo>
                <a:lnTo>
                  <a:pt x="8416" y="8608"/>
                </a:lnTo>
                <a:lnTo>
                  <a:pt x="8416" y="10298"/>
                </a:lnTo>
                <a:cubicBezTo>
                  <a:pt x="8416" y="10444"/>
                  <a:pt x="8416" y="10516"/>
                  <a:pt x="8441" y="10594"/>
                </a:cubicBezTo>
                <a:cubicBezTo>
                  <a:pt x="8472" y="10678"/>
                  <a:pt x="8540" y="10745"/>
                  <a:pt x="8626" y="10775"/>
                </a:cubicBezTo>
                <a:cubicBezTo>
                  <a:pt x="8705" y="10800"/>
                  <a:pt x="8778" y="10800"/>
                  <a:pt x="8924" y="10800"/>
                </a:cubicBezTo>
                <a:lnTo>
                  <a:pt x="11511" y="10800"/>
                </a:lnTo>
                <a:cubicBezTo>
                  <a:pt x="11660" y="10800"/>
                  <a:pt x="11734" y="10800"/>
                  <a:pt x="11812" y="10775"/>
                </a:cubicBezTo>
                <a:cubicBezTo>
                  <a:pt x="11898" y="10745"/>
                  <a:pt x="11966" y="10678"/>
                  <a:pt x="11997" y="10594"/>
                </a:cubicBezTo>
                <a:cubicBezTo>
                  <a:pt x="12022" y="10516"/>
                  <a:pt x="12022" y="10443"/>
                  <a:pt x="12022" y="10300"/>
                </a:cubicBezTo>
                <a:lnTo>
                  <a:pt x="12022" y="8608"/>
                </a:lnTo>
                <a:lnTo>
                  <a:pt x="14974" y="8608"/>
                </a:lnTo>
                <a:lnTo>
                  <a:pt x="14974" y="15834"/>
                </a:lnTo>
                <a:lnTo>
                  <a:pt x="5464" y="15834"/>
                </a:lnTo>
                <a:lnTo>
                  <a:pt x="5464" y="8608"/>
                </a:lnTo>
                <a:close/>
                <a:moveTo>
                  <a:pt x="9093" y="8608"/>
                </a:moveTo>
                <a:lnTo>
                  <a:pt x="11345" y="8608"/>
                </a:lnTo>
                <a:lnTo>
                  <a:pt x="11345" y="10097"/>
                </a:lnTo>
                <a:lnTo>
                  <a:pt x="9093" y="10097"/>
                </a:lnTo>
                <a:lnTo>
                  <a:pt x="9093" y="8608"/>
                </a:lnTo>
                <a:close/>
                <a:moveTo>
                  <a:pt x="10634" y="14379"/>
                </a:moveTo>
                <a:lnTo>
                  <a:pt x="10634" y="15126"/>
                </a:lnTo>
                <a:lnTo>
                  <a:pt x="11394" y="15126"/>
                </a:lnTo>
                <a:lnTo>
                  <a:pt x="11394" y="14379"/>
                </a:lnTo>
                <a:lnTo>
                  <a:pt x="10634" y="14379"/>
                </a:lnTo>
                <a:close/>
                <a:moveTo>
                  <a:pt x="12054" y="14379"/>
                </a:moveTo>
                <a:lnTo>
                  <a:pt x="12054" y="15126"/>
                </a:lnTo>
                <a:lnTo>
                  <a:pt x="12814" y="15126"/>
                </a:lnTo>
                <a:lnTo>
                  <a:pt x="12814" y="14379"/>
                </a:lnTo>
                <a:lnTo>
                  <a:pt x="12054" y="14379"/>
                </a:lnTo>
                <a:close/>
                <a:moveTo>
                  <a:pt x="13474" y="14379"/>
                </a:moveTo>
                <a:lnTo>
                  <a:pt x="13474" y="15126"/>
                </a:lnTo>
                <a:lnTo>
                  <a:pt x="14234" y="15126"/>
                </a:lnTo>
                <a:lnTo>
                  <a:pt x="14234" y="14379"/>
                </a:lnTo>
                <a:lnTo>
                  <a:pt x="13474" y="14379"/>
                </a:lnTo>
                <a:close/>
                <a:moveTo>
                  <a:pt x="727" y="16547"/>
                </a:moveTo>
                <a:lnTo>
                  <a:pt x="19771" y="16547"/>
                </a:lnTo>
                <a:lnTo>
                  <a:pt x="19771" y="17981"/>
                </a:lnTo>
                <a:lnTo>
                  <a:pt x="727" y="17981"/>
                </a:lnTo>
                <a:lnTo>
                  <a:pt x="727" y="16547"/>
                </a:lnTo>
                <a:close/>
                <a:moveTo>
                  <a:pt x="727" y="18727"/>
                </a:moveTo>
                <a:lnTo>
                  <a:pt x="19771" y="18727"/>
                </a:lnTo>
                <a:lnTo>
                  <a:pt x="19771" y="19433"/>
                </a:lnTo>
                <a:lnTo>
                  <a:pt x="727" y="19433"/>
                </a:lnTo>
                <a:lnTo>
                  <a:pt x="727" y="18727"/>
                </a:lnTo>
                <a:close/>
                <a:moveTo>
                  <a:pt x="1739" y="20147"/>
                </a:moveTo>
                <a:lnTo>
                  <a:pt x="3310" y="20147"/>
                </a:lnTo>
                <a:lnTo>
                  <a:pt x="3310" y="20871"/>
                </a:lnTo>
                <a:lnTo>
                  <a:pt x="1739" y="20871"/>
                </a:lnTo>
                <a:lnTo>
                  <a:pt x="1739" y="20147"/>
                </a:lnTo>
                <a:close/>
                <a:moveTo>
                  <a:pt x="17165" y="20147"/>
                </a:moveTo>
                <a:lnTo>
                  <a:pt x="18736" y="20147"/>
                </a:lnTo>
                <a:lnTo>
                  <a:pt x="18736" y="20871"/>
                </a:lnTo>
                <a:lnTo>
                  <a:pt x="17165" y="20871"/>
                </a:lnTo>
                <a:lnTo>
                  <a:pt x="17165" y="2014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9BAE0723-56A1-2249-9E11-62A7C827CB0A}"/>
              </a:ext>
            </a:extLst>
          </p:cNvPr>
          <p:cNvSpPr/>
          <p:nvPr/>
        </p:nvSpPr>
        <p:spPr>
          <a:xfrm>
            <a:off x="14922266" y="2938486"/>
            <a:ext cx="997544" cy="864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360" extrusionOk="0">
                <a:moveTo>
                  <a:pt x="6101" y="0"/>
                </a:moveTo>
                <a:cubicBezTo>
                  <a:pt x="5735" y="0"/>
                  <a:pt x="5370" y="159"/>
                  <a:pt x="5091" y="477"/>
                </a:cubicBezTo>
                <a:cubicBezTo>
                  <a:pt x="4572" y="1070"/>
                  <a:pt x="4536" y="2006"/>
                  <a:pt x="4984" y="2646"/>
                </a:cubicBezTo>
                <a:cubicBezTo>
                  <a:pt x="4377" y="2816"/>
                  <a:pt x="3795" y="3128"/>
                  <a:pt x="3276" y="3579"/>
                </a:cubicBezTo>
                <a:lnTo>
                  <a:pt x="2994" y="3257"/>
                </a:lnTo>
                <a:lnTo>
                  <a:pt x="3438" y="2752"/>
                </a:lnTo>
                <a:lnTo>
                  <a:pt x="2967" y="2213"/>
                </a:lnTo>
                <a:lnTo>
                  <a:pt x="1571" y="3802"/>
                </a:lnTo>
                <a:lnTo>
                  <a:pt x="2042" y="4342"/>
                </a:lnTo>
                <a:lnTo>
                  <a:pt x="2490" y="3831"/>
                </a:lnTo>
                <a:lnTo>
                  <a:pt x="2743" y="4121"/>
                </a:lnTo>
                <a:cubicBezTo>
                  <a:pt x="2335" y="4603"/>
                  <a:pt x="2022" y="5150"/>
                  <a:pt x="1805" y="5733"/>
                </a:cubicBezTo>
                <a:lnTo>
                  <a:pt x="801" y="5733"/>
                </a:lnTo>
                <a:cubicBezTo>
                  <a:pt x="597" y="5729"/>
                  <a:pt x="399" y="5815"/>
                  <a:pt x="249" y="5975"/>
                </a:cubicBezTo>
                <a:cubicBezTo>
                  <a:pt x="87" y="6149"/>
                  <a:pt x="-3" y="6392"/>
                  <a:pt x="0" y="6645"/>
                </a:cubicBezTo>
                <a:lnTo>
                  <a:pt x="0" y="18953"/>
                </a:lnTo>
                <a:cubicBezTo>
                  <a:pt x="2" y="19040"/>
                  <a:pt x="31" y="19124"/>
                  <a:pt x="81" y="19190"/>
                </a:cubicBezTo>
                <a:cubicBezTo>
                  <a:pt x="135" y="19261"/>
                  <a:pt x="210" y="19306"/>
                  <a:pt x="292" y="19317"/>
                </a:cubicBezTo>
                <a:lnTo>
                  <a:pt x="2567" y="19317"/>
                </a:lnTo>
                <a:cubicBezTo>
                  <a:pt x="2639" y="19802"/>
                  <a:pt x="2837" y="20267"/>
                  <a:pt x="3165" y="20641"/>
                </a:cubicBezTo>
                <a:cubicBezTo>
                  <a:pt x="4005" y="21600"/>
                  <a:pt x="5368" y="21600"/>
                  <a:pt x="6208" y="20641"/>
                </a:cubicBezTo>
                <a:cubicBezTo>
                  <a:pt x="6539" y="20264"/>
                  <a:pt x="6737" y="19795"/>
                  <a:pt x="6808" y="19306"/>
                </a:cubicBezTo>
                <a:lnTo>
                  <a:pt x="14811" y="19306"/>
                </a:lnTo>
                <a:cubicBezTo>
                  <a:pt x="14882" y="19795"/>
                  <a:pt x="15081" y="20264"/>
                  <a:pt x="15411" y="20641"/>
                </a:cubicBezTo>
                <a:cubicBezTo>
                  <a:pt x="16251" y="21600"/>
                  <a:pt x="17614" y="21600"/>
                  <a:pt x="18454" y="20641"/>
                </a:cubicBezTo>
                <a:cubicBezTo>
                  <a:pt x="18784" y="20265"/>
                  <a:pt x="18982" y="19797"/>
                  <a:pt x="19053" y="19310"/>
                </a:cubicBezTo>
                <a:lnTo>
                  <a:pt x="21271" y="19310"/>
                </a:lnTo>
                <a:cubicBezTo>
                  <a:pt x="21363" y="19311"/>
                  <a:pt x="21452" y="19266"/>
                  <a:pt x="21514" y="19187"/>
                </a:cubicBezTo>
                <a:cubicBezTo>
                  <a:pt x="21567" y="19119"/>
                  <a:pt x="21595" y="19032"/>
                  <a:pt x="21594" y="18941"/>
                </a:cubicBezTo>
                <a:lnTo>
                  <a:pt x="21597" y="14389"/>
                </a:lnTo>
                <a:cubicBezTo>
                  <a:pt x="21595" y="14333"/>
                  <a:pt x="21583" y="14277"/>
                  <a:pt x="21561" y="14226"/>
                </a:cubicBezTo>
                <a:cubicBezTo>
                  <a:pt x="21538" y="14174"/>
                  <a:pt x="21506" y="14127"/>
                  <a:pt x="21467" y="14090"/>
                </a:cubicBezTo>
                <a:lnTo>
                  <a:pt x="19027" y="12098"/>
                </a:lnTo>
                <a:lnTo>
                  <a:pt x="17365" y="6438"/>
                </a:lnTo>
                <a:cubicBezTo>
                  <a:pt x="17296" y="6232"/>
                  <a:pt x="17173" y="6056"/>
                  <a:pt x="17012" y="5934"/>
                </a:cubicBezTo>
                <a:cubicBezTo>
                  <a:pt x="16854" y="5813"/>
                  <a:pt x="16668" y="5751"/>
                  <a:pt x="16478" y="5755"/>
                </a:cubicBezTo>
                <a:lnTo>
                  <a:pt x="10405" y="5755"/>
                </a:lnTo>
                <a:cubicBezTo>
                  <a:pt x="10189" y="5167"/>
                  <a:pt x="9875" y="4617"/>
                  <a:pt x="9467" y="4131"/>
                </a:cubicBezTo>
                <a:lnTo>
                  <a:pt x="9739" y="3821"/>
                </a:lnTo>
                <a:lnTo>
                  <a:pt x="10181" y="4328"/>
                </a:lnTo>
                <a:lnTo>
                  <a:pt x="10654" y="3790"/>
                </a:lnTo>
                <a:lnTo>
                  <a:pt x="9262" y="2197"/>
                </a:lnTo>
                <a:lnTo>
                  <a:pt x="8789" y="2734"/>
                </a:lnTo>
                <a:lnTo>
                  <a:pt x="9236" y="3246"/>
                </a:lnTo>
                <a:lnTo>
                  <a:pt x="8935" y="3588"/>
                </a:lnTo>
                <a:cubicBezTo>
                  <a:pt x="8414" y="3132"/>
                  <a:pt x="7828" y="2817"/>
                  <a:pt x="7218" y="2646"/>
                </a:cubicBezTo>
                <a:cubicBezTo>
                  <a:pt x="7665" y="2006"/>
                  <a:pt x="7630" y="1070"/>
                  <a:pt x="7111" y="477"/>
                </a:cubicBezTo>
                <a:cubicBezTo>
                  <a:pt x="6832" y="159"/>
                  <a:pt x="6466" y="0"/>
                  <a:pt x="6101" y="0"/>
                </a:cubicBezTo>
                <a:close/>
                <a:moveTo>
                  <a:pt x="6101" y="803"/>
                </a:moveTo>
                <a:cubicBezTo>
                  <a:pt x="6286" y="803"/>
                  <a:pt x="6472" y="884"/>
                  <a:pt x="6613" y="1046"/>
                </a:cubicBezTo>
                <a:cubicBezTo>
                  <a:pt x="6897" y="1369"/>
                  <a:pt x="6897" y="1892"/>
                  <a:pt x="6613" y="2215"/>
                </a:cubicBezTo>
                <a:cubicBezTo>
                  <a:pt x="6560" y="2277"/>
                  <a:pt x="6498" y="2323"/>
                  <a:pt x="6434" y="2361"/>
                </a:cubicBezTo>
                <a:lnTo>
                  <a:pt x="6434" y="1623"/>
                </a:lnTo>
                <a:lnTo>
                  <a:pt x="5767" y="1623"/>
                </a:lnTo>
                <a:lnTo>
                  <a:pt x="5767" y="2361"/>
                </a:lnTo>
                <a:cubicBezTo>
                  <a:pt x="5703" y="2323"/>
                  <a:pt x="5642" y="2277"/>
                  <a:pt x="5588" y="2215"/>
                </a:cubicBezTo>
                <a:cubicBezTo>
                  <a:pt x="5305" y="1892"/>
                  <a:pt x="5305" y="1369"/>
                  <a:pt x="5588" y="1046"/>
                </a:cubicBezTo>
                <a:cubicBezTo>
                  <a:pt x="5730" y="884"/>
                  <a:pt x="5915" y="803"/>
                  <a:pt x="6101" y="803"/>
                </a:cubicBezTo>
                <a:close/>
                <a:moveTo>
                  <a:pt x="6101" y="3280"/>
                </a:moveTo>
                <a:cubicBezTo>
                  <a:pt x="7119" y="3280"/>
                  <a:pt x="8137" y="3723"/>
                  <a:pt x="8913" y="4609"/>
                </a:cubicBezTo>
                <a:cubicBezTo>
                  <a:pt x="10467" y="6382"/>
                  <a:pt x="10467" y="9257"/>
                  <a:pt x="8913" y="11030"/>
                </a:cubicBezTo>
                <a:cubicBezTo>
                  <a:pt x="7360" y="12803"/>
                  <a:pt x="4841" y="12803"/>
                  <a:pt x="3288" y="11030"/>
                </a:cubicBezTo>
                <a:cubicBezTo>
                  <a:pt x="1735" y="9257"/>
                  <a:pt x="1735" y="6382"/>
                  <a:pt x="3288" y="4609"/>
                </a:cubicBezTo>
                <a:cubicBezTo>
                  <a:pt x="4065" y="3723"/>
                  <a:pt x="5083" y="3280"/>
                  <a:pt x="6101" y="3280"/>
                </a:cubicBezTo>
                <a:close/>
                <a:moveTo>
                  <a:pt x="5767" y="4105"/>
                </a:moveTo>
                <a:lnTo>
                  <a:pt x="5767" y="4918"/>
                </a:lnTo>
                <a:lnTo>
                  <a:pt x="6434" y="4918"/>
                </a:lnTo>
                <a:lnTo>
                  <a:pt x="6434" y="4105"/>
                </a:lnTo>
                <a:lnTo>
                  <a:pt x="5767" y="4105"/>
                </a:lnTo>
                <a:close/>
                <a:moveTo>
                  <a:pt x="7641" y="4328"/>
                </a:moveTo>
                <a:lnTo>
                  <a:pt x="6143" y="6997"/>
                </a:lnTo>
                <a:cubicBezTo>
                  <a:pt x="5944" y="6983"/>
                  <a:pt x="5740" y="7061"/>
                  <a:pt x="5588" y="7235"/>
                </a:cubicBezTo>
                <a:cubicBezTo>
                  <a:pt x="5305" y="7558"/>
                  <a:pt x="5305" y="8082"/>
                  <a:pt x="5588" y="8405"/>
                </a:cubicBezTo>
                <a:cubicBezTo>
                  <a:pt x="5871" y="8728"/>
                  <a:pt x="6330" y="8728"/>
                  <a:pt x="6613" y="8405"/>
                </a:cubicBezTo>
                <a:cubicBezTo>
                  <a:pt x="6843" y="8143"/>
                  <a:pt x="6882" y="7752"/>
                  <a:pt x="6740" y="7440"/>
                </a:cubicBezTo>
                <a:lnTo>
                  <a:pt x="8241" y="4766"/>
                </a:lnTo>
                <a:lnTo>
                  <a:pt x="7641" y="4328"/>
                </a:lnTo>
                <a:close/>
                <a:moveTo>
                  <a:pt x="4828" y="4414"/>
                </a:moveTo>
                <a:lnTo>
                  <a:pt x="4202" y="4800"/>
                </a:lnTo>
                <a:lnTo>
                  <a:pt x="4518" y="5470"/>
                </a:lnTo>
                <a:lnTo>
                  <a:pt x="5145" y="5084"/>
                </a:lnTo>
                <a:lnTo>
                  <a:pt x="4828" y="4414"/>
                </a:lnTo>
                <a:close/>
                <a:moveTo>
                  <a:pt x="8730" y="5601"/>
                </a:moveTo>
                <a:lnTo>
                  <a:pt x="8154" y="5987"/>
                </a:lnTo>
                <a:lnTo>
                  <a:pt x="8514" y="6688"/>
                </a:lnTo>
                <a:lnTo>
                  <a:pt x="9090" y="6303"/>
                </a:lnTo>
                <a:lnTo>
                  <a:pt x="8730" y="5601"/>
                </a:lnTo>
                <a:close/>
                <a:moveTo>
                  <a:pt x="3524" y="5602"/>
                </a:moveTo>
                <a:lnTo>
                  <a:pt x="3166" y="6304"/>
                </a:lnTo>
                <a:lnTo>
                  <a:pt x="3741" y="6688"/>
                </a:lnTo>
                <a:lnTo>
                  <a:pt x="4100" y="5985"/>
                </a:lnTo>
                <a:lnTo>
                  <a:pt x="3524" y="5602"/>
                </a:lnTo>
                <a:close/>
                <a:moveTo>
                  <a:pt x="823" y="6572"/>
                </a:moveTo>
                <a:lnTo>
                  <a:pt x="1562" y="6572"/>
                </a:lnTo>
                <a:cubicBezTo>
                  <a:pt x="1196" y="8315"/>
                  <a:pt x="1608" y="10227"/>
                  <a:pt x="2800" y="11587"/>
                </a:cubicBezTo>
                <a:cubicBezTo>
                  <a:pt x="4623" y="13668"/>
                  <a:pt x="7579" y="13668"/>
                  <a:pt x="9402" y="11587"/>
                </a:cubicBezTo>
                <a:cubicBezTo>
                  <a:pt x="10592" y="10229"/>
                  <a:pt x="11005" y="8319"/>
                  <a:pt x="10640" y="6578"/>
                </a:cubicBezTo>
                <a:lnTo>
                  <a:pt x="16379" y="6578"/>
                </a:lnTo>
                <a:cubicBezTo>
                  <a:pt x="16457" y="6574"/>
                  <a:pt x="16535" y="6597"/>
                  <a:pt x="16601" y="6644"/>
                </a:cubicBezTo>
                <a:cubicBezTo>
                  <a:pt x="16663" y="6687"/>
                  <a:pt x="16713" y="6750"/>
                  <a:pt x="16746" y="6823"/>
                </a:cubicBezTo>
                <a:lnTo>
                  <a:pt x="16941" y="7422"/>
                </a:lnTo>
                <a:lnTo>
                  <a:pt x="15418" y="7422"/>
                </a:lnTo>
                <a:cubicBezTo>
                  <a:pt x="15142" y="7410"/>
                  <a:pt x="14875" y="7530"/>
                  <a:pt x="14681" y="7752"/>
                </a:cubicBezTo>
                <a:cubicBezTo>
                  <a:pt x="14498" y="7961"/>
                  <a:pt x="14394" y="8243"/>
                  <a:pt x="14391" y="8538"/>
                </a:cubicBezTo>
                <a:lnTo>
                  <a:pt x="14391" y="11581"/>
                </a:lnTo>
                <a:cubicBezTo>
                  <a:pt x="14395" y="11880"/>
                  <a:pt x="14501" y="12165"/>
                  <a:pt x="14686" y="12377"/>
                </a:cubicBezTo>
                <a:cubicBezTo>
                  <a:pt x="14882" y="12603"/>
                  <a:pt x="15151" y="12726"/>
                  <a:pt x="15430" y="12719"/>
                </a:cubicBezTo>
                <a:lnTo>
                  <a:pt x="18616" y="12719"/>
                </a:lnTo>
                <a:lnTo>
                  <a:pt x="20908" y="14611"/>
                </a:lnTo>
                <a:lnTo>
                  <a:pt x="20908" y="16849"/>
                </a:lnTo>
                <a:lnTo>
                  <a:pt x="19801" y="16849"/>
                </a:lnTo>
                <a:lnTo>
                  <a:pt x="19801" y="17662"/>
                </a:lnTo>
                <a:lnTo>
                  <a:pt x="20908" y="17662"/>
                </a:lnTo>
                <a:lnTo>
                  <a:pt x="20908" y="18484"/>
                </a:lnTo>
                <a:lnTo>
                  <a:pt x="19051" y="18484"/>
                </a:lnTo>
                <a:cubicBezTo>
                  <a:pt x="18978" y="18002"/>
                  <a:pt x="18780" y="17540"/>
                  <a:pt x="18454" y="17168"/>
                </a:cubicBezTo>
                <a:cubicBezTo>
                  <a:pt x="18034" y="16688"/>
                  <a:pt x="17484" y="16448"/>
                  <a:pt x="16933" y="16448"/>
                </a:cubicBezTo>
                <a:cubicBezTo>
                  <a:pt x="16382" y="16448"/>
                  <a:pt x="15831" y="16688"/>
                  <a:pt x="15411" y="17168"/>
                </a:cubicBezTo>
                <a:cubicBezTo>
                  <a:pt x="15083" y="17542"/>
                  <a:pt x="14884" y="18008"/>
                  <a:pt x="14812" y="18493"/>
                </a:cubicBezTo>
                <a:lnTo>
                  <a:pt x="6807" y="18493"/>
                </a:lnTo>
                <a:cubicBezTo>
                  <a:pt x="6735" y="18008"/>
                  <a:pt x="6536" y="17542"/>
                  <a:pt x="6208" y="17168"/>
                </a:cubicBezTo>
                <a:cubicBezTo>
                  <a:pt x="5788" y="16688"/>
                  <a:pt x="5238" y="16448"/>
                  <a:pt x="4687" y="16448"/>
                </a:cubicBezTo>
                <a:cubicBezTo>
                  <a:pt x="4136" y="16448"/>
                  <a:pt x="3585" y="16688"/>
                  <a:pt x="3165" y="17168"/>
                </a:cubicBezTo>
                <a:cubicBezTo>
                  <a:pt x="2836" y="17543"/>
                  <a:pt x="2638" y="18009"/>
                  <a:pt x="2567" y="18495"/>
                </a:cubicBezTo>
                <a:lnTo>
                  <a:pt x="677" y="18495"/>
                </a:lnTo>
                <a:lnTo>
                  <a:pt x="677" y="17662"/>
                </a:lnTo>
                <a:lnTo>
                  <a:pt x="2513" y="17662"/>
                </a:lnTo>
                <a:lnTo>
                  <a:pt x="2513" y="16849"/>
                </a:lnTo>
                <a:lnTo>
                  <a:pt x="677" y="16849"/>
                </a:lnTo>
                <a:lnTo>
                  <a:pt x="677" y="12714"/>
                </a:lnTo>
                <a:lnTo>
                  <a:pt x="1772" y="12714"/>
                </a:lnTo>
                <a:lnTo>
                  <a:pt x="1772" y="11901"/>
                </a:lnTo>
                <a:lnTo>
                  <a:pt x="677" y="11901"/>
                </a:lnTo>
                <a:lnTo>
                  <a:pt x="677" y="6739"/>
                </a:lnTo>
                <a:cubicBezTo>
                  <a:pt x="675" y="6693"/>
                  <a:pt x="690" y="6649"/>
                  <a:pt x="719" y="6617"/>
                </a:cubicBezTo>
                <a:cubicBezTo>
                  <a:pt x="747" y="6586"/>
                  <a:pt x="784" y="6570"/>
                  <a:pt x="823" y="6572"/>
                </a:cubicBezTo>
                <a:close/>
                <a:moveTo>
                  <a:pt x="2899" y="7403"/>
                </a:moveTo>
                <a:lnTo>
                  <a:pt x="2899" y="8216"/>
                </a:lnTo>
                <a:lnTo>
                  <a:pt x="3566" y="8216"/>
                </a:lnTo>
                <a:lnTo>
                  <a:pt x="3566" y="7403"/>
                </a:lnTo>
                <a:lnTo>
                  <a:pt x="2899" y="7403"/>
                </a:lnTo>
                <a:close/>
                <a:moveTo>
                  <a:pt x="8635" y="7413"/>
                </a:moveTo>
                <a:lnTo>
                  <a:pt x="8635" y="8226"/>
                </a:lnTo>
                <a:lnTo>
                  <a:pt x="9302" y="8226"/>
                </a:lnTo>
                <a:lnTo>
                  <a:pt x="9302" y="7413"/>
                </a:lnTo>
                <a:lnTo>
                  <a:pt x="8635" y="7413"/>
                </a:lnTo>
                <a:close/>
                <a:moveTo>
                  <a:pt x="17154" y="8192"/>
                </a:moveTo>
                <a:lnTo>
                  <a:pt x="18256" y="11959"/>
                </a:lnTo>
                <a:lnTo>
                  <a:pt x="15474" y="11959"/>
                </a:lnTo>
                <a:cubicBezTo>
                  <a:pt x="15385" y="11959"/>
                  <a:pt x="15300" y="11921"/>
                  <a:pt x="15235" y="11853"/>
                </a:cubicBezTo>
                <a:cubicBezTo>
                  <a:pt x="15173" y="11787"/>
                  <a:pt x="15133" y="11697"/>
                  <a:pt x="15124" y="11600"/>
                </a:cubicBezTo>
                <a:lnTo>
                  <a:pt x="15124" y="8584"/>
                </a:lnTo>
                <a:cubicBezTo>
                  <a:pt x="15129" y="8489"/>
                  <a:pt x="15163" y="8398"/>
                  <a:pt x="15221" y="8328"/>
                </a:cubicBezTo>
                <a:cubicBezTo>
                  <a:pt x="15289" y="8247"/>
                  <a:pt x="15383" y="8201"/>
                  <a:pt x="15482" y="8201"/>
                </a:cubicBezTo>
                <a:lnTo>
                  <a:pt x="17154" y="8192"/>
                </a:lnTo>
                <a:close/>
                <a:moveTo>
                  <a:pt x="3740" y="8879"/>
                </a:moveTo>
                <a:lnTo>
                  <a:pt x="3156" y="9246"/>
                </a:lnTo>
                <a:lnTo>
                  <a:pt x="3499" y="9959"/>
                </a:lnTo>
                <a:lnTo>
                  <a:pt x="4084" y="9590"/>
                </a:lnTo>
                <a:lnTo>
                  <a:pt x="3740" y="8879"/>
                </a:lnTo>
                <a:close/>
                <a:moveTo>
                  <a:pt x="8484" y="8914"/>
                </a:moveTo>
                <a:lnTo>
                  <a:pt x="8146" y="9570"/>
                </a:lnTo>
                <a:lnTo>
                  <a:pt x="8760" y="9984"/>
                </a:lnTo>
                <a:lnTo>
                  <a:pt x="9098" y="9328"/>
                </a:lnTo>
                <a:lnTo>
                  <a:pt x="8484" y="8914"/>
                </a:lnTo>
                <a:close/>
                <a:moveTo>
                  <a:pt x="7698" y="10111"/>
                </a:moveTo>
                <a:lnTo>
                  <a:pt x="7116" y="10484"/>
                </a:lnTo>
                <a:lnTo>
                  <a:pt x="7465" y="11193"/>
                </a:lnTo>
                <a:lnTo>
                  <a:pt x="8047" y="10820"/>
                </a:lnTo>
                <a:lnTo>
                  <a:pt x="7698" y="10111"/>
                </a:lnTo>
                <a:close/>
                <a:moveTo>
                  <a:pt x="4538" y="10121"/>
                </a:moveTo>
                <a:lnTo>
                  <a:pt x="4213" y="10786"/>
                </a:lnTo>
                <a:lnTo>
                  <a:pt x="4835" y="11183"/>
                </a:lnTo>
                <a:lnTo>
                  <a:pt x="5160" y="10517"/>
                </a:lnTo>
                <a:lnTo>
                  <a:pt x="4538" y="10121"/>
                </a:lnTo>
                <a:close/>
                <a:moveTo>
                  <a:pt x="5767" y="10722"/>
                </a:moveTo>
                <a:lnTo>
                  <a:pt x="5767" y="11535"/>
                </a:lnTo>
                <a:lnTo>
                  <a:pt x="6434" y="11535"/>
                </a:lnTo>
                <a:lnTo>
                  <a:pt x="6434" y="10722"/>
                </a:lnTo>
                <a:lnTo>
                  <a:pt x="5767" y="10722"/>
                </a:lnTo>
                <a:close/>
                <a:moveTo>
                  <a:pt x="15118" y="13575"/>
                </a:moveTo>
                <a:lnTo>
                  <a:pt x="15118" y="14388"/>
                </a:lnTo>
                <a:lnTo>
                  <a:pt x="16568" y="14388"/>
                </a:lnTo>
                <a:lnTo>
                  <a:pt x="16568" y="13575"/>
                </a:lnTo>
                <a:lnTo>
                  <a:pt x="15118" y="13575"/>
                </a:lnTo>
                <a:close/>
                <a:moveTo>
                  <a:pt x="7206" y="16849"/>
                </a:moveTo>
                <a:lnTo>
                  <a:pt x="7206" y="17662"/>
                </a:lnTo>
                <a:lnTo>
                  <a:pt x="14045" y="17662"/>
                </a:lnTo>
                <a:lnTo>
                  <a:pt x="14045" y="16849"/>
                </a:lnTo>
                <a:lnTo>
                  <a:pt x="7206" y="16849"/>
                </a:lnTo>
                <a:close/>
                <a:moveTo>
                  <a:pt x="4687" y="17274"/>
                </a:moveTo>
                <a:cubicBezTo>
                  <a:pt x="5052" y="17274"/>
                  <a:pt x="5418" y="17433"/>
                  <a:pt x="5697" y="17752"/>
                </a:cubicBezTo>
                <a:cubicBezTo>
                  <a:pt x="6255" y="18388"/>
                  <a:pt x="6255" y="19420"/>
                  <a:pt x="5697" y="20057"/>
                </a:cubicBezTo>
                <a:cubicBezTo>
                  <a:pt x="5139" y="20694"/>
                  <a:pt x="4235" y="20694"/>
                  <a:pt x="3677" y="20057"/>
                </a:cubicBezTo>
                <a:cubicBezTo>
                  <a:pt x="3119" y="19420"/>
                  <a:pt x="3119" y="18388"/>
                  <a:pt x="3677" y="17752"/>
                </a:cubicBezTo>
                <a:cubicBezTo>
                  <a:pt x="3956" y="17433"/>
                  <a:pt x="4321" y="17274"/>
                  <a:pt x="4687" y="17274"/>
                </a:cubicBezTo>
                <a:close/>
                <a:moveTo>
                  <a:pt x="16933" y="17274"/>
                </a:moveTo>
                <a:cubicBezTo>
                  <a:pt x="17298" y="17274"/>
                  <a:pt x="17664" y="17433"/>
                  <a:pt x="17943" y="17752"/>
                </a:cubicBezTo>
                <a:cubicBezTo>
                  <a:pt x="18500" y="18388"/>
                  <a:pt x="18500" y="19420"/>
                  <a:pt x="17943" y="20057"/>
                </a:cubicBezTo>
                <a:cubicBezTo>
                  <a:pt x="17385" y="20694"/>
                  <a:pt x="16481" y="20694"/>
                  <a:pt x="15923" y="20057"/>
                </a:cubicBezTo>
                <a:cubicBezTo>
                  <a:pt x="15365" y="19420"/>
                  <a:pt x="15365" y="18388"/>
                  <a:pt x="15923" y="17752"/>
                </a:cubicBezTo>
                <a:cubicBezTo>
                  <a:pt x="16202" y="17433"/>
                  <a:pt x="16567" y="17274"/>
                  <a:pt x="16933" y="17274"/>
                </a:cubicBezTo>
                <a:close/>
                <a:moveTo>
                  <a:pt x="4327" y="18493"/>
                </a:moveTo>
                <a:lnTo>
                  <a:pt x="4327" y="19315"/>
                </a:lnTo>
                <a:lnTo>
                  <a:pt x="5047" y="19315"/>
                </a:lnTo>
                <a:lnTo>
                  <a:pt x="5047" y="18493"/>
                </a:lnTo>
                <a:lnTo>
                  <a:pt x="4327" y="18493"/>
                </a:lnTo>
                <a:close/>
                <a:moveTo>
                  <a:pt x="16573" y="18493"/>
                </a:moveTo>
                <a:lnTo>
                  <a:pt x="16573" y="19315"/>
                </a:lnTo>
                <a:lnTo>
                  <a:pt x="17293" y="19315"/>
                </a:lnTo>
                <a:lnTo>
                  <a:pt x="17293" y="18493"/>
                </a:lnTo>
                <a:lnTo>
                  <a:pt x="16573" y="1849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857C4690-BE7E-CD4F-B68D-2527613F37C3}"/>
              </a:ext>
            </a:extLst>
          </p:cNvPr>
          <p:cNvSpPr/>
          <p:nvPr/>
        </p:nvSpPr>
        <p:spPr>
          <a:xfrm>
            <a:off x="21649550" y="7335118"/>
            <a:ext cx="907335" cy="991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9" y="0"/>
                </a:moveTo>
                <a:cubicBezTo>
                  <a:pt x="363" y="0"/>
                  <a:pt x="288" y="0"/>
                  <a:pt x="210" y="23"/>
                </a:cubicBezTo>
                <a:cubicBezTo>
                  <a:pt x="124" y="51"/>
                  <a:pt x="56" y="114"/>
                  <a:pt x="25" y="193"/>
                </a:cubicBezTo>
                <a:cubicBezTo>
                  <a:pt x="0" y="265"/>
                  <a:pt x="0" y="332"/>
                  <a:pt x="0" y="466"/>
                </a:cubicBezTo>
                <a:lnTo>
                  <a:pt x="0" y="17544"/>
                </a:lnTo>
                <a:cubicBezTo>
                  <a:pt x="0" y="17679"/>
                  <a:pt x="0" y="17747"/>
                  <a:pt x="25" y="17819"/>
                </a:cubicBezTo>
                <a:cubicBezTo>
                  <a:pt x="56" y="17898"/>
                  <a:pt x="124" y="17960"/>
                  <a:pt x="210" y="17988"/>
                </a:cubicBezTo>
                <a:cubicBezTo>
                  <a:pt x="289" y="18011"/>
                  <a:pt x="363" y="18012"/>
                  <a:pt x="509" y="18012"/>
                </a:cubicBezTo>
                <a:lnTo>
                  <a:pt x="9519" y="18012"/>
                </a:lnTo>
                <a:cubicBezTo>
                  <a:pt x="9612" y="18150"/>
                  <a:pt x="9708" y="18286"/>
                  <a:pt x="9809" y="18419"/>
                </a:cubicBezTo>
                <a:cubicBezTo>
                  <a:pt x="11031" y="20016"/>
                  <a:pt x="12850" y="21148"/>
                  <a:pt x="14922" y="21600"/>
                </a:cubicBezTo>
                <a:cubicBezTo>
                  <a:pt x="16994" y="21148"/>
                  <a:pt x="18814" y="20017"/>
                  <a:pt x="20036" y="18419"/>
                </a:cubicBezTo>
                <a:cubicBezTo>
                  <a:pt x="21052" y="17091"/>
                  <a:pt x="21598" y="15508"/>
                  <a:pt x="21600" y="13886"/>
                </a:cubicBezTo>
                <a:lnTo>
                  <a:pt x="21597" y="10153"/>
                </a:lnTo>
                <a:cubicBezTo>
                  <a:pt x="21599" y="10032"/>
                  <a:pt x="21543" y="9916"/>
                  <a:pt x="21444" y="9836"/>
                </a:cubicBezTo>
                <a:cubicBezTo>
                  <a:pt x="21378" y="9783"/>
                  <a:pt x="21296" y="9748"/>
                  <a:pt x="21209" y="9738"/>
                </a:cubicBezTo>
                <a:cubicBezTo>
                  <a:pt x="20674" y="9713"/>
                  <a:pt x="20144" y="9644"/>
                  <a:pt x="19624" y="9534"/>
                </a:cubicBezTo>
                <a:lnTo>
                  <a:pt x="19624" y="468"/>
                </a:lnTo>
                <a:cubicBezTo>
                  <a:pt x="19624" y="332"/>
                  <a:pt x="19624" y="265"/>
                  <a:pt x="19599" y="193"/>
                </a:cubicBezTo>
                <a:cubicBezTo>
                  <a:pt x="19568" y="114"/>
                  <a:pt x="19500" y="51"/>
                  <a:pt x="19414" y="23"/>
                </a:cubicBezTo>
                <a:cubicBezTo>
                  <a:pt x="19335" y="0"/>
                  <a:pt x="19261" y="0"/>
                  <a:pt x="19115" y="0"/>
                </a:cubicBezTo>
                <a:lnTo>
                  <a:pt x="511" y="0"/>
                </a:lnTo>
                <a:lnTo>
                  <a:pt x="509" y="0"/>
                </a:lnTo>
                <a:close/>
                <a:moveTo>
                  <a:pt x="769" y="682"/>
                </a:moveTo>
                <a:lnTo>
                  <a:pt x="7073" y="682"/>
                </a:lnTo>
                <a:lnTo>
                  <a:pt x="7073" y="3590"/>
                </a:lnTo>
                <a:lnTo>
                  <a:pt x="769" y="3590"/>
                </a:lnTo>
                <a:lnTo>
                  <a:pt x="769" y="682"/>
                </a:lnTo>
                <a:close/>
                <a:moveTo>
                  <a:pt x="7817" y="682"/>
                </a:moveTo>
                <a:lnTo>
                  <a:pt x="11807" y="682"/>
                </a:lnTo>
                <a:lnTo>
                  <a:pt x="11807" y="3590"/>
                </a:lnTo>
                <a:lnTo>
                  <a:pt x="7817" y="3590"/>
                </a:lnTo>
                <a:lnTo>
                  <a:pt x="7817" y="682"/>
                </a:lnTo>
                <a:close/>
                <a:moveTo>
                  <a:pt x="12552" y="682"/>
                </a:moveTo>
                <a:lnTo>
                  <a:pt x="18855" y="682"/>
                </a:lnTo>
                <a:lnTo>
                  <a:pt x="18855" y="3590"/>
                </a:lnTo>
                <a:lnTo>
                  <a:pt x="12552" y="3590"/>
                </a:lnTo>
                <a:lnTo>
                  <a:pt x="12552" y="682"/>
                </a:lnTo>
                <a:close/>
                <a:moveTo>
                  <a:pt x="769" y="4298"/>
                </a:moveTo>
                <a:lnTo>
                  <a:pt x="7073" y="4298"/>
                </a:lnTo>
                <a:lnTo>
                  <a:pt x="7073" y="6649"/>
                </a:lnTo>
                <a:cubicBezTo>
                  <a:pt x="7073" y="6810"/>
                  <a:pt x="7072" y="6891"/>
                  <a:pt x="7102" y="6977"/>
                </a:cubicBezTo>
                <a:cubicBezTo>
                  <a:pt x="7139" y="7071"/>
                  <a:pt x="7220" y="7145"/>
                  <a:pt x="7323" y="7180"/>
                </a:cubicBezTo>
                <a:cubicBezTo>
                  <a:pt x="7417" y="7207"/>
                  <a:pt x="7506" y="7207"/>
                  <a:pt x="7680" y="7207"/>
                </a:cubicBezTo>
                <a:lnTo>
                  <a:pt x="11942" y="7207"/>
                </a:lnTo>
                <a:cubicBezTo>
                  <a:pt x="12119" y="7207"/>
                  <a:pt x="12207" y="7207"/>
                  <a:pt x="12301" y="7180"/>
                </a:cubicBezTo>
                <a:cubicBezTo>
                  <a:pt x="12404" y="7145"/>
                  <a:pt x="12485" y="7071"/>
                  <a:pt x="12522" y="6977"/>
                </a:cubicBezTo>
                <a:cubicBezTo>
                  <a:pt x="12552" y="6891"/>
                  <a:pt x="12552" y="6811"/>
                  <a:pt x="12552" y="6651"/>
                </a:cubicBezTo>
                <a:lnTo>
                  <a:pt x="12552" y="4298"/>
                </a:lnTo>
                <a:lnTo>
                  <a:pt x="18855" y="4298"/>
                </a:lnTo>
                <a:lnTo>
                  <a:pt x="18855" y="9338"/>
                </a:lnTo>
                <a:cubicBezTo>
                  <a:pt x="18553" y="9249"/>
                  <a:pt x="18256" y="9147"/>
                  <a:pt x="17965" y="9029"/>
                </a:cubicBezTo>
                <a:cubicBezTo>
                  <a:pt x="16946" y="8615"/>
                  <a:pt x="16019" y="8033"/>
                  <a:pt x="15229" y="7314"/>
                </a:cubicBezTo>
                <a:cubicBezTo>
                  <a:pt x="15140" y="7233"/>
                  <a:pt x="15018" y="7191"/>
                  <a:pt x="14893" y="7198"/>
                </a:cubicBezTo>
                <a:cubicBezTo>
                  <a:pt x="14788" y="7205"/>
                  <a:pt x="14690" y="7246"/>
                  <a:pt x="14617" y="7314"/>
                </a:cubicBezTo>
                <a:cubicBezTo>
                  <a:pt x="13826" y="8033"/>
                  <a:pt x="12899" y="8615"/>
                  <a:pt x="11880" y="9029"/>
                </a:cubicBezTo>
                <a:cubicBezTo>
                  <a:pt x="10855" y="9445"/>
                  <a:pt x="9756" y="9685"/>
                  <a:pt x="8636" y="9738"/>
                </a:cubicBezTo>
                <a:cubicBezTo>
                  <a:pt x="8549" y="9748"/>
                  <a:pt x="8467" y="9783"/>
                  <a:pt x="8401" y="9836"/>
                </a:cubicBezTo>
                <a:cubicBezTo>
                  <a:pt x="8302" y="9916"/>
                  <a:pt x="8246" y="10032"/>
                  <a:pt x="8248" y="10153"/>
                </a:cubicBezTo>
                <a:lnTo>
                  <a:pt x="8245" y="13886"/>
                </a:lnTo>
                <a:cubicBezTo>
                  <a:pt x="8247" y="15085"/>
                  <a:pt x="8546" y="16261"/>
                  <a:pt x="9111" y="17330"/>
                </a:cubicBezTo>
                <a:lnTo>
                  <a:pt x="769" y="17330"/>
                </a:lnTo>
                <a:lnTo>
                  <a:pt x="769" y="4298"/>
                </a:lnTo>
                <a:close/>
                <a:moveTo>
                  <a:pt x="7817" y="4298"/>
                </a:moveTo>
                <a:lnTo>
                  <a:pt x="11807" y="4298"/>
                </a:lnTo>
                <a:lnTo>
                  <a:pt x="11807" y="6490"/>
                </a:lnTo>
                <a:lnTo>
                  <a:pt x="7817" y="6490"/>
                </a:lnTo>
                <a:lnTo>
                  <a:pt x="7817" y="4298"/>
                </a:lnTo>
                <a:close/>
                <a:moveTo>
                  <a:pt x="14922" y="8003"/>
                </a:moveTo>
                <a:cubicBezTo>
                  <a:pt x="15734" y="8733"/>
                  <a:pt x="16687" y="9318"/>
                  <a:pt x="17733" y="9728"/>
                </a:cubicBezTo>
                <a:cubicBezTo>
                  <a:pt x="18711" y="10112"/>
                  <a:pt x="19755" y="10336"/>
                  <a:pt x="20818" y="10392"/>
                </a:cubicBezTo>
                <a:lnTo>
                  <a:pt x="20818" y="14212"/>
                </a:lnTo>
                <a:cubicBezTo>
                  <a:pt x="20746" y="15762"/>
                  <a:pt x="20128" y="17249"/>
                  <a:pt x="19056" y="18451"/>
                </a:cubicBezTo>
                <a:cubicBezTo>
                  <a:pt x="17995" y="19640"/>
                  <a:pt x="16547" y="20487"/>
                  <a:pt x="14922" y="20867"/>
                </a:cubicBezTo>
                <a:cubicBezTo>
                  <a:pt x="13298" y="20487"/>
                  <a:pt x="11850" y="19640"/>
                  <a:pt x="10790" y="18451"/>
                </a:cubicBezTo>
                <a:cubicBezTo>
                  <a:pt x="9717" y="17249"/>
                  <a:pt x="9098" y="15762"/>
                  <a:pt x="9026" y="14212"/>
                </a:cubicBezTo>
                <a:lnTo>
                  <a:pt x="9026" y="10392"/>
                </a:lnTo>
                <a:cubicBezTo>
                  <a:pt x="10089" y="10337"/>
                  <a:pt x="11134" y="10112"/>
                  <a:pt x="12113" y="9728"/>
                </a:cubicBezTo>
                <a:cubicBezTo>
                  <a:pt x="13158" y="9318"/>
                  <a:pt x="14111" y="8733"/>
                  <a:pt x="14922" y="8003"/>
                </a:cubicBezTo>
                <a:close/>
                <a:moveTo>
                  <a:pt x="19348" y="11986"/>
                </a:moveTo>
                <a:lnTo>
                  <a:pt x="14925" y="16058"/>
                </a:lnTo>
                <a:lnTo>
                  <a:pt x="13216" y="14491"/>
                </a:lnTo>
                <a:lnTo>
                  <a:pt x="12678" y="14988"/>
                </a:lnTo>
                <a:lnTo>
                  <a:pt x="14683" y="16817"/>
                </a:lnTo>
                <a:cubicBezTo>
                  <a:pt x="14740" y="16861"/>
                  <a:pt x="14810" y="16887"/>
                  <a:pt x="14884" y="16893"/>
                </a:cubicBezTo>
                <a:cubicBezTo>
                  <a:pt x="14984" y="16902"/>
                  <a:pt x="15083" y="16873"/>
                  <a:pt x="15159" y="16813"/>
                </a:cubicBezTo>
                <a:lnTo>
                  <a:pt x="19926" y="12491"/>
                </a:lnTo>
                <a:lnTo>
                  <a:pt x="19348" y="1198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Фигура">
            <a:extLst>
              <a:ext uri="{FF2B5EF4-FFF2-40B4-BE49-F238E27FC236}">
                <a16:creationId xmlns:a16="http://schemas.microsoft.com/office/drawing/2014/main" id="{5284CA57-63E3-4C4C-B89F-1B93A9F63088}"/>
              </a:ext>
            </a:extLst>
          </p:cNvPr>
          <p:cNvSpPr/>
          <p:nvPr/>
        </p:nvSpPr>
        <p:spPr>
          <a:xfrm>
            <a:off x="1534816" y="5109017"/>
            <a:ext cx="999405" cy="995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7" h="20302" extrusionOk="0">
                <a:moveTo>
                  <a:pt x="9958" y="0"/>
                </a:moveTo>
                <a:cubicBezTo>
                  <a:pt x="7326" y="5"/>
                  <a:pt x="4706" y="1063"/>
                  <a:pt x="2748" y="3142"/>
                </a:cubicBezTo>
                <a:cubicBezTo>
                  <a:pt x="2697" y="3187"/>
                  <a:pt x="2665" y="3251"/>
                  <a:pt x="2660" y="3319"/>
                </a:cubicBezTo>
                <a:cubicBezTo>
                  <a:pt x="2654" y="3401"/>
                  <a:pt x="2686" y="3481"/>
                  <a:pt x="2746" y="3535"/>
                </a:cubicBezTo>
                <a:lnTo>
                  <a:pt x="3778" y="4587"/>
                </a:lnTo>
                <a:cubicBezTo>
                  <a:pt x="3822" y="4643"/>
                  <a:pt x="3884" y="4681"/>
                  <a:pt x="3953" y="4693"/>
                </a:cubicBezTo>
                <a:cubicBezTo>
                  <a:pt x="4047" y="4711"/>
                  <a:pt x="4142" y="4681"/>
                  <a:pt x="4211" y="4613"/>
                </a:cubicBezTo>
                <a:cubicBezTo>
                  <a:pt x="7212" y="1350"/>
                  <a:pt x="12219" y="1160"/>
                  <a:pt x="15448" y="4187"/>
                </a:cubicBezTo>
                <a:cubicBezTo>
                  <a:pt x="17977" y="6557"/>
                  <a:pt x="18678" y="10347"/>
                  <a:pt x="17172" y="13498"/>
                </a:cubicBezTo>
                <a:lnTo>
                  <a:pt x="16454" y="12900"/>
                </a:lnTo>
                <a:cubicBezTo>
                  <a:pt x="16372" y="12837"/>
                  <a:pt x="16264" y="12823"/>
                  <a:pt x="16170" y="12864"/>
                </a:cubicBezTo>
                <a:cubicBezTo>
                  <a:pt x="16070" y="12907"/>
                  <a:pt x="16003" y="13006"/>
                  <a:pt x="15997" y="13117"/>
                </a:cubicBezTo>
                <a:lnTo>
                  <a:pt x="15639" y="16874"/>
                </a:lnTo>
                <a:cubicBezTo>
                  <a:pt x="15632" y="16974"/>
                  <a:pt x="15667" y="17072"/>
                  <a:pt x="15736" y="17143"/>
                </a:cubicBezTo>
                <a:cubicBezTo>
                  <a:pt x="15833" y="17243"/>
                  <a:pt x="15978" y="17276"/>
                  <a:pt x="16107" y="17226"/>
                </a:cubicBezTo>
                <a:lnTo>
                  <a:pt x="19428" y="15858"/>
                </a:lnTo>
                <a:cubicBezTo>
                  <a:pt x="19547" y="15809"/>
                  <a:pt x="19625" y="15691"/>
                  <a:pt x="19623" y="15560"/>
                </a:cubicBezTo>
                <a:cubicBezTo>
                  <a:pt x="19623" y="15453"/>
                  <a:pt x="19568" y="15353"/>
                  <a:pt x="19479" y="15297"/>
                </a:cubicBezTo>
                <a:lnTo>
                  <a:pt x="18806" y="14786"/>
                </a:lnTo>
                <a:cubicBezTo>
                  <a:pt x="20942" y="10634"/>
                  <a:pt x="19986" y="5522"/>
                  <a:pt x="16501" y="2469"/>
                </a:cubicBezTo>
                <a:cubicBezTo>
                  <a:pt x="14610" y="811"/>
                  <a:pt x="12279" y="-4"/>
                  <a:pt x="9958" y="0"/>
                </a:cubicBezTo>
                <a:close/>
                <a:moveTo>
                  <a:pt x="9760" y="654"/>
                </a:moveTo>
                <a:cubicBezTo>
                  <a:pt x="11778" y="617"/>
                  <a:pt x="13812" y="1247"/>
                  <a:pt x="15527" y="2565"/>
                </a:cubicBezTo>
                <a:cubicBezTo>
                  <a:pt x="19220" y="5404"/>
                  <a:pt x="20327" y="10579"/>
                  <a:pt x="18132" y="14736"/>
                </a:cubicBezTo>
                <a:cubicBezTo>
                  <a:pt x="18095" y="14806"/>
                  <a:pt x="18082" y="14886"/>
                  <a:pt x="18095" y="14965"/>
                </a:cubicBezTo>
                <a:cubicBezTo>
                  <a:pt x="18110" y="15058"/>
                  <a:pt x="18161" y="15142"/>
                  <a:pt x="18235" y="15198"/>
                </a:cubicBezTo>
                <a:lnTo>
                  <a:pt x="18629" y="15472"/>
                </a:lnTo>
                <a:lnTo>
                  <a:pt x="16316" y="16449"/>
                </a:lnTo>
                <a:lnTo>
                  <a:pt x="16541" y="13801"/>
                </a:lnTo>
                <a:lnTo>
                  <a:pt x="17168" y="14304"/>
                </a:lnTo>
                <a:cubicBezTo>
                  <a:pt x="17234" y="14356"/>
                  <a:pt x="17319" y="14377"/>
                  <a:pt x="17402" y="14361"/>
                </a:cubicBezTo>
                <a:cubicBezTo>
                  <a:pt x="17495" y="14344"/>
                  <a:pt x="17574" y="14282"/>
                  <a:pt x="17614" y="14194"/>
                </a:cubicBezTo>
                <a:cubicBezTo>
                  <a:pt x="19568" y="10408"/>
                  <a:pt x="18557" y="5732"/>
                  <a:pt x="15225" y="3142"/>
                </a:cubicBezTo>
                <a:cubicBezTo>
                  <a:pt x="11823" y="498"/>
                  <a:pt x="7038" y="817"/>
                  <a:pt x="4000" y="3889"/>
                </a:cubicBezTo>
                <a:lnTo>
                  <a:pt x="3459" y="3318"/>
                </a:lnTo>
                <a:cubicBezTo>
                  <a:pt x="5211" y="1594"/>
                  <a:pt x="7474" y="695"/>
                  <a:pt x="9760" y="654"/>
                </a:cubicBezTo>
                <a:close/>
                <a:moveTo>
                  <a:pt x="9637" y="2679"/>
                </a:moveTo>
                <a:lnTo>
                  <a:pt x="9637" y="4045"/>
                </a:lnTo>
                <a:lnTo>
                  <a:pt x="10289" y="4045"/>
                </a:lnTo>
                <a:lnTo>
                  <a:pt x="10289" y="2679"/>
                </a:lnTo>
                <a:lnTo>
                  <a:pt x="9637" y="2679"/>
                </a:lnTo>
                <a:close/>
                <a:moveTo>
                  <a:pt x="13331" y="3485"/>
                </a:moveTo>
                <a:lnTo>
                  <a:pt x="12682" y="4679"/>
                </a:lnTo>
                <a:lnTo>
                  <a:pt x="13251" y="5003"/>
                </a:lnTo>
                <a:lnTo>
                  <a:pt x="13901" y="3809"/>
                </a:lnTo>
                <a:lnTo>
                  <a:pt x="13331" y="3485"/>
                </a:lnTo>
                <a:close/>
                <a:moveTo>
                  <a:pt x="6578" y="3486"/>
                </a:moveTo>
                <a:lnTo>
                  <a:pt x="6016" y="3824"/>
                </a:lnTo>
                <a:lnTo>
                  <a:pt x="6692" y="5002"/>
                </a:lnTo>
                <a:lnTo>
                  <a:pt x="7254" y="4664"/>
                </a:lnTo>
                <a:lnTo>
                  <a:pt x="6578" y="3486"/>
                </a:lnTo>
                <a:close/>
                <a:moveTo>
                  <a:pt x="1989" y="4030"/>
                </a:moveTo>
                <a:cubicBezTo>
                  <a:pt x="1887" y="4032"/>
                  <a:pt x="1793" y="4085"/>
                  <a:pt x="1735" y="4171"/>
                </a:cubicBezTo>
                <a:cubicBezTo>
                  <a:pt x="-634" y="7315"/>
                  <a:pt x="-658" y="12914"/>
                  <a:pt x="2163" y="16442"/>
                </a:cubicBezTo>
                <a:cubicBezTo>
                  <a:pt x="5469" y="20575"/>
                  <a:pt x="11129" y="21596"/>
                  <a:pt x="15643" y="18492"/>
                </a:cubicBezTo>
                <a:cubicBezTo>
                  <a:pt x="15734" y="18425"/>
                  <a:pt x="15793" y="18323"/>
                  <a:pt x="15804" y="18209"/>
                </a:cubicBezTo>
                <a:cubicBezTo>
                  <a:pt x="15817" y="18085"/>
                  <a:pt x="15772" y="17961"/>
                  <a:pt x="15682" y="17876"/>
                </a:cubicBezTo>
                <a:lnTo>
                  <a:pt x="11824" y="14301"/>
                </a:lnTo>
                <a:cubicBezTo>
                  <a:pt x="11758" y="14255"/>
                  <a:pt x="11678" y="14233"/>
                  <a:pt x="11598" y="14238"/>
                </a:cubicBezTo>
                <a:cubicBezTo>
                  <a:pt x="11524" y="14242"/>
                  <a:pt x="11454" y="14271"/>
                  <a:pt x="11396" y="14318"/>
                </a:cubicBezTo>
                <a:lnTo>
                  <a:pt x="9258" y="15746"/>
                </a:lnTo>
                <a:cubicBezTo>
                  <a:pt x="9090" y="15847"/>
                  <a:pt x="8895" y="15891"/>
                  <a:pt x="8701" y="15872"/>
                </a:cubicBezTo>
                <a:cubicBezTo>
                  <a:pt x="8504" y="15852"/>
                  <a:pt x="8317" y="15769"/>
                  <a:pt x="8170" y="15633"/>
                </a:cubicBezTo>
                <a:lnTo>
                  <a:pt x="4500" y="11826"/>
                </a:lnTo>
                <a:cubicBezTo>
                  <a:pt x="4368" y="11676"/>
                  <a:pt x="4300" y="11480"/>
                  <a:pt x="4308" y="11279"/>
                </a:cubicBezTo>
                <a:cubicBezTo>
                  <a:pt x="4314" y="11121"/>
                  <a:pt x="4367" y="10970"/>
                  <a:pt x="4461" y="10844"/>
                </a:cubicBezTo>
                <a:lnTo>
                  <a:pt x="5907" y="8619"/>
                </a:lnTo>
                <a:cubicBezTo>
                  <a:pt x="5945" y="8563"/>
                  <a:pt x="5963" y="8496"/>
                  <a:pt x="5962" y="8429"/>
                </a:cubicBezTo>
                <a:cubicBezTo>
                  <a:pt x="5960" y="8359"/>
                  <a:pt x="5937" y="8293"/>
                  <a:pt x="5895" y="8238"/>
                </a:cubicBezTo>
                <a:lnTo>
                  <a:pt x="2221" y="4129"/>
                </a:lnTo>
                <a:cubicBezTo>
                  <a:pt x="2161" y="4064"/>
                  <a:pt x="2077" y="4029"/>
                  <a:pt x="1989" y="4030"/>
                </a:cubicBezTo>
                <a:close/>
                <a:moveTo>
                  <a:pt x="2040" y="4887"/>
                </a:moveTo>
                <a:lnTo>
                  <a:pt x="5259" y="8485"/>
                </a:lnTo>
                <a:lnTo>
                  <a:pt x="4704" y="9323"/>
                </a:lnTo>
                <a:lnTo>
                  <a:pt x="1519" y="5767"/>
                </a:lnTo>
                <a:cubicBezTo>
                  <a:pt x="1673" y="5451"/>
                  <a:pt x="1846" y="5155"/>
                  <a:pt x="2040" y="4887"/>
                </a:cubicBezTo>
                <a:close/>
                <a:moveTo>
                  <a:pt x="16152" y="6130"/>
                </a:moveTo>
                <a:lnTo>
                  <a:pt x="14992" y="6805"/>
                </a:lnTo>
                <a:lnTo>
                  <a:pt x="15314" y="7386"/>
                </a:lnTo>
                <a:lnTo>
                  <a:pt x="16475" y="6709"/>
                </a:lnTo>
                <a:lnTo>
                  <a:pt x="16152" y="6130"/>
                </a:lnTo>
                <a:close/>
                <a:moveTo>
                  <a:pt x="1220" y="6483"/>
                </a:moveTo>
                <a:lnTo>
                  <a:pt x="4311" y="9916"/>
                </a:lnTo>
                <a:lnTo>
                  <a:pt x="3978" y="10421"/>
                </a:lnTo>
                <a:cubicBezTo>
                  <a:pt x="3763" y="10692"/>
                  <a:pt x="3653" y="11034"/>
                  <a:pt x="3665" y="11383"/>
                </a:cubicBezTo>
                <a:cubicBezTo>
                  <a:pt x="3678" y="11727"/>
                  <a:pt x="3811" y="12056"/>
                  <a:pt x="4040" y="12309"/>
                </a:cubicBezTo>
                <a:lnTo>
                  <a:pt x="7792" y="16161"/>
                </a:lnTo>
                <a:cubicBezTo>
                  <a:pt x="8037" y="16385"/>
                  <a:pt x="8345" y="16523"/>
                  <a:pt x="8672" y="16554"/>
                </a:cubicBezTo>
                <a:cubicBezTo>
                  <a:pt x="8982" y="16584"/>
                  <a:pt x="9295" y="16517"/>
                  <a:pt x="9567" y="16361"/>
                </a:cubicBezTo>
                <a:lnTo>
                  <a:pt x="10197" y="15932"/>
                </a:lnTo>
                <a:lnTo>
                  <a:pt x="13439" y="18962"/>
                </a:lnTo>
                <a:cubicBezTo>
                  <a:pt x="9712" y="20467"/>
                  <a:pt x="5406" y="19418"/>
                  <a:pt x="2683" y="16043"/>
                </a:cubicBezTo>
                <a:cubicBezTo>
                  <a:pt x="562" y="13415"/>
                  <a:pt x="193" y="9328"/>
                  <a:pt x="1220" y="6483"/>
                </a:cubicBezTo>
                <a:close/>
                <a:moveTo>
                  <a:pt x="10954" y="6693"/>
                </a:moveTo>
                <a:lnTo>
                  <a:pt x="10304" y="11122"/>
                </a:lnTo>
                <a:cubicBezTo>
                  <a:pt x="10293" y="11200"/>
                  <a:pt x="10313" y="11280"/>
                  <a:pt x="10357" y="11344"/>
                </a:cubicBezTo>
                <a:cubicBezTo>
                  <a:pt x="10417" y="11430"/>
                  <a:pt x="10515" y="11480"/>
                  <a:pt x="10618" y="11477"/>
                </a:cubicBezTo>
                <a:lnTo>
                  <a:pt x="12941" y="11477"/>
                </a:lnTo>
                <a:lnTo>
                  <a:pt x="12941" y="12868"/>
                </a:lnTo>
                <a:lnTo>
                  <a:pt x="13623" y="12868"/>
                </a:lnTo>
                <a:lnTo>
                  <a:pt x="13623" y="11477"/>
                </a:lnTo>
                <a:lnTo>
                  <a:pt x="14642" y="11477"/>
                </a:lnTo>
                <a:lnTo>
                  <a:pt x="14642" y="10828"/>
                </a:lnTo>
                <a:lnTo>
                  <a:pt x="13623" y="10828"/>
                </a:lnTo>
                <a:lnTo>
                  <a:pt x="13623" y="6751"/>
                </a:lnTo>
                <a:lnTo>
                  <a:pt x="12941" y="6751"/>
                </a:lnTo>
                <a:lnTo>
                  <a:pt x="12941" y="10828"/>
                </a:lnTo>
                <a:lnTo>
                  <a:pt x="11016" y="10828"/>
                </a:lnTo>
                <a:lnTo>
                  <a:pt x="11628" y="6800"/>
                </a:lnTo>
                <a:lnTo>
                  <a:pt x="10954" y="6693"/>
                </a:lnTo>
                <a:close/>
                <a:moveTo>
                  <a:pt x="7847" y="6779"/>
                </a:moveTo>
                <a:cubicBezTo>
                  <a:pt x="7466" y="6789"/>
                  <a:pt x="7102" y="6943"/>
                  <a:pt x="6824" y="7210"/>
                </a:cubicBezTo>
                <a:cubicBezTo>
                  <a:pt x="6515" y="7508"/>
                  <a:pt x="6338" y="7922"/>
                  <a:pt x="6334" y="8356"/>
                </a:cubicBezTo>
                <a:lnTo>
                  <a:pt x="6994" y="8356"/>
                </a:lnTo>
                <a:cubicBezTo>
                  <a:pt x="6995" y="8150"/>
                  <a:pt x="7065" y="7950"/>
                  <a:pt x="7191" y="7790"/>
                </a:cubicBezTo>
                <a:cubicBezTo>
                  <a:pt x="7333" y="7611"/>
                  <a:pt x="7534" y="7494"/>
                  <a:pt x="7754" y="7446"/>
                </a:cubicBezTo>
                <a:cubicBezTo>
                  <a:pt x="7883" y="7418"/>
                  <a:pt x="8016" y="7415"/>
                  <a:pt x="8148" y="7413"/>
                </a:cubicBezTo>
                <a:cubicBezTo>
                  <a:pt x="8288" y="7412"/>
                  <a:pt x="8428" y="7412"/>
                  <a:pt x="8564" y="7446"/>
                </a:cubicBezTo>
                <a:cubicBezTo>
                  <a:pt x="8948" y="7542"/>
                  <a:pt x="9233" y="7872"/>
                  <a:pt x="9289" y="8273"/>
                </a:cubicBezTo>
                <a:cubicBezTo>
                  <a:pt x="9339" y="8630"/>
                  <a:pt x="9198" y="8988"/>
                  <a:pt x="8919" y="9210"/>
                </a:cubicBezTo>
                <a:lnTo>
                  <a:pt x="7455" y="10184"/>
                </a:lnTo>
                <a:cubicBezTo>
                  <a:pt x="7154" y="10413"/>
                  <a:pt x="6901" y="10701"/>
                  <a:pt x="6710" y="11032"/>
                </a:cubicBezTo>
                <a:cubicBezTo>
                  <a:pt x="6493" y="11408"/>
                  <a:pt x="6363" y="11830"/>
                  <a:pt x="6329" y="12266"/>
                </a:cubicBezTo>
                <a:lnTo>
                  <a:pt x="6329" y="12497"/>
                </a:lnTo>
                <a:cubicBezTo>
                  <a:pt x="6334" y="12590"/>
                  <a:pt x="6373" y="12677"/>
                  <a:pt x="6439" y="12741"/>
                </a:cubicBezTo>
                <a:cubicBezTo>
                  <a:pt x="6505" y="12805"/>
                  <a:pt x="6593" y="12840"/>
                  <a:pt x="6684" y="12840"/>
                </a:cubicBezTo>
                <a:lnTo>
                  <a:pt x="9958" y="12840"/>
                </a:lnTo>
                <a:lnTo>
                  <a:pt x="9958" y="12174"/>
                </a:lnTo>
                <a:lnTo>
                  <a:pt x="6984" y="12174"/>
                </a:lnTo>
                <a:cubicBezTo>
                  <a:pt x="7042" y="11857"/>
                  <a:pt x="7162" y="11555"/>
                  <a:pt x="7337" y="11286"/>
                </a:cubicBezTo>
                <a:cubicBezTo>
                  <a:pt x="7512" y="11015"/>
                  <a:pt x="7738" y="10782"/>
                  <a:pt x="8003" y="10603"/>
                </a:cubicBezTo>
                <a:lnTo>
                  <a:pt x="9146" y="9859"/>
                </a:lnTo>
                <a:cubicBezTo>
                  <a:pt x="9392" y="9724"/>
                  <a:pt x="9597" y="9524"/>
                  <a:pt x="9742" y="9280"/>
                </a:cubicBezTo>
                <a:cubicBezTo>
                  <a:pt x="9887" y="9034"/>
                  <a:pt x="9965" y="8752"/>
                  <a:pt x="9966" y="8464"/>
                </a:cubicBezTo>
                <a:lnTo>
                  <a:pt x="9966" y="8318"/>
                </a:lnTo>
                <a:cubicBezTo>
                  <a:pt x="9949" y="7893"/>
                  <a:pt x="9769" y="7493"/>
                  <a:pt x="9464" y="7204"/>
                </a:cubicBezTo>
                <a:cubicBezTo>
                  <a:pt x="9188" y="6942"/>
                  <a:pt x="8829" y="6791"/>
                  <a:pt x="8453" y="6779"/>
                </a:cubicBezTo>
                <a:lnTo>
                  <a:pt x="7847" y="6779"/>
                </a:lnTo>
                <a:close/>
                <a:moveTo>
                  <a:pt x="15944" y="9795"/>
                </a:moveTo>
                <a:lnTo>
                  <a:pt x="15944" y="10462"/>
                </a:lnTo>
                <a:lnTo>
                  <a:pt x="17280" y="10462"/>
                </a:lnTo>
                <a:lnTo>
                  <a:pt x="17280" y="9795"/>
                </a:lnTo>
                <a:lnTo>
                  <a:pt x="15944" y="9795"/>
                </a:lnTo>
                <a:close/>
                <a:moveTo>
                  <a:pt x="11602" y="14977"/>
                </a:moveTo>
                <a:lnTo>
                  <a:pt x="15029" y="18138"/>
                </a:lnTo>
                <a:cubicBezTo>
                  <a:pt x="14725" y="18333"/>
                  <a:pt x="14415" y="18506"/>
                  <a:pt x="14100" y="18662"/>
                </a:cubicBezTo>
                <a:lnTo>
                  <a:pt x="10770" y="15542"/>
                </a:lnTo>
                <a:lnTo>
                  <a:pt x="11602" y="149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Фигура">
            <a:extLst>
              <a:ext uri="{FF2B5EF4-FFF2-40B4-BE49-F238E27FC236}">
                <a16:creationId xmlns:a16="http://schemas.microsoft.com/office/drawing/2014/main" id="{960B0A1B-28ED-2644-BD47-3D5BF2661FC2}"/>
              </a:ext>
            </a:extLst>
          </p:cNvPr>
          <p:cNvSpPr/>
          <p:nvPr/>
        </p:nvSpPr>
        <p:spPr>
          <a:xfrm>
            <a:off x="17151999" y="5110839"/>
            <a:ext cx="995822" cy="990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90" y="0"/>
                </a:moveTo>
                <a:cubicBezTo>
                  <a:pt x="9742" y="0"/>
                  <a:pt x="9668" y="0"/>
                  <a:pt x="9589" y="25"/>
                </a:cubicBezTo>
                <a:cubicBezTo>
                  <a:pt x="9502" y="57"/>
                  <a:pt x="9434" y="125"/>
                  <a:pt x="9403" y="211"/>
                </a:cubicBezTo>
                <a:cubicBezTo>
                  <a:pt x="9378" y="290"/>
                  <a:pt x="9378" y="365"/>
                  <a:pt x="9378" y="512"/>
                </a:cubicBezTo>
                <a:lnTo>
                  <a:pt x="9378" y="11157"/>
                </a:lnTo>
                <a:lnTo>
                  <a:pt x="8655" y="11157"/>
                </a:lnTo>
                <a:lnTo>
                  <a:pt x="8655" y="4486"/>
                </a:lnTo>
                <a:cubicBezTo>
                  <a:pt x="8655" y="4337"/>
                  <a:pt x="8655" y="4262"/>
                  <a:pt x="8630" y="4183"/>
                </a:cubicBezTo>
                <a:cubicBezTo>
                  <a:pt x="8599" y="4097"/>
                  <a:pt x="8531" y="4029"/>
                  <a:pt x="8444" y="3997"/>
                </a:cubicBezTo>
                <a:cubicBezTo>
                  <a:pt x="8365" y="3972"/>
                  <a:pt x="8290" y="3972"/>
                  <a:pt x="8143" y="3972"/>
                </a:cubicBezTo>
                <a:lnTo>
                  <a:pt x="1229" y="3972"/>
                </a:lnTo>
                <a:lnTo>
                  <a:pt x="1227" y="3972"/>
                </a:lnTo>
                <a:cubicBezTo>
                  <a:pt x="1079" y="3972"/>
                  <a:pt x="1005" y="3972"/>
                  <a:pt x="926" y="3997"/>
                </a:cubicBezTo>
                <a:cubicBezTo>
                  <a:pt x="839" y="4029"/>
                  <a:pt x="771" y="4097"/>
                  <a:pt x="740" y="4183"/>
                </a:cubicBezTo>
                <a:cubicBezTo>
                  <a:pt x="715" y="4262"/>
                  <a:pt x="714" y="4337"/>
                  <a:pt x="714" y="4484"/>
                </a:cubicBezTo>
                <a:lnTo>
                  <a:pt x="714" y="11157"/>
                </a:lnTo>
                <a:lnTo>
                  <a:pt x="514" y="11157"/>
                </a:lnTo>
                <a:lnTo>
                  <a:pt x="512" y="11157"/>
                </a:lnTo>
                <a:cubicBezTo>
                  <a:pt x="365" y="11157"/>
                  <a:pt x="290" y="11157"/>
                  <a:pt x="211" y="11182"/>
                </a:cubicBezTo>
                <a:cubicBezTo>
                  <a:pt x="125" y="11214"/>
                  <a:pt x="57" y="11282"/>
                  <a:pt x="25" y="11368"/>
                </a:cubicBezTo>
                <a:cubicBezTo>
                  <a:pt x="0" y="11447"/>
                  <a:pt x="0" y="11522"/>
                  <a:pt x="0" y="11669"/>
                </a:cubicBezTo>
                <a:lnTo>
                  <a:pt x="0" y="21081"/>
                </a:lnTo>
                <a:cubicBezTo>
                  <a:pt x="0" y="21230"/>
                  <a:pt x="0" y="21305"/>
                  <a:pt x="25" y="21384"/>
                </a:cubicBezTo>
                <a:cubicBezTo>
                  <a:pt x="57" y="21470"/>
                  <a:pt x="125" y="21539"/>
                  <a:pt x="211" y="21570"/>
                </a:cubicBezTo>
                <a:cubicBezTo>
                  <a:pt x="291" y="21595"/>
                  <a:pt x="365" y="21595"/>
                  <a:pt x="512" y="21595"/>
                </a:cubicBezTo>
                <a:lnTo>
                  <a:pt x="9706" y="21595"/>
                </a:lnTo>
                <a:cubicBezTo>
                  <a:pt x="9755" y="21599"/>
                  <a:pt x="9811" y="21600"/>
                  <a:pt x="9890" y="21600"/>
                </a:cubicBezTo>
                <a:lnTo>
                  <a:pt x="21085" y="21600"/>
                </a:lnTo>
                <a:cubicBezTo>
                  <a:pt x="21234" y="21600"/>
                  <a:pt x="21309" y="21600"/>
                  <a:pt x="21388" y="21575"/>
                </a:cubicBezTo>
                <a:cubicBezTo>
                  <a:pt x="21475" y="21543"/>
                  <a:pt x="21543" y="21475"/>
                  <a:pt x="21575" y="21389"/>
                </a:cubicBezTo>
                <a:cubicBezTo>
                  <a:pt x="21600" y="21310"/>
                  <a:pt x="21600" y="21235"/>
                  <a:pt x="21600" y="21088"/>
                </a:cubicBezTo>
                <a:lnTo>
                  <a:pt x="21600" y="514"/>
                </a:lnTo>
                <a:cubicBezTo>
                  <a:pt x="21600" y="365"/>
                  <a:pt x="21600" y="290"/>
                  <a:pt x="21575" y="211"/>
                </a:cubicBezTo>
                <a:cubicBezTo>
                  <a:pt x="21543" y="125"/>
                  <a:pt x="21475" y="57"/>
                  <a:pt x="21388" y="25"/>
                </a:cubicBezTo>
                <a:cubicBezTo>
                  <a:pt x="21309" y="0"/>
                  <a:pt x="21235" y="0"/>
                  <a:pt x="21088" y="0"/>
                </a:cubicBezTo>
                <a:lnTo>
                  <a:pt x="9892" y="0"/>
                </a:lnTo>
                <a:lnTo>
                  <a:pt x="9890" y="0"/>
                </a:lnTo>
                <a:close/>
                <a:moveTo>
                  <a:pt x="10055" y="669"/>
                </a:moveTo>
                <a:lnTo>
                  <a:pt x="14792" y="669"/>
                </a:lnTo>
                <a:lnTo>
                  <a:pt x="14792" y="2305"/>
                </a:lnTo>
                <a:cubicBezTo>
                  <a:pt x="14792" y="2454"/>
                  <a:pt x="14792" y="2529"/>
                  <a:pt x="14817" y="2608"/>
                </a:cubicBezTo>
                <a:cubicBezTo>
                  <a:pt x="14849" y="2695"/>
                  <a:pt x="14917" y="2763"/>
                  <a:pt x="15004" y="2794"/>
                </a:cubicBezTo>
                <a:cubicBezTo>
                  <a:pt x="15083" y="2819"/>
                  <a:pt x="15157" y="2819"/>
                  <a:pt x="15304" y="2819"/>
                </a:cubicBezTo>
                <a:lnTo>
                  <a:pt x="17150" y="2819"/>
                </a:lnTo>
                <a:cubicBezTo>
                  <a:pt x="17300" y="2819"/>
                  <a:pt x="17374" y="2819"/>
                  <a:pt x="17453" y="2794"/>
                </a:cubicBezTo>
                <a:cubicBezTo>
                  <a:pt x="17540" y="2763"/>
                  <a:pt x="17608" y="2695"/>
                  <a:pt x="17640" y="2608"/>
                </a:cubicBezTo>
                <a:cubicBezTo>
                  <a:pt x="17665" y="2529"/>
                  <a:pt x="17665" y="2454"/>
                  <a:pt x="17665" y="2307"/>
                </a:cubicBezTo>
                <a:lnTo>
                  <a:pt x="17665" y="669"/>
                </a:lnTo>
                <a:lnTo>
                  <a:pt x="20922" y="669"/>
                </a:lnTo>
                <a:lnTo>
                  <a:pt x="20922" y="20931"/>
                </a:lnTo>
                <a:lnTo>
                  <a:pt x="10055" y="20931"/>
                </a:lnTo>
                <a:lnTo>
                  <a:pt x="10055" y="669"/>
                </a:lnTo>
                <a:close/>
                <a:moveTo>
                  <a:pt x="15499" y="669"/>
                </a:moveTo>
                <a:lnTo>
                  <a:pt x="16958" y="669"/>
                </a:lnTo>
                <a:lnTo>
                  <a:pt x="16958" y="2103"/>
                </a:lnTo>
                <a:lnTo>
                  <a:pt x="15499" y="2103"/>
                </a:lnTo>
                <a:lnTo>
                  <a:pt x="15499" y="669"/>
                </a:lnTo>
                <a:close/>
                <a:moveTo>
                  <a:pt x="1420" y="4655"/>
                </a:moveTo>
                <a:lnTo>
                  <a:pt x="3249" y="4655"/>
                </a:lnTo>
                <a:lnTo>
                  <a:pt x="3249" y="6300"/>
                </a:lnTo>
                <a:cubicBezTo>
                  <a:pt x="3249" y="6449"/>
                  <a:pt x="3249" y="6523"/>
                  <a:pt x="3274" y="6602"/>
                </a:cubicBezTo>
                <a:cubicBezTo>
                  <a:pt x="3305" y="6689"/>
                  <a:pt x="3373" y="6757"/>
                  <a:pt x="3460" y="6788"/>
                </a:cubicBezTo>
                <a:cubicBezTo>
                  <a:pt x="3539" y="6813"/>
                  <a:pt x="3614" y="6813"/>
                  <a:pt x="3761" y="6813"/>
                </a:cubicBezTo>
                <a:lnTo>
                  <a:pt x="5607" y="6813"/>
                </a:lnTo>
                <a:cubicBezTo>
                  <a:pt x="5756" y="6813"/>
                  <a:pt x="5831" y="6813"/>
                  <a:pt x="5910" y="6788"/>
                </a:cubicBezTo>
                <a:cubicBezTo>
                  <a:pt x="5997" y="6757"/>
                  <a:pt x="6065" y="6689"/>
                  <a:pt x="6096" y="6602"/>
                </a:cubicBezTo>
                <a:cubicBezTo>
                  <a:pt x="6121" y="6523"/>
                  <a:pt x="6121" y="6448"/>
                  <a:pt x="6121" y="6302"/>
                </a:cubicBezTo>
                <a:lnTo>
                  <a:pt x="6121" y="4655"/>
                </a:lnTo>
                <a:lnTo>
                  <a:pt x="7951" y="4655"/>
                </a:lnTo>
                <a:lnTo>
                  <a:pt x="7951" y="11157"/>
                </a:lnTo>
                <a:lnTo>
                  <a:pt x="1420" y="11157"/>
                </a:lnTo>
                <a:lnTo>
                  <a:pt x="1420" y="4655"/>
                </a:lnTo>
                <a:close/>
                <a:moveTo>
                  <a:pt x="3956" y="4655"/>
                </a:moveTo>
                <a:lnTo>
                  <a:pt x="5414" y="4655"/>
                </a:lnTo>
                <a:lnTo>
                  <a:pt x="5414" y="6097"/>
                </a:lnTo>
                <a:lnTo>
                  <a:pt x="3956" y="6097"/>
                </a:lnTo>
                <a:lnTo>
                  <a:pt x="3956" y="4655"/>
                </a:lnTo>
                <a:close/>
                <a:moveTo>
                  <a:pt x="3600" y="9712"/>
                </a:moveTo>
                <a:lnTo>
                  <a:pt x="3600" y="10417"/>
                </a:lnTo>
                <a:lnTo>
                  <a:pt x="4306" y="10417"/>
                </a:lnTo>
                <a:lnTo>
                  <a:pt x="4306" y="9712"/>
                </a:lnTo>
                <a:lnTo>
                  <a:pt x="3600" y="9712"/>
                </a:lnTo>
                <a:close/>
                <a:moveTo>
                  <a:pt x="5045" y="9712"/>
                </a:moveTo>
                <a:lnTo>
                  <a:pt x="5045" y="10417"/>
                </a:lnTo>
                <a:lnTo>
                  <a:pt x="5750" y="10417"/>
                </a:lnTo>
                <a:lnTo>
                  <a:pt x="5750" y="9712"/>
                </a:lnTo>
                <a:lnTo>
                  <a:pt x="5045" y="9712"/>
                </a:lnTo>
                <a:close/>
                <a:moveTo>
                  <a:pt x="6489" y="9712"/>
                </a:moveTo>
                <a:lnTo>
                  <a:pt x="6489" y="10417"/>
                </a:lnTo>
                <a:lnTo>
                  <a:pt x="7194" y="10417"/>
                </a:lnTo>
                <a:lnTo>
                  <a:pt x="7194" y="9712"/>
                </a:lnTo>
                <a:lnTo>
                  <a:pt x="6489" y="9712"/>
                </a:lnTo>
                <a:close/>
                <a:moveTo>
                  <a:pt x="704" y="11868"/>
                </a:moveTo>
                <a:lnTo>
                  <a:pt x="3595" y="11868"/>
                </a:lnTo>
                <a:lnTo>
                  <a:pt x="3595" y="13496"/>
                </a:lnTo>
                <a:cubicBezTo>
                  <a:pt x="3595" y="13645"/>
                  <a:pt x="3595" y="13719"/>
                  <a:pt x="3620" y="13798"/>
                </a:cubicBezTo>
                <a:cubicBezTo>
                  <a:pt x="3651" y="13885"/>
                  <a:pt x="3720" y="13953"/>
                  <a:pt x="3806" y="13985"/>
                </a:cubicBezTo>
                <a:cubicBezTo>
                  <a:pt x="3885" y="14010"/>
                  <a:pt x="3960" y="14010"/>
                  <a:pt x="4107" y="14010"/>
                </a:cubicBezTo>
                <a:lnTo>
                  <a:pt x="5953" y="14010"/>
                </a:lnTo>
                <a:cubicBezTo>
                  <a:pt x="6102" y="14010"/>
                  <a:pt x="6177" y="14010"/>
                  <a:pt x="6256" y="13985"/>
                </a:cubicBezTo>
                <a:cubicBezTo>
                  <a:pt x="6343" y="13953"/>
                  <a:pt x="6411" y="13885"/>
                  <a:pt x="6442" y="13798"/>
                </a:cubicBezTo>
                <a:cubicBezTo>
                  <a:pt x="6467" y="13719"/>
                  <a:pt x="6467" y="13645"/>
                  <a:pt x="6467" y="13498"/>
                </a:cubicBezTo>
                <a:lnTo>
                  <a:pt x="6467" y="11868"/>
                </a:lnTo>
                <a:lnTo>
                  <a:pt x="9378" y="11868"/>
                </a:lnTo>
                <a:lnTo>
                  <a:pt x="9378" y="20884"/>
                </a:lnTo>
                <a:lnTo>
                  <a:pt x="704" y="20884"/>
                </a:lnTo>
                <a:lnTo>
                  <a:pt x="704" y="11868"/>
                </a:lnTo>
                <a:close/>
                <a:moveTo>
                  <a:pt x="4302" y="11868"/>
                </a:moveTo>
                <a:lnTo>
                  <a:pt x="5761" y="11868"/>
                </a:lnTo>
                <a:lnTo>
                  <a:pt x="5761" y="13294"/>
                </a:lnTo>
                <a:lnTo>
                  <a:pt x="4302" y="13294"/>
                </a:lnTo>
                <a:lnTo>
                  <a:pt x="4302" y="11868"/>
                </a:lnTo>
                <a:close/>
                <a:moveTo>
                  <a:pt x="14747" y="16199"/>
                </a:moveTo>
                <a:cubicBezTo>
                  <a:pt x="14659" y="16197"/>
                  <a:pt x="14574" y="16235"/>
                  <a:pt x="14517" y="16303"/>
                </a:cubicBezTo>
                <a:cubicBezTo>
                  <a:pt x="14467" y="16360"/>
                  <a:pt x="14443" y="16434"/>
                  <a:pt x="14447" y="16510"/>
                </a:cubicBezTo>
                <a:lnTo>
                  <a:pt x="14447" y="17346"/>
                </a:lnTo>
                <a:cubicBezTo>
                  <a:pt x="14453" y="18004"/>
                  <a:pt x="14908" y="18556"/>
                  <a:pt x="15523" y="18706"/>
                </a:cubicBezTo>
                <a:lnTo>
                  <a:pt x="15523" y="19475"/>
                </a:lnTo>
                <a:lnTo>
                  <a:pt x="14773" y="19475"/>
                </a:lnTo>
                <a:lnTo>
                  <a:pt x="14773" y="20180"/>
                </a:lnTo>
                <a:lnTo>
                  <a:pt x="16935" y="20180"/>
                </a:lnTo>
                <a:lnTo>
                  <a:pt x="16935" y="19475"/>
                </a:lnTo>
                <a:lnTo>
                  <a:pt x="16229" y="19475"/>
                </a:lnTo>
                <a:lnTo>
                  <a:pt x="16229" y="18698"/>
                </a:lnTo>
                <a:cubicBezTo>
                  <a:pt x="16827" y="18538"/>
                  <a:pt x="17274" y="17998"/>
                  <a:pt x="17284" y="17346"/>
                </a:cubicBezTo>
                <a:lnTo>
                  <a:pt x="17284" y="16523"/>
                </a:lnTo>
                <a:cubicBezTo>
                  <a:pt x="17286" y="16425"/>
                  <a:pt x="17242" y="16332"/>
                  <a:pt x="17166" y="16270"/>
                </a:cubicBezTo>
                <a:cubicBezTo>
                  <a:pt x="17104" y="16219"/>
                  <a:pt x="17025" y="16194"/>
                  <a:pt x="16945" y="16199"/>
                </a:cubicBezTo>
                <a:lnTo>
                  <a:pt x="14747" y="16199"/>
                </a:lnTo>
                <a:close/>
                <a:moveTo>
                  <a:pt x="19120" y="16217"/>
                </a:moveTo>
                <a:cubicBezTo>
                  <a:pt x="19057" y="16218"/>
                  <a:pt x="18997" y="16245"/>
                  <a:pt x="18953" y="16290"/>
                </a:cubicBezTo>
                <a:lnTo>
                  <a:pt x="17785" y="17402"/>
                </a:lnTo>
                <a:lnTo>
                  <a:pt x="18265" y="17882"/>
                </a:lnTo>
                <a:lnTo>
                  <a:pt x="18734" y="17413"/>
                </a:lnTo>
                <a:lnTo>
                  <a:pt x="18734" y="18747"/>
                </a:lnTo>
                <a:lnTo>
                  <a:pt x="19470" y="18747"/>
                </a:lnTo>
                <a:lnTo>
                  <a:pt x="19470" y="17415"/>
                </a:lnTo>
                <a:lnTo>
                  <a:pt x="19927" y="17919"/>
                </a:lnTo>
                <a:lnTo>
                  <a:pt x="20456" y="17399"/>
                </a:lnTo>
                <a:lnTo>
                  <a:pt x="19295" y="16290"/>
                </a:lnTo>
                <a:cubicBezTo>
                  <a:pt x="19249" y="16243"/>
                  <a:pt x="19186" y="16216"/>
                  <a:pt x="19120" y="16217"/>
                </a:cubicBezTo>
                <a:close/>
                <a:moveTo>
                  <a:pt x="12302" y="16235"/>
                </a:moveTo>
                <a:cubicBezTo>
                  <a:pt x="11507" y="16213"/>
                  <a:pt x="10844" y="16741"/>
                  <a:pt x="10832" y="17407"/>
                </a:cubicBezTo>
                <a:lnTo>
                  <a:pt x="10832" y="18097"/>
                </a:lnTo>
                <a:cubicBezTo>
                  <a:pt x="10830" y="18179"/>
                  <a:pt x="10874" y="18257"/>
                  <a:pt x="10950" y="18309"/>
                </a:cubicBezTo>
                <a:cubicBezTo>
                  <a:pt x="11012" y="18351"/>
                  <a:pt x="11091" y="18372"/>
                  <a:pt x="11171" y="18367"/>
                </a:cubicBezTo>
                <a:lnTo>
                  <a:pt x="11899" y="18367"/>
                </a:lnTo>
                <a:lnTo>
                  <a:pt x="11899" y="19479"/>
                </a:lnTo>
                <a:lnTo>
                  <a:pt x="11189" y="19479"/>
                </a:lnTo>
                <a:lnTo>
                  <a:pt x="11189" y="20187"/>
                </a:lnTo>
                <a:lnTo>
                  <a:pt x="12278" y="20187"/>
                </a:lnTo>
                <a:cubicBezTo>
                  <a:pt x="12381" y="20192"/>
                  <a:pt x="12480" y="20146"/>
                  <a:pt x="12543" y="20065"/>
                </a:cubicBezTo>
                <a:cubicBezTo>
                  <a:pt x="12588" y="20006"/>
                  <a:pt x="12611" y="19933"/>
                  <a:pt x="12608" y="19858"/>
                </a:cubicBezTo>
                <a:lnTo>
                  <a:pt x="12608" y="18367"/>
                </a:lnTo>
                <a:lnTo>
                  <a:pt x="13369" y="18367"/>
                </a:lnTo>
                <a:cubicBezTo>
                  <a:pt x="13457" y="18369"/>
                  <a:pt x="13542" y="18337"/>
                  <a:pt x="13600" y="18281"/>
                </a:cubicBezTo>
                <a:cubicBezTo>
                  <a:pt x="13649" y="18233"/>
                  <a:pt x="13674" y="18171"/>
                  <a:pt x="13669" y="18108"/>
                </a:cubicBezTo>
                <a:lnTo>
                  <a:pt x="13669" y="17407"/>
                </a:lnTo>
                <a:cubicBezTo>
                  <a:pt x="13663" y="16773"/>
                  <a:pt x="13060" y="16255"/>
                  <a:pt x="12302" y="16235"/>
                </a:cubicBezTo>
                <a:close/>
                <a:moveTo>
                  <a:pt x="12290" y="16906"/>
                </a:moveTo>
                <a:cubicBezTo>
                  <a:pt x="12687" y="16921"/>
                  <a:pt x="12998" y="17214"/>
                  <a:pt x="12992" y="17560"/>
                </a:cubicBezTo>
                <a:lnTo>
                  <a:pt x="12993" y="17696"/>
                </a:lnTo>
                <a:lnTo>
                  <a:pt x="11520" y="17696"/>
                </a:lnTo>
                <a:lnTo>
                  <a:pt x="11520" y="17560"/>
                </a:lnTo>
                <a:cubicBezTo>
                  <a:pt x="11517" y="17192"/>
                  <a:pt x="11867" y="16890"/>
                  <a:pt x="12290" y="16906"/>
                </a:cubicBezTo>
                <a:close/>
                <a:moveTo>
                  <a:pt x="15123" y="16922"/>
                </a:moveTo>
                <a:lnTo>
                  <a:pt x="16596" y="16922"/>
                </a:lnTo>
                <a:lnTo>
                  <a:pt x="16596" y="17324"/>
                </a:lnTo>
                <a:cubicBezTo>
                  <a:pt x="16593" y="17737"/>
                  <a:pt x="16251" y="18066"/>
                  <a:pt x="15839" y="18056"/>
                </a:cubicBezTo>
                <a:cubicBezTo>
                  <a:pt x="15441" y="18045"/>
                  <a:pt x="15125" y="17721"/>
                  <a:pt x="15124" y="17324"/>
                </a:cubicBezTo>
                <a:lnTo>
                  <a:pt x="15123" y="16922"/>
                </a:lnTo>
                <a:close/>
                <a:moveTo>
                  <a:pt x="5029" y="19463"/>
                </a:moveTo>
                <a:lnTo>
                  <a:pt x="5029" y="20168"/>
                </a:lnTo>
                <a:lnTo>
                  <a:pt x="5735" y="20168"/>
                </a:lnTo>
                <a:lnTo>
                  <a:pt x="5735" y="19463"/>
                </a:lnTo>
                <a:lnTo>
                  <a:pt x="5029" y="19463"/>
                </a:lnTo>
                <a:close/>
                <a:moveTo>
                  <a:pt x="6474" y="19463"/>
                </a:moveTo>
                <a:lnTo>
                  <a:pt x="6474" y="20168"/>
                </a:lnTo>
                <a:lnTo>
                  <a:pt x="7179" y="20168"/>
                </a:lnTo>
                <a:lnTo>
                  <a:pt x="7179" y="19463"/>
                </a:lnTo>
                <a:lnTo>
                  <a:pt x="6474" y="19463"/>
                </a:lnTo>
                <a:close/>
                <a:moveTo>
                  <a:pt x="7918" y="19463"/>
                </a:moveTo>
                <a:lnTo>
                  <a:pt x="7918" y="20168"/>
                </a:lnTo>
                <a:lnTo>
                  <a:pt x="8623" y="20168"/>
                </a:lnTo>
                <a:lnTo>
                  <a:pt x="8623" y="19463"/>
                </a:lnTo>
                <a:lnTo>
                  <a:pt x="7918" y="19463"/>
                </a:lnTo>
                <a:close/>
                <a:moveTo>
                  <a:pt x="18021" y="19475"/>
                </a:moveTo>
                <a:lnTo>
                  <a:pt x="18021" y="20180"/>
                </a:lnTo>
                <a:lnTo>
                  <a:pt x="20184" y="20180"/>
                </a:lnTo>
                <a:lnTo>
                  <a:pt x="20184" y="19475"/>
                </a:lnTo>
                <a:lnTo>
                  <a:pt x="18021" y="1947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Фигура">
            <a:extLst>
              <a:ext uri="{FF2B5EF4-FFF2-40B4-BE49-F238E27FC236}">
                <a16:creationId xmlns:a16="http://schemas.microsoft.com/office/drawing/2014/main" id="{C6BEBAB8-EE1D-5B49-A8EA-469B9CBC4A5D}"/>
              </a:ext>
            </a:extLst>
          </p:cNvPr>
          <p:cNvSpPr/>
          <p:nvPr/>
        </p:nvSpPr>
        <p:spPr>
          <a:xfrm>
            <a:off x="19403375" y="5110286"/>
            <a:ext cx="955388" cy="988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2" y="0"/>
                </a:moveTo>
                <a:cubicBezTo>
                  <a:pt x="1937" y="0"/>
                  <a:pt x="1692" y="0"/>
                  <a:pt x="1485" y="14"/>
                </a:cubicBezTo>
                <a:cubicBezTo>
                  <a:pt x="1277" y="27"/>
                  <a:pt x="1108" y="54"/>
                  <a:pt x="934" y="107"/>
                </a:cubicBezTo>
                <a:cubicBezTo>
                  <a:pt x="743" y="174"/>
                  <a:pt x="572" y="281"/>
                  <a:pt x="431" y="417"/>
                </a:cubicBezTo>
                <a:cubicBezTo>
                  <a:pt x="291" y="553"/>
                  <a:pt x="180" y="718"/>
                  <a:pt x="111" y="903"/>
                </a:cubicBezTo>
                <a:cubicBezTo>
                  <a:pt x="55" y="1072"/>
                  <a:pt x="28" y="1236"/>
                  <a:pt x="14" y="1436"/>
                </a:cubicBezTo>
                <a:cubicBezTo>
                  <a:pt x="0" y="1636"/>
                  <a:pt x="0" y="1872"/>
                  <a:pt x="0" y="2186"/>
                </a:cubicBezTo>
                <a:lnTo>
                  <a:pt x="0" y="15046"/>
                </a:lnTo>
                <a:cubicBezTo>
                  <a:pt x="0" y="15364"/>
                  <a:pt x="0" y="15603"/>
                  <a:pt x="14" y="15805"/>
                </a:cubicBezTo>
                <a:cubicBezTo>
                  <a:pt x="28" y="16006"/>
                  <a:pt x="55" y="16170"/>
                  <a:pt x="111" y="16340"/>
                </a:cubicBezTo>
                <a:cubicBezTo>
                  <a:pt x="180" y="16524"/>
                  <a:pt x="291" y="16690"/>
                  <a:pt x="431" y="16826"/>
                </a:cubicBezTo>
                <a:cubicBezTo>
                  <a:pt x="572" y="16962"/>
                  <a:pt x="743" y="17068"/>
                  <a:pt x="934" y="17135"/>
                </a:cubicBezTo>
                <a:cubicBezTo>
                  <a:pt x="1109" y="17189"/>
                  <a:pt x="1279" y="17216"/>
                  <a:pt x="1486" y="17229"/>
                </a:cubicBezTo>
                <a:cubicBezTo>
                  <a:pt x="1694" y="17242"/>
                  <a:pt x="1938" y="17242"/>
                  <a:pt x="2262" y="17242"/>
                </a:cubicBezTo>
                <a:lnTo>
                  <a:pt x="8475" y="17242"/>
                </a:lnTo>
                <a:lnTo>
                  <a:pt x="7889" y="20888"/>
                </a:lnTo>
                <a:lnTo>
                  <a:pt x="7020" y="20888"/>
                </a:lnTo>
                <a:lnTo>
                  <a:pt x="7020" y="20888"/>
                </a:lnTo>
                <a:lnTo>
                  <a:pt x="7017" y="20888"/>
                </a:lnTo>
                <a:cubicBezTo>
                  <a:pt x="6917" y="20889"/>
                  <a:pt x="6826" y="20928"/>
                  <a:pt x="6760" y="20992"/>
                </a:cubicBezTo>
                <a:cubicBezTo>
                  <a:pt x="6694" y="21055"/>
                  <a:pt x="6653" y="21143"/>
                  <a:pt x="6652" y="21240"/>
                </a:cubicBezTo>
                <a:lnTo>
                  <a:pt x="6652" y="21243"/>
                </a:lnTo>
                <a:lnTo>
                  <a:pt x="6652" y="21244"/>
                </a:lnTo>
                <a:lnTo>
                  <a:pt x="6652" y="21245"/>
                </a:lnTo>
                <a:lnTo>
                  <a:pt x="6652" y="21247"/>
                </a:lnTo>
                <a:cubicBezTo>
                  <a:pt x="6653" y="21344"/>
                  <a:pt x="6694" y="21432"/>
                  <a:pt x="6760" y="21496"/>
                </a:cubicBezTo>
                <a:cubicBezTo>
                  <a:pt x="6826" y="21560"/>
                  <a:pt x="6917" y="21600"/>
                  <a:pt x="7017" y="21600"/>
                </a:cubicBezTo>
                <a:lnTo>
                  <a:pt x="7020" y="21600"/>
                </a:lnTo>
                <a:lnTo>
                  <a:pt x="7020" y="21600"/>
                </a:lnTo>
                <a:lnTo>
                  <a:pt x="14580" y="21600"/>
                </a:lnTo>
                <a:lnTo>
                  <a:pt x="14581" y="21600"/>
                </a:lnTo>
                <a:lnTo>
                  <a:pt x="14584" y="21600"/>
                </a:lnTo>
                <a:cubicBezTo>
                  <a:pt x="14684" y="21600"/>
                  <a:pt x="14775" y="21560"/>
                  <a:pt x="14841" y="21496"/>
                </a:cubicBezTo>
                <a:cubicBezTo>
                  <a:pt x="14907" y="21432"/>
                  <a:pt x="14947" y="21344"/>
                  <a:pt x="14948" y="21247"/>
                </a:cubicBezTo>
                <a:lnTo>
                  <a:pt x="14948" y="21245"/>
                </a:lnTo>
                <a:lnTo>
                  <a:pt x="14948" y="21244"/>
                </a:lnTo>
                <a:lnTo>
                  <a:pt x="14948" y="21243"/>
                </a:lnTo>
                <a:lnTo>
                  <a:pt x="14948" y="21240"/>
                </a:lnTo>
                <a:cubicBezTo>
                  <a:pt x="14947" y="21143"/>
                  <a:pt x="14907" y="21055"/>
                  <a:pt x="14841" y="20992"/>
                </a:cubicBezTo>
                <a:cubicBezTo>
                  <a:pt x="14775" y="20928"/>
                  <a:pt x="14684" y="20889"/>
                  <a:pt x="14584" y="20888"/>
                </a:cubicBezTo>
                <a:lnTo>
                  <a:pt x="14581" y="20888"/>
                </a:lnTo>
                <a:lnTo>
                  <a:pt x="14580" y="20888"/>
                </a:lnTo>
                <a:lnTo>
                  <a:pt x="13743" y="20888"/>
                </a:lnTo>
                <a:lnTo>
                  <a:pt x="13136" y="17242"/>
                </a:lnTo>
                <a:lnTo>
                  <a:pt x="19328" y="17242"/>
                </a:lnTo>
                <a:cubicBezTo>
                  <a:pt x="19658" y="17242"/>
                  <a:pt x="19905" y="17242"/>
                  <a:pt x="20113" y="17229"/>
                </a:cubicBezTo>
                <a:cubicBezTo>
                  <a:pt x="20321" y="17216"/>
                  <a:pt x="20491" y="17189"/>
                  <a:pt x="20666" y="17135"/>
                </a:cubicBezTo>
                <a:cubicBezTo>
                  <a:pt x="20857" y="17068"/>
                  <a:pt x="21028" y="16962"/>
                  <a:pt x="21169" y="16826"/>
                </a:cubicBezTo>
                <a:cubicBezTo>
                  <a:pt x="21309" y="16690"/>
                  <a:pt x="21420" y="16524"/>
                  <a:pt x="21489" y="16340"/>
                </a:cubicBezTo>
                <a:cubicBezTo>
                  <a:pt x="21545" y="16170"/>
                  <a:pt x="21572" y="16006"/>
                  <a:pt x="21586" y="15806"/>
                </a:cubicBezTo>
                <a:cubicBezTo>
                  <a:pt x="21600" y="15606"/>
                  <a:pt x="21600" y="15369"/>
                  <a:pt x="21600" y="15056"/>
                </a:cubicBezTo>
                <a:lnTo>
                  <a:pt x="21600" y="2196"/>
                </a:lnTo>
                <a:cubicBezTo>
                  <a:pt x="21600" y="1878"/>
                  <a:pt x="21600" y="1639"/>
                  <a:pt x="21586" y="1438"/>
                </a:cubicBezTo>
                <a:cubicBezTo>
                  <a:pt x="21572" y="1236"/>
                  <a:pt x="21545" y="1072"/>
                  <a:pt x="21489" y="903"/>
                </a:cubicBezTo>
                <a:cubicBezTo>
                  <a:pt x="21420" y="718"/>
                  <a:pt x="21309" y="553"/>
                  <a:pt x="21169" y="417"/>
                </a:cubicBezTo>
                <a:cubicBezTo>
                  <a:pt x="21028" y="281"/>
                  <a:pt x="20857" y="174"/>
                  <a:pt x="20666" y="107"/>
                </a:cubicBezTo>
                <a:cubicBezTo>
                  <a:pt x="20491" y="53"/>
                  <a:pt x="20321" y="27"/>
                  <a:pt x="20114" y="13"/>
                </a:cubicBezTo>
                <a:cubicBezTo>
                  <a:pt x="19907" y="0"/>
                  <a:pt x="19663" y="0"/>
                  <a:pt x="19338" y="0"/>
                </a:cubicBezTo>
                <a:lnTo>
                  <a:pt x="2272" y="0"/>
                </a:lnTo>
                <a:lnTo>
                  <a:pt x="2262" y="0"/>
                </a:lnTo>
                <a:close/>
                <a:moveTo>
                  <a:pt x="1767" y="729"/>
                </a:moveTo>
                <a:lnTo>
                  <a:pt x="1772" y="729"/>
                </a:lnTo>
                <a:lnTo>
                  <a:pt x="19833" y="729"/>
                </a:lnTo>
                <a:cubicBezTo>
                  <a:pt x="19981" y="729"/>
                  <a:pt x="20093" y="729"/>
                  <a:pt x="20188" y="735"/>
                </a:cubicBezTo>
                <a:cubicBezTo>
                  <a:pt x="20283" y="741"/>
                  <a:pt x="20360" y="753"/>
                  <a:pt x="20441" y="777"/>
                </a:cubicBezTo>
                <a:cubicBezTo>
                  <a:pt x="20528" y="808"/>
                  <a:pt x="20607" y="857"/>
                  <a:pt x="20671" y="919"/>
                </a:cubicBezTo>
                <a:cubicBezTo>
                  <a:pt x="20735" y="982"/>
                  <a:pt x="20786" y="1057"/>
                  <a:pt x="20818" y="1142"/>
                </a:cubicBezTo>
                <a:cubicBezTo>
                  <a:pt x="20843" y="1219"/>
                  <a:pt x="20856" y="1295"/>
                  <a:pt x="20862" y="1387"/>
                </a:cubicBezTo>
                <a:cubicBezTo>
                  <a:pt x="20869" y="1480"/>
                  <a:pt x="20869" y="1589"/>
                  <a:pt x="20869" y="1735"/>
                </a:cubicBezTo>
                <a:lnTo>
                  <a:pt x="20869" y="13644"/>
                </a:lnTo>
                <a:lnTo>
                  <a:pt x="732" y="13644"/>
                </a:lnTo>
                <a:lnTo>
                  <a:pt x="732" y="1730"/>
                </a:lnTo>
                <a:cubicBezTo>
                  <a:pt x="732" y="1587"/>
                  <a:pt x="732" y="1478"/>
                  <a:pt x="738" y="1387"/>
                </a:cubicBezTo>
                <a:cubicBezTo>
                  <a:pt x="744" y="1295"/>
                  <a:pt x="757" y="1219"/>
                  <a:pt x="782" y="1142"/>
                </a:cubicBezTo>
                <a:cubicBezTo>
                  <a:pt x="814" y="1057"/>
                  <a:pt x="865" y="982"/>
                  <a:pt x="929" y="919"/>
                </a:cubicBezTo>
                <a:cubicBezTo>
                  <a:pt x="993" y="857"/>
                  <a:pt x="1072" y="808"/>
                  <a:pt x="1159" y="777"/>
                </a:cubicBezTo>
                <a:cubicBezTo>
                  <a:pt x="1239" y="753"/>
                  <a:pt x="1317" y="741"/>
                  <a:pt x="1411" y="735"/>
                </a:cubicBezTo>
                <a:cubicBezTo>
                  <a:pt x="1506" y="729"/>
                  <a:pt x="1619" y="729"/>
                  <a:pt x="1767" y="729"/>
                </a:cubicBezTo>
                <a:close/>
                <a:moveTo>
                  <a:pt x="4094" y="1430"/>
                </a:moveTo>
                <a:cubicBezTo>
                  <a:pt x="3808" y="1430"/>
                  <a:pt x="3522" y="1536"/>
                  <a:pt x="3304" y="1747"/>
                </a:cubicBezTo>
                <a:cubicBezTo>
                  <a:pt x="2867" y="2169"/>
                  <a:pt x="2867" y="2853"/>
                  <a:pt x="3304" y="3275"/>
                </a:cubicBezTo>
                <a:cubicBezTo>
                  <a:pt x="3740" y="3698"/>
                  <a:pt x="4449" y="3698"/>
                  <a:pt x="4885" y="3275"/>
                </a:cubicBezTo>
                <a:cubicBezTo>
                  <a:pt x="5008" y="3157"/>
                  <a:pt x="5092" y="3018"/>
                  <a:pt x="5146" y="2870"/>
                </a:cubicBezTo>
                <a:lnTo>
                  <a:pt x="5664" y="2870"/>
                </a:lnTo>
                <a:lnTo>
                  <a:pt x="7408" y="10885"/>
                </a:lnTo>
                <a:cubicBezTo>
                  <a:pt x="7271" y="10938"/>
                  <a:pt x="7142" y="11017"/>
                  <a:pt x="7031" y="11125"/>
                </a:cubicBezTo>
                <a:cubicBezTo>
                  <a:pt x="6594" y="11547"/>
                  <a:pt x="6594" y="12231"/>
                  <a:pt x="7031" y="12654"/>
                </a:cubicBezTo>
                <a:cubicBezTo>
                  <a:pt x="7468" y="13076"/>
                  <a:pt x="8176" y="13076"/>
                  <a:pt x="8613" y="12654"/>
                </a:cubicBezTo>
                <a:cubicBezTo>
                  <a:pt x="8942" y="12336"/>
                  <a:pt x="9023" y="11868"/>
                  <a:pt x="8856" y="11477"/>
                </a:cubicBezTo>
                <a:lnTo>
                  <a:pt x="12801" y="11477"/>
                </a:lnTo>
                <a:cubicBezTo>
                  <a:pt x="12634" y="11868"/>
                  <a:pt x="12715" y="12336"/>
                  <a:pt x="13044" y="12654"/>
                </a:cubicBezTo>
                <a:cubicBezTo>
                  <a:pt x="13481" y="13076"/>
                  <a:pt x="14189" y="13076"/>
                  <a:pt x="14626" y="12654"/>
                </a:cubicBezTo>
                <a:cubicBezTo>
                  <a:pt x="15062" y="12231"/>
                  <a:pt x="15062" y="11547"/>
                  <a:pt x="14626" y="11125"/>
                </a:cubicBezTo>
                <a:cubicBezTo>
                  <a:pt x="14423" y="10929"/>
                  <a:pt x="14160" y="10828"/>
                  <a:pt x="13895" y="10814"/>
                </a:cubicBezTo>
                <a:lnTo>
                  <a:pt x="13895" y="10811"/>
                </a:lnTo>
                <a:lnTo>
                  <a:pt x="8124" y="10811"/>
                </a:lnTo>
                <a:lnTo>
                  <a:pt x="7883" y="9694"/>
                </a:lnTo>
                <a:lnTo>
                  <a:pt x="14092" y="9694"/>
                </a:lnTo>
                <a:cubicBezTo>
                  <a:pt x="14172" y="9694"/>
                  <a:pt x="14250" y="9673"/>
                  <a:pt x="14319" y="9633"/>
                </a:cubicBezTo>
                <a:cubicBezTo>
                  <a:pt x="14405" y="9582"/>
                  <a:pt x="14470" y="9505"/>
                  <a:pt x="14504" y="9414"/>
                </a:cubicBezTo>
                <a:lnTo>
                  <a:pt x="15632" y="4016"/>
                </a:lnTo>
                <a:cubicBezTo>
                  <a:pt x="15665" y="3897"/>
                  <a:pt x="15626" y="3771"/>
                  <a:pt x="15531" y="3689"/>
                </a:cubicBezTo>
                <a:cubicBezTo>
                  <a:pt x="15468" y="3634"/>
                  <a:pt x="15386" y="3605"/>
                  <a:pt x="15301" y="3608"/>
                </a:cubicBezTo>
                <a:lnTo>
                  <a:pt x="6574" y="3608"/>
                </a:lnTo>
                <a:lnTo>
                  <a:pt x="6310" y="2380"/>
                </a:lnTo>
                <a:cubicBezTo>
                  <a:pt x="6285" y="2311"/>
                  <a:pt x="6238" y="2252"/>
                  <a:pt x="6175" y="2212"/>
                </a:cubicBezTo>
                <a:cubicBezTo>
                  <a:pt x="6111" y="2170"/>
                  <a:pt x="6034" y="2150"/>
                  <a:pt x="5957" y="2155"/>
                </a:cubicBezTo>
                <a:lnTo>
                  <a:pt x="5147" y="2155"/>
                </a:lnTo>
                <a:cubicBezTo>
                  <a:pt x="5093" y="2006"/>
                  <a:pt x="5008" y="1866"/>
                  <a:pt x="4885" y="1747"/>
                </a:cubicBezTo>
                <a:cubicBezTo>
                  <a:pt x="4667" y="1536"/>
                  <a:pt x="4380" y="1430"/>
                  <a:pt x="4094" y="1430"/>
                </a:cubicBezTo>
                <a:close/>
                <a:moveTo>
                  <a:pt x="4094" y="2122"/>
                </a:moveTo>
                <a:cubicBezTo>
                  <a:pt x="4197" y="2122"/>
                  <a:pt x="4300" y="2160"/>
                  <a:pt x="4379" y="2236"/>
                </a:cubicBezTo>
                <a:cubicBezTo>
                  <a:pt x="4536" y="2388"/>
                  <a:pt x="4536" y="2634"/>
                  <a:pt x="4379" y="2786"/>
                </a:cubicBezTo>
                <a:cubicBezTo>
                  <a:pt x="4222" y="2938"/>
                  <a:pt x="3967" y="2938"/>
                  <a:pt x="3810" y="2786"/>
                </a:cubicBezTo>
                <a:cubicBezTo>
                  <a:pt x="3653" y="2634"/>
                  <a:pt x="3653" y="2388"/>
                  <a:pt x="3810" y="2236"/>
                </a:cubicBezTo>
                <a:cubicBezTo>
                  <a:pt x="3888" y="2160"/>
                  <a:pt x="3991" y="2122"/>
                  <a:pt x="4094" y="2122"/>
                </a:cubicBezTo>
                <a:close/>
                <a:moveTo>
                  <a:pt x="6725" y="4309"/>
                </a:moveTo>
                <a:lnTo>
                  <a:pt x="8271" y="4309"/>
                </a:lnTo>
                <a:lnTo>
                  <a:pt x="8336" y="5414"/>
                </a:lnTo>
                <a:lnTo>
                  <a:pt x="6962" y="5414"/>
                </a:lnTo>
                <a:lnTo>
                  <a:pt x="6725" y="4309"/>
                </a:lnTo>
                <a:close/>
                <a:moveTo>
                  <a:pt x="8960" y="4309"/>
                </a:moveTo>
                <a:lnTo>
                  <a:pt x="10431" y="4309"/>
                </a:lnTo>
                <a:lnTo>
                  <a:pt x="10431" y="5414"/>
                </a:lnTo>
                <a:lnTo>
                  <a:pt x="9025" y="5414"/>
                </a:lnTo>
                <a:lnTo>
                  <a:pt x="8960" y="4309"/>
                </a:lnTo>
                <a:close/>
                <a:moveTo>
                  <a:pt x="11169" y="4309"/>
                </a:moveTo>
                <a:lnTo>
                  <a:pt x="12707" y="4309"/>
                </a:lnTo>
                <a:lnTo>
                  <a:pt x="12634" y="5414"/>
                </a:lnTo>
                <a:lnTo>
                  <a:pt x="11169" y="5414"/>
                </a:lnTo>
                <a:lnTo>
                  <a:pt x="11169" y="4309"/>
                </a:lnTo>
                <a:close/>
                <a:moveTo>
                  <a:pt x="13396" y="4309"/>
                </a:moveTo>
                <a:lnTo>
                  <a:pt x="14812" y="4309"/>
                </a:lnTo>
                <a:lnTo>
                  <a:pt x="14588" y="5414"/>
                </a:lnTo>
                <a:lnTo>
                  <a:pt x="13323" y="5414"/>
                </a:lnTo>
                <a:lnTo>
                  <a:pt x="13396" y="4309"/>
                </a:lnTo>
                <a:close/>
                <a:moveTo>
                  <a:pt x="7106" y="6079"/>
                </a:moveTo>
                <a:lnTo>
                  <a:pt x="8377" y="6079"/>
                </a:lnTo>
                <a:lnTo>
                  <a:pt x="8445" y="7221"/>
                </a:lnTo>
                <a:lnTo>
                  <a:pt x="7352" y="7221"/>
                </a:lnTo>
                <a:lnTo>
                  <a:pt x="7106" y="6079"/>
                </a:lnTo>
                <a:close/>
                <a:moveTo>
                  <a:pt x="9066" y="6079"/>
                </a:moveTo>
                <a:lnTo>
                  <a:pt x="10431" y="6079"/>
                </a:lnTo>
                <a:lnTo>
                  <a:pt x="10431" y="7221"/>
                </a:lnTo>
                <a:lnTo>
                  <a:pt x="9134" y="7221"/>
                </a:lnTo>
                <a:lnTo>
                  <a:pt x="9066" y="6079"/>
                </a:lnTo>
                <a:close/>
                <a:moveTo>
                  <a:pt x="11169" y="6079"/>
                </a:moveTo>
                <a:lnTo>
                  <a:pt x="12591" y="6079"/>
                </a:lnTo>
                <a:lnTo>
                  <a:pt x="12516" y="7221"/>
                </a:lnTo>
                <a:lnTo>
                  <a:pt x="11169" y="7221"/>
                </a:lnTo>
                <a:lnTo>
                  <a:pt x="11169" y="6079"/>
                </a:lnTo>
                <a:close/>
                <a:moveTo>
                  <a:pt x="13280" y="6079"/>
                </a:moveTo>
                <a:lnTo>
                  <a:pt x="14454" y="6079"/>
                </a:lnTo>
                <a:lnTo>
                  <a:pt x="14223" y="7221"/>
                </a:lnTo>
                <a:lnTo>
                  <a:pt x="13205" y="7221"/>
                </a:lnTo>
                <a:lnTo>
                  <a:pt x="13280" y="6079"/>
                </a:lnTo>
                <a:close/>
                <a:moveTo>
                  <a:pt x="7495" y="7886"/>
                </a:moveTo>
                <a:lnTo>
                  <a:pt x="8485" y="7886"/>
                </a:lnTo>
                <a:lnTo>
                  <a:pt x="8553" y="9017"/>
                </a:lnTo>
                <a:lnTo>
                  <a:pt x="7738" y="9017"/>
                </a:lnTo>
                <a:lnTo>
                  <a:pt x="7495" y="7886"/>
                </a:lnTo>
                <a:close/>
                <a:moveTo>
                  <a:pt x="9174" y="7886"/>
                </a:moveTo>
                <a:lnTo>
                  <a:pt x="10431" y="7886"/>
                </a:lnTo>
                <a:lnTo>
                  <a:pt x="10431" y="9017"/>
                </a:lnTo>
                <a:lnTo>
                  <a:pt x="9242" y="9017"/>
                </a:lnTo>
                <a:lnTo>
                  <a:pt x="9174" y="7886"/>
                </a:lnTo>
                <a:close/>
                <a:moveTo>
                  <a:pt x="11169" y="7886"/>
                </a:moveTo>
                <a:lnTo>
                  <a:pt x="12472" y="7886"/>
                </a:lnTo>
                <a:lnTo>
                  <a:pt x="12398" y="9017"/>
                </a:lnTo>
                <a:lnTo>
                  <a:pt x="11169" y="9017"/>
                </a:lnTo>
                <a:lnTo>
                  <a:pt x="11169" y="7886"/>
                </a:lnTo>
                <a:close/>
                <a:moveTo>
                  <a:pt x="13161" y="7886"/>
                </a:moveTo>
                <a:lnTo>
                  <a:pt x="14088" y="7886"/>
                </a:lnTo>
                <a:lnTo>
                  <a:pt x="13859" y="9017"/>
                </a:lnTo>
                <a:lnTo>
                  <a:pt x="13087" y="9017"/>
                </a:lnTo>
                <a:lnTo>
                  <a:pt x="13161" y="7886"/>
                </a:lnTo>
                <a:close/>
                <a:moveTo>
                  <a:pt x="16327" y="8641"/>
                </a:moveTo>
                <a:cubicBezTo>
                  <a:pt x="16234" y="8638"/>
                  <a:pt x="16144" y="8674"/>
                  <a:pt x="16082" y="8741"/>
                </a:cubicBezTo>
                <a:cubicBezTo>
                  <a:pt x="16031" y="8796"/>
                  <a:pt x="16003" y="8867"/>
                  <a:pt x="16003" y="8940"/>
                </a:cubicBezTo>
                <a:lnTo>
                  <a:pt x="16003" y="10421"/>
                </a:lnTo>
                <a:lnTo>
                  <a:pt x="16744" y="10421"/>
                </a:lnTo>
                <a:lnTo>
                  <a:pt x="16744" y="9854"/>
                </a:lnTo>
                <a:lnTo>
                  <a:pt x="17612" y="10694"/>
                </a:lnTo>
                <a:lnTo>
                  <a:pt x="18146" y="10178"/>
                </a:lnTo>
                <a:lnTo>
                  <a:pt x="17300" y="9370"/>
                </a:lnTo>
                <a:lnTo>
                  <a:pt x="17866" y="9370"/>
                </a:lnTo>
                <a:lnTo>
                  <a:pt x="17873" y="8641"/>
                </a:lnTo>
                <a:lnTo>
                  <a:pt x="16327" y="8641"/>
                </a:lnTo>
                <a:close/>
                <a:moveTo>
                  <a:pt x="7821" y="11501"/>
                </a:moveTo>
                <a:cubicBezTo>
                  <a:pt x="7924" y="11501"/>
                  <a:pt x="8028" y="11538"/>
                  <a:pt x="8106" y="11614"/>
                </a:cubicBezTo>
                <a:cubicBezTo>
                  <a:pt x="8263" y="11766"/>
                  <a:pt x="8263" y="12012"/>
                  <a:pt x="8106" y="12164"/>
                </a:cubicBezTo>
                <a:cubicBezTo>
                  <a:pt x="7949" y="12316"/>
                  <a:pt x="7694" y="12316"/>
                  <a:pt x="7537" y="12164"/>
                </a:cubicBezTo>
                <a:cubicBezTo>
                  <a:pt x="7380" y="12012"/>
                  <a:pt x="7380" y="11766"/>
                  <a:pt x="7537" y="11614"/>
                </a:cubicBezTo>
                <a:cubicBezTo>
                  <a:pt x="7616" y="11538"/>
                  <a:pt x="7719" y="11501"/>
                  <a:pt x="7821" y="11501"/>
                </a:cubicBezTo>
                <a:close/>
                <a:moveTo>
                  <a:pt x="13834" y="11501"/>
                </a:moveTo>
                <a:cubicBezTo>
                  <a:pt x="13937" y="11501"/>
                  <a:pt x="14041" y="11538"/>
                  <a:pt x="14119" y="11614"/>
                </a:cubicBezTo>
                <a:cubicBezTo>
                  <a:pt x="14276" y="11766"/>
                  <a:pt x="14276" y="12012"/>
                  <a:pt x="14119" y="12164"/>
                </a:cubicBezTo>
                <a:cubicBezTo>
                  <a:pt x="13962" y="12316"/>
                  <a:pt x="13707" y="12316"/>
                  <a:pt x="13550" y="12164"/>
                </a:cubicBezTo>
                <a:cubicBezTo>
                  <a:pt x="13393" y="12012"/>
                  <a:pt x="13393" y="11766"/>
                  <a:pt x="13550" y="11614"/>
                </a:cubicBezTo>
                <a:cubicBezTo>
                  <a:pt x="13629" y="11538"/>
                  <a:pt x="13731" y="11501"/>
                  <a:pt x="13834" y="11501"/>
                </a:cubicBezTo>
                <a:close/>
                <a:moveTo>
                  <a:pt x="732" y="14356"/>
                </a:moveTo>
                <a:lnTo>
                  <a:pt x="20869" y="14356"/>
                </a:lnTo>
                <a:lnTo>
                  <a:pt x="20869" y="15512"/>
                </a:lnTo>
                <a:cubicBezTo>
                  <a:pt x="20869" y="15656"/>
                  <a:pt x="20869" y="15764"/>
                  <a:pt x="20862" y="15856"/>
                </a:cubicBezTo>
                <a:cubicBezTo>
                  <a:pt x="20856" y="15948"/>
                  <a:pt x="20843" y="16023"/>
                  <a:pt x="20818" y="16100"/>
                </a:cubicBezTo>
                <a:cubicBezTo>
                  <a:pt x="20786" y="16185"/>
                  <a:pt x="20735" y="16261"/>
                  <a:pt x="20671" y="16323"/>
                </a:cubicBezTo>
                <a:cubicBezTo>
                  <a:pt x="20607" y="16385"/>
                  <a:pt x="20528" y="16434"/>
                  <a:pt x="20441" y="16465"/>
                </a:cubicBezTo>
                <a:cubicBezTo>
                  <a:pt x="20360" y="16490"/>
                  <a:pt x="20283" y="16502"/>
                  <a:pt x="20187" y="16508"/>
                </a:cubicBezTo>
                <a:cubicBezTo>
                  <a:pt x="20092" y="16514"/>
                  <a:pt x="19979" y="16514"/>
                  <a:pt x="19828" y="16514"/>
                </a:cubicBezTo>
                <a:lnTo>
                  <a:pt x="1767" y="16514"/>
                </a:lnTo>
                <a:cubicBezTo>
                  <a:pt x="1619" y="16514"/>
                  <a:pt x="1507" y="16514"/>
                  <a:pt x="1412" y="16508"/>
                </a:cubicBezTo>
                <a:cubicBezTo>
                  <a:pt x="1317" y="16502"/>
                  <a:pt x="1240" y="16490"/>
                  <a:pt x="1159" y="16465"/>
                </a:cubicBezTo>
                <a:cubicBezTo>
                  <a:pt x="1072" y="16434"/>
                  <a:pt x="993" y="16385"/>
                  <a:pt x="929" y="16323"/>
                </a:cubicBezTo>
                <a:cubicBezTo>
                  <a:pt x="865" y="16261"/>
                  <a:pt x="814" y="16185"/>
                  <a:pt x="782" y="16100"/>
                </a:cubicBezTo>
                <a:cubicBezTo>
                  <a:pt x="757" y="16023"/>
                  <a:pt x="744" y="15948"/>
                  <a:pt x="738" y="15855"/>
                </a:cubicBezTo>
                <a:cubicBezTo>
                  <a:pt x="732" y="15763"/>
                  <a:pt x="732" y="15653"/>
                  <a:pt x="732" y="15508"/>
                </a:cubicBezTo>
                <a:lnTo>
                  <a:pt x="732" y="14356"/>
                </a:lnTo>
                <a:close/>
                <a:moveTo>
                  <a:pt x="9214" y="17242"/>
                </a:moveTo>
                <a:lnTo>
                  <a:pt x="12398" y="17242"/>
                </a:lnTo>
                <a:lnTo>
                  <a:pt x="13004" y="20888"/>
                </a:lnTo>
                <a:lnTo>
                  <a:pt x="8628" y="20888"/>
                </a:lnTo>
                <a:lnTo>
                  <a:pt x="9214" y="1724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3A6190BF-1F07-504F-80CB-2051FC332FC8}"/>
              </a:ext>
            </a:extLst>
          </p:cNvPr>
          <p:cNvSpPr/>
          <p:nvPr/>
        </p:nvSpPr>
        <p:spPr>
          <a:xfrm>
            <a:off x="21628487" y="4889574"/>
            <a:ext cx="1123952" cy="1162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2" y="0"/>
                </a:moveTo>
                <a:cubicBezTo>
                  <a:pt x="1937" y="0"/>
                  <a:pt x="1692" y="0"/>
                  <a:pt x="1485" y="13"/>
                </a:cubicBezTo>
                <a:cubicBezTo>
                  <a:pt x="1278" y="27"/>
                  <a:pt x="1108" y="54"/>
                  <a:pt x="934" y="107"/>
                </a:cubicBezTo>
                <a:cubicBezTo>
                  <a:pt x="743" y="175"/>
                  <a:pt x="571" y="281"/>
                  <a:pt x="431" y="417"/>
                </a:cubicBezTo>
                <a:cubicBezTo>
                  <a:pt x="290" y="552"/>
                  <a:pt x="180" y="718"/>
                  <a:pt x="111" y="903"/>
                </a:cubicBezTo>
                <a:cubicBezTo>
                  <a:pt x="55" y="1072"/>
                  <a:pt x="28" y="1236"/>
                  <a:pt x="14" y="1436"/>
                </a:cubicBezTo>
                <a:cubicBezTo>
                  <a:pt x="0" y="1636"/>
                  <a:pt x="0" y="1873"/>
                  <a:pt x="0" y="2186"/>
                </a:cubicBezTo>
                <a:lnTo>
                  <a:pt x="0" y="15046"/>
                </a:lnTo>
                <a:cubicBezTo>
                  <a:pt x="0" y="15364"/>
                  <a:pt x="0" y="15604"/>
                  <a:pt x="14" y="15805"/>
                </a:cubicBezTo>
                <a:cubicBezTo>
                  <a:pt x="28" y="16007"/>
                  <a:pt x="55" y="16170"/>
                  <a:pt x="111" y="16340"/>
                </a:cubicBezTo>
                <a:cubicBezTo>
                  <a:pt x="180" y="16524"/>
                  <a:pt x="290" y="16690"/>
                  <a:pt x="431" y="16826"/>
                </a:cubicBezTo>
                <a:cubicBezTo>
                  <a:pt x="571" y="16962"/>
                  <a:pt x="743" y="17068"/>
                  <a:pt x="934" y="17135"/>
                </a:cubicBezTo>
                <a:cubicBezTo>
                  <a:pt x="1109" y="17189"/>
                  <a:pt x="1279" y="17216"/>
                  <a:pt x="1486" y="17229"/>
                </a:cubicBezTo>
                <a:cubicBezTo>
                  <a:pt x="1694" y="17242"/>
                  <a:pt x="1938" y="17242"/>
                  <a:pt x="2262" y="17242"/>
                </a:cubicBezTo>
                <a:lnTo>
                  <a:pt x="8475" y="17242"/>
                </a:lnTo>
                <a:lnTo>
                  <a:pt x="7889" y="20888"/>
                </a:lnTo>
                <a:lnTo>
                  <a:pt x="7020" y="20888"/>
                </a:lnTo>
                <a:lnTo>
                  <a:pt x="7020" y="20888"/>
                </a:lnTo>
                <a:cubicBezTo>
                  <a:pt x="7019" y="20888"/>
                  <a:pt x="7019" y="20888"/>
                  <a:pt x="7017" y="20888"/>
                </a:cubicBezTo>
                <a:cubicBezTo>
                  <a:pt x="6917" y="20889"/>
                  <a:pt x="6826" y="20928"/>
                  <a:pt x="6760" y="20992"/>
                </a:cubicBezTo>
                <a:cubicBezTo>
                  <a:pt x="6694" y="21055"/>
                  <a:pt x="6653" y="21143"/>
                  <a:pt x="6652" y="21240"/>
                </a:cubicBezTo>
                <a:cubicBezTo>
                  <a:pt x="6652" y="21242"/>
                  <a:pt x="6652" y="21243"/>
                  <a:pt x="6652" y="21243"/>
                </a:cubicBezTo>
                <a:cubicBezTo>
                  <a:pt x="6652" y="21244"/>
                  <a:pt x="6652" y="21244"/>
                  <a:pt x="6652" y="21244"/>
                </a:cubicBezTo>
                <a:lnTo>
                  <a:pt x="6652" y="21245"/>
                </a:lnTo>
                <a:cubicBezTo>
                  <a:pt x="6652" y="21245"/>
                  <a:pt x="6652" y="21246"/>
                  <a:pt x="6652" y="21247"/>
                </a:cubicBezTo>
                <a:cubicBezTo>
                  <a:pt x="6653" y="21344"/>
                  <a:pt x="6694" y="21432"/>
                  <a:pt x="6760" y="21496"/>
                </a:cubicBezTo>
                <a:cubicBezTo>
                  <a:pt x="6826" y="21560"/>
                  <a:pt x="6917" y="21600"/>
                  <a:pt x="7017" y="21600"/>
                </a:cubicBezTo>
                <a:cubicBezTo>
                  <a:pt x="7019" y="21600"/>
                  <a:pt x="7019" y="21600"/>
                  <a:pt x="7020" y="21600"/>
                </a:cubicBezTo>
                <a:lnTo>
                  <a:pt x="7020" y="21600"/>
                </a:lnTo>
                <a:lnTo>
                  <a:pt x="14580" y="21600"/>
                </a:lnTo>
                <a:cubicBezTo>
                  <a:pt x="14580" y="21600"/>
                  <a:pt x="14580" y="21600"/>
                  <a:pt x="14580" y="21600"/>
                </a:cubicBezTo>
                <a:cubicBezTo>
                  <a:pt x="14581" y="21600"/>
                  <a:pt x="14582" y="21600"/>
                  <a:pt x="14584" y="21600"/>
                </a:cubicBezTo>
                <a:cubicBezTo>
                  <a:pt x="14684" y="21600"/>
                  <a:pt x="14775" y="21560"/>
                  <a:pt x="14841" y="21496"/>
                </a:cubicBezTo>
                <a:cubicBezTo>
                  <a:pt x="14907" y="21432"/>
                  <a:pt x="14947" y="21344"/>
                  <a:pt x="14948" y="21247"/>
                </a:cubicBezTo>
                <a:cubicBezTo>
                  <a:pt x="14948" y="21246"/>
                  <a:pt x="14948" y="21245"/>
                  <a:pt x="14948" y="21245"/>
                </a:cubicBezTo>
                <a:lnTo>
                  <a:pt x="14948" y="21244"/>
                </a:lnTo>
                <a:cubicBezTo>
                  <a:pt x="14948" y="21244"/>
                  <a:pt x="14948" y="21244"/>
                  <a:pt x="14948" y="21243"/>
                </a:cubicBezTo>
                <a:cubicBezTo>
                  <a:pt x="14948" y="21243"/>
                  <a:pt x="14948" y="21242"/>
                  <a:pt x="14948" y="21240"/>
                </a:cubicBezTo>
                <a:cubicBezTo>
                  <a:pt x="14947" y="21143"/>
                  <a:pt x="14907" y="21055"/>
                  <a:pt x="14841" y="20992"/>
                </a:cubicBezTo>
                <a:cubicBezTo>
                  <a:pt x="14775" y="20928"/>
                  <a:pt x="14684" y="20889"/>
                  <a:pt x="14584" y="20888"/>
                </a:cubicBezTo>
                <a:cubicBezTo>
                  <a:pt x="14582" y="20888"/>
                  <a:pt x="14581" y="20888"/>
                  <a:pt x="14580" y="20888"/>
                </a:cubicBezTo>
                <a:cubicBezTo>
                  <a:pt x="14580" y="20888"/>
                  <a:pt x="14580" y="20888"/>
                  <a:pt x="14580" y="20888"/>
                </a:cubicBezTo>
                <a:lnTo>
                  <a:pt x="13743" y="20888"/>
                </a:lnTo>
                <a:lnTo>
                  <a:pt x="13136" y="17242"/>
                </a:lnTo>
                <a:lnTo>
                  <a:pt x="19328" y="17242"/>
                </a:lnTo>
                <a:cubicBezTo>
                  <a:pt x="19658" y="17242"/>
                  <a:pt x="19904" y="17242"/>
                  <a:pt x="20113" y="17229"/>
                </a:cubicBezTo>
                <a:cubicBezTo>
                  <a:pt x="20321" y="17216"/>
                  <a:pt x="20491" y="17189"/>
                  <a:pt x="20666" y="17135"/>
                </a:cubicBezTo>
                <a:cubicBezTo>
                  <a:pt x="20857" y="17068"/>
                  <a:pt x="21029" y="16962"/>
                  <a:pt x="21169" y="16826"/>
                </a:cubicBezTo>
                <a:cubicBezTo>
                  <a:pt x="21310" y="16690"/>
                  <a:pt x="21420" y="16524"/>
                  <a:pt x="21489" y="16340"/>
                </a:cubicBezTo>
                <a:cubicBezTo>
                  <a:pt x="21545" y="16170"/>
                  <a:pt x="21572" y="16006"/>
                  <a:pt x="21586" y="15806"/>
                </a:cubicBezTo>
                <a:cubicBezTo>
                  <a:pt x="21600" y="15605"/>
                  <a:pt x="21600" y="15369"/>
                  <a:pt x="21600" y="15056"/>
                </a:cubicBezTo>
                <a:lnTo>
                  <a:pt x="21600" y="2196"/>
                </a:lnTo>
                <a:cubicBezTo>
                  <a:pt x="21600" y="1878"/>
                  <a:pt x="21600" y="1639"/>
                  <a:pt x="21586" y="1437"/>
                </a:cubicBezTo>
                <a:cubicBezTo>
                  <a:pt x="21572" y="1236"/>
                  <a:pt x="21545" y="1072"/>
                  <a:pt x="21489" y="903"/>
                </a:cubicBezTo>
                <a:cubicBezTo>
                  <a:pt x="21420" y="718"/>
                  <a:pt x="21310" y="552"/>
                  <a:pt x="21169" y="417"/>
                </a:cubicBezTo>
                <a:cubicBezTo>
                  <a:pt x="21029" y="281"/>
                  <a:pt x="20857" y="175"/>
                  <a:pt x="20666" y="107"/>
                </a:cubicBezTo>
                <a:cubicBezTo>
                  <a:pt x="20491" y="54"/>
                  <a:pt x="20321" y="27"/>
                  <a:pt x="20114" y="13"/>
                </a:cubicBezTo>
                <a:cubicBezTo>
                  <a:pt x="19907" y="0"/>
                  <a:pt x="19663" y="0"/>
                  <a:pt x="19338" y="0"/>
                </a:cubicBezTo>
                <a:lnTo>
                  <a:pt x="2272" y="0"/>
                </a:lnTo>
                <a:lnTo>
                  <a:pt x="2262" y="0"/>
                </a:lnTo>
                <a:close/>
                <a:moveTo>
                  <a:pt x="1768" y="729"/>
                </a:moveTo>
                <a:lnTo>
                  <a:pt x="1772" y="729"/>
                </a:lnTo>
                <a:lnTo>
                  <a:pt x="19832" y="729"/>
                </a:lnTo>
                <a:cubicBezTo>
                  <a:pt x="19981" y="729"/>
                  <a:pt x="20093" y="729"/>
                  <a:pt x="20188" y="735"/>
                </a:cubicBezTo>
                <a:cubicBezTo>
                  <a:pt x="20282" y="741"/>
                  <a:pt x="20360" y="753"/>
                  <a:pt x="20440" y="777"/>
                </a:cubicBezTo>
                <a:cubicBezTo>
                  <a:pt x="20528" y="808"/>
                  <a:pt x="20607" y="857"/>
                  <a:pt x="20671" y="919"/>
                </a:cubicBezTo>
                <a:cubicBezTo>
                  <a:pt x="20736" y="981"/>
                  <a:pt x="20786" y="1057"/>
                  <a:pt x="20818" y="1142"/>
                </a:cubicBezTo>
                <a:cubicBezTo>
                  <a:pt x="20843" y="1220"/>
                  <a:pt x="20856" y="1295"/>
                  <a:pt x="20862" y="1387"/>
                </a:cubicBezTo>
                <a:cubicBezTo>
                  <a:pt x="20869" y="1480"/>
                  <a:pt x="20869" y="1589"/>
                  <a:pt x="20869" y="1735"/>
                </a:cubicBezTo>
                <a:lnTo>
                  <a:pt x="20869" y="13644"/>
                </a:lnTo>
                <a:lnTo>
                  <a:pt x="732" y="13644"/>
                </a:lnTo>
                <a:lnTo>
                  <a:pt x="732" y="1731"/>
                </a:lnTo>
                <a:cubicBezTo>
                  <a:pt x="732" y="1587"/>
                  <a:pt x="732" y="1478"/>
                  <a:pt x="738" y="1386"/>
                </a:cubicBezTo>
                <a:cubicBezTo>
                  <a:pt x="744" y="1295"/>
                  <a:pt x="757" y="1220"/>
                  <a:pt x="782" y="1142"/>
                </a:cubicBezTo>
                <a:cubicBezTo>
                  <a:pt x="814" y="1057"/>
                  <a:pt x="864" y="981"/>
                  <a:pt x="929" y="919"/>
                </a:cubicBezTo>
                <a:cubicBezTo>
                  <a:pt x="993" y="857"/>
                  <a:pt x="1072" y="808"/>
                  <a:pt x="1160" y="777"/>
                </a:cubicBezTo>
                <a:cubicBezTo>
                  <a:pt x="1239" y="753"/>
                  <a:pt x="1317" y="741"/>
                  <a:pt x="1412" y="735"/>
                </a:cubicBezTo>
                <a:cubicBezTo>
                  <a:pt x="1506" y="729"/>
                  <a:pt x="1619" y="729"/>
                  <a:pt x="1768" y="729"/>
                </a:cubicBezTo>
                <a:close/>
                <a:moveTo>
                  <a:pt x="1491" y="1447"/>
                </a:moveTo>
                <a:lnTo>
                  <a:pt x="1491" y="2151"/>
                </a:lnTo>
                <a:lnTo>
                  <a:pt x="2220" y="2151"/>
                </a:lnTo>
                <a:lnTo>
                  <a:pt x="2220" y="1447"/>
                </a:lnTo>
                <a:lnTo>
                  <a:pt x="1491" y="1447"/>
                </a:lnTo>
                <a:close/>
                <a:moveTo>
                  <a:pt x="2974" y="1447"/>
                </a:moveTo>
                <a:lnTo>
                  <a:pt x="2974" y="2151"/>
                </a:lnTo>
                <a:lnTo>
                  <a:pt x="3703" y="2151"/>
                </a:lnTo>
                <a:lnTo>
                  <a:pt x="3703" y="1447"/>
                </a:lnTo>
                <a:lnTo>
                  <a:pt x="2974" y="1447"/>
                </a:lnTo>
                <a:close/>
                <a:moveTo>
                  <a:pt x="4457" y="1447"/>
                </a:moveTo>
                <a:lnTo>
                  <a:pt x="4457" y="2151"/>
                </a:lnTo>
                <a:lnTo>
                  <a:pt x="5186" y="2151"/>
                </a:lnTo>
                <a:lnTo>
                  <a:pt x="5186" y="1447"/>
                </a:lnTo>
                <a:lnTo>
                  <a:pt x="4457" y="1447"/>
                </a:lnTo>
                <a:close/>
                <a:moveTo>
                  <a:pt x="3892" y="3234"/>
                </a:moveTo>
                <a:cubicBezTo>
                  <a:pt x="3732" y="3234"/>
                  <a:pt x="3650" y="3234"/>
                  <a:pt x="3564" y="3261"/>
                </a:cubicBezTo>
                <a:cubicBezTo>
                  <a:pt x="3469" y="3294"/>
                  <a:pt x="3395" y="3366"/>
                  <a:pt x="3360" y="3458"/>
                </a:cubicBezTo>
                <a:cubicBezTo>
                  <a:pt x="3333" y="3542"/>
                  <a:pt x="3333" y="3621"/>
                  <a:pt x="3333" y="3776"/>
                </a:cubicBezTo>
                <a:lnTo>
                  <a:pt x="3333" y="11650"/>
                </a:lnTo>
                <a:cubicBezTo>
                  <a:pt x="3333" y="11808"/>
                  <a:pt x="3333" y="11887"/>
                  <a:pt x="3360" y="11971"/>
                </a:cubicBezTo>
                <a:cubicBezTo>
                  <a:pt x="3395" y="12062"/>
                  <a:pt x="3469" y="12135"/>
                  <a:pt x="3564" y="12169"/>
                </a:cubicBezTo>
                <a:cubicBezTo>
                  <a:pt x="3651" y="12195"/>
                  <a:pt x="3732" y="12195"/>
                  <a:pt x="3892" y="12195"/>
                </a:cubicBezTo>
                <a:lnTo>
                  <a:pt x="17704" y="12195"/>
                </a:lnTo>
                <a:cubicBezTo>
                  <a:pt x="17868" y="12195"/>
                  <a:pt x="17949" y="12195"/>
                  <a:pt x="18036" y="12169"/>
                </a:cubicBezTo>
                <a:cubicBezTo>
                  <a:pt x="18131" y="12135"/>
                  <a:pt x="18205" y="12063"/>
                  <a:pt x="18240" y="11971"/>
                </a:cubicBezTo>
                <a:cubicBezTo>
                  <a:pt x="18267" y="11887"/>
                  <a:pt x="18267" y="11809"/>
                  <a:pt x="18267" y="11653"/>
                </a:cubicBezTo>
                <a:lnTo>
                  <a:pt x="18267" y="3778"/>
                </a:lnTo>
                <a:cubicBezTo>
                  <a:pt x="18267" y="3621"/>
                  <a:pt x="18267" y="3542"/>
                  <a:pt x="18240" y="3458"/>
                </a:cubicBezTo>
                <a:cubicBezTo>
                  <a:pt x="18205" y="3366"/>
                  <a:pt x="18131" y="3294"/>
                  <a:pt x="18036" y="3261"/>
                </a:cubicBezTo>
                <a:cubicBezTo>
                  <a:pt x="17949" y="3234"/>
                  <a:pt x="17868" y="3234"/>
                  <a:pt x="17708" y="3234"/>
                </a:cubicBezTo>
                <a:lnTo>
                  <a:pt x="3896" y="3234"/>
                </a:lnTo>
                <a:lnTo>
                  <a:pt x="3892" y="3234"/>
                </a:lnTo>
                <a:close/>
                <a:moveTo>
                  <a:pt x="4841" y="3921"/>
                </a:moveTo>
                <a:lnTo>
                  <a:pt x="16754" y="3921"/>
                </a:lnTo>
                <a:lnTo>
                  <a:pt x="10817" y="7862"/>
                </a:lnTo>
                <a:lnTo>
                  <a:pt x="4841" y="3921"/>
                </a:lnTo>
                <a:close/>
                <a:moveTo>
                  <a:pt x="4074" y="4229"/>
                </a:moveTo>
                <a:lnTo>
                  <a:pt x="7833" y="6719"/>
                </a:lnTo>
                <a:lnTo>
                  <a:pt x="4074" y="10965"/>
                </a:lnTo>
                <a:lnTo>
                  <a:pt x="4074" y="4229"/>
                </a:lnTo>
                <a:close/>
                <a:moveTo>
                  <a:pt x="17526" y="4267"/>
                </a:moveTo>
                <a:lnTo>
                  <a:pt x="17526" y="10954"/>
                </a:lnTo>
                <a:lnTo>
                  <a:pt x="13764" y="6738"/>
                </a:lnTo>
                <a:lnTo>
                  <a:pt x="17526" y="4267"/>
                </a:lnTo>
                <a:close/>
                <a:moveTo>
                  <a:pt x="8418" y="7108"/>
                </a:moveTo>
                <a:lnTo>
                  <a:pt x="10603" y="8554"/>
                </a:lnTo>
                <a:cubicBezTo>
                  <a:pt x="10665" y="8589"/>
                  <a:pt x="10736" y="8607"/>
                  <a:pt x="10809" y="8605"/>
                </a:cubicBezTo>
                <a:cubicBezTo>
                  <a:pt x="10876" y="8604"/>
                  <a:pt x="10942" y="8587"/>
                  <a:pt x="11000" y="8554"/>
                </a:cubicBezTo>
                <a:lnTo>
                  <a:pt x="13196" y="7112"/>
                </a:lnTo>
                <a:lnTo>
                  <a:pt x="17077" y="11508"/>
                </a:lnTo>
                <a:lnTo>
                  <a:pt x="4508" y="11508"/>
                </a:lnTo>
                <a:lnTo>
                  <a:pt x="8418" y="7108"/>
                </a:lnTo>
                <a:close/>
                <a:moveTo>
                  <a:pt x="732" y="14356"/>
                </a:moveTo>
                <a:lnTo>
                  <a:pt x="20869" y="14356"/>
                </a:lnTo>
                <a:lnTo>
                  <a:pt x="20869" y="15512"/>
                </a:lnTo>
                <a:cubicBezTo>
                  <a:pt x="20869" y="15656"/>
                  <a:pt x="20869" y="15764"/>
                  <a:pt x="20862" y="15856"/>
                </a:cubicBezTo>
                <a:cubicBezTo>
                  <a:pt x="20856" y="15948"/>
                  <a:pt x="20843" y="16023"/>
                  <a:pt x="20818" y="16100"/>
                </a:cubicBezTo>
                <a:cubicBezTo>
                  <a:pt x="20786" y="16185"/>
                  <a:pt x="20736" y="16261"/>
                  <a:pt x="20671" y="16323"/>
                </a:cubicBezTo>
                <a:cubicBezTo>
                  <a:pt x="20607" y="16386"/>
                  <a:pt x="20528" y="16434"/>
                  <a:pt x="20440" y="16465"/>
                </a:cubicBezTo>
                <a:cubicBezTo>
                  <a:pt x="20360" y="16490"/>
                  <a:pt x="20282" y="16502"/>
                  <a:pt x="20187" y="16508"/>
                </a:cubicBezTo>
                <a:cubicBezTo>
                  <a:pt x="20091" y="16514"/>
                  <a:pt x="19979" y="16514"/>
                  <a:pt x="19828" y="16514"/>
                </a:cubicBezTo>
                <a:lnTo>
                  <a:pt x="1768" y="16514"/>
                </a:lnTo>
                <a:cubicBezTo>
                  <a:pt x="1619" y="16514"/>
                  <a:pt x="1507" y="16514"/>
                  <a:pt x="1412" y="16508"/>
                </a:cubicBezTo>
                <a:cubicBezTo>
                  <a:pt x="1318" y="16502"/>
                  <a:pt x="1240" y="16490"/>
                  <a:pt x="1160" y="16465"/>
                </a:cubicBezTo>
                <a:cubicBezTo>
                  <a:pt x="1072" y="16434"/>
                  <a:pt x="993" y="16386"/>
                  <a:pt x="929" y="16323"/>
                </a:cubicBezTo>
                <a:cubicBezTo>
                  <a:pt x="864" y="16261"/>
                  <a:pt x="814" y="16185"/>
                  <a:pt x="782" y="16100"/>
                </a:cubicBezTo>
                <a:cubicBezTo>
                  <a:pt x="757" y="16023"/>
                  <a:pt x="744" y="15948"/>
                  <a:pt x="738" y="15855"/>
                </a:cubicBezTo>
                <a:cubicBezTo>
                  <a:pt x="732" y="15763"/>
                  <a:pt x="732" y="15653"/>
                  <a:pt x="732" y="15508"/>
                </a:cubicBezTo>
                <a:lnTo>
                  <a:pt x="732" y="14356"/>
                </a:lnTo>
                <a:close/>
                <a:moveTo>
                  <a:pt x="9214" y="17242"/>
                </a:moveTo>
                <a:lnTo>
                  <a:pt x="12398" y="17242"/>
                </a:lnTo>
                <a:lnTo>
                  <a:pt x="13004" y="20888"/>
                </a:lnTo>
                <a:lnTo>
                  <a:pt x="8628" y="20888"/>
                </a:lnTo>
                <a:lnTo>
                  <a:pt x="9214" y="1724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809226F7-8072-724C-9DC8-BEC046DC72B8}"/>
              </a:ext>
            </a:extLst>
          </p:cNvPr>
          <p:cNvSpPr/>
          <p:nvPr/>
        </p:nvSpPr>
        <p:spPr>
          <a:xfrm>
            <a:off x="8289288" y="9571295"/>
            <a:ext cx="871081" cy="984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2" h="21087" extrusionOk="0">
                <a:moveTo>
                  <a:pt x="644" y="0"/>
                </a:moveTo>
                <a:cubicBezTo>
                  <a:pt x="459" y="0"/>
                  <a:pt x="365" y="0"/>
                  <a:pt x="266" y="28"/>
                </a:cubicBezTo>
                <a:cubicBezTo>
                  <a:pt x="157" y="63"/>
                  <a:pt x="71" y="139"/>
                  <a:pt x="32" y="236"/>
                </a:cubicBezTo>
                <a:cubicBezTo>
                  <a:pt x="0" y="324"/>
                  <a:pt x="0" y="407"/>
                  <a:pt x="0" y="571"/>
                </a:cubicBezTo>
                <a:lnTo>
                  <a:pt x="0" y="16339"/>
                </a:lnTo>
                <a:cubicBezTo>
                  <a:pt x="0" y="16505"/>
                  <a:pt x="0" y="16588"/>
                  <a:pt x="32" y="16677"/>
                </a:cubicBezTo>
                <a:cubicBezTo>
                  <a:pt x="71" y="16773"/>
                  <a:pt x="157" y="16849"/>
                  <a:pt x="266" y="16885"/>
                </a:cubicBezTo>
                <a:cubicBezTo>
                  <a:pt x="365" y="16913"/>
                  <a:pt x="459" y="16913"/>
                  <a:pt x="644" y="16913"/>
                </a:cubicBezTo>
                <a:lnTo>
                  <a:pt x="9321" y="16913"/>
                </a:lnTo>
                <a:cubicBezTo>
                  <a:pt x="9548" y="17879"/>
                  <a:pt x="10080" y="18799"/>
                  <a:pt x="10925" y="19549"/>
                </a:cubicBezTo>
                <a:cubicBezTo>
                  <a:pt x="13235" y="21600"/>
                  <a:pt x="16980" y="21600"/>
                  <a:pt x="19290" y="19549"/>
                </a:cubicBezTo>
                <a:cubicBezTo>
                  <a:pt x="21600" y="17499"/>
                  <a:pt x="21600" y="14174"/>
                  <a:pt x="19290" y="12124"/>
                </a:cubicBezTo>
                <a:cubicBezTo>
                  <a:pt x="19216" y="12058"/>
                  <a:pt x="19140" y="11994"/>
                  <a:pt x="19063" y="11932"/>
                </a:cubicBezTo>
                <a:lnTo>
                  <a:pt x="19063" y="574"/>
                </a:lnTo>
                <a:cubicBezTo>
                  <a:pt x="19063" y="408"/>
                  <a:pt x="19063" y="324"/>
                  <a:pt x="19031" y="236"/>
                </a:cubicBezTo>
                <a:cubicBezTo>
                  <a:pt x="18991" y="139"/>
                  <a:pt x="18906" y="63"/>
                  <a:pt x="18797" y="28"/>
                </a:cubicBezTo>
                <a:cubicBezTo>
                  <a:pt x="18697" y="0"/>
                  <a:pt x="18604" y="0"/>
                  <a:pt x="18419" y="0"/>
                </a:cubicBezTo>
                <a:lnTo>
                  <a:pt x="647" y="0"/>
                </a:lnTo>
                <a:lnTo>
                  <a:pt x="644" y="0"/>
                </a:lnTo>
                <a:close/>
                <a:moveTo>
                  <a:pt x="773" y="685"/>
                </a:moveTo>
                <a:lnTo>
                  <a:pt x="7050" y="685"/>
                </a:lnTo>
                <a:lnTo>
                  <a:pt x="7050" y="4220"/>
                </a:lnTo>
                <a:lnTo>
                  <a:pt x="773" y="4220"/>
                </a:lnTo>
                <a:lnTo>
                  <a:pt x="773" y="685"/>
                </a:lnTo>
                <a:close/>
                <a:moveTo>
                  <a:pt x="7803" y="685"/>
                </a:moveTo>
                <a:lnTo>
                  <a:pt x="11050" y="685"/>
                </a:lnTo>
                <a:lnTo>
                  <a:pt x="11050" y="4220"/>
                </a:lnTo>
                <a:lnTo>
                  <a:pt x="7803" y="4220"/>
                </a:lnTo>
                <a:lnTo>
                  <a:pt x="7803" y="685"/>
                </a:lnTo>
                <a:close/>
                <a:moveTo>
                  <a:pt x="11803" y="685"/>
                </a:moveTo>
                <a:lnTo>
                  <a:pt x="18291" y="685"/>
                </a:lnTo>
                <a:lnTo>
                  <a:pt x="18291" y="4220"/>
                </a:lnTo>
                <a:lnTo>
                  <a:pt x="11803" y="4220"/>
                </a:lnTo>
                <a:lnTo>
                  <a:pt x="11803" y="685"/>
                </a:lnTo>
                <a:close/>
                <a:moveTo>
                  <a:pt x="773" y="4934"/>
                </a:moveTo>
                <a:lnTo>
                  <a:pt x="7050" y="4934"/>
                </a:lnTo>
                <a:lnTo>
                  <a:pt x="7050" y="6788"/>
                </a:lnTo>
                <a:cubicBezTo>
                  <a:pt x="7050" y="6954"/>
                  <a:pt x="7050" y="7037"/>
                  <a:pt x="7081" y="7126"/>
                </a:cubicBezTo>
                <a:cubicBezTo>
                  <a:pt x="7121" y="7223"/>
                  <a:pt x="7207" y="7299"/>
                  <a:pt x="7316" y="7334"/>
                </a:cubicBezTo>
                <a:cubicBezTo>
                  <a:pt x="7415" y="7362"/>
                  <a:pt x="7509" y="7362"/>
                  <a:pt x="7694" y="7362"/>
                </a:cubicBezTo>
                <a:lnTo>
                  <a:pt x="11156" y="7362"/>
                </a:lnTo>
                <a:cubicBezTo>
                  <a:pt x="11344" y="7362"/>
                  <a:pt x="11438" y="7362"/>
                  <a:pt x="11537" y="7334"/>
                </a:cubicBezTo>
                <a:cubicBezTo>
                  <a:pt x="11646" y="7299"/>
                  <a:pt x="11732" y="7223"/>
                  <a:pt x="11772" y="7126"/>
                </a:cubicBezTo>
                <a:cubicBezTo>
                  <a:pt x="11803" y="7037"/>
                  <a:pt x="11803" y="6954"/>
                  <a:pt x="11803" y="6790"/>
                </a:cubicBezTo>
                <a:lnTo>
                  <a:pt x="11803" y="4934"/>
                </a:lnTo>
                <a:lnTo>
                  <a:pt x="18291" y="4934"/>
                </a:lnTo>
                <a:lnTo>
                  <a:pt x="18291" y="11411"/>
                </a:lnTo>
                <a:cubicBezTo>
                  <a:pt x="17323" y="10861"/>
                  <a:pt x="16215" y="10585"/>
                  <a:pt x="15107" y="10585"/>
                </a:cubicBezTo>
                <a:cubicBezTo>
                  <a:pt x="13593" y="10585"/>
                  <a:pt x="12080" y="11098"/>
                  <a:pt x="10925" y="12124"/>
                </a:cubicBezTo>
                <a:cubicBezTo>
                  <a:pt x="9658" y="13248"/>
                  <a:pt x="9090" y="14756"/>
                  <a:pt x="9213" y="16227"/>
                </a:cubicBezTo>
                <a:lnTo>
                  <a:pt x="773" y="16227"/>
                </a:lnTo>
                <a:lnTo>
                  <a:pt x="773" y="4934"/>
                </a:lnTo>
                <a:close/>
                <a:moveTo>
                  <a:pt x="7803" y="4934"/>
                </a:moveTo>
                <a:lnTo>
                  <a:pt x="11050" y="4934"/>
                </a:lnTo>
                <a:lnTo>
                  <a:pt x="11050" y="6697"/>
                </a:lnTo>
                <a:lnTo>
                  <a:pt x="7803" y="6697"/>
                </a:lnTo>
                <a:lnTo>
                  <a:pt x="7803" y="4934"/>
                </a:lnTo>
                <a:close/>
                <a:moveTo>
                  <a:pt x="15107" y="11282"/>
                </a:moveTo>
                <a:cubicBezTo>
                  <a:pt x="16420" y="11282"/>
                  <a:pt x="17733" y="11727"/>
                  <a:pt x="18735" y="12616"/>
                </a:cubicBezTo>
                <a:cubicBezTo>
                  <a:pt x="20738" y="14394"/>
                  <a:pt x="20738" y="17278"/>
                  <a:pt x="18735" y="19056"/>
                </a:cubicBezTo>
                <a:cubicBezTo>
                  <a:pt x="16731" y="20835"/>
                  <a:pt x="13483" y="20835"/>
                  <a:pt x="11479" y="19056"/>
                </a:cubicBezTo>
                <a:cubicBezTo>
                  <a:pt x="9476" y="17278"/>
                  <a:pt x="9476" y="14394"/>
                  <a:pt x="11479" y="12616"/>
                </a:cubicBezTo>
                <a:cubicBezTo>
                  <a:pt x="12481" y="11727"/>
                  <a:pt x="13794" y="11282"/>
                  <a:pt x="15107" y="11282"/>
                </a:cubicBezTo>
                <a:close/>
                <a:moveTo>
                  <a:pt x="14712" y="11986"/>
                </a:moveTo>
                <a:lnTo>
                  <a:pt x="14712" y="13007"/>
                </a:lnTo>
                <a:lnTo>
                  <a:pt x="15515" y="13007"/>
                </a:lnTo>
                <a:lnTo>
                  <a:pt x="15515" y="11986"/>
                </a:lnTo>
                <a:lnTo>
                  <a:pt x="14712" y="11986"/>
                </a:lnTo>
                <a:close/>
                <a:moveTo>
                  <a:pt x="16917" y="12319"/>
                </a:moveTo>
                <a:lnTo>
                  <a:pt x="16345" y="13206"/>
                </a:lnTo>
                <a:lnTo>
                  <a:pt x="17042" y="13559"/>
                </a:lnTo>
                <a:lnTo>
                  <a:pt x="17614" y="12674"/>
                </a:lnTo>
                <a:lnTo>
                  <a:pt x="16917" y="12319"/>
                </a:lnTo>
                <a:close/>
                <a:moveTo>
                  <a:pt x="13277" y="12327"/>
                </a:moveTo>
                <a:lnTo>
                  <a:pt x="12583" y="12685"/>
                </a:lnTo>
                <a:lnTo>
                  <a:pt x="13162" y="13568"/>
                </a:lnTo>
                <a:lnTo>
                  <a:pt x="13856" y="13209"/>
                </a:lnTo>
                <a:lnTo>
                  <a:pt x="13277" y="12327"/>
                </a:lnTo>
                <a:close/>
                <a:moveTo>
                  <a:pt x="11550" y="13604"/>
                </a:moveTo>
                <a:lnTo>
                  <a:pt x="11149" y="14221"/>
                </a:lnTo>
                <a:lnTo>
                  <a:pt x="12146" y="14732"/>
                </a:lnTo>
                <a:lnTo>
                  <a:pt x="12547" y="14114"/>
                </a:lnTo>
                <a:lnTo>
                  <a:pt x="11550" y="13604"/>
                </a:lnTo>
                <a:close/>
                <a:moveTo>
                  <a:pt x="18464" y="13773"/>
                </a:moveTo>
                <a:lnTo>
                  <a:pt x="15568" y="15234"/>
                </a:lnTo>
                <a:cubicBezTo>
                  <a:pt x="15248" y="15041"/>
                  <a:pt x="14810" y="15070"/>
                  <a:pt x="14527" y="15321"/>
                </a:cubicBezTo>
                <a:cubicBezTo>
                  <a:pt x="14206" y="15606"/>
                  <a:pt x="14206" y="16067"/>
                  <a:pt x="14527" y="16352"/>
                </a:cubicBezTo>
                <a:cubicBezTo>
                  <a:pt x="14848" y="16636"/>
                  <a:pt x="15367" y="16636"/>
                  <a:pt x="15688" y="16352"/>
                </a:cubicBezTo>
                <a:cubicBezTo>
                  <a:pt x="15837" y="16219"/>
                  <a:pt x="15913" y="16048"/>
                  <a:pt x="15924" y="15875"/>
                </a:cubicBezTo>
                <a:lnTo>
                  <a:pt x="18861" y="14393"/>
                </a:lnTo>
                <a:lnTo>
                  <a:pt x="18464" y="13773"/>
                </a:lnTo>
                <a:close/>
                <a:moveTo>
                  <a:pt x="10770" y="15477"/>
                </a:moveTo>
                <a:lnTo>
                  <a:pt x="10770" y="16190"/>
                </a:lnTo>
                <a:lnTo>
                  <a:pt x="11921" y="16190"/>
                </a:lnTo>
                <a:lnTo>
                  <a:pt x="11921" y="15477"/>
                </a:lnTo>
                <a:lnTo>
                  <a:pt x="10770" y="15477"/>
                </a:lnTo>
                <a:close/>
                <a:moveTo>
                  <a:pt x="18295" y="15482"/>
                </a:moveTo>
                <a:lnTo>
                  <a:pt x="18295" y="16195"/>
                </a:lnTo>
                <a:lnTo>
                  <a:pt x="19445" y="16195"/>
                </a:lnTo>
                <a:lnTo>
                  <a:pt x="19445" y="15482"/>
                </a:lnTo>
                <a:lnTo>
                  <a:pt x="18295" y="15482"/>
                </a:lnTo>
                <a:close/>
                <a:moveTo>
                  <a:pt x="18068" y="16941"/>
                </a:moveTo>
                <a:lnTo>
                  <a:pt x="17667" y="17559"/>
                </a:lnTo>
                <a:lnTo>
                  <a:pt x="18664" y="18069"/>
                </a:lnTo>
                <a:lnTo>
                  <a:pt x="19065" y="17451"/>
                </a:lnTo>
                <a:lnTo>
                  <a:pt x="18068" y="16941"/>
                </a:lnTo>
                <a:close/>
                <a:moveTo>
                  <a:pt x="12148" y="16946"/>
                </a:moveTo>
                <a:lnTo>
                  <a:pt x="11153" y="17459"/>
                </a:lnTo>
                <a:lnTo>
                  <a:pt x="11557" y="18075"/>
                </a:lnTo>
                <a:lnTo>
                  <a:pt x="12551" y="17562"/>
                </a:lnTo>
                <a:lnTo>
                  <a:pt x="12148" y="16946"/>
                </a:lnTo>
                <a:close/>
                <a:moveTo>
                  <a:pt x="17053" y="18104"/>
                </a:moveTo>
                <a:lnTo>
                  <a:pt x="16359" y="18463"/>
                </a:lnTo>
                <a:lnTo>
                  <a:pt x="16937" y="19345"/>
                </a:lnTo>
                <a:lnTo>
                  <a:pt x="17632" y="18988"/>
                </a:lnTo>
                <a:lnTo>
                  <a:pt x="17053" y="18104"/>
                </a:lnTo>
                <a:close/>
                <a:moveTo>
                  <a:pt x="13173" y="18113"/>
                </a:moveTo>
                <a:lnTo>
                  <a:pt x="12601" y="18999"/>
                </a:lnTo>
                <a:lnTo>
                  <a:pt x="13298" y="19353"/>
                </a:lnTo>
                <a:lnTo>
                  <a:pt x="13870" y="18467"/>
                </a:lnTo>
                <a:lnTo>
                  <a:pt x="13173" y="18113"/>
                </a:lnTo>
                <a:close/>
                <a:moveTo>
                  <a:pt x="14706" y="18665"/>
                </a:moveTo>
                <a:lnTo>
                  <a:pt x="14706" y="19686"/>
                </a:lnTo>
                <a:lnTo>
                  <a:pt x="15509" y="19686"/>
                </a:lnTo>
                <a:lnTo>
                  <a:pt x="15509" y="18665"/>
                </a:lnTo>
                <a:lnTo>
                  <a:pt x="14706" y="1866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Фигура">
            <a:extLst>
              <a:ext uri="{FF2B5EF4-FFF2-40B4-BE49-F238E27FC236}">
                <a16:creationId xmlns:a16="http://schemas.microsoft.com/office/drawing/2014/main" id="{A6031953-05CD-3B45-B0EA-CBB445332156}"/>
              </a:ext>
            </a:extLst>
          </p:cNvPr>
          <p:cNvSpPr/>
          <p:nvPr/>
        </p:nvSpPr>
        <p:spPr>
          <a:xfrm>
            <a:off x="19595573" y="7339067"/>
            <a:ext cx="592484" cy="989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1" y="0"/>
                </a:moveTo>
                <a:cubicBezTo>
                  <a:pt x="825" y="0"/>
                  <a:pt x="722" y="0"/>
                  <a:pt x="635" y="4"/>
                </a:cubicBezTo>
                <a:cubicBezTo>
                  <a:pt x="548" y="7"/>
                  <a:pt x="477" y="14"/>
                  <a:pt x="404" y="28"/>
                </a:cubicBezTo>
                <a:cubicBezTo>
                  <a:pt x="323" y="45"/>
                  <a:pt x="252" y="73"/>
                  <a:pt x="193" y="108"/>
                </a:cubicBezTo>
                <a:cubicBezTo>
                  <a:pt x="134" y="144"/>
                  <a:pt x="87" y="187"/>
                  <a:pt x="58" y="235"/>
                </a:cubicBezTo>
                <a:cubicBezTo>
                  <a:pt x="35" y="279"/>
                  <a:pt x="24" y="321"/>
                  <a:pt x="18" y="373"/>
                </a:cubicBezTo>
                <a:cubicBezTo>
                  <a:pt x="12" y="425"/>
                  <a:pt x="12" y="486"/>
                  <a:pt x="12" y="568"/>
                </a:cubicBezTo>
                <a:lnTo>
                  <a:pt x="0" y="6697"/>
                </a:lnTo>
                <a:cubicBezTo>
                  <a:pt x="183" y="9818"/>
                  <a:pt x="4045" y="12360"/>
                  <a:pt x="9045" y="12844"/>
                </a:cubicBezTo>
                <a:lnTo>
                  <a:pt x="9045" y="19447"/>
                </a:lnTo>
                <a:lnTo>
                  <a:pt x="4879" y="19447"/>
                </a:lnTo>
                <a:cubicBezTo>
                  <a:pt x="4142" y="19442"/>
                  <a:pt x="3427" y="19597"/>
                  <a:pt x="2866" y="19883"/>
                </a:cubicBezTo>
                <a:cubicBezTo>
                  <a:pt x="2254" y="20195"/>
                  <a:pt x="1872" y="20638"/>
                  <a:pt x="1801" y="21118"/>
                </a:cubicBezTo>
                <a:lnTo>
                  <a:pt x="1801" y="21219"/>
                </a:lnTo>
                <a:cubicBezTo>
                  <a:pt x="1803" y="21326"/>
                  <a:pt x="1879" y="21427"/>
                  <a:pt x="2011" y="21499"/>
                </a:cubicBezTo>
                <a:cubicBezTo>
                  <a:pt x="2127" y="21563"/>
                  <a:pt x="2279" y="21599"/>
                  <a:pt x="2438" y="21600"/>
                </a:cubicBezTo>
                <a:lnTo>
                  <a:pt x="19143" y="21600"/>
                </a:lnTo>
                <a:cubicBezTo>
                  <a:pt x="19301" y="21599"/>
                  <a:pt x="19453" y="21563"/>
                  <a:pt x="19570" y="21499"/>
                </a:cubicBezTo>
                <a:cubicBezTo>
                  <a:pt x="19702" y="21427"/>
                  <a:pt x="19778" y="21326"/>
                  <a:pt x="19780" y="21219"/>
                </a:cubicBezTo>
                <a:lnTo>
                  <a:pt x="19780" y="21118"/>
                </a:lnTo>
                <a:cubicBezTo>
                  <a:pt x="19709" y="20638"/>
                  <a:pt x="19327" y="20195"/>
                  <a:pt x="18715" y="19883"/>
                </a:cubicBezTo>
                <a:cubicBezTo>
                  <a:pt x="18154" y="19597"/>
                  <a:pt x="17439" y="19442"/>
                  <a:pt x="16702" y="19447"/>
                </a:cubicBezTo>
                <a:lnTo>
                  <a:pt x="12567" y="19447"/>
                </a:lnTo>
                <a:lnTo>
                  <a:pt x="12567" y="12838"/>
                </a:lnTo>
                <a:cubicBezTo>
                  <a:pt x="17610" y="12335"/>
                  <a:pt x="21491" y="9744"/>
                  <a:pt x="21600" y="6581"/>
                </a:cubicBezTo>
                <a:lnTo>
                  <a:pt x="21573" y="571"/>
                </a:lnTo>
                <a:cubicBezTo>
                  <a:pt x="21573" y="488"/>
                  <a:pt x="21572" y="426"/>
                  <a:pt x="21566" y="373"/>
                </a:cubicBezTo>
                <a:cubicBezTo>
                  <a:pt x="21561" y="321"/>
                  <a:pt x="21550" y="279"/>
                  <a:pt x="21526" y="235"/>
                </a:cubicBezTo>
                <a:cubicBezTo>
                  <a:pt x="21497" y="187"/>
                  <a:pt x="21451" y="144"/>
                  <a:pt x="21392" y="108"/>
                </a:cubicBezTo>
                <a:cubicBezTo>
                  <a:pt x="21332" y="73"/>
                  <a:pt x="21260" y="45"/>
                  <a:pt x="21180" y="28"/>
                </a:cubicBezTo>
                <a:cubicBezTo>
                  <a:pt x="21106" y="14"/>
                  <a:pt x="21035" y="7"/>
                  <a:pt x="20948" y="4"/>
                </a:cubicBezTo>
                <a:cubicBezTo>
                  <a:pt x="20861" y="0"/>
                  <a:pt x="20759" y="0"/>
                  <a:pt x="20623" y="0"/>
                </a:cubicBezTo>
                <a:lnTo>
                  <a:pt x="965" y="0"/>
                </a:lnTo>
                <a:lnTo>
                  <a:pt x="961" y="0"/>
                </a:lnTo>
                <a:close/>
                <a:moveTo>
                  <a:pt x="1123" y="721"/>
                </a:moveTo>
                <a:lnTo>
                  <a:pt x="9377" y="721"/>
                </a:lnTo>
                <a:lnTo>
                  <a:pt x="4902" y="3383"/>
                </a:lnTo>
                <a:cubicBezTo>
                  <a:pt x="4748" y="3473"/>
                  <a:pt x="4695" y="3609"/>
                  <a:pt x="4765" y="3731"/>
                </a:cubicBezTo>
                <a:cubicBezTo>
                  <a:pt x="4843" y="3866"/>
                  <a:pt x="5055" y="3957"/>
                  <a:pt x="5294" y="3958"/>
                </a:cubicBezTo>
                <a:lnTo>
                  <a:pt x="9481" y="3958"/>
                </a:lnTo>
                <a:lnTo>
                  <a:pt x="5004" y="6925"/>
                </a:lnTo>
                <a:lnTo>
                  <a:pt x="5884" y="7405"/>
                </a:lnTo>
                <a:lnTo>
                  <a:pt x="11269" y="3799"/>
                </a:lnTo>
                <a:cubicBezTo>
                  <a:pt x="11397" y="3710"/>
                  <a:pt x="11437" y="3587"/>
                  <a:pt x="11373" y="3476"/>
                </a:cubicBezTo>
                <a:cubicBezTo>
                  <a:pt x="11296" y="3343"/>
                  <a:pt x="11089" y="3253"/>
                  <a:pt x="10855" y="3250"/>
                </a:cubicBezTo>
                <a:lnTo>
                  <a:pt x="6743" y="3257"/>
                </a:lnTo>
                <a:lnTo>
                  <a:pt x="11057" y="721"/>
                </a:lnTo>
                <a:lnTo>
                  <a:pt x="20461" y="721"/>
                </a:lnTo>
                <a:lnTo>
                  <a:pt x="20450" y="6616"/>
                </a:lnTo>
                <a:cubicBezTo>
                  <a:pt x="20308" y="9776"/>
                  <a:pt x="15965" y="12288"/>
                  <a:pt x="10683" y="12263"/>
                </a:cubicBezTo>
                <a:cubicBezTo>
                  <a:pt x="5581" y="12239"/>
                  <a:pt x="1394" y="9840"/>
                  <a:pt x="1129" y="6791"/>
                </a:cubicBezTo>
                <a:lnTo>
                  <a:pt x="1123" y="721"/>
                </a:lnTo>
                <a:close/>
                <a:moveTo>
                  <a:pt x="11473" y="12913"/>
                </a:moveTo>
                <a:lnTo>
                  <a:pt x="11473" y="19447"/>
                </a:lnTo>
                <a:lnTo>
                  <a:pt x="10138" y="19447"/>
                </a:lnTo>
                <a:lnTo>
                  <a:pt x="10138" y="12916"/>
                </a:lnTo>
                <a:cubicBezTo>
                  <a:pt x="10329" y="12923"/>
                  <a:pt x="10521" y="12927"/>
                  <a:pt x="10714" y="12927"/>
                </a:cubicBezTo>
                <a:cubicBezTo>
                  <a:pt x="10970" y="12928"/>
                  <a:pt x="11222" y="12922"/>
                  <a:pt x="11473" y="12913"/>
                </a:cubicBezTo>
                <a:close/>
                <a:moveTo>
                  <a:pt x="4552" y="20156"/>
                </a:moveTo>
                <a:lnTo>
                  <a:pt x="17029" y="20156"/>
                </a:lnTo>
                <a:cubicBezTo>
                  <a:pt x="17431" y="20165"/>
                  <a:pt x="17813" y="20263"/>
                  <a:pt x="18103" y="20430"/>
                </a:cubicBezTo>
                <a:cubicBezTo>
                  <a:pt x="18317" y="20553"/>
                  <a:pt x="18470" y="20710"/>
                  <a:pt x="18545" y="20883"/>
                </a:cubicBezTo>
                <a:lnTo>
                  <a:pt x="3035" y="20883"/>
                </a:lnTo>
                <a:cubicBezTo>
                  <a:pt x="3111" y="20710"/>
                  <a:pt x="3264" y="20554"/>
                  <a:pt x="3479" y="20430"/>
                </a:cubicBezTo>
                <a:cubicBezTo>
                  <a:pt x="3768" y="20263"/>
                  <a:pt x="4150" y="20165"/>
                  <a:pt x="4552" y="2015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Фигура">
            <a:extLst>
              <a:ext uri="{FF2B5EF4-FFF2-40B4-BE49-F238E27FC236}">
                <a16:creationId xmlns:a16="http://schemas.microsoft.com/office/drawing/2014/main" id="{4C29B606-9D9B-F44E-8B68-2BE0544411AB}"/>
              </a:ext>
            </a:extLst>
          </p:cNvPr>
          <p:cNvSpPr/>
          <p:nvPr/>
        </p:nvSpPr>
        <p:spPr>
          <a:xfrm>
            <a:off x="12774462" y="5108819"/>
            <a:ext cx="830285" cy="997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extrusionOk="0">
                <a:moveTo>
                  <a:pt x="5635" y="0"/>
                </a:moveTo>
                <a:cubicBezTo>
                  <a:pt x="5478" y="-8"/>
                  <a:pt x="5328" y="56"/>
                  <a:pt x="5245" y="166"/>
                </a:cubicBezTo>
                <a:lnTo>
                  <a:pt x="927" y="5176"/>
                </a:lnTo>
                <a:cubicBezTo>
                  <a:pt x="850" y="5270"/>
                  <a:pt x="836" y="5390"/>
                  <a:pt x="889" y="5495"/>
                </a:cubicBezTo>
                <a:cubicBezTo>
                  <a:pt x="954" y="5625"/>
                  <a:pt x="1110" y="5709"/>
                  <a:pt x="1280" y="5705"/>
                </a:cubicBezTo>
                <a:lnTo>
                  <a:pt x="3028" y="5705"/>
                </a:lnTo>
                <a:lnTo>
                  <a:pt x="3028" y="16895"/>
                </a:lnTo>
                <a:cubicBezTo>
                  <a:pt x="3025" y="16986"/>
                  <a:pt x="3067" y="17074"/>
                  <a:pt x="3143" y="17139"/>
                </a:cubicBezTo>
                <a:cubicBezTo>
                  <a:pt x="3227" y="17212"/>
                  <a:pt x="3346" y="17249"/>
                  <a:pt x="3467" y="17241"/>
                </a:cubicBezTo>
                <a:lnTo>
                  <a:pt x="7435" y="17240"/>
                </a:lnTo>
                <a:lnTo>
                  <a:pt x="7796" y="17240"/>
                </a:lnTo>
                <a:cubicBezTo>
                  <a:pt x="7903" y="17237"/>
                  <a:pt x="8005" y="17199"/>
                  <a:pt x="8081" y="17135"/>
                </a:cubicBezTo>
                <a:cubicBezTo>
                  <a:pt x="8158" y="17070"/>
                  <a:pt x="8201" y="16982"/>
                  <a:pt x="8201" y="16890"/>
                </a:cubicBezTo>
                <a:lnTo>
                  <a:pt x="8201" y="5703"/>
                </a:lnTo>
                <a:lnTo>
                  <a:pt x="9984" y="5703"/>
                </a:lnTo>
                <a:cubicBezTo>
                  <a:pt x="10136" y="5701"/>
                  <a:pt x="10272" y="5627"/>
                  <a:pt x="10336" y="5513"/>
                </a:cubicBezTo>
                <a:cubicBezTo>
                  <a:pt x="10393" y="5411"/>
                  <a:pt x="10383" y="5291"/>
                  <a:pt x="10309" y="5197"/>
                </a:cubicBezTo>
                <a:lnTo>
                  <a:pt x="5968" y="166"/>
                </a:lnTo>
                <a:cubicBezTo>
                  <a:pt x="5896" y="69"/>
                  <a:pt x="5772" y="7"/>
                  <a:pt x="5635" y="0"/>
                </a:cubicBezTo>
                <a:close/>
                <a:moveTo>
                  <a:pt x="16035" y="0"/>
                </a:moveTo>
                <a:cubicBezTo>
                  <a:pt x="15878" y="-8"/>
                  <a:pt x="15729" y="56"/>
                  <a:pt x="15645" y="166"/>
                </a:cubicBezTo>
                <a:lnTo>
                  <a:pt x="11327" y="5176"/>
                </a:lnTo>
                <a:cubicBezTo>
                  <a:pt x="11250" y="5270"/>
                  <a:pt x="11236" y="5390"/>
                  <a:pt x="11289" y="5495"/>
                </a:cubicBezTo>
                <a:cubicBezTo>
                  <a:pt x="11355" y="5625"/>
                  <a:pt x="11510" y="5709"/>
                  <a:pt x="11680" y="5705"/>
                </a:cubicBezTo>
                <a:lnTo>
                  <a:pt x="13429" y="5705"/>
                </a:lnTo>
                <a:lnTo>
                  <a:pt x="13429" y="16895"/>
                </a:lnTo>
                <a:cubicBezTo>
                  <a:pt x="13426" y="16986"/>
                  <a:pt x="13467" y="17074"/>
                  <a:pt x="13543" y="17139"/>
                </a:cubicBezTo>
                <a:cubicBezTo>
                  <a:pt x="13628" y="17212"/>
                  <a:pt x="13746" y="17249"/>
                  <a:pt x="13867" y="17241"/>
                </a:cubicBezTo>
                <a:lnTo>
                  <a:pt x="17835" y="17240"/>
                </a:lnTo>
                <a:lnTo>
                  <a:pt x="18196" y="17240"/>
                </a:lnTo>
                <a:cubicBezTo>
                  <a:pt x="18304" y="17237"/>
                  <a:pt x="18406" y="17199"/>
                  <a:pt x="18481" y="17135"/>
                </a:cubicBezTo>
                <a:cubicBezTo>
                  <a:pt x="18558" y="17070"/>
                  <a:pt x="18601" y="16982"/>
                  <a:pt x="18601" y="16890"/>
                </a:cubicBezTo>
                <a:lnTo>
                  <a:pt x="18601" y="5703"/>
                </a:lnTo>
                <a:lnTo>
                  <a:pt x="20384" y="5703"/>
                </a:lnTo>
                <a:cubicBezTo>
                  <a:pt x="20536" y="5701"/>
                  <a:pt x="20672" y="5627"/>
                  <a:pt x="20736" y="5513"/>
                </a:cubicBezTo>
                <a:cubicBezTo>
                  <a:pt x="20793" y="5411"/>
                  <a:pt x="20783" y="5291"/>
                  <a:pt x="20709" y="5197"/>
                </a:cubicBezTo>
                <a:lnTo>
                  <a:pt x="16368" y="166"/>
                </a:lnTo>
                <a:cubicBezTo>
                  <a:pt x="16296" y="69"/>
                  <a:pt x="16172" y="7"/>
                  <a:pt x="16035" y="0"/>
                </a:cubicBezTo>
                <a:close/>
                <a:moveTo>
                  <a:pt x="5598" y="897"/>
                </a:moveTo>
                <a:lnTo>
                  <a:pt x="9105" y="5034"/>
                </a:lnTo>
                <a:lnTo>
                  <a:pt x="7784" y="5034"/>
                </a:lnTo>
                <a:cubicBezTo>
                  <a:pt x="7663" y="5043"/>
                  <a:pt x="7551" y="5089"/>
                  <a:pt x="7468" y="5162"/>
                </a:cubicBezTo>
                <a:cubicBezTo>
                  <a:pt x="7386" y="5235"/>
                  <a:pt x="7338" y="5330"/>
                  <a:pt x="7334" y="5430"/>
                </a:cubicBezTo>
                <a:lnTo>
                  <a:pt x="7334" y="16540"/>
                </a:lnTo>
                <a:lnTo>
                  <a:pt x="3843" y="16550"/>
                </a:lnTo>
                <a:lnTo>
                  <a:pt x="3843" y="5329"/>
                </a:lnTo>
                <a:cubicBezTo>
                  <a:pt x="3835" y="5244"/>
                  <a:pt x="3790" y="5164"/>
                  <a:pt x="3715" y="5106"/>
                </a:cubicBezTo>
                <a:cubicBezTo>
                  <a:pt x="3648" y="5053"/>
                  <a:pt x="3560" y="5022"/>
                  <a:pt x="3468" y="5016"/>
                </a:cubicBezTo>
                <a:lnTo>
                  <a:pt x="2095" y="5016"/>
                </a:lnTo>
                <a:lnTo>
                  <a:pt x="5598" y="897"/>
                </a:lnTo>
                <a:close/>
                <a:moveTo>
                  <a:pt x="15999" y="897"/>
                </a:moveTo>
                <a:lnTo>
                  <a:pt x="19506" y="5034"/>
                </a:lnTo>
                <a:lnTo>
                  <a:pt x="18184" y="5034"/>
                </a:lnTo>
                <a:cubicBezTo>
                  <a:pt x="18064" y="5043"/>
                  <a:pt x="17951" y="5089"/>
                  <a:pt x="17868" y="5162"/>
                </a:cubicBezTo>
                <a:cubicBezTo>
                  <a:pt x="17786" y="5235"/>
                  <a:pt x="17738" y="5330"/>
                  <a:pt x="17734" y="5430"/>
                </a:cubicBezTo>
                <a:lnTo>
                  <a:pt x="17734" y="16540"/>
                </a:lnTo>
                <a:lnTo>
                  <a:pt x="14243" y="16550"/>
                </a:lnTo>
                <a:lnTo>
                  <a:pt x="14243" y="5329"/>
                </a:lnTo>
                <a:cubicBezTo>
                  <a:pt x="14236" y="5244"/>
                  <a:pt x="14190" y="5164"/>
                  <a:pt x="14116" y="5106"/>
                </a:cubicBezTo>
                <a:cubicBezTo>
                  <a:pt x="14048" y="5053"/>
                  <a:pt x="13960" y="5022"/>
                  <a:pt x="13868" y="5016"/>
                </a:cubicBezTo>
                <a:lnTo>
                  <a:pt x="12495" y="5016"/>
                </a:lnTo>
                <a:lnTo>
                  <a:pt x="15999" y="897"/>
                </a:lnTo>
                <a:close/>
                <a:moveTo>
                  <a:pt x="606" y="17983"/>
                </a:moveTo>
                <a:cubicBezTo>
                  <a:pt x="432" y="17983"/>
                  <a:pt x="343" y="17983"/>
                  <a:pt x="250" y="18008"/>
                </a:cubicBezTo>
                <a:cubicBezTo>
                  <a:pt x="148" y="18039"/>
                  <a:pt x="67" y="18106"/>
                  <a:pt x="30" y="18191"/>
                </a:cubicBezTo>
                <a:cubicBezTo>
                  <a:pt x="0" y="18269"/>
                  <a:pt x="0" y="18342"/>
                  <a:pt x="0" y="18486"/>
                </a:cubicBezTo>
                <a:lnTo>
                  <a:pt x="0" y="21086"/>
                </a:lnTo>
                <a:cubicBezTo>
                  <a:pt x="0" y="21232"/>
                  <a:pt x="0" y="21306"/>
                  <a:pt x="30" y="21384"/>
                </a:cubicBezTo>
                <a:cubicBezTo>
                  <a:pt x="67" y="21469"/>
                  <a:pt x="148" y="21536"/>
                  <a:pt x="250" y="21567"/>
                </a:cubicBezTo>
                <a:cubicBezTo>
                  <a:pt x="344" y="21592"/>
                  <a:pt x="432" y="21592"/>
                  <a:pt x="606" y="21592"/>
                </a:cubicBezTo>
                <a:lnTo>
                  <a:pt x="20991" y="21592"/>
                </a:lnTo>
                <a:cubicBezTo>
                  <a:pt x="21168" y="21592"/>
                  <a:pt x="21255" y="21592"/>
                  <a:pt x="21349" y="21567"/>
                </a:cubicBezTo>
                <a:cubicBezTo>
                  <a:pt x="21451" y="21536"/>
                  <a:pt x="21533" y="21469"/>
                  <a:pt x="21570" y="21384"/>
                </a:cubicBezTo>
                <a:cubicBezTo>
                  <a:pt x="21600" y="21306"/>
                  <a:pt x="21600" y="21233"/>
                  <a:pt x="21600" y="21088"/>
                </a:cubicBezTo>
                <a:lnTo>
                  <a:pt x="21600" y="18489"/>
                </a:lnTo>
                <a:cubicBezTo>
                  <a:pt x="21600" y="18342"/>
                  <a:pt x="21600" y="18269"/>
                  <a:pt x="21570" y="18191"/>
                </a:cubicBezTo>
                <a:cubicBezTo>
                  <a:pt x="21533" y="18106"/>
                  <a:pt x="21451" y="18039"/>
                  <a:pt x="21349" y="18008"/>
                </a:cubicBezTo>
                <a:cubicBezTo>
                  <a:pt x="21255" y="17983"/>
                  <a:pt x="21168" y="17983"/>
                  <a:pt x="20994" y="17983"/>
                </a:cubicBezTo>
                <a:lnTo>
                  <a:pt x="609" y="17983"/>
                </a:lnTo>
                <a:lnTo>
                  <a:pt x="606" y="17983"/>
                </a:lnTo>
                <a:close/>
                <a:moveTo>
                  <a:pt x="813" y="18673"/>
                </a:moveTo>
                <a:lnTo>
                  <a:pt x="20787" y="18673"/>
                </a:lnTo>
                <a:lnTo>
                  <a:pt x="20787" y="20902"/>
                </a:lnTo>
                <a:lnTo>
                  <a:pt x="813" y="20902"/>
                </a:lnTo>
                <a:lnTo>
                  <a:pt x="813" y="1867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Фигура">
            <a:extLst>
              <a:ext uri="{FF2B5EF4-FFF2-40B4-BE49-F238E27FC236}">
                <a16:creationId xmlns:a16="http://schemas.microsoft.com/office/drawing/2014/main" id="{1FA0A5FE-1D8F-E949-9403-3174D083F23F}"/>
              </a:ext>
            </a:extLst>
          </p:cNvPr>
          <p:cNvSpPr/>
          <p:nvPr/>
        </p:nvSpPr>
        <p:spPr>
          <a:xfrm>
            <a:off x="8210834" y="2873537"/>
            <a:ext cx="1004296" cy="1004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9" h="20619" extrusionOk="0">
                <a:moveTo>
                  <a:pt x="9854" y="0"/>
                </a:moveTo>
                <a:cubicBezTo>
                  <a:pt x="8152" y="0"/>
                  <a:pt x="6451" y="462"/>
                  <a:pt x="4932" y="1379"/>
                </a:cubicBezTo>
                <a:cubicBezTo>
                  <a:pt x="4645" y="953"/>
                  <a:pt x="4174" y="658"/>
                  <a:pt x="3605" y="660"/>
                </a:cubicBezTo>
                <a:cubicBezTo>
                  <a:pt x="2337" y="663"/>
                  <a:pt x="1556" y="2111"/>
                  <a:pt x="2209" y="3248"/>
                </a:cubicBezTo>
                <a:lnTo>
                  <a:pt x="2391" y="3581"/>
                </a:lnTo>
                <a:cubicBezTo>
                  <a:pt x="-953" y="7632"/>
                  <a:pt x="-791" y="13756"/>
                  <a:pt x="2885" y="17601"/>
                </a:cubicBezTo>
                <a:cubicBezTo>
                  <a:pt x="6433" y="21313"/>
                  <a:pt x="12012" y="21600"/>
                  <a:pt x="15879" y="18468"/>
                </a:cubicBezTo>
                <a:lnTo>
                  <a:pt x="17676" y="20349"/>
                </a:lnTo>
                <a:cubicBezTo>
                  <a:pt x="17781" y="20458"/>
                  <a:pt x="17833" y="20513"/>
                  <a:pt x="17906" y="20553"/>
                </a:cubicBezTo>
                <a:cubicBezTo>
                  <a:pt x="17988" y="20593"/>
                  <a:pt x="18084" y="20593"/>
                  <a:pt x="18167" y="20553"/>
                </a:cubicBezTo>
                <a:cubicBezTo>
                  <a:pt x="18240" y="20513"/>
                  <a:pt x="18292" y="20459"/>
                  <a:pt x="18395" y="20351"/>
                </a:cubicBezTo>
                <a:lnTo>
                  <a:pt x="19438" y="19260"/>
                </a:lnTo>
                <a:cubicBezTo>
                  <a:pt x="19543" y="19150"/>
                  <a:pt x="19595" y="19096"/>
                  <a:pt x="19633" y="19020"/>
                </a:cubicBezTo>
                <a:cubicBezTo>
                  <a:pt x="19672" y="18933"/>
                  <a:pt x="19672" y="18833"/>
                  <a:pt x="19633" y="18747"/>
                </a:cubicBezTo>
                <a:cubicBezTo>
                  <a:pt x="19595" y="18670"/>
                  <a:pt x="19542" y="18616"/>
                  <a:pt x="19440" y="18508"/>
                </a:cubicBezTo>
                <a:lnTo>
                  <a:pt x="17641" y="16627"/>
                </a:lnTo>
                <a:cubicBezTo>
                  <a:pt x="20647" y="12582"/>
                  <a:pt x="20377" y="6737"/>
                  <a:pt x="16824" y="3020"/>
                </a:cubicBezTo>
                <a:cubicBezTo>
                  <a:pt x="14899" y="1007"/>
                  <a:pt x="12377" y="0"/>
                  <a:pt x="9854" y="0"/>
                </a:cubicBezTo>
                <a:close/>
                <a:moveTo>
                  <a:pt x="9531" y="709"/>
                </a:moveTo>
                <a:lnTo>
                  <a:pt x="9531" y="3057"/>
                </a:lnTo>
                <a:cubicBezTo>
                  <a:pt x="9170" y="3541"/>
                  <a:pt x="9060" y="4220"/>
                  <a:pt x="9338" y="4835"/>
                </a:cubicBezTo>
                <a:lnTo>
                  <a:pt x="5518" y="4835"/>
                </a:lnTo>
                <a:cubicBezTo>
                  <a:pt x="5896" y="3561"/>
                  <a:pt x="6406" y="2330"/>
                  <a:pt x="7042" y="1164"/>
                </a:cubicBezTo>
                <a:cubicBezTo>
                  <a:pt x="7852" y="892"/>
                  <a:pt x="8689" y="740"/>
                  <a:pt x="9531" y="709"/>
                </a:cubicBezTo>
                <a:close/>
                <a:moveTo>
                  <a:pt x="10178" y="709"/>
                </a:moveTo>
                <a:cubicBezTo>
                  <a:pt x="11008" y="740"/>
                  <a:pt x="11835" y="888"/>
                  <a:pt x="12634" y="1152"/>
                </a:cubicBezTo>
                <a:cubicBezTo>
                  <a:pt x="13283" y="2321"/>
                  <a:pt x="13803" y="3556"/>
                  <a:pt x="14188" y="4835"/>
                </a:cubicBezTo>
                <a:lnTo>
                  <a:pt x="12272" y="4835"/>
                </a:lnTo>
                <a:cubicBezTo>
                  <a:pt x="12790" y="3718"/>
                  <a:pt x="12016" y="2398"/>
                  <a:pt x="10810" y="2402"/>
                </a:cubicBezTo>
                <a:cubicBezTo>
                  <a:pt x="10581" y="2402"/>
                  <a:pt x="10369" y="2451"/>
                  <a:pt x="10178" y="2536"/>
                </a:cubicBezTo>
                <a:lnTo>
                  <a:pt x="10178" y="709"/>
                </a:lnTo>
                <a:close/>
                <a:moveTo>
                  <a:pt x="3590" y="1337"/>
                </a:moveTo>
                <a:cubicBezTo>
                  <a:pt x="4326" y="1349"/>
                  <a:pt x="4793" y="2166"/>
                  <a:pt x="4455" y="2850"/>
                </a:cubicBezTo>
                <a:lnTo>
                  <a:pt x="3582" y="4439"/>
                </a:lnTo>
                <a:lnTo>
                  <a:pt x="2685" y="2844"/>
                </a:lnTo>
                <a:cubicBezTo>
                  <a:pt x="2350" y="2145"/>
                  <a:pt x="2843" y="1324"/>
                  <a:pt x="3590" y="1337"/>
                </a:cubicBezTo>
                <a:close/>
                <a:moveTo>
                  <a:pt x="6149" y="1518"/>
                </a:moveTo>
                <a:cubicBezTo>
                  <a:pt x="5618" y="2581"/>
                  <a:pt x="5187" y="3692"/>
                  <a:pt x="4859" y="4835"/>
                </a:cubicBezTo>
                <a:lnTo>
                  <a:pt x="4116" y="4835"/>
                </a:lnTo>
                <a:lnTo>
                  <a:pt x="5032" y="3170"/>
                </a:lnTo>
                <a:cubicBezTo>
                  <a:pt x="5227" y="2797"/>
                  <a:pt x="5270" y="2397"/>
                  <a:pt x="5199" y="2028"/>
                </a:cubicBezTo>
                <a:cubicBezTo>
                  <a:pt x="5508" y="1838"/>
                  <a:pt x="5825" y="1667"/>
                  <a:pt x="6149" y="1518"/>
                </a:cubicBezTo>
                <a:close/>
                <a:moveTo>
                  <a:pt x="13632" y="1550"/>
                </a:moveTo>
                <a:cubicBezTo>
                  <a:pt x="14617" y="2015"/>
                  <a:pt x="15541" y="2669"/>
                  <a:pt x="16350" y="3516"/>
                </a:cubicBezTo>
                <a:cubicBezTo>
                  <a:pt x="16745" y="3929"/>
                  <a:pt x="17095" y="4371"/>
                  <a:pt x="17403" y="4835"/>
                </a:cubicBezTo>
                <a:lnTo>
                  <a:pt x="14877" y="4835"/>
                </a:lnTo>
                <a:cubicBezTo>
                  <a:pt x="14560" y="3706"/>
                  <a:pt x="14143" y="2606"/>
                  <a:pt x="13632" y="1550"/>
                </a:cubicBezTo>
                <a:close/>
                <a:moveTo>
                  <a:pt x="3268" y="2040"/>
                </a:moveTo>
                <a:lnTo>
                  <a:pt x="3268" y="2743"/>
                </a:lnTo>
                <a:lnTo>
                  <a:pt x="3939" y="2743"/>
                </a:lnTo>
                <a:lnTo>
                  <a:pt x="3939" y="2040"/>
                </a:lnTo>
                <a:lnTo>
                  <a:pt x="3268" y="2040"/>
                </a:lnTo>
                <a:close/>
                <a:moveTo>
                  <a:pt x="10795" y="3079"/>
                </a:moveTo>
                <a:cubicBezTo>
                  <a:pt x="11531" y="3091"/>
                  <a:pt x="11998" y="3908"/>
                  <a:pt x="11660" y="4591"/>
                </a:cubicBezTo>
                <a:lnTo>
                  <a:pt x="10787" y="6181"/>
                </a:lnTo>
                <a:lnTo>
                  <a:pt x="9890" y="4586"/>
                </a:lnTo>
                <a:cubicBezTo>
                  <a:pt x="9555" y="3887"/>
                  <a:pt x="10048" y="3066"/>
                  <a:pt x="10795" y="3079"/>
                </a:cubicBezTo>
                <a:close/>
                <a:moveTo>
                  <a:pt x="10473" y="3782"/>
                </a:moveTo>
                <a:lnTo>
                  <a:pt x="10473" y="4485"/>
                </a:lnTo>
                <a:lnTo>
                  <a:pt x="11145" y="4485"/>
                </a:lnTo>
                <a:lnTo>
                  <a:pt x="11145" y="3782"/>
                </a:lnTo>
                <a:lnTo>
                  <a:pt x="10473" y="3782"/>
                </a:lnTo>
                <a:close/>
                <a:moveTo>
                  <a:pt x="2746" y="4232"/>
                </a:moveTo>
                <a:lnTo>
                  <a:pt x="3075" y="4835"/>
                </a:lnTo>
                <a:lnTo>
                  <a:pt x="2307" y="4835"/>
                </a:lnTo>
                <a:cubicBezTo>
                  <a:pt x="2444" y="4629"/>
                  <a:pt x="2592" y="4429"/>
                  <a:pt x="2746" y="4232"/>
                </a:cubicBezTo>
                <a:close/>
                <a:moveTo>
                  <a:pt x="11922" y="5484"/>
                </a:moveTo>
                <a:lnTo>
                  <a:pt x="11922" y="5512"/>
                </a:lnTo>
                <a:lnTo>
                  <a:pt x="14377" y="5512"/>
                </a:lnTo>
                <a:cubicBezTo>
                  <a:pt x="14750" y="6945"/>
                  <a:pt x="14956" y="8426"/>
                  <a:pt x="14986" y="9923"/>
                </a:cubicBezTo>
                <a:cubicBezTo>
                  <a:pt x="14957" y="9890"/>
                  <a:pt x="14931" y="9855"/>
                  <a:pt x="14900" y="9823"/>
                </a:cubicBezTo>
                <a:cubicBezTo>
                  <a:pt x="14135" y="9023"/>
                  <a:pt x="13132" y="8623"/>
                  <a:pt x="12129" y="8623"/>
                </a:cubicBezTo>
                <a:cubicBezTo>
                  <a:pt x="11454" y="8623"/>
                  <a:pt x="10780" y="8809"/>
                  <a:pt x="10178" y="9171"/>
                </a:cubicBezTo>
                <a:lnTo>
                  <a:pt x="10178" y="6389"/>
                </a:lnTo>
                <a:lnTo>
                  <a:pt x="10510" y="6998"/>
                </a:lnTo>
                <a:cubicBezTo>
                  <a:pt x="10563" y="7109"/>
                  <a:pt x="10671" y="7182"/>
                  <a:pt x="10790" y="7185"/>
                </a:cubicBezTo>
                <a:cubicBezTo>
                  <a:pt x="10910" y="7189"/>
                  <a:pt x="11022" y="7123"/>
                  <a:pt x="11081" y="7013"/>
                </a:cubicBezTo>
                <a:lnTo>
                  <a:pt x="11922" y="5484"/>
                </a:lnTo>
                <a:close/>
                <a:moveTo>
                  <a:pt x="1895" y="5512"/>
                </a:moveTo>
                <a:lnTo>
                  <a:pt x="4678" y="5512"/>
                </a:lnTo>
                <a:cubicBezTo>
                  <a:pt x="4352" y="6824"/>
                  <a:pt x="4158" y="8172"/>
                  <a:pt x="4106" y="9536"/>
                </a:cubicBezTo>
                <a:cubicBezTo>
                  <a:pt x="4101" y="9672"/>
                  <a:pt x="4100" y="9808"/>
                  <a:pt x="4097" y="9944"/>
                </a:cubicBezTo>
                <a:lnTo>
                  <a:pt x="677" y="9944"/>
                </a:lnTo>
                <a:cubicBezTo>
                  <a:pt x="732" y="8407"/>
                  <a:pt x="1138" y="6883"/>
                  <a:pt x="1895" y="5512"/>
                </a:cubicBezTo>
                <a:close/>
                <a:moveTo>
                  <a:pt x="5330" y="5512"/>
                </a:moveTo>
                <a:lnTo>
                  <a:pt x="9531" y="5512"/>
                </a:lnTo>
                <a:lnTo>
                  <a:pt x="9531" y="9660"/>
                </a:lnTo>
                <a:cubicBezTo>
                  <a:pt x="9473" y="9714"/>
                  <a:pt x="9414" y="9765"/>
                  <a:pt x="9358" y="9823"/>
                </a:cubicBezTo>
                <a:cubicBezTo>
                  <a:pt x="9321" y="9862"/>
                  <a:pt x="9289" y="9904"/>
                  <a:pt x="9254" y="9944"/>
                </a:cubicBezTo>
                <a:lnTo>
                  <a:pt x="8499" y="9944"/>
                </a:lnTo>
                <a:cubicBezTo>
                  <a:pt x="8702" y="8933"/>
                  <a:pt x="7972" y="7901"/>
                  <a:pt x="6906" y="7904"/>
                </a:cubicBezTo>
                <a:cubicBezTo>
                  <a:pt x="5836" y="7907"/>
                  <a:pt x="5116" y="8939"/>
                  <a:pt x="5309" y="9944"/>
                </a:cubicBezTo>
                <a:lnTo>
                  <a:pt x="4729" y="9944"/>
                </a:lnTo>
                <a:cubicBezTo>
                  <a:pt x="4732" y="9771"/>
                  <a:pt x="4736" y="9598"/>
                  <a:pt x="4744" y="9426"/>
                </a:cubicBezTo>
                <a:cubicBezTo>
                  <a:pt x="4804" y="8098"/>
                  <a:pt x="5002" y="6786"/>
                  <a:pt x="5330" y="5512"/>
                </a:cubicBezTo>
                <a:close/>
                <a:moveTo>
                  <a:pt x="15055" y="5512"/>
                </a:moveTo>
                <a:lnTo>
                  <a:pt x="17813" y="5512"/>
                </a:lnTo>
                <a:cubicBezTo>
                  <a:pt x="18570" y="6883"/>
                  <a:pt x="18977" y="8407"/>
                  <a:pt x="19033" y="9944"/>
                </a:cubicBezTo>
                <a:lnTo>
                  <a:pt x="15621" y="9944"/>
                </a:lnTo>
                <a:cubicBezTo>
                  <a:pt x="15597" y="8443"/>
                  <a:pt x="15406" y="6956"/>
                  <a:pt x="15055" y="5512"/>
                </a:cubicBezTo>
                <a:close/>
                <a:moveTo>
                  <a:pt x="6891" y="8581"/>
                </a:moveTo>
                <a:cubicBezTo>
                  <a:pt x="7626" y="8593"/>
                  <a:pt x="8093" y="9410"/>
                  <a:pt x="7755" y="10094"/>
                </a:cubicBezTo>
                <a:lnTo>
                  <a:pt x="6882" y="11683"/>
                </a:lnTo>
                <a:lnTo>
                  <a:pt x="5986" y="10088"/>
                </a:lnTo>
                <a:cubicBezTo>
                  <a:pt x="5651" y="9390"/>
                  <a:pt x="6144" y="8569"/>
                  <a:pt x="6891" y="8581"/>
                </a:cubicBezTo>
                <a:close/>
                <a:moveTo>
                  <a:pt x="12129" y="9277"/>
                </a:moveTo>
                <a:cubicBezTo>
                  <a:pt x="12972" y="9277"/>
                  <a:pt x="13815" y="9614"/>
                  <a:pt x="14458" y="10286"/>
                </a:cubicBezTo>
                <a:cubicBezTo>
                  <a:pt x="15744" y="11631"/>
                  <a:pt x="15744" y="13812"/>
                  <a:pt x="14458" y="15157"/>
                </a:cubicBezTo>
                <a:cubicBezTo>
                  <a:pt x="13172" y="16502"/>
                  <a:pt x="11086" y="16502"/>
                  <a:pt x="9800" y="15157"/>
                </a:cubicBezTo>
                <a:cubicBezTo>
                  <a:pt x="8515" y="13812"/>
                  <a:pt x="8515" y="11631"/>
                  <a:pt x="9800" y="10286"/>
                </a:cubicBezTo>
                <a:cubicBezTo>
                  <a:pt x="10443" y="9614"/>
                  <a:pt x="11287" y="9277"/>
                  <a:pt x="12129" y="9277"/>
                </a:cubicBezTo>
                <a:close/>
                <a:moveTo>
                  <a:pt x="6569" y="9285"/>
                </a:moveTo>
                <a:lnTo>
                  <a:pt x="6569" y="9987"/>
                </a:lnTo>
                <a:lnTo>
                  <a:pt x="7240" y="9987"/>
                </a:lnTo>
                <a:lnTo>
                  <a:pt x="7240" y="9285"/>
                </a:lnTo>
                <a:lnTo>
                  <a:pt x="6569" y="9285"/>
                </a:lnTo>
                <a:close/>
                <a:moveTo>
                  <a:pt x="12527" y="10009"/>
                </a:moveTo>
                <a:lnTo>
                  <a:pt x="12450" y="10679"/>
                </a:lnTo>
                <a:cubicBezTo>
                  <a:pt x="12845" y="10747"/>
                  <a:pt x="13225" y="10937"/>
                  <a:pt x="13530" y="11256"/>
                </a:cubicBezTo>
                <a:cubicBezTo>
                  <a:pt x="13901" y="11645"/>
                  <a:pt x="14092" y="12150"/>
                  <a:pt x="14107" y="12660"/>
                </a:cubicBezTo>
                <a:lnTo>
                  <a:pt x="14753" y="12669"/>
                </a:lnTo>
                <a:cubicBezTo>
                  <a:pt x="14740" y="11984"/>
                  <a:pt x="14486" y="11303"/>
                  <a:pt x="13986" y="10780"/>
                </a:cubicBezTo>
                <a:cubicBezTo>
                  <a:pt x="13575" y="10350"/>
                  <a:pt x="13061" y="10095"/>
                  <a:pt x="12527" y="10009"/>
                </a:cubicBezTo>
                <a:close/>
                <a:moveTo>
                  <a:pt x="675" y="10620"/>
                </a:moveTo>
                <a:lnTo>
                  <a:pt x="4097" y="10620"/>
                </a:lnTo>
                <a:cubicBezTo>
                  <a:pt x="4123" y="12142"/>
                  <a:pt x="4322" y="13650"/>
                  <a:pt x="4689" y="15115"/>
                </a:cubicBezTo>
                <a:lnTo>
                  <a:pt x="1898" y="15115"/>
                </a:lnTo>
                <a:cubicBezTo>
                  <a:pt x="1130" y="13725"/>
                  <a:pt x="723" y="12178"/>
                  <a:pt x="675" y="10620"/>
                </a:cubicBezTo>
                <a:close/>
                <a:moveTo>
                  <a:pt x="4728" y="10620"/>
                </a:moveTo>
                <a:lnTo>
                  <a:pt x="5580" y="10620"/>
                </a:lnTo>
                <a:lnTo>
                  <a:pt x="6605" y="12501"/>
                </a:lnTo>
                <a:cubicBezTo>
                  <a:pt x="6659" y="12612"/>
                  <a:pt x="6767" y="12684"/>
                  <a:pt x="6886" y="12688"/>
                </a:cubicBezTo>
                <a:cubicBezTo>
                  <a:pt x="7006" y="12691"/>
                  <a:pt x="7117" y="12625"/>
                  <a:pt x="7177" y="12516"/>
                </a:cubicBezTo>
                <a:lnTo>
                  <a:pt x="8220" y="10620"/>
                </a:lnTo>
                <a:lnTo>
                  <a:pt x="8769" y="10620"/>
                </a:lnTo>
                <a:cubicBezTo>
                  <a:pt x="7973" y="12010"/>
                  <a:pt x="8035" y="13784"/>
                  <a:pt x="8954" y="15115"/>
                </a:cubicBezTo>
                <a:lnTo>
                  <a:pt x="5333" y="15115"/>
                </a:lnTo>
                <a:cubicBezTo>
                  <a:pt x="4958" y="13652"/>
                  <a:pt x="4753" y="12143"/>
                  <a:pt x="4728" y="10620"/>
                </a:cubicBezTo>
                <a:close/>
                <a:moveTo>
                  <a:pt x="15616" y="10620"/>
                </a:moveTo>
                <a:lnTo>
                  <a:pt x="19034" y="10620"/>
                </a:lnTo>
                <a:cubicBezTo>
                  <a:pt x="18986" y="12178"/>
                  <a:pt x="18578" y="13725"/>
                  <a:pt x="17810" y="15115"/>
                </a:cubicBezTo>
                <a:lnTo>
                  <a:pt x="16196" y="15115"/>
                </a:lnTo>
                <a:lnTo>
                  <a:pt x="15641" y="14534"/>
                </a:lnTo>
                <a:cubicBezTo>
                  <a:pt x="16189" y="13373"/>
                  <a:pt x="16181" y="11999"/>
                  <a:pt x="15613" y="10845"/>
                </a:cubicBezTo>
                <a:cubicBezTo>
                  <a:pt x="15615" y="10770"/>
                  <a:pt x="15615" y="10695"/>
                  <a:pt x="15616" y="10620"/>
                </a:cubicBezTo>
                <a:close/>
                <a:moveTo>
                  <a:pt x="9505" y="12683"/>
                </a:moveTo>
                <a:cubicBezTo>
                  <a:pt x="9495" y="13398"/>
                  <a:pt x="9750" y="14117"/>
                  <a:pt x="10272" y="14664"/>
                </a:cubicBezTo>
                <a:cubicBezTo>
                  <a:pt x="10778" y="15193"/>
                  <a:pt x="11440" y="15460"/>
                  <a:pt x="12103" y="15467"/>
                </a:cubicBezTo>
                <a:lnTo>
                  <a:pt x="12131" y="14794"/>
                </a:lnTo>
                <a:cubicBezTo>
                  <a:pt x="11624" y="14794"/>
                  <a:pt x="11116" y="14592"/>
                  <a:pt x="10729" y="14187"/>
                </a:cubicBezTo>
                <a:cubicBezTo>
                  <a:pt x="10333" y="13773"/>
                  <a:pt x="10141" y="13228"/>
                  <a:pt x="10150" y="12686"/>
                </a:cubicBezTo>
                <a:lnTo>
                  <a:pt x="9505" y="12683"/>
                </a:lnTo>
                <a:close/>
                <a:moveTo>
                  <a:pt x="15324" y="15087"/>
                </a:moveTo>
                <a:lnTo>
                  <a:pt x="18933" y="18863"/>
                </a:lnTo>
                <a:lnTo>
                  <a:pt x="18017" y="19821"/>
                </a:lnTo>
                <a:lnTo>
                  <a:pt x="14410" y="16048"/>
                </a:lnTo>
                <a:cubicBezTo>
                  <a:pt x="14581" y="15920"/>
                  <a:pt x="14746" y="15780"/>
                  <a:pt x="14900" y="15620"/>
                </a:cubicBezTo>
                <a:cubicBezTo>
                  <a:pt x="15059" y="15453"/>
                  <a:pt x="15198" y="15273"/>
                  <a:pt x="15324" y="15087"/>
                </a:cubicBezTo>
                <a:close/>
                <a:moveTo>
                  <a:pt x="2311" y="15792"/>
                </a:moveTo>
                <a:lnTo>
                  <a:pt x="4870" y="15792"/>
                </a:lnTo>
                <a:cubicBezTo>
                  <a:pt x="5201" y="16936"/>
                  <a:pt x="5638" y="18049"/>
                  <a:pt x="6173" y="19116"/>
                </a:cubicBezTo>
                <a:cubicBezTo>
                  <a:pt x="5151" y="18650"/>
                  <a:pt x="4194" y="17979"/>
                  <a:pt x="3358" y="17105"/>
                </a:cubicBezTo>
                <a:cubicBezTo>
                  <a:pt x="2965" y="16694"/>
                  <a:pt x="2618" y="16253"/>
                  <a:pt x="2311" y="15792"/>
                </a:cubicBezTo>
                <a:close/>
                <a:moveTo>
                  <a:pt x="5520" y="15792"/>
                </a:moveTo>
                <a:lnTo>
                  <a:pt x="9531" y="15792"/>
                </a:lnTo>
                <a:lnTo>
                  <a:pt x="9531" y="19910"/>
                </a:lnTo>
                <a:cubicBezTo>
                  <a:pt x="8687" y="19880"/>
                  <a:pt x="7847" y="19729"/>
                  <a:pt x="7036" y="19456"/>
                </a:cubicBezTo>
                <a:cubicBezTo>
                  <a:pt x="6403" y="18290"/>
                  <a:pt x="5896" y="17061"/>
                  <a:pt x="5520" y="15792"/>
                </a:cubicBezTo>
                <a:close/>
                <a:moveTo>
                  <a:pt x="16843" y="15792"/>
                </a:moveTo>
                <a:lnTo>
                  <a:pt x="17398" y="15792"/>
                </a:lnTo>
                <a:cubicBezTo>
                  <a:pt x="17323" y="15905"/>
                  <a:pt x="17245" y="16017"/>
                  <a:pt x="17164" y="16128"/>
                </a:cubicBezTo>
                <a:lnTo>
                  <a:pt x="16843" y="15792"/>
                </a:lnTo>
                <a:close/>
                <a:moveTo>
                  <a:pt x="10178" y="16271"/>
                </a:moveTo>
                <a:cubicBezTo>
                  <a:pt x="11318" y="16958"/>
                  <a:pt x="12717" y="16997"/>
                  <a:pt x="13885" y="16383"/>
                </a:cubicBezTo>
                <a:lnTo>
                  <a:pt x="13967" y="16469"/>
                </a:lnTo>
                <a:cubicBezTo>
                  <a:pt x="13612" y="17505"/>
                  <a:pt x="13168" y="18509"/>
                  <a:pt x="12636" y="19468"/>
                </a:cubicBezTo>
                <a:cubicBezTo>
                  <a:pt x="11837" y="19734"/>
                  <a:pt x="11009" y="19882"/>
                  <a:pt x="10178" y="19913"/>
                </a:cubicBezTo>
                <a:lnTo>
                  <a:pt x="10178" y="16271"/>
                </a:lnTo>
                <a:close/>
                <a:moveTo>
                  <a:pt x="14460" y="16984"/>
                </a:moveTo>
                <a:lnTo>
                  <a:pt x="15400" y="17968"/>
                </a:lnTo>
                <a:cubicBezTo>
                  <a:pt x="14825" y="18424"/>
                  <a:pt x="14210" y="18800"/>
                  <a:pt x="13570" y="19096"/>
                </a:cubicBezTo>
                <a:cubicBezTo>
                  <a:pt x="13908" y="18410"/>
                  <a:pt x="14205" y="17705"/>
                  <a:pt x="14460" y="1698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Фигура">
            <a:extLst>
              <a:ext uri="{FF2B5EF4-FFF2-40B4-BE49-F238E27FC236}">
                <a16:creationId xmlns:a16="http://schemas.microsoft.com/office/drawing/2014/main" id="{938C7320-224B-464E-95E6-7C7CFE5F863D}"/>
              </a:ext>
            </a:extLst>
          </p:cNvPr>
          <p:cNvSpPr/>
          <p:nvPr/>
        </p:nvSpPr>
        <p:spPr>
          <a:xfrm>
            <a:off x="10464444" y="2871021"/>
            <a:ext cx="1004528" cy="1002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326" extrusionOk="0">
                <a:moveTo>
                  <a:pt x="12369" y="0"/>
                </a:moveTo>
                <a:cubicBezTo>
                  <a:pt x="12210" y="0"/>
                  <a:pt x="12129" y="0"/>
                  <a:pt x="12044" y="27"/>
                </a:cubicBezTo>
                <a:cubicBezTo>
                  <a:pt x="11950" y="61"/>
                  <a:pt x="11877" y="134"/>
                  <a:pt x="11843" y="227"/>
                </a:cubicBezTo>
                <a:cubicBezTo>
                  <a:pt x="11815" y="312"/>
                  <a:pt x="11815" y="392"/>
                  <a:pt x="11815" y="550"/>
                </a:cubicBezTo>
                <a:lnTo>
                  <a:pt x="11815" y="11582"/>
                </a:lnTo>
                <a:lnTo>
                  <a:pt x="8809" y="5637"/>
                </a:lnTo>
                <a:cubicBezTo>
                  <a:pt x="8695" y="5420"/>
                  <a:pt x="8518" y="5241"/>
                  <a:pt x="8302" y="5123"/>
                </a:cubicBezTo>
                <a:cubicBezTo>
                  <a:pt x="8107" y="5017"/>
                  <a:pt x="7888" y="4964"/>
                  <a:pt x="7666" y="4971"/>
                </a:cubicBezTo>
                <a:lnTo>
                  <a:pt x="1020" y="4971"/>
                </a:lnTo>
                <a:cubicBezTo>
                  <a:pt x="745" y="4984"/>
                  <a:pt x="487" y="5104"/>
                  <a:pt x="301" y="5305"/>
                </a:cubicBezTo>
                <a:cubicBezTo>
                  <a:pt x="136" y="5483"/>
                  <a:pt x="40" y="5713"/>
                  <a:pt x="28" y="5954"/>
                </a:cubicBezTo>
                <a:lnTo>
                  <a:pt x="28" y="18821"/>
                </a:lnTo>
                <a:cubicBezTo>
                  <a:pt x="-79" y="19477"/>
                  <a:pt x="120" y="20172"/>
                  <a:pt x="629" y="20677"/>
                </a:cubicBezTo>
                <a:cubicBezTo>
                  <a:pt x="1471" y="21513"/>
                  <a:pt x="2836" y="21513"/>
                  <a:pt x="3677" y="20677"/>
                </a:cubicBezTo>
                <a:cubicBezTo>
                  <a:pt x="3721" y="20634"/>
                  <a:pt x="3761" y="20588"/>
                  <a:pt x="3800" y="20542"/>
                </a:cubicBezTo>
                <a:lnTo>
                  <a:pt x="7669" y="20542"/>
                </a:lnTo>
                <a:cubicBezTo>
                  <a:pt x="8782" y="21600"/>
                  <a:pt x="10546" y="21588"/>
                  <a:pt x="11641" y="20501"/>
                </a:cubicBezTo>
                <a:cubicBezTo>
                  <a:pt x="11708" y="20434"/>
                  <a:pt x="11771" y="20363"/>
                  <a:pt x="11830" y="20292"/>
                </a:cubicBezTo>
                <a:cubicBezTo>
                  <a:pt x="11834" y="20314"/>
                  <a:pt x="11836" y="20338"/>
                  <a:pt x="11843" y="20360"/>
                </a:cubicBezTo>
                <a:cubicBezTo>
                  <a:pt x="11877" y="20453"/>
                  <a:pt x="11950" y="20526"/>
                  <a:pt x="12044" y="20560"/>
                </a:cubicBezTo>
                <a:cubicBezTo>
                  <a:pt x="12130" y="20587"/>
                  <a:pt x="12210" y="20587"/>
                  <a:pt x="12369" y="20587"/>
                </a:cubicBezTo>
                <a:lnTo>
                  <a:pt x="13423" y="20587"/>
                </a:lnTo>
                <a:cubicBezTo>
                  <a:pt x="13584" y="20587"/>
                  <a:pt x="13665" y="20587"/>
                  <a:pt x="13751" y="20560"/>
                </a:cubicBezTo>
                <a:cubicBezTo>
                  <a:pt x="13845" y="20526"/>
                  <a:pt x="13918" y="20453"/>
                  <a:pt x="13953" y="20360"/>
                </a:cubicBezTo>
                <a:cubicBezTo>
                  <a:pt x="13980" y="20275"/>
                  <a:pt x="13980" y="20194"/>
                  <a:pt x="13980" y="20037"/>
                </a:cubicBezTo>
                <a:lnTo>
                  <a:pt x="13980" y="18759"/>
                </a:lnTo>
                <a:lnTo>
                  <a:pt x="21521" y="18759"/>
                </a:lnTo>
                <a:lnTo>
                  <a:pt x="21521" y="18052"/>
                </a:lnTo>
                <a:lnTo>
                  <a:pt x="13980" y="18052"/>
                </a:lnTo>
                <a:lnTo>
                  <a:pt x="13980" y="553"/>
                </a:lnTo>
                <a:cubicBezTo>
                  <a:pt x="13980" y="393"/>
                  <a:pt x="13980" y="312"/>
                  <a:pt x="13953" y="227"/>
                </a:cubicBezTo>
                <a:cubicBezTo>
                  <a:pt x="13918" y="134"/>
                  <a:pt x="13845" y="61"/>
                  <a:pt x="13751" y="27"/>
                </a:cubicBezTo>
                <a:cubicBezTo>
                  <a:pt x="13665" y="0"/>
                  <a:pt x="13585" y="0"/>
                  <a:pt x="13426" y="0"/>
                </a:cubicBezTo>
                <a:lnTo>
                  <a:pt x="12372" y="0"/>
                </a:lnTo>
                <a:lnTo>
                  <a:pt x="12369" y="0"/>
                </a:lnTo>
                <a:close/>
                <a:moveTo>
                  <a:pt x="12496" y="690"/>
                </a:moveTo>
                <a:lnTo>
                  <a:pt x="13299" y="690"/>
                </a:lnTo>
                <a:lnTo>
                  <a:pt x="13299" y="19897"/>
                </a:lnTo>
                <a:lnTo>
                  <a:pt x="12496" y="19897"/>
                </a:lnTo>
                <a:lnTo>
                  <a:pt x="12496" y="690"/>
                </a:lnTo>
                <a:close/>
                <a:moveTo>
                  <a:pt x="1151" y="5635"/>
                </a:moveTo>
                <a:lnTo>
                  <a:pt x="7588" y="5635"/>
                </a:lnTo>
                <a:cubicBezTo>
                  <a:pt x="7707" y="5630"/>
                  <a:pt x="7827" y="5657"/>
                  <a:pt x="7933" y="5712"/>
                </a:cubicBezTo>
                <a:cubicBezTo>
                  <a:pt x="8042" y="5768"/>
                  <a:pt x="8134" y="5853"/>
                  <a:pt x="8198" y="5957"/>
                </a:cubicBezTo>
                <a:lnTo>
                  <a:pt x="11815" y="13095"/>
                </a:lnTo>
                <a:lnTo>
                  <a:pt x="11815" y="14059"/>
                </a:lnTo>
                <a:lnTo>
                  <a:pt x="8546" y="10813"/>
                </a:lnTo>
                <a:lnTo>
                  <a:pt x="9210" y="10154"/>
                </a:lnTo>
                <a:lnTo>
                  <a:pt x="8732" y="9680"/>
                </a:lnTo>
                <a:lnTo>
                  <a:pt x="6961" y="11438"/>
                </a:lnTo>
                <a:lnTo>
                  <a:pt x="7439" y="11912"/>
                </a:lnTo>
                <a:lnTo>
                  <a:pt x="8068" y="11288"/>
                </a:lnTo>
                <a:lnTo>
                  <a:pt x="11355" y="14550"/>
                </a:lnTo>
                <a:lnTo>
                  <a:pt x="10160" y="15736"/>
                </a:lnTo>
                <a:cubicBezTo>
                  <a:pt x="9986" y="15703"/>
                  <a:pt x="9809" y="15686"/>
                  <a:pt x="9632" y="15686"/>
                </a:cubicBezTo>
                <a:cubicBezTo>
                  <a:pt x="9476" y="15686"/>
                  <a:pt x="9320" y="15702"/>
                  <a:pt x="9165" y="15728"/>
                </a:cubicBezTo>
                <a:lnTo>
                  <a:pt x="6919" y="14281"/>
                </a:lnTo>
                <a:cubicBezTo>
                  <a:pt x="7133" y="14090"/>
                  <a:pt x="7269" y="13819"/>
                  <a:pt x="7274" y="13516"/>
                </a:cubicBezTo>
                <a:cubicBezTo>
                  <a:pt x="7283" y="12960"/>
                  <a:pt x="6858" y="12491"/>
                  <a:pt x="6300" y="12441"/>
                </a:cubicBezTo>
                <a:lnTo>
                  <a:pt x="3600" y="12441"/>
                </a:lnTo>
                <a:lnTo>
                  <a:pt x="3600" y="9438"/>
                </a:lnTo>
                <a:cubicBezTo>
                  <a:pt x="3563" y="8889"/>
                  <a:pt x="3113" y="8459"/>
                  <a:pt x="2559" y="8444"/>
                </a:cubicBezTo>
                <a:cubicBezTo>
                  <a:pt x="1982" y="8428"/>
                  <a:pt x="1494" y="8866"/>
                  <a:pt x="1452" y="9438"/>
                </a:cubicBezTo>
                <a:lnTo>
                  <a:pt x="1444" y="13840"/>
                </a:lnTo>
                <a:lnTo>
                  <a:pt x="749" y="13840"/>
                </a:lnTo>
                <a:lnTo>
                  <a:pt x="749" y="6057"/>
                </a:lnTo>
                <a:cubicBezTo>
                  <a:pt x="746" y="5965"/>
                  <a:pt x="775" y="5876"/>
                  <a:pt x="830" y="5802"/>
                </a:cubicBezTo>
                <a:cubicBezTo>
                  <a:pt x="906" y="5700"/>
                  <a:pt x="1024" y="5639"/>
                  <a:pt x="1151" y="5635"/>
                </a:cubicBezTo>
                <a:close/>
                <a:moveTo>
                  <a:pt x="2558" y="9129"/>
                </a:moveTo>
                <a:cubicBezTo>
                  <a:pt x="2758" y="9145"/>
                  <a:pt x="2907" y="9321"/>
                  <a:pt x="2887" y="9520"/>
                </a:cubicBezTo>
                <a:lnTo>
                  <a:pt x="2887" y="12688"/>
                </a:lnTo>
                <a:cubicBezTo>
                  <a:pt x="2874" y="12809"/>
                  <a:pt x="2919" y="12929"/>
                  <a:pt x="3007" y="13012"/>
                </a:cubicBezTo>
                <a:cubicBezTo>
                  <a:pt x="3085" y="13085"/>
                  <a:pt x="3189" y="13123"/>
                  <a:pt x="3295" y="13118"/>
                </a:cubicBezTo>
                <a:lnTo>
                  <a:pt x="6216" y="13118"/>
                </a:lnTo>
                <a:cubicBezTo>
                  <a:pt x="6418" y="13130"/>
                  <a:pt x="6573" y="13302"/>
                  <a:pt x="6561" y="13503"/>
                </a:cubicBezTo>
                <a:cubicBezTo>
                  <a:pt x="6550" y="13687"/>
                  <a:pt x="6401" y="13832"/>
                  <a:pt x="6216" y="13840"/>
                </a:cubicBezTo>
                <a:lnTo>
                  <a:pt x="2160" y="13840"/>
                </a:lnTo>
                <a:lnTo>
                  <a:pt x="2162" y="9520"/>
                </a:lnTo>
                <a:cubicBezTo>
                  <a:pt x="2144" y="9297"/>
                  <a:pt x="2333" y="9111"/>
                  <a:pt x="2558" y="9129"/>
                </a:cubicBezTo>
                <a:close/>
                <a:moveTo>
                  <a:pt x="15238" y="10978"/>
                </a:moveTo>
                <a:cubicBezTo>
                  <a:pt x="15079" y="10978"/>
                  <a:pt x="14998" y="10978"/>
                  <a:pt x="14913" y="11005"/>
                </a:cubicBezTo>
                <a:cubicBezTo>
                  <a:pt x="14819" y="11039"/>
                  <a:pt x="14745" y="11112"/>
                  <a:pt x="14711" y="11205"/>
                </a:cubicBezTo>
                <a:cubicBezTo>
                  <a:pt x="14684" y="11290"/>
                  <a:pt x="14684" y="11371"/>
                  <a:pt x="14684" y="11528"/>
                </a:cubicBezTo>
                <a:lnTo>
                  <a:pt x="14684" y="16800"/>
                </a:lnTo>
                <a:cubicBezTo>
                  <a:pt x="14684" y="16961"/>
                  <a:pt x="14684" y="17041"/>
                  <a:pt x="14711" y="17126"/>
                </a:cubicBezTo>
                <a:cubicBezTo>
                  <a:pt x="14745" y="17219"/>
                  <a:pt x="14819" y="17292"/>
                  <a:pt x="14913" y="17326"/>
                </a:cubicBezTo>
                <a:cubicBezTo>
                  <a:pt x="14999" y="17353"/>
                  <a:pt x="15079" y="17353"/>
                  <a:pt x="15238" y="17353"/>
                </a:cubicBezTo>
                <a:lnTo>
                  <a:pt x="20932" y="17353"/>
                </a:lnTo>
                <a:cubicBezTo>
                  <a:pt x="21093" y="17353"/>
                  <a:pt x="21174" y="17353"/>
                  <a:pt x="21260" y="17326"/>
                </a:cubicBezTo>
                <a:cubicBezTo>
                  <a:pt x="21353" y="17292"/>
                  <a:pt x="21427" y="17219"/>
                  <a:pt x="21461" y="17126"/>
                </a:cubicBezTo>
                <a:cubicBezTo>
                  <a:pt x="21488" y="17041"/>
                  <a:pt x="21489" y="16960"/>
                  <a:pt x="21489" y="16803"/>
                </a:cubicBezTo>
                <a:lnTo>
                  <a:pt x="21489" y="11531"/>
                </a:lnTo>
                <a:cubicBezTo>
                  <a:pt x="21489" y="11370"/>
                  <a:pt x="21488" y="11290"/>
                  <a:pt x="21461" y="11205"/>
                </a:cubicBezTo>
                <a:cubicBezTo>
                  <a:pt x="21427" y="11112"/>
                  <a:pt x="21353" y="11039"/>
                  <a:pt x="21260" y="11005"/>
                </a:cubicBezTo>
                <a:cubicBezTo>
                  <a:pt x="21174" y="10978"/>
                  <a:pt x="21093" y="10978"/>
                  <a:pt x="20934" y="10978"/>
                </a:cubicBezTo>
                <a:lnTo>
                  <a:pt x="15241" y="10978"/>
                </a:lnTo>
                <a:lnTo>
                  <a:pt x="15238" y="10978"/>
                </a:lnTo>
                <a:close/>
                <a:moveTo>
                  <a:pt x="15417" y="11665"/>
                </a:moveTo>
                <a:lnTo>
                  <a:pt x="16860" y="11665"/>
                </a:lnTo>
                <a:lnTo>
                  <a:pt x="16860" y="13265"/>
                </a:lnTo>
                <a:cubicBezTo>
                  <a:pt x="16860" y="13425"/>
                  <a:pt x="16860" y="13505"/>
                  <a:pt x="16887" y="13590"/>
                </a:cubicBezTo>
                <a:cubicBezTo>
                  <a:pt x="16921" y="13684"/>
                  <a:pt x="16995" y="13757"/>
                  <a:pt x="17089" y="13791"/>
                </a:cubicBezTo>
                <a:cubicBezTo>
                  <a:pt x="17174" y="13818"/>
                  <a:pt x="17255" y="13818"/>
                  <a:pt x="17414" y="13818"/>
                </a:cubicBezTo>
                <a:lnTo>
                  <a:pt x="18756" y="13818"/>
                </a:lnTo>
                <a:cubicBezTo>
                  <a:pt x="18917" y="13818"/>
                  <a:pt x="18998" y="13818"/>
                  <a:pt x="19084" y="13791"/>
                </a:cubicBezTo>
                <a:cubicBezTo>
                  <a:pt x="19178" y="13757"/>
                  <a:pt x="19251" y="13684"/>
                  <a:pt x="19286" y="13590"/>
                </a:cubicBezTo>
                <a:cubicBezTo>
                  <a:pt x="19313" y="13505"/>
                  <a:pt x="19313" y="13425"/>
                  <a:pt x="19313" y="13267"/>
                </a:cubicBezTo>
                <a:lnTo>
                  <a:pt x="19313" y="11665"/>
                </a:lnTo>
                <a:lnTo>
                  <a:pt x="20756" y="11665"/>
                </a:lnTo>
                <a:lnTo>
                  <a:pt x="20756" y="16667"/>
                </a:lnTo>
                <a:lnTo>
                  <a:pt x="15417" y="16667"/>
                </a:lnTo>
                <a:lnTo>
                  <a:pt x="15417" y="11665"/>
                </a:lnTo>
                <a:close/>
                <a:moveTo>
                  <a:pt x="17522" y="11665"/>
                </a:moveTo>
                <a:lnTo>
                  <a:pt x="18650" y="11665"/>
                </a:lnTo>
                <a:lnTo>
                  <a:pt x="18650" y="13133"/>
                </a:lnTo>
                <a:lnTo>
                  <a:pt x="17522" y="13133"/>
                </a:lnTo>
                <a:lnTo>
                  <a:pt x="17522" y="11665"/>
                </a:lnTo>
                <a:close/>
                <a:moveTo>
                  <a:pt x="749" y="14544"/>
                </a:moveTo>
                <a:lnTo>
                  <a:pt x="6087" y="14544"/>
                </a:lnTo>
                <a:lnTo>
                  <a:pt x="8340" y="15995"/>
                </a:lnTo>
                <a:cubicBezTo>
                  <a:pt x="8082" y="16126"/>
                  <a:pt x="7839" y="16298"/>
                  <a:pt x="7623" y="16512"/>
                </a:cubicBezTo>
                <a:cubicBezTo>
                  <a:pt x="6706" y="17423"/>
                  <a:pt x="6550" y="18799"/>
                  <a:pt x="7148" y="19872"/>
                </a:cubicBezTo>
                <a:lnTo>
                  <a:pt x="4185" y="19872"/>
                </a:lnTo>
                <a:cubicBezTo>
                  <a:pt x="4450" y="19120"/>
                  <a:pt x="4282" y="18251"/>
                  <a:pt x="3677" y="17650"/>
                </a:cubicBezTo>
                <a:cubicBezTo>
                  <a:pt x="3256" y="17232"/>
                  <a:pt x="2704" y="17023"/>
                  <a:pt x="2153" y="17023"/>
                </a:cubicBezTo>
                <a:cubicBezTo>
                  <a:pt x="1652" y="17023"/>
                  <a:pt x="1152" y="17197"/>
                  <a:pt x="749" y="17542"/>
                </a:cubicBezTo>
                <a:lnTo>
                  <a:pt x="749" y="14544"/>
                </a:lnTo>
                <a:close/>
                <a:moveTo>
                  <a:pt x="11815" y="15041"/>
                </a:moveTo>
                <a:lnTo>
                  <a:pt x="11815" y="16704"/>
                </a:lnTo>
                <a:cubicBezTo>
                  <a:pt x="11760" y="16639"/>
                  <a:pt x="11703" y="16574"/>
                  <a:pt x="11641" y="16512"/>
                </a:cubicBezTo>
                <a:cubicBezTo>
                  <a:pt x="11412" y="16285"/>
                  <a:pt x="11152" y="16106"/>
                  <a:pt x="10876" y="15973"/>
                </a:cubicBezTo>
                <a:lnTo>
                  <a:pt x="11815" y="15041"/>
                </a:lnTo>
                <a:close/>
                <a:moveTo>
                  <a:pt x="9632" y="16366"/>
                </a:moveTo>
                <a:cubicBezTo>
                  <a:pt x="10184" y="16366"/>
                  <a:pt x="10736" y="16575"/>
                  <a:pt x="11157" y="16993"/>
                </a:cubicBezTo>
                <a:cubicBezTo>
                  <a:pt x="11998" y="17829"/>
                  <a:pt x="11998" y="19184"/>
                  <a:pt x="11157" y="20020"/>
                </a:cubicBezTo>
                <a:cubicBezTo>
                  <a:pt x="10315" y="20856"/>
                  <a:pt x="8949" y="20856"/>
                  <a:pt x="8107" y="20020"/>
                </a:cubicBezTo>
                <a:cubicBezTo>
                  <a:pt x="7266" y="19184"/>
                  <a:pt x="7266" y="17829"/>
                  <a:pt x="8107" y="16993"/>
                </a:cubicBezTo>
                <a:cubicBezTo>
                  <a:pt x="8528" y="16575"/>
                  <a:pt x="9080" y="16366"/>
                  <a:pt x="9632" y="16366"/>
                </a:cubicBezTo>
                <a:close/>
                <a:moveTo>
                  <a:pt x="9632" y="17432"/>
                </a:moveTo>
                <a:cubicBezTo>
                  <a:pt x="9355" y="17432"/>
                  <a:pt x="9078" y="17537"/>
                  <a:pt x="8867" y="17747"/>
                </a:cubicBezTo>
                <a:cubicBezTo>
                  <a:pt x="8444" y="18167"/>
                  <a:pt x="8444" y="18847"/>
                  <a:pt x="8867" y="19267"/>
                </a:cubicBezTo>
                <a:cubicBezTo>
                  <a:pt x="9289" y="19687"/>
                  <a:pt x="9975" y="19687"/>
                  <a:pt x="10397" y="19267"/>
                </a:cubicBezTo>
                <a:cubicBezTo>
                  <a:pt x="10820" y="18847"/>
                  <a:pt x="10820" y="18167"/>
                  <a:pt x="10397" y="17747"/>
                </a:cubicBezTo>
                <a:cubicBezTo>
                  <a:pt x="10186" y="17537"/>
                  <a:pt x="9909" y="17432"/>
                  <a:pt x="9632" y="17432"/>
                </a:cubicBezTo>
                <a:close/>
                <a:moveTo>
                  <a:pt x="2153" y="17716"/>
                </a:moveTo>
                <a:cubicBezTo>
                  <a:pt x="2526" y="17716"/>
                  <a:pt x="2899" y="17858"/>
                  <a:pt x="3184" y="18140"/>
                </a:cubicBezTo>
                <a:cubicBezTo>
                  <a:pt x="3753" y="18705"/>
                  <a:pt x="3753" y="19622"/>
                  <a:pt x="3184" y="20187"/>
                </a:cubicBezTo>
                <a:cubicBezTo>
                  <a:pt x="2615" y="20753"/>
                  <a:pt x="1692" y="20753"/>
                  <a:pt x="1122" y="20187"/>
                </a:cubicBezTo>
                <a:cubicBezTo>
                  <a:pt x="553" y="19622"/>
                  <a:pt x="553" y="18705"/>
                  <a:pt x="1122" y="18140"/>
                </a:cubicBezTo>
                <a:cubicBezTo>
                  <a:pt x="1407" y="17858"/>
                  <a:pt x="1780" y="17716"/>
                  <a:pt x="2153" y="17716"/>
                </a:cubicBezTo>
                <a:close/>
                <a:moveTo>
                  <a:pt x="9632" y="18110"/>
                </a:moveTo>
                <a:cubicBezTo>
                  <a:pt x="9734" y="18110"/>
                  <a:pt x="9837" y="18149"/>
                  <a:pt x="9915" y="18226"/>
                </a:cubicBezTo>
                <a:cubicBezTo>
                  <a:pt x="10071" y="18381"/>
                  <a:pt x="10071" y="18633"/>
                  <a:pt x="9915" y="18788"/>
                </a:cubicBezTo>
                <a:cubicBezTo>
                  <a:pt x="9758" y="18943"/>
                  <a:pt x="9506" y="18943"/>
                  <a:pt x="9349" y="18788"/>
                </a:cubicBezTo>
                <a:cubicBezTo>
                  <a:pt x="9193" y="18633"/>
                  <a:pt x="9193" y="18381"/>
                  <a:pt x="9349" y="18226"/>
                </a:cubicBezTo>
                <a:cubicBezTo>
                  <a:pt x="9427" y="18149"/>
                  <a:pt x="9530" y="18110"/>
                  <a:pt x="9632" y="18110"/>
                </a:cubicBezTo>
                <a:close/>
                <a:moveTo>
                  <a:pt x="1814" y="18812"/>
                </a:moveTo>
                <a:lnTo>
                  <a:pt x="1814" y="19484"/>
                </a:lnTo>
                <a:lnTo>
                  <a:pt x="2492" y="19484"/>
                </a:lnTo>
                <a:lnTo>
                  <a:pt x="2492" y="18812"/>
                </a:lnTo>
                <a:lnTo>
                  <a:pt x="1814" y="1881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Фигура">
            <a:extLst>
              <a:ext uri="{FF2B5EF4-FFF2-40B4-BE49-F238E27FC236}">
                <a16:creationId xmlns:a16="http://schemas.microsoft.com/office/drawing/2014/main" id="{EC99E71D-E667-9A45-BD4A-D2752A989F81}"/>
              </a:ext>
            </a:extLst>
          </p:cNvPr>
          <p:cNvSpPr/>
          <p:nvPr/>
        </p:nvSpPr>
        <p:spPr>
          <a:xfrm>
            <a:off x="8233933" y="7344565"/>
            <a:ext cx="995742" cy="984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8" y="0"/>
                </a:moveTo>
                <a:cubicBezTo>
                  <a:pt x="427" y="0"/>
                  <a:pt x="339" y="0"/>
                  <a:pt x="247" y="30"/>
                </a:cubicBezTo>
                <a:cubicBezTo>
                  <a:pt x="146" y="67"/>
                  <a:pt x="66" y="148"/>
                  <a:pt x="29" y="251"/>
                </a:cubicBezTo>
                <a:cubicBezTo>
                  <a:pt x="0" y="344"/>
                  <a:pt x="0" y="432"/>
                  <a:pt x="0" y="605"/>
                </a:cubicBezTo>
                <a:lnTo>
                  <a:pt x="0" y="16869"/>
                </a:lnTo>
                <a:cubicBezTo>
                  <a:pt x="0" y="17046"/>
                  <a:pt x="0" y="17133"/>
                  <a:pt x="29" y="17227"/>
                </a:cubicBezTo>
                <a:cubicBezTo>
                  <a:pt x="66" y="17329"/>
                  <a:pt x="146" y="17410"/>
                  <a:pt x="247" y="17447"/>
                </a:cubicBezTo>
                <a:cubicBezTo>
                  <a:pt x="340" y="17477"/>
                  <a:pt x="427" y="17478"/>
                  <a:pt x="598" y="17478"/>
                </a:cubicBezTo>
                <a:lnTo>
                  <a:pt x="6050" y="17478"/>
                </a:lnTo>
                <a:lnTo>
                  <a:pt x="4701" y="21371"/>
                </a:lnTo>
                <a:lnTo>
                  <a:pt x="5347" y="21600"/>
                </a:lnTo>
                <a:lnTo>
                  <a:pt x="6774" y="17478"/>
                </a:lnTo>
                <a:lnTo>
                  <a:pt x="14840" y="17478"/>
                </a:lnTo>
                <a:lnTo>
                  <a:pt x="16226" y="21580"/>
                </a:lnTo>
                <a:lnTo>
                  <a:pt x="16873" y="21357"/>
                </a:lnTo>
                <a:lnTo>
                  <a:pt x="15563" y="17478"/>
                </a:lnTo>
                <a:lnTo>
                  <a:pt x="20999" y="17478"/>
                </a:lnTo>
                <a:cubicBezTo>
                  <a:pt x="21173" y="17478"/>
                  <a:pt x="21260" y="17477"/>
                  <a:pt x="21352" y="17447"/>
                </a:cubicBezTo>
                <a:cubicBezTo>
                  <a:pt x="21453" y="17410"/>
                  <a:pt x="21533" y="17329"/>
                  <a:pt x="21570" y="17227"/>
                </a:cubicBezTo>
                <a:cubicBezTo>
                  <a:pt x="21599" y="17133"/>
                  <a:pt x="21600" y="17045"/>
                  <a:pt x="21600" y="16872"/>
                </a:cubicBezTo>
                <a:lnTo>
                  <a:pt x="21600" y="608"/>
                </a:lnTo>
                <a:cubicBezTo>
                  <a:pt x="21600" y="432"/>
                  <a:pt x="21599" y="344"/>
                  <a:pt x="21570" y="251"/>
                </a:cubicBezTo>
                <a:cubicBezTo>
                  <a:pt x="21533" y="148"/>
                  <a:pt x="21453" y="67"/>
                  <a:pt x="21352" y="30"/>
                </a:cubicBezTo>
                <a:cubicBezTo>
                  <a:pt x="21260" y="0"/>
                  <a:pt x="21172" y="0"/>
                  <a:pt x="21001" y="0"/>
                </a:cubicBezTo>
                <a:lnTo>
                  <a:pt x="601" y="0"/>
                </a:lnTo>
                <a:lnTo>
                  <a:pt x="598" y="0"/>
                </a:lnTo>
                <a:close/>
                <a:moveTo>
                  <a:pt x="696" y="738"/>
                </a:moveTo>
                <a:lnTo>
                  <a:pt x="20904" y="738"/>
                </a:lnTo>
                <a:lnTo>
                  <a:pt x="20904" y="1449"/>
                </a:lnTo>
                <a:lnTo>
                  <a:pt x="696" y="1449"/>
                </a:lnTo>
                <a:lnTo>
                  <a:pt x="696" y="738"/>
                </a:lnTo>
                <a:close/>
                <a:moveTo>
                  <a:pt x="696" y="2134"/>
                </a:moveTo>
                <a:lnTo>
                  <a:pt x="20904" y="2134"/>
                </a:lnTo>
                <a:lnTo>
                  <a:pt x="20904" y="16739"/>
                </a:lnTo>
                <a:lnTo>
                  <a:pt x="696" y="16739"/>
                </a:lnTo>
                <a:lnTo>
                  <a:pt x="696" y="2134"/>
                </a:lnTo>
                <a:close/>
                <a:moveTo>
                  <a:pt x="1987" y="2897"/>
                </a:moveTo>
                <a:cubicBezTo>
                  <a:pt x="1836" y="2897"/>
                  <a:pt x="1759" y="2898"/>
                  <a:pt x="1679" y="2923"/>
                </a:cubicBezTo>
                <a:cubicBezTo>
                  <a:pt x="1590" y="2956"/>
                  <a:pt x="1520" y="3027"/>
                  <a:pt x="1488" y="3116"/>
                </a:cubicBezTo>
                <a:cubicBezTo>
                  <a:pt x="1463" y="3198"/>
                  <a:pt x="1462" y="3276"/>
                  <a:pt x="1462" y="3428"/>
                </a:cubicBezTo>
                <a:lnTo>
                  <a:pt x="1462" y="7491"/>
                </a:lnTo>
                <a:cubicBezTo>
                  <a:pt x="1462" y="7646"/>
                  <a:pt x="1463" y="7723"/>
                  <a:pt x="1488" y="7805"/>
                </a:cubicBezTo>
                <a:cubicBezTo>
                  <a:pt x="1520" y="7895"/>
                  <a:pt x="1590" y="7965"/>
                  <a:pt x="1679" y="7998"/>
                </a:cubicBezTo>
                <a:cubicBezTo>
                  <a:pt x="1760" y="8024"/>
                  <a:pt x="1836" y="8024"/>
                  <a:pt x="1987" y="8024"/>
                </a:cubicBezTo>
                <a:lnTo>
                  <a:pt x="4488" y="8024"/>
                </a:lnTo>
                <a:cubicBezTo>
                  <a:pt x="4641" y="8024"/>
                  <a:pt x="4717" y="8024"/>
                  <a:pt x="4798" y="7998"/>
                </a:cubicBezTo>
                <a:cubicBezTo>
                  <a:pt x="4887" y="7965"/>
                  <a:pt x="4956" y="7895"/>
                  <a:pt x="4989" y="7805"/>
                </a:cubicBezTo>
                <a:cubicBezTo>
                  <a:pt x="5014" y="7723"/>
                  <a:pt x="5014" y="7646"/>
                  <a:pt x="5014" y="7494"/>
                </a:cubicBezTo>
                <a:lnTo>
                  <a:pt x="5014" y="3430"/>
                </a:lnTo>
                <a:cubicBezTo>
                  <a:pt x="5014" y="3275"/>
                  <a:pt x="5014" y="3198"/>
                  <a:pt x="4989" y="3116"/>
                </a:cubicBezTo>
                <a:cubicBezTo>
                  <a:pt x="4956" y="3027"/>
                  <a:pt x="4887" y="2956"/>
                  <a:pt x="4798" y="2923"/>
                </a:cubicBezTo>
                <a:cubicBezTo>
                  <a:pt x="4717" y="2897"/>
                  <a:pt x="4640" y="2897"/>
                  <a:pt x="4490" y="2897"/>
                </a:cubicBezTo>
                <a:lnTo>
                  <a:pt x="1989" y="2897"/>
                </a:lnTo>
                <a:lnTo>
                  <a:pt x="1987" y="2897"/>
                </a:lnTo>
                <a:close/>
                <a:moveTo>
                  <a:pt x="8307" y="2897"/>
                </a:moveTo>
                <a:cubicBezTo>
                  <a:pt x="8228" y="2892"/>
                  <a:pt x="8150" y="2919"/>
                  <a:pt x="8090" y="2971"/>
                </a:cubicBezTo>
                <a:lnTo>
                  <a:pt x="7303" y="3761"/>
                </a:lnTo>
                <a:cubicBezTo>
                  <a:pt x="7273" y="3791"/>
                  <a:pt x="7250" y="3826"/>
                  <a:pt x="7234" y="3866"/>
                </a:cubicBezTo>
                <a:cubicBezTo>
                  <a:pt x="7221" y="3900"/>
                  <a:pt x="7215" y="3936"/>
                  <a:pt x="7214" y="3972"/>
                </a:cubicBezTo>
                <a:lnTo>
                  <a:pt x="7214" y="5106"/>
                </a:lnTo>
                <a:cubicBezTo>
                  <a:pt x="7213" y="5204"/>
                  <a:pt x="7254" y="5299"/>
                  <a:pt x="7326" y="5366"/>
                </a:cubicBezTo>
                <a:cubicBezTo>
                  <a:pt x="7390" y="5425"/>
                  <a:pt x="7474" y="5457"/>
                  <a:pt x="7561" y="5457"/>
                </a:cubicBezTo>
                <a:lnTo>
                  <a:pt x="8986" y="5457"/>
                </a:lnTo>
                <a:cubicBezTo>
                  <a:pt x="9079" y="5457"/>
                  <a:pt x="9169" y="5423"/>
                  <a:pt x="9240" y="5362"/>
                </a:cubicBezTo>
                <a:cubicBezTo>
                  <a:pt x="9320" y="5292"/>
                  <a:pt x="9368" y="5193"/>
                  <a:pt x="9374" y="5087"/>
                </a:cubicBezTo>
                <a:lnTo>
                  <a:pt x="9374" y="3999"/>
                </a:lnTo>
                <a:cubicBezTo>
                  <a:pt x="9376" y="3956"/>
                  <a:pt x="9369" y="3913"/>
                  <a:pt x="9354" y="3872"/>
                </a:cubicBezTo>
                <a:cubicBezTo>
                  <a:pt x="9335" y="3824"/>
                  <a:pt x="9306" y="3781"/>
                  <a:pt x="9267" y="3746"/>
                </a:cubicBezTo>
                <a:lnTo>
                  <a:pt x="8485" y="2971"/>
                </a:lnTo>
                <a:cubicBezTo>
                  <a:pt x="8435" y="2927"/>
                  <a:pt x="8372" y="2902"/>
                  <a:pt x="8307" y="2897"/>
                </a:cubicBezTo>
                <a:close/>
                <a:moveTo>
                  <a:pt x="15874" y="2897"/>
                </a:moveTo>
                <a:cubicBezTo>
                  <a:pt x="15795" y="2892"/>
                  <a:pt x="15717" y="2919"/>
                  <a:pt x="15657" y="2971"/>
                </a:cubicBezTo>
                <a:lnTo>
                  <a:pt x="14870" y="3761"/>
                </a:lnTo>
                <a:cubicBezTo>
                  <a:pt x="14840" y="3791"/>
                  <a:pt x="14817" y="3826"/>
                  <a:pt x="14801" y="3866"/>
                </a:cubicBezTo>
                <a:cubicBezTo>
                  <a:pt x="14788" y="3900"/>
                  <a:pt x="14782" y="3936"/>
                  <a:pt x="14781" y="3972"/>
                </a:cubicBezTo>
                <a:lnTo>
                  <a:pt x="14781" y="5106"/>
                </a:lnTo>
                <a:cubicBezTo>
                  <a:pt x="14780" y="5204"/>
                  <a:pt x="14821" y="5299"/>
                  <a:pt x="14893" y="5366"/>
                </a:cubicBezTo>
                <a:cubicBezTo>
                  <a:pt x="14957" y="5425"/>
                  <a:pt x="15041" y="5457"/>
                  <a:pt x="15128" y="5457"/>
                </a:cubicBezTo>
                <a:lnTo>
                  <a:pt x="16553" y="5457"/>
                </a:lnTo>
                <a:cubicBezTo>
                  <a:pt x="16646" y="5457"/>
                  <a:pt x="16736" y="5423"/>
                  <a:pt x="16807" y="5362"/>
                </a:cubicBezTo>
                <a:cubicBezTo>
                  <a:pt x="16887" y="5292"/>
                  <a:pt x="16935" y="5193"/>
                  <a:pt x="16941" y="5087"/>
                </a:cubicBezTo>
                <a:lnTo>
                  <a:pt x="16941" y="3999"/>
                </a:lnTo>
                <a:cubicBezTo>
                  <a:pt x="16943" y="3956"/>
                  <a:pt x="16936" y="3913"/>
                  <a:pt x="16921" y="3872"/>
                </a:cubicBezTo>
                <a:cubicBezTo>
                  <a:pt x="16902" y="3824"/>
                  <a:pt x="16872" y="3781"/>
                  <a:pt x="16834" y="3746"/>
                </a:cubicBezTo>
                <a:lnTo>
                  <a:pt x="16052" y="2971"/>
                </a:lnTo>
                <a:cubicBezTo>
                  <a:pt x="16002" y="2927"/>
                  <a:pt x="15940" y="2902"/>
                  <a:pt x="15874" y="2897"/>
                </a:cubicBezTo>
                <a:close/>
                <a:moveTo>
                  <a:pt x="18715" y="2897"/>
                </a:moveTo>
                <a:cubicBezTo>
                  <a:pt x="18636" y="2892"/>
                  <a:pt x="18558" y="2919"/>
                  <a:pt x="18499" y="2971"/>
                </a:cubicBezTo>
                <a:lnTo>
                  <a:pt x="17711" y="3761"/>
                </a:lnTo>
                <a:cubicBezTo>
                  <a:pt x="17682" y="3791"/>
                  <a:pt x="17658" y="3826"/>
                  <a:pt x="17643" y="3866"/>
                </a:cubicBezTo>
                <a:cubicBezTo>
                  <a:pt x="17630" y="3900"/>
                  <a:pt x="17623" y="3936"/>
                  <a:pt x="17622" y="3972"/>
                </a:cubicBezTo>
                <a:lnTo>
                  <a:pt x="17622" y="5106"/>
                </a:lnTo>
                <a:cubicBezTo>
                  <a:pt x="17622" y="5204"/>
                  <a:pt x="17663" y="5299"/>
                  <a:pt x="17735" y="5366"/>
                </a:cubicBezTo>
                <a:cubicBezTo>
                  <a:pt x="17799" y="5425"/>
                  <a:pt x="17882" y="5457"/>
                  <a:pt x="17969" y="5457"/>
                </a:cubicBezTo>
                <a:lnTo>
                  <a:pt x="19394" y="5457"/>
                </a:lnTo>
                <a:cubicBezTo>
                  <a:pt x="19487" y="5457"/>
                  <a:pt x="19578" y="5423"/>
                  <a:pt x="19648" y="5362"/>
                </a:cubicBezTo>
                <a:cubicBezTo>
                  <a:pt x="19728" y="5292"/>
                  <a:pt x="19777" y="5193"/>
                  <a:pt x="19783" y="5087"/>
                </a:cubicBezTo>
                <a:lnTo>
                  <a:pt x="19783" y="3999"/>
                </a:lnTo>
                <a:cubicBezTo>
                  <a:pt x="19784" y="3956"/>
                  <a:pt x="19777" y="3913"/>
                  <a:pt x="19762" y="3872"/>
                </a:cubicBezTo>
                <a:cubicBezTo>
                  <a:pt x="19744" y="3824"/>
                  <a:pt x="19713" y="3781"/>
                  <a:pt x="19675" y="3746"/>
                </a:cubicBezTo>
                <a:lnTo>
                  <a:pt x="18893" y="2971"/>
                </a:lnTo>
                <a:cubicBezTo>
                  <a:pt x="18843" y="2927"/>
                  <a:pt x="18781" y="2902"/>
                  <a:pt x="18715" y="2897"/>
                </a:cubicBezTo>
                <a:close/>
                <a:moveTo>
                  <a:pt x="2155" y="3638"/>
                </a:moveTo>
                <a:lnTo>
                  <a:pt x="4321" y="3638"/>
                </a:lnTo>
                <a:lnTo>
                  <a:pt x="4321" y="7284"/>
                </a:lnTo>
                <a:lnTo>
                  <a:pt x="2155" y="7284"/>
                </a:lnTo>
                <a:lnTo>
                  <a:pt x="2155" y="3638"/>
                </a:lnTo>
                <a:close/>
                <a:moveTo>
                  <a:pt x="8273" y="3798"/>
                </a:moveTo>
                <a:lnTo>
                  <a:pt x="8664" y="4175"/>
                </a:lnTo>
                <a:lnTo>
                  <a:pt x="8664" y="4763"/>
                </a:lnTo>
                <a:lnTo>
                  <a:pt x="7892" y="4763"/>
                </a:lnTo>
                <a:lnTo>
                  <a:pt x="7892" y="4159"/>
                </a:lnTo>
                <a:lnTo>
                  <a:pt x="8273" y="3798"/>
                </a:lnTo>
                <a:close/>
                <a:moveTo>
                  <a:pt x="15840" y="3798"/>
                </a:moveTo>
                <a:lnTo>
                  <a:pt x="16231" y="4175"/>
                </a:lnTo>
                <a:lnTo>
                  <a:pt x="16231" y="4763"/>
                </a:lnTo>
                <a:lnTo>
                  <a:pt x="15459" y="4763"/>
                </a:lnTo>
                <a:lnTo>
                  <a:pt x="15459" y="4159"/>
                </a:lnTo>
                <a:lnTo>
                  <a:pt x="15840" y="3798"/>
                </a:lnTo>
                <a:close/>
                <a:moveTo>
                  <a:pt x="18682" y="3798"/>
                </a:moveTo>
                <a:lnTo>
                  <a:pt x="19072" y="4175"/>
                </a:lnTo>
                <a:lnTo>
                  <a:pt x="19072" y="4763"/>
                </a:lnTo>
                <a:lnTo>
                  <a:pt x="18300" y="4763"/>
                </a:lnTo>
                <a:lnTo>
                  <a:pt x="18300" y="4159"/>
                </a:lnTo>
                <a:lnTo>
                  <a:pt x="18682" y="3798"/>
                </a:lnTo>
                <a:close/>
                <a:moveTo>
                  <a:pt x="2864" y="4346"/>
                </a:moveTo>
                <a:lnTo>
                  <a:pt x="2864" y="5103"/>
                </a:lnTo>
                <a:lnTo>
                  <a:pt x="3613" y="5103"/>
                </a:lnTo>
                <a:lnTo>
                  <a:pt x="3613" y="4346"/>
                </a:lnTo>
                <a:lnTo>
                  <a:pt x="2864" y="4346"/>
                </a:lnTo>
                <a:close/>
                <a:moveTo>
                  <a:pt x="2864" y="5770"/>
                </a:moveTo>
                <a:lnTo>
                  <a:pt x="2864" y="6528"/>
                </a:lnTo>
                <a:lnTo>
                  <a:pt x="3613" y="6528"/>
                </a:lnTo>
                <a:lnTo>
                  <a:pt x="3613" y="5770"/>
                </a:lnTo>
                <a:lnTo>
                  <a:pt x="2864" y="5770"/>
                </a:lnTo>
                <a:close/>
                <a:moveTo>
                  <a:pt x="7481" y="6181"/>
                </a:moveTo>
                <a:cubicBezTo>
                  <a:pt x="7406" y="6182"/>
                  <a:pt x="7335" y="6214"/>
                  <a:pt x="7284" y="6270"/>
                </a:cubicBezTo>
                <a:cubicBezTo>
                  <a:pt x="7239" y="6320"/>
                  <a:pt x="7212" y="6385"/>
                  <a:pt x="7211" y="6453"/>
                </a:cubicBezTo>
                <a:lnTo>
                  <a:pt x="7211" y="11304"/>
                </a:lnTo>
                <a:cubicBezTo>
                  <a:pt x="7208" y="11401"/>
                  <a:pt x="7247" y="11495"/>
                  <a:pt x="7319" y="11560"/>
                </a:cubicBezTo>
                <a:cubicBezTo>
                  <a:pt x="7381" y="11616"/>
                  <a:pt x="7463" y="11646"/>
                  <a:pt x="7546" y="11643"/>
                </a:cubicBezTo>
                <a:lnTo>
                  <a:pt x="10452" y="11643"/>
                </a:lnTo>
                <a:lnTo>
                  <a:pt x="10452" y="14567"/>
                </a:lnTo>
                <a:lnTo>
                  <a:pt x="9003" y="14567"/>
                </a:lnTo>
                <a:lnTo>
                  <a:pt x="9003" y="15275"/>
                </a:lnTo>
                <a:lnTo>
                  <a:pt x="10910" y="15275"/>
                </a:lnTo>
                <a:cubicBezTo>
                  <a:pt x="10980" y="15269"/>
                  <a:pt x="11044" y="15235"/>
                  <a:pt x="11088" y="15181"/>
                </a:cubicBezTo>
                <a:cubicBezTo>
                  <a:pt x="11121" y="15140"/>
                  <a:pt x="11141" y="15090"/>
                  <a:pt x="11145" y="15038"/>
                </a:cubicBezTo>
                <a:lnTo>
                  <a:pt x="11145" y="11215"/>
                </a:lnTo>
                <a:cubicBezTo>
                  <a:pt x="11147" y="11140"/>
                  <a:pt x="11118" y="11068"/>
                  <a:pt x="11065" y="11016"/>
                </a:cubicBezTo>
                <a:cubicBezTo>
                  <a:pt x="11014" y="10966"/>
                  <a:pt x="10946" y="10939"/>
                  <a:pt x="10875" y="10941"/>
                </a:cubicBezTo>
                <a:lnTo>
                  <a:pt x="7905" y="10941"/>
                </a:lnTo>
                <a:lnTo>
                  <a:pt x="7905" y="6918"/>
                </a:lnTo>
                <a:lnTo>
                  <a:pt x="15153" y="6918"/>
                </a:lnTo>
                <a:lnTo>
                  <a:pt x="15153" y="12483"/>
                </a:lnTo>
                <a:cubicBezTo>
                  <a:pt x="15145" y="12555"/>
                  <a:pt x="15169" y="12628"/>
                  <a:pt x="15218" y="12681"/>
                </a:cubicBezTo>
                <a:cubicBezTo>
                  <a:pt x="15266" y="12732"/>
                  <a:pt x="15333" y="12760"/>
                  <a:pt x="15403" y="12759"/>
                </a:cubicBezTo>
                <a:lnTo>
                  <a:pt x="19142" y="12759"/>
                </a:lnTo>
                <a:cubicBezTo>
                  <a:pt x="19228" y="12759"/>
                  <a:pt x="19310" y="12722"/>
                  <a:pt x="19366" y="12656"/>
                </a:cubicBezTo>
                <a:cubicBezTo>
                  <a:pt x="19413" y="12602"/>
                  <a:pt x="19438" y="12533"/>
                  <a:pt x="19437" y="12461"/>
                </a:cubicBezTo>
                <a:lnTo>
                  <a:pt x="19437" y="6551"/>
                </a:lnTo>
                <a:lnTo>
                  <a:pt x="18725" y="6551"/>
                </a:lnTo>
                <a:lnTo>
                  <a:pt x="18725" y="12058"/>
                </a:lnTo>
                <a:lnTo>
                  <a:pt x="15807" y="12058"/>
                </a:lnTo>
                <a:lnTo>
                  <a:pt x="15807" y="6518"/>
                </a:lnTo>
                <a:cubicBezTo>
                  <a:pt x="15812" y="6423"/>
                  <a:pt x="15774" y="6330"/>
                  <a:pt x="15705" y="6266"/>
                </a:cubicBezTo>
                <a:cubicBezTo>
                  <a:pt x="15642" y="6207"/>
                  <a:pt x="15559" y="6176"/>
                  <a:pt x="15473" y="6181"/>
                </a:cubicBezTo>
                <a:lnTo>
                  <a:pt x="7481" y="6181"/>
                </a:lnTo>
                <a:close/>
                <a:moveTo>
                  <a:pt x="13307" y="7233"/>
                </a:moveTo>
                <a:cubicBezTo>
                  <a:pt x="13166" y="7236"/>
                  <a:pt x="13042" y="7329"/>
                  <a:pt x="12999" y="7465"/>
                </a:cubicBezTo>
                <a:lnTo>
                  <a:pt x="12252" y="9736"/>
                </a:lnTo>
                <a:cubicBezTo>
                  <a:pt x="12214" y="9842"/>
                  <a:pt x="12228" y="9959"/>
                  <a:pt x="12290" y="10052"/>
                </a:cubicBezTo>
                <a:cubicBezTo>
                  <a:pt x="12358" y="10155"/>
                  <a:pt x="12475" y="10214"/>
                  <a:pt x="12597" y="10208"/>
                </a:cubicBezTo>
                <a:lnTo>
                  <a:pt x="12979" y="10208"/>
                </a:lnTo>
                <a:lnTo>
                  <a:pt x="12979" y="10918"/>
                </a:lnTo>
                <a:lnTo>
                  <a:pt x="13649" y="10918"/>
                </a:lnTo>
                <a:lnTo>
                  <a:pt x="13649" y="10208"/>
                </a:lnTo>
                <a:lnTo>
                  <a:pt x="14051" y="10208"/>
                </a:lnTo>
                <a:cubicBezTo>
                  <a:pt x="14167" y="10193"/>
                  <a:pt x="14269" y="10123"/>
                  <a:pt x="14327" y="10020"/>
                </a:cubicBezTo>
                <a:cubicBezTo>
                  <a:pt x="14381" y="9924"/>
                  <a:pt x="14391" y="9809"/>
                  <a:pt x="14354" y="9705"/>
                </a:cubicBezTo>
                <a:lnTo>
                  <a:pt x="13632" y="7465"/>
                </a:lnTo>
                <a:cubicBezTo>
                  <a:pt x="13586" y="7324"/>
                  <a:pt x="13454" y="7230"/>
                  <a:pt x="13307" y="7233"/>
                </a:cubicBezTo>
                <a:close/>
                <a:moveTo>
                  <a:pt x="9724" y="7636"/>
                </a:moveTo>
                <a:cubicBezTo>
                  <a:pt x="9645" y="7631"/>
                  <a:pt x="9567" y="7657"/>
                  <a:pt x="9507" y="7710"/>
                </a:cubicBezTo>
                <a:lnTo>
                  <a:pt x="8720" y="8499"/>
                </a:lnTo>
                <a:cubicBezTo>
                  <a:pt x="8690" y="8529"/>
                  <a:pt x="8666" y="8565"/>
                  <a:pt x="8651" y="8604"/>
                </a:cubicBezTo>
                <a:cubicBezTo>
                  <a:pt x="8638" y="8638"/>
                  <a:pt x="8631" y="8674"/>
                  <a:pt x="8630" y="8711"/>
                </a:cubicBezTo>
                <a:lnTo>
                  <a:pt x="8630" y="9844"/>
                </a:lnTo>
                <a:cubicBezTo>
                  <a:pt x="8630" y="9943"/>
                  <a:pt x="8671" y="10037"/>
                  <a:pt x="8743" y="10104"/>
                </a:cubicBezTo>
                <a:cubicBezTo>
                  <a:pt x="8807" y="10163"/>
                  <a:pt x="8891" y="10196"/>
                  <a:pt x="8977" y="10195"/>
                </a:cubicBezTo>
                <a:lnTo>
                  <a:pt x="10403" y="10195"/>
                </a:lnTo>
                <a:cubicBezTo>
                  <a:pt x="10496" y="10196"/>
                  <a:pt x="10586" y="10162"/>
                  <a:pt x="10657" y="10100"/>
                </a:cubicBezTo>
                <a:cubicBezTo>
                  <a:pt x="10737" y="10031"/>
                  <a:pt x="10785" y="9932"/>
                  <a:pt x="10791" y="9825"/>
                </a:cubicBezTo>
                <a:lnTo>
                  <a:pt x="10791" y="8737"/>
                </a:lnTo>
                <a:cubicBezTo>
                  <a:pt x="10793" y="8694"/>
                  <a:pt x="10786" y="8651"/>
                  <a:pt x="10770" y="8611"/>
                </a:cubicBezTo>
                <a:cubicBezTo>
                  <a:pt x="10752" y="8562"/>
                  <a:pt x="10723" y="8519"/>
                  <a:pt x="10684" y="8485"/>
                </a:cubicBezTo>
                <a:lnTo>
                  <a:pt x="9901" y="7710"/>
                </a:lnTo>
                <a:cubicBezTo>
                  <a:pt x="9852" y="7666"/>
                  <a:pt x="9789" y="7640"/>
                  <a:pt x="9724" y="7636"/>
                </a:cubicBezTo>
                <a:close/>
                <a:moveTo>
                  <a:pt x="9690" y="8537"/>
                </a:moveTo>
                <a:lnTo>
                  <a:pt x="10081" y="8914"/>
                </a:lnTo>
                <a:lnTo>
                  <a:pt x="10081" y="9502"/>
                </a:lnTo>
                <a:lnTo>
                  <a:pt x="9309" y="9502"/>
                </a:lnTo>
                <a:lnTo>
                  <a:pt x="9309" y="8897"/>
                </a:lnTo>
                <a:lnTo>
                  <a:pt x="9690" y="8537"/>
                </a:lnTo>
                <a:close/>
                <a:moveTo>
                  <a:pt x="13324" y="8820"/>
                </a:moveTo>
                <a:lnTo>
                  <a:pt x="13608" y="9470"/>
                </a:lnTo>
                <a:lnTo>
                  <a:pt x="13040" y="9470"/>
                </a:lnTo>
                <a:lnTo>
                  <a:pt x="13324" y="8820"/>
                </a:lnTo>
                <a:close/>
                <a:moveTo>
                  <a:pt x="1784" y="11647"/>
                </a:moveTo>
                <a:cubicBezTo>
                  <a:pt x="1692" y="11642"/>
                  <a:pt x="1603" y="11674"/>
                  <a:pt x="1535" y="11736"/>
                </a:cubicBezTo>
                <a:cubicBezTo>
                  <a:pt x="1474" y="11791"/>
                  <a:pt x="1434" y="11865"/>
                  <a:pt x="1422" y="11947"/>
                </a:cubicBezTo>
                <a:lnTo>
                  <a:pt x="1422" y="14960"/>
                </a:lnTo>
                <a:cubicBezTo>
                  <a:pt x="1425" y="15037"/>
                  <a:pt x="1455" y="15110"/>
                  <a:pt x="1507" y="15166"/>
                </a:cubicBezTo>
                <a:cubicBezTo>
                  <a:pt x="1564" y="15228"/>
                  <a:pt x="1643" y="15265"/>
                  <a:pt x="1727" y="15268"/>
                </a:cubicBezTo>
                <a:lnTo>
                  <a:pt x="2217" y="15268"/>
                </a:lnTo>
                <a:cubicBezTo>
                  <a:pt x="2269" y="15425"/>
                  <a:pt x="2351" y="15573"/>
                  <a:pt x="2474" y="15698"/>
                </a:cubicBezTo>
                <a:cubicBezTo>
                  <a:pt x="2896" y="16125"/>
                  <a:pt x="3580" y="16125"/>
                  <a:pt x="4002" y="15698"/>
                </a:cubicBezTo>
                <a:cubicBezTo>
                  <a:pt x="4126" y="15573"/>
                  <a:pt x="4208" y="15425"/>
                  <a:pt x="4259" y="15268"/>
                </a:cubicBezTo>
                <a:lnTo>
                  <a:pt x="5104" y="15268"/>
                </a:lnTo>
                <a:cubicBezTo>
                  <a:pt x="5155" y="15425"/>
                  <a:pt x="5238" y="15573"/>
                  <a:pt x="5361" y="15698"/>
                </a:cubicBezTo>
                <a:cubicBezTo>
                  <a:pt x="5783" y="16125"/>
                  <a:pt x="6467" y="16125"/>
                  <a:pt x="6889" y="15698"/>
                </a:cubicBezTo>
                <a:cubicBezTo>
                  <a:pt x="7013" y="15573"/>
                  <a:pt x="7095" y="15425"/>
                  <a:pt x="7146" y="15268"/>
                </a:cubicBezTo>
                <a:lnTo>
                  <a:pt x="7984" y="15268"/>
                </a:lnTo>
                <a:cubicBezTo>
                  <a:pt x="8068" y="15267"/>
                  <a:pt x="8147" y="15230"/>
                  <a:pt x="8203" y="15166"/>
                </a:cubicBezTo>
                <a:cubicBezTo>
                  <a:pt x="8249" y="15113"/>
                  <a:pt x="8274" y="15045"/>
                  <a:pt x="8275" y="14974"/>
                </a:cubicBezTo>
                <a:lnTo>
                  <a:pt x="8275" y="13478"/>
                </a:lnTo>
                <a:cubicBezTo>
                  <a:pt x="8278" y="13428"/>
                  <a:pt x="8269" y="13377"/>
                  <a:pt x="8249" y="13331"/>
                </a:cubicBezTo>
                <a:cubicBezTo>
                  <a:pt x="8233" y="13293"/>
                  <a:pt x="8210" y="13260"/>
                  <a:pt x="8180" y="13232"/>
                </a:cubicBezTo>
                <a:lnTo>
                  <a:pt x="6649" y="11699"/>
                </a:lnTo>
                <a:cubicBezTo>
                  <a:pt x="6629" y="11683"/>
                  <a:pt x="6608" y="11670"/>
                  <a:pt x="6585" y="11661"/>
                </a:cubicBezTo>
                <a:cubicBezTo>
                  <a:pt x="6560" y="11652"/>
                  <a:pt x="6534" y="11648"/>
                  <a:pt x="6508" y="11647"/>
                </a:cubicBezTo>
                <a:lnTo>
                  <a:pt x="1784" y="11647"/>
                </a:lnTo>
                <a:close/>
                <a:moveTo>
                  <a:pt x="2157" y="12375"/>
                </a:moveTo>
                <a:lnTo>
                  <a:pt x="6341" y="12375"/>
                </a:lnTo>
                <a:lnTo>
                  <a:pt x="7558" y="13615"/>
                </a:lnTo>
                <a:lnTo>
                  <a:pt x="7558" y="14557"/>
                </a:lnTo>
                <a:lnTo>
                  <a:pt x="7139" y="14557"/>
                </a:lnTo>
                <a:cubicBezTo>
                  <a:pt x="7086" y="14409"/>
                  <a:pt x="7006" y="14270"/>
                  <a:pt x="6889" y="14152"/>
                </a:cubicBezTo>
                <a:cubicBezTo>
                  <a:pt x="6678" y="13939"/>
                  <a:pt x="6402" y="13832"/>
                  <a:pt x="6125" y="13832"/>
                </a:cubicBezTo>
                <a:cubicBezTo>
                  <a:pt x="5849" y="13832"/>
                  <a:pt x="5572" y="13939"/>
                  <a:pt x="5361" y="14152"/>
                </a:cubicBezTo>
                <a:cubicBezTo>
                  <a:pt x="5245" y="14270"/>
                  <a:pt x="5164" y="14409"/>
                  <a:pt x="5111" y="14557"/>
                </a:cubicBezTo>
                <a:lnTo>
                  <a:pt x="4252" y="14557"/>
                </a:lnTo>
                <a:cubicBezTo>
                  <a:pt x="4199" y="14409"/>
                  <a:pt x="4119" y="14270"/>
                  <a:pt x="4002" y="14152"/>
                </a:cubicBezTo>
                <a:cubicBezTo>
                  <a:pt x="3791" y="13939"/>
                  <a:pt x="3515" y="13832"/>
                  <a:pt x="3238" y="13832"/>
                </a:cubicBezTo>
                <a:cubicBezTo>
                  <a:pt x="2962" y="13832"/>
                  <a:pt x="2685" y="13939"/>
                  <a:pt x="2474" y="14152"/>
                </a:cubicBezTo>
                <a:cubicBezTo>
                  <a:pt x="2358" y="14270"/>
                  <a:pt x="2277" y="14409"/>
                  <a:pt x="2225" y="14557"/>
                </a:cubicBezTo>
                <a:lnTo>
                  <a:pt x="2149" y="14557"/>
                </a:lnTo>
                <a:lnTo>
                  <a:pt x="2157" y="12375"/>
                </a:lnTo>
                <a:close/>
                <a:moveTo>
                  <a:pt x="12972" y="13469"/>
                </a:moveTo>
                <a:cubicBezTo>
                  <a:pt x="12893" y="13464"/>
                  <a:pt x="12815" y="13490"/>
                  <a:pt x="12756" y="13542"/>
                </a:cubicBezTo>
                <a:lnTo>
                  <a:pt x="11968" y="14332"/>
                </a:lnTo>
                <a:cubicBezTo>
                  <a:pt x="11938" y="14362"/>
                  <a:pt x="11915" y="14398"/>
                  <a:pt x="11899" y="14437"/>
                </a:cubicBezTo>
                <a:cubicBezTo>
                  <a:pt x="11886" y="14471"/>
                  <a:pt x="11880" y="14507"/>
                  <a:pt x="11879" y="14544"/>
                </a:cubicBezTo>
                <a:lnTo>
                  <a:pt x="11879" y="15677"/>
                </a:lnTo>
                <a:cubicBezTo>
                  <a:pt x="11878" y="15776"/>
                  <a:pt x="11919" y="15870"/>
                  <a:pt x="11991" y="15937"/>
                </a:cubicBezTo>
                <a:cubicBezTo>
                  <a:pt x="12055" y="15996"/>
                  <a:pt x="12139" y="16028"/>
                  <a:pt x="12226" y="16028"/>
                </a:cubicBezTo>
                <a:lnTo>
                  <a:pt x="13651" y="16028"/>
                </a:lnTo>
                <a:cubicBezTo>
                  <a:pt x="13744" y="16028"/>
                  <a:pt x="13835" y="15995"/>
                  <a:pt x="13905" y="15933"/>
                </a:cubicBezTo>
                <a:cubicBezTo>
                  <a:pt x="13985" y="15864"/>
                  <a:pt x="14033" y="15764"/>
                  <a:pt x="14039" y="15658"/>
                </a:cubicBezTo>
                <a:lnTo>
                  <a:pt x="14039" y="14570"/>
                </a:lnTo>
                <a:cubicBezTo>
                  <a:pt x="14041" y="14527"/>
                  <a:pt x="14034" y="14484"/>
                  <a:pt x="14019" y="14444"/>
                </a:cubicBezTo>
                <a:cubicBezTo>
                  <a:pt x="14000" y="14395"/>
                  <a:pt x="13970" y="14352"/>
                  <a:pt x="13932" y="14317"/>
                </a:cubicBezTo>
                <a:lnTo>
                  <a:pt x="13150" y="13542"/>
                </a:lnTo>
                <a:cubicBezTo>
                  <a:pt x="13100" y="13499"/>
                  <a:pt x="13038" y="13473"/>
                  <a:pt x="12972" y="13469"/>
                </a:cubicBezTo>
                <a:close/>
                <a:moveTo>
                  <a:pt x="12938" y="14369"/>
                </a:moveTo>
                <a:lnTo>
                  <a:pt x="13329" y="14746"/>
                </a:lnTo>
                <a:lnTo>
                  <a:pt x="13329" y="15334"/>
                </a:lnTo>
                <a:lnTo>
                  <a:pt x="12557" y="15334"/>
                </a:lnTo>
                <a:lnTo>
                  <a:pt x="12557" y="14730"/>
                </a:lnTo>
                <a:lnTo>
                  <a:pt x="12938" y="14369"/>
                </a:lnTo>
                <a:close/>
                <a:moveTo>
                  <a:pt x="3238" y="14566"/>
                </a:moveTo>
                <a:cubicBezTo>
                  <a:pt x="3329" y="14566"/>
                  <a:pt x="3420" y="14601"/>
                  <a:pt x="3489" y="14671"/>
                </a:cubicBezTo>
                <a:cubicBezTo>
                  <a:pt x="3628" y="14811"/>
                  <a:pt x="3628" y="15038"/>
                  <a:pt x="3489" y="15178"/>
                </a:cubicBezTo>
                <a:cubicBezTo>
                  <a:pt x="3350" y="15319"/>
                  <a:pt x="3126" y="15319"/>
                  <a:pt x="2988" y="15178"/>
                </a:cubicBezTo>
                <a:cubicBezTo>
                  <a:pt x="2849" y="15038"/>
                  <a:pt x="2849" y="14811"/>
                  <a:pt x="2988" y="14671"/>
                </a:cubicBezTo>
                <a:cubicBezTo>
                  <a:pt x="3057" y="14601"/>
                  <a:pt x="3148" y="14566"/>
                  <a:pt x="3238" y="14566"/>
                </a:cubicBezTo>
                <a:close/>
                <a:moveTo>
                  <a:pt x="6125" y="14566"/>
                </a:moveTo>
                <a:cubicBezTo>
                  <a:pt x="6216" y="14566"/>
                  <a:pt x="6307" y="14601"/>
                  <a:pt x="6376" y="14671"/>
                </a:cubicBezTo>
                <a:cubicBezTo>
                  <a:pt x="6515" y="14811"/>
                  <a:pt x="6515" y="15038"/>
                  <a:pt x="6376" y="15178"/>
                </a:cubicBezTo>
                <a:cubicBezTo>
                  <a:pt x="6237" y="15319"/>
                  <a:pt x="6013" y="15319"/>
                  <a:pt x="5875" y="15178"/>
                </a:cubicBezTo>
                <a:cubicBezTo>
                  <a:pt x="5736" y="15038"/>
                  <a:pt x="5736" y="14811"/>
                  <a:pt x="5875" y="14671"/>
                </a:cubicBezTo>
                <a:cubicBezTo>
                  <a:pt x="5944" y="14601"/>
                  <a:pt x="6035" y="14566"/>
                  <a:pt x="6125" y="1456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Фигура">
            <a:extLst>
              <a:ext uri="{FF2B5EF4-FFF2-40B4-BE49-F238E27FC236}">
                <a16:creationId xmlns:a16="http://schemas.microsoft.com/office/drawing/2014/main" id="{D8282052-8501-274A-A345-DABA02424F23}"/>
              </a:ext>
            </a:extLst>
          </p:cNvPr>
          <p:cNvSpPr/>
          <p:nvPr/>
        </p:nvSpPr>
        <p:spPr>
          <a:xfrm>
            <a:off x="6082384" y="7343925"/>
            <a:ext cx="860477" cy="991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722" extrusionOk="0">
                <a:moveTo>
                  <a:pt x="9839" y="0"/>
                </a:moveTo>
                <a:cubicBezTo>
                  <a:pt x="9369" y="0"/>
                  <a:pt x="8899" y="164"/>
                  <a:pt x="8540" y="492"/>
                </a:cubicBezTo>
                <a:cubicBezTo>
                  <a:pt x="7838" y="1133"/>
                  <a:pt x="7825" y="2164"/>
                  <a:pt x="8498" y="2822"/>
                </a:cubicBezTo>
                <a:cubicBezTo>
                  <a:pt x="6443" y="3079"/>
                  <a:pt x="4461" y="3927"/>
                  <a:pt x="2881" y="5371"/>
                </a:cubicBezTo>
                <a:cubicBezTo>
                  <a:pt x="-961" y="8883"/>
                  <a:pt x="-961" y="14576"/>
                  <a:pt x="2881" y="18088"/>
                </a:cubicBezTo>
                <a:cubicBezTo>
                  <a:pt x="6724" y="21600"/>
                  <a:pt x="12954" y="21600"/>
                  <a:pt x="16797" y="18088"/>
                </a:cubicBezTo>
                <a:cubicBezTo>
                  <a:pt x="20639" y="14576"/>
                  <a:pt x="20639" y="8883"/>
                  <a:pt x="16797" y="5371"/>
                </a:cubicBezTo>
                <a:cubicBezTo>
                  <a:pt x="15217" y="3927"/>
                  <a:pt x="13235" y="3079"/>
                  <a:pt x="11180" y="2822"/>
                </a:cubicBezTo>
                <a:cubicBezTo>
                  <a:pt x="11853" y="2164"/>
                  <a:pt x="11839" y="1133"/>
                  <a:pt x="11137" y="492"/>
                </a:cubicBezTo>
                <a:cubicBezTo>
                  <a:pt x="10779" y="164"/>
                  <a:pt x="10309" y="0"/>
                  <a:pt x="9839" y="0"/>
                </a:cubicBezTo>
                <a:close/>
                <a:moveTo>
                  <a:pt x="9839" y="650"/>
                </a:moveTo>
                <a:cubicBezTo>
                  <a:pt x="10127" y="650"/>
                  <a:pt x="10414" y="751"/>
                  <a:pt x="10634" y="951"/>
                </a:cubicBezTo>
                <a:cubicBezTo>
                  <a:pt x="11073" y="1353"/>
                  <a:pt x="11073" y="2004"/>
                  <a:pt x="10634" y="2406"/>
                </a:cubicBezTo>
                <a:cubicBezTo>
                  <a:pt x="10195" y="2807"/>
                  <a:pt x="9483" y="2807"/>
                  <a:pt x="9043" y="2406"/>
                </a:cubicBezTo>
                <a:cubicBezTo>
                  <a:pt x="8604" y="2004"/>
                  <a:pt x="8604" y="1353"/>
                  <a:pt x="9043" y="951"/>
                </a:cubicBezTo>
                <a:cubicBezTo>
                  <a:pt x="9263" y="751"/>
                  <a:pt x="9551" y="650"/>
                  <a:pt x="9839" y="650"/>
                </a:cubicBezTo>
                <a:close/>
                <a:moveTo>
                  <a:pt x="9839" y="3418"/>
                </a:moveTo>
                <a:cubicBezTo>
                  <a:pt x="12167" y="3418"/>
                  <a:pt x="14494" y="4229"/>
                  <a:pt x="16270" y="5852"/>
                </a:cubicBezTo>
                <a:cubicBezTo>
                  <a:pt x="19821" y="9098"/>
                  <a:pt x="19821" y="14361"/>
                  <a:pt x="16270" y="17607"/>
                </a:cubicBezTo>
                <a:cubicBezTo>
                  <a:pt x="12718" y="20853"/>
                  <a:pt x="6959" y="20853"/>
                  <a:pt x="3408" y="17607"/>
                </a:cubicBezTo>
                <a:cubicBezTo>
                  <a:pt x="-144" y="14361"/>
                  <a:pt x="-144" y="9098"/>
                  <a:pt x="3408" y="5852"/>
                </a:cubicBezTo>
                <a:cubicBezTo>
                  <a:pt x="5183" y="4229"/>
                  <a:pt x="7511" y="3418"/>
                  <a:pt x="9839" y="3418"/>
                </a:cubicBezTo>
                <a:close/>
                <a:moveTo>
                  <a:pt x="9839" y="4141"/>
                </a:moveTo>
                <a:cubicBezTo>
                  <a:pt x="7714" y="4141"/>
                  <a:pt x="5589" y="4882"/>
                  <a:pt x="3968" y="6364"/>
                </a:cubicBezTo>
                <a:cubicBezTo>
                  <a:pt x="725" y="9327"/>
                  <a:pt x="725" y="14132"/>
                  <a:pt x="3968" y="17095"/>
                </a:cubicBezTo>
                <a:cubicBezTo>
                  <a:pt x="7210" y="20059"/>
                  <a:pt x="12467" y="20059"/>
                  <a:pt x="15709" y="17095"/>
                </a:cubicBezTo>
                <a:cubicBezTo>
                  <a:pt x="18952" y="14132"/>
                  <a:pt x="18952" y="9327"/>
                  <a:pt x="15709" y="6364"/>
                </a:cubicBezTo>
                <a:cubicBezTo>
                  <a:pt x="14088" y="4882"/>
                  <a:pt x="11964" y="4141"/>
                  <a:pt x="9839" y="4141"/>
                </a:cubicBezTo>
                <a:close/>
                <a:moveTo>
                  <a:pt x="9839" y="4815"/>
                </a:moveTo>
                <a:cubicBezTo>
                  <a:pt x="11775" y="4815"/>
                  <a:pt x="13711" y="5490"/>
                  <a:pt x="15189" y="6840"/>
                </a:cubicBezTo>
                <a:cubicBezTo>
                  <a:pt x="18143" y="9541"/>
                  <a:pt x="18143" y="13918"/>
                  <a:pt x="15189" y="16619"/>
                </a:cubicBezTo>
                <a:cubicBezTo>
                  <a:pt x="12234" y="19319"/>
                  <a:pt x="7444" y="19319"/>
                  <a:pt x="4489" y="16619"/>
                </a:cubicBezTo>
                <a:cubicBezTo>
                  <a:pt x="1535" y="13918"/>
                  <a:pt x="1535" y="9541"/>
                  <a:pt x="4489" y="6840"/>
                </a:cubicBezTo>
                <a:cubicBezTo>
                  <a:pt x="5967" y="5490"/>
                  <a:pt x="7903" y="4815"/>
                  <a:pt x="9839" y="4815"/>
                </a:cubicBezTo>
                <a:close/>
                <a:moveTo>
                  <a:pt x="9479" y="6189"/>
                </a:moveTo>
                <a:lnTo>
                  <a:pt x="9479" y="9890"/>
                </a:lnTo>
                <a:lnTo>
                  <a:pt x="8742" y="10297"/>
                </a:lnTo>
                <a:lnTo>
                  <a:pt x="5922" y="7719"/>
                </a:lnTo>
                <a:lnTo>
                  <a:pt x="5414" y="8184"/>
                </a:lnTo>
                <a:lnTo>
                  <a:pt x="8234" y="10762"/>
                </a:lnTo>
                <a:lnTo>
                  <a:pt x="7800" y="11428"/>
                </a:lnTo>
                <a:lnTo>
                  <a:pt x="3777" y="11428"/>
                </a:lnTo>
                <a:lnTo>
                  <a:pt x="3777" y="12084"/>
                </a:lnTo>
                <a:lnTo>
                  <a:pt x="7373" y="12084"/>
                </a:lnTo>
                <a:lnTo>
                  <a:pt x="5022" y="15692"/>
                </a:lnTo>
                <a:cubicBezTo>
                  <a:pt x="4915" y="15828"/>
                  <a:pt x="4936" y="16016"/>
                  <a:pt x="5073" y="16128"/>
                </a:cubicBezTo>
                <a:cubicBezTo>
                  <a:pt x="5187" y="16222"/>
                  <a:pt x="5355" y="16237"/>
                  <a:pt x="5486" y="16165"/>
                </a:cubicBezTo>
                <a:lnTo>
                  <a:pt x="9479" y="13975"/>
                </a:lnTo>
                <a:lnTo>
                  <a:pt x="9479" y="17270"/>
                </a:lnTo>
                <a:lnTo>
                  <a:pt x="10198" y="17270"/>
                </a:lnTo>
                <a:lnTo>
                  <a:pt x="10198" y="13582"/>
                </a:lnTo>
                <a:lnTo>
                  <a:pt x="10899" y="13197"/>
                </a:lnTo>
                <a:lnTo>
                  <a:pt x="13740" y="15793"/>
                </a:lnTo>
                <a:lnTo>
                  <a:pt x="14248" y="15328"/>
                </a:lnTo>
                <a:lnTo>
                  <a:pt x="11449" y="12771"/>
                </a:lnTo>
                <a:lnTo>
                  <a:pt x="11896" y="12084"/>
                </a:lnTo>
                <a:lnTo>
                  <a:pt x="15900" y="12084"/>
                </a:lnTo>
                <a:lnTo>
                  <a:pt x="15900" y="11428"/>
                </a:lnTo>
                <a:lnTo>
                  <a:pt x="12322" y="11428"/>
                </a:lnTo>
                <a:lnTo>
                  <a:pt x="14725" y="7729"/>
                </a:lnTo>
                <a:cubicBezTo>
                  <a:pt x="14803" y="7587"/>
                  <a:pt x="14762" y="7414"/>
                  <a:pt x="14628" y="7313"/>
                </a:cubicBezTo>
                <a:cubicBezTo>
                  <a:pt x="14565" y="7266"/>
                  <a:pt x="14489" y="7240"/>
                  <a:pt x="14411" y="7236"/>
                </a:cubicBezTo>
                <a:cubicBezTo>
                  <a:pt x="14333" y="7232"/>
                  <a:pt x="14254" y="7252"/>
                  <a:pt x="14186" y="7293"/>
                </a:cubicBezTo>
                <a:lnTo>
                  <a:pt x="10198" y="9493"/>
                </a:lnTo>
                <a:lnTo>
                  <a:pt x="10198" y="6189"/>
                </a:lnTo>
                <a:lnTo>
                  <a:pt x="9479" y="6189"/>
                </a:lnTo>
                <a:close/>
                <a:moveTo>
                  <a:pt x="13395" y="8516"/>
                </a:moveTo>
                <a:lnTo>
                  <a:pt x="10915" y="12283"/>
                </a:lnTo>
                <a:lnTo>
                  <a:pt x="9258" y="10768"/>
                </a:lnTo>
                <a:lnTo>
                  <a:pt x="13395" y="8516"/>
                </a:lnTo>
                <a:close/>
                <a:moveTo>
                  <a:pt x="8747" y="11230"/>
                </a:moveTo>
                <a:lnTo>
                  <a:pt x="10369" y="12713"/>
                </a:lnTo>
                <a:lnTo>
                  <a:pt x="6399" y="14885"/>
                </a:lnTo>
                <a:lnTo>
                  <a:pt x="8747" y="1123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Фигура">
            <a:extLst>
              <a:ext uri="{FF2B5EF4-FFF2-40B4-BE49-F238E27FC236}">
                <a16:creationId xmlns:a16="http://schemas.microsoft.com/office/drawing/2014/main" id="{33BF7E83-8264-E24B-AB38-4545C1FE26EA}"/>
              </a:ext>
            </a:extLst>
          </p:cNvPr>
          <p:cNvSpPr/>
          <p:nvPr/>
        </p:nvSpPr>
        <p:spPr>
          <a:xfrm>
            <a:off x="12696657" y="7388597"/>
            <a:ext cx="994347" cy="894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extrusionOk="0">
                <a:moveTo>
                  <a:pt x="10829" y="0"/>
                </a:moveTo>
                <a:cubicBezTo>
                  <a:pt x="9652" y="-3"/>
                  <a:pt x="8833" y="1198"/>
                  <a:pt x="9045" y="2395"/>
                </a:cubicBezTo>
                <a:lnTo>
                  <a:pt x="501" y="2395"/>
                </a:lnTo>
                <a:lnTo>
                  <a:pt x="499" y="2395"/>
                </a:lnTo>
                <a:cubicBezTo>
                  <a:pt x="356" y="2395"/>
                  <a:pt x="283" y="2395"/>
                  <a:pt x="206" y="2422"/>
                </a:cubicBezTo>
                <a:cubicBezTo>
                  <a:pt x="122" y="2456"/>
                  <a:pt x="55" y="2530"/>
                  <a:pt x="24" y="2624"/>
                </a:cubicBezTo>
                <a:cubicBezTo>
                  <a:pt x="0" y="2710"/>
                  <a:pt x="0" y="2791"/>
                  <a:pt x="0" y="2950"/>
                </a:cubicBezTo>
                <a:lnTo>
                  <a:pt x="0" y="21040"/>
                </a:lnTo>
                <a:cubicBezTo>
                  <a:pt x="0" y="21201"/>
                  <a:pt x="0" y="21282"/>
                  <a:pt x="24" y="21368"/>
                </a:cubicBezTo>
                <a:cubicBezTo>
                  <a:pt x="55" y="21462"/>
                  <a:pt x="122" y="21536"/>
                  <a:pt x="206" y="21570"/>
                </a:cubicBezTo>
                <a:cubicBezTo>
                  <a:pt x="283" y="21597"/>
                  <a:pt x="356" y="21597"/>
                  <a:pt x="499" y="21597"/>
                </a:cubicBezTo>
                <a:lnTo>
                  <a:pt x="21099" y="21597"/>
                </a:lnTo>
                <a:cubicBezTo>
                  <a:pt x="21244" y="21597"/>
                  <a:pt x="21317" y="21597"/>
                  <a:pt x="21394" y="21570"/>
                </a:cubicBezTo>
                <a:cubicBezTo>
                  <a:pt x="21478" y="21536"/>
                  <a:pt x="21545" y="21462"/>
                  <a:pt x="21576" y="21368"/>
                </a:cubicBezTo>
                <a:cubicBezTo>
                  <a:pt x="21600" y="21282"/>
                  <a:pt x="21600" y="21202"/>
                  <a:pt x="21600" y="21043"/>
                </a:cubicBezTo>
                <a:lnTo>
                  <a:pt x="21600" y="2952"/>
                </a:lnTo>
                <a:cubicBezTo>
                  <a:pt x="21600" y="2790"/>
                  <a:pt x="21600" y="2710"/>
                  <a:pt x="21576" y="2624"/>
                </a:cubicBezTo>
                <a:cubicBezTo>
                  <a:pt x="21545" y="2530"/>
                  <a:pt x="21478" y="2456"/>
                  <a:pt x="21394" y="2422"/>
                </a:cubicBezTo>
                <a:cubicBezTo>
                  <a:pt x="21317" y="2395"/>
                  <a:pt x="21244" y="2395"/>
                  <a:pt x="21101" y="2395"/>
                </a:cubicBezTo>
                <a:lnTo>
                  <a:pt x="12597" y="2395"/>
                </a:lnTo>
                <a:cubicBezTo>
                  <a:pt x="12813" y="1200"/>
                  <a:pt x="11999" y="3"/>
                  <a:pt x="10829" y="0"/>
                </a:cubicBezTo>
                <a:close/>
                <a:moveTo>
                  <a:pt x="10811" y="810"/>
                </a:moveTo>
                <a:cubicBezTo>
                  <a:pt x="11611" y="796"/>
                  <a:pt x="12151" y="1713"/>
                  <a:pt x="11820" y="2522"/>
                </a:cubicBezTo>
                <a:lnTo>
                  <a:pt x="10821" y="4449"/>
                </a:lnTo>
                <a:lnTo>
                  <a:pt x="9847" y="2541"/>
                </a:lnTo>
                <a:cubicBezTo>
                  <a:pt x="9505" y="1745"/>
                  <a:pt x="10018" y="824"/>
                  <a:pt x="10811" y="810"/>
                </a:cubicBezTo>
                <a:close/>
                <a:moveTo>
                  <a:pt x="10448" y="1623"/>
                </a:moveTo>
                <a:lnTo>
                  <a:pt x="10448" y="2441"/>
                </a:lnTo>
                <a:lnTo>
                  <a:pt x="11184" y="2441"/>
                </a:lnTo>
                <a:lnTo>
                  <a:pt x="11184" y="1623"/>
                </a:lnTo>
                <a:lnTo>
                  <a:pt x="10448" y="1623"/>
                </a:lnTo>
                <a:close/>
                <a:moveTo>
                  <a:pt x="727" y="3157"/>
                </a:moveTo>
                <a:lnTo>
                  <a:pt x="6877" y="3157"/>
                </a:lnTo>
                <a:lnTo>
                  <a:pt x="6877" y="3991"/>
                </a:lnTo>
                <a:cubicBezTo>
                  <a:pt x="6873" y="4086"/>
                  <a:pt x="6904" y="4178"/>
                  <a:pt x="6963" y="4248"/>
                </a:cubicBezTo>
                <a:cubicBezTo>
                  <a:pt x="7031" y="4329"/>
                  <a:pt x="7130" y="4371"/>
                  <a:pt x="7231" y="4360"/>
                </a:cubicBezTo>
                <a:lnTo>
                  <a:pt x="8693" y="4360"/>
                </a:lnTo>
                <a:lnTo>
                  <a:pt x="8693" y="7244"/>
                </a:lnTo>
                <a:cubicBezTo>
                  <a:pt x="8691" y="7339"/>
                  <a:pt x="8726" y="7430"/>
                  <a:pt x="8789" y="7494"/>
                </a:cubicBezTo>
                <a:cubicBezTo>
                  <a:pt x="8846" y="7552"/>
                  <a:pt x="8920" y="7583"/>
                  <a:pt x="8996" y="7581"/>
                </a:cubicBezTo>
                <a:lnTo>
                  <a:pt x="10860" y="7581"/>
                </a:lnTo>
                <a:cubicBezTo>
                  <a:pt x="10895" y="7583"/>
                  <a:pt x="10930" y="7578"/>
                  <a:pt x="10963" y="7567"/>
                </a:cubicBezTo>
                <a:cubicBezTo>
                  <a:pt x="11013" y="7551"/>
                  <a:pt x="11058" y="7521"/>
                  <a:pt x="11095" y="7480"/>
                </a:cubicBezTo>
                <a:lnTo>
                  <a:pt x="13309" y="4996"/>
                </a:lnTo>
                <a:cubicBezTo>
                  <a:pt x="13338" y="4966"/>
                  <a:pt x="13359" y="4929"/>
                  <a:pt x="13373" y="4887"/>
                </a:cubicBezTo>
                <a:cubicBezTo>
                  <a:pt x="13385" y="4848"/>
                  <a:pt x="13389" y="4807"/>
                  <a:pt x="13386" y="4766"/>
                </a:cubicBezTo>
                <a:lnTo>
                  <a:pt x="13386" y="3157"/>
                </a:lnTo>
                <a:lnTo>
                  <a:pt x="15204" y="3157"/>
                </a:lnTo>
                <a:cubicBezTo>
                  <a:pt x="14786" y="3737"/>
                  <a:pt x="14657" y="4566"/>
                  <a:pt x="14996" y="5319"/>
                </a:cubicBezTo>
                <a:lnTo>
                  <a:pt x="15517" y="6283"/>
                </a:lnTo>
                <a:lnTo>
                  <a:pt x="14089" y="7812"/>
                </a:lnTo>
                <a:lnTo>
                  <a:pt x="14089" y="8826"/>
                </a:lnTo>
                <a:cubicBezTo>
                  <a:pt x="13454" y="9360"/>
                  <a:pt x="13169" y="10340"/>
                  <a:pt x="13521" y="11236"/>
                </a:cubicBezTo>
                <a:lnTo>
                  <a:pt x="12590" y="11236"/>
                </a:lnTo>
                <a:cubicBezTo>
                  <a:pt x="12500" y="11229"/>
                  <a:pt x="12412" y="11269"/>
                  <a:pt x="12352" y="11343"/>
                </a:cubicBezTo>
                <a:cubicBezTo>
                  <a:pt x="12300" y="11408"/>
                  <a:pt x="12273" y="11494"/>
                  <a:pt x="12279" y="11581"/>
                </a:cubicBezTo>
                <a:lnTo>
                  <a:pt x="12279" y="14823"/>
                </a:lnTo>
                <a:cubicBezTo>
                  <a:pt x="12274" y="14936"/>
                  <a:pt x="12316" y="15045"/>
                  <a:pt x="12393" y="15119"/>
                </a:cubicBezTo>
                <a:cubicBezTo>
                  <a:pt x="12457" y="15180"/>
                  <a:pt x="12539" y="15211"/>
                  <a:pt x="12623" y="15205"/>
                </a:cubicBezTo>
                <a:lnTo>
                  <a:pt x="13713" y="15205"/>
                </a:lnTo>
                <a:lnTo>
                  <a:pt x="13713" y="18377"/>
                </a:lnTo>
                <a:cubicBezTo>
                  <a:pt x="13703" y="18499"/>
                  <a:pt x="13746" y="18619"/>
                  <a:pt x="13828" y="18700"/>
                </a:cubicBezTo>
                <a:cubicBezTo>
                  <a:pt x="13900" y="18770"/>
                  <a:pt x="13994" y="18805"/>
                  <a:pt x="14088" y="18795"/>
                </a:cubicBezTo>
                <a:lnTo>
                  <a:pt x="16609" y="18798"/>
                </a:lnTo>
                <a:cubicBezTo>
                  <a:pt x="16667" y="18801"/>
                  <a:pt x="16725" y="18788"/>
                  <a:pt x="16777" y="18760"/>
                </a:cubicBezTo>
                <a:cubicBezTo>
                  <a:pt x="16836" y="18728"/>
                  <a:pt x="16886" y="18677"/>
                  <a:pt x="16920" y="18613"/>
                </a:cubicBezTo>
                <a:lnTo>
                  <a:pt x="19065" y="14224"/>
                </a:lnTo>
                <a:cubicBezTo>
                  <a:pt x="19136" y="14113"/>
                  <a:pt x="19146" y="13966"/>
                  <a:pt x="19091" y="13844"/>
                </a:cubicBezTo>
                <a:cubicBezTo>
                  <a:pt x="19031" y="13710"/>
                  <a:pt x="18905" y="13629"/>
                  <a:pt x="18771" y="13637"/>
                </a:cubicBezTo>
                <a:lnTo>
                  <a:pt x="17584" y="13637"/>
                </a:lnTo>
                <a:lnTo>
                  <a:pt x="16651" y="11604"/>
                </a:lnTo>
                <a:lnTo>
                  <a:pt x="16804" y="11305"/>
                </a:lnTo>
                <a:cubicBezTo>
                  <a:pt x="16936" y="11001"/>
                  <a:pt x="16990" y="10686"/>
                  <a:pt x="16983" y="10381"/>
                </a:cubicBezTo>
                <a:lnTo>
                  <a:pt x="17447" y="10381"/>
                </a:lnTo>
                <a:lnTo>
                  <a:pt x="18103" y="12206"/>
                </a:lnTo>
                <a:cubicBezTo>
                  <a:pt x="18126" y="12283"/>
                  <a:pt x="18176" y="12346"/>
                  <a:pt x="18242" y="12380"/>
                </a:cubicBezTo>
                <a:cubicBezTo>
                  <a:pt x="18278" y="12400"/>
                  <a:pt x="18318" y="12410"/>
                  <a:pt x="18359" y="12408"/>
                </a:cubicBezTo>
                <a:lnTo>
                  <a:pt x="20947" y="12408"/>
                </a:lnTo>
                <a:lnTo>
                  <a:pt x="20947" y="20835"/>
                </a:lnTo>
                <a:lnTo>
                  <a:pt x="727" y="20835"/>
                </a:lnTo>
                <a:lnTo>
                  <a:pt x="727" y="8765"/>
                </a:lnTo>
                <a:lnTo>
                  <a:pt x="1616" y="8765"/>
                </a:lnTo>
                <a:lnTo>
                  <a:pt x="1616" y="11349"/>
                </a:lnTo>
                <a:cubicBezTo>
                  <a:pt x="1616" y="11405"/>
                  <a:pt x="1627" y="11460"/>
                  <a:pt x="1646" y="11512"/>
                </a:cubicBezTo>
                <a:cubicBezTo>
                  <a:pt x="1665" y="11564"/>
                  <a:pt x="1694" y="11612"/>
                  <a:pt x="1730" y="11652"/>
                </a:cubicBezTo>
                <a:lnTo>
                  <a:pt x="5074" y="15352"/>
                </a:lnTo>
                <a:lnTo>
                  <a:pt x="5074" y="17244"/>
                </a:lnTo>
                <a:cubicBezTo>
                  <a:pt x="5065" y="17346"/>
                  <a:pt x="5099" y="17447"/>
                  <a:pt x="5166" y="17518"/>
                </a:cubicBezTo>
                <a:cubicBezTo>
                  <a:pt x="5229" y="17585"/>
                  <a:pt x="5315" y="17618"/>
                  <a:pt x="5402" y="17608"/>
                </a:cubicBezTo>
                <a:lnTo>
                  <a:pt x="6560" y="17608"/>
                </a:lnTo>
                <a:lnTo>
                  <a:pt x="6560" y="19680"/>
                </a:lnTo>
                <a:cubicBezTo>
                  <a:pt x="6555" y="19810"/>
                  <a:pt x="6617" y="19933"/>
                  <a:pt x="6720" y="19995"/>
                </a:cubicBezTo>
                <a:cubicBezTo>
                  <a:pt x="6836" y="20065"/>
                  <a:pt x="6979" y="20047"/>
                  <a:pt x="7078" y="19949"/>
                </a:cubicBezTo>
                <a:lnTo>
                  <a:pt x="9296" y="17883"/>
                </a:lnTo>
                <a:cubicBezTo>
                  <a:pt x="9332" y="17851"/>
                  <a:pt x="9362" y="17811"/>
                  <a:pt x="9385" y="17765"/>
                </a:cubicBezTo>
                <a:cubicBezTo>
                  <a:pt x="9408" y="17718"/>
                  <a:pt x="9423" y="17665"/>
                  <a:pt x="9427" y="17610"/>
                </a:cubicBezTo>
                <a:lnTo>
                  <a:pt x="9427" y="17370"/>
                </a:lnTo>
                <a:lnTo>
                  <a:pt x="9432" y="17368"/>
                </a:lnTo>
                <a:lnTo>
                  <a:pt x="9432" y="15192"/>
                </a:lnTo>
                <a:cubicBezTo>
                  <a:pt x="9440" y="15060"/>
                  <a:pt x="9388" y="14931"/>
                  <a:pt x="9294" y="14849"/>
                </a:cubicBezTo>
                <a:cubicBezTo>
                  <a:pt x="9230" y="14793"/>
                  <a:pt x="9151" y="14764"/>
                  <a:pt x="9070" y="14765"/>
                </a:cubicBezTo>
                <a:lnTo>
                  <a:pt x="5763" y="14774"/>
                </a:lnTo>
                <a:lnTo>
                  <a:pt x="5763" y="13996"/>
                </a:lnTo>
                <a:lnTo>
                  <a:pt x="7269" y="13996"/>
                </a:lnTo>
                <a:cubicBezTo>
                  <a:pt x="7344" y="13996"/>
                  <a:pt x="7415" y="13966"/>
                  <a:pt x="7471" y="13911"/>
                </a:cubicBezTo>
                <a:cubicBezTo>
                  <a:pt x="7535" y="13847"/>
                  <a:pt x="7572" y="13756"/>
                  <a:pt x="7571" y="13660"/>
                </a:cubicBezTo>
                <a:lnTo>
                  <a:pt x="7571" y="11964"/>
                </a:lnTo>
                <a:lnTo>
                  <a:pt x="9126" y="11964"/>
                </a:lnTo>
                <a:cubicBezTo>
                  <a:pt x="9206" y="11960"/>
                  <a:pt x="9281" y="11922"/>
                  <a:pt x="9336" y="11858"/>
                </a:cubicBezTo>
                <a:cubicBezTo>
                  <a:pt x="9388" y="11798"/>
                  <a:pt x="9418" y="11719"/>
                  <a:pt x="9421" y="11636"/>
                </a:cubicBezTo>
                <a:lnTo>
                  <a:pt x="9421" y="9664"/>
                </a:lnTo>
                <a:cubicBezTo>
                  <a:pt x="9427" y="9592"/>
                  <a:pt x="9415" y="9519"/>
                  <a:pt x="9387" y="9453"/>
                </a:cubicBezTo>
                <a:cubicBezTo>
                  <a:pt x="9363" y="9398"/>
                  <a:pt x="9329" y="9349"/>
                  <a:pt x="9287" y="9310"/>
                </a:cubicBezTo>
                <a:lnTo>
                  <a:pt x="7712" y="8000"/>
                </a:lnTo>
                <a:lnTo>
                  <a:pt x="5948" y="8000"/>
                </a:lnTo>
                <a:lnTo>
                  <a:pt x="5849" y="7817"/>
                </a:lnTo>
                <a:lnTo>
                  <a:pt x="6342" y="6852"/>
                </a:lnTo>
                <a:cubicBezTo>
                  <a:pt x="6923" y="5520"/>
                  <a:pt x="6052" y="3973"/>
                  <a:pt x="4721" y="3969"/>
                </a:cubicBezTo>
                <a:cubicBezTo>
                  <a:pt x="3665" y="3967"/>
                  <a:pt x="2901" y="4934"/>
                  <a:pt x="2907" y="5997"/>
                </a:cubicBezTo>
                <a:lnTo>
                  <a:pt x="727" y="5997"/>
                </a:lnTo>
                <a:lnTo>
                  <a:pt x="727" y="3157"/>
                </a:lnTo>
                <a:close/>
                <a:moveTo>
                  <a:pt x="7565" y="3157"/>
                </a:moveTo>
                <a:lnTo>
                  <a:pt x="9335" y="3157"/>
                </a:lnTo>
                <a:lnTo>
                  <a:pt x="10537" y="5382"/>
                </a:lnTo>
                <a:cubicBezTo>
                  <a:pt x="10607" y="5515"/>
                  <a:pt x="10739" y="5594"/>
                  <a:pt x="10878" y="5585"/>
                </a:cubicBezTo>
                <a:cubicBezTo>
                  <a:pt x="11001" y="5578"/>
                  <a:pt x="11112" y="5501"/>
                  <a:pt x="11174" y="5382"/>
                </a:cubicBezTo>
                <a:lnTo>
                  <a:pt x="12309" y="3157"/>
                </a:lnTo>
                <a:lnTo>
                  <a:pt x="12635" y="3157"/>
                </a:lnTo>
                <a:lnTo>
                  <a:pt x="12635" y="4652"/>
                </a:lnTo>
                <a:lnTo>
                  <a:pt x="10724" y="6784"/>
                </a:lnTo>
                <a:lnTo>
                  <a:pt x="9399" y="6784"/>
                </a:lnTo>
                <a:lnTo>
                  <a:pt x="9399" y="4026"/>
                </a:lnTo>
                <a:cubicBezTo>
                  <a:pt x="9404" y="3906"/>
                  <a:pt x="9363" y="3790"/>
                  <a:pt x="9285" y="3706"/>
                </a:cubicBezTo>
                <a:cubicBezTo>
                  <a:pt x="9211" y="3625"/>
                  <a:pt x="9109" y="3583"/>
                  <a:pt x="9005" y="3588"/>
                </a:cubicBezTo>
                <a:lnTo>
                  <a:pt x="7565" y="3588"/>
                </a:lnTo>
                <a:lnTo>
                  <a:pt x="7565" y="3157"/>
                </a:lnTo>
                <a:close/>
                <a:moveTo>
                  <a:pt x="18026" y="3157"/>
                </a:moveTo>
                <a:lnTo>
                  <a:pt x="20947" y="3157"/>
                </a:lnTo>
                <a:lnTo>
                  <a:pt x="20947" y="4200"/>
                </a:lnTo>
                <a:lnTo>
                  <a:pt x="19669" y="4200"/>
                </a:lnTo>
                <a:cubicBezTo>
                  <a:pt x="19620" y="4196"/>
                  <a:pt x="19570" y="4205"/>
                  <a:pt x="19524" y="4227"/>
                </a:cubicBezTo>
                <a:cubicBezTo>
                  <a:pt x="19488" y="4245"/>
                  <a:pt x="19456" y="4270"/>
                  <a:pt x="19428" y="4301"/>
                </a:cubicBezTo>
                <a:lnTo>
                  <a:pt x="18609" y="5213"/>
                </a:lnTo>
                <a:lnTo>
                  <a:pt x="18268" y="5213"/>
                </a:lnTo>
                <a:cubicBezTo>
                  <a:pt x="18554" y="4488"/>
                  <a:pt x="18423" y="3710"/>
                  <a:pt x="18026" y="3157"/>
                </a:cubicBezTo>
                <a:close/>
                <a:moveTo>
                  <a:pt x="16602" y="3214"/>
                </a:moveTo>
                <a:cubicBezTo>
                  <a:pt x="17402" y="3200"/>
                  <a:pt x="17942" y="4117"/>
                  <a:pt x="17611" y="4926"/>
                </a:cubicBezTo>
                <a:lnTo>
                  <a:pt x="16613" y="6853"/>
                </a:lnTo>
                <a:lnTo>
                  <a:pt x="15638" y="4944"/>
                </a:lnTo>
                <a:cubicBezTo>
                  <a:pt x="15296" y="4149"/>
                  <a:pt x="15810" y="3227"/>
                  <a:pt x="16602" y="3214"/>
                </a:cubicBezTo>
                <a:close/>
                <a:moveTo>
                  <a:pt x="16240" y="4027"/>
                </a:moveTo>
                <a:lnTo>
                  <a:pt x="16240" y="4845"/>
                </a:lnTo>
                <a:lnTo>
                  <a:pt x="16976" y="4845"/>
                </a:lnTo>
                <a:lnTo>
                  <a:pt x="16976" y="4027"/>
                </a:lnTo>
                <a:lnTo>
                  <a:pt x="16240" y="4027"/>
                </a:lnTo>
                <a:close/>
                <a:moveTo>
                  <a:pt x="4704" y="4779"/>
                </a:moveTo>
                <a:cubicBezTo>
                  <a:pt x="5503" y="4765"/>
                  <a:pt x="6044" y="5682"/>
                  <a:pt x="5713" y="6492"/>
                </a:cubicBezTo>
                <a:lnTo>
                  <a:pt x="4714" y="8419"/>
                </a:lnTo>
                <a:lnTo>
                  <a:pt x="3739" y="6510"/>
                </a:lnTo>
                <a:cubicBezTo>
                  <a:pt x="3397" y="5715"/>
                  <a:pt x="3911" y="4793"/>
                  <a:pt x="4704" y="4779"/>
                </a:cubicBezTo>
                <a:close/>
                <a:moveTo>
                  <a:pt x="19841" y="4929"/>
                </a:moveTo>
                <a:lnTo>
                  <a:pt x="20947" y="4929"/>
                </a:lnTo>
                <a:lnTo>
                  <a:pt x="20947" y="11611"/>
                </a:lnTo>
                <a:lnTo>
                  <a:pt x="18635" y="11611"/>
                </a:lnTo>
                <a:lnTo>
                  <a:pt x="17985" y="9797"/>
                </a:lnTo>
                <a:cubicBezTo>
                  <a:pt x="17959" y="9734"/>
                  <a:pt x="17914" y="9682"/>
                  <a:pt x="17858" y="9652"/>
                </a:cubicBezTo>
                <a:cubicBezTo>
                  <a:pt x="17811" y="9628"/>
                  <a:pt x="17759" y="9619"/>
                  <a:pt x="17708" y="9627"/>
                </a:cubicBezTo>
                <a:lnTo>
                  <a:pt x="16832" y="9627"/>
                </a:lnTo>
                <a:cubicBezTo>
                  <a:pt x="16559" y="8939"/>
                  <a:pt x="15949" y="8424"/>
                  <a:pt x="15183" y="8422"/>
                </a:cubicBezTo>
                <a:cubicBezTo>
                  <a:pt x="15057" y="8422"/>
                  <a:pt x="14936" y="8440"/>
                  <a:pt x="14819" y="8466"/>
                </a:cubicBezTo>
                <a:lnTo>
                  <a:pt x="14819" y="8128"/>
                </a:lnTo>
                <a:lnTo>
                  <a:pt x="15878" y="6951"/>
                </a:lnTo>
                <a:lnTo>
                  <a:pt x="16329" y="7786"/>
                </a:lnTo>
                <a:cubicBezTo>
                  <a:pt x="16399" y="7919"/>
                  <a:pt x="16531" y="7998"/>
                  <a:pt x="16669" y="7989"/>
                </a:cubicBezTo>
                <a:cubicBezTo>
                  <a:pt x="16792" y="7981"/>
                  <a:pt x="16904" y="7905"/>
                  <a:pt x="16965" y="7786"/>
                </a:cubicBezTo>
                <a:lnTo>
                  <a:pt x="17884" y="5985"/>
                </a:lnTo>
                <a:lnTo>
                  <a:pt x="18891" y="5985"/>
                </a:lnTo>
                <a:lnTo>
                  <a:pt x="19841" y="4929"/>
                </a:lnTo>
                <a:close/>
                <a:moveTo>
                  <a:pt x="4341" y="5592"/>
                </a:moveTo>
                <a:lnTo>
                  <a:pt x="4341" y="6411"/>
                </a:lnTo>
                <a:lnTo>
                  <a:pt x="5077" y="6411"/>
                </a:lnTo>
                <a:lnTo>
                  <a:pt x="5077" y="5592"/>
                </a:lnTo>
                <a:lnTo>
                  <a:pt x="4341" y="5592"/>
                </a:lnTo>
                <a:close/>
                <a:moveTo>
                  <a:pt x="727" y="6740"/>
                </a:moveTo>
                <a:lnTo>
                  <a:pt x="3043" y="6740"/>
                </a:lnTo>
                <a:cubicBezTo>
                  <a:pt x="3061" y="6788"/>
                  <a:pt x="3076" y="6836"/>
                  <a:pt x="3097" y="6884"/>
                </a:cubicBezTo>
                <a:lnTo>
                  <a:pt x="4430" y="9351"/>
                </a:lnTo>
                <a:cubicBezTo>
                  <a:pt x="4500" y="9485"/>
                  <a:pt x="4632" y="9564"/>
                  <a:pt x="4770" y="9555"/>
                </a:cubicBezTo>
                <a:cubicBezTo>
                  <a:pt x="4894" y="9547"/>
                  <a:pt x="5005" y="9470"/>
                  <a:pt x="5066" y="9351"/>
                </a:cubicBezTo>
                <a:lnTo>
                  <a:pt x="5472" y="8556"/>
                </a:lnTo>
                <a:lnTo>
                  <a:pt x="5540" y="8664"/>
                </a:lnTo>
                <a:cubicBezTo>
                  <a:pt x="5568" y="8699"/>
                  <a:pt x="5604" y="8727"/>
                  <a:pt x="5644" y="8745"/>
                </a:cubicBezTo>
                <a:cubicBezTo>
                  <a:pt x="5687" y="8765"/>
                  <a:pt x="5733" y="8773"/>
                  <a:pt x="5779" y="8768"/>
                </a:cubicBezTo>
                <a:lnTo>
                  <a:pt x="7491" y="8768"/>
                </a:lnTo>
                <a:lnTo>
                  <a:pt x="8720" y="9802"/>
                </a:lnTo>
                <a:lnTo>
                  <a:pt x="8720" y="11178"/>
                </a:lnTo>
                <a:lnTo>
                  <a:pt x="7304" y="11178"/>
                </a:lnTo>
                <a:cubicBezTo>
                  <a:pt x="7181" y="11163"/>
                  <a:pt x="7060" y="11216"/>
                  <a:pt x="6978" y="11319"/>
                </a:cubicBezTo>
                <a:cubicBezTo>
                  <a:pt x="6908" y="11408"/>
                  <a:pt x="6875" y="11526"/>
                  <a:pt x="6886" y="11643"/>
                </a:cubicBezTo>
                <a:lnTo>
                  <a:pt x="6886" y="13171"/>
                </a:lnTo>
                <a:lnTo>
                  <a:pt x="5430" y="13171"/>
                </a:lnTo>
                <a:cubicBezTo>
                  <a:pt x="5328" y="13159"/>
                  <a:pt x="5227" y="13202"/>
                  <a:pt x="5157" y="13286"/>
                </a:cubicBezTo>
                <a:cubicBezTo>
                  <a:pt x="5095" y="13362"/>
                  <a:pt x="5065" y="13464"/>
                  <a:pt x="5074" y="13566"/>
                </a:cubicBezTo>
                <a:lnTo>
                  <a:pt x="5074" y="14287"/>
                </a:lnTo>
                <a:lnTo>
                  <a:pt x="2332" y="11245"/>
                </a:lnTo>
                <a:lnTo>
                  <a:pt x="2332" y="8365"/>
                </a:lnTo>
                <a:cubicBezTo>
                  <a:pt x="2338" y="8253"/>
                  <a:pt x="2299" y="8143"/>
                  <a:pt x="2225" y="8066"/>
                </a:cubicBezTo>
                <a:cubicBezTo>
                  <a:pt x="2162" y="8000"/>
                  <a:pt x="2079" y="7963"/>
                  <a:pt x="1993" y="7963"/>
                </a:cubicBezTo>
                <a:lnTo>
                  <a:pt x="727" y="7963"/>
                </a:lnTo>
                <a:lnTo>
                  <a:pt x="727" y="6740"/>
                </a:lnTo>
                <a:close/>
                <a:moveTo>
                  <a:pt x="15165" y="9233"/>
                </a:moveTo>
                <a:cubicBezTo>
                  <a:pt x="15965" y="9219"/>
                  <a:pt x="16505" y="10135"/>
                  <a:pt x="16174" y="10945"/>
                </a:cubicBezTo>
                <a:lnTo>
                  <a:pt x="15176" y="12872"/>
                </a:lnTo>
                <a:lnTo>
                  <a:pt x="14201" y="10963"/>
                </a:lnTo>
                <a:cubicBezTo>
                  <a:pt x="13859" y="10168"/>
                  <a:pt x="14373" y="9246"/>
                  <a:pt x="15165" y="9233"/>
                </a:cubicBezTo>
                <a:close/>
                <a:moveTo>
                  <a:pt x="14803" y="10046"/>
                </a:moveTo>
                <a:lnTo>
                  <a:pt x="14803" y="10864"/>
                </a:lnTo>
                <a:lnTo>
                  <a:pt x="15539" y="10864"/>
                </a:lnTo>
                <a:lnTo>
                  <a:pt x="15539" y="10046"/>
                </a:lnTo>
                <a:lnTo>
                  <a:pt x="14803" y="10046"/>
                </a:lnTo>
                <a:close/>
                <a:moveTo>
                  <a:pt x="12951" y="11962"/>
                </a:moveTo>
                <a:lnTo>
                  <a:pt x="13897" y="11962"/>
                </a:lnTo>
                <a:lnTo>
                  <a:pt x="14892" y="13805"/>
                </a:lnTo>
                <a:cubicBezTo>
                  <a:pt x="14962" y="13938"/>
                  <a:pt x="15094" y="14017"/>
                  <a:pt x="15232" y="14008"/>
                </a:cubicBezTo>
                <a:cubicBezTo>
                  <a:pt x="15355" y="14000"/>
                  <a:pt x="15467" y="13924"/>
                  <a:pt x="15528" y="13805"/>
                </a:cubicBezTo>
                <a:lnTo>
                  <a:pt x="16205" y="12477"/>
                </a:lnTo>
                <a:lnTo>
                  <a:pt x="17064" y="14191"/>
                </a:lnTo>
                <a:cubicBezTo>
                  <a:pt x="17090" y="14251"/>
                  <a:pt x="17131" y="14303"/>
                  <a:pt x="17181" y="14341"/>
                </a:cubicBezTo>
                <a:cubicBezTo>
                  <a:pt x="17229" y="14377"/>
                  <a:pt x="17284" y="14398"/>
                  <a:pt x="17342" y="14404"/>
                </a:cubicBezTo>
                <a:lnTo>
                  <a:pt x="18190" y="14404"/>
                </a:lnTo>
                <a:lnTo>
                  <a:pt x="16391" y="18032"/>
                </a:lnTo>
                <a:lnTo>
                  <a:pt x="14401" y="18032"/>
                </a:lnTo>
                <a:lnTo>
                  <a:pt x="14401" y="14802"/>
                </a:lnTo>
                <a:cubicBezTo>
                  <a:pt x="14393" y="14701"/>
                  <a:pt x="14350" y="14607"/>
                  <a:pt x="14282" y="14538"/>
                </a:cubicBezTo>
                <a:cubicBezTo>
                  <a:pt x="14223" y="14479"/>
                  <a:pt x="14149" y="14443"/>
                  <a:pt x="14071" y="14435"/>
                </a:cubicBezTo>
                <a:lnTo>
                  <a:pt x="12951" y="14435"/>
                </a:lnTo>
                <a:lnTo>
                  <a:pt x="12951" y="11962"/>
                </a:lnTo>
                <a:close/>
                <a:moveTo>
                  <a:pt x="5763" y="15583"/>
                </a:moveTo>
                <a:lnTo>
                  <a:pt x="8674" y="15583"/>
                </a:lnTo>
                <a:lnTo>
                  <a:pt x="8671" y="17474"/>
                </a:lnTo>
                <a:lnTo>
                  <a:pt x="7256" y="18785"/>
                </a:lnTo>
                <a:lnTo>
                  <a:pt x="7256" y="17163"/>
                </a:lnTo>
                <a:cubicBezTo>
                  <a:pt x="7261" y="17070"/>
                  <a:pt x="7227" y="16980"/>
                  <a:pt x="7163" y="16919"/>
                </a:cubicBezTo>
                <a:cubicBezTo>
                  <a:pt x="7110" y="16868"/>
                  <a:pt x="7042" y="16843"/>
                  <a:pt x="6972" y="16847"/>
                </a:cubicBezTo>
                <a:lnTo>
                  <a:pt x="5763" y="16847"/>
                </a:lnTo>
                <a:lnTo>
                  <a:pt x="5763" y="1558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Фигура">
            <a:extLst>
              <a:ext uri="{FF2B5EF4-FFF2-40B4-BE49-F238E27FC236}">
                <a16:creationId xmlns:a16="http://schemas.microsoft.com/office/drawing/2014/main" id="{66D2CA22-A177-4945-AB14-0ABCED6A68C8}"/>
              </a:ext>
            </a:extLst>
          </p:cNvPr>
          <p:cNvSpPr/>
          <p:nvPr/>
        </p:nvSpPr>
        <p:spPr>
          <a:xfrm>
            <a:off x="8230811" y="5289497"/>
            <a:ext cx="999244" cy="631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593" extrusionOk="0">
                <a:moveTo>
                  <a:pt x="16576" y="0"/>
                </a:moveTo>
                <a:lnTo>
                  <a:pt x="16576" y="1092"/>
                </a:lnTo>
                <a:lnTo>
                  <a:pt x="17631" y="1092"/>
                </a:lnTo>
                <a:lnTo>
                  <a:pt x="17631" y="2240"/>
                </a:lnTo>
                <a:lnTo>
                  <a:pt x="15151" y="2240"/>
                </a:lnTo>
                <a:cubicBezTo>
                  <a:pt x="15044" y="2223"/>
                  <a:pt x="14938" y="2280"/>
                  <a:pt x="14860" y="2397"/>
                </a:cubicBezTo>
                <a:cubicBezTo>
                  <a:pt x="14782" y="2514"/>
                  <a:pt x="14739" y="2679"/>
                  <a:pt x="14744" y="2849"/>
                </a:cubicBezTo>
                <a:lnTo>
                  <a:pt x="14744" y="4563"/>
                </a:lnTo>
                <a:cubicBezTo>
                  <a:pt x="14740" y="4643"/>
                  <a:pt x="14752" y="4724"/>
                  <a:pt x="14781" y="4791"/>
                </a:cubicBezTo>
                <a:cubicBezTo>
                  <a:pt x="14803" y="4843"/>
                  <a:pt x="14833" y="4886"/>
                  <a:pt x="14869" y="4913"/>
                </a:cubicBezTo>
                <a:lnTo>
                  <a:pt x="15855" y="5983"/>
                </a:lnTo>
                <a:lnTo>
                  <a:pt x="15855" y="6253"/>
                </a:lnTo>
                <a:lnTo>
                  <a:pt x="4679" y="6253"/>
                </a:lnTo>
                <a:cubicBezTo>
                  <a:pt x="4550" y="6242"/>
                  <a:pt x="4426" y="6338"/>
                  <a:pt x="4352" y="6506"/>
                </a:cubicBezTo>
                <a:cubicBezTo>
                  <a:pt x="4305" y="6613"/>
                  <a:pt x="4282" y="6743"/>
                  <a:pt x="4287" y="6874"/>
                </a:cubicBezTo>
                <a:lnTo>
                  <a:pt x="4287" y="13648"/>
                </a:lnTo>
                <a:lnTo>
                  <a:pt x="332" y="13648"/>
                </a:lnTo>
                <a:cubicBezTo>
                  <a:pt x="212" y="13643"/>
                  <a:pt x="100" y="13745"/>
                  <a:pt x="41" y="13911"/>
                </a:cubicBezTo>
                <a:cubicBezTo>
                  <a:pt x="-19" y="14082"/>
                  <a:pt x="-13" y="14292"/>
                  <a:pt x="56" y="14453"/>
                </a:cubicBezTo>
                <a:lnTo>
                  <a:pt x="2855" y="21194"/>
                </a:lnTo>
                <a:cubicBezTo>
                  <a:pt x="2895" y="21307"/>
                  <a:pt x="2952" y="21402"/>
                  <a:pt x="3021" y="21472"/>
                </a:cubicBezTo>
                <a:cubicBezTo>
                  <a:pt x="3100" y="21551"/>
                  <a:pt x="3192" y="21593"/>
                  <a:pt x="3286" y="21592"/>
                </a:cubicBezTo>
                <a:lnTo>
                  <a:pt x="21234" y="21592"/>
                </a:lnTo>
                <a:cubicBezTo>
                  <a:pt x="21325" y="21600"/>
                  <a:pt x="21413" y="21547"/>
                  <a:pt x="21478" y="21445"/>
                </a:cubicBezTo>
                <a:cubicBezTo>
                  <a:pt x="21544" y="21342"/>
                  <a:pt x="21579" y="21200"/>
                  <a:pt x="21574" y="21053"/>
                </a:cubicBezTo>
                <a:lnTo>
                  <a:pt x="21574" y="15946"/>
                </a:lnTo>
                <a:cubicBezTo>
                  <a:pt x="21581" y="15781"/>
                  <a:pt x="21543" y="15620"/>
                  <a:pt x="21469" y="15503"/>
                </a:cubicBezTo>
                <a:cubicBezTo>
                  <a:pt x="21395" y="15385"/>
                  <a:pt x="21293" y="15324"/>
                  <a:pt x="21188" y="15335"/>
                </a:cubicBezTo>
                <a:lnTo>
                  <a:pt x="20088" y="15335"/>
                </a:lnTo>
                <a:lnTo>
                  <a:pt x="20088" y="5983"/>
                </a:lnTo>
                <a:lnTo>
                  <a:pt x="21075" y="4913"/>
                </a:lnTo>
                <a:cubicBezTo>
                  <a:pt x="21110" y="4886"/>
                  <a:pt x="21140" y="4843"/>
                  <a:pt x="21162" y="4791"/>
                </a:cubicBezTo>
                <a:cubicBezTo>
                  <a:pt x="21190" y="4724"/>
                  <a:pt x="21204" y="4643"/>
                  <a:pt x="21199" y="4563"/>
                </a:cubicBezTo>
                <a:lnTo>
                  <a:pt x="21199" y="2849"/>
                </a:lnTo>
                <a:cubicBezTo>
                  <a:pt x="21204" y="2679"/>
                  <a:pt x="21162" y="2514"/>
                  <a:pt x="21084" y="2397"/>
                </a:cubicBezTo>
                <a:cubicBezTo>
                  <a:pt x="21011" y="2288"/>
                  <a:pt x="20913" y="2232"/>
                  <a:pt x="20813" y="2240"/>
                </a:cubicBezTo>
                <a:lnTo>
                  <a:pt x="18321" y="2240"/>
                </a:lnTo>
                <a:lnTo>
                  <a:pt x="18321" y="1092"/>
                </a:lnTo>
                <a:lnTo>
                  <a:pt x="19417" y="1092"/>
                </a:lnTo>
                <a:lnTo>
                  <a:pt x="19417" y="0"/>
                </a:lnTo>
                <a:lnTo>
                  <a:pt x="16576" y="0"/>
                </a:lnTo>
                <a:close/>
                <a:moveTo>
                  <a:pt x="15455" y="3398"/>
                </a:moveTo>
                <a:lnTo>
                  <a:pt x="19505" y="3398"/>
                </a:lnTo>
                <a:lnTo>
                  <a:pt x="20488" y="3398"/>
                </a:lnTo>
                <a:lnTo>
                  <a:pt x="20488" y="4202"/>
                </a:lnTo>
                <a:lnTo>
                  <a:pt x="19543" y="5227"/>
                </a:lnTo>
                <a:cubicBezTo>
                  <a:pt x="19499" y="5265"/>
                  <a:pt x="19461" y="5317"/>
                  <a:pt x="19431" y="5381"/>
                </a:cubicBezTo>
                <a:cubicBezTo>
                  <a:pt x="19384" y="5481"/>
                  <a:pt x="19359" y="5604"/>
                  <a:pt x="19361" y="5729"/>
                </a:cubicBezTo>
                <a:lnTo>
                  <a:pt x="19361" y="15335"/>
                </a:lnTo>
                <a:lnTo>
                  <a:pt x="16582" y="15335"/>
                </a:lnTo>
                <a:lnTo>
                  <a:pt x="16582" y="5729"/>
                </a:lnTo>
                <a:cubicBezTo>
                  <a:pt x="16584" y="5604"/>
                  <a:pt x="16559" y="5481"/>
                  <a:pt x="16512" y="5381"/>
                </a:cubicBezTo>
                <a:cubicBezTo>
                  <a:pt x="16482" y="5317"/>
                  <a:pt x="16444" y="5265"/>
                  <a:pt x="16400" y="5227"/>
                </a:cubicBezTo>
                <a:lnTo>
                  <a:pt x="15455" y="4202"/>
                </a:lnTo>
                <a:lnTo>
                  <a:pt x="15455" y="3398"/>
                </a:lnTo>
                <a:close/>
                <a:moveTo>
                  <a:pt x="17281" y="4513"/>
                </a:moveTo>
                <a:lnTo>
                  <a:pt x="17281" y="5605"/>
                </a:lnTo>
                <a:lnTo>
                  <a:pt x="18671" y="5605"/>
                </a:lnTo>
                <a:lnTo>
                  <a:pt x="18671" y="4513"/>
                </a:lnTo>
                <a:lnTo>
                  <a:pt x="17281" y="4513"/>
                </a:lnTo>
                <a:close/>
                <a:moveTo>
                  <a:pt x="17281" y="6823"/>
                </a:moveTo>
                <a:lnTo>
                  <a:pt x="17281" y="7915"/>
                </a:lnTo>
                <a:lnTo>
                  <a:pt x="18671" y="7915"/>
                </a:lnTo>
                <a:lnTo>
                  <a:pt x="18671" y="6823"/>
                </a:lnTo>
                <a:lnTo>
                  <a:pt x="17281" y="6823"/>
                </a:lnTo>
                <a:close/>
                <a:moveTo>
                  <a:pt x="4992" y="7380"/>
                </a:moveTo>
                <a:lnTo>
                  <a:pt x="10100" y="7380"/>
                </a:lnTo>
                <a:lnTo>
                  <a:pt x="10100" y="11379"/>
                </a:lnTo>
                <a:lnTo>
                  <a:pt x="4992" y="11379"/>
                </a:lnTo>
                <a:lnTo>
                  <a:pt x="4992" y="7380"/>
                </a:lnTo>
                <a:close/>
                <a:moveTo>
                  <a:pt x="10790" y="7380"/>
                </a:moveTo>
                <a:lnTo>
                  <a:pt x="15855" y="7380"/>
                </a:lnTo>
                <a:lnTo>
                  <a:pt x="15855" y="11379"/>
                </a:lnTo>
                <a:lnTo>
                  <a:pt x="10790" y="11379"/>
                </a:lnTo>
                <a:lnTo>
                  <a:pt x="10790" y="7380"/>
                </a:lnTo>
                <a:close/>
                <a:moveTo>
                  <a:pt x="5772" y="8557"/>
                </a:moveTo>
                <a:lnTo>
                  <a:pt x="5772" y="10201"/>
                </a:lnTo>
                <a:lnTo>
                  <a:pt x="6462" y="10201"/>
                </a:lnTo>
                <a:lnTo>
                  <a:pt x="6462" y="8557"/>
                </a:lnTo>
                <a:lnTo>
                  <a:pt x="5772" y="8557"/>
                </a:lnTo>
                <a:close/>
                <a:moveTo>
                  <a:pt x="7233" y="8557"/>
                </a:moveTo>
                <a:lnTo>
                  <a:pt x="7233" y="10201"/>
                </a:lnTo>
                <a:lnTo>
                  <a:pt x="7923" y="10201"/>
                </a:lnTo>
                <a:lnTo>
                  <a:pt x="7923" y="8557"/>
                </a:lnTo>
                <a:lnTo>
                  <a:pt x="7233" y="8557"/>
                </a:lnTo>
                <a:close/>
                <a:moveTo>
                  <a:pt x="8667" y="8557"/>
                </a:moveTo>
                <a:lnTo>
                  <a:pt x="8667" y="10201"/>
                </a:lnTo>
                <a:lnTo>
                  <a:pt x="9357" y="10201"/>
                </a:lnTo>
                <a:lnTo>
                  <a:pt x="9357" y="8557"/>
                </a:lnTo>
                <a:lnTo>
                  <a:pt x="8667" y="8557"/>
                </a:lnTo>
                <a:close/>
                <a:moveTo>
                  <a:pt x="11534" y="8557"/>
                </a:moveTo>
                <a:lnTo>
                  <a:pt x="11534" y="10201"/>
                </a:lnTo>
                <a:lnTo>
                  <a:pt x="12224" y="10201"/>
                </a:lnTo>
                <a:lnTo>
                  <a:pt x="12224" y="8557"/>
                </a:lnTo>
                <a:lnTo>
                  <a:pt x="11534" y="8557"/>
                </a:lnTo>
                <a:close/>
                <a:moveTo>
                  <a:pt x="12996" y="8557"/>
                </a:moveTo>
                <a:lnTo>
                  <a:pt x="12996" y="10201"/>
                </a:lnTo>
                <a:lnTo>
                  <a:pt x="13686" y="10201"/>
                </a:lnTo>
                <a:lnTo>
                  <a:pt x="13686" y="8557"/>
                </a:lnTo>
                <a:lnTo>
                  <a:pt x="12996" y="8557"/>
                </a:lnTo>
                <a:close/>
                <a:moveTo>
                  <a:pt x="14429" y="8557"/>
                </a:moveTo>
                <a:lnTo>
                  <a:pt x="14429" y="10201"/>
                </a:lnTo>
                <a:lnTo>
                  <a:pt x="15119" y="10201"/>
                </a:lnTo>
                <a:lnTo>
                  <a:pt x="15119" y="8557"/>
                </a:lnTo>
                <a:lnTo>
                  <a:pt x="14429" y="8557"/>
                </a:lnTo>
                <a:close/>
                <a:moveTo>
                  <a:pt x="17281" y="9080"/>
                </a:moveTo>
                <a:lnTo>
                  <a:pt x="17281" y="10172"/>
                </a:lnTo>
                <a:lnTo>
                  <a:pt x="18671" y="10172"/>
                </a:lnTo>
                <a:lnTo>
                  <a:pt x="18671" y="9080"/>
                </a:lnTo>
                <a:lnTo>
                  <a:pt x="17281" y="9080"/>
                </a:lnTo>
                <a:close/>
                <a:moveTo>
                  <a:pt x="17281" y="11361"/>
                </a:moveTo>
                <a:lnTo>
                  <a:pt x="17281" y="12453"/>
                </a:lnTo>
                <a:lnTo>
                  <a:pt x="17970" y="12453"/>
                </a:lnTo>
                <a:lnTo>
                  <a:pt x="17970" y="11361"/>
                </a:lnTo>
                <a:lnTo>
                  <a:pt x="17281" y="11361"/>
                </a:lnTo>
                <a:close/>
                <a:moveTo>
                  <a:pt x="4992" y="12470"/>
                </a:moveTo>
                <a:lnTo>
                  <a:pt x="10100" y="12470"/>
                </a:lnTo>
                <a:lnTo>
                  <a:pt x="10100" y="15335"/>
                </a:lnTo>
                <a:lnTo>
                  <a:pt x="9357" y="15335"/>
                </a:lnTo>
                <a:lnTo>
                  <a:pt x="9357" y="13648"/>
                </a:lnTo>
                <a:lnTo>
                  <a:pt x="8667" y="13648"/>
                </a:lnTo>
                <a:lnTo>
                  <a:pt x="8667" y="15214"/>
                </a:lnTo>
                <a:lnTo>
                  <a:pt x="7697" y="13648"/>
                </a:lnTo>
                <a:lnTo>
                  <a:pt x="4992" y="13648"/>
                </a:lnTo>
                <a:lnTo>
                  <a:pt x="4992" y="12470"/>
                </a:lnTo>
                <a:close/>
                <a:moveTo>
                  <a:pt x="10790" y="12470"/>
                </a:moveTo>
                <a:lnTo>
                  <a:pt x="15855" y="12470"/>
                </a:lnTo>
                <a:lnTo>
                  <a:pt x="15855" y="15335"/>
                </a:lnTo>
                <a:lnTo>
                  <a:pt x="15119" y="15335"/>
                </a:lnTo>
                <a:lnTo>
                  <a:pt x="15119" y="13648"/>
                </a:lnTo>
                <a:lnTo>
                  <a:pt x="14429" y="13648"/>
                </a:lnTo>
                <a:lnTo>
                  <a:pt x="14429" y="15335"/>
                </a:lnTo>
                <a:lnTo>
                  <a:pt x="13686" y="15335"/>
                </a:lnTo>
                <a:lnTo>
                  <a:pt x="13686" y="13648"/>
                </a:lnTo>
                <a:lnTo>
                  <a:pt x="12996" y="13648"/>
                </a:lnTo>
                <a:lnTo>
                  <a:pt x="12996" y="15335"/>
                </a:lnTo>
                <a:lnTo>
                  <a:pt x="12224" y="15335"/>
                </a:lnTo>
                <a:lnTo>
                  <a:pt x="12224" y="13648"/>
                </a:lnTo>
                <a:lnTo>
                  <a:pt x="11534" y="13648"/>
                </a:lnTo>
                <a:lnTo>
                  <a:pt x="11534" y="15335"/>
                </a:lnTo>
                <a:lnTo>
                  <a:pt x="10790" y="15335"/>
                </a:lnTo>
                <a:lnTo>
                  <a:pt x="10790" y="12470"/>
                </a:lnTo>
                <a:close/>
                <a:moveTo>
                  <a:pt x="7419" y="14733"/>
                </a:moveTo>
                <a:lnTo>
                  <a:pt x="8491" y="16394"/>
                </a:lnTo>
                <a:lnTo>
                  <a:pt x="20837" y="16394"/>
                </a:lnTo>
                <a:lnTo>
                  <a:pt x="20837" y="20454"/>
                </a:lnTo>
                <a:lnTo>
                  <a:pt x="3423" y="20454"/>
                </a:lnTo>
                <a:lnTo>
                  <a:pt x="993" y="14734"/>
                </a:lnTo>
                <a:lnTo>
                  <a:pt x="7419" y="14733"/>
                </a:lnTo>
                <a:close/>
                <a:moveTo>
                  <a:pt x="2920" y="15853"/>
                </a:moveTo>
                <a:lnTo>
                  <a:pt x="2920" y="16944"/>
                </a:lnTo>
                <a:lnTo>
                  <a:pt x="3610" y="16944"/>
                </a:lnTo>
                <a:lnTo>
                  <a:pt x="3610" y="15853"/>
                </a:lnTo>
                <a:lnTo>
                  <a:pt x="2920" y="15853"/>
                </a:lnTo>
                <a:close/>
                <a:moveTo>
                  <a:pt x="4709" y="15853"/>
                </a:moveTo>
                <a:lnTo>
                  <a:pt x="4709" y="16944"/>
                </a:lnTo>
                <a:lnTo>
                  <a:pt x="5399" y="16944"/>
                </a:lnTo>
                <a:lnTo>
                  <a:pt x="5399" y="15853"/>
                </a:lnTo>
                <a:lnTo>
                  <a:pt x="4709" y="15853"/>
                </a:lnTo>
                <a:close/>
                <a:moveTo>
                  <a:pt x="6497" y="15853"/>
                </a:moveTo>
                <a:lnTo>
                  <a:pt x="6497" y="16944"/>
                </a:lnTo>
                <a:lnTo>
                  <a:pt x="7187" y="16944"/>
                </a:lnTo>
                <a:lnTo>
                  <a:pt x="7187" y="15853"/>
                </a:lnTo>
                <a:lnTo>
                  <a:pt x="6497" y="1585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Фигура">
            <a:extLst>
              <a:ext uri="{FF2B5EF4-FFF2-40B4-BE49-F238E27FC236}">
                <a16:creationId xmlns:a16="http://schemas.microsoft.com/office/drawing/2014/main" id="{D4F9EC15-34B4-ED47-92D2-E9BEBCCE113A}"/>
              </a:ext>
            </a:extLst>
          </p:cNvPr>
          <p:cNvSpPr/>
          <p:nvPr/>
        </p:nvSpPr>
        <p:spPr>
          <a:xfrm>
            <a:off x="3792926" y="2885954"/>
            <a:ext cx="938925" cy="992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9" h="21600" extrusionOk="0">
                <a:moveTo>
                  <a:pt x="8999" y="0"/>
                </a:moveTo>
                <a:cubicBezTo>
                  <a:pt x="8546" y="33"/>
                  <a:pt x="8123" y="227"/>
                  <a:pt x="7816" y="546"/>
                </a:cubicBezTo>
                <a:cubicBezTo>
                  <a:pt x="7503" y="870"/>
                  <a:pt x="7334" y="1298"/>
                  <a:pt x="7344" y="1738"/>
                </a:cubicBezTo>
                <a:lnTo>
                  <a:pt x="7344" y="5405"/>
                </a:lnTo>
                <a:cubicBezTo>
                  <a:pt x="7352" y="6295"/>
                  <a:pt x="7753" y="7137"/>
                  <a:pt x="8444" y="7732"/>
                </a:cubicBezTo>
                <a:lnTo>
                  <a:pt x="8444" y="9019"/>
                </a:lnTo>
                <a:lnTo>
                  <a:pt x="3782" y="9332"/>
                </a:lnTo>
                <a:cubicBezTo>
                  <a:pt x="3428" y="9367"/>
                  <a:pt x="3091" y="9494"/>
                  <a:pt x="2808" y="9700"/>
                </a:cubicBezTo>
                <a:cubicBezTo>
                  <a:pt x="2483" y="9935"/>
                  <a:pt x="2245" y="10263"/>
                  <a:pt x="2125" y="10635"/>
                </a:cubicBezTo>
                <a:lnTo>
                  <a:pt x="94" y="18424"/>
                </a:lnTo>
                <a:cubicBezTo>
                  <a:pt x="-81" y="19028"/>
                  <a:pt x="-11" y="19672"/>
                  <a:pt x="290" y="20229"/>
                </a:cubicBezTo>
                <a:cubicBezTo>
                  <a:pt x="716" y="21016"/>
                  <a:pt x="1540" y="21535"/>
                  <a:pt x="2467" y="21600"/>
                </a:cubicBezTo>
                <a:lnTo>
                  <a:pt x="5811" y="21600"/>
                </a:lnTo>
                <a:cubicBezTo>
                  <a:pt x="6368" y="21581"/>
                  <a:pt x="6890" y="21338"/>
                  <a:pt x="7248" y="20932"/>
                </a:cubicBezTo>
                <a:cubicBezTo>
                  <a:pt x="7445" y="20708"/>
                  <a:pt x="7579" y="20442"/>
                  <a:pt x="7648" y="20159"/>
                </a:cubicBezTo>
                <a:lnTo>
                  <a:pt x="10109" y="20159"/>
                </a:lnTo>
                <a:lnTo>
                  <a:pt x="11362" y="20159"/>
                </a:lnTo>
                <a:lnTo>
                  <a:pt x="13791" y="20159"/>
                </a:lnTo>
                <a:cubicBezTo>
                  <a:pt x="13859" y="20442"/>
                  <a:pt x="13994" y="20708"/>
                  <a:pt x="14191" y="20932"/>
                </a:cubicBezTo>
                <a:cubicBezTo>
                  <a:pt x="14549" y="21338"/>
                  <a:pt x="15070" y="21581"/>
                  <a:pt x="15627" y="21600"/>
                </a:cubicBezTo>
                <a:lnTo>
                  <a:pt x="18972" y="21600"/>
                </a:lnTo>
                <a:cubicBezTo>
                  <a:pt x="19898" y="21535"/>
                  <a:pt x="20723" y="21016"/>
                  <a:pt x="21149" y="20229"/>
                </a:cubicBezTo>
                <a:cubicBezTo>
                  <a:pt x="21450" y="19672"/>
                  <a:pt x="21519" y="19028"/>
                  <a:pt x="21344" y="18424"/>
                </a:cubicBezTo>
                <a:lnTo>
                  <a:pt x="19314" y="10635"/>
                </a:lnTo>
                <a:cubicBezTo>
                  <a:pt x="19194" y="10263"/>
                  <a:pt x="18955" y="9935"/>
                  <a:pt x="18631" y="9700"/>
                </a:cubicBezTo>
                <a:cubicBezTo>
                  <a:pt x="18348" y="9494"/>
                  <a:pt x="18011" y="9367"/>
                  <a:pt x="17657" y="9332"/>
                </a:cubicBezTo>
                <a:lnTo>
                  <a:pt x="12995" y="9019"/>
                </a:lnTo>
                <a:lnTo>
                  <a:pt x="12995" y="7769"/>
                </a:lnTo>
                <a:cubicBezTo>
                  <a:pt x="13711" y="7173"/>
                  <a:pt x="14128" y="6313"/>
                  <a:pt x="14136" y="5405"/>
                </a:cubicBezTo>
                <a:lnTo>
                  <a:pt x="14136" y="1738"/>
                </a:lnTo>
                <a:cubicBezTo>
                  <a:pt x="14146" y="1297"/>
                  <a:pt x="13977" y="870"/>
                  <a:pt x="13663" y="546"/>
                </a:cubicBezTo>
                <a:cubicBezTo>
                  <a:pt x="13356" y="227"/>
                  <a:pt x="12933" y="33"/>
                  <a:pt x="12481" y="0"/>
                </a:cubicBezTo>
                <a:lnTo>
                  <a:pt x="11144" y="0"/>
                </a:lnTo>
                <a:lnTo>
                  <a:pt x="10335" y="0"/>
                </a:lnTo>
                <a:lnTo>
                  <a:pt x="8999" y="0"/>
                </a:lnTo>
                <a:close/>
                <a:moveTo>
                  <a:pt x="9112" y="676"/>
                </a:moveTo>
                <a:lnTo>
                  <a:pt x="10335" y="676"/>
                </a:lnTo>
                <a:lnTo>
                  <a:pt x="11144" y="676"/>
                </a:lnTo>
                <a:lnTo>
                  <a:pt x="12367" y="676"/>
                </a:lnTo>
                <a:cubicBezTo>
                  <a:pt x="12634" y="693"/>
                  <a:pt x="12885" y="801"/>
                  <a:pt x="13076" y="980"/>
                </a:cubicBezTo>
                <a:cubicBezTo>
                  <a:pt x="13284" y="1176"/>
                  <a:pt x="13404" y="1441"/>
                  <a:pt x="13411" y="1720"/>
                </a:cubicBezTo>
                <a:lnTo>
                  <a:pt x="13411" y="2505"/>
                </a:lnTo>
                <a:cubicBezTo>
                  <a:pt x="13332" y="2431"/>
                  <a:pt x="13245" y="2365"/>
                  <a:pt x="13150" y="2311"/>
                </a:cubicBezTo>
                <a:cubicBezTo>
                  <a:pt x="12928" y="2182"/>
                  <a:pt x="12673" y="2113"/>
                  <a:pt x="12414" y="2111"/>
                </a:cubicBezTo>
                <a:lnTo>
                  <a:pt x="9194" y="2111"/>
                </a:lnTo>
                <a:cubicBezTo>
                  <a:pt x="8932" y="2113"/>
                  <a:pt x="8673" y="2171"/>
                  <a:pt x="8438" y="2281"/>
                </a:cubicBezTo>
                <a:cubicBezTo>
                  <a:pt x="8304" y="2343"/>
                  <a:pt x="8182" y="2422"/>
                  <a:pt x="8069" y="2514"/>
                </a:cubicBezTo>
                <a:lnTo>
                  <a:pt x="8069" y="1720"/>
                </a:lnTo>
                <a:cubicBezTo>
                  <a:pt x="8076" y="1441"/>
                  <a:pt x="8196" y="1176"/>
                  <a:pt x="8404" y="980"/>
                </a:cubicBezTo>
                <a:cubicBezTo>
                  <a:pt x="8594" y="801"/>
                  <a:pt x="8846" y="693"/>
                  <a:pt x="9112" y="676"/>
                </a:cubicBezTo>
                <a:close/>
                <a:moveTo>
                  <a:pt x="9202" y="2839"/>
                </a:moveTo>
                <a:lnTo>
                  <a:pt x="12298" y="2839"/>
                </a:lnTo>
                <a:cubicBezTo>
                  <a:pt x="12639" y="2846"/>
                  <a:pt x="12955" y="3008"/>
                  <a:pt x="13150" y="3275"/>
                </a:cubicBezTo>
                <a:cubicBezTo>
                  <a:pt x="13213" y="3361"/>
                  <a:pt x="13258" y="3456"/>
                  <a:pt x="13289" y="3556"/>
                </a:cubicBezTo>
                <a:lnTo>
                  <a:pt x="8174" y="3556"/>
                </a:lnTo>
                <a:cubicBezTo>
                  <a:pt x="8211" y="3462"/>
                  <a:pt x="8261" y="3373"/>
                  <a:pt x="8324" y="3292"/>
                </a:cubicBezTo>
                <a:cubicBezTo>
                  <a:pt x="8532" y="3025"/>
                  <a:pt x="8853" y="2859"/>
                  <a:pt x="9202" y="2839"/>
                </a:cubicBezTo>
                <a:close/>
                <a:moveTo>
                  <a:pt x="8069" y="4243"/>
                </a:moveTo>
                <a:lnTo>
                  <a:pt x="9981" y="4243"/>
                </a:lnTo>
                <a:lnTo>
                  <a:pt x="9981" y="5778"/>
                </a:lnTo>
                <a:cubicBezTo>
                  <a:pt x="9981" y="5846"/>
                  <a:pt x="10006" y="5912"/>
                  <a:pt x="10053" y="5963"/>
                </a:cubicBezTo>
                <a:cubicBezTo>
                  <a:pt x="10110" y="6027"/>
                  <a:pt x="10194" y="6064"/>
                  <a:pt x="10281" y="6064"/>
                </a:cubicBezTo>
                <a:lnTo>
                  <a:pt x="11120" y="6064"/>
                </a:lnTo>
                <a:lnTo>
                  <a:pt x="11120" y="5359"/>
                </a:lnTo>
                <a:lnTo>
                  <a:pt x="10729" y="5359"/>
                </a:lnTo>
                <a:lnTo>
                  <a:pt x="10729" y="4243"/>
                </a:lnTo>
                <a:lnTo>
                  <a:pt x="13411" y="4243"/>
                </a:lnTo>
                <a:lnTo>
                  <a:pt x="13411" y="5514"/>
                </a:lnTo>
                <a:cubicBezTo>
                  <a:pt x="13352" y="6210"/>
                  <a:pt x="12997" y="6854"/>
                  <a:pt x="12428" y="7294"/>
                </a:cubicBezTo>
                <a:cubicBezTo>
                  <a:pt x="11937" y="7673"/>
                  <a:pt x="11342" y="7873"/>
                  <a:pt x="10744" y="7874"/>
                </a:cubicBezTo>
                <a:cubicBezTo>
                  <a:pt x="10143" y="7875"/>
                  <a:pt x="9546" y="7675"/>
                  <a:pt x="9052" y="7294"/>
                </a:cubicBezTo>
                <a:cubicBezTo>
                  <a:pt x="8482" y="6854"/>
                  <a:pt x="8128" y="6210"/>
                  <a:pt x="8069" y="5514"/>
                </a:cubicBezTo>
                <a:lnTo>
                  <a:pt x="8069" y="4243"/>
                </a:lnTo>
                <a:close/>
                <a:moveTo>
                  <a:pt x="9183" y="8220"/>
                </a:moveTo>
                <a:cubicBezTo>
                  <a:pt x="9672" y="8460"/>
                  <a:pt x="10207" y="8585"/>
                  <a:pt x="10744" y="8584"/>
                </a:cubicBezTo>
                <a:cubicBezTo>
                  <a:pt x="11263" y="8583"/>
                  <a:pt x="11780" y="8467"/>
                  <a:pt x="12255" y="8241"/>
                </a:cubicBezTo>
                <a:lnTo>
                  <a:pt x="12255" y="9186"/>
                </a:lnTo>
                <a:lnTo>
                  <a:pt x="10736" y="10618"/>
                </a:lnTo>
                <a:lnTo>
                  <a:pt x="9183" y="9154"/>
                </a:lnTo>
                <a:lnTo>
                  <a:pt x="9183" y="8220"/>
                </a:lnTo>
                <a:close/>
                <a:moveTo>
                  <a:pt x="8712" y="9696"/>
                </a:moveTo>
                <a:lnTo>
                  <a:pt x="9821" y="10771"/>
                </a:lnTo>
                <a:lnTo>
                  <a:pt x="3889" y="10771"/>
                </a:lnTo>
                <a:cubicBezTo>
                  <a:pt x="3795" y="10773"/>
                  <a:pt x="3705" y="10810"/>
                  <a:pt x="3638" y="10874"/>
                </a:cubicBezTo>
                <a:cubicBezTo>
                  <a:pt x="3571" y="10937"/>
                  <a:pt x="3533" y="11022"/>
                  <a:pt x="3530" y="11112"/>
                </a:cubicBezTo>
                <a:lnTo>
                  <a:pt x="3530" y="15487"/>
                </a:lnTo>
                <a:lnTo>
                  <a:pt x="1601" y="15487"/>
                </a:lnTo>
                <a:lnTo>
                  <a:pt x="2836" y="10800"/>
                </a:lnTo>
                <a:cubicBezTo>
                  <a:pt x="2911" y="10588"/>
                  <a:pt x="3050" y="10401"/>
                  <a:pt x="3235" y="10264"/>
                </a:cubicBezTo>
                <a:cubicBezTo>
                  <a:pt x="3427" y="10122"/>
                  <a:pt x="3660" y="10040"/>
                  <a:pt x="3903" y="10027"/>
                </a:cubicBezTo>
                <a:lnTo>
                  <a:pt x="8712" y="9696"/>
                </a:lnTo>
                <a:close/>
                <a:moveTo>
                  <a:pt x="12757" y="9698"/>
                </a:moveTo>
                <a:lnTo>
                  <a:pt x="17536" y="10027"/>
                </a:lnTo>
                <a:cubicBezTo>
                  <a:pt x="17779" y="10040"/>
                  <a:pt x="18012" y="10122"/>
                  <a:pt x="18204" y="10264"/>
                </a:cubicBezTo>
                <a:cubicBezTo>
                  <a:pt x="18389" y="10401"/>
                  <a:pt x="18528" y="10588"/>
                  <a:pt x="18602" y="10800"/>
                </a:cubicBezTo>
                <a:lnTo>
                  <a:pt x="19837" y="15487"/>
                </a:lnTo>
                <a:lnTo>
                  <a:pt x="17942" y="15487"/>
                </a:lnTo>
                <a:lnTo>
                  <a:pt x="17942" y="11112"/>
                </a:lnTo>
                <a:cubicBezTo>
                  <a:pt x="17939" y="11022"/>
                  <a:pt x="17901" y="10937"/>
                  <a:pt x="17834" y="10874"/>
                </a:cubicBezTo>
                <a:cubicBezTo>
                  <a:pt x="17767" y="10810"/>
                  <a:pt x="17677" y="10773"/>
                  <a:pt x="17583" y="10771"/>
                </a:cubicBezTo>
                <a:lnTo>
                  <a:pt x="11651" y="10771"/>
                </a:lnTo>
                <a:lnTo>
                  <a:pt x="12757" y="9698"/>
                </a:lnTo>
                <a:close/>
                <a:moveTo>
                  <a:pt x="4276" y="11486"/>
                </a:moveTo>
                <a:lnTo>
                  <a:pt x="8857" y="11486"/>
                </a:lnTo>
                <a:lnTo>
                  <a:pt x="8857" y="13302"/>
                </a:lnTo>
                <a:lnTo>
                  <a:pt x="4276" y="13302"/>
                </a:lnTo>
                <a:lnTo>
                  <a:pt x="4276" y="11486"/>
                </a:lnTo>
                <a:close/>
                <a:moveTo>
                  <a:pt x="9564" y="11486"/>
                </a:moveTo>
                <a:lnTo>
                  <a:pt x="10396" y="11486"/>
                </a:lnTo>
                <a:lnTo>
                  <a:pt x="11076" y="11486"/>
                </a:lnTo>
                <a:lnTo>
                  <a:pt x="11902" y="11486"/>
                </a:lnTo>
                <a:lnTo>
                  <a:pt x="11902" y="13302"/>
                </a:lnTo>
                <a:lnTo>
                  <a:pt x="9564" y="13302"/>
                </a:lnTo>
                <a:lnTo>
                  <a:pt x="9564" y="11486"/>
                </a:lnTo>
                <a:close/>
                <a:moveTo>
                  <a:pt x="12608" y="11486"/>
                </a:moveTo>
                <a:lnTo>
                  <a:pt x="17196" y="11486"/>
                </a:lnTo>
                <a:lnTo>
                  <a:pt x="17196" y="13302"/>
                </a:lnTo>
                <a:lnTo>
                  <a:pt x="12608" y="13302"/>
                </a:lnTo>
                <a:lnTo>
                  <a:pt x="12608" y="11486"/>
                </a:lnTo>
                <a:close/>
                <a:moveTo>
                  <a:pt x="4276" y="13989"/>
                </a:moveTo>
                <a:lnTo>
                  <a:pt x="8857" y="13989"/>
                </a:lnTo>
                <a:lnTo>
                  <a:pt x="8857" y="15601"/>
                </a:lnTo>
                <a:cubicBezTo>
                  <a:pt x="8857" y="15766"/>
                  <a:pt x="8857" y="15848"/>
                  <a:pt x="8886" y="15935"/>
                </a:cubicBezTo>
                <a:cubicBezTo>
                  <a:pt x="8923" y="16031"/>
                  <a:pt x="9002" y="16107"/>
                  <a:pt x="9102" y="16142"/>
                </a:cubicBezTo>
                <a:cubicBezTo>
                  <a:pt x="9194" y="16169"/>
                  <a:pt x="9280" y="16169"/>
                  <a:pt x="9450" y="16169"/>
                </a:cubicBezTo>
                <a:lnTo>
                  <a:pt x="12013" y="16169"/>
                </a:lnTo>
                <a:cubicBezTo>
                  <a:pt x="12186" y="16169"/>
                  <a:pt x="12272" y="16169"/>
                  <a:pt x="12363" y="16142"/>
                </a:cubicBezTo>
                <a:cubicBezTo>
                  <a:pt x="12464" y="16107"/>
                  <a:pt x="12543" y="16031"/>
                  <a:pt x="12579" y="15935"/>
                </a:cubicBezTo>
                <a:cubicBezTo>
                  <a:pt x="12608" y="15848"/>
                  <a:pt x="12608" y="15766"/>
                  <a:pt x="12608" y="15604"/>
                </a:cubicBezTo>
                <a:lnTo>
                  <a:pt x="12608" y="13989"/>
                </a:lnTo>
                <a:lnTo>
                  <a:pt x="17196" y="13989"/>
                </a:lnTo>
                <a:lnTo>
                  <a:pt x="17196" y="19454"/>
                </a:lnTo>
                <a:lnTo>
                  <a:pt x="11362" y="19454"/>
                </a:lnTo>
                <a:lnTo>
                  <a:pt x="10109" y="19454"/>
                </a:lnTo>
                <a:lnTo>
                  <a:pt x="4276" y="19454"/>
                </a:lnTo>
                <a:lnTo>
                  <a:pt x="4276" y="13989"/>
                </a:lnTo>
                <a:close/>
                <a:moveTo>
                  <a:pt x="9564" y="13989"/>
                </a:moveTo>
                <a:lnTo>
                  <a:pt x="11902" y="13989"/>
                </a:lnTo>
                <a:lnTo>
                  <a:pt x="11902" y="15456"/>
                </a:lnTo>
                <a:lnTo>
                  <a:pt x="9564" y="15456"/>
                </a:lnTo>
                <a:lnTo>
                  <a:pt x="9564" y="13989"/>
                </a:lnTo>
                <a:close/>
                <a:moveTo>
                  <a:pt x="1421" y="16174"/>
                </a:moveTo>
                <a:lnTo>
                  <a:pt x="3530" y="16174"/>
                </a:lnTo>
                <a:lnTo>
                  <a:pt x="3530" y="17690"/>
                </a:lnTo>
                <a:cubicBezTo>
                  <a:pt x="3367" y="17631"/>
                  <a:pt x="3189" y="17603"/>
                  <a:pt x="3004" y="17624"/>
                </a:cubicBezTo>
                <a:cubicBezTo>
                  <a:pt x="2473" y="17686"/>
                  <a:pt x="2067" y="18106"/>
                  <a:pt x="2045" y="18615"/>
                </a:cubicBezTo>
                <a:lnTo>
                  <a:pt x="2045" y="20772"/>
                </a:lnTo>
                <a:cubicBezTo>
                  <a:pt x="1608" y="20624"/>
                  <a:pt x="1234" y="20332"/>
                  <a:pt x="997" y="19941"/>
                </a:cubicBezTo>
                <a:cubicBezTo>
                  <a:pt x="737" y="19513"/>
                  <a:pt x="666" y="19004"/>
                  <a:pt x="801" y="18526"/>
                </a:cubicBezTo>
                <a:lnTo>
                  <a:pt x="1421" y="16174"/>
                </a:lnTo>
                <a:close/>
                <a:moveTo>
                  <a:pt x="17942" y="16174"/>
                </a:moveTo>
                <a:lnTo>
                  <a:pt x="20018" y="16174"/>
                </a:lnTo>
                <a:lnTo>
                  <a:pt x="20637" y="18526"/>
                </a:lnTo>
                <a:cubicBezTo>
                  <a:pt x="20772" y="19004"/>
                  <a:pt x="20702" y="19513"/>
                  <a:pt x="20442" y="19941"/>
                </a:cubicBezTo>
                <a:cubicBezTo>
                  <a:pt x="20206" y="20331"/>
                  <a:pt x="19834" y="20622"/>
                  <a:pt x="19398" y="20771"/>
                </a:cubicBezTo>
                <a:lnTo>
                  <a:pt x="19398" y="18615"/>
                </a:lnTo>
                <a:cubicBezTo>
                  <a:pt x="19377" y="18106"/>
                  <a:pt x="18970" y="17686"/>
                  <a:pt x="18439" y="17624"/>
                </a:cubicBezTo>
                <a:cubicBezTo>
                  <a:pt x="18265" y="17604"/>
                  <a:pt x="18097" y="17628"/>
                  <a:pt x="17942" y="17680"/>
                </a:cubicBezTo>
                <a:lnTo>
                  <a:pt x="17942" y="16174"/>
                </a:lnTo>
                <a:close/>
                <a:moveTo>
                  <a:pt x="14140" y="18011"/>
                </a:moveTo>
                <a:lnTo>
                  <a:pt x="14140" y="18698"/>
                </a:lnTo>
                <a:lnTo>
                  <a:pt x="14861" y="18698"/>
                </a:lnTo>
                <a:lnTo>
                  <a:pt x="14861" y="18011"/>
                </a:lnTo>
                <a:lnTo>
                  <a:pt x="14140" y="18011"/>
                </a:lnTo>
                <a:close/>
                <a:moveTo>
                  <a:pt x="15665" y="18011"/>
                </a:moveTo>
                <a:lnTo>
                  <a:pt x="15665" y="18698"/>
                </a:lnTo>
                <a:lnTo>
                  <a:pt x="16385" y="18698"/>
                </a:lnTo>
                <a:lnTo>
                  <a:pt x="16385" y="18011"/>
                </a:lnTo>
                <a:lnTo>
                  <a:pt x="15665" y="18011"/>
                </a:lnTo>
                <a:close/>
                <a:moveTo>
                  <a:pt x="3156" y="18336"/>
                </a:moveTo>
                <a:cubicBezTo>
                  <a:pt x="3327" y="18332"/>
                  <a:pt x="3481" y="18439"/>
                  <a:pt x="3530" y="18595"/>
                </a:cubicBezTo>
                <a:lnTo>
                  <a:pt x="3530" y="19805"/>
                </a:lnTo>
                <a:cubicBezTo>
                  <a:pt x="3522" y="19900"/>
                  <a:pt x="3558" y="19994"/>
                  <a:pt x="3628" y="20062"/>
                </a:cubicBezTo>
                <a:cubicBezTo>
                  <a:pt x="3701" y="20132"/>
                  <a:pt x="3803" y="20168"/>
                  <a:pt x="3906" y="20159"/>
                </a:cubicBezTo>
                <a:lnTo>
                  <a:pt x="6861" y="20159"/>
                </a:lnTo>
                <a:cubicBezTo>
                  <a:pt x="6820" y="20273"/>
                  <a:pt x="6760" y="20382"/>
                  <a:pt x="6679" y="20477"/>
                </a:cubicBezTo>
                <a:cubicBezTo>
                  <a:pt x="6470" y="20723"/>
                  <a:pt x="6155" y="20867"/>
                  <a:pt x="5823" y="20869"/>
                </a:cubicBezTo>
                <a:lnTo>
                  <a:pt x="2800" y="20869"/>
                </a:lnTo>
                <a:lnTo>
                  <a:pt x="2800" y="18666"/>
                </a:lnTo>
                <a:cubicBezTo>
                  <a:pt x="2806" y="18515"/>
                  <a:pt x="2916" y="18385"/>
                  <a:pt x="3070" y="18348"/>
                </a:cubicBezTo>
                <a:cubicBezTo>
                  <a:pt x="3099" y="18340"/>
                  <a:pt x="3128" y="18337"/>
                  <a:pt x="3156" y="18336"/>
                </a:cubicBezTo>
                <a:close/>
                <a:moveTo>
                  <a:pt x="18288" y="18336"/>
                </a:moveTo>
                <a:cubicBezTo>
                  <a:pt x="18316" y="18337"/>
                  <a:pt x="18345" y="18340"/>
                  <a:pt x="18374" y="18348"/>
                </a:cubicBezTo>
                <a:cubicBezTo>
                  <a:pt x="18528" y="18385"/>
                  <a:pt x="18638" y="18515"/>
                  <a:pt x="18644" y="18666"/>
                </a:cubicBezTo>
                <a:lnTo>
                  <a:pt x="18644" y="20869"/>
                </a:lnTo>
                <a:lnTo>
                  <a:pt x="15616" y="20869"/>
                </a:lnTo>
                <a:cubicBezTo>
                  <a:pt x="15284" y="20867"/>
                  <a:pt x="14969" y="20723"/>
                  <a:pt x="14760" y="20477"/>
                </a:cubicBezTo>
                <a:cubicBezTo>
                  <a:pt x="14679" y="20382"/>
                  <a:pt x="14619" y="20273"/>
                  <a:pt x="14578" y="20159"/>
                </a:cubicBezTo>
                <a:lnTo>
                  <a:pt x="17566" y="20159"/>
                </a:lnTo>
                <a:cubicBezTo>
                  <a:pt x="17669" y="20168"/>
                  <a:pt x="17771" y="20132"/>
                  <a:pt x="17844" y="20062"/>
                </a:cubicBezTo>
                <a:cubicBezTo>
                  <a:pt x="17914" y="19994"/>
                  <a:pt x="17950" y="19900"/>
                  <a:pt x="17942" y="19805"/>
                </a:cubicBezTo>
                <a:lnTo>
                  <a:pt x="17942" y="18532"/>
                </a:lnTo>
                <a:cubicBezTo>
                  <a:pt x="18008" y="18411"/>
                  <a:pt x="18141" y="18333"/>
                  <a:pt x="18288" y="183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" name="Фигура">
            <a:extLst>
              <a:ext uri="{FF2B5EF4-FFF2-40B4-BE49-F238E27FC236}">
                <a16:creationId xmlns:a16="http://schemas.microsoft.com/office/drawing/2014/main" id="{1FAC1D96-AF33-7B42-9C76-4548187BB49E}"/>
              </a:ext>
            </a:extLst>
          </p:cNvPr>
          <p:cNvSpPr/>
          <p:nvPr/>
        </p:nvSpPr>
        <p:spPr>
          <a:xfrm>
            <a:off x="6012057" y="5112368"/>
            <a:ext cx="989953" cy="990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27" y="0"/>
                </a:moveTo>
                <a:cubicBezTo>
                  <a:pt x="9751" y="0"/>
                  <a:pt x="9662" y="0"/>
                  <a:pt x="9568" y="30"/>
                </a:cubicBezTo>
                <a:cubicBezTo>
                  <a:pt x="9464" y="68"/>
                  <a:pt x="9383" y="149"/>
                  <a:pt x="9345" y="253"/>
                </a:cubicBezTo>
                <a:cubicBezTo>
                  <a:pt x="9315" y="347"/>
                  <a:pt x="9315" y="436"/>
                  <a:pt x="9315" y="612"/>
                </a:cubicBezTo>
                <a:lnTo>
                  <a:pt x="9315" y="5377"/>
                </a:lnTo>
                <a:lnTo>
                  <a:pt x="8759" y="5377"/>
                </a:lnTo>
                <a:lnTo>
                  <a:pt x="8760" y="5383"/>
                </a:lnTo>
                <a:lnTo>
                  <a:pt x="7841" y="5383"/>
                </a:lnTo>
                <a:lnTo>
                  <a:pt x="7841" y="4883"/>
                </a:lnTo>
                <a:cubicBezTo>
                  <a:pt x="7828" y="4509"/>
                  <a:pt x="7660" y="4157"/>
                  <a:pt x="7376" y="3913"/>
                </a:cubicBezTo>
                <a:cubicBezTo>
                  <a:pt x="6847" y="3461"/>
                  <a:pt x="6068" y="3461"/>
                  <a:pt x="5540" y="3913"/>
                </a:cubicBezTo>
                <a:cubicBezTo>
                  <a:pt x="5256" y="4157"/>
                  <a:pt x="5087" y="4509"/>
                  <a:pt x="5075" y="4883"/>
                </a:cubicBezTo>
                <a:lnTo>
                  <a:pt x="5075" y="5383"/>
                </a:lnTo>
                <a:lnTo>
                  <a:pt x="4082" y="5383"/>
                </a:lnTo>
                <a:lnTo>
                  <a:pt x="4085" y="5377"/>
                </a:lnTo>
                <a:lnTo>
                  <a:pt x="2098" y="5377"/>
                </a:lnTo>
                <a:lnTo>
                  <a:pt x="2088" y="5377"/>
                </a:lnTo>
                <a:cubicBezTo>
                  <a:pt x="1487" y="5377"/>
                  <a:pt x="1184" y="5377"/>
                  <a:pt x="863" y="5479"/>
                </a:cubicBezTo>
                <a:cubicBezTo>
                  <a:pt x="509" y="5607"/>
                  <a:pt x="231" y="5886"/>
                  <a:pt x="102" y="6239"/>
                </a:cubicBezTo>
                <a:cubicBezTo>
                  <a:pt x="0" y="6562"/>
                  <a:pt x="0" y="6865"/>
                  <a:pt x="0" y="7464"/>
                </a:cubicBezTo>
                <a:lnTo>
                  <a:pt x="0" y="19503"/>
                </a:lnTo>
                <a:cubicBezTo>
                  <a:pt x="0" y="20111"/>
                  <a:pt x="0" y="20414"/>
                  <a:pt x="102" y="20737"/>
                </a:cubicBezTo>
                <a:cubicBezTo>
                  <a:pt x="231" y="21090"/>
                  <a:pt x="509" y="21369"/>
                  <a:pt x="863" y="21497"/>
                </a:cubicBezTo>
                <a:cubicBezTo>
                  <a:pt x="1186" y="21599"/>
                  <a:pt x="1490" y="21600"/>
                  <a:pt x="2088" y="21600"/>
                </a:cubicBezTo>
                <a:lnTo>
                  <a:pt x="10833" y="21600"/>
                </a:lnTo>
                <a:cubicBezTo>
                  <a:pt x="11442" y="21600"/>
                  <a:pt x="11745" y="21599"/>
                  <a:pt x="12068" y="21497"/>
                </a:cubicBezTo>
                <a:cubicBezTo>
                  <a:pt x="12422" y="21369"/>
                  <a:pt x="12700" y="21090"/>
                  <a:pt x="12829" y="20737"/>
                </a:cubicBezTo>
                <a:cubicBezTo>
                  <a:pt x="12931" y="20414"/>
                  <a:pt x="12931" y="20111"/>
                  <a:pt x="12931" y="19512"/>
                </a:cubicBezTo>
                <a:lnTo>
                  <a:pt x="12931" y="15595"/>
                </a:lnTo>
                <a:lnTo>
                  <a:pt x="14917" y="13613"/>
                </a:lnTo>
                <a:lnTo>
                  <a:pt x="20986" y="13613"/>
                </a:lnTo>
                <a:cubicBezTo>
                  <a:pt x="21164" y="13613"/>
                  <a:pt x="21252" y="13613"/>
                  <a:pt x="21347" y="13583"/>
                </a:cubicBezTo>
                <a:cubicBezTo>
                  <a:pt x="21451" y="13546"/>
                  <a:pt x="21532" y="13464"/>
                  <a:pt x="21570" y="13360"/>
                </a:cubicBezTo>
                <a:cubicBezTo>
                  <a:pt x="21600" y="13266"/>
                  <a:pt x="21600" y="13178"/>
                  <a:pt x="21600" y="13002"/>
                </a:cubicBezTo>
                <a:lnTo>
                  <a:pt x="21600" y="614"/>
                </a:lnTo>
                <a:cubicBezTo>
                  <a:pt x="21600" y="436"/>
                  <a:pt x="21600" y="347"/>
                  <a:pt x="21570" y="253"/>
                </a:cubicBezTo>
                <a:cubicBezTo>
                  <a:pt x="21532" y="149"/>
                  <a:pt x="21450" y="68"/>
                  <a:pt x="21347" y="30"/>
                </a:cubicBezTo>
                <a:cubicBezTo>
                  <a:pt x="21252" y="0"/>
                  <a:pt x="21163" y="0"/>
                  <a:pt x="20988" y="0"/>
                </a:cubicBezTo>
                <a:lnTo>
                  <a:pt x="9929" y="0"/>
                </a:lnTo>
                <a:lnTo>
                  <a:pt x="9927" y="0"/>
                </a:lnTo>
                <a:close/>
                <a:moveTo>
                  <a:pt x="10005" y="692"/>
                </a:moveTo>
                <a:lnTo>
                  <a:pt x="13679" y="692"/>
                </a:lnTo>
                <a:lnTo>
                  <a:pt x="13679" y="3967"/>
                </a:lnTo>
                <a:lnTo>
                  <a:pt x="10005" y="3967"/>
                </a:lnTo>
                <a:lnTo>
                  <a:pt x="10005" y="692"/>
                </a:lnTo>
                <a:close/>
                <a:moveTo>
                  <a:pt x="14345" y="692"/>
                </a:moveTo>
                <a:lnTo>
                  <a:pt x="16570" y="692"/>
                </a:lnTo>
                <a:lnTo>
                  <a:pt x="16570" y="3967"/>
                </a:lnTo>
                <a:lnTo>
                  <a:pt x="14345" y="3967"/>
                </a:lnTo>
                <a:lnTo>
                  <a:pt x="14345" y="692"/>
                </a:lnTo>
                <a:close/>
                <a:moveTo>
                  <a:pt x="17236" y="692"/>
                </a:moveTo>
                <a:lnTo>
                  <a:pt x="20909" y="692"/>
                </a:lnTo>
                <a:lnTo>
                  <a:pt x="20909" y="3967"/>
                </a:lnTo>
                <a:lnTo>
                  <a:pt x="17236" y="3967"/>
                </a:lnTo>
                <a:lnTo>
                  <a:pt x="17236" y="692"/>
                </a:lnTo>
                <a:close/>
                <a:moveTo>
                  <a:pt x="6458" y="4345"/>
                </a:moveTo>
                <a:cubicBezTo>
                  <a:pt x="6616" y="4345"/>
                  <a:pt x="6773" y="4396"/>
                  <a:pt x="6903" y="4500"/>
                </a:cubicBezTo>
                <a:cubicBezTo>
                  <a:pt x="7062" y="4627"/>
                  <a:pt x="7157" y="4819"/>
                  <a:pt x="7160" y="5023"/>
                </a:cubicBezTo>
                <a:lnTo>
                  <a:pt x="7160" y="5777"/>
                </a:lnTo>
                <a:cubicBezTo>
                  <a:pt x="7155" y="5861"/>
                  <a:pt x="7185" y="5944"/>
                  <a:pt x="7243" y="6005"/>
                </a:cubicBezTo>
                <a:cubicBezTo>
                  <a:pt x="7305" y="6073"/>
                  <a:pt x="7395" y="6108"/>
                  <a:pt x="7486" y="6104"/>
                </a:cubicBezTo>
                <a:lnTo>
                  <a:pt x="8686" y="6104"/>
                </a:lnTo>
                <a:lnTo>
                  <a:pt x="9213" y="7961"/>
                </a:lnTo>
                <a:lnTo>
                  <a:pt x="7344" y="7961"/>
                </a:lnTo>
                <a:lnTo>
                  <a:pt x="5572" y="7961"/>
                </a:lnTo>
                <a:lnTo>
                  <a:pt x="3702" y="7961"/>
                </a:lnTo>
                <a:lnTo>
                  <a:pt x="4230" y="6104"/>
                </a:lnTo>
                <a:lnTo>
                  <a:pt x="5429" y="6104"/>
                </a:lnTo>
                <a:cubicBezTo>
                  <a:pt x="5521" y="6108"/>
                  <a:pt x="5611" y="6073"/>
                  <a:pt x="5674" y="6005"/>
                </a:cubicBezTo>
                <a:cubicBezTo>
                  <a:pt x="5731" y="5944"/>
                  <a:pt x="5761" y="5861"/>
                  <a:pt x="5756" y="5777"/>
                </a:cubicBezTo>
                <a:lnTo>
                  <a:pt x="5756" y="5023"/>
                </a:lnTo>
                <a:cubicBezTo>
                  <a:pt x="5759" y="4819"/>
                  <a:pt x="5853" y="4627"/>
                  <a:pt x="6013" y="4500"/>
                </a:cubicBezTo>
                <a:cubicBezTo>
                  <a:pt x="6143" y="4396"/>
                  <a:pt x="6301" y="4345"/>
                  <a:pt x="6458" y="4345"/>
                </a:cubicBezTo>
                <a:close/>
                <a:moveTo>
                  <a:pt x="10005" y="4668"/>
                </a:moveTo>
                <a:lnTo>
                  <a:pt x="13679" y="4668"/>
                </a:lnTo>
                <a:lnTo>
                  <a:pt x="13679" y="6225"/>
                </a:lnTo>
                <a:cubicBezTo>
                  <a:pt x="13679" y="6389"/>
                  <a:pt x="13679" y="6471"/>
                  <a:pt x="13706" y="6558"/>
                </a:cubicBezTo>
                <a:cubicBezTo>
                  <a:pt x="13741" y="6654"/>
                  <a:pt x="13816" y="6729"/>
                  <a:pt x="13912" y="6764"/>
                </a:cubicBezTo>
                <a:cubicBezTo>
                  <a:pt x="13999" y="6791"/>
                  <a:pt x="14081" y="6791"/>
                  <a:pt x="14243" y="6791"/>
                </a:cubicBezTo>
                <a:lnTo>
                  <a:pt x="16670" y="6791"/>
                </a:lnTo>
                <a:cubicBezTo>
                  <a:pt x="16834" y="6791"/>
                  <a:pt x="16916" y="6791"/>
                  <a:pt x="17003" y="6764"/>
                </a:cubicBezTo>
                <a:cubicBezTo>
                  <a:pt x="17099" y="6729"/>
                  <a:pt x="17174" y="6654"/>
                  <a:pt x="17209" y="6558"/>
                </a:cubicBezTo>
                <a:cubicBezTo>
                  <a:pt x="17236" y="6471"/>
                  <a:pt x="17236" y="6389"/>
                  <a:pt x="17236" y="6227"/>
                </a:cubicBezTo>
                <a:lnTo>
                  <a:pt x="17236" y="4668"/>
                </a:lnTo>
                <a:lnTo>
                  <a:pt x="20909" y="4668"/>
                </a:lnTo>
                <a:lnTo>
                  <a:pt x="20909" y="12921"/>
                </a:lnTo>
                <a:lnTo>
                  <a:pt x="15611" y="12921"/>
                </a:lnTo>
                <a:lnTo>
                  <a:pt x="16438" y="12096"/>
                </a:lnTo>
                <a:cubicBezTo>
                  <a:pt x="16502" y="12023"/>
                  <a:pt x="16534" y="11929"/>
                  <a:pt x="16528" y="11832"/>
                </a:cubicBezTo>
                <a:cubicBezTo>
                  <a:pt x="16522" y="11745"/>
                  <a:pt x="16485" y="11662"/>
                  <a:pt x="16423" y="11600"/>
                </a:cubicBezTo>
                <a:lnTo>
                  <a:pt x="15306" y="10505"/>
                </a:lnTo>
                <a:cubicBezTo>
                  <a:pt x="15247" y="10447"/>
                  <a:pt x="15166" y="10416"/>
                  <a:pt x="15083" y="10419"/>
                </a:cubicBezTo>
                <a:cubicBezTo>
                  <a:pt x="14997" y="10421"/>
                  <a:pt x="14916" y="10458"/>
                  <a:pt x="14860" y="10522"/>
                </a:cubicBezTo>
                <a:lnTo>
                  <a:pt x="12931" y="12445"/>
                </a:lnTo>
                <a:lnTo>
                  <a:pt x="12931" y="7473"/>
                </a:lnTo>
                <a:cubicBezTo>
                  <a:pt x="12931" y="6865"/>
                  <a:pt x="12931" y="6562"/>
                  <a:pt x="12829" y="6239"/>
                </a:cubicBezTo>
                <a:cubicBezTo>
                  <a:pt x="12700" y="5886"/>
                  <a:pt x="12422" y="5607"/>
                  <a:pt x="12068" y="5479"/>
                </a:cubicBezTo>
                <a:cubicBezTo>
                  <a:pt x="11745" y="5377"/>
                  <a:pt x="11442" y="5377"/>
                  <a:pt x="10843" y="5377"/>
                </a:cubicBezTo>
                <a:lnTo>
                  <a:pt x="10005" y="5377"/>
                </a:lnTo>
                <a:lnTo>
                  <a:pt x="10005" y="4668"/>
                </a:lnTo>
                <a:close/>
                <a:moveTo>
                  <a:pt x="14345" y="4668"/>
                </a:moveTo>
                <a:lnTo>
                  <a:pt x="16570" y="4668"/>
                </a:lnTo>
                <a:lnTo>
                  <a:pt x="16570" y="6099"/>
                </a:lnTo>
                <a:lnTo>
                  <a:pt x="14345" y="6099"/>
                </a:lnTo>
                <a:lnTo>
                  <a:pt x="14345" y="4668"/>
                </a:lnTo>
                <a:close/>
                <a:moveTo>
                  <a:pt x="1943" y="6070"/>
                </a:moveTo>
                <a:lnTo>
                  <a:pt x="1949" y="6070"/>
                </a:lnTo>
                <a:lnTo>
                  <a:pt x="3495" y="6070"/>
                </a:lnTo>
                <a:lnTo>
                  <a:pt x="3290" y="6820"/>
                </a:lnTo>
                <a:lnTo>
                  <a:pt x="2042" y="6820"/>
                </a:lnTo>
                <a:lnTo>
                  <a:pt x="2039" y="6820"/>
                </a:lnTo>
                <a:cubicBezTo>
                  <a:pt x="1877" y="6820"/>
                  <a:pt x="1795" y="6820"/>
                  <a:pt x="1708" y="6847"/>
                </a:cubicBezTo>
                <a:cubicBezTo>
                  <a:pt x="1612" y="6882"/>
                  <a:pt x="1537" y="6958"/>
                  <a:pt x="1503" y="7053"/>
                </a:cubicBezTo>
                <a:cubicBezTo>
                  <a:pt x="1475" y="7141"/>
                  <a:pt x="1475" y="7223"/>
                  <a:pt x="1475" y="7384"/>
                </a:cubicBezTo>
                <a:lnTo>
                  <a:pt x="1475" y="19589"/>
                </a:lnTo>
                <a:cubicBezTo>
                  <a:pt x="1475" y="19754"/>
                  <a:pt x="1475" y="19835"/>
                  <a:pt x="1503" y="19923"/>
                </a:cubicBezTo>
                <a:cubicBezTo>
                  <a:pt x="1537" y="20018"/>
                  <a:pt x="1612" y="20094"/>
                  <a:pt x="1708" y="20129"/>
                </a:cubicBezTo>
                <a:cubicBezTo>
                  <a:pt x="1795" y="20156"/>
                  <a:pt x="1877" y="20156"/>
                  <a:pt x="2039" y="20156"/>
                </a:cubicBezTo>
                <a:lnTo>
                  <a:pt x="10889" y="20156"/>
                </a:lnTo>
                <a:cubicBezTo>
                  <a:pt x="11053" y="20156"/>
                  <a:pt x="11135" y="20156"/>
                  <a:pt x="11223" y="20129"/>
                </a:cubicBezTo>
                <a:cubicBezTo>
                  <a:pt x="11318" y="20094"/>
                  <a:pt x="11394" y="20018"/>
                  <a:pt x="11429" y="19923"/>
                </a:cubicBezTo>
                <a:cubicBezTo>
                  <a:pt x="11456" y="19835"/>
                  <a:pt x="11456" y="19753"/>
                  <a:pt x="11456" y="19592"/>
                </a:cubicBezTo>
                <a:lnTo>
                  <a:pt x="11456" y="17067"/>
                </a:lnTo>
                <a:lnTo>
                  <a:pt x="12247" y="16278"/>
                </a:lnTo>
                <a:lnTo>
                  <a:pt x="12247" y="19648"/>
                </a:lnTo>
                <a:cubicBezTo>
                  <a:pt x="12247" y="20009"/>
                  <a:pt x="12247" y="20192"/>
                  <a:pt x="12185" y="20387"/>
                </a:cubicBezTo>
                <a:cubicBezTo>
                  <a:pt x="12108" y="20600"/>
                  <a:pt x="11940" y="20767"/>
                  <a:pt x="11727" y="20845"/>
                </a:cubicBezTo>
                <a:cubicBezTo>
                  <a:pt x="11532" y="20906"/>
                  <a:pt x="11349" y="20906"/>
                  <a:pt x="10983" y="20906"/>
                </a:cubicBezTo>
                <a:lnTo>
                  <a:pt x="1943" y="20906"/>
                </a:lnTo>
                <a:cubicBezTo>
                  <a:pt x="1582" y="20906"/>
                  <a:pt x="1399" y="20906"/>
                  <a:pt x="1204" y="20845"/>
                </a:cubicBezTo>
                <a:cubicBezTo>
                  <a:pt x="991" y="20767"/>
                  <a:pt x="823" y="20600"/>
                  <a:pt x="746" y="20387"/>
                </a:cubicBezTo>
                <a:cubicBezTo>
                  <a:pt x="684" y="20192"/>
                  <a:pt x="684" y="20009"/>
                  <a:pt x="684" y="19642"/>
                </a:cubicBezTo>
                <a:lnTo>
                  <a:pt x="684" y="7328"/>
                </a:lnTo>
                <a:cubicBezTo>
                  <a:pt x="684" y="6967"/>
                  <a:pt x="684" y="6784"/>
                  <a:pt x="746" y="6589"/>
                </a:cubicBezTo>
                <a:cubicBezTo>
                  <a:pt x="823" y="6376"/>
                  <a:pt x="991" y="6209"/>
                  <a:pt x="1204" y="6131"/>
                </a:cubicBezTo>
                <a:cubicBezTo>
                  <a:pt x="1398" y="6070"/>
                  <a:pt x="1581" y="6070"/>
                  <a:pt x="1943" y="6070"/>
                </a:cubicBezTo>
                <a:close/>
                <a:moveTo>
                  <a:pt x="9421" y="6070"/>
                </a:moveTo>
                <a:lnTo>
                  <a:pt x="10988" y="6070"/>
                </a:lnTo>
                <a:cubicBezTo>
                  <a:pt x="11349" y="6070"/>
                  <a:pt x="11532" y="6070"/>
                  <a:pt x="11727" y="6131"/>
                </a:cubicBezTo>
                <a:cubicBezTo>
                  <a:pt x="11940" y="6209"/>
                  <a:pt x="12108" y="6376"/>
                  <a:pt x="12185" y="6589"/>
                </a:cubicBezTo>
                <a:cubicBezTo>
                  <a:pt x="12247" y="6784"/>
                  <a:pt x="12247" y="6967"/>
                  <a:pt x="12247" y="7334"/>
                </a:cubicBezTo>
                <a:lnTo>
                  <a:pt x="12247" y="13128"/>
                </a:lnTo>
                <a:lnTo>
                  <a:pt x="11456" y="13917"/>
                </a:lnTo>
                <a:lnTo>
                  <a:pt x="11456" y="7387"/>
                </a:lnTo>
                <a:cubicBezTo>
                  <a:pt x="11456" y="7222"/>
                  <a:pt x="11456" y="7141"/>
                  <a:pt x="11429" y="7053"/>
                </a:cubicBezTo>
                <a:cubicBezTo>
                  <a:pt x="11394" y="6958"/>
                  <a:pt x="11318" y="6882"/>
                  <a:pt x="11223" y="6847"/>
                </a:cubicBezTo>
                <a:cubicBezTo>
                  <a:pt x="11135" y="6820"/>
                  <a:pt x="11053" y="6820"/>
                  <a:pt x="10891" y="6820"/>
                </a:cubicBezTo>
                <a:lnTo>
                  <a:pt x="9626" y="6820"/>
                </a:lnTo>
                <a:lnTo>
                  <a:pt x="9421" y="6070"/>
                </a:lnTo>
                <a:close/>
                <a:moveTo>
                  <a:pt x="2135" y="7526"/>
                </a:moveTo>
                <a:lnTo>
                  <a:pt x="3098" y="7526"/>
                </a:lnTo>
                <a:lnTo>
                  <a:pt x="2910" y="8218"/>
                </a:lnTo>
                <a:cubicBezTo>
                  <a:pt x="2878" y="8312"/>
                  <a:pt x="2892" y="8416"/>
                  <a:pt x="2948" y="8498"/>
                </a:cubicBezTo>
                <a:cubicBezTo>
                  <a:pt x="2997" y="8570"/>
                  <a:pt x="3074" y="8619"/>
                  <a:pt x="3161" y="8633"/>
                </a:cubicBezTo>
                <a:lnTo>
                  <a:pt x="5572" y="8633"/>
                </a:lnTo>
                <a:lnTo>
                  <a:pt x="7344" y="8633"/>
                </a:lnTo>
                <a:lnTo>
                  <a:pt x="9755" y="8633"/>
                </a:lnTo>
                <a:cubicBezTo>
                  <a:pt x="9842" y="8619"/>
                  <a:pt x="9919" y="8571"/>
                  <a:pt x="9968" y="8498"/>
                </a:cubicBezTo>
                <a:cubicBezTo>
                  <a:pt x="10024" y="8416"/>
                  <a:pt x="10038" y="8312"/>
                  <a:pt x="10007" y="8218"/>
                </a:cubicBezTo>
                <a:lnTo>
                  <a:pt x="9818" y="7526"/>
                </a:lnTo>
                <a:lnTo>
                  <a:pt x="10796" y="7526"/>
                </a:lnTo>
                <a:lnTo>
                  <a:pt x="10796" y="14575"/>
                </a:lnTo>
                <a:lnTo>
                  <a:pt x="8433" y="16932"/>
                </a:lnTo>
                <a:lnTo>
                  <a:pt x="5017" y="16909"/>
                </a:lnTo>
                <a:lnTo>
                  <a:pt x="5017" y="17622"/>
                </a:lnTo>
                <a:lnTo>
                  <a:pt x="8247" y="17643"/>
                </a:lnTo>
                <a:lnTo>
                  <a:pt x="8263" y="18298"/>
                </a:lnTo>
                <a:cubicBezTo>
                  <a:pt x="8254" y="18405"/>
                  <a:pt x="8294" y="18510"/>
                  <a:pt x="8371" y="18585"/>
                </a:cubicBezTo>
                <a:cubicBezTo>
                  <a:pt x="8431" y="18643"/>
                  <a:pt x="8509" y="18679"/>
                  <a:pt x="8592" y="18685"/>
                </a:cubicBezTo>
                <a:lnTo>
                  <a:pt x="9684" y="18685"/>
                </a:lnTo>
                <a:cubicBezTo>
                  <a:pt x="9723" y="18686"/>
                  <a:pt x="9761" y="18680"/>
                  <a:pt x="9798" y="18668"/>
                </a:cubicBezTo>
                <a:cubicBezTo>
                  <a:pt x="9853" y="18650"/>
                  <a:pt x="9902" y="18619"/>
                  <a:pt x="9942" y="18577"/>
                </a:cubicBezTo>
                <a:lnTo>
                  <a:pt x="10796" y="17726"/>
                </a:lnTo>
                <a:lnTo>
                  <a:pt x="10796" y="19450"/>
                </a:lnTo>
                <a:lnTo>
                  <a:pt x="2135" y="19450"/>
                </a:lnTo>
                <a:lnTo>
                  <a:pt x="2135" y="7526"/>
                </a:lnTo>
                <a:close/>
                <a:moveTo>
                  <a:pt x="4021" y="9451"/>
                </a:moveTo>
                <a:lnTo>
                  <a:pt x="2904" y="10855"/>
                </a:lnTo>
                <a:lnTo>
                  <a:pt x="3462" y="11298"/>
                </a:lnTo>
                <a:lnTo>
                  <a:pt x="4579" y="9895"/>
                </a:lnTo>
                <a:lnTo>
                  <a:pt x="4021" y="9451"/>
                </a:lnTo>
                <a:close/>
                <a:moveTo>
                  <a:pt x="5017" y="10425"/>
                </a:moveTo>
                <a:lnTo>
                  <a:pt x="5017" y="11138"/>
                </a:lnTo>
                <a:lnTo>
                  <a:pt x="9653" y="11138"/>
                </a:lnTo>
                <a:lnTo>
                  <a:pt x="9653" y="10425"/>
                </a:lnTo>
                <a:lnTo>
                  <a:pt x="5017" y="10425"/>
                </a:lnTo>
                <a:close/>
                <a:moveTo>
                  <a:pt x="15095" y="11297"/>
                </a:moveTo>
                <a:lnTo>
                  <a:pt x="15656" y="11835"/>
                </a:lnTo>
                <a:lnTo>
                  <a:pt x="15080" y="12415"/>
                </a:lnTo>
                <a:lnTo>
                  <a:pt x="14527" y="11862"/>
                </a:lnTo>
                <a:lnTo>
                  <a:pt x="15095" y="11297"/>
                </a:lnTo>
                <a:close/>
                <a:moveTo>
                  <a:pt x="17976" y="11528"/>
                </a:moveTo>
                <a:lnTo>
                  <a:pt x="17976" y="12228"/>
                </a:lnTo>
                <a:lnTo>
                  <a:pt x="18677" y="12228"/>
                </a:lnTo>
                <a:lnTo>
                  <a:pt x="18677" y="11528"/>
                </a:lnTo>
                <a:lnTo>
                  <a:pt x="17976" y="11528"/>
                </a:lnTo>
                <a:close/>
                <a:moveTo>
                  <a:pt x="19436" y="11528"/>
                </a:moveTo>
                <a:lnTo>
                  <a:pt x="19436" y="12228"/>
                </a:lnTo>
                <a:lnTo>
                  <a:pt x="20138" y="12228"/>
                </a:lnTo>
                <a:lnTo>
                  <a:pt x="20138" y="11528"/>
                </a:lnTo>
                <a:lnTo>
                  <a:pt x="19436" y="11528"/>
                </a:lnTo>
                <a:close/>
                <a:moveTo>
                  <a:pt x="4021" y="11649"/>
                </a:moveTo>
                <a:lnTo>
                  <a:pt x="2904" y="13052"/>
                </a:lnTo>
                <a:lnTo>
                  <a:pt x="3462" y="13496"/>
                </a:lnTo>
                <a:lnTo>
                  <a:pt x="4579" y="12092"/>
                </a:lnTo>
                <a:lnTo>
                  <a:pt x="4021" y="11649"/>
                </a:lnTo>
                <a:close/>
                <a:moveTo>
                  <a:pt x="14030" y="12356"/>
                </a:moveTo>
                <a:lnTo>
                  <a:pt x="14585" y="12911"/>
                </a:lnTo>
                <a:lnTo>
                  <a:pt x="9522" y="17998"/>
                </a:lnTo>
                <a:lnTo>
                  <a:pt x="8958" y="17996"/>
                </a:lnTo>
                <a:lnTo>
                  <a:pt x="8958" y="17396"/>
                </a:lnTo>
                <a:lnTo>
                  <a:pt x="14030" y="12356"/>
                </a:lnTo>
                <a:close/>
                <a:moveTo>
                  <a:pt x="5017" y="12622"/>
                </a:moveTo>
                <a:lnTo>
                  <a:pt x="5017" y="13335"/>
                </a:lnTo>
                <a:lnTo>
                  <a:pt x="9653" y="13335"/>
                </a:lnTo>
                <a:lnTo>
                  <a:pt x="9653" y="12622"/>
                </a:lnTo>
                <a:lnTo>
                  <a:pt x="5017" y="12622"/>
                </a:lnTo>
                <a:close/>
                <a:moveTo>
                  <a:pt x="4021" y="13846"/>
                </a:moveTo>
                <a:lnTo>
                  <a:pt x="2904" y="15250"/>
                </a:lnTo>
                <a:lnTo>
                  <a:pt x="3462" y="15693"/>
                </a:lnTo>
                <a:lnTo>
                  <a:pt x="4579" y="14289"/>
                </a:lnTo>
                <a:lnTo>
                  <a:pt x="4021" y="13846"/>
                </a:lnTo>
                <a:close/>
                <a:moveTo>
                  <a:pt x="5017" y="14820"/>
                </a:moveTo>
                <a:lnTo>
                  <a:pt x="5017" y="15533"/>
                </a:lnTo>
                <a:lnTo>
                  <a:pt x="9653" y="15533"/>
                </a:lnTo>
                <a:lnTo>
                  <a:pt x="9653" y="14820"/>
                </a:lnTo>
                <a:lnTo>
                  <a:pt x="5017" y="14820"/>
                </a:lnTo>
                <a:close/>
                <a:moveTo>
                  <a:pt x="4021" y="15936"/>
                </a:moveTo>
                <a:lnTo>
                  <a:pt x="2904" y="17340"/>
                </a:lnTo>
                <a:lnTo>
                  <a:pt x="3462" y="17783"/>
                </a:lnTo>
                <a:lnTo>
                  <a:pt x="4579" y="16379"/>
                </a:lnTo>
                <a:lnTo>
                  <a:pt x="4021" y="1593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Фигура">
            <a:extLst>
              <a:ext uri="{FF2B5EF4-FFF2-40B4-BE49-F238E27FC236}">
                <a16:creationId xmlns:a16="http://schemas.microsoft.com/office/drawing/2014/main" id="{EEC863C6-5C49-DE48-9FD0-9388ABE0D192}"/>
              </a:ext>
            </a:extLst>
          </p:cNvPr>
          <p:cNvSpPr/>
          <p:nvPr/>
        </p:nvSpPr>
        <p:spPr>
          <a:xfrm>
            <a:off x="12690931" y="2875622"/>
            <a:ext cx="999539" cy="998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5" h="21590" extrusionOk="0">
                <a:moveTo>
                  <a:pt x="4613" y="1"/>
                </a:moveTo>
                <a:cubicBezTo>
                  <a:pt x="4501" y="-5"/>
                  <a:pt x="4393" y="50"/>
                  <a:pt x="4330" y="144"/>
                </a:cubicBezTo>
                <a:cubicBezTo>
                  <a:pt x="4264" y="243"/>
                  <a:pt x="4257" y="370"/>
                  <a:pt x="4312" y="476"/>
                </a:cubicBezTo>
                <a:lnTo>
                  <a:pt x="8375" y="8666"/>
                </a:lnTo>
                <a:lnTo>
                  <a:pt x="3470" y="8666"/>
                </a:lnTo>
                <a:lnTo>
                  <a:pt x="2111" y="5232"/>
                </a:lnTo>
                <a:cubicBezTo>
                  <a:pt x="2093" y="5178"/>
                  <a:pt x="2058" y="5130"/>
                  <a:pt x="2011" y="5096"/>
                </a:cubicBezTo>
                <a:cubicBezTo>
                  <a:pt x="1963" y="5060"/>
                  <a:pt x="1905" y="5042"/>
                  <a:pt x="1845" y="5042"/>
                </a:cubicBezTo>
                <a:lnTo>
                  <a:pt x="330" y="5042"/>
                </a:lnTo>
                <a:cubicBezTo>
                  <a:pt x="228" y="5043"/>
                  <a:pt x="131" y="5092"/>
                  <a:pt x="68" y="5173"/>
                </a:cubicBezTo>
                <a:cubicBezTo>
                  <a:pt x="24" y="5231"/>
                  <a:pt x="1" y="5302"/>
                  <a:pt x="0" y="5374"/>
                </a:cubicBezTo>
                <a:lnTo>
                  <a:pt x="0" y="9038"/>
                </a:lnTo>
                <a:lnTo>
                  <a:pt x="4" y="9038"/>
                </a:lnTo>
                <a:lnTo>
                  <a:pt x="4" y="10422"/>
                </a:lnTo>
                <a:cubicBezTo>
                  <a:pt x="1" y="10493"/>
                  <a:pt x="20" y="10563"/>
                  <a:pt x="57" y="10623"/>
                </a:cubicBezTo>
                <a:cubicBezTo>
                  <a:pt x="92" y="10678"/>
                  <a:pt x="142" y="10723"/>
                  <a:pt x="200" y="10751"/>
                </a:cubicBezTo>
                <a:lnTo>
                  <a:pt x="4947" y="12946"/>
                </a:lnTo>
                <a:lnTo>
                  <a:pt x="8364" y="12946"/>
                </a:lnTo>
                <a:lnTo>
                  <a:pt x="4312" y="21114"/>
                </a:lnTo>
                <a:cubicBezTo>
                  <a:pt x="4257" y="21220"/>
                  <a:pt x="4264" y="21347"/>
                  <a:pt x="4330" y="21446"/>
                </a:cubicBezTo>
                <a:cubicBezTo>
                  <a:pt x="4393" y="21540"/>
                  <a:pt x="4501" y="21595"/>
                  <a:pt x="4613" y="21589"/>
                </a:cubicBezTo>
                <a:lnTo>
                  <a:pt x="7514" y="21589"/>
                </a:lnTo>
                <a:cubicBezTo>
                  <a:pt x="7568" y="21585"/>
                  <a:pt x="7622" y="21569"/>
                  <a:pt x="7669" y="21541"/>
                </a:cubicBezTo>
                <a:cubicBezTo>
                  <a:pt x="7717" y="21514"/>
                  <a:pt x="7759" y="21476"/>
                  <a:pt x="7790" y="21430"/>
                </a:cubicBezTo>
                <a:lnTo>
                  <a:pt x="8901" y="19762"/>
                </a:lnTo>
                <a:lnTo>
                  <a:pt x="10389" y="19762"/>
                </a:lnTo>
                <a:cubicBezTo>
                  <a:pt x="10976" y="19762"/>
                  <a:pt x="11452" y="19284"/>
                  <a:pt x="11452" y="18694"/>
                </a:cubicBezTo>
                <a:cubicBezTo>
                  <a:pt x="11452" y="18104"/>
                  <a:pt x="10976" y="17626"/>
                  <a:pt x="10389" y="17626"/>
                </a:cubicBezTo>
                <a:lnTo>
                  <a:pt x="10323" y="17626"/>
                </a:lnTo>
                <a:lnTo>
                  <a:pt x="11055" y="16527"/>
                </a:lnTo>
                <a:lnTo>
                  <a:pt x="12175" y="16527"/>
                </a:lnTo>
                <a:cubicBezTo>
                  <a:pt x="12761" y="16527"/>
                  <a:pt x="13237" y="16048"/>
                  <a:pt x="13237" y="15459"/>
                </a:cubicBezTo>
                <a:cubicBezTo>
                  <a:pt x="13237" y="14965"/>
                  <a:pt x="12903" y="14554"/>
                  <a:pt x="12451" y="14431"/>
                </a:cubicBezTo>
                <a:lnTo>
                  <a:pt x="13439" y="12946"/>
                </a:lnTo>
                <a:lnTo>
                  <a:pt x="20255" y="12946"/>
                </a:lnTo>
                <a:cubicBezTo>
                  <a:pt x="20811" y="12926"/>
                  <a:pt x="21291" y="12549"/>
                  <a:pt x="21445" y="12011"/>
                </a:cubicBezTo>
                <a:cubicBezTo>
                  <a:pt x="21600" y="11467"/>
                  <a:pt x="21385" y="10885"/>
                  <a:pt x="20915" y="10574"/>
                </a:cubicBezTo>
                <a:lnTo>
                  <a:pt x="18720" y="8935"/>
                </a:lnTo>
                <a:cubicBezTo>
                  <a:pt x="18609" y="8841"/>
                  <a:pt x="18481" y="8769"/>
                  <a:pt x="18343" y="8723"/>
                </a:cubicBezTo>
                <a:cubicBezTo>
                  <a:pt x="18211" y="8679"/>
                  <a:pt x="18072" y="8660"/>
                  <a:pt x="17932" y="8666"/>
                </a:cubicBezTo>
                <a:lnTo>
                  <a:pt x="13454" y="8666"/>
                </a:lnTo>
                <a:lnTo>
                  <a:pt x="12451" y="7159"/>
                </a:lnTo>
                <a:cubicBezTo>
                  <a:pt x="12903" y="7036"/>
                  <a:pt x="13237" y="6625"/>
                  <a:pt x="13237" y="6131"/>
                </a:cubicBezTo>
                <a:cubicBezTo>
                  <a:pt x="13237" y="5542"/>
                  <a:pt x="12761" y="5063"/>
                  <a:pt x="12175" y="5063"/>
                </a:cubicBezTo>
                <a:lnTo>
                  <a:pt x="11055" y="5063"/>
                </a:lnTo>
                <a:lnTo>
                  <a:pt x="10323" y="3964"/>
                </a:lnTo>
                <a:lnTo>
                  <a:pt x="10389" y="3964"/>
                </a:lnTo>
                <a:cubicBezTo>
                  <a:pt x="10976" y="3964"/>
                  <a:pt x="11452" y="3486"/>
                  <a:pt x="11452" y="2896"/>
                </a:cubicBezTo>
                <a:cubicBezTo>
                  <a:pt x="11452" y="2306"/>
                  <a:pt x="10976" y="1828"/>
                  <a:pt x="10389" y="1828"/>
                </a:cubicBezTo>
                <a:lnTo>
                  <a:pt x="8901" y="1828"/>
                </a:lnTo>
                <a:lnTo>
                  <a:pt x="7790" y="160"/>
                </a:lnTo>
                <a:cubicBezTo>
                  <a:pt x="7759" y="114"/>
                  <a:pt x="7717" y="76"/>
                  <a:pt x="7669" y="49"/>
                </a:cubicBezTo>
                <a:cubicBezTo>
                  <a:pt x="7622" y="21"/>
                  <a:pt x="7568" y="5"/>
                  <a:pt x="7514" y="1"/>
                </a:cubicBezTo>
                <a:lnTo>
                  <a:pt x="4613" y="1"/>
                </a:lnTo>
                <a:close/>
                <a:moveTo>
                  <a:pt x="5182" y="712"/>
                </a:moveTo>
                <a:lnTo>
                  <a:pt x="7334" y="712"/>
                </a:lnTo>
                <a:lnTo>
                  <a:pt x="12578" y="8666"/>
                </a:lnTo>
                <a:lnTo>
                  <a:pt x="9167" y="8666"/>
                </a:lnTo>
                <a:lnTo>
                  <a:pt x="5182" y="712"/>
                </a:lnTo>
                <a:close/>
                <a:moveTo>
                  <a:pt x="9367" y="2528"/>
                </a:moveTo>
                <a:lnTo>
                  <a:pt x="10381" y="2528"/>
                </a:lnTo>
                <a:cubicBezTo>
                  <a:pt x="10583" y="2528"/>
                  <a:pt x="10746" y="2693"/>
                  <a:pt x="10746" y="2896"/>
                </a:cubicBezTo>
                <a:cubicBezTo>
                  <a:pt x="10746" y="3099"/>
                  <a:pt x="10583" y="3263"/>
                  <a:pt x="10381" y="3263"/>
                </a:cubicBezTo>
                <a:lnTo>
                  <a:pt x="9857" y="3263"/>
                </a:lnTo>
                <a:lnTo>
                  <a:pt x="9367" y="2528"/>
                </a:lnTo>
                <a:close/>
                <a:moveTo>
                  <a:pt x="698" y="5746"/>
                </a:moveTo>
                <a:lnTo>
                  <a:pt x="1546" y="5746"/>
                </a:lnTo>
                <a:lnTo>
                  <a:pt x="2696" y="8666"/>
                </a:lnTo>
                <a:lnTo>
                  <a:pt x="698" y="8666"/>
                </a:lnTo>
                <a:lnTo>
                  <a:pt x="698" y="5746"/>
                </a:lnTo>
                <a:close/>
                <a:moveTo>
                  <a:pt x="11522" y="5764"/>
                </a:moveTo>
                <a:lnTo>
                  <a:pt x="12166" y="5764"/>
                </a:lnTo>
                <a:cubicBezTo>
                  <a:pt x="12368" y="5764"/>
                  <a:pt x="12531" y="5928"/>
                  <a:pt x="12531" y="6131"/>
                </a:cubicBezTo>
                <a:cubicBezTo>
                  <a:pt x="12531" y="6334"/>
                  <a:pt x="12368" y="6499"/>
                  <a:pt x="12166" y="6499"/>
                </a:cubicBezTo>
                <a:lnTo>
                  <a:pt x="12012" y="6499"/>
                </a:lnTo>
                <a:lnTo>
                  <a:pt x="11522" y="5764"/>
                </a:lnTo>
                <a:close/>
                <a:moveTo>
                  <a:pt x="716" y="9362"/>
                </a:moveTo>
                <a:lnTo>
                  <a:pt x="17799" y="9363"/>
                </a:lnTo>
                <a:cubicBezTo>
                  <a:pt x="17900" y="9364"/>
                  <a:pt x="18000" y="9378"/>
                  <a:pt x="18097" y="9405"/>
                </a:cubicBezTo>
                <a:cubicBezTo>
                  <a:pt x="18203" y="9435"/>
                  <a:pt x="18303" y="9479"/>
                  <a:pt x="18396" y="9537"/>
                </a:cubicBezTo>
                <a:lnTo>
                  <a:pt x="19130" y="10094"/>
                </a:lnTo>
                <a:lnTo>
                  <a:pt x="17951" y="10094"/>
                </a:lnTo>
                <a:lnTo>
                  <a:pt x="17951" y="10790"/>
                </a:lnTo>
                <a:lnTo>
                  <a:pt x="20046" y="10790"/>
                </a:lnTo>
                <a:lnTo>
                  <a:pt x="20561" y="11180"/>
                </a:lnTo>
                <a:cubicBezTo>
                  <a:pt x="20761" y="11320"/>
                  <a:pt x="20853" y="11571"/>
                  <a:pt x="20791" y="11808"/>
                </a:cubicBezTo>
                <a:cubicBezTo>
                  <a:pt x="20724" y="12069"/>
                  <a:pt x="20489" y="12251"/>
                  <a:pt x="20221" y="12251"/>
                </a:cubicBezTo>
                <a:lnTo>
                  <a:pt x="5059" y="12251"/>
                </a:lnTo>
                <a:lnTo>
                  <a:pt x="716" y="10232"/>
                </a:lnTo>
                <a:lnTo>
                  <a:pt x="716" y="9362"/>
                </a:lnTo>
                <a:close/>
                <a:moveTo>
                  <a:pt x="6413" y="10094"/>
                </a:moveTo>
                <a:lnTo>
                  <a:pt x="6413" y="10790"/>
                </a:lnTo>
                <a:lnTo>
                  <a:pt x="7091" y="10790"/>
                </a:lnTo>
                <a:lnTo>
                  <a:pt x="7091" y="10094"/>
                </a:lnTo>
                <a:lnTo>
                  <a:pt x="6413" y="10094"/>
                </a:lnTo>
                <a:close/>
                <a:moveTo>
                  <a:pt x="7855" y="10094"/>
                </a:moveTo>
                <a:lnTo>
                  <a:pt x="7855" y="10790"/>
                </a:lnTo>
                <a:lnTo>
                  <a:pt x="8534" y="10790"/>
                </a:lnTo>
                <a:lnTo>
                  <a:pt x="8534" y="10094"/>
                </a:lnTo>
                <a:lnTo>
                  <a:pt x="7855" y="10094"/>
                </a:lnTo>
                <a:close/>
                <a:moveTo>
                  <a:pt x="9297" y="10094"/>
                </a:moveTo>
                <a:lnTo>
                  <a:pt x="9297" y="10790"/>
                </a:lnTo>
                <a:lnTo>
                  <a:pt x="9975" y="10790"/>
                </a:lnTo>
                <a:lnTo>
                  <a:pt x="9975" y="10094"/>
                </a:lnTo>
                <a:lnTo>
                  <a:pt x="9297" y="10094"/>
                </a:lnTo>
                <a:close/>
                <a:moveTo>
                  <a:pt x="10739" y="10094"/>
                </a:moveTo>
                <a:lnTo>
                  <a:pt x="10739" y="10790"/>
                </a:lnTo>
                <a:lnTo>
                  <a:pt x="11417" y="10790"/>
                </a:lnTo>
                <a:lnTo>
                  <a:pt x="11417" y="10094"/>
                </a:lnTo>
                <a:lnTo>
                  <a:pt x="10739" y="10094"/>
                </a:lnTo>
                <a:close/>
                <a:moveTo>
                  <a:pt x="12180" y="10094"/>
                </a:moveTo>
                <a:lnTo>
                  <a:pt x="12180" y="10790"/>
                </a:lnTo>
                <a:lnTo>
                  <a:pt x="12859" y="10790"/>
                </a:lnTo>
                <a:lnTo>
                  <a:pt x="12859" y="10094"/>
                </a:lnTo>
                <a:lnTo>
                  <a:pt x="12180" y="10094"/>
                </a:lnTo>
                <a:close/>
                <a:moveTo>
                  <a:pt x="13622" y="10094"/>
                </a:moveTo>
                <a:lnTo>
                  <a:pt x="13622" y="10790"/>
                </a:lnTo>
                <a:lnTo>
                  <a:pt x="14301" y="10790"/>
                </a:lnTo>
                <a:lnTo>
                  <a:pt x="14301" y="10094"/>
                </a:lnTo>
                <a:lnTo>
                  <a:pt x="13622" y="10094"/>
                </a:lnTo>
                <a:close/>
                <a:moveTo>
                  <a:pt x="15064" y="10094"/>
                </a:moveTo>
                <a:lnTo>
                  <a:pt x="15064" y="10790"/>
                </a:lnTo>
                <a:lnTo>
                  <a:pt x="15743" y="10790"/>
                </a:lnTo>
                <a:lnTo>
                  <a:pt x="15743" y="10094"/>
                </a:lnTo>
                <a:lnTo>
                  <a:pt x="15064" y="10094"/>
                </a:lnTo>
                <a:close/>
                <a:moveTo>
                  <a:pt x="16506" y="10094"/>
                </a:moveTo>
                <a:lnTo>
                  <a:pt x="16506" y="10790"/>
                </a:lnTo>
                <a:lnTo>
                  <a:pt x="17184" y="10790"/>
                </a:lnTo>
                <a:lnTo>
                  <a:pt x="17184" y="10094"/>
                </a:lnTo>
                <a:lnTo>
                  <a:pt x="16506" y="10094"/>
                </a:lnTo>
                <a:close/>
                <a:moveTo>
                  <a:pt x="9156" y="12946"/>
                </a:moveTo>
                <a:lnTo>
                  <a:pt x="12563" y="12946"/>
                </a:lnTo>
                <a:lnTo>
                  <a:pt x="7334" y="20878"/>
                </a:lnTo>
                <a:lnTo>
                  <a:pt x="5182" y="20878"/>
                </a:lnTo>
                <a:lnTo>
                  <a:pt x="9156" y="12946"/>
                </a:lnTo>
                <a:close/>
                <a:moveTo>
                  <a:pt x="12012" y="15091"/>
                </a:moveTo>
                <a:lnTo>
                  <a:pt x="12166" y="15091"/>
                </a:lnTo>
                <a:cubicBezTo>
                  <a:pt x="12368" y="15091"/>
                  <a:pt x="12531" y="15256"/>
                  <a:pt x="12531" y="15459"/>
                </a:cubicBezTo>
                <a:cubicBezTo>
                  <a:pt x="12531" y="15662"/>
                  <a:pt x="12368" y="15826"/>
                  <a:pt x="12166" y="15826"/>
                </a:cubicBezTo>
                <a:lnTo>
                  <a:pt x="11522" y="15826"/>
                </a:lnTo>
                <a:lnTo>
                  <a:pt x="12012" y="15091"/>
                </a:lnTo>
                <a:close/>
                <a:moveTo>
                  <a:pt x="9857" y="18327"/>
                </a:moveTo>
                <a:lnTo>
                  <a:pt x="10381" y="18327"/>
                </a:lnTo>
                <a:cubicBezTo>
                  <a:pt x="10583" y="18327"/>
                  <a:pt x="10746" y="18491"/>
                  <a:pt x="10746" y="18694"/>
                </a:cubicBezTo>
                <a:cubicBezTo>
                  <a:pt x="10746" y="18897"/>
                  <a:pt x="10583" y="19062"/>
                  <a:pt x="10381" y="19062"/>
                </a:cubicBezTo>
                <a:lnTo>
                  <a:pt x="9367" y="19062"/>
                </a:lnTo>
                <a:lnTo>
                  <a:pt x="9857" y="1832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" name="Фигура">
            <a:extLst>
              <a:ext uri="{FF2B5EF4-FFF2-40B4-BE49-F238E27FC236}">
                <a16:creationId xmlns:a16="http://schemas.microsoft.com/office/drawing/2014/main" id="{BEF85267-636D-8946-B015-30EE385E9EA0}"/>
              </a:ext>
            </a:extLst>
          </p:cNvPr>
          <p:cNvSpPr/>
          <p:nvPr/>
        </p:nvSpPr>
        <p:spPr>
          <a:xfrm>
            <a:off x="14921351" y="5161737"/>
            <a:ext cx="994686" cy="879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7" extrusionOk="0">
                <a:moveTo>
                  <a:pt x="9363" y="0"/>
                </a:moveTo>
                <a:cubicBezTo>
                  <a:pt x="9270" y="-2"/>
                  <a:pt x="9181" y="42"/>
                  <a:pt x="9120" y="121"/>
                </a:cubicBezTo>
                <a:cubicBezTo>
                  <a:pt x="9067" y="189"/>
                  <a:pt x="9040" y="277"/>
                  <a:pt x="9043" y="367"/>
                </a:cubicBezTo>
                <a:lnTo>
                  <a:pt x="9043" y="1618"/>
                </a:lnTo>
                <a:cubicBezTo>
                  <a:pt x="9043" y="1691"/>
                  <a:pt x="9060" y="1762"/>
                  <a:pt x="9092" y="1825"/>
                </a:cubicBezTo>
                <a:cubicBezTo>
                  <a:pt x="9124" y="1886"/>
                  <a:pt x="9168" y="1935"/>
                  <a:pt x="9222" y="1971"/>
                </a:cubicBezTo>
                <a:lnTo>
                  <a:pt x="10457" y="2675"/>
                </a:lnTo>
                <a:lnTo>
                  <a:pt x="10457" y="3619"/>
                </a:lnTo>
                <a:cubicBezTo>
                  <a:pt x="10454" y="3710"/>
                  <a:pt x="10477" y="3800"/>
                  <a:pt x="10523" y="3875"/>
                </a:cubicBezTo>
                <a:cubicBezTo>
                  <a:pt x="10561" y="3939"/>
                  <a:pt x="10614" y="3989"/>
                  <a:pt x="10676" y="4021"/>
                </a:cubicBezTo>
                <a:cubicBezTo>
                  <a:pt x="10788" y="4096"/>
                  <a:pt x="10900" y="4171"/>
                  <a:pt x="11012" y="4244"/>
                </a:cubicBezTo>
                <a:cubicBezTo>
                  <a:pt x="11136" y="4324"/>
                  <a:pt x="11261" y="4406"/>
                  <a:pt x="11365" y="4517"/>
                </a:cubicBezTo>
                <a:cubicBezTo>
                  <a:pt x="11614" y="4785"/>
                  <a:pt x="11684" y="5154"/>
                  <a:pt x="11603" y="5481"/>
                </a:cubicBezTo>
                <a:cubicBezTo>
                  <a:pt x="11560" y="5659"/>
                  <a:pt x="11469" y="5823"/>
                  <a:pt x="11341" y="5946"/>
                </a:cubicBezTo>
                <a:lnTo>
                  <a:pt x="11055" y="5777"/>
                </a:lnTo>
                <a:cubicBezTo>
                  <a:pt x="10994" y="5741"/>
                  <a:pt x="10926" y="5723"/>
                  <a:pt x="10857" y="5722"/>
                </a:cubicBezTo>
                <a:cubicBezTo>
                  <a:pt x="10785" y="5722"/>
                  <a:pt x="10715" y="5740"/>
                  <a:pt x="10651" y="5777"/>
                </a:cubicBezTo>
                <a:lnTo>
                  <a:pt x="10365" y="5944"/>
                </a:lnTo>
                <a:cubicBezTo>
                  <a:pt x="10222" y="5798"/>
                  <a:pt x="10127" y="5590"/>
                  <a:pt x="10124" y="5351"/>
                </a:cubicBezTo>
                <a:lnTo>
                  <a:pt x="10124" y="4893"/>
                </a:lnTo>
                <a:lnTo>
                  <a:pt x="9432" y="4893"/>
                </a:lnTo>
                <a:lnTo>
                  <a:pt x="9432" y="5344"/>
                </a:lnTo>
                <a:cubicBezTo>
                  <a:pt x="9422" y="5713"/>
                  <a:pt x="9528" y="6054"/>
                  <a:pt x="9709" y="6327"/>
                </a:cubicBezTo>
                <a:lnTo>
                  <a:pt x="185" y="11887"/>
                </a:lnTo>
                <a:lnTo>
                  <a:pt x="167" y="11897"/>
                </a:lnTo>
                <a:cubicBezTo>
                  <a:pt x="102" y="11938"/>
                  <a:pt x="51" y="12002"/>
                  <a:pt x="25" y="12082"/>
                </a:cubicBezTo>
                <a:cubicBezTo>
                  <a:pt x="0" y="12172"/>
                  <a:pt x="0" y="12256"/>
                  <a:pt x="0" y="12422"/>
                </a:cubicBezTo>
                <a:lnTo>
                  <a:pt x="0" y="21016"/>
                </a:lnTo>
                <a:cubicBezTo>
                  <a:pt x="0" y="21184"/>
                  <a:pt x="0" y="21268"/>
                  <a:pt x="25" y="21358"/>
                </a:cubicBezTo>
                <a:cubicBezTo>
                  <a:pt x="57" y="21456"/>
                  <a:pt x="125" y="21533"/>
                  <a:pt x="212" y="21569"/>
                </a:cubicBezTo>
                <a:cubicBezTo>
                  <a:pt x="291" y="21597"/>
                  <a:pt x="366" y="21597"/>
                  <a:pt x="512" y="21597"/>
                </a:cubicBezTo>
                <a:lnTo>
                  <a:pt x="21086" y="21597"/>
                </a:lnTo>
                <a:cubicBezTo>
                  <a:pt x="21235" y="21597"/>
                  <a:pt x="21309" y="21597"/>
                  <a:pt x="21388" y="21569"/>
                </a:cubicBezTo>
                <a:cubicBezTo>
                  <a:pt x="21475" y="21533"/>
                  <a:pt x="21543" y="21456"/>
                  <a:pt x="21575" y="21358"/>
                </a:cubicBezTo>
                <a:cubicBezTo>
                  <a:pt x="21600" y="21268"/>
                  <a:pt x="21600" y="21184"/>
                  <a:pt x="21600" y="21018"/>
                </a:cubicBezTo>
                <a:lnTo>
                  <a:pt x="21600" y="12425"/>
                </a:lnTo>
                <a:cubicBezTo>
                  <a:pt x="21600" y="12256"/>
                  <a:pt x="21600" y="12172"/>
                  <a:pt x="21575" y="12082"/>
                </a:cubicBezTo>
                <a:cubicBezTo>
                  <a:pt x="21552" y="12010"/>
                  <a:pt x="21508" y="11949"/>
                  <a:pt x="21453" y="11908"/>
                </a:cubicBezTo>
                <a:lnTo>
                  <a:pt x="21450" y="11906"/>
                </a:lnTo>
                <a:cubicBezTo>
                  <a:pt x="21447" y="11904"/>
                  <a:pt x="21444" y="11903"/>
                  <a:pt x="21442" y="11901"/>
                </a:cubicBezTo>
                <a:lnTo>
                  <a:pt x="11951" y="6305"/>
                </a:lnTo>
                <a:cubicBezTo>
                  <a:pt x="12148" y="6021"/>
                  <a:pt x="12270" y="5669"/>
                  <a:pt x="12281" y="5286"/>
                </a:cubicBezTo>
                <a:lnTo>
                  <a:pt x="12281" y="5071"/>
                </a:lnTo>
                <a:cubicBezTo>
                  <a:pt x="12286" y="4799"/>
                  <a:pt x="12224" y="4532"/>
                  <a:pt x="12102" y="4297"/>
                </a:cubicBezTo>
                <a:cubicBezTo>
                  <a:pt x="12008" y="4117"/>
                  <a:pt x="11882" y="3961"/>
                  <a:pt x="11731" y="3841"/>
                </a:cubicBezTo>
                <a:lnTo>
                  <a:pt x="11200" y="3452"/>
                </a:lnTo>
                <a:lnTo>
                  <a:pt x="11200" y="2666"/>
                </a:lnTo>
                <a:lnTo>
                  <a:pt x="12388" y="2020"/>
                </a:lnTo>
                <a:cubicBezTo>
                  <a:pt x="12452" y="1994"/>
                  <a:pt x="12509" y="1948"/>
                  <a:pt x="12554" y="1889"/>
                </a:cubicBezTo>
                <a:cubicBezTo>
                  <a:pt x="12606" y="1820"/>
                  <a:pt x="12638" y="1734"/>
                  <a:pt x="12646" y="1643"/>
                </a:cubicBezTo>
                <a:lnTo>
                  <a:pt x="12646" y="404"/>
                </a:lnTo>
                <a:cubicBezTo>
                  <a:pt x="12657" y="270"/>
                  <a:pt x="12603" y="140"/>
                  <a:pt x="12505" y="63"/>
                </a:cubicBezTo>
                <a:cubicBezTo>
                  <a:pt x="12448" y="19"/>
                  <a:pt x="12380" y="-3"/>
                  <a:pt x="12311" y="0"/>
                </a:cubicBezTo>
                <a:lnTo>
                  <a:pt x="9363" y="0"/>
                </a:lnTo>
                <a:close/>
                <a:moveTo>
                  <a:pt x="9764" y="806"/>
                </a:moveTo>
                <a:lnTo>
                  <a:pt x="11954" y="810"/>
                </a:lnTo>
                <a:lnTo>
                  <a:pt x="11954" y="1349"/>
                </a:lnTo>
                <a:lnTo>
                  <a:pt x="10850" y="2009"/>
                </a:lnTo>
                <a:lnTo>
                  <a:pt x="9764" y="1407"/>
                </a:lnTo>
                <a:lnTo>
                  <a:pt x="9764" y="806"/>
                </a:lnTo>
                <a:close/>
                <a:moveTo>
                  <a:pt x="10275" y="6829"/>
                </a:moveTo>
                <a:cubicBezTo>
                  <a:pt x="10450" y="6913"/>
                  <a:pt x="10644" y="6957"/>
                  <a:pt x="10847" y="6952"/>
                </a:cubicBezTo>
                <a:cubicBezTo>
                  <a:pt x="11015" y="6947"/>
                  <a:pt x="11175" y="6907"/>
                  <a:pt x="11324" y="6841"/>
                </a:cubicBezTo>
                <a:lnTo>
                  <a:pt x="19876" y="11843"/>
                </a:lnTo>
                <a:lnTo>
                  <a:pt x="1806" y="11843"/>
                </a:lnTo>
                <a:lnTo>
                  <a:pt x="10275" y="6829"/>
                </a:lnTo>
                <a:close/>
                <a:moveTo>
                  <a:pt x="639" y="12617"/>
                </a:moveTo>
                <a:lnTo>
                  <a:pt x="20961" y="12617"/>
                </a:lnTo>
                <a:lnTo>
                  <a:pt x="20961" y="20823"/>
                </a:lnTo>
                <a:lnTo>
                  <a:pt x="639" y="20823"/>
                </a:lnTo>
                <a:lnTo>
                  <a:pt x="639" y="12617"/>
                </a:lnTo>
                <a:close/>
                <a:moveTo>
                  <a:pt x="1474" y="13447"/>
                </a:moveTo>
                <a:lnTo>
                  <a:pt x="1474" y="19946"/>
                </a:lnTo>
                <a:lnTo>
                  <a:pt x="2144" y="19946"/>
                </a:lnTo>
                <a:lnTo>
                  <a:pt x="2144" y="13447"/>
                </a:lnTo>
                <a:lnTo>
                  <a:pt x="1474" y="13447"/>
                </a:lnTo>
                <a:close/>
                <a:moveTo>
                  <a:pt x="3282" y="13447"/>
                </a:moveTo>
                <a:lnTo>
                  <a:pt x="3282" y="19946"/>
                </a:lnTo>
                <a:lnTo>
                  <a:pt x="3951" y="19946"/>
                </a:lnTo>
                <a:lnTo>
                  <a:pt x="3951" y="13447"/>
                </a:lnTo>
                <a:lnTo>
                  <a:pt x="3282" y="13447"/>
                </a:lnTo>
                <a:close/>
                <a:moveTo>
                  <a:pt x="5089" y="13447"/>
                </a:moveTo>
                <a:lnTo>
                  <a:pt x="5089" y="19946"/>
                </a:lnTo>
                <a:lnTo>
                  <a:pt x="5758" y="19946"/>
                </a:lnTo>
                <a:lnTo>
                  <a:pt x="5758" y="13447"/>
                </a:lnTo>
                <a:lnTo>
                  <a:pt x="5089" y="13447"/>
                </a:lnTo>
                <a:close/>
                <a:moveTo>
                  <a:pt x="6896" y="13447"/>
                </a:moveTo>
                <a:lnTo>
                  <a:pt x="6896" y="19946"/>
                </a:lnTo>
                <a:lnTo>
                  <a:pt x="7565" y="19946"/>
                </a:lnTo>
                <a:lnTo>
                  <a:pt x="7565" y="13447"/>
                </a:lnTo>
                <a:lnTo>
                  <a:pt x="6896" y="13447"/>
                </a:lnTo>
                <a:close/>
                <a:moveTo>
                  <a:pt x="8703" y="13447"/>
                </a:moveTo>
                <a:lnTo>
                  <a:pt x="8703" y="19946"/>
                </a:lnTo>
                <a:lnTo>
                  <a:pt x="9372" y="19946"/>
                </a:lnTo>
                <a:lnTo>
                  <a:pt x="9372" y="13447"/>
                </a:lnTo>
                <a:lnTo>
                  <a:pt x="8703" y="13447"/>
                </a:lnTo>
                <a:close/>
                <a:moveTo>
                  <a:pt x="10510" y="13447"/>
                </a:moveTo>
                <a:lnTo>
                  <a:pt x="10510" y="19946"/>
                </a:lnTo>
                <a:lnTo>
                  <a:pt x="11180" y="19946"/>
                </a:lnTo>
                <a:lnTo>
                  <a:pt x="11180" y="13447"/>
                </a:lnTo>
                <a:lnTo>
                  <a:pt x="10510" y="13447"/>
                </a:lnTo>
                <a:close/>
                <a:moveTo>
                  <a:pt x="12318" y="13447"/>
                </a:moveTo>
                <a:lnTo>
                  <a:pt x="12318" y="19946"/>
                </a:lnTo>
                <a:lnTo>
                  <a:pt x="12987" y="19946"/>
                </a:lnTo>
                <a:lnTo>
                  <a:pt x="12987" y="13447"/>
                </a:lnTo>
                <a:lnTo>
                  <a:pt x="12318" y="13447"/>
                </a:lnTo>
                <a:close/>
                <a:moveTo>
                  <a:pt x="14125" y="13447"/>
                </a:moveTo>
                <a:lnTo>
                  <a:pt x="14125" y="19946"/>
                </a:lnTo>
                <a:lnTo>
                  <a:pt x="14794" y="19946"/>
                </a:lnTo>
                <a:lnTo>
                  <a:pt x="14794" y="13447"/>
                </a:lnTo>
                <a:lnTo>
                  <a:pt x="14125" y="13447"/>
                </a:lnTo>
                <a:close/>
                <a:moveTo>
                  <a:pt x="15932" y="13447"/>
                </a:moveTo>
                <a:lnTo>
                  <a:pt x="15932" y="19946"/>
                </a:lnTo>
                <a:lnTo>
                  <a:pt x="16601" y="19946"/>
                </a:lnTo>
                <a:lnTo>
                  <a:pt x="16601" y="13447"/>
                </a:lnTo>
                <a:lnTo>
                  <a:pt x="15932" y="13447"/>
                </a:lnTo>
                <a:close/>
                <a:moveTo>
                  <a:pt x="17739" y="13447"/>
                </a:moveTo>
                <a:lnTo>
                  <a:pt x="17739" y="19946"/>
                </a:lnTo>
                <a:lnTo>
                  <a:pt x="18408" y="19946"/>
                </a:lnTo>
                <a:lnTo>
                  <a:pt x="18408" y="13447"/>
                </a:lnTo>
                <a:lnTo>
                  <a:pt x="17739" y="13447"/>
                </a:lnTo>
                <a:close/>
                <a:moveTo>
                  <a:pt x="19546" y="13447"/>
                </a:moveTo>
                <a:lnTo>
                  <a:pt x="19546" y="19946"/>
                </a:lnTo>
                <a:lnTo>
                  <a:pt x="20216" y="19946"/>
                </a:lnTo>
                <a:lnTo>
                  <a:pt x="20216" y="13447"/>
                </a:lnTo>
                <a:lnTo>
                  <a:pt x="19546" y="1344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" name="Фигура">
            <a:extLst>
              <a:ext uri="{FF2B5EF4-FFF2-40B4-BE49-F238E27FC236}">
                <a16:creationId xmlns:a16="http://schemas.microsoft.com/office/drawing/2014/main" id="{128D3AE8-F017-2048-BAE9-3AF7F4ACBFC9}"/>
              </a:ext>
            </a:extLst>
          </p:cNvPr>
          <p:cNvSpPr/>
          <p:nvPr/>
        </p:nvSpPr>
        <p:spPr>
          <a:xfrm>
            <a:off x="3778102" y="5262232"/>
            <a:ext cx="988994" cy="693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00" extrusionOk="0">
                <a:moveTo>
                  <a:pt x="68" y="0"/>
                </a:moveTo>
                <a:lnTo>
                  <a:pt x="68" y="932"/>
                </a:lnTo>
                <a:lnTo>
                  <a:pt x="763" y="932"/>
                </a:lnTo>
                <a:lnTo>
                  <a:pt x="763" y="0"/>
                </a:lnTo>
                <a:lnTo>
                  <a:pt x="68" y="0"/>
                </a:lnTo>
                <a:close/>
                <a:moveTo>
                  <a:pt x="1399" y="0"/>
                </a:moveTo>
                <a:lnTo>
                  <a:pt x="1399" y="932"/>
                </a:lnTo>
                <a:lnTo>
                  <a:pt x="4697" y="932"/>
                </a:lnTo>
                <a:lnTo>
                  <a:pt x="4697" y="0"/>
                </a:lnTo>
                <a:lnTo>
                  <a:pt x="1399" y="0"/>
                </a:lnTo>
                <a:close/>
                <a:moveTo>
                  <a:pt x="469" y="2098"/>
                </a:moveTo>
                <a:cubicBezTo>
                  <a:pt x="334" y="2098"/>
                  <a:pt x="266" y="2098"/>
                  <a:pt x="194" y="2130"/>
                </a:cubicBezTo>
                <a:cubicBezTo>
                  <a:pt x="114" y="2171"/>
                  <a:pt x="52" y="2259"/>
                  <a:pt x="23" y="2370"/>
                </a:cubicBezTo>
                <a:cubicBezTo>
                  <a:pt x="0" y="2472"/>
                  <a:pt x="0" y="2568"/>
                  <a:pt x="0" y="2757"/>
                </a:cubicBezTo>
                <a:lnTo>
                  <a:pt x="0" y="18097"/>
                </a:lnTo>
                <a:cubicBezTo>
                  <a:pt x="0" y="18289"/>
                  <a:pt x="0" y="18385"/>
                  <a:pt x="23" y="18486"/>
                </a:cubicBezTo>
                <a:cubicBezTo>
                  <a:pt x="52" y="18598"/>
                  <a:pt x="114" y="18686"/>
                  <a:pt x="194" y="18726"/>
                </a:cubicBezTo>
                <a:cubicBezTo>
                  <a:pt x="266" y="18759"/>
                  <a:pt x="335" y="18759"/>
                  <a:pt x="469" y="18759"/>
                </a:cubicBezTo>
                <a:lnTo>
                  <a:pt x="3253" y="18759"/>
                </a:lnTo>
                <a:cubicBezTo>
                  <a:pt x="3329" y="19355"/>
                  <a:pt x="3530" y="19925"/>
                  <a:pt x="3857" y="20386"/>
                </a:cubicBezTo>
                <a:cubicBezTo>
                  <a:pt x="4711" y="21586"/>
                  <a:pt x="6094" y="21586"/>
                  <a:pt x="6947" y="20386"/>
                </a:cubicBezTo>
                <a:cubicBezTo>
                  <a:pt x="7275" y="19925"/>
                  <a:pt x="7476" y="19355"/>
                  <a:pt x="7552" y="18759"/>
                </a:cubicBezTo>
                <a:lnTo>
                  <a:pt x="13016" y="18759"/>
                </a:lnTo>
                <a:lnTo>
                  <a:pt x="13016" y="18767"/>
                </a:lnTo>
                <a:lnTo>
                  <a:pt x="15488" y="18767"/>
                </a:lnTo>
                <a:cubicBezTo>
                  <a:pt x="15563" y="19365"/>
                  <a:pt x="15764" y="19938"/>
                  <a:pt x="16093" y="20401"/>
                </a:cubicBezTo>
                <a:cubicBezTo>
                  <a:pt x="16946" y="21600"/>
                  <a:pt x="18329" y="21600"/>
                  <a:pt x="19183" y="20401"/>
                </a:cubicBezTo>
                <a:cubicBezTo>
                  <a:pt x="19522" y="19923"/>
                  <a:pt x="19724" y="19328"/>
                  <a:pt x="19793" y="18708"/>
                </a:cubicBezTo>
                <a:lnTo>
                  <a:pt x="21265" y="18708"/>
                </a:lnTo>
                <a:cubicBezTo>
                  <a:pt x="21355" y="18711"/>
                  <a:pt x="21442" y="18662"/>
                  <a:pt x="21505" y="18573"/>
                </a:cubicBezTo>
                <a:cubicBezTo>
                  <a:pt x="21564" y="18489"/>
                  <a:pt x="21598" y="18377"/>
                  <a:pt x="21600" y="18259"/>
                </a:cubicBezTo>
                <a:lnTo>
                  <a:pt x="21600" y="14102"/>
                </a:lnTo>
                <a:lnTo>
                  <a:pt x="19431" y="6405"/>
                </a:lnTo>
                <a:cubicBezTo>
                  <a:pt x="19396" y="6285"/>
                  <a:pt x="19332" y="6187"/>
                  <a:pt x="19250" y="6127"/>
                </a:cubicBezTo>
                <a:cubicBezTo>
                  <a:pt x="19192" y="6084"/>
                  <a:pt x="19127" y="6062"/>
                  <a:pt x="19061" y="6064"/>
                </a:cubicBezTo>
                <a:lnTo>
                  <a:pt x="14771" y="6065"/>
                </a:lnTo>
                <a:lnTo>
                  <a:pt x="14771" y="2760"/>
                </a:lnTo>
                <a:cubicBezTo>
                  <a:pt x="14771" y="2568"/>
                  <a:pt x="14771" y="2472"/>
                  <a:pt x="14748" y="2370"/>
                </a:cubicBezTo>
                <a:cubicBezTo>
                  <a:pt x="14719" y="2259"/>
                  <a:pt x="14656" y="2171"/>
                  <a:pt x="14577" y="2130"/>
                </a:cubicBezTo>
                <a:cubicBezTo>
                  <a:pt x="14505" y="2098"/>
                  <a:pt x="14436" y="2098"/>
                  <a:pt x="14302" y="2098"/>
                </a:cubicBezTo>
                <a:lnTo>
                  <a:pt x="471" y="2098"/>
                </a:lnTo>
                <a:lnTo>
                  <a:pt x="469" y="2098"/>
                </a:lnTo>
                <a:close/>
                <a:moveTo>
                  <a:pt x="714" y="3028"/>
                </a:moveTo>
                <a:lnTo>
                  <a:pt x="14057" y="3028"/>
                </a:lnTo>
                <a:lnTo>
                  <a:pt x="14057" y="15707"/>
                </a:lnTo>
                <a:lnTo>
                  <a:pt x="7937" y="15707"/>
                </a:lnTo>
                <a:lnTo>
                  <a:pt x="7937" y="16640"/>
                </a:lnTo>
                <a:lnTo>
                  <a:pt x="14057" y="16640"/>
                </a:lnTo>
                <a:lnTo>
                  <a:pt x="14057" y="17828"/>
                </a:lnTo>
                <a:lnTo>
                  <a:pt x="7568" y="17828"/>
                </a:lnTo>
                <a:cubicBezTo>
                  <a:pt x="7509" y="17175"/>
                  <a:pt x="7304" y="16544"/>
                  <a:pt x="6947" y="16043"/>
                </a:cubicBezTo>
                <a:cubicBezTo>
                  <a:pt x="6521" y="15443"/>
                  <a:pt x="5962" y="15143"/>
                  <a:pt x="5403" y="15143"/>
                </a:cubicBezTo>
                <a:cubicBezTo>
                  <a:pt x="4844" y="15143"/>
                  <a:pt x="4284" y="15443"/>
                  <a:pt x="3857" y="16043"/>
                </a:cubicBezTo>
                <a:cubicBezTo>
                  <a:pt x="3501" y="16544"/>
                  <a:pt x="3296" y="17175"/>
                  <a:pt x="3237" y="17828"/>
                </a:cubicBezTo>
                <a:lnTo>
                  <a:pt x="714" y="17828"/>
                </a:lnTo>
                <a:lnTo>
                  <a:pt x="714" y="16640"/>
                </a:lnTo>
                <a:lnTo>
                  <a:pt x="2845" y="16640"/>
                </a:lnTo>
                <a:lnTo>
                  <a:pt x="2845" y="15707"/>
                </a:lnTo>
                <a:lnTo>
                  <a:pt x="714" y="15707"/>
                </a:lnTo>
                <a:lnTo>
                  <a:pt x="714" y="3028"/>
                </a:lnTo>
                <a:close/>
                <a:moveTo>
                  <a:pt x="5074" y="6039"/>
                </a:moveTo>
                <a:cubicBezTo>
                  <a:pt x="4980" y="6036"/>
                  <a:pt x="4888" y="6083"/>
                  <a:pt x="4817" y="6171"/>
                </a:cubicBezTo>
                <a:cubicBezTo>
                  <a:pt x="4727" y="6280"/>
                  <a:pt x="4679" y="6441"/>
                  <a:pt x="4685" y="6608"/>
                </a:cubicBezTo>
                <a:lnTo>
                  <a:pt x="4685" y="11120"/>
                </a:lnTo>
                <a:lnTo>
                  <a:pt x="5378" y="11120"/>
                </a:lnTo>
                <a:lnTo>
                  <a:pt x="5377" y="7057"/>
                </a:lnTo>
                <a:lnTo>
                  <a:pt x="6140" y="7057"/>
                </a:lnTo>
                <a:cubicBezTo>
                  <a:pt x="6321" y="7068"/>
                  <a:pt x="6469" y="7261"/>
                  <a:pt x="6491" y="7513"/>
                </a:cubicBezTo>
                <a:cubicBezTo>
                  <a:pt x="6517" y="7817"/>
                  <a:pt x="6357" y="8089"/>
                  <a:pt x="6140" y="8110"/>
                </a:cubicBezTo>
                <a:lnTo>
                  <a:pt x="6074" y="8117"/>
                </a:lnTo>
                <a:cubicBezTo>
                  <a:pt x="5909" y="8155"/>
                  <a:pt x="5787" y="8352"/>
                  <a:pt x="5783" y="8587"/>
                </a:cubicBezTo>
                <a:cubicBezTo>
                  <a:pt x="5778" y="8834"/>
                  <a:pt x="5905" y="9047"/>
                  <a:pt x="6079" y="9085"/>
                </a:cubicBezTo>
                <a:lnTo>
                  <a:pt x="6196" y="9113"/>
                </a:lnTo>
                <a:cubicBezTo>
                  <a:pt x="6271" y="9134"/>
                  <a:pt x="6340" y="9190"/>
                  <a:pt x="6390" y="9271"/>
                </a:cubicBezTo>
                <a:cubicBezTo>
                  <a:pt x="6445" y="9362"/>
                  <a:pt x="6475" y="9477"/>
                  <a:pt x="6474" y="9597"/>
                </a:cubicBezTo>
                <a:lnTo>
                  <a:pt x="6474" y="11110"/>
                </a:lnTo>
                <a:lnTo>
                  <a:pt x="7168" y="11110"/>
                </a:lnTo>
                <a:lnTo>
                  <a:pt x="7168" y="9518"/>
                </a:lnTo>
                <a:cubicBezTo>
                  <a:pt x="7173" y="9346"/>
                  <a:pt x="7151" y="9173"/>
                  <a:pt x="7103" y="9014"/>
                </a:cubicBezTo>
                <a:cubicBezTo>
                  <a:pt x="7059" y="8871"/>
                  <a:pt x="6996" y="8743"/>
                  <a:pt x="6916" y="8635"/>
                </a:cubicBezTo>
                <a:cubicBezTo>
                  <a:pt x="7180" y="8232"/>
                  <a:pt x="7271" y="7663"/>
                  <a:pt x="7155" y="7141"/>
                </a:cubicBezTo>
                <a:cubicBezTo>
                  <a:pt x="7008" y="6479"/>
                  <a:pt x="6570" y="6031"/>
                  <a:pt x="6077" y="6039"/>
                </a:cubicBezTo>
                <a:lnTo>
                  <a:pt x="5074" y="6039"/>
                </a:lnTo>
                <a:close/>
                <a:moveTo>
                  <a:pt x="11107" y="6056"/>
                </a:moveTo>
                <a:cubicBezTo>
                  <a:pt x="11014" y="6056"/>
                  <a:pt x="10925" y="6112"/>
                  <a:pt x="10862" y="6210"/>
                </a:cubicBezTo>
                <a:cubicBezTo>
                  <a:pt x="10808" y="6295"/>
                  <a:pt x="10779" y="6404"/>
                  <a:pt x="10779" y="6517"/>
                </a:cubicBezTo>
                <a:lnTo>
                  <a:pt x="10779" y="7595"/>
                </a:lnTo>
                <a:lnTo>
                  <a:pt x="10779" y="9563"/>
                </a:lnTo>
                <a:lnTo>
                  <a:pt x="10779" y="10642"/>
                </a:lnTo>
                <a:cubicBezTo>
                  <a:pt x="10779" y="10755"/>
                  <a:pt x="10808" y="10864"/>
                  <a:pt x="10862" y="10949"/>
                </a:cubicBezTo>
                <a:cubicBezTo>
                  <a:pt x="10925" y="11047"/>
                  <a:pt x="11014" y="11102"/>
                  <a:pt x="11107" y="11102"/>
                </a:cubicBezTo>
                <a:lnTo>
                  <a:pt x="12941" y="11102"/>
                </a:lnTo>
                <a:lnTo>
                  <a:pt x="12941" y="10120"/>
                </a:lnTo>
                <a:lnTo>
                  <a:pt x="11506" y="10105"/>
                </a:lnTo>
                <a:lnTo>
                  <a:pt x="11506" y="9563"/>
                </a:lnTo>
                <a:lnTo>
                  <a:pt x="11506" y="9070"/>
                </a:lnTo>
                <a:lnTo>
                  <a:pt x="12904" y="9070"/>
                </a:lnTo>
                <a:lnTo>
                  <a:pt x="12904" y="8101"/>
                </a:lnTo>
                <a:lnTo>
                  <a:pt x="11506" y="8101"/>
                </a:lnTo>
                <a:lnTo>
                  <a:pt x="11506" y="7595"/>
                </a:lnTo>
                <a:lnTo>
                  <a:pt x="11506" y="7053"/>
                </a:lnTo>
                <a:lnTo>
                  <a:pt x="12941" y="7039"/>
                </a:lnTo>
                <a:lnTo>
                  <a:pt x="12941" y="6056"/>
                </a:lnTo>
                <a:lnTo>
                  <a:pt x="11107" y="6056"/>
                </a:lnTo>
                <a:close/>
                <a:moveTo>
                  <a:pt x="8239" y="6057"/>
                </a:moveTo>
                <a:cubicBezTo>
                  <a:pt x="8145" y="6058"/>
                  <a:pt x="8056" y="6114"/>
                  <a:pt x="7994" y="6212"/>
                </a:cubicBezTo>
                <a:cubicBezTo>
                  <a:pt x="7940" y="6296"/>
                  <a:pt x="7910" y="6406"/>
                  <a:pt x="7910" y="6519"/>
                </a:cubicBezTo>
                <a:lnTo>
                  <a:pt x="7910" y="7597"/>
                </a:lnTo>
                <a:lnTo>
                  <a:pt x="7910" y="9565"/>
                </a:lnTo>
                <a:lnTo>
                  <a:pt x="7910" y="10644"/>
                </a:lnTo>
                <a:cubicBezTo>
                  <a:pt x="7910" y="10757"/>
                  <a:pt x="7940" y="10866"/>
                  <a:pt x="7994" y="10951"/>
                </a:cubicBezTo>
                <a:cubicBezTo>
                  <a:pt x="8056" y="11049"/>
                  <a:pt x="8145" y="11104"/>
                  <a:pt x="8239" y="11104"/>
                </a:cubicBezTo>
                <a:lnTo>
                  <a:pt x="10073" y="11104"/>
                </a:lnTo>
                <a:lnTo>
                  <a:pt x="10073" y="10122"/>
                </a:lnTo>
                <a:lnTo>
                  <a:pt x="8637" y="10106"/>
                </a:lnTo>
                <a:lnTo>
                  <a:pt x="8637" y="9565"/>
                </a:lnTo>
                <a:lnTo>
                  <a:pt x="8637" y="9072"/>
                </a:lnTo>
                <a:lnTo>
                  <a:pt x="10036" y="9072"/>
                </a:lnTo>
                <a:lnTo>
                  <a:pt x="10036" y="8103"/>
                </a:lnTo>
                <a:lnTo>
                  <a:pt x="8637" y="8103"/>
                </a:lnTo>
                <a:lnTo>
                  <a:pt x="8637" y="7597"/>
                </a:lnTo>
                <a:lnTo>
                  <a:pt x="8637" y="7055"/>
                </a:lnTo>
                <a:lnTo>
                  <a:pt x="10073" y="7041"/>
                </a:lnTo>
                <a:lnTo>
                  <a:pt x="10073" y="6057"/>
                </a:lnTo>
                <a:lnTo>
                  <a:pt x="8239" y="6057"/>
                </a:lnTo>
                <a:close/>
                <a:moveTo>
                  <a:pt x="3946" y="6066"/>
                </a:moveTo>
                <a:lnTo>
                  <a:pt x="2113" y="6070"/>
                </a:lnTo>
                <a:cubicBezTo>
                  <a:pt x="2027" y="6072"/>
                  <a:pt x="1947" y="6120"/>
                  <a:pt x="1886" y="6204"/>
                </a:cubicBezTo>
                <a:cubicBezTo>
                  <a:pt x="1824" y="6290"/>
                  <a:pt x="1788" y="6407"/>
                  <a:pt x="1787" y="6529"/>
                </a:cubicBezTo>
                <a:lnTo>
                  <a:pt x="1787" y="11115"/>
                </a:lnTo>
                <a:lnTo>
                  <a:pt x="2520" y="11115"/>
                </a:lnTo>
                <a:lnTo>
                  <a:pt x="2520" y="9075"/>
                </a:lnTo>
                <a:lnTo>
                  <a:pt x="3951" y="9075"/>
                </a:lnTo>
                <a:lnTo>
                  <a:pt x="3951" y="8106"/>
                </a:lnTo>
                <a:lnTo>
                  <a:pt x="2520" y="8106"/>
                </a:lnTo>
                <a:lnTo>
                  <a:pt x="2520" y="7046"/>
                </a:lnTo>
                <a:lnTo>
                  <a:pt x="3949" y="7046"/>
                </a:lnTo>
                <a:lnTo>
                  <a:pt x="3946" y="6066"/>
                </a:lnTo>
                <a:close/>
                <a:moveTo>
                  <a:pt x="14771" y="7053"/>
                </a:moveTo>
                <a:lnTo>
                  <a:pt x="18832" y="7053"/>
                </a:lnTo>
                <a:lnTo>
                  <a:pt x="19134" y="8099"/>
                </a:lnTo>
                <a:lnTo>
                  <a:pt x="16540" y="8099"/>
                </a:lnTo>
                <a:cubicBezTo>
                  <a:pt x="16446" y="8098"/>
                  <a:pt x="16356" y="8151"/>
                  <a:pt x="16291" y="8244"/>
                </a:cubicBezTo>
                <a:cubicBezTo>
                  <a:pt x="16231" y="8331"/>
                  <a:pt x="16196" y="8447"/>
                  <a:pt x="16194" y="8569"/>
                </a:cubicBezTo>
                <a:lnTo>
                  <a:pt x="16194" y="12646"/>
                </a:lnTo>
                <a:cubicBezTo>
                  <a:pt x="16189" y="12813"/>
                  <a:pt x="16247" y="12972"/>
                  <a:pt x="16345" y="13065"/>
                </a:cubicBezTo>
                <a:cubicBezTo>
                  <a:pt x="16405" y="13121"/>
                  <a:pt x="16476" y="13149"/>
                  <a:pt x="16548" y="13144"/>
                </a:cubicBezTo>
                <a:lnTo>
                  <a:pt x="20594" y="13144"/>
                </a:lnTo>
                <a:lnTo>
                  <a:pt x="20917" y="14262"/>
                </a:lnTo>
                <a:lnTo>
                  <a:pt x="20917" y="15707"/>
                </a:lnTo>
                <a:lnTo>
                  <a:pt x="20175" y="15707"/>
                </a:lnTo>
                <a:lnTo>
                  <a:pt x="20175" y="16640"/>
                </a:lnTo>
                <a:lnTo>
                  <a:pt x="20917" y="16640"/>
                </a:lnTo>
                <a:lnTo>
                  <a:pt x="20917" y="17785"/>
                </a:lnTo>
                <a:lnTo>
                  <a:pt x="19797" y="17785"/>
                </a:lnTo>
                <a:cubicBezTo>
                  <a:pt x="19732" y="17153"/>
                  <a:pt x="19529" y="16543"/>
                  <a:pt x="19183" y="16057"/>
                </a:cubicBezTo>
                <a:cubicBezTo>
                  <a:pt x="18756" y="15457"/>
                  <a:pt x="18197" y="15157"/>
                  <a:pt x="17638" y="15157"/>
                </a:cubicBezTo>
                <a:cubicBezTo>
                  <a:pt x="17079" y="15157"/>
                  <a:pt x="16519" y="15457"/>
                  <a:pt x="16093" y="16057"/>
                </a:cubicBezTo>
                <a:cubicBezTo>
                  <a:pt x="15737" y="16556"/>
                  <a:pt x="15532" y="17185"/>
                  <a:pt x="15473" y="17834"/>
                </a:cubicBezTo>
                <a:lnTo>
                  <a:pt x="14771" y="17834"/>
                </a:lnTo>
                <a:lnTo>
                  <a:pt x="14771" y="7053"/>
                </a:lnTo>
                <a:close/>
                <a:moveTo>
                  <a:pt x="16904" y="9106"/>
                </a:moveTo>
                <a:lnTo>
                  <a:pt x="19425" y="9106"/>
                </a:lnTo>
                <a:lnTo>
                  <a:pt x="20316" y="12185"/>
                </a:lnTo>
                <a:lnTo>
                  <a:pt x="16904" y="12185"/>
                </a:lnTo>
                <a:lnTo>
                  <a:pt x="16904" y="9106"/>
                </a:lnTo>
                <a:close/>
                <a:moveTo>
                  <a:pt x="2040" y="12474"/>
                </a:moveTo>
                <a:lnTo>
                  <a:pt x="2040" y="13406"/>
                </a:lnTo>
                <a:lnTo>
                  <a:pt x="13140" y="13406"/>
                </a:lnTo>
                <a:lnTo>
                  <a:pt x="13140" y="12474"/>
                </a:lnTo>
                <a:lnTo>
                  <a:pt x="2040" y="12474"/>
                </a:lnTo>
                <a:close/>
                <a:moveTo>
                  <a:pt x="5403" y="16200"/>
                </a:moveTo>
                <a:cubicBezTo>
                  <a:pt x="5772" y="16200"/>
                  <a:pt x="6141" y="16397"/>
                  <a:pt x="6423" y="16793"/>
                </a:cubicBezTo>
                <a:cubicBezTo>
                  <a:pt x="6987" y="17586"/>
                  <a:pt x="6987" y="18871"/>
                  <a:pt x="6423" y="19664"/>
                </a:cubicBezTo>
                <a:cubicBezTo>
                  <a:pt x="5859" y="20457"/>
                  <a:pt x="4946" y="20457"/>
                  <a:pt x="4382" y="19664"/>
                </a:cubicBezTo>
                <a:cubicBezTo>
                  <a:pt x="3818" y="18871"/>
                  <a:pt x="3818" y="17586"/>
                  <a:pt x="4382" y="16793"/>
                </a:cubicBezTo>
                <a:cubicBezTo>
                  <a:pt x="4664" y="16397"/>
                  <a:pt x="5033" y="16200"/>
                  <a:pt x="5403" y="16200"/>
                </a:cubicBezTo>
                <a:close/>
                <a:moveTo>
                  <a:pt x="17638" y="16214"/>
                </a:moveTo>
                <a:cubicBezTo>
                  <a:pt x="18007" y="16214"/>
                  <a:pt x="18376" y="16412"/>
                  <a:pt x="18658" y="16808"/>
                </a:cubicBezTo>
                <a:cubicBezTo>
                  <a:pt x="19222" y="17600"/>
                  <a:pt x="19222" y="18886"/>
                  <a:pt x="18658" y="19678"/>
                </a:cubicBezTo>
                <a:cubicBezTo>
                  <a:pt x="18094" y="20471"/>
                  <a:pt x="17181" y="20471"/>
                  <a:pt x="16617" y="19678"/>
                </a:cubicBezTo>
                <a:cubicBezTo>
                  <a:pt x="16053" y="18886"/>
                  <a:pt x="16053" y="17600"/>
                  <a:pt x="16617" y="16808"/>
                </a:cubicBezTo>
                <a:cubicBezTo>
                  <a:pt x="16899" y="16412"/>
                  <a:pt x="17268" y="16214"/>
                  <a:pt x="17638" y="16214"/>
                </a:cubicBezTo>
                <a:close/>
                <a:moveTo>
                  <a:pt x="5055" y="17763"/>
                </a:moveTo>
                <a:lnTo>
                  <a:pt x="5055" y="18695"/>
                </a:lnTo>
                <a:lnTo>
                  <a:pt x="5750" y="18695"/>
                </a:lnTo>
                <a:lnTo>
                  <a:pt x="5750" y="17763"/>
                </a:lnTo>
                <a:lnTo>
                  <a:pt x="5055" y="17763"/>
                </a:lnTo>
                <a:close/>
                <a:moveTo>
                  <a:pt x="17290" y="17777"/>
                </a:moveTo>
                <a:lnTo>
                  <a:pt x="17290" y="18709"/>
                </a:lnTo>
                <a:lnTo>
                  <a:pt x="17985" y="18709"/>
                </a:lnTo>
                <a:lnTo>
                  <a:pt x="17985" y="17777"/>
                </a:lnTo>
                <a:lnTo>
                  <a:pt x="17290" y="1777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" name="Фигура">
            <a:extLst>
              <a:ext uri="{FF2B5EF4-FFF2-40B4-BE49-F238E27FC236}">
                <a16:creationId xmlns:a16="http://schemas.microsoft.com/office/drawing/2014/main" id="{9D3C0545-E635-0449-AD63-7EC0AB93CF9B}"/>
              </a:ext>
            </a:extLst>
          </p:cNvPr>
          <p:cNvSpPr/>
          <p:nvPr/>
        </p:nvSpPr>
        <p:spPr>
          <a:xfrm>
            <a:off x="6005664" y="9675448"/>
            <a:ext cx="984689" cy="786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593" extrusionOk="0">
                <a:moveTo>
                  <a:pt x="10765" y="0"/>
                </a:moveTo>
                <a:cubicBezTo>
                  <a:pt x="10625" y="-5"/>
                  <a:pt x="10493" y="84"/>
                  <a:pt x="10419" y="233"/>
                </a:cubicBezTo>
                <a:lnTo>
                  <a:pt x="63" y="20913"/>
                </a:lnTo>
                <a:cubicBezTo>
                  <a:pt x="-16" y="21053"/>
                  <a:pt x="-21" y="21238"/>
                  <a:pt x="49" y="21386"/>
                </a:cubicBezTo>
                <a:cubicBezTo>
                  <a:pt x="110" y="21514"/>
                  <a:pt x="220" y="21592"/>
                  <a:pt x="339" y="21593"/>
                </a:cubicBezTo>
                <a:lnTo>
                  <a:pt x="21201" y="21593"/>
                </a:lnTo>
                <a:cubicBezTo>
                  <a:pt x="21327" y="21595"/>
                  <a:pt x="21445" y="21513"/>
                  <a:pt x="21509" y="21377"/>
                </a:cubicBezTo>
                <a:cubicBezTo>
                  <a:pt x="21579" y="21231"/>
                  <a:pt x="21576" y="21047"/>
                  <a:pt x="21502" y="20904"/>
                </a:cubicBezTo>
                <a:lnTo>
                  <a:pt x="11089" y="233"/>
                </a:lnTo>
                <a:cubicBezTo>
                  <a:pt x="11019" y="92"/>
                  <a:pt x="10897" y="5"/>
                  <a:pt x="10765" y="0"/>
                </a:cubicBezTo>
                <a:close/>
                <a:moveTo>
                  <a:pt x="10775" y="1288"/>
                </a:moveTo>
                <a:lnTo>
                  <a:pt x="20550" y="20738"/>
                </a:lnTo>
                <a:lnTo>
                  <a:pt x="978" y="20738"/>
                </a:lnTo>
                <a:lnTo>
                  <a:pt x="10775" y="1288"/>
                </a:lnTo>
                <a:close/>
                <a:moveTo>
                  <a:pt x="9976" y="4856"/>
                </a:moveTo>
                <a:cubicBezTo>
                  <a:pt x="9886" y="4868"/>
                  <a:pt x="9799" y="4925"/>
                  <a:pt x="9740" y="5024"/>
                </a:cubicBezTo>
                <a:cubicBezTo>
                  <a:pt x="9675" y="5133"/>
                  <a:pt x="9659" y="5275"/>
                  <a:pt x="9699" y="5402"/>
                </a:cubicBezTo>
                <a:cubicBezTo>
                  <a:pt x="9868" y="5940"/>
                  <a:pt x="9884" y="6529"/>
                  <a:pt x="9752" y="7074"/>
                </a:cubicBezTo>
                <a:cubicBezTo>
                  <a:pt x="9545" y="7926"/>
                  <a:pt x="9011" y="8555"/>
                  <a:pt x="8524" y="9206"/>
                </a:cubicBezTo>
                <a:cubicBezTo>
                  <a:pt x="8129" y="9735"/>
                  <a:pt x="7743" y="10308"/>
                  <a:pt x="7453" y="10953"/>
                </a:cubicBezTo>
                <a:cubicBezTo>
                  <a:pt x="7166" y="11592"/>
                  <a:pt x="6982" y="12287"/>
                  <a:pt x="6933" y="13029"/>
                </a:cubicBezTo>
                <a:cubicBezTo>
                  <a:pt x="6828" y="14594"/>
                  <a:pt x="7326" y="16120"/>
                  <a:pt x="8268" y="17138"/>
                </a:cubicBezTo>
                <a:lnTo>
                  <a:pt x="6947" y="17138"/>
                </a:lnTo>
                <a:lnTo>
                  <a:pt x="6944" y="17138"/>
                </a:lnTo>
                <a:cubicBezTo>
                  <a:pt x="6811" y="17138"/>
                  <a:pt x="6743" y="17138"/>
                  <a:pt x="6672" y="17167"/>
                </a:cubicBezTo>
                <a:cubicBezTo>
                  <a:pt x="6594" y="17203"/>
                  <a:pt x="6532" y="17280"/>
                  <a:pt x="6503" y="17379"/>
                </a:cubicBezTo>
                <a:cubicBezTo>
                  <a:pt x="6481" y="17469"/>
                  <a:pt x="6481" y="17554"/>
                  <a:pt x="6481" y="17721"/>
                </a:cubicBezTo>
                <a:lnTo>
                  <a:pt x="6481" y="19223"/>
                </a:lnTo>
                <a:cubicBezTo>
                  <a:pt x="6481" y="19392"/>
                  <a:pt x="6481" y="19477"/>
                  <a:pt x="6503" y="19567"/>
                </a:cubicBezTo>
                <a:cubicBezTo>
                  <a:pt x="6532" y="19665"/>
                  <a:pt x="6594" y="19743"/>
                  <a:pt x="6672" y="19779"/>
                </a:cubicBezTo>
                <a:cubicBezTo>
                  <a:pt x="6744" y="19807"/>
                  <a:pt x="6811" y="19807"/>
                  <a:pt x="6944" y="19807"/>
                </a:cubicBezTo>
                <a:lnTo>
                  <a:pt x="14597" y="19807"/>
                </a:lnTo>
                <a:cubicBezTo>
                  <a:pt x="14732" y="19807"/>
                  <a:pt x="14800" y="19807"/>
                  <a:pt x="14871" y="19779"/>
                </a:cubicBezTo>
                <a:cubicBezTo>
                  <a:pt x="14950" y="19743"/>
                  <a:pt x="15012" y="19666"/>
                  <a:pt x="15040" y="19567"/>
                </a:cubicBezTo>
                <a:cubicBezTo>
                  <a:pt x="15063" y="19477"/>
                  <a:pt x="15063" y="19392"/>
                  <a:pt x="15063" y="19225"/>
                </a:cubicBezTo>
                <a:lnTo>
                  <a:pt x="15063" y="17723"/>
                </a:lnTo>
                <a:cubicBezTo>
                  <a:pt x="15063" y="17553"/>
                  <a:pt x="15063" y="17469"/>
                  <a:pt x="15040" y="17379"/>
                </a:cubicBezTo>
                <a:cubicBezTo>
                  <a:pt x="15012" y="17280"/>
                  <a:pt x="14950" y="17203"/>
                  <a:pt x="14871" y="17167"/>
                </a:cubicBezTo>
                <a:cubicBezTo>
                  <a:pt x="14800" y="17138"/>
                  <a:pt x="14732" y="17138"/>
                  <a:pt x="14599" y="17138"/>
                </a:cubicBezTo>
                <a:lnTo>
                  <a:pt x="12996" y="17138"/>
                </a:lnTo>
                <a:cubicBezTo>
                  <a:pt x="13502" y="16698"/>
                  <a:pt x="13899" y="16086"/>
                  <a:pt x="14134" y="15369"/>
                </a:cubicBezTo>
                <a:cubicBezTo>
                  <a:pt x="14313" y="14826"/>
                  <a:pt x="14335" y="14240"/>
                  <a:pt x="14358" y="13654"/>
                </a:cubicBezTo>
                <a:cubicBezTo>
                  <a:pt x="14417" y="12181"/>
                  <a:pt x="13728" y="11028"/>
                  <a:pt x="13790" y="9726"/>
                </a:cubicBezTo>
                <a:cubicBezTo>
                  <a:pt x="13801" y="9511"/>
                  <a:pt x="13870" y="9307"/>
                  <a:pt x="13942" y="9111"/>
                </a:cubicBezTo>
                <a:cubicBezTo>
                  <a:pt x="13985" y="9006"/>
                  <a:pt x="13993" y="8883"/>
                  <a:pt x="13962" y="8771"/>
                </a:cubicBezTo>
                <a:cubicBezTo>
                  <a:pt x="13912" y="8586"/>
                  <a:pt x="13772" y="8464"/>
                  <a:pt x="13616" y="8468"/>
                </a:cubicBezTo>
                <a:cubicBezTo>
                  <a:pt x="13345" y="8492"/>
                  <a:pt x="13085" y="8584"/>
                  <a:pt x="12849" y="8736"/>
                </a:cubicBezTo>
                <a:cubicBezTo>
                  <a:pt x="12669" y="8853"/>
                  <a:pt x="12500" y="9006"/>
                  <a:pt x="12376" y="9217"/>
                </a:cubicBezTo>
                <a:cubicBezTo>
                  <a:pt x="12124" y="9642"/>
                  <a:pt x="12051" y="10240"/>
                  <a:pt x="11906" y="10673"/>
                </a:cubicBezTo>
                <a:cubicBezTo>
                  <a:pt x="11783" y="11037"/>
                  <a:pt x="11449" y="11223"/>
                  <a:pt x="11238" y="11011"/>
                </a:cubicBezTo>
                <a:cubicBezTo>
                  <a:pt x="11105" y="10876"/>
                  <a:pt x="11087" y="10633"/>
                  <a:pt x="11133" y="10421"/>
                </a:cubicBezTo>
                <a:cubicBezTo>
                  <a:pt x="11320" y="9574"/>
                  <a:pt x="12022" y="9268"/>
                  <a:pt x="11695" y="7657"/>
                </a:cubicBezTo>
                <a:cubicBezTo>
                  <a:pt x="11459" y="6496"/>
                  <a:pt x="10780" y="5623"/>
                  <a:pt x="10234" y="4962"/>
                </a:cubicBezTo>
                <a:cubicBezTo>
                  <a:pt x="10161" y="4879"/>
                  <a:pt x="10067" y="4845"/>
                  <a:pt x="9976" y="4856"/>
                </a:cubicBezTo>
                <a:close/>
                <a:moveTo>
                  <a:pt x="10517" y="6708"/>
                </a:moveTo>
                <a:cubicBezTo>
                  <a:pt x="10765" y="7184"/>
                  <a:pt x="11017" y="7689"/>
                  <a:pt x="11062" y="8314"/>
                </a:cubicBezTo>
                <a:cubicBezTo>
                  <a:pt x="11107" y="8933"/>
                  <a:pt x="10777" y="9392"/>
                  <a:pt x="10549" y="9884"/>
                </a:cubicBezTo>
                <a:cubicBezTo>
                  <a:pt x="10084" y="10891"/>
                  <a:pt x="10657" y="11957"/>
                  <a:pt x="11384" y="11984"/>
                </a:cubicBezTo>
                <a:cubicBezTo>
                  <a:pt x="12391" y="12022"/>
                  <a:pt x="12609" y="11065"/>
                  <a:pt x="12749" y="10187"/>
                </a:cubicBezTo>
                <a:cubicBezTo>
                  <a:pt x="12773" y="10033"/>
                  <a:pt x="12835" y="9886"/>
                  <a:pt x="12932" y="9781"/>
                </a:cubicBezTo>
                <a:cubicBezTo>
                  <a:pt x="12973" y="9737"/>
                  <a:pt x="13019" y="9701"/>
                  <a:pt x="13067" y="9671"/>
                </a:cubicBezTo>
                <a:cubicBezTo>
                  <a:pt x="13096" y="10072"/>
                  <a:pt x="13117" y="10476"/>
                  <a:pt x="13205" y="10858"/>
                </a:cubicBezTo>
                <a:cubicBezTo>
                  <a:pt x="13517" y="12216"/>
                  <a:pt x="13847" y="13637"/>
                  <a:pt x="13475" y="14999"/>
                </a:cubicBezTo>
                <a:cubicBezTo>
                  <a:pt x="13259" y="15791"/>
                  <a:pt x="12786" y="16433"/>
                  <a:pt x="12174" y="16765"/>
                </a:cubicBezTo>
                <a:cubicBezTo>
                  <a:pt x="12238" y="16119"/>
                  <a:pt x="12147" y="15464"/>
                  <a:pt x="11911" y="14885"/>
                </a:cubicBezTo>
                <a:cubicBezTo>
                  <a:pt x="11689" y="14337"/>
                  <a:pt x="11347" y="13880"/>
                  <a:pt x="10926" y="13567"/>
                </a:cubicBezTo>
                <a:cubicBezTo>
                  <a:pt x="10874" y="13523"/>
                  <a:pt x="10813" y="13499"/>
                  <a:pt x="10751" y="13500"/>
                </a:cubicBezTo>
                <a:cubicBezTo>
                  <a:pt x="10690" y="13500"/>
                  <a:pt x="10630" y="13523"/>
                  <a:pt x="10580" y="13567"/>
                </a:cubicBezTo>
                <a:cubicBezTo>
                  <a:pt x="10141" y="13918"/>
                  <a:pt x="9793" y="14422"/>
                  <a:pt x="9578" y="15016"/>
                </a:cubicBezTo>
                <a:cubicBezTo>
                  <a:pt x="9362" y="15611"/>
                  <a:pt x="9289" y="16273"/>
                  <a:pt x="9366" y="16919"/>
                </a:cubicBezTo>
                <a:cubicBezTo>
                  <a:pt x="8694" y="16624"/>
                  <a:pt x="8157" y="15979"/>
                  <a:pt x="7890" y="15151"/>
                </a:cubicBezTo>
                <a:cubicBezTo>
                  <a:pt x="7290" y="13283"/>
                  <a:pt x="7722" y="11351"/>
                  <a:pt x="9100" y="9685"/>
                </a:cubicBezTo>
                <a:cubicBezTo>
                  <a:pt x="9537" y="9156"/>
                  <a:pt x="9962" y="8570"/>
                  <a:pt x="10214" y="7854"/>
                </a:cubicBezTo>
                <a:cubicBezTo>
                  <a:pt x="10343" y="7485"/>
                  <a:pt x="10435" y="7095"/>
                  <a:pt x="10517" y="6708"/>
                </a:cubicBezTo>
                <a:close/>
                <a:moveTo>
                  <a:pt x="10779" y="14539"/>
                </a:moveTo>
                <a:cubicBezTo>
                  <a:pt x="11137" y="14876"/>
                  <a:pt x="11376" y="15375"/>
                  <a:pt x="11447" y="15930"/>
                </a:cubicBezTo>
                <a:cubicBezTo>
                  <a:pt x="11499" y="16340"/>
                  <a:pt x="11456" y="16760"/>
                  <a:pt x="11323" y="17138"/>
                </a:cubicBezTo>
                <a:lnTo>
                  <a:pt x="10220" y="17138"/>
                </a:lnTo>
                <a:cubicBezTo>
                  <a:pt x="10068" y="16773"/>
                  <a:pt x="10009" y="16355"/>
                  <a:pt x="10056" y="15944"/>
                </a:cubicBezTo>
                <a:cubicBezTo>
                  <a:pt x="10122" y="15365"/>
                  <a:pt x="10386" y="14852"/>
                  <a:pt x="10779" y="14539"/>
                </a:cubicBezTo>
                <a:close/>
                <a:moveTo>
                  <a:pt x="7155" y="17970"/>
                </a:moveTo>
                <a:lnTo>
                  <a:pt x="14387" y="17970"/>
                </a:lnTo>
                <a:lnTo>
                  <a:pt x="14387" y="18975"/>
                </a:lnTo>
                <a:lnTo>
                  <a:pt x="7155" y="18975"/>
                </a:lnTo>
                <a:lnTo>
                  <a:pt x="7155" y="1797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Фигура">
            <a:extLst>
              <a:ext uri="{FF2B5EF4-FFF2-40B4-BE49-F238E27FC236}">
                <a16:creationId xmlns:a16="http://schemas.microsoft.com/office/drawing/2014/main" id="{0D674F4E-2F86-4B47-B8D1-4D3558C099EC}"/>
              </a:ext>
            </a:extLst>
          </p:cNvPr>
          <p:cNvSpPr/>
          <p:nvPr/>
        </p:nvSpPr>
        <p:spPr>
          <a:xfrm>
            <a:off x="14927075" y="7409937"/>
            <a:ext cx="986569" cy="856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9" y="0"/>
                </a:moveTo>
                <a:cubicBezTo>
                  <a:pt x="341" y="0"/>
                  <a:pt x="271" y="1"/>
                  <a:pt x="198" y="28"/>
                </a:cubicBezTo>
                <a:cubicBezTo>
                  <a:pt x="117" y="62"/>
                  <a:pt x="53" y="135"/>
                  <a:pt x="23" y="228"/>
                </a:cubicBezTo>
                <a:cubicBezTo>
                  <a:pt x="0" y="314"/>
                  <a:pt x="0" y="394"/>
                  <a:pt x="0" y="553"/>
                </a:cubicBezTo>
                <a:lnTo>
                  <a:pt x="0" y="21045"/>
                </a:lnTo>
                <a:cubicBezTo>
                  <a:pt x="0" y="21205"/>
                  <a:pt x="0" y="21286"/>
                  <a:pt x="23" y="21371"/>
                </a:cubicBezTo>
                <a:cubicBezTo>
                  <a:pt x="53" y="21465"/>
                  <a:pt x="117" y="21539"/>
                  <a:pt x="198" y="21573"/>
                </a:cubicBezTo>
                <a:cubicBezTo>
                  <a:pt x="272" y="21600"/>
                  <a:pt x="342" y="21600"/>
                  <a:pt x="479" y="21600"/>
                </a:cubicBezTo>
                <a:lnTo>
                  <a:pt x="21119" y="21600"/>
                </a:lnTo>
                <a:cubicBezTo>
                  <a:pt x="21258" y="21600"/>
                  <a:pt x="21327" y="21600"/>
                  <a:pt x="21402" y="21573"/>
                </a:cubicBezTo>
                <a:cubicBezTo>
                  <a:pt x="21483" y="21539"/>
                  <a:pt x="21547" y="21465"/>
                  <a:pt x="21577" y="21371"/>
                </a:cubicBezTo>
                <a:cubicBezTo>
                  <a:pt x="21600" y="21286"/>
                  <a:pt x="21600" y="21205"/>
                  <a:pt x="21600" y="21047"/>
                </a:cubicBezTo>
                <a:lnTo>
                  <a:pt x="21600" y="555"/>
                </a:lnTo>
                <a:cubicBezTo>
                  <a:pt x="21600" y="394"/>
                  <a:pt x="21600" y="314"/>
                  <a:pt x="21577" y="228"/>
                </a:cubicBezTo>
                <a:cubicBezTo>
                  <a:pt x="21547" y="135"/>
                  <a:pt x="21483" y="62"/>
                  <a:pt x="21402" y="28"/>
                </a:cubicBezTo>
                <a:cubicBezTo>
                  <a:pt x="21327" y="1"/>
                  <a:pt x="21258" y="0"/>
                  <a:pt x="21120" y="0"/>
                </a:cubicBezTo>
                <a:lnTo>
                  <a:pt x="481" y="0"/>
                </a:lnTo>
                <a:lnTo>
                  <a:pt x="479" y="0"/>
                </a:lnTo>
                <a:close/>
                <a:moveTo>
                  <a:pt x="685" y="798"/>
                </a:moveTo>
                <a:lnTo>
                  <a:pt x="8273" y="798"/>
                </a:lnTo>
                <a:lnTo>
                  <a:pt x="8273" y="4158"/>
                </a:lnTo>
                <a:lnTo>
                  <a:pt x="685" y="4158"/>
                </a:lnTo>
                <a:lnTo>
                  <a:pt x="685" y="798"/>
                </a:lnTo>
                <a:close/>
                <a:moveTo>
                  <a:pt x="8964" y="798"/>
                </a:moveTo>
                <a:lnTo>
                  <a:pt x="12635" y="798"/>
                </a:lnTo>
                <a:lnTo>
                  <a:pt x="12635" y="4158"/>
                </a:lnTo>
                <a:lnTo>
                  <a:pt x="8964" y="4158"/>
                </a:lnTo>
                <a:lnTo>
                  <a:pt x="8964" y="798"/>
                </a:lnTo>
                <a:close/>
                <a:moveTo>
                  <a:pt x="13327" y="798"/>
                </a:moveTo>
                <a:lnTo>
                  <a:pt x="20915" y="798"/>
                </a:lnTo>
                <a:lnTo>
                  <a:pt x="20915" y="4158"/>
                </a:lnTo>
                <a:lnTo>
                  <a:pt x="13327" y="4158"/>
                </a:lnTo>
                <a:lnTo>
                  <a:pt x="13327" y="798"/>
                </a:lnTo>
                <a:close/>
                <a:moveTo>
                  <a:pt x="685" y="4939"/>
                </a:moveTo>
                <a:lnTo>
                  <a:pt x="8273" y="4939"/>
                </a:lnTo>
                <a:lnTo>
                  <a:pt x="8273" y="7689"/>
                </a:lnTo>
                <a:cubicBezTo>
                  <a:pt x="8273" y="7868"/>
                  <a:pt x="8273" y="7958"/>
                  <a:pt x="8299" y="8053"/>
                </a:cubicBezTo>
                <a:cubicBezTo>
                  <a:pt x="8332" y="8157"/>
                  <a:pt x="8403" y="8239"/>
                  <a:pt x="8494" y="8277"/>
                </a:cubicBezTo>
                <a:cubicBezTo>
                  <a:pt x="8576" y="8308"/>
                  <a:pt x="8654" y="8308"/>
                  <a:pt x="8808" y="8308"/>
                </a:cubicBezTo>
                <a:lnTo>
                  <a:pt x="12790" y="8308"/>
                </a:lnTo>
                <a:cubicBezTo>
                  <a:pt x="12946" y="8308"/>
                  <a:pt x="13024" y="8308"/>
                  <a:pt x="13106" y="8277"/>
                </a:cubicBezTo>
                <a:cubicBezTo>
                  <a:pt x="13197" y="8239"/>
                  <a:pt x="13268" y="8157"/>
                  <a:pt x="13301" y="8053"/>
                </a:cubicBezTo>
                <a:cubicBezTo>
                  <a:pt x="13327" y="7958"/>
                  <a:pt x="13327" y="7869"/>
                  <a:pt x="13327" y="7692"/>
                </a:cubicBezTo>
                <a:lnTo>
                  <a:pt x="13327" y="4939"/>
                </a:lnTo>
                <a:lnTo>
                  <a:pt x="20915" y="4939"/>
                </a:lnTo>
                <a:lnTo>
                  <a:pt x="20915" y="20802"/>
                </a:lnTo>
                <a:lnTo>
                  <a:pt x="685" y="20802"/>
                </a:lnTo>
                <a:lnTo>
                  <a:pt x="685" y="4939"/>
                </a:lnTo>
                <a:close/>
                <a:moveTo>
                  <a:pt x="8964" y="4939"/>
                </a:moveTo>
                <a:lnTo>
                  <a:pt x="12635" y="4939"/>
                </a:lnTo>
                <a:lnTo>
                  <a:pt x="12635" y="7459"/>
                </a:lnTo>
                <a:lnTo>
                  <a:pt x="8964" y="7459"/>
                </a:lnTo>
                <a:lnTo>
                  <a:pt x="8964" y="4939"/>
                </a:lnTo>
                <a:close/>
                <a:moveTo>
                  <a:pt x="5897" y="8811"/>
                </a:moveTo>
                <a:lnTo>
                  <a:pt x="4062" y="10490"/>
                </a:lnTo>
                <a:cubicBezTo>
                  <a:pt x="3995" y="10554"/>
                  <a:pt x="3953" y="10648"/>
                  <a:pt x="3947" y="10749"/>
                </a:cubicBezTo>
                <a:cubicBezTo>
                  <a:pt x="3939" y="10870"/>
                  <a:pt x="3982" y="10988"/>
                  <a:pt x="4062" y="11066"/>
                </a:cubicBezTo>
                <a:lnTo>
                  <a:pt x="5882" y="12764"/>
                </a:lnTo>
                <a:lnTo>
                  <a:pt x="6345" y="12134"/>
                </a:lnTo>
                <a:lnTo>
                  <a:pt x="5302" y="11203"/>
                </a:lnTo>
                <a:lnTo>
                  <a:pt x="13859" y="11203"/>
                </a:lnTo>
                <a:cubicBezTo>
                  <a:pt x="15558" y="11203"/>
                  <a:pt x="16935" y="12790"/>
                  <a:pt x="16935" y="14747"/>
                </a:cubicBezTo>
                <a:cubicBezTo>
                  <a:pt x="16935" y="16704"/>
                  <a:pt x="15558" y="18291"/>
                  <a:pt x="13859" y="18291"/>
                </a:cubicBezTo>
                <a:lnTo>
                  <a:pt x="6080" y="18291"/>
                </a:lnTo>
                <a:lnTo>
                  <a:pt x="6080" y="19101"/>
                </a:lnTo>
                <a:lnTo>
                  <a:pt x="13886" y="19101"/>
                </a:lnTo>
                <a:cubicBezTo>
                  <a:pt x="15973" y="19101"/>
                  <a:pt x="17664" y="17151"/>
                  <a:pt x="17664" y="14747"/>
                </a:cubicBezTo>
                <a:cubicBezTo>
                  <a:pt x="17664" y="12343"/>
                  <a:pt x="15973" y="10394"/>
                  <a:pt x="13886" y="10394"/>
                </a:cubicBezTo>
                <a:lnTo>
                  <a:pt x="5313" y="10394"/>
                </a:lnTo>
                <a:lnTo>
                  <a:pt x="6348" y="9458"/>
                </a:lnTo>
                <a:lnTo>
                  <a:pt x="5897" y="881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Фигура">
            <a:extLst>
              <a:ext uri="{FF2B5EF4-FFF2-40B4-BE49-F238E27FC236}">
                <a16:creationId xmlns:a16="http://schemas.microsoft.com/office/drawing/2014/main" id="{4B73D905-4F70-564E-B8E9-6E3F7F599274}"/>
              </a:ext>
            </a:extLst>
          </p:cNvPr>
          <p:cNvSpPr/>
          <p:nvPr/>
        </p:nvSpPr>
        <p:spPr>
          <a:xfrm>
            <a:off x="3771043" y="7396911"/>
            <a:ext cx="990732" cy="875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09" y="0"/>
                </a:moveTo>
                <a:lnTo>
                  <a:pt x="3209" y="1185"/>
                </a:lnTo>
                <a:lnTo>
                  <a:pt x="513" y="1185"/>
                </a:lnTo>
                <a:lnTo>
                  <a:pt x="511" y="1185"/>
                </a:lnTo>
                <a:cubicBezTo>
                  <a:pt x="364" y="1185"/>
                  <a:pt x="289" y="1185"/>
                  <a:pt x="211" y="1214"/>
                </a:cubicBezTo>
                <a:cubicBezTo>
                  <a:pt x="124" y="1249"/>
                  <a:pt x="57" y="1326"/>
                  <a:pt x="25" y="1424"/>
                </a:cubicBezTo>
                <a:cubicBezTo>
                  <a:pt x="0" y="1513"/>
                  <a:pt x="0" y="1598"/>
                  <a:pt x="0" y="1764"/>
                </a:cubicBezTo>
                <a:lnTo>
                  <a:pt x="0" y="21019"/>
                </a:lnTo>
                <a:cubicBezTo>
                  <a:pt x="0" y="21188"/>
                  <a:pt x="0" y="21272"/>
                  <a:pt x="25" y="21361"/>
                </a:cubicBezTo>
                <a:cubicBezTo>
                  <a:pt x="57" y="21459"/>
                  <a:pt x="124" y="21536"/>
                  <a:pt x="211" y="21572"/>
                </a:cubicBezTo>
                <a:cubicBezTo>
                  <a:pt x="290" y="21600"/>
                  <a:pt x="365" y="21600"/>
                  <a:pt x="511" y="21600"/>
                </a:cubicBezTo>
                <a:lnTo>
                  <a:pt x="21087" y="21600"/>
                </a:lnTo>
                <a:cubicBezTo>
                  <a:pt x="21236" y="21600"/>
                  <a:pt x="21310" y="21600"/>
                  <a:pt x="21389" y="21572"/>
                </a:cubicBezTo>
                <a:cubicBezTo>
                  <a:pt x="21476" y="21536"/>
                  <a:pt x="21543" y="21459"/>
                  <a:pt x="21575" y="21361"/>
                </a:cubicBezTo>
                <a:cubicBezTo>
                  <a:pt x="21600" y="21272"/>
                  <a:pt x="21600" y="21187"/>
                  <a:pt x="21600" y="21022"/>
                </a:cubicBezTo>
                <a:lnTo>
                  <a:pt x="21600" y="1766"/>
                </a:lnTo>
                <a:cubicBezTo>
                  <a:pt x="21600" y="1598"/>
                  <a:pt x="21600" y="1513"/>
                  <a:pt x="21575" y="1424"/>
                </a:cubicBezTo>
                <a:cubicBezTo>
                  <a:pt x="21543" y="1326"/>
                  <a:pt x="21476" y="1249"/>
                  <a:pt x="21389" y="1214"/>
                </a:cubicBezTo>
                <a:cubicBezTo>
                  <a:pt x="21310" y="1185"/>
                  <a:pt x="21235" y="1185"/>
                  <a:pt x="21089" y="1185"/>
                </a:cubicBezTo>
                <a:lnTo>
                  <a:pt x="18373" y="1185"/>
                </a:lnTo>
                <a:lnTo>
                  <a:pt x="18373" y="0"/>
                </a:lnTo>
                <a:lnTo>
                  <a:pt x="17644" y="0"/>
                </a:lnTo>
                <a:lnTo>
                  <a:pt x="17644" y="1185"/>
                </a:lnTo>
                <a:lnTo>
                  <a:pt x="14764" y="1185"/>
                </a:lnTo>
                <a:lnTo>
                  <a:pt x="14764" y="0"/>
                </a:lnTo>
                <a:lnTo>
                  <a:pt x="14035" y="0"/>
                </a:lnTo>
                <a:lnTo>
                  <a:pt x="14035" y="1185"/>
                </a:lnTo>
                <a:lnTo>
                  <a:pt x="11155" y="1185"/>
                </a:lnTo>
                <a:lnTo>
                  <a:pt x="11155" y="0"/>
                </a:lnTo>
                <a:lnTo>
                  <a:pt x="10426" y="0"/>
                </a:lnTo>
                <a:lnTo>
                  <a:pt x="10426" y="1185"/>
                </a:lnTo>
                <a:lnTo>
                  <a:pt x="7546" y="1185"/>
                </a:lnTo>
                <a:lnTo>
                  <a:pt x="7546" y="0"/>
                </a:lnTo>
                <a:lnTo>
                  <a:pt x="6817" y="0"/>
                </a:lnTo>
                <a:lnTo>
                  <a:pt x="6817" y="1185"/>
                </a:lnTo>
                <a:lnTo>
                  <a:pt x="3937" y="1185"/>
                </a:lnTo>
                <a:lnTo>
                  <a:pt x="3937" y="0"/>
                </a:lnTo>
                <a:lnTo>
                  <a:pt x="3209" y="0"/>
                </a:lnTo>
                <a:close/>
                <a:moveTo>
                  <a:pt x="663" y="1983"/>
                </a:moveTo>
                <a:lnTo>
                  <a:pt x="3209" y="1983"/>
                </a:lnTo>
                <a:lnTo>
                  <a:pt x="3209" y="3174"/>
                </a:lnTo>
                <a:lnTo>
                  <a:pt x="3937" y="3174"/>
                </a:lnTo>
                <a:lnTo>
                  <a:pt x="3937" y="1983"/>
                </a:lnTo>
                <a:lnTo>
                  <a:pt x="6817" y="1983"/>
                </a:lnTo>
                <a:lnTo>
                  <a:pt x="6817" y="3174"/>
                </a:lnTo>
                <a:lnTo>
                  <a:pt x="7546" y="3174"/>
                </a:lnTo>
                <a:lnTo>
                  <a:pt x="7546" y="1983"/>
                </a:lnTo>
                <a:lnTo>
                  <a:pt x="10426" y="1983"/>
                </a:lnTo>
                <a:lnTo>
                  <a:pt x="10426" y="3174"/>
                </a:lnTo>
                <a:lnTo>
                  <a:pt x="11155" y="3174"/>
                </a:lnTo>
                <a:lnTo>
                  <a:pt x="11155" y="1983"/>
                </a:lnTo>
                <a:lnTo>
                  <a:pt x="14035" y="1983"/>
                </a:lnTo>
                <a:lnTo>
                  <a:pt x="14035" y="3174"/>
                </a:lnTo>
                <a:lnTo>
                  <a:pt x="14764" y="3174"/>
                </a:lnTo>
                <a:lnTo>
                  <a:pt x="14764" y="1983"/>
                </a:lnTo>
                <a:lnTo>
                  <a:pt x="17644" y="1983"/>
                </a:lnTo>
                <a:lnTo>
                  <a:pt x="17644" y="3174"/>
                </a:lnTo>
                <a:lnTo>
                  <a:pt x="18373" y="3174"/>
                </a:lnTo>
                <a:lnTo>
                  <a:pt x="18373" y="1983"/>
                </a:lnTo>
                <a:lnTo>
                  <a:pt x="20937" y="1983"/>
                </a:lnTo>
                <a:lnTo>
                  <a:pt x="20937" y="4816"/>
                </a:lnTo>
                <a:lnTo>
                  <a:pt x="663" y="4816"/>
                </a:lnTo>
                <a:lnTo>
                  <a:pt x="663" y="1983"/>
                </a:lnTo>
                <a:close/>
                <a:moveTo>
                  <a:pt x="663" y="5642"/>
                </a:moveTo>
                <a:lnTo>
                  <a:pt x="20937" y="5642"/>
                </a:lnTo>
                <a:lnTo>
                  <a:pt x="20937" y="15488"/>
                </a:lnTo>
                <a:lnTo>
                  <a:pt x="18377" y="15488"/>
                </a:lnTo>
                <a:cubicBezTo>
                  <a:pt x="18280" y="15483"/>
                  <a:pt x="18187" y="15526"/>
                  <a:pt x="18121" y="15606"/>
                </a:cubicBezTo>
                <a:cubicBezTo>
                  <a:pt x="18060" y="15680"/>
                  <a:pt x="18028" y="15778"/>
                  <a:pt x="18032" y="15879"/>
                </a:cubicBezTo>
                <a:lnTo>
                  <a:pt x="18032" y="18720"/>
                </a:lnTo>
                <a:lnTo>
                  <a:pt x="663" y="18720"/>
                </a:lnTo>
                <a:lnTo>
                  <a:pt x="663" y="5642"/>
                </a:lnTo>
                <a:close/>
                <a:moveTo>
                  <a:pt x="5217" y="6899"/>
                </a:moveTo>
                <a:cubicBezTo>
                  <a:pt x="5071" y="6899"/>
                  <a:pt x="4996" y="6899"/>
                  <a:pt x="4918" y="6927"/>
                </a:cubicBezTo>
                <a:cubicBezTo>
                  <a:pt x="4831" y="6962"/>
                  <a:pt x="4762" y="7040"/>
                  <a:pt x="4731" y="7138"/>
                </a:cubicBezTo>
                <a:cubicBezTo>
                  <a:pt x="4706" y="7227"/>
                  <a:pt x="4707" y="7311"/>
                  <a:pt x="4707" y="7477"/>
                </a:cubicBezTo>
                <a:lnTo>
                  <a:pt x="4707" y="10157"/>
                </a:lnTo>
                <a:lnTo>
                  <a:pt x="2324" y="10157"/>
                </a:lnTo>
                <a:lnTo>
                  <a:pt x="2321" y="10157"/>
                </a:lnTo>
                <a:cubicBezTo>
                  <a:pt x="2175" y="10157"/>
                  <a:pt x="2100" y="10157"/>
                  <a:pt x="2022" y="10185"/>
                </a:cubicBezTo>
                <a:cubicBezTo>
                  <a:pt x="1935" y="10221"/>
                  <a:pt x="1866" y="10298"/>
                  <a:pt x="1835" y="10396"/>
                </a:cubicBezTo>
                <a:cubicBezTo>
                  <a:pt x="1810" y="10485"/>
                  <a:pt x="1811" y="10570"/>
                  <a:pt x="1811" y="10735"/>
                </a:cubicBezTo>
                <a:lnTo>
                  <a:pt x="1811" y="16928"/>
                </a:lnTo>
                <a:cubicBezTo>
                  <a:pt x="1811" y="17096"/>
                  <a:pt x="1810" y="17180"/>
                  <a:pt x="1835" y="17270"/>
                </a:cubicBezTo>
                <a:cubicBezTo>
                  <a:pt x="1866" y="17368"/>
                  <a:pt x="1935" y="17445"/>
                  <a:pt x="2022" y="17480"/>
                </a:cubicBezTo>
                <a:cubicBezTo>
                  <a:pt x="2101" y="17508"/>
                  <a:pt x="2175" y="17509"/>
                  <a:pt x="2321" y="17509"/>
                </a:cubicBezTo>
                <a:lnTo>
                  <a:pt x="16425" y="17509"/>
                </a:lnTo>
                <a:cubicBezTo>
                  <a:pt x="16574" y="17509"/>
                  <a:pt x="16648" y="17508"/>
                  <a:pt x="16727" y="17480"/>
                </a:cubicBezTo>
                <a:cubicBezTo>
                  <a:pt x="16813" y="17445"/>
                  <a:pt x="16881" y="17368"/>
                  <a:pt x="16913" y="17270"/>
                </a:cubicBezTo>
                <a:cubicBezTo>
                  <a:pt x="16938" y="17180"/>
                  <a:pt x="16938" y="17097"/>
                  <a:pt x="16938" y="16931"/>
                </a:cubicBezTo>
                <a:lnTo>
                  <a:pt x="16938" y="14251"/>
                </a:lnTo>
                <a:lnTo>
                  <a:pt x="19321" y="14251"/>
                </a:lnTo>
                <a:cubicBezTo>
                  <a:pt x="19470" y="14251"/>
                  <a:pt x="19544" y="14251"/>
                  <a:pt x="19623" y="14222"/>
                </a:cubicBezTo>
                <a:cubicBezTo>
                  <a:pt x="19709" y="14187"/>
                  <a:pt x="19777" y="14110"/>
                  <a:pt x="19809" y="14012"/>
                </a:cubicBezTo>
                <a:cubicBezTo>
                  <a:pt x="19834" y="13923"/>
                  <a:pt x="19834" y="13838"/>
                  <a:pt x="19834" y="13672"/>
                </a:cubicBezTo>
                <a:lnTo>
                  <a:pt x="19834" y="7480"/>
                </a:lnTo>
                <a:cubicBezTo>
                  <a:pt x="19834" y="7312"/>
                  <a:pt x="19834" y="7227"/>
                  <a:pt x="19809" y="7138"/>
                </a:cubicBezTo>
                <a:cubicBezTo>
                  <a:pt x="19777" y="7040"/>
                  <a:pt x="19709" y="6962"/>
                  <a:pt x="19623" y="6927"/>
                </a:cubicBezTo>
                <a:cubicBezTo>
                  <a:pt x="19544" y="6898"/>
                  <a:pt x="19470" y="6899"/>
                  <a:pt x="19324" y="6899"/>
                </a:cubicBezTo>
                <a:lnTo>
                  <a:pt x="5220" y="6899"/>
                </a:lnTo>
                <a:lnTo>
                  <a:pt x="5217" y="6899"/>
                </a:lnTo>
                <a:close/>
                <a:moveTo>
                  <a:pt x="5409" y="7718"/>
                </a:moveTo>
                <a:lnTo>
                  <a:pt x="7568" y="7718"/>
                </a:lnTo>
                <a:lnTo>
                  <a:pt x="7568" y="10157"/>
                </a:lnTo>
                <a:lnTo>
                  <a:pt x="5409" y="10157"/>
                </a:lnTo>
                <a:lnTo>
                  <a:pt x="5409" y="7718"/>
                </a:lnTo>
                <a:close/>
                <a:moveTo>
                  <a:pt x="8289" y="7718"/>
                </a:moveTo>
                <a:lnTo>
                  <a:pt x="10464" y="7718"/>
                </a:lnTo>
                <a:lnTo>
                  <a:pt x="10464" y="10157"/>
                </a:lnTo>
                <a:lnTo>
                  <a:pt x="8289" y="10157"/>
                </a:lnTo>
                <a:lnTo>
                  <a:pt x="8289" y="7718"/>
                </a:lnTo>
                <a:close/>
                <a:moveTo>
                  <a:pt x="11185" y="7718"/>
                </a:moveTo>
                <a:lnTo>
                  <a:pt x="13360" y="7718"/>
                </a:lnTo>
                <a:lnTo>
                  <a:pt x="13360" y="10157"/>
                </a:lnTo>
                <a:lnTo>
                  <a:pt x="11185" y="10157"/>
                </a:lnTo>
                <a:lnTo>
                  <a:pt x="11185" y="7718"/>
                </a:lnTo>
                <a:close/>
                <a:moveTo>
                  <a:pt x="14081" y="7718"/>
                </a:moveTo>
                <a:lnTo>
                  <a:pt x="16238" y="7718"/>
                </a:lnTo>
                <a:lnTo>
                  <a:pt x="16238" y="10157"/>
                </a:lnTo>
                <a:lnTo>
                  <a:pt x="14081" y="10157"/>
                </a:lnTo>
                <a:lnTo>
                  <a:pt x="14081" y="7718"/>
                </a:lnTo>
                <a:close/>
                <a:moveTo>
                  <a:pt x="16959" y="7718"/>
                </a:moveTo>
                <a:lnTo>
                  <a:pt x="19131" y="7718"/>
                </a:lnTo>
                <a:lnTo>
                  <a:pt x="19131" y="10152"/>
                </a:lnTo>
                <a:lnTo>
                  <a:pt x="16959" y="10152"/>
                </a:lnTo>
                <a:lnTo>
                  <a:pt x="16959" y="7718"/>
                </a:lnTo>
                <a:close/>
                <a:moveTo>
                  <a:pt x="16938" y="10968"/>
                </a:moveTo>
                <a:lnTo>
                  <a:pt x="19131" y="10968"/>
                </a:lnTo>
                <a:lnTo>
                  <a:pt x="19131" y="13431"/>
                </a:lnTo>
                <a:lnTo>
                  <a:pt x="16938" y="13431"/>
                </a:lnTo>
                <a:lnTo>
                  <a:pt x="16938" y="10968"/>
                </a:lnTo>
                <a:close/>
                <a:moveTo>
                  <a:pt x="2513" y="10977"/>
                </a:moveTo>
                <a:lnTo>
                  <a:pt x="4707" y="10977"/>
                </a:lnTo>
                <a:lnTo>
                  <a:pt x="4707" y="13430"/>
                </a:lnTo>
                <a:lnTo>
                  <a:pt x="2513" y="13430"/>
                </a:lnTo>
                <a:lnTo>
                  <a:pt x="2513" y="10977"/>
                </a:lnTo>
                <a:close/>
                <a:moveTo>
                  <a:pt x="5409" y="10977"/>
                </a:moveTo>
                <a:lnTo>
                  <a:pt x="7568" y="10977"/>
                </a:lnTo>
                <a:lnTo>
                  <a:pt x="7568" y="13431"/>
                </a:lnTo>
                <a:lnTo>
                  <a:pt x="5409" y="13431"/>
                </a:lnTo>
                <a:lnTo>
                  <a:pt x="5409" y="10977"/>
                </a:lnTo>
                <a:close/>
                <a:moveTo>
                  <a:pt x="8289" y="10977"/>
                </a:moveTo>
                <a:lnTo>
                  <a:pt x="10464" y="10977"/>
                </a:lnTo>
                <a:lnTo>
                  <a:pt x="10464" y="13431"/>
                </a:lnTo>
                <a:lnTo>
                  <a:pt x="8289" y="13431"/>
                </a:lnTo>
                <a:lnTo>
                  <a:pt x="8289" y="10977"/>
                </a:lnTo>
                <a:close/>
                <a:moveTo>
                  <a:pt x="11185" y="10977"/>
                </a:moveTo>
                <a:lnTo>
                  <a:pt x="13360" y="10977"/>
                </a:lnTo>
                <a:lnTo>
                  <a:pt x="13360" y="13431"/>
                </a:lnTo>
                <a:lnTo>
                  <a:pt x="11185" y="13431"/>
                </a:lnTo>
                <a:lnTo>
                  <a:pt x="11185" y="10977"/>
                </a:lnTo>
                <a:close/>
                <a:moveTo>
                  <a:pt x="14081" y="10977"/>
                </a:moveTo>
                <a:lnTo>
                  <a:pt x="16236" y="10977"/>
                </a:lnTo>
                <a:lnTo>
                  <a:pt x="16236" y="13431"/>
                </a:lnTo>
                <a:lnTo>
                  <a:pt x="14081" y="13431"/>
                </a:lnTo>
                <a:lnTo>
                  <a:pt x="14081" y="10977"/>
                </a:lnTo>
                <a:close/>
                <a:moveTo>
                  <a:pt x="2513" y="14246"/>
                </a:moveTo>
                <a:lnTo>
                  <a:pt x="4699" y="14246"/>
                </a:lnTo>
                <a:lnTo>
                  <a:pt x="4699" y="16689"/>
                </a:lnTo>
                <a:lnTo>
                  <a:pt x="2513" y="16689"/>
                </a:lnTo>
                <a:lnTo>
                  <a:pt x="2513" y="14246"/>
                </a:lnTo>
                <a:close/>
                <a:moveTo>
                  <a:pt x="5419" y="14251"/>
                </a:moveTo>
                <a:lnTo>
                  <a:pt x="7568" y="14251"/>
                </a:lnTo>
                <a:lnTo>
                  <a:pt x="7568" y="16689"/>
                </a:lnTo>
                <a:lnTo>
                  <a:pt x="5419" y="16689"/>
                </a:lnTo>
                <a:lnTo>
                  <a:pt x="5419" y="14251"/>
                </a:lnTo>
                <a:close/>
                <a:moveTo>
                  <a:pt x="8289" y="14251"/>
                </a:moveTo>
                <a:lnTo>
                  <a:pt x="10464" y="14251"/>
                </a:lnTo>
                <a:lnTo>
                  <a:pt x="10464" y="16689"/>
                </a:lnTo>
                <a:lnTo>
                  <a:pt x="8289" y="16689"/>
                </a:lnTo>
                <a:lnTo>
                  <a:pt x="8289" y="14251"/>
                </a:lnTo>
                <a:close/>
                <a:moveTo>
                  <a:pt x="11185" y="14251"/>
                </a:moveTo>
                <a:lnTo>
                  <a:pt x="13360" y="14251"/>
                </a:lnTo>
                <a:lnTo>
                  <a:pt x="13360" y="16689"/>
                </a:lnTo>
                <a:lnTo>
                  <a:pt x="11185" y="16689"/>
                </a:lnTo>
                <a:lnTo>
                  <a:pt x="11185" y="14251"/>
                </a:lnTo>
                <a:close/>
                <a:moveTo>
                  <a:pt x="14081" y="14251"/>
                </a:moveTo>
                <a:lnTo>
                  <a:pt x="16236" y="14251"/>
                </a:lnTo>
                <a:lnTo>
                  <a:pt x="16236" y="16689"/>
                </a:lnTo>
                <a:lnTo>
                  <a:pt x="14081" y="16689"/>
                </a:lnTo>
                <a:lnTo>
                  <a:pt x="14081" y="14251"/>
                </a:lnTo>
                <a:close/>
                <a:moveTo>
                  <a:pt x="20415" y="16283"/>
                </a:moveTo>
                <a:lnTo>
                  <a:pt x="18753" y="18241"/>
                </a:lnTo>
                <a:lnTo>
                  <a:pt x="18753" y="16293"/>
                </a:lnTo>
                <a:lnTo>
                  <a:pt x="20415" y="16283"/>
                </a:lnTo>
                <a:close/>
                <a:moveTo>
                  <a:pt x="20937" y="16818"/>
                </a:moveTo>
                <a:lnTo>
                  <a:pt x="20937" y="20803"/>
                </a:lnTo>
                <a:lnTo>
                  <a:pt x="663" y="20803"/>
                </a:lnTo>
                <a:lnTo>
                  <a:pt x="663" y="19545"/>
                </a:lnTo>
                <a:lnTo>
                  <a:pt x="18527" y="19550"/>
                </a:lnTo>
                <a:lnTo>
                  <a:pt x="20937" y="1681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" name="Фигура">
            <a:extLst>
              <a:ext uri="{FF2B5EF4-FFF2-40B4-BE49-F238E27FC236}">
                <a16:creationId xmlns:a16="http://schemas.microsoft.com/office/drawing/2014/main" id="{AFC9C57B-D772-4C4E-AE58-BE2289D819C5}"/>
              </a:ext>
            </a:extLst>
          </p:cNvPr>
          <p:cNvSpPr/>
          <p:nvPr/>
        </p:nvSpPr>
        <p:spPr>
          <a:xfrm>
            <a:off x="21549495" y="2820588"/>
            <a:ext cx="1281937" cy="1283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584" extrusionOk="0">
                <a:moveTo>
                  <a:pt x="1036" y="0"/>
                </a:moveTo>
                <a:lnTo>
                  <a:pt x="1036" y="1081"/>
                </a:lnTo>
                <a:lnTo>
                  <a:pt x="0" y="1081"/>
                </a:lnTo>
                <a:lnTo>
                  <a:pt x="0" y="1775"/>
                </a:lnTo>
                <a:lnTo>
                  <a:pt x="1036" y="1775"/>
                </a:lnTo>
                <a:lnTo>
                  <a:pt x="1036" y="2810"/>
                </a:lnTo>
                <a:lnTo>
                  <a:pt x="1731" y="2810"/>
                </a:lnTo>
                <a:lnTo>
                  <a:pt x="1731" y="1775"/>
                </a:lnTo>
                <a:lnTo>
                  <a:pt x="2814" y="1775"/>
                </a:lnTo>
                <a:lnTo>
                  <a:pt x="2814" y="1081"/>
                </a:lnTo>
                <a:lnTo>
                  <a:pt x="1731" y="1081"/>
                </a:lnTo>
                <a:lnTo>
                  <a:pt x="1731" y="0"/>
                </a:lnTo>
                <a:lnTo>
                  <a:pt x="1036" y="0"/>
                </a:lnTo>
                <a:close/>
                <a:moveTo>
                  <a:pt x="10743" y="3"/>
                </a:moveTo>
                <a:cubicBezTo>
                  <a:pt x="10028" y="23"/>
                  <a:pt x="9409" y="505"/>
                  <a:pt x="9217" y="1192"/>
                </a:cubicBezTo>
                <a:cubicBezTo>
                  <a:pt x="9169" y="1385"/>
                  <a:pt x="9128" y="1579"/>
                  <a:pt x="9093" y="1775"/>
                </a:cubicBezTo>
                <a:cubicBezTo>
                  <a:pt x="9071" y="1902"/>
                  <a:pt x="9055" y="2030"/>
                  <a:pt x="9039" y="2158"/>
                </a:cubicBezTo>
                <a:lnTo>
                  <a:pt x="4749" y="2158"/>
                </a:lnTo>
                <a:lnTo>
                  <a:pt x="4739" y="2158"/>
                </a:lnTo>
                <a:cubicBezTo>
                  <a:pt x="4090" y="2158"/>
                  <a:pt x="3763" y="2159"/>
                  <a:pt x="3417" y="2268"/>
                </a:cubicBezTo>
                <a:cubicBezTo>
                  <a:pt x="3036" y="2407"/>
                  <a:pt x="2735" y="2706"/>
                  <a:pt x="2597" y="3087"/>
                </a:cubicBezTo>
                <a:cubicBezTo>
                  <a:pt x="2486" y="3434"/>
                  <a:pt x="2486" y="3762"/>
                  <a:pt x="2486" y="4406"/>
                </a:cubicBezTo>
                <a:lnTo>
                  <a:pt x="2486" y="19325"/>
                </a:lnTo>
                <a:cubicBezTo>
                  <a:pt x="2486" y="19980"/>
                  <a:pt x="2486" y="20307"/>
                  <a:pt x="2597" y="20655"/>
                </a:cubicBezTo>
                <a:cubicBezTo>
                  <a:pt x="2735" y="21036"/>
                  <a:pt x="3036" y="21335"/>
                  <a:pt x="3417" y="21474"/>
                </a:cubicBezTo>
                <a:cubicBezTo>
                  <a:pt x="3765" y="21584"/>
                  <a:pt x="4093" y="21584"/>
                  <a:pt x="4739" y="21584"/>
                </a:cubicBezTo>
                <a:lnTo>
                  <a:pt x="16806" y="21584"/>
                </a:lnTo>
                <a:cubicBezTo>
                  <a:pt x="17462" y="21584"/>
                  <a:pt x="17790" y="21584"/>
                  <a:pt x="18139" y="21474"/>
                </a:cubicBezTo>
                <a:cubicBezTo>
                  <a:pt x="18520" y="21335"/>
                  <a:pt x="18820" y="21036"/>
                  <a:pt x="18958" y="20655"/>
                </a:cubicBezTo>
                <a:cubicBezTo>
                  <a:pt x="19069" y="20307"/>
                  <a:pt x="19069" y="19980"/>
                  <a:pt x="19069" y="19335"/>
                </a:cubicBezTo>
                <a:lnTo>
                  <a:pt x="19069" y="14656"/>
                </a:lnTo>
                <a:lnTo>
                  <a:pt x="21496" y="12087"/>
                </a:lnTo>
                <a:cubicBezTo>
                  <a:pt x="21565" y="12016"/>
                  <a:pt x="21600" y="11919"/>
                  <a:pt x="21592" y="11821"/>
                </a:cubicBezTo>
                <a:cubicBezTo>
                  <a:pt x="21585" y="11741"/>
                  <a:pt x="21551" y="11667"/>
                  <a:pt x="21494" y="11610"/>
                </a:cubicBezTo>
                <a:lnTo>
                  <a:pt x="20357" y="10486"/>
                </a:lnTo>
                <a:cubicBezTo>
                  <a:pt x="20306" y="10443"/>
                  <a:pt x="20244" y="10417"/>
                  <a:pt x="20178" y="10410"/>
                </a:cubicBezTo>
                <a:cubicBezTo>
                  <a:pt x="20157" y="10408"/>
                  <a:pt x="20135" y="10409"/>
                  <a:pt x="20113" y="10411"/>
                </a:cubicBezTo>
                <a:cubicBezTo>
                  <a:pt x="20033" y="10420"/>
                  <a:pt x="19958" y="10459"/>
                  <a:pt x="19905" y="10521"/>
                </a:cubicBezTo>
                <a:lnTo>
                  <a:pt x="19069" y="11404"/>
                </a:lnTo>
                <a:lnTo>
                  <a:pt x="19069" y="4417"/>
                </a:lnTo>
                <a:cubicBezTo>
                  <a:pt x="19069" y="3762"/>
                  <a:pt x="19069" y="3434"/>
                  <a:pt x="18958" y="3087"/>
                </a:cubicBezTo>
                <a:cubicBezTo>
                  <a:pt x="18820" y="2706"/>
                  <a:pt x="18520" y="2407"/>
                  <a:pt x="18139" y="2268"/>
                </a:cubicBezTo>
                <a:cubicBezTo>
                  <a:pt x="17790" y="2158"/>
                  <a:pt x="17463" y="2158"/>
                  <a:pt x="16817" y="2158"/>
                </a:cubicBezTo>
                <a:lnTo>
                  <a:pt x="12522" y="2158"/>
                </a:lnTo>
                <a:cubicBezTo>
                  <a:pt x="12500" y="2005"/>
                  <a:pt x="12480" y="1853"/>
                  <a:pt x="12452" y="1702"/>
                </a:cubicBezTo>
                <a:cubicBezTo>
                  <a:pt x="12412" y="1488"/>
                  <a:pt x="12366" y="1275"/>
                  <a:pt x="12313" y="1064"/>
                </a:cubicBezTo>
                <a:cubicBezTo>
                  <a:pt x="12072" y="411"/>
                  <a:pt x="11441" y="-16"/>
                  <a:pt x="10743" y="3"/>
                </a:cubicBezTo>
                <a:close/>
                <a:moveTo>
                  <a:pt x="10772" y="692"/>
                </a:moveTo>
                <a:cubicBezTo>
                  <a:pt x="11208" y="688"/>
                  <a:pt x="11587" y="988"/>
                  <a:pt x="11685" y="1411"/>
                </a:cubicBezTo>
                <a:lnTo>
                  <a:pt x="11865" y="2544"/>
                </a:lnTo>
                <a:cubicBezTo>
                  <a:pt x="11880" y="2619"/>
                  <a:pt x="11916" y="2688"/>
                  <a:pt x="11968" y="2744"/>
                </a:cubicBezTo>
                <a:cubicBezTo>
                  <a:pt x="12005" y="2784"/>
                  <a:pt x="12051" y="2817"/>
                  <a:pt x="12102" y="2840"/>
                </a:cubicBezTo>
                <a:lnTo>
                  <a:pt x="14424" y="3756"/>
                </a:lnTo>
                <a:cubicBezTo>
                  <a:pt x="14700" y="3869"/>
                  <a:pt x="14940" y="4054"/>
                  <a:pt x="15120" y="4291"/>
                </a:cubicBezTo>
                <a:cubicBezTo>
                  <a:pt x="15280" y="4502"/>
                  <a:pt x="15387" y="4748"/>
                  <a:pt x="15432" y="5010"/>
                </a:cubicBezTo>
                <a:lnTo>
                  <a:pt x="6092" y="5010"/>
                </a:lnTo>
                <a:cubicBezTo>
                  <a:pt x="6126" y="4804"/>
                  <a:pt x="6201" y="4607"/>
                  <a:pt x="6311" y="4429"/>
                </a:cubicBezTo>
                <a:cubicBezTo>
                  <a:pt x="6464" y="4181"/>
                  <a:pt x="6681" y="3979"/>
                  <a:pt x="6939" y="3844"/>
                </a:cubicBezTo>
                <a:lnTo>
                  <a:pt x="9449" y="2810"/>
                </a:lnTo>
                <a:cubicBezTo>
                  <a:pt x="9510" y="2792"/>
                  <a:pt x="9564" y="2757"/>
                  <a:pt x="9606" y="2709"/>
                </a:cubicBezTo>
                <a:cubicBezTo>
                  <a:pt x="9646" y="2664"/>
                  <a:pt x="9673" y="2608"/>
                  <a:pt x="9684" y="2548"/>
                </a:cubicBezTo>
                <a:lnTo>
                  <a:pt x="9863" y="1465"/>
                </a:lnTo>
                <a:cubicBezTo>
                  <a:pt x="9939" y="1022"/>
                  <a:pt x="10322" y="696"/>
                  <a:pt x="10772" y="692"/>
                </a:cubicBezTo>
                <a:close/>
                <a:moveTo>
                  <a:pt x="4355" y="2839"/>
                </a:moveTo>
                <a:lnTo>
                  <a:pt x="4360" y="2839"/>
                </a:lnTo>
                <a:lnTo>
                  <a:pt x="7564" y="2839"/>
                </a:lnTo>
                <a:cubicBezTo>
                  <a:pt x="7409" y="2878"/>
                  <a:pt x="7252" y="2924"/>
                  <a:pt x="7107" y="2981"/>
                </a:cubicBezTo>
                <a:cubicBezTo>
                  <a:pt x="6822" y="3095"/>
                  <a:pt x="6548" y="3242"/>
                  <a:pt x="6307" y="3438"/>
                </a:cubicBezTo>
                <a:cubicBezTo>
                  <a:pt x="6245" y="3488"/>
                  <a:pt x="6187" y="3542"/>
                  <a:pt x="6131" y="3597"/>
                </a:cubicBezTo>
                <a:lnTo>
                  <a:pt x="4456" y="3597"/>
                </a:lnTo>
                <a:lnTo>
                  <a:pt x="4453" y="3597"/>
                </a:lnTo>
                <a:cubicBezTo>
                  <a:pt x="4299" y="3597"/>
                  <a:pt x="4220" y="3598"/>
                  <a:pt x="4138" y="3624"/>
                </a:cubicBezTo>
                <a:cubicBezTo>
                  <a:pt x="4047" y="3657"/>
                  <a:pt x="3975" y="3728"/>
                  <a:pt x="3942" y="3819"/>
                </a:cubicBezTo>
                <a:cubicBezTo>
                  <a:pt x="3916" y="3902"/>
                  <a:pt x="3916" y="3980"/>
                  <a:pt x="3916" y="4134"/>
                </a:cubicBezTo>
                <a:lnTo>
                  <a:pt x="3916" y="19606"/>
                </a:lnTo>
                <a:cubicBezTo>
                  <a:pt x="3916" y="19762"/>
                  <a:pt x="3916" y="19840"/>
                  <a:pt x="3942" y="19923"/>
                </a:cubicBezTo>
                <a:cubicBezTo>
                  <a:pt x="3975" y="20014"/>
                  <a:pt x="4047" y="20085"/>
                  <a:pt x="4138" y="20118"/>
                </a:cubicBezTo>
                <a:cubicBezTo>
                  <a:pt x="4221" y="20145"/>
                  <a:pt x="4299" y="20145"/>
                  <a:pt x="4453" y="20145"/>
                </a:cubicBezTo>
                <a:lnTo>
                  <a:pt x="17100" y="20145"/>
                </a:lnTo>
                <a:cubicBezTo>
                  <a:pt x="17256" y="20145"/>
                  <a:pt x="17334" y="20145"/>
                  <a:pt x="17418" y="20118"/>
                </a:cubicBezTo>
                <a:cubicBezTo>
                  <a:pt x="17509" y="20085"/>
                  <a:pt x="17580" y="20014"/>
                  <a:pt x="17613" y="19923"/>
                </a:cubicBezTo>
                <a:cubicBezTo>
                  <a:pt x="17640" y="19840"/>
                  <a:pt x="17640" y="19762"/>
                  <a:pt x="17640" y="19608"/>
                </a:cubicBezTo>
                <a:lnTo>
                  <a:pt x="17640" y="16169"/>
                </a:lnTo>
                <a:lnTo>
                  <a:pt x="18366" y="15400"/>
                </a:lnTo>
                <a:lnTo>
                  <a:pt x="18366" y="19739"/>
                </a:lnTo>
                <a:cubicBezTo>
                  <a:pt x="18366" y="20073"/>
                  <a:pt x="18366" y="20242"/>
                  <a:pt x="18309" y="20422"/>
                </a:cubicBezTo>
                <a:cubicBezTo>
                  <a:pt x="18237" y="20619"/>
                  <a:pt x="18082" y="20774"/>
                  <a:pt x="17885" y="20846"/>
                </a:cubicBezTo>
                <a:cubicBezTo>
                  <a:pt x="17705" y="20903"/>
                  <a:pt x="17534" y="20903"/>
                  <a:pt x="17195" y="20903"/>
                </a:cubicBezTo>
                <a:lnTo>
                  <a:pt x="4355" y="20903"/>
                </a:lnTo>
                <a:cubicBezTo>
                  <a:pt x="4021" y="20903"/>
                  <a:pt x="3851" y="20903"/>
                  <a:pt x="3670" y="20846"/>
                </a:cubicBezTo>
                <a:cubicBezTo>
                  <a:pt x="3473" y="20774"/>
                  <a:pt x="3317" y="20619"/>
                  <a:pt x="3245" y="20422"/>
                </a:cubicBezTo>
                <a:cubicBezTo>
                  <a:pt x="3188" y="20242"/>
                  <a:pt x="3188" y="20073"/>
                  <a:pt x="3188" y="19734"/>
                </a:cubicBezTo>
                <a:lnTo>
                  <a:pt x="3188" y="4003"/>
                </a:lnTo>
                <a:cubicBezTo>
                  <a:pt x="3188" y="3669"/>
                  <a:pt x="3188" y="3499"/>
                  <a:pt x="3245" y="3319"/>
                </a:cubicBezTo>
                <a:cubicBezTo>
                  <a:pt x="3317" y="3122"/>
                  <a:pt x="3473" y="2968"/>
                  <a:pt x="3670" y="2896"/>
                </a:cubicBezTo>
                <a:cubicBezTo>
                  <a:pt x="3849" y="2839"/>
                  <a:pt x="4020" y="2839"/>
                  <a:pt x="4355" y="2839"/>
                </a:cubicBezTo>
                <a:close/>
                <a:moveTo>
                  <a:pt x="14023" y="2839"/>
                </a:moveTo>
                <a:lnTo>
                  <a:pt x="17200" y="2839"/>
                </a:lnTo>
                <a:cubicBezTo>
                  <a:pt x="17534" y="2839"/>
                  <a:pt x="17705" y="2839"/>
                  <a:pt x="17885" y="2896"/>
                </a:cubicBezTo>
                <a:cubicBezTo>
                  <a:pt x="18082" y="2968"/>
                  <a:pt x="18237" y="3122"/>
                  <a:pt x="18309" y="3319"/>
                </a:cubicBezTo>
                <a:cubicBezTo>
                  <a:pt x="18366" y="3499"/>
                  <a:pt x="18366" y="3669"/>
                  <a:pt x="18366" y="4008"/>
                </a:cubicBezTo>
                <a:lnTo>
                  <a:pt x="18366" y="12147"/>
                </a:lnTo>
                <a:lnTo>
                  <a:pt x="17640" y="12915"/>
                </a:lnTo>
                <a:lnTo>
                  <a:pt x="17640" y="4136"/>
                </a:lnTo>
                <a:cubicBezTo>
                  <a:pt x="17640" y="3980"/>
                  <a:pt x="17640" y="3902"/>
                  <a:pt x="17613" y="3819"/>
                </a:cubicBezTo>
                <a:cubicBezTo>
                  <a:pt x="17580" y="3728"/>
                  <a:pt x="17509" y="3657"/>
                  <a:pt x="17418" y="3624"/>
                </a:cubicBezTo>
                <a:cubicBezTo>
                  <a:pt x="17334" y="3597"/>
                  <a:pt x="17256" y="3597"/>
                  <a:pt x="17102" y="3597"/>
                </a:cubicBezTo>
                <a:lnTo>
                  <a:pt x="15404" y="3597"/>
                </a:lnTo>
                <a:cubicBezTo>
                  <a:pt x="15346" y="3542"/>
                  <a:pt x="15287" y="3488"/>
                  <a:pt x="15225" y="3437"/>
                </a:cubicBezTo>
                <a:cubicBezTo>
                  <a:pt x="14874" y="3149"/>
                  <a:pt x="14463" y="2945"/>
                  <a:pt x="14023" y="2839"/>
                </a:cubicBezTo>
                <a:close/>
                <a:moveTo>
                  <a:pt x="4633" y="4275"/>
                </a:moveTo>
                <a:lnTo>
                  <a:pt x="5643" y="4275"/>
                </a:lnTo>
                <a:cubicBezTo>
                  <a:pt x="5588" y="4389"/>
                  <a:pt x="5542" y="4506"/>
                  <a:pt x="5505" y="4628"/>
                </a:cubicBezTo>
                <a:cubicBezTo>
                  <a:pt x="5472" y="4738"/>
                  <a:pt x="5447" y="4851"/>
                  <a:pt x="5428" y="4964"/>
                </a:cubicBezTo>
                <a:cubicBezTo>
                  <a:pt x="5411" y="5070"/>
                  <a:pt x="5398" y="5176"/>
                  <a:pt x="5392" y="5283"/>
                </a:cubicBezTo>
                <a:cubicBezTo>
                  <a:pt x="5370" y="5400"/>
                  <a:pt x="5405" y="5520"/>
                  <a:pt x="5487" y="5606"/>
                </a:cubicBezTo>
                <a:cubicBezTo>
                  <a:pt x="5546" y="5669"/>
                  <a:pt x="5627" y="5708"/>
                  <a:pt x="5713" y="5717"/>
                </a:cubicBezTo>
                <a:lnTo>
                  <a:pt x="15820" y="5717"/>
                </a:lnTo>
                <a:cubicBezTo>
                  <a:pt x="15923" y="5711"/>
                  <a:pt x="16019" y="5665"/>
                  <a:pt x="16088" y="5590"/>
                </a:cubicBezTo>
                <a:cubicBezTo>
                  <a:pt x="16173" y="5496"/>
                  <a:pt x="16209" y="5367"/>
                  <a:pt x="16184" y="5243"/>
                </a:cubicBezTo>
                <a:cubicBezTo>
                  <a:pt x="16157" y="5041"/>
                  <a:pt x="16112" y="4841"/>
                  <a:pt x="16050" y="4647"/>
                </a:cubicBezTo>
                <a:cubicBezTo>
                  <a:pt x="16010" y="4520"/>
                  <a:pt x="15960" y="4397"/>
                  <a:pt x="15906" y="4275"/>
                </a:cubicBezTo>
                <a:lnTo>
                  <a:pt x="16922" y="4275"/>
                </a:lnTo>
                <a:lnTo>
                  <a:pt x="16922" y="13675"/>
                </a:lnTo>
                <a:lnTo>
                  <a:pt x="13691" y="17089"/>
                </a:lnTo>
                <a:lnTo>
                  <a:pt x="13655" y="18329"/>
                </a:lnTo>
                <a:cubicBezTo>
                  <a:pt x="13642" y="18418"/>
                  <a:pt x="13669" y="18508"/>
                  <a:pt x="13729" y="18574"/>
                </a:cubicBezTo>
                <a:cubicBezTo>
                  <a:pt x="13789" y="18640"/>
                  <a:pt x="13874" y="18677"/>
                  <a:pt x="13963" y="18674"/>
                </a:cubicBezTo>
                <a:lnTo>
                  <a:pt x="15277" y="18670"/>
                </a:lnTo>
                <a:lnTo>
                  <a:pt x="16922" y="16929"/>
                </a:lnTo>
                <a:lnTo>
                  <a:pt x="16922" y="19467"/>
                </a:lnTo>
                <a:lnTo>
                  <a:pt x="4633" y="19467"/>
                </a:lnTo>
                <a:lnTo>
                  <a:pt x="4633" y="4275"/>
                </a:lnTo>
                <a:close/>
                <a:moveTo>
                  <a:pt x="10748" y="6439"/>
                </a:moveTo>
                <a:cubicBezTo>
                  <a:pt x="10668" y="6446"/>
                  <a:pt x="10594" y="6483"/>
                  <a:pt x="10540" y="6543"/>
                </a:cubicBezTo>
                <a:cubicBezTo>
                  <a:pt x="9981" y="7089"/>
                  <a:pt x="9322" y="7522"/>
                  <a:pt x="8599" y="7819"/>
                </a:cubicBezTo>
                <a:cubicBezTo>
                  <a:pt x="7916" y="8099"/>
                  <a:pt x="7189" y="8254"/>
                  <a:pt x="6451" y="8275"/>
                </a:cubicBezTo>
                <a:cubicBezTo>
                  <a:pt x="6365" y="8276"/>
                  <a:pt x="6282" y="8311"/>
                  <a:pt x="6221" y="8371"/>
                </a:cubicBezTo>
                <a:cubicBezTo>
                  <a:pt x="6150" y="8440"/>
                  <a:pt x="6114" y="8537"/>
                  <a:pt x="6120" y="8635"/>
                </a:cubicBezTo>
                <a:lnTo>
                  <a:pt x="6120" y="11388"/>
                </a:lnTo>
                <a:cubicBezTo>
                  <a:pt x="6172" y="12785"/>
                  <a:pt x="6617" y="14139"/>
                  <a:pt x="7406" y="15295"/>
                </a:cubicBezTo>
                <a:cubicBezTo>
                  <a:pt x="8241" y="16519"/>
                  <a:pt x="9423" y="17467"/>
                  <a:pt x="10800" y="18017"/>
                </a:cubicBezTo>
                <a:cubicBezTo>
                  <a:pt x="12133" y="17475"/>
                  <a:pt x="13281" y="16562"/>
                  <a:pt x="14110" y="15388"/>
                </a:cubicBezTo>
                <a:cubicBezTo>
                  <a:pt x="14964" y="14178"/>
                  <a:pt x="15442" y="12743"/>
                  <a:pt x="15482" y="11263"/>
                </a:cubicBezTo>
                <a:lnTo>
                  <a:pt x="15482" y="8625"/>
                </a:lnTo>
                <a:cubicBezTo>
                  <a:pt x="15473" y="8518"/>
                  <a:pt x="15419" y="8419"/>
                  <a:pt x="15334" y="8351"/>
                </a:cubicBezTo>
                <a:cubicBezTo>
                  <a:pt x="15259" y="8292"/>
                  <a:pt x="15165" y="8262"/>
                  <a:pt x="15069" y="8267"/>
                </a:cubicBezTo>
                <a:cubicBezTo>
                  <a:pt x="14297" y="8244"/>
                  <a:pt x="13537" y="8073"/>
                  <a:pt x="12829" y="7765"/>
                </a:cubicBezTo>
                <a:cubicBezTo>
                  <a:pt x="12155" y="7471"/>
                  <a:pt x="11541" y="7057"/>
                  <a:pt x="11016" y="6543"/>
                </a:cubicBezTo>
                <a:cubicBezTo>
                  <a:pt x="10948" y="6468"/>
                  <a:pt x="10849" y="6430"/>
                  <a:pt x="10748" y="6439"/>
                </a:cubicBezTo>
                <a:close/>
                <a:moveTo>
                  <a:pt x="5393" y="6453"/>
                </a:moveTo>
                <a:lnTo>
                  <a:pt x="5393" y="7184"/>
                </a:lnTo>
                <a:lnTo>
                  <a:pt x="7518" y="7184"/>
                </a:lnTo>
                <a:lnTo>
                  <a:pt x="7518" y="6453"/>
                </a:lnTo>
                <a:lnTo>
                  <a:pt x="5393" y="6453"/>
                </a:lnTo>
                <a:close/>
                <a:moveTo>
                  <a:pt x="10768" y="7288"/>
                </a:moveTo>
                <a:cubicBezTo>
                  <a:pt x="11281" y="7746"/>
                  <a:pt x="11862" y="8122"/>
                  <a:pt x="12491" y="8401"/>
                </a:cubicBezTo>
                <a:cubicBezTo>
                  <a:pt x="13203" y="8717"/>
                  <a:pt x="13965" y="8905"/>
                  <a:pt x="14742" y="8957"/>
                </a:cubicBezTo>
                <a:lnTo>
                  <a:pt x="14742" y="11266"/>
                </a:lnTo>
                <a:cubicBezTo>
                  <a:pt x="14720" y="12517"/>
                  <a:pt x="14345" y="13736"/>
                  <a:pt x="13660" y="14783"/>
                </a:cubicBezTo>
                <a:cubicBezTo>
                  <a:pt x="12957" y="15859"/>
                  <a:pt x="11956" y="16708"/>
                  <a:pt x="10781" y="17228"/>
                </a:cubicBezTo>
                <a:cubicBezTo>
                  <a:pt x="9691" y="16740"/>
                  <a:pt x="8751" y="15973"/>
                  <a:pt x="8053" y="15005"/>
                </a:cubicBezTo>
                <a:cubicBezTo>
                  <a:pt x="7284" y="13938"/>
                  <a:pt x="6842" y="12671"/>
                  <a:pt x="6781" y="11358"/>
                </a:cubicBezTo>
                <a:lnTo>
                  <a:pt x="6781" y="8970"/>
                </a:lnTo>
                <a:cubicBezTo>
                  <a:pt x="7530" y="8920"/>
                  <a:pt x="8266" y="8744"/>
                  <a:pt x="8956" y="8447"/>
                </a:cubicBezTo>
                <a:cubicBezTo>
                  <a:pt x="9619" y="8162"/>
                  <a:pt x="10231" y="7770"/>
                  <a:pt x="10768" y="7288"/>
                </a:cubicBezTo>
                <a:close/>
                <a:moveTo>
                  <a:pt x="13391" y="10552"/>
                </a:moveTo>
                <a:lnTo>
                  <a:pt x="10749" y="13496"/>
                </a:lnTo>
                <a:lnTo>
                  <a:pt x="9562" y="12311"/>
                </a:lnTo>
                <a:lnTo>
                  <a:pt x="9067" y="12805"/>
                </a:lnTo>
                <a:lnTo>
                  <a:pt x="10508" y="14243"/>
                </a:lnTo>
                <a:cubicBezTo>
                  <a:pt x="10567" y="14305"/>
                  <a:pt x="10646" y="14345"/>
                  <a:pt x="10731" y="14354"/>
                </a:cubicBezTo>
                <a:cubicBezTo>
                  <a:pt x="10843" y="14366"/>
                  <a:pt x="10955" y="14325"/>
                  <a:pt x="11033" y="14243"/>
                </a:cubicBezTo>
                <a:lnTo>
                  <a:pt x="13913" y="11006"/>
                </a:lnTo>
                <a:lnTo>
                  <a:pt x="13391" y="10552"/>
                </a:lnTo>
                <a:close/>
                <a:moveTo>
                  <a:pt x="20135" y="11295"/>
                </a:moveTo>
                <a:lnTo>
                  <a:pt x="20735" y="11871"/>
                </a:lnTo>
                <a:lnTo>
                  <a:pt x="20159" y="12480"/>
                </a:lnTo>
                <a:lnTo>
                  <a:pt x="19570" y="11892"/>
                </a:lnTo>
                <a:lnTo>
                  <a:pt x="20135" y="11295"/>
                </a:lnTo>
                <a:close/>
                <a:moveTo>
                  <a:pt x="19080" y="12411"/>
                </a:moveTo>
                <a:lnTo>
                  <a:pt x="19669" y="13000"/>
                </a:lnTo>
                <a:lnTo>
                  <a:pt x="14973" y="17967"/>
                </a:lnTo>
                <a:lnTo>
                  <a:pt x="14368" y="17991"/>
                </a:lnTo>
                <a:lnTo>
                  <a:pt x="14366" y="17407"/>
                </a:lnTo>
                <a:lnTo>
                  <a:pt x="19080" y="12411"/>
                </a:lnTo>
                <a:close/>
                <a:moveTo>
                  <a:pt x="5393" y="16493"/>
                </a:moveTo>
                <a:lnTo>
                  <a:pt x="5393" y="17225"/>
                </a:lnTo>
                <a:lnTo>
                  <a:pt x="6836" y="17225"/>
                </a:lnTo>
                <a:lnTo>
                  <a:pt x="6836" y="16493"/>
                </a:lnTo>
                <a:lnTo>
                  <a:pt x="5393" y="16493"/>
                </a:lnTo>
                <a:close/>
                <a:moveTo>
                  <a:pt x="5393" y="17968"/>
                </a:moveTo>
                <a:lnTo>
                  <a:pt x="5393" y="18699"/>
                </a:lnTo>
                <a:lnTo>
                  <a:pt x="7518" y="18699"/>
                </a:lnTo>
                <a:lnTo>
                  <a:pt x="7518" y="17968"/>
                </a:lnTo>
                <a:lnTo>
                  <a:pt x="5393" y="1796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Фигура">
            <a:extLst>
              <a:ext uri="{FF2B5EF4-FFF2-40B4-BE49-F238E27FC236}">
                <a16:creationId xmlns:a16="http://schemas.microsoft.com/office/drawing/2014/main" id="{F2AC5B45-07C3-284F-8260-85FF03E88EEC}"/>
              </a:ext>
            </a:extLst>
          </p:cNvPr>
          <p:cNvSpPr/>
          <p:nvPr/>
        </p:nvSpPr>
        <p:spPr>
          <a:xfrm>
            <a:off x="3775924" y="9800962"/>
            <a:ext cx="987575" cy="528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68" y="0"/>
                </a:moveTo>
                <a:cubicBezTo>
                  <a:pt x="405" y="0"/>
                  <a:pt x="322" y="0"/>
                  <a:pt x="234" y="52"/>
                </a:cubicBezTo>
                <a:cubicBezTo>
                  <a:pt x="138" y="117"/>
                  <a:pt x="63" y="258"/>
                  <a:pt x="28" y="438"/>
                </a:cubicBezTo>
                <a:cubicBezTo>
                  <a:pt x="0" y="602"/>
                  <a:pt x="0" y="757"/>
                  <a:pt x="0" y="1061"/>
                </a:cubicBezTo>
                <a:lnTo>
                  <a:pt x="0" y="2986"/>
                </a:lnTo>
                <a:cubicBezTo>
                  <a:pt x="0" y="3295"/>
                  <a:pt x="0" y="3449"/>
                  <a:pt x="28" y="3613"/>
                </a:cubicBezTo>
                <a:cubicBezTo>
                  <a:pt x="63" y="3793"/>
                  <a:pt x="138" y="3934"/>
                  <a:pt x="234" y="3999"/>
                </a:cubicBezTo>
                <a:cubicBezTo>
                  <a:pt x="322" y="4051"/>
                  <a:pt x="405" y="4051"/>
                  <a:pt x="568" y="4051"/>
                </a:cubicBezTo>
                <a:lnTo>
                  <a:pt x="2922" y="4051"/>
                </a:lnTo>
                <a:lnTo>
                  <a:pt x="2922" y="5510"/>
                </a:lnTo>
                <a:lnTo>
                  <a:pt x="2165" y="5510"/>
                </a:lnTo>
                <a:cubicBezTo>
                  <a:pt x="2125" y="5510"/>
                  <a:pt x="2087" y="5524"/>
                  <a:pt x="2050" y="5550"/>
                </a:cubicBezTo>
                <a:cubicBezTo>
                  <a:pt x="1983" y="5599"/>
                  <a:pt x="1927" y="5689"/>
                  <a:pt x="1891" y="5805"/>
                </a:cubicBezTo>
                <a:lnTo>
                  <a:pt x="19" y="12046"/>
                </a:lnTo>
                <a:lnTo>
                  <a:pt x="19" y="18303"/>
                </a:lnTo>
                <a:cubicBezTo>
                  <a:pt x="27" y="18461"/>
                  <a:pt x="69" y="18607"/>
                  <a:pt x="135" y="18706"/>
                </a:cubicBezTo>
                <a:cubicBezTo>
                  <a:pt x="180" y="18773"/>
                  <a:pt x="234" y="18814"/>
                  <a:pt x="290" y="18828"/>
                </a:cubicBezTo>
                <a:lnTo>
                  <a:pt x="1090" y="18828"/>
                </a:lnTo>
                <a:lnTo>
                  <a:pt x="1090" y="20535"/>
                </a:lnTo>
                <a:cubicBezTo>
                  <a:pt x="1090" y="20844"/>
                  <a:pt x="1090" y="20998"/>
                  <a:pt x="1118" y="21162"/>
                </a:cubicBezTo>
                <a:cubicBezTo>
                  <a:pt x="1153" y="21342"/>
                  <a:pt x="1228" y="21483"/>
                  <a:pt x="1324" y="21548"/>
                </a:cubicBezTo>
                <a:cubicBezTo>
                  <a:pt x="1412" y="21600"/>
                  <a:pt x="1495" y="21600"/>
                  <a:pt x="1658" y="21600"/>
                </a:cubicBezTo>
                <a:lnTo>
                  <a:pt x="4471" y="21600"/>
                </a:lnTo>
                <a:cubicBezTo>
                  <a:pt x="4636" y="21600"/>
                  <a:pt x="4719" y="21600"/>
                  <a:pt x="4807" y="21548"/>
                </a:cubicBezTo>
                <a:cubicBezTo>
                  <a:pt x="4903" y="21483"/>
                  <a:pt x="4978" y="21342"/>
                  <a:pt x="5013" y="21162"/>
                </a:cubicBezTo>
                <a:cubicBezTo>
                  <a:pt x="5041" y="20998"/>
                  <a:pt x="5041" y="20843"/>
                  <a:pt x="5041" y="20539"/>
                </a:cubicBezTo>
                <a:lnTo>
                  <a:pt x="5041" y="18828"/>
                </a:lnTo>
                <a:lnTo>
                  <a:pt x="16568" y="18828"/>
                </a:lnTo>
                <a:lnTo>
                  <a:pt x="16568" y="20535"/>
                </a:lnTo>
                <a:cubicBezTo>
                  <a:pt x="16568" y="20844"/>
                  <a:pt x="16568" y="20998"/>
                  <a:pt x="16596" y="21162"/>
                </a:cubicBezTo>
                <a:cubicBezTo>
                  <a:pt x="16631" y="21342"/>
                  <a:pt x="16706" y="21483"/>
                  <a:pt x="16802" y="21548"/>
                </a:cubicBezTo>
                <a:cubicBezTo>
                  <a:pt x="16890" y="21600"/>
                  <a:pt x="16973" y="21600"/>
                  <a:pt x="17136" y="21600"/>
                </a:cubicBezTo>
                <a:lnTo>
                  <a:pt x="19949" y="21600"/>
                </a:lnTo>
                <a:cubicBezTo>
                  <a:pt x="20115" y="21600"/>
                  <a:pt x="20197" y="21600"/>
                  <a:pt x="20285" y="21548"/>
                </a:cubicBezTo>
                <a:cubicBezTo>
                  <a:pt x="20381" y="21483"/>
                  <a:pt x="20457" y="21342"/>
                  <a:pt x="20492" y="21162"/>
                </a:cubicBezTo>
                <a:cubicBezTo>
                  <a:pt x="20520" y="20998"/>
                  <a:pt x="20520" y="20843"/>
                  <a:pt x="20520" y="20539"/>
                </a:cubicBezTo>
                <a:lnTo>
                  <a:pt x="20520" y="18828"/>
                </a:lnTo>
                <a:lnTo>
                  <a:pt x="21234" y="18828"/>
                </a:lnTo>
                <a:cubicBezTo>
                  <a:pt x="21326" y="18828"/>
                  <a:pt x="21416" y="18760"/>
                  <a:pt x="21482" y="18638"/>
                </a:cubicBezTo>
                <a:cubicBezTo>
                  <a:pt x="21549" y="18515"/>
                  <a:pt x="21586" y="18346"/>
                  <a:pt x="21586" y="18170"/>
                </a:cubicBezTo>
                <a:lnTo>
                  <a:pt x="21586" y="11968"/>
                </a:lnTo>
                <a:lnTo>
                  <a:pt x="19708" y="5747"/>
                </a:lnTo>
                <a:cubicBezTo>
                  <a:pt x="19678" y="5662"/>
                  <a:pt x="19636" y="5595"/>
                  <a:pt x="19586" y="5553"/>
                </a:cubicBezTo>
                <a:cubicBezTo>
                  <a:pt x="19540" y="5515"/>
                  <a:pt x="19489" y="5499"/>
                  <a:pt x="19439" y="5510"/>
                </a:cubicBezTo>
                <a:lnTo>
                  <a:pt x="18722" y="5510"/>
                </a:lnTo>
                <a:lnTo>
                  <a:pt x="18722" y="4051"/>
                </a:lnTo>
                <a:lnTo>
                  <a:pt x="21030" y="4051"/>
                </a:lnTo>
                <a:cubicBezTo>
                  <a:pt x="21195" y="4051"/>
                  <a:pt x="21277" y="4051"/>
                  <a:pt x="21365" y="3999"/>
                </a:cubicBezTo>
                <a:cubicBezTo>
                  <a:pt x="21461" y="3934"/>
                  <a:pt x="21537" y="3793"/>
                  <a:pt x="21572" y="3613"/>
                </a:cubicBezTo>
                <a:cubicBezTo>
                  <a:pt x="21600" y="3449"/>
                  <a:pt x="21600" y="3295"/>
                  <a:pt x="21600" y="2991"/>
                </a:cubicBezTo>
                <a:lnTo>
                  <a:pt x="21600" y="1065"/>
                </a:lnTo>
                <a:cubicBezTo>
                  <a:pt x="21600" y="756"/>
                  <a:pt x="21600" y="602"/>
                  <a:pt x="21572" y="438"/>
                </a:cubicBezTo>
                <a:cubicBezTo>
                  <a:pt x="21537" y="258"/>
                  <a:pt x="21461" y="117"/>
                  <a:pt x="21365" y="52"/>
                </a:cubicBezTo>
                <a:cubicBezTo>
                  <a:pt x="21277" y="0"/>
                  <a:pt x="21195" y="0"/>
                  <a:pt x="21032" y="0"/>
                </a:cubicBezTo>
                <a:lnTo>
                  <a:pt x="570" y="0"/>
                </a:lnTo>
                <a:lnTo>
                  <a:pt x="568" y="0"/>
                </a:lnTo>
                <a:close/>
                <a:moveTo>
                  <a:pt x="652" y="1346"/>
                </a:moveTo>
                <a:lnTo>
                  <a:pt x="20948" y="1346"/>
                </a:lnTo>
                <a:lnTo>
                  <a:pt x="20948" y="2706"/>
                </a:lnTo>
                <a:lnTo>
                  <a:pt x="652" y="2706"/>
                </a:lnTo>
                <a:lnTo>
                  <a:pt x="652" y="1346"/>
                </a:lnTo>
                <a:close/>
                <a:moveTo>
                  <a:pt x="3565" y="4051"/>
                </a:moveTo>
                <a:lnTo>
                  <a:pt x="18079" y="4051"/>
                </a:lnTo>
                <a:lnTo>
                  <a:pt x="18079" y="5510"/>
                </a:lnTo>
                <a:lnTo>
                  <a:pt x="3565" y="5510"/>
                </a:lnTo>
                <a:lnTo>
                  <a:pt x="3565" y="4051"/>
                </a:lnTo>
                <a:close/>
                <a:moveTo>
                  <a:pt x="2367" y="6783"/>
                </a:moveTo>
                <a:lnTo>
                  <a:pt x="19258" y="6783"/>
                </a:lnTo>
                <a:lnTo>
                  <a:pt x="20905" y="12322"/>
                </a:lnTo>
                <a:lnTo>
                  <a:pt x="20905" y="17563"/>
                </a:lnTo>
                <a:lnTo>
                  <a:pt x="696" y="17563"/>
                </a:lnTo>
                <a:lnTo>
                  <a:pt x="696" y="12336"/>
                </a:lnTo>
                <a:lnTo>
                  <a:pt x="2367" y="6783"/>
                </a:lnTo>
                <a:close/>
                <a:moveTo>
                  <a:pt x="3094" y="8834"/>
                </a:moveTo>
                <a:cubicBezTo>
                  <a:pt x="2931" y="8834"/>
                  <a:pt x="2848" y="8835"/>
                  <a:pt x="2761" y="8886"/>
                </a:cubicBezTo>
                <a:cubicBezTo>
                  <a:pt x="2664" y="8952"/>
                  <a:pt x="2589" y="9093"/>
                  <a:pt x="2554" y="9272"/>
                </a:cubicBezTo>
                <a:cubicBezTo>
                  <a:pt x="2526" y="9436"/>
                  <a:pt x="2526" y="9591"/>
                  <a:pt x="2526" y="9895"/>
                </a:cubicBezTo>
                <a:lnTo>
                  <a:pt x="2526" y="14416"/>
                </a:lnTo>
                <a:cubicBezTo>
                  <a:pt x="2526" y="14725"/>
                  <a:pt x="2526" y="14880"/>
                  <a:pt x="2554" y="15044"/>
                </a:cubicBezTo>
                <a:cubicBezTo>
                  <a:pt x="2589" y="15223"/>
                  <a:pt x="2664" y="15364"/>
                  <a:pt x="2761" y="15430"/>
                </a:cubicBezTo>
                <a:cubicBezTo>
                  <a:pt x="2848" y="15482"/>
                  <a:pt x="2931" y="15482"/>
                  <a:pt x="3094" y="15482"/>
                </a:cubicBezTo>
                <a:lnTo>
                  <a:pt x="12722" y="15482"/>
                </a:lnTo>
                <a:cubicBezTo>
                  <a:pt x="12888" y="15482"/>
                  <a:pt x="12970" y="15482"/>
                  <a:pt x="13058" y="15430"/>
                </a:cubicBezTo>
                <a:cubicBezTo>
                  <a:pt x="13154" y="15364"/>
                  <a:pt x="13230" y="15223"/>
                  <a:pt x="13265" y="15044"/>
                </a:cubicBezTo>
                <a:cubicBezTo>
                  <a:pt x="13293" y="14880"/>
                  <a:pt x="13293" y="14726"/>
                  <a:pt x="13293" y="14422"/>
                </a:cubicBezTo>
                <a:lnTo>
                  <a:pt x="13293" y="9900"/>
                </a:lnTo>
                <a:cubicBezTo>
                  <a:pt x="13293" y="9591"/>
                  <a:pt x="13293" y="9436"/>
                  <a:pt x="13265" y="9272"/>
                </a:cubicBezTo>
                <a:cubicBezTo>
                  <a:pt x="13230" y="9093"/>
                  <a:pt x="13154" y="8952"/>
                  <a:pt x="13058" y="8886"/>
                </a:cubicBezTo>
                <a:cubicBezTo>
                  <a:pt x="12970" y="8834"/>
                  <a:pt x="12888" y="8834"/>
                  <a:pt x="12725" y="8834"/>
                </a:cubicBezTo>
                <a:lnTo>
                  <a:pt x="3096" y="8834"/>
                </a:lnTo>
                <a:lnTo>
                  <a:pt x="3094" y="8834"/>
                </a:lnTo>
                <a:close/>
                <a:moveTo>
                  <a:pt x="15156" y="9482"/>
                </a:moveTo>
                <a:lnTo>
                  <a:pt x="15156" y="10764"/>
                </a:lnTo>
                <a:lnTo>
                  <a:pt x="15843" y="10764"/>
                </a:lnTo>
                <a:lnTo>
                  <a:pt x="15843" y="9482"/>
                </a:lnTo>
                <a:lnTo>
                  <a:pt x="15156" y="9482"/>
                </a:lnTo>
                <a:close/>
                <a:moveTo>
                  <a:pt x="16605" y="9482"/>
                </a:moveTo>
                <a:lnTo>
                  <a:pt x="16605" y="10764"/>
                </a:lnTo>
                <a:lnTo>
                  <a:pt x="17292" y="10764"/>
                </a:lnTo>
                <a:lnTo>
                  <a:pt x="17292" y="9482"/>
                </a:lnTo>
                <a:lnTo>
                  <a:pt x="16605" y="9482"/>
                </a:lnTo>
                <a:close/>
                <a:moveTo>
                  <a:pt x="18054" y="9482"/>
                </a:moveTo>
                <a:lnTo>
                  <a:pt x="18054" y="10764"/>
                </a:lnTo>
                <a:lnTo>
                  <a:pt x="18740" y="10764"/>
                </a:lnTo>
                <a:lnTo>
                  <a:pt x="18740" y="9482"/>
                </a:lnTo>
                <a:lnTo>
                  <a:pt x="18054" y="9482"/>
                </a:lnTo>
                <a:close/>
                <a:moveTo>
                  <a:pt x="3190" y="10132"/>
                </a:moveTo>
                <a:lnTo>
                  <a:pt x="12629" y="10132"/>
                </a:lnTo>
                <a:lnTo>
                  <a:pt x="12629" y="14184"/>
                </a:lnTo>
                <a:lnTo>
                  <a:pt x="3190" y="14184"/>
                </a:lnTo>
                <a:lnTo>
                  <a:pt x="3190" y="10132"/>
                </a:lnTo>
                <a:close/>
                <a:moveTo>
                  <a:pt x="8296" y="11517"/>
                </a:moveTo>
                <a:lnTo>
                  <a:pt x="8296" y="12799"/>
                </a:lnTo>
                <a:lnTo>
                  <a:pt x="8983" y="12799"/>
                </a:lnTo>
                <a:lnTo>
                  <a:pt x="8983" y="11517"/>
                </a:lnTo>
                <a:lnTo>
                  <a:pt x="8296" y="11517"/>
                </a:lnTo>
                <a:close/>
                <a:moveTo>
                  <a:pt x="9745" y="11517"/>
                </a:moveTo>
                <a:lnTo>
                  <a:pt x="9745" y="12799"/>
                </a:lnTo>
                <a:lnTo>
                  <a:pt x="10432" y="12799"/>
                </a:lnTo>
                <a:lnTo>
                  <a:pt x="10432" y="11517"/>
                </a:lnTo>
                <a:lnTo>
                  <a:pt x="9745" y="11517"/>
                </a:lnTo>
                <a:close/>
                <a:moveTo>
                  <a:pt x="11194" y="11517"/>
                </a:moveTo>
                <a:lnTo>
                  <a:pt x="11194" y="12799"/>
                </a:lnTo>
                <a:lnTo>
                  <a:pt x="11880" y="12799"/>
                </a:lnTo>
                <a:lnTo>
                  <a:pt x="11880" y="11517"/>
                </a:lnTo>
                <a:lnTo>
                  <a:pt x="11194" y="11517"/>
                </a:lnTo>
                <a:close/>
                <a:moveTo>
                  <a:pt x="15156" y="12159"/>
                </a:moveTo>
                <a:lnTo>
                  <a:pt x="15156" y="13441"/>
                </a:lnTo>
                <a:lnTo>
                  <a:pt x="15843" y="13441"/>
                </a:lnTo>
                <a:lnTo>
                  <a:pt x="15843" y="12159"/>
                </a:lnTo>
                <a:lnTo>
                  <a:pt x="15156" y="12159"/>
                </a:lnTo>
                <a:close/>
                <a:moveTo>
                  <a:pt x="16605" y="12159"/>
                </a:moveTo>
                <a:lnTo>
                  <a:pt x="16605" y="13441"/>
                </a:lnTo>
                <a:lnTo>
                  <a:pt x="17292" y="13441"/>
                </a:lnTo>
                <a:lnTo>
                  <a:pt x="17292" y="12159"/>
                </a:lnTo>
                <a:lnTo>
                  <a:pt x="16605" y="12159"/>
                </a:lnTo>
                <a:close/>
                <a:moveTo>
                  <a:pt x="18054" y="12159"/>
                </a:moveTo>
                <a:lnTo>
                  <a:pt x="18054" y="13441"/>
                </a:lnTo>
                <a:lnTo>
                  <a:pt x="18740" y="13441"/>
                </a:lnTo>
                <a:lnTo>
                  <a:pt x="18740" y="12159"/>
                </a:lnTo>
                <a:lnTo>
                  <a:pt x="18054" y="12159"/>
                </a:lnTo>
                <a:close/>
                <a:moveTo>
                  <a:pt x="1786" y="18828"/>
                </a:moveTo>
                <a:lnTo>
                  <a:pt x="4345" y="18828"/>
                </a:lnTo>
                <a:lnTo>
                  <a:pt x="4345" y="20246"/>
                </a:lnTo>
                <a:lnTo>
                  <a:pt x="1786" y="20246"/>
                </a:lnTo>
                <a:lnTo>
                  <a:pt x="1786" y="18828"/>
                </a:lnTo>
                <a:close/>
                <a:moveTo>
                  <a:pt x="17265" y="18828"/>
                </a:moveTo>
                <a:lnTo>
                  <a:pt x="19823" y="18828"/>
                </a:lnTo>
                <a:lnTo>
                  <a:pt x="19823" y="20246"/>
                </a:lnTo>
                <a:lnTo>
                  <a:pt x="17265" y="20246"/>
                </a:lnTo>
                <a:lnTo>
                  <a:pt x="17265" y="1882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6" name="Фигура">
            <a:extLst>
              <a:ext uri="{FF2B5EF4-FFF2-40B4-BE49-F238E27FC236}">
                <a16:creationId xmlns:a16="http://schemas.microsoft.com/office/drawing/2014/main" id="{B4B5AB66-EC72-3641-80F6-38C4B5AD5780}"/>
              </a:ext>
            </a:extLst>
          </p:cNvPr>
          <p:cNvSpPr/>
          <p:nvPr/>
        </p:nvSpPr>
        <p:spPr>
          <a:xfrm>
            <a:off x="10464100" y="5113431"/>
            <a:ext cx="996829" cy="990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4" h="21600" extrusionOk="0">
                <a:moveTo>
                  <a:pt x="3341" y="0"/>
                </a:moveTo>
                <a:cubicBezTo>
                  <a:pt x="3198" y="0"/>
                  <a:pt x="3126" y="1"/>
                  <a:pt x="3049" y="25"/>
                </a:cubicBezTo>
                <a:cubicBezTo>
                  <a:pt x="2965" y="56"/>
                  <a:pt x="2899" y="123"/>
                  <a:pt x="2868" y="208"/>
                </a:cubicBezTo>
                <a:cubicBezTo>
                  <a:pt x="2844" y="286"/>
                  <a:pt x="2844" y="359"/>
                  <a:pt x="2844" y="503"/>
                </a:cubicBezTo>
                <a:lnTo>
                  <a:pt x="2844" y="13565"/>
                </a:lnTo>
                <a:cubicBezTo>
                  <a:pt x="2844" y="13711"/>
                  <a:pt x="2844" y="13785"/>
                  <a:pt x="2868" y="13862"/>
                </a:cubicBezTo>
                <a:cubicBezTo>
                  <a:pt x="2899" y="13947"/>
                  <a:pt x="2965" y="14015"/>
                  <a:pt x="3049" y="14046"/>
                </a:cubicBezTo>
                <a:cubicBezTo>
                  <a:pt x="3126" y="14070"/>
                  <a:pt x="3198" y="14071"/>
                  <a:pt x="3341" y="14071"/>
                </a:cubicBezTo>
                <a:lnTo>
                  <a:pt x="17969" y="14071"/>
                </a:lnTo>
                <a:cubicBezTo>
                  <a:pt x="18113" y="14071"/>
                  <a:pt x="18185" y="14070"/>
                  <a:pt x="18262" y="14046"/>
                </a:cubicBezTo>
                <a:cubicBezTo>
                  <a:pt x="18346" y="14015"/>
                  <a:pt x="18412" y="13947"/>
                  <a:pt x="18442" y="13862"/>
                </a:cubicBezTo>
                <a:cubicBezTo>
                  <a:pt x="18467" y="13785"/>
                  <a:pt x="18467" y="13712"/>
                  <a:pt x="18467" y="13568"/>
                </a:cubicBezTo>
                <a:lnTo>
                  <a:pt x="18467" y="505"/>
                </a:lnTo>
                <a:cubicBezTo>
                  <a:pt x="18467" y="359"/>
                  <a:pt x="18467" y="286"/>
                  <a:pt x="18442" y="208"/>
                </a:cubicBezTo>
                <a:cubicBezTo>
                  <a:pt x="18412" y="123"/>
                  <a:pt x="18346" y="56"/>
                  <a:pt x="18262" y="25"/>
                </a:cubicBezTo>
                <a:cubicBezTo>
                  <a:pt x="18185" y="0"/>
                  <a:pt x="18113" y="0"/>
                  <a:pt x="17971" y="0"/>
                </a:cubicBezTo>
                <a:lnTo>
                  <a:pt x="3343" y="0"/>
                </a:lnTo>
                <a:lnTo>
                  <a:pt x="3341" y="0"/>
                </a:lnTo>
                <a:close/>
                <a:moveTo>
                  <a:pt x="3530" y="709"/>
                </a:moveTo>
                <a:lnTo>
                  <a:pt x="8517" y="709"/>
                </a:lnTo>
                <a:lnTo>
                  <a:pt x="8517" y="2885"/>
                </a:lnTo>
                <a:lnTo>
                  <a:pt x="3530" y="2885"/>
                </a:lnTo>
                <a:lnTo>
                  <a:pt x="3530" y="709"/>
                </a:lnTo>
                <a:close/>
                <a:moveTo>
                  <a:pt x="9240" y="709"/>
                </a:moveTo>
                <a:lnTo>
                  <a:pt x="12070" y="709"/>
                </a:lnTo>
                <a:lnTo>
                  <a:pt x="12070" y="2885"/>
                </a:lnTo>
                <a:lnTo>
                  <a:pt x="9240" y="2885"/>
                </a:lnTo>
                <a:lnTo>
                  <a:pt x="9240" y="709"/>
                </a:lnTo>
                <a:close/>
                <a:moveTo>
                  <a:pt x="12794" y="709"/>
                </a:moveTo>
                <a:lnTo>
                  <a:pt x="17782" y="709"/>
                </a:lnTo>
                <a:lnTo>
                  <a:pt x="17782" y="2885"/>
                </a:lnTo>
                <a:lnTo>
                  <a:pt x="12794" y="2885"/>
                </a:lnTo>
                <a:lnTo>
                  <a:pt x="12794" y="709"/>
                </a:lnTo>
                <a:close/>
                <a:moveTo>
                  <a:pt x="3530" y="3600"/>
                </a:moveTo>
                <a:lnTo>
                  <a:pt x="8517" y="3600"/>
                </a:lnTo>
                <a:lnTo>
                  <a:pt x="8517" y="5124"/>
                </a:lnTo>
                <a:cubicBezTo>
                  <a:pt x="8517" y="5305"/>
                  <a:pt x="8517" y="5395"/>
                  <a:pt x="8547" y="5490"/>
                </a:cubicBezTo>
                <a:cubicBezTo>
                  <a:pt x="8585" y="5595"/>
                  <a:pt x="8666" y="5678"/>
                  <a:pt x="8770" y="5717"/>
                </a:cubicBezTo>
                <a:cubicBezTo>
                  <a:pt x="8864" y="5747"/>
                  <a:pt x="8953" y="5747"/>
                  <a:pt x="9129" y="5747"/>
                </a:cubicBezTo>
                <a:lnTo>
                  <a:pt x="12180" y="5747"/>
                </a:lnTo>
                <a:cubicBezTo>
                  <a:pt x="12358" y="5747"/>
                  <a:pt x="12447" y="5747"/>
                  <a:pt x="12541" y="5717"/>
                </a:cubicBezTo>
                <a:cubicBezTo>
                  <a:pt x="12645" y="5678"/>
                  <a:pt x="12727" y="5595"/>
                  <a:pt x="12764" y="5490"/>
                </a:cubicBezTo>
                <a:cubicBezTo>
                  <a:pt x="12794" y="5395"/>
                  <a:pt x="12794" y="5305"/>
                  <a:pt x="12794" y="5127"/>
                </a:cubicBezTo>
                <a:lnTo>
                  <a:pt x="12794" y="3600"/>
                </a:lnTo>
                <a:lnTo>
                  <a:pt x="17782" y="3600"/>
                </a:lnTo>
                <a:lnTo>
                  <a:pt x="17782" y="13362"/>
                </a:lnTo>
                <a:lnTo>
                  <a:pt x="3530" y="13362"/>
                </a:lnTo>
                <a:lnTo>
                  <a:pt x="3530" y="3600"/>
                </a:lnTo>
                <a:close/>
                <a:moveTo>
                  <a:pt x="9240" y="3600"/>
                </a:moveTo>
                <a:lnTo>
                  <a:pt x="12070" y="3600"/>
                </a:lnTo>
                <a:lnTo>
                  <a:pt x="12070" y="5046"/>
                </a:lnTo>
                <a:lnTo>
                  <a:pt x="9240" y="5046"/>
                </a:lnTo>
                <a:lnTo>
                  <a:pt x="9240" y="3600"/>
                </a:lnTo>
                <a:close/>
                <a:moveTo>
                  <a:pt x="13484" y="11861"/>
                </a:moveTo>
                <a:lnTo>
                  <a:pt x="13484" y="12575"/>
                </a:lnTo>
                <a:lnTo>
                  <a:pt x="14188" y="12575"/>
                </a:lnTo>
                <a:lnTo>
                  <a:pt x="14188" y="11861"/>
                </a:lnTo>
                <a:lnTo>
                  <a:pt x="13484" y="11861"/>
                </a:lnTo>
                <a:close/>
                <a:moveTo>
                  <a:pt x="14911" y="11861"/>
                </a:moveTo>
                <a:lnTo>
                  <a:pt x="14911" y="12575"/>
                </a:lnTo>
                <a:lnTo>
                  <a:pt x="15615" y="12575"/>
                </a:lnTo>
                <a:lnTo>
                  <a:pt x="15615" y="11861"/>
                </a:lnTo>
                <a:lnTo>
                  <a:pt x="14911" y="11861"/>
                </a:lnTo>
                <a:close/>
                <a:moveTo>
                  <a:pt x="16338" y="11861"/>
                </a:moveTo>
                <a:lnTo>
                  <a:pt x="16338" y="12575"/>
                </a:lnTo>
                <a:lnTo>
                  <a:pt x="17043" y="12575"/>
                </a:lnTo>
                <a:lnTo>
                  <a:pt x="17043" y="11861"/>
                </a:lnTo>
                <a:lnTo>
                  <a:pt x="16338" y="11861"/>
                </a:lnTo>
                <a:close/>
                <a:moveTo>
                  <a:pt x="5185" y="14782"/>
                </a:moveTo>
                <a:cubicBezTo>
                  <a:pt x="5117" y="14777"/>
                  <a:pt x="5048" y="14782"/>
                  <a:pt x="4981" y="14798"/>
                </a:cubicBezTo>
                <a:cubicBezTo>
                  <a:pt x="4915" y="14813"/>
                  <a:pt x="4853" y="14836"/>
                  <a:pt x="4795" y="14869"/>
                </a:cubicBezTo>
                <a:lnTo>
                  <a:pt x="2406" y="16213"/>
                </a:lnTo>
                <a:lnTo>
                  <a:pt x="33" y="16213"/>
                </a:lnTo>
                <a:lnTo>
                  <a:pt x="20" y="16921"/>
                </a:lnTo>
                <a:lnTo>
                  <a:pt x="2154" y="16926"/>
                </a:lnTo>
                <a:lnTo>
                  <a:pt x="2154" y="20872"/>
                </a:lnTo>
                <a:lnTo>
                  <a:pt x="0" y="20872"/>
                </a:lnTo>
                <a:lnTo>
                  <a:pt x="0" y="21600"/>
                </a:lnTo>
                <a:lnTo>
                  <a:pt x="15388" y="21600"/>
                </a:lnTo>
                <a:lnTo>
                  <a:pt x="20962" y="18047"/>
                </a:lnTo>
                <a:cubicBezTo>
                  <a:pt x="21489" y="17635"/>
                  <a:pt x="21600" y="16875"/>
                  <a:pt x="21213" y="16327"/>
                </a:cubicBezTo>
                <a:cubicBezTo>
                  <a:pt x="20893" y="15874"/>
                  <a:pt x="20310" y="15698"/>
                  <a:pt x="19798" y="15900"/>
                </a:cubicBezTo>
                <a:lnTo>
                  <a:pt x="15227" y="18403"/>
                </a:lnTo>
                <a:lnTo>
                  <a:pt x="9280" y="18403"/>
                </a:lnTo>
                <a:cubicBezTo>
                  <a:pt x="8991" y="18375"/>
                  <a:pt x="8771" y="18126"/>
                  <a:pt x="8776" y="17831"/>
                </a:cubicBezTo>
                <a:cubicBezTo>
                  <a:pt x="8781" y="17545"/>
                  <a:pt x="8999" y="17308"/>
                  <a:pt x="9280" y="17282"/>
                </a:cubicBezTo>
                <a:lnTo>
                  <a:pt x="12359" y="17282"/>
                </a:lnTo>
                <a:cubicBezTo>
                  <a:pt x="12981" y="17305"/>
                  <a:pt x="13581" y="17050"/>
                  <a:pt x="14002" y="16585"/>
                </a:cubicBezTo>
                <a:cubicBezTo>
                  <a:pt x="14360" y="16189"/>
                  <a:pt x="14559" y="15671"/>
                  <a:pt x="14558" y="15134"/>
                </a:cubicBezTo>
                <a:cubicBezTo>
                  <a:pt x="14563" y="15041"/>
                  <a:pt x="14529" y="14951"/>
                  <a:pt x="14464" y="14884"/>
                </a:cubicBezTo>
                <a:cubicBezTo>
                  <a:pt x="14399" y="14816"/>
                  <a:pt x="14308" y="14778"/>
                  <a:pt x="14214" y="14782"/>
                </a:cubicBezTo>
                <a:lnTo>
                  <a:pt x="5185" y="14782"/>
                </a:lnTo>
                <a:close/>
                <a:moveTo>
                  <a:pt x="5298" y="15481"/>
                </a:moveTo>
                <a:cubicBezTo>
                  <a:pt x="5336" y="15479"/>
                  <a:pt x="5375" y="15480"/>
                  <a:pt x="5413" y="15483"/>
                </a:cubicBezTo>
                <a:lnTo>
                  <a:pt x="13840" y="15483"/>
                </a:lnTo>
                <a:cubicBezTo>
                  <a:pt x="13773" y="15755"/>
                  <a:pt x="13628" y="16000"/>
                  <a:pt x="13423" y="16186"/>
                </a:cubicBezTo>
                <a:cubicBezTo>
                  <a:pt x="13175" y="16411"/>
                  <a:pt x="12856" y="16539"/>
                  <a:pt x="12524" y="16546"/>
                </a:cubicBezTo>
                <a:lnTo>
                  <a:pt x="9347" y="16546"/>
                </a:lnTo>
                <a:cubicBezTo>
                  <a:pt x="8645" y="16533"/>
                  <a:pt x="8072" y="17114"/>
                  <a:pt x="8084" y="17826"/>
                </a:cubicBezTo>
                <a:cubicBezTo>
                  <a:pt x="8095" y="18520"/>
                  <a:pt x="8662" y="19073"/>
                  <a:pt x="9347" y="19058"/>
                </a:cubicBezTo>
                <a:lnTo>
                  <a:pt x="15373" y="19058"/>
                </a:lnTo>
                <a:lnTo>
                  <a:pt x="19879" y="16655"/>
                </a:lnTo>
                <a:cubicBezTo>
                  <a:pt x="20123" y="16498"/>
                  <a:pt x="20447" y="16574"/>
                  <a:pt x="20598" y="16824"/>
                </a:cubicBezTo>
                <a:cubicBezTo>
                  <a:pt x="20757" y="17086"/>
                  <a:pt x="20664" y="17429"/>
                  <a:pt x="20395" y="17572"/>
                </a:cubicBezTo>
                <a:lnTo>
                  <a:pt x="15204" y="20872"/>
                </a:lnTo>
                <a:lnTo>
                  <a:pt x="2858" y="20872"/>
                </a:lnTo>
                <a:lnTo>
                  <a:pt x="2858" y="16735"/>
                </a:lnTo>
                <a:lnTo>
                  <a:pt x="4855" y="15595"/>
                </a:lnTo>
                <a:cubicBezTo>
                  <a:pt x="4958" y="15542"/>
                  <a:pt x="5069" y="15507"/>
                  <a:pt x="5184" y="15491"/>
                </a:cubicBezTo>
                <a:cubicBezTo>
                  <a:pt x="5222" y="15485"/>
                  <a:pt x="5260" y="15482"/>
                  <a:pt x="5298" y="1548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5373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9A97F9F-E3BD-D649-9BF1-C6115A8C0D02}"/>
              </a:ext>
            </a:extLst>
          </p:cNvPr>
          <p:cNvSpPr txBox="1">
            <a:spLocks/>
          </p:cNvSpPr>
          <p:nvPr/>
        </p:nvSpPr>
        <p:spPr bwMode="auto">
          <a:xfrm>
            <a:off x="1774653" y="4354893"/>
            <a:ext cx="5592762" cy="4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lnSpc>
                <a:spcPct val="150000"/>
              </a:lnSpc>
              <a:defRPr/>
            </a:pPr>
            <a:r>
              <a:rPr lang="en-US" altLang="x-none" sz="1800" b="1" spc="300" dirty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 SemiBold" charset="0"/>
              </a:rPr>
              <a:t>SUBTITLES</a:t>
            </a:r>
            <a:endParaRPr lang="x-none" altLang="x-none" sz="1800" b="1" spc="300" dirty="0">
              <a:solidFill>
                <a:schemeClr val="accent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  <a:sym typeface="Poppins SemiBold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811BA4C0-FF53-1745-95D6-3406EED3FA3B}"/>
              </a:ext>
            </a:extLst>
          </p:cNvPr>
          <p:cNvSpPr txBox="1">
            <a:spLocks/>
          </p:cNvSpPr>
          <p:nvPr/>
        </p:nvSpPr>
        <p:spPr bwMode="auto">
          <a:xfrm>
            <a:off x="1683934" y="4822674"/>
            <a:ext cx="828258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100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H1 Demo text</a:t>
            </a:r>
            <a:endParaRPr lang="x-none" altLang="x-none" sz="10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67026-A263-EF44-8380-7E91EB8DBC5E}"/>
              </a:ext>
            </a:extLst>
          </p:cNvPr>
          <p:cNvSpPr txBox="1">
            <a:spLocks/>
          </p:cNvSpPr>
          <p:nvPr/>
        </p:nvSpPr>
        <p:spPr bwMode="auto">
          <a:xfrm>
            <a:off x="1679859" y="6719504"/>
            <a:ext cx="943292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72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H2 Demo text</a:t>
            </a:r>
            <a:endParaRPr lang="x-none" altLang="x-none" sz="72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06B83AD-2803-854E-AF04-A2650444A276}"/>
              </a:ext>
            </a:extLst>
          </p:cNvPr>
          <p:cNvSpPr txBox="1">
            <a:spLocks/>
          </p:cNvSpPr>
          <p:nvPr/>
        </p:nvSpPr>
        <p:spPr bwMode="auto">
          <a:xfrm>
            <a:off x="1750840" y="8497737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44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H3 Demo text</a:t>
            </a:r>
            <a:endParaRPr lang="x-none" altLang="x-none" sz="44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2BF8EB-F3D8-6A4E-A33A-58493D3EB853}"/>
              </a:ext>
            </a:extLst>
          </p:cNvPr>
          <p:cNvSpPr txBox="1">
            <a:spLocks/>
          </p:cNvSpPr>
          <p:nvPr/>
        </p:nvSpPr>
        <p:spPr bwMode="auto">
          <a:xfrm>
            <a:off x="1773143" y="9892027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2800" b="1" dirty="0">
                <a:solidFill>
                  <a:schemeClr val="bg2"/>
                </a:solidFill>
                <a:latin typeface="Titillium Bd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H4 Demo text</a:t>
            </a:r>
            <a:endParaRPr lang="x-none" altLang="x-none" sz="28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sp>
        <p:nvSpPr>
          <p:cNvPr id="9227" name="Rounded Rectangle 5">
            <a:hlinkClick r:id="rId2"/>
            <a:extLst>
              <a:ext uri="{FF2B5EF4-FFF2-40B4-BE49-F238E27FC236}">
                <a16:creationId xmlns:a16="http://schemas.microsoft.com/office/drawing/2014/main" id="{ABE28A0C-0BC8-EA4F-B4B6-B96EFDDD1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0392" y="2007633"/>
            <a:ext cx="5903913" cy="1260000"/>
          </a:xfrm>
          <a:prstGeom prst="roundRect">
            <a:avLst>
              <a:gd name="adj" fmla="val 10616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396000" tIns="180000" rIns="180000" bIns="180000" anchor="ctr">
            <a:spAutoFit/>
          </a:bodyPr>
          <a:lstStyle/>
          <a:p>
            <a:pPr algn="ctr" eaLnBrk="1">
              <a:defRPr/>
            </a:pPr>
            <a:r>
              <a:rPr lang="en-US" altLang="en-US" sz="3200" dirty="0">
                <a:solidFill>
                  <a:srgbClr val="FFFFFF"/>
                </a:solidFill>
                <a:latin typeface="Titillium" pitchFamily="2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" charset="0"/>
              </a:rPr>
              <a:t>Download</a:t>
            </a:r>
            <a:r>
              <a:rPr lang="en-US" altLang="en-US" sz="3200" b="1" dirty="0">
                <a:solidFill>
                  <a:srgbClr val="FFFFFF"/>
                </a:solidFill>
                <a:latin typeface="Titillium" pitchFamily="2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" charset="0"/>
              </a:rPr>
              <a:t> </a:t>
            </a:r>
            <a:r>
              <a:rPr lang="en-US" altLang="en-US" sz="3200" b="1" dirty="0" err="1">
                <a:solidFill>
                  <a:srgbClr val="FFFFFF"/>
                </a:solidFill>
                <a:latin typeface="Titillium" pitchFamily="2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" charset="0"/>
              </a:rPr>
              <a:t>Titillium</a:t>
            </a:r>
            <a:r>
              <a:rPr lang="en-US" altLang="en-US" sz="3200" b="1" dirty="0">
                <a:solidFill>
                  <a:srgbClr val="FFFFFF"/>
                </a:solidFill>
                <a:latin typeface="Titillium" pitchFamily="2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" charset="0"/>
              </a:rPr>
              <a:t> </a:t>
            </a:r>
            <a:r>
              <a:rPr lang="en-US" altLang="en-US" sz="3200" dirty="0">
                <a:solidFill>
                  <a:srgbClr val="FFFFFF"/>
                </a:solidFill>
                <a:latin typeface="Titillium" pitchFamily="2" charset="0"/>
                <a:ea typeface="Open Sans Semibold" panose="020B0606030504020204" pitchFamily="34" charset="0"/>
                <a:cs typeface="Open Sans Semibold" panose="020B0606030504020204" pitchFamily="34" charset="0"/>
                <a:sym typeface="Poppins" charset="0"/>
              </a:rPr>
              <a:t>font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D67A07-B205-7A41-A114-886A213F7149}"/>
              </a:ext>
            </a:extLst>
          </p:cNvPr>
          <p:cNvSpPr/>
          <p:nvPr/>
        </p:nvSpPr>
        <p:spPr>
          <a:xfrm>
            <a:off x="13014141" y="4409728"/>
            <a:ext cx="9929160" cy="11112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consectetuer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nonummy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euismod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tincidunt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dolore magna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volutpat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Ut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wisi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ad minim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exerci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tation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ex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autem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eum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iriure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 in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hendrerit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vulputate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illum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feugiat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at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vero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eros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et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accumsan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et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iusto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odio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dignissim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qui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blandit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praesent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luptatum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zzril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delenit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dolore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feugait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facilisi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quae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ab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et quasi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vitae dicta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explicabo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nemo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ipsam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sit,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aspernatur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odit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fugit,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consequuntur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magni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eos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qui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ratione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sequi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nesciunt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quisquam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qui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ipsum,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dolor sit,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adipisci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numquam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eius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modi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tempora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incidunt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labore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et dolore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magnam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quaerat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ad minima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nostrum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exercitationem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ullam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corporis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laboriosam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nisi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aliquid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ex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commodi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consequatur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autem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eum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iure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reprehenderit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qui in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voluptate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esse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nihil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molestiae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consequatur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illum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qui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dolorem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eum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fugiat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, quo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voluptas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pariatur</a:t>
            </a:r>
            <a:r>
              <a:rPr lang="en-US" sz="2400" dirty="0">
                <a:solidFill>
                  <a:srgbClr val="616C71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ru-RU" sz="2400" dirty="0">
              <a:solidFill>
                <a:srgbClr val="616C7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2327A41-82D2-304E-93F0-547F627AB632}"/>
              </a:ext>
            </a:extLst>
          </p:cNvPr>
          <p:cNvSpPr/>
          <p:nvPr/>
        </p:nvSpPr>
        <p:spPr bwMode="auto">
          <a:xfrm>
            <a:off x="11753666" y="7416000"/>
            <a:ext cx="11959614" cy="630000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9000">
                <a:srgbClr val="FFFFFF">
                  <a:alpha val="86000"/>
                </a:srgbClr>
              </a:gs>
              <a:gs pos="84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6A09CF8C-6F60-FC43-928F-BD29A5121869}"/>
              </a:ext>
            </a:extLst>
          </p:cNvPr>
          <p:cNvSpPr txBox="1">
            <a:spLocks/>
          </p:cNvSpPr>
          <p:nvPr/>
        </p:nvSpPr>
        <p:spPr bwMode="auto">
          <a:xfrm>
            <a:off x="1771763" y="10923774"/>
            <a:ext cx="9432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en-US" altLang="x-none" sz="2800" b="1" dirty="0">
                <a:solidFill>
                  <a:schemeClr val="accent1"/>
                </a:solidFill>
                <a:latin typeface="Titillium Bd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H4 Demo text</a:t>
            </a:r>
            <a:endParaRPr lang="x-none" altLang="x-none" sz="28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E062617D-0F9E-7A43-8A6B-4F9D57CBB6AE}"/>
              </a:ext>
            </a:extLst>
          </p:cNvPr>
          <p:cNvGrpSpPr/>
          <p:nvPr/>
        </p:nvGrpSpPr>
        <p:grpSpPr>
          <a:xfrm>
            <a:off x="1750840" y="2007633"/>
            <a:ext cx="12762417" cy="1260475"/>
            <a:chOff x="8688898" y="6710899"/>
            <a:chExt cx="12762417" cy="1260475"/>
          </a:xfrm>
        </p:grpSpPr>
        <p:sp>
          <p:nvSpPr>
            <p:cNvPr id="45" name="Скругленный прямоугольник 44">
              <a:extLst>
                <a:ext uri="{FF2B5EF4-FFF2-40B4-BE49-F238E27FC236}">
                  <a16:creationId xmlns:a16="http://schemas.microsoft.com/office/drawing/2014/main" id="{C77047C1-A8B6-8D4F-8206-03F372768F8F}"/>
                </a:ext>
              </a:extLst>
            </p:cNvPr>
            <p:cNvSpPr/>
            <p:nvPr/>
          </p:nvSpPr>
          <p:spPr bwMode="auto">
            <a:xfrm>
              <a:off x="8688898" y="6710899"/>
              <a:ext cx="1260475" cy="1260475"/>
            </a:xfrm>
            <a:prstGeom prst="roundRect">
              <a:avLst>
                <a:gd name="adj" fmla="val 11359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dirty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6" name="Скругленный прямоугольник 45">
              <a:extLst>
                <a:ext uri="{FF2B5EF4-FFF2-40B4-BE49-F238E27FC236}">
                  <a16:creationId xmlns:a16="http://schemas.microsoft.com/office/drawing/2014/main" id="{E6216C62-884D-7E45-A293-E728A93DA3AB}"/>
                </a:ext>
              </a:extLst>
            </p:cNvPr>
            <p:cNvSpPr/>
            <p:nvPr/>
          </p:nvSpPr>
          <p:spPr bwMode="auto">
            <a:xfrm>
              <a:off x="11975168" y="6710899"/>
              <a:ext cx="1260475" cy="1260475"/>
            </a:xfrm>
            <a:prstGeom prst="roundRect">
              <a:avLst>
                <a:gd name="adj" fmla="val 11359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7" name="Скругленный прямоугольник 46">
              <a:extLst>
                <a:ext uri="{FF2B5EF4-FFF2-40B4-BE49-F238E27FC236}">
                  <a16:creationId xmlns:a16="http://schemas.microsoft.com/office/drawing/2014/main" id="{FCD6C490-91C9-8746-AD82-E556994B5D83}"/>
                </a:ext>
              </a:extLst>
            </p:cNvPr>
            <p:cNvSpPr/>
            <p:nvPr/>
          </p:nvSpPr>
          <p:spPr bwMode="auto">
            <a:xfrm>
              <a:off x="13618303" y="6710899"/>
              <a:ext cx="1260475" cy="1260475"/>
            </a:xfrm>
            <a:prstGeom prst="roundRect">
              <a:avLst>
                <a:gd name="adj" fmla="val 11359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8" name="Скругленный прямоугольник 47">
              <a:extLst>
                <a:ext uri="{FF2B5EF4-FFF2-40B4-BE49-F238E27FC236}">
                  <a16:creationId xmlns:a16="http://schemas.microsoft.com/office/drawing/2014/main" id="{53332951-BB7B-BB4C-ABFE-ED04799FE4DE}"/>
                </a:ext>
              </a:extLst>
            </p:cNvPr>
            <p:cNvSpPr/>
            <p:nvPr/>
          </p:nvSpPr>
          <p:spPr bwMode="auto">
            <a:xfrm>
              <a:off x="15261438" y="6710899"/>
              <a:ext cx="1260475" cy="1260475"/>
            </a:xfrm>
            <a:prstGeom prst="roundRect">
              <a:avLst>
                <a:gd name="adj" fmla="val 11359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9" name="Скругленный прямоугольник 48">
              <a:extLst>
                <a:ext uri="{FF2B5EF4-FFF2-40B4-BE49-F238E27FC236}">
                  <a16:creationId xmlns:a16="http://schemas.microsoft.com/office/drawing/2014/main" id="{054105A9-381A-1245-BF27-13ED298D4835}"/>
                </a:ext>
              </a:extLst>
            </p:cNvPr>
            <p:cNvSpPr/>
            <p:nvPr/>
          </p:nvSpPr>
          <p:spPr bwMode="auto">
            <a:xfrm>
              <a:off x="10332033" y="6710899"/>
              <a:ext cx="1260475" cy="1260475"/>
            </a:xfrm>
            <a:prstGeom prst="roundRect">
              <a:avLst>
                <a:gd name="adj" fmla="val 11359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0" name="Скругленный прямоугольник 49">
              <a:extLst>
                <a:ext uri="{FF2B5EF4-FFF2-40B4-BE49-F238E27FC236}">
                  <a16:creationId xmlns:a16="http://schemas.microsoft.com/office/drawing/2014/main" id="{7FE2E442-D18B-3243-B925-804BDCAF48E0}"/>
                </a:ext>
              </a:extLst>
            </p:cNvPr>
            <p:cNvSpPr/>
            <p:nvPr/>
          </p:nvSpPr>
          <p:spPr bwMode="auto">
            <a:xfrm>
              <a:off x="18547708" y="6710899"/>
              <a:ext cx="1260475" cy="1260000"/>
            </a:xfrm>
            <a:prstGeom prst="roundRect">
              <a:avLst>
                <a:gd name="adj" fmla="val 11359"/>
              </a:avLst>
            </a:prstGeom>
            <a:solidFill>
              <a:schemeClr val="tx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1" name="Скругленный прямоугольник 50">
              <a:extLst>
                <a:ext uri="{FF2B5EF4-FFF2-40B4-BE49-F238E27FC236}">
                  <a16:creationId xmlns:a16="http://schemas.microsoft.com/office/drawing/2014/main" id="{FF3C4579-A1D6-6042-B315-65FAEB5A55A6}"/>
                </a:ext>
              </a:extLst>
            </p:cNvPr>
            <p:cNvSpPr/>
            <p:nvPr/>
          </p:nvSpPr>
          <p:spPr bwMode="auto">
            <a:xfrm>
              <a:off x="20190840" y="6710899"/>
              <a:ext cx="1260475" cy="1260000"/>
            </a:xfrm>
            <a:prstGeom prst="roundRect">
              <a:avLst>
                <a:gd name="adj" fmla="val 11359"/>
              </a:avLst>
            </a:prstGeom>
            <a:solidFill>
              <a:schemeClr val="bg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2" name="Скругленный прямоугольник 51">
              <a:extLst>
                <a:ext uri="{FF2B5EF4-FFF2-40B4-BE49-F238E27FC236}">
                  <a16:creationId xmlns:a16="http://schemas.microsoft.com/office/drawing/2014/main" id="{BCD18648-2924-A141-892D-785456BC08F6}"/>
                </a:ext>
              </a:extLst>
            </p:cNvPr>
            <p:cNvSpPr/>
            <p:nvPr/>
          </p:nvSpPr>
          <p:spPr bwMode="auto">
            <a:xfrm>
              <a:off x="16904573" y="6710899"/>
              <a:ext cx="1260475" cy="1260475"/>
            </a:xfrm>
            <a:prstGeom prst="roundRect">
              <a:avLst>
                <a:gd name="adj" fmla="val 11359"/>
              </a:avLst>
            </a:prstGeom>
            <a:solidFill>
              <a:schemeClr val="tx2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49940673-CA1D-C740-AE0A-61A777C09D1C}"/>
              </a:ext>
            </a:extLst>
          </p:cNvPr>
          <p:cNvSpPr/>
          <p:nvPr/>
        </p:nvSpPr>
        <p:spPr>
          <a:xfrm>
            <a:off x="6778636" y="-1040879"/>
            <a:ext cx="5485819" cy="7252211"/>
          </a:xfrm>
          <a:prstGeom prst="parallelogram">
            <a:avLst>
              <a:gd name="adj" fmla="val 75238"/>
            </a:avLst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3A2B2F9A-78F0-6C41-B5F9-467D667ECFDE}"/>
              </a:ext>
            </a:extLst>
          </p:cNvPr>
          <p:cNvSpPr txBox="1">
            <a:spLocks/>
          </p:cNvSpPr>
          <p:nvPr/>
        </p:nvSpPr>
        <p:spPr bwMode="auto">
          <a:xfrm>
            <a:off x="13773894" y="3950221"/>
            <a:ext cx="9100367" cy="479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30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SECTION BREAK</a:t>
            </a:r>
            <a:endParaRPr lang="x-none" altLang="x-none" sz="13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08E6D8D-467F-D24B-877C-C7D45DB8DCFF}"/>
              </a:ext>
            </a:extLst>
          </p:cNvPr>
          <p:cNvGrpSpPr/>
          <p:nvPr/>
        </p:nvGrpSpPr>
        <p:grpSpPr>
          <a:xfrm>
            <a:off x="13758049" y="8334885"/>
            <a:ext cx="10173470" cy="1746019"/>
            <a:chOff x="13758049" y="8334885"/>
            <a:chExt cx="10173470" cy="174601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7914A1A-90DC-EE4B-9634-90737503F426}"/>
                </a:ext>
              </a:extLst>
            </p:cNvPr>
            <p:cNvSpPr/>
            <p:nvPr/>
          </p:nvSpPr>
          <p:spPr>
            <a:xfrm>
              <a:off x="13758049" y="8334885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C4EBE23-DFED-D948-B41B-663B7DCAF632}"/>
                </a:ext>
              </a:extLst>
            </p:cNvPr>
            <p:cNvSpPr/>
            <p:nvPr/>
          </p:nvSpPr>
          <p:spPr>
            <a:xfrm>
              <a:off x="13758049" y="9164563"/>
              <a:ext cx="8337941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43FFAACF-1AF2-2348-AAFD-02E2263939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0824" y="1385391"/>
            <a:ext cx="8698410" cy="9031085"/>
          </a:xfrm>
          <a:prstGeom prst="parallelogram">
            <a:avLst>
              <a:gd name="adj" fmla="val 59416"/>
            </a:avLst>
          </a:prstGeom>
        </p:spPr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32BD5466-ADEC-A447-876A-2933C958A3F5}"/>
              </a:ext>
            </a:extLst>
          </p:cNvPr>
          <p:cNvSpPr/>
          <p:nvPr/>
        </p:nvSpPr>
        <p:spPr>
          <a:xfrm>
            <a:off x="4251724" y="7968302"/>
            <a:ext cx="5485819" cy="7252211"/>
          </a:xfrm>
          <a:prstGeom prst="parallelogram">
            <a:avLst>
              <a:gd name="adj" fmla="val 75238"/>
            </a:avLst>
          </a:prstGeom>
          <a:solidFill>
            <a:schemeClr val="accent6"/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Параллелограмм 8">
            <a:extLst>
              <a:ext uri="{FF2B5EF4-FFF2-40B4-BE49-F238E27FC236}">
                <a16:creationId xmlns:a16="http://schemas.microsoft.com/office/drawing/2014/main" id="{55962E29-CFC6-1D47-9B99-993B61460B7F}"/>
              </a:ext>
            </a:extLst>
          </p:cNvPr>
          <p:cNvSpPr/>
          <p:nvPr/>
        </p:nvSpPr>
        <p:spPr>
          <a:xfrm>
            <a:off x="-7442881" y="4382606"/>
            <a:ext cx="11603657" cy="15339946"/>
          </a:xfrm>
          <a:prstGeom prst="parallelogram">
            <a:avLst>
              <a:gd name="adj" fmla="val 75238"/>
            </a:avLst>
          </a:prstGeom>
          <a:solidFill>
            <a:schemeClr val="accent6"/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Параллелограмм 9">
            <a:extLst>
              <a:ext uri="{FF2B5EF4-FFF2-40B4-BE49-F238E27FC236}">
                <a16:creationId xmlns:a16="http://schemas.microsoft.com/office/drawing/2014/main" id="{E057902F-39C0-604D-8625-53D8BAD3C3F1}"/>
              </a:ext>
            </a:extLst>
          </p:cNvPr>
          <p:cNvSpPr/>
          <p:nvPr/>
        </p:nvSpPr>
        <p:spPr>
          <a:xfrm>
            <a:off x="5564770" y="10789171"/>
            <a:ext cx="3024336" cy="3998149"/>
          </a:xfrm>
          <a:prstGeom prst="parallelogram">
            <a:avLst>
              <a:gd name="adj" fmla="val 75238"/>
            </a:avLst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Параллелограмм 10">
            <a:extLst>
              <a:ext uri="{FF2B5EF4-FFF2-40B4-BE49-F238E27FC236}">
                <a16:creationId xmlns:a16="http://schemas.microsoft.com/office/drawing/2014/main" id="{8AE1205A-D181-5C48-BD27-92C37686ADE3}"/>
              </a:ext>
            </a:extLst>
          </p:cNvPr>
          <p:cNvSpPr/>
          <p:nvPr/>
        </p:nvSpPr>
        <p:spPr>
          <a:xfrm>
            <a:off x="22417136" y="-4856159"/>
            <a:ext cx="6058091" cy="8008750"/>
          </a:xfrm>
          <a:prstGeom prst="parallelogram">
            <a:avLst>
              <a:gd name="adj" fmla="val 75238"/>
            </a:avLst>
          </a:prstGeom>
          <a:solidFill>
            <a:schemeClr val="accent6"/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Параллелограмм 12">
            <a:extLst>
              <a:ext uri="{FF2B5EF4-FFF2-40B4-BE49-F238E27FC236}">
                <a16:creationId xmlns:a16="http://schemas.microsoft.com/office/drawing/2014/main" id="{947ED486-81A8-CD49-8915-25DC60AD57AB}"/>
              </a:ext>
            </a:extLst>
          </p:cNvPr>
          <p:cNvSpPr/>
          <p:nvPr/>
        </p:nvSpPr>
        <p:spPr>
          <a:xfrm>
            <a:off x="682637" y="7236346"/>
            <a:ext cx="3024336" cy="3998149"/>
          </a:xfrm>
          <a:prstGeom prst="parallelogram">
            <a:avLst>
              <a:gd name="adj" fmla="val 75238"/>
            </a:avLst>
          </a:prstGeom>
          <a:solidFill>
            <a:schemeClr val="accent1"/>
          </a:solidFill>
          <a:ln w="25400">
            <a:noFill/>
            <a:miter lim="400000"/>
          </a:ln>
        </p:spPr>
        <p:txBody>
          <a:bodyPr lIns="50800" tIns="50800" rIns="50800" bIns="50800" rtlCol="0" anchor="ctr"/>
          <a:lstStyle/>
          <a:p>
            <a:pPr algn="ctr"/>
            <a:endParaRPr lang="ru-RU" sz="3200" baseline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690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A2B2F9A-78F0-6C41-B5F9-467D667ECFDE}"/>
              </a:ext>
            </a:extLst>
          </p:cNvPr>
          <p:cNvSpPr txBox="1">
            <a:spLocks/>
          </p:cNvSpPr>
          <p:nvPr/>
        </p:nvSpPr>
        <p:spPr bwMode="auto">
          <a:xfrm>
            <a:off x="14568264" y="5921896"/>
            <a:ext cx="9100367" cy="479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3000" b="1" dirty="0">
                <a:solidFill>
                  <a:schemeClr val="bg2"/>
                </a:solidFill>
                <a:latin typeface="Titillium" pitchFamily="2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rPr>
              <a:t>SECTION BREAK</a:t>
            </a:r>
            <a:endParaRPr lang="x-none" altLang="x-none" sz="13000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oppins Medium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91E0CBE-12D7-AE47-BDFA-CBF473D7EC45}"/>
              </a:ext>
            </a:extLst>
          </p:cNvPr>
          <p:cNvGrpSpPr/>
          <p:nvPr/>
        </p:nvGrpSpPr>
        <p:grpSpPr>
          <a:xfrm>
            <a:off x="14552419" y="10306560"/>
            <a:ext cx="10173470" cy="1746019"/>
            <a:chOff x="14552419" y="10306560"/>
            <a:chExt cx="10173470" cy="174601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7914A1A-90DC-EE4B-9634-90737503F426}"/>
                </a:ext>
              </a:extLst>
            </p:cNvPr>
            <p:cNvSpPr/>
            <p:nvPr/>
          </p:nvSpPr>
          <p:spPr>
            <a:xfrm>
              <a:off x="14552419" y="10306560"/>
              <a:ext cx="10173470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PowerPoint, Keynote &amp; Google Slides</a:t>
              </a:r>
              <a:endParaRPr lang="ru-RU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C4EBE23-DFED-D948-B41B-663B7DCAF632}"/>
                </a:ext>
              </a:extLst>
            </p:cNvPr>
            <p:cNvSpPr/>
            <p:nvPr/>
          </p:nvSpPr>
          <p:spPr>
            <a:xfrm>
              <a:off x="14552419" y="11136238"/>
              <a:ext cx="8337941" cy="916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000" dirty="0">
                  <a:solidFill>
                    <a:schemeClr val="accent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Templates</a:t>
              </a:r>
              <a:endParaRPr lang="ru-RU" sz="4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F4C6593E-A1E8-494F-8908-D0A61516F7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0760" y="1008282"/>
            <a:ext cx="11613963" cy="11610358"/>
          </a:xfrm>
        </p:spPr>
      </p:sp>
    </p:spTree>
    <p:extLst>
      <p:ext uri="{BB962C8B-B14F-4D97-AF65-F5344CB8AC3E}">
        <p14:creationId xmlns:p14="http://schemas.microsoft.com/office/powerpoint/2010/main" val="393274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A250-460C-3846-BB8D-8D1084817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9</a:t>
            </a:fld>
            <a:endParaRPr lang="x-none" altLang="x-none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DE67FAF-0D94-354F-857C-96B25BB0F8C3}"/>
              </a:ext>
            </a:extLst>
          </p:cNvPr>
          <p:cNvGrpSpPr/>
          <p:nvPr/>
        </p:nvGrpSpPr>
        <p:grpSpPr>
          <a:xfrm>
            <a:off x="1822848" y="2090875"/>
            <a:ext cx="5904656" cy="8511541"/>
            <a:chOff x="1822848" y="2090875"/>
            <a:chExt cx="5904656" cy="851154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0E0D438-3950-2543-AD39-19FF9CC1D6A5}"/>
                </a:ext>
              </a:extLst>
            </p:cNvPr>
            <p:cNvSpPr/>
            <p:nvPr/>
          </p:nvSpPr>
          <p:spPr>
            <a:xfrm>
              <a:off x="1822848" y="8909132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40968FEC-AA64-2E4A-A965-4DB9F312EA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15850" y="7760755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81DAF8B6-D71B-3640-9D6F-AEB483FFDA4F}"/>
                </a:ext>
              </a:extLst>
            </p:cNvPr>
            <p:cNvGrpSpPr/>
            <p:nvPr/>
          </p:nvGrpSpPr>
          <p:grpSpPr>
            <a:xfrm>
              <a:off x="2400605" y="2090875"/>
              <a:ext cx="4749142" cy="4751151"/>
              <a:chOff x="2335396" y="2090875"/>
              <a:chExt cx="4749142" cy="4751151"/>
            </a:xfrm>
          </p:grpSpPr>
          <p:sp>
            <p:nvSpPr>
              <p:cNvPr id="19" name="Oval 2">
                <a:extLst>
                  <a:ext uri="{FF2B5EF4-FFF2-40B4-BE49-F238E27FC236}">
                    <a16:creationId xmlns:a16="http://schemas.microsoft.com/office/drawing/2014/main" id="{741D44E9-BE46-DC4C-9DF1-B35150A04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396" y="2092771"/>
                <a:ext cx="4749142" cy="4749255"/>
              </a:xfrm>
              <a:prstGeom prst="ellipse">
                <a:avLst/>
              </a:prstGeom>
              <a:noFill/>
              <a:ln w="63500">
                <a:solidFill>
                  <a:schemeClr val="bg1"/>
                </a:solidFill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/>
                <a:endParaRPr lang="ru-RU" altLang="ru-RU" sz="11600" b="0">
                  <a:solidFill>
                    <a:srgbClr val="77716C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Open Sans Light" panose="020B0306030504020204" pitchFamily="34" charset="0"/>
                </a:endParaRPr>
              </a:p>
            </p:txBody>
          </p:sp>
          <p:sp>
            <p:nvSpPr>
              <p:cNvPr id="20" name="AutoShape 3">
                <a:extLst>
                  <a:ext uri="{FF2B5EF4-FFF2-40B4-BE49-F238E27FC236}">
                    <a16:creationId xmlns:a16="http://schemas.microsoft.com/office/drawing/2014/main" id="{E827D78E-1AF5-F74D-89A4-4BC232638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9238" y="2090875"/>
                <a:ext cx="4335107" cy="4504958"/>
              </a:xfrm>
              <a:custGeom>
                <a:avLst/>
                <a:gdLst>
                  <a:gd name="T0" fmla="*/ 10800 w 21600"/>
                  <a:gd name="T1" fmla="+- 0 10817 35"/>
                  <a:gd name="T2" fmla="*/ 10817 h 21565"/>
                  <a:gd name="T3" fmla="*/ 10800 w 21600"/>
                  <a:gd name="T4" fmla="+- 0 10817 35"/>
                  <a:gd name="T5" fmla="*/ 10817 h 21565"/>
                  <a:gd name="T6" fmla="*/ 10800 w 21600"/>
                  <a:gd name="T7" fmla="+- 0 10817 35"/>
                  <a:gd name="T8" fmla="*/ 10817 h 21565"/>
                  <a:gd name="T9" fmla="*/ 10800 w 21600"/>
                  <a:gd name="T10" fmla="+- 0 10817 35"/>
                  <a:gd name="T11" fmla="*/ 10817 h 21565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600" h="21565">
                    <a:moveTo>
                      <a:pt x="9086" y="23"/>
                    </a:moveTo>
                    <a:cubicBezTo>
                      <a:pt x="8136" y="82"/>
                      <a:pt x="7198" y="250"/>
                      <a:pt x="6290" y="525"/>
                    </a:cubicBezTo>
                    <a:cubicBezTo>
                      <a:pt x="5430" y="777"/>
                      <a:pt x="4603" y="1125"/>
                      <a:pt x="3828" y="1563"/>
                    </a:cubicBezTo>
                    <a:cubicBezTo>
                      <a:pt x="3152" y="1944"/>
                      <a:pt x="2520" y="2392"/>
                      <a:pt x="1939" y="2898"/>
                    </a:cubicBezTo>
                    <a:lnTo>
                      <a:pt x="2269" y="3153"/>
                    </a:lnTo>
                    <a:lnTo>
                      <a:pt x="2301" y="3271"/>
                    </a:lnTo>
                    <a:lnTo>
                      <a:pt x="2323" y="3390"/>
                    </a:lnTo>
                    <a:lnTo>
                      <a:pt x="2472" y="3487"/>
                    </a:lnTo>
                    <a:lnTo>
                      <a:pt x="2559" y="3376"/>
                    </a:lnTo>
                    <a:lnTo>
                      <a:pt x="2422" y="3429"/>
                    </a:lnTo>
                    <a:lnTo>
                      <a:pt x="2452" y="3362"/>
                    </a:lnTo>
                    <a:lnTo>
                      <a:pt x="2337" y="3335"/>
                    </a:lnTo>
                    <a:lnTo>
                      <a:pt x="2394" y="3275"/>
                    </a:lnTo>
                    <a:lnTo>
                      <a:pt x="2326" y="3196"/>
                    </a:lnTo>
                    <a:lnTo>
                      <a:pt x="2363" y="3143"/>
                    </a:lnTo>
                    <a:lnTo>
                      <a:pt x="2352" y="3068"/>
                    </a:lnTo>
                    <a:lnTo>
                      <a:pt x="2493" y="3000"/>
                    </a:lnTo>
                    <a:lnTo>
                      <a:pt x="2633" y="2917"/>
                    </a:lnTo>
                    <a:lnTo>
                      <a:pt x="2801" y="2806"/>
                    </a:lnTo>
                    <a:lnTo>
                      <a:pt x="2889" y="2658"/>
                    </a:lnTo>
                    <a:lnTo>
                      <a:pt x="3025" y="2567"/>
                    </a:lnTo>
                    <a:lnTo>
                      <a:pt x="3130" y="2504"/>
                    </a:lnTo>
                    <a:lnTo>
                      <a:pt x="3141" y="2583"/>
                    </a:lnTo>
                    <a:lnTo>
                      <a:pt x="2992" y="2644"/>
                    </a:lnTo>
                    <a:lnTo>
                      <a:pt x="3059" y="2671"/>
                    </a:lnTo>
                    <a:lnTo>
                      <a:pt x="3380" y="2523"/>
                    </a:lnTo>
                    <a:lnTo>
                      <a:pt x="3623" y="2428"/>
                    </a:lnTo>
                    <a:lnTo>
                      <a:pt x="3917" y="2369"/>
                    </a:lnTo>
                    <a:lnTo>
                      <a:pt x="4000" y="2309"/>
                    </a:lnTo>
                    <a:lnTo>
                      <a:pt x="3856" y="2309"/>
                    </a:lnTo>
                    <a:lnTo>
                      <a:pt x="3853" y="2239"/>
                    </a:lnTo>
                    <a:lnTo>
                      <a:pt x="3962" y="2183"/>
                    </a:lnTo>
                    <a:lnTo>
                      <a:pt x="4183" y="2047"/>
                    </a:lnTo>
                    <a:lnTo>
                      <a:pt x="4190" y="1984"/>
                    </a:lnTo>
                    <a:lnTo>
                      <a:pt x="4283" y="1979"/>
                    </a:lnTo>
                    <a:lnTo>
                      <a:pt x="4441" y="1939"/>
                    </a:lnTo>
                    <a:lnTo>
                      <a:pt x="4453" y="1840"/>
                    </a:lnTo>
                    <a:lnTo>
                      <a:pt x="4510" y="1868"/>
                    </a:lnTo>
                    <a:lnTo>
                      <a:pt x="4533" y="1968"/>
                    </a:lnTo>
                    <a:lnTo>
                      <a:pt x="4543" y="2070"/>
                    </a:lnTo>
                    <a:lnTo>
                      <a:pt x="4592" y="2115"/>
                    </a:lnTo>
                    <a:lnTo>
                      <a:pt x="4656" y="2175"/>
                    </a:lnTo>
                    <a:lnTo>
                      <a:pt x="4585" y="2303"/>
                    </a:lnTo>
                    <a:lnTo>
                      <a:pt x="4482" y="2396"/>
                    </a:lnTo>
                    <a:lnTo>
                      <a:pt x="4471" y="2458"/>
                    </a:lnTo>
                    <a:lnTo>
                      <a:pt x="4369" y="2605"/>
                    </a:lnTo>
                    <a:lnTo>
                      <a:pt x="4398" y="2668"/>
                    </a:lnTo>
                    <a:lnTo>
                      <a:pt x="4262" y="2803"/>
                    </a:lnTo>
                    <a:lnTo>
                      <a:pt x="4191" y="2746"/>
                    </a:lnTo>
                    <a:lnTo>
                      <a:pt x="4116" y="2905"/>
                    </a:lnTo>
                    <a:lnTo>
                      <a:pt x="4057" y="2992"/>
                    </a:lnTo>
                    <a:lnTo>
                      <a:pt x="4098" y="3042"/>
                    </a:lnTo>
                    <a:lnTo>
                      <a:pt x="4178" y="2992"/>
                    </a:lnTo>
                    <a:lnTo>
                      <a:pt x="4258" y="2972"/>
                    </a:lnTo>
                    <a:lnTo>
                      <a:pt x="4459" y="3139"/>
                    </a:lnTo>
                    <a:lnTo>
                      <a:pt x="4436" y="3209"/>
                    </a:lnTo>
                    <a:lnTo>
                      <a:pt x="4351" y="3259"/>
                    </a:lnTo>
                    <a:lnTo>
                      <a:pt x="4251" y="3315"/>
                    </a:lnTo>
                    <a:lnTo>
                      <a:pt x="4185" y="3368"/>
                    </a:lnTo>
                    <a:lnTo>
                      <a:pt x="4295" y="3423"/>
                    </a:lnTo>
                    <a:lnTo>
                      <a:pt x="4269" y="3486"/>
                    </a:lnTo>
                    <a:lnTo>
                      <a:pt x="4473" y="3505"/>
                    </a:lnTo>
                    <a:lnTo>
                      <a:pt x="4369" y="3522"/>
                    </a:lnTo>
                    <a:lnTo>
                      <a:pt x="4201" y="3552"/>
                    </a:lnTo>
                    <a:lnTo>
                      <a:pt x="4152" y="3499"/>
                    </a:lnTo>
                    <a:lnTo>
                      <a:pt x="4089" y="3441"/>
                    </a:lnTo>
                    <a:lnTo>
                      <a:pt x="4019" y="3390"/>
                    </a:lnTo>
                    <a:lnTo>
                      <a:pt x="3891" y="3344"/>
                    </a:lnTo>
                    <a:lnTo>
                      <a:pt x="3803" y="3300"/>
                    </a:lnTo>
                    <a:lnTo>
                      <a:pt x="3868" y="3220"/>
                    </a:lnTo>
                    <a:lnTo>
                      <a:pt x="3806" y="3207"/>
                    </a:lnTo>
                    <a:lnTo>
                      <a:pt x="3678" y="3168"/>
                    </a:lnTo>
                    <a:lnTo>
                      <a:pt x="3512" y="3208"/>
                    </a:lnTo>
                    <a:lnTo>
                      <a:pt x="3259" y="3298"/>
                    </a:lnTo>
                    <a:lnTo>
                      <a:pt x="3088" y="3347"/>
                    </a:lnTo>
                    <a:lnTo>
                      <a:pt x="2900" y="3438"/>
                    </a:lnTo>
                    <a:lnTo>
                      <a:pt x="2768" y="3517"/>
                    </a:lnTo>
                    <a:lnTo>
                      <a:pt x="2753" y="3443"/>
                    </a:lnTo>
                    <a:lnTo>
                      <a:pt x="2648" y="3431"/>
                    </a:lnTo>
                    <a:lnTo>
                      <a:pt x="2583" y="3483"/>
                    </a:lnTo>
                    <a:lnTo>
                      <a:pt x="2715" y="3613"/>
                    </a:lnTo>
                    <a:lnTo>
                      <a:pt x="2833" y="3625"/>
                    </a:lnTo>
                    <a:lnTo>
                      <a:pt x="2906" y="3685"/>
                    </a:lnTo>
                    <a:cubicBezTo>
                      <a:pt x="2911" y="3684"/>
                      <a:pt x="2916" y="3682"/>
                      <a:pt x="2921" y="3681"/>
                    </a:cubicBezTo>
                    <a:cubicBezTo>
                      <a:pt x="2927" y="3679"/>
                      <a:pt x="2932" y="3677"/>
                      <a:pt x="2938" y="3676"/>
                    </a:cubicBezTo>
                    <a:cubicBezTo>
                      <a:pt x="2943" y="3674"/>
                      <a:pt x="2948" y="3672"/>
                      <a:pt x="2953" y="3670"/>
                    </a:cubicBezTo>
                    <a:cubicBezTo>
                      <a:pt x="2959" y="3669"/>
                      <a:pt x="2964" y="3667"/>
                      <a:pt x="2970" y="3665"/>
                    </a:cubicBezTo>
                    <a:lnTo>
                      <a:pt x="3075" y="3642"/>
                    </a:lnTo>
                    <a:lnTo>
                      <a:pt x="3110" y="3699"/>
                    </a:lnTo>
                    <a:lnTo>
                      <a:pt x="3121" y="3779"/>
                    </a:lnTo>
                    <a:lnTo>
                      <a:pt x="3184" y="3751"/>
                    </a:lnTo>
                    <a:lnTo>
                      <a:pt x="3226" y="3695"/>
                    </a:lnTo>
                    <a:lnTo>
                      <a:pt x="3375" y="3677"/>
                    </a:lnTo>
                    <a:lnTo>
                      <a:pt x="3302" y="3735"/>
                    </a:lnTo>
                    <a:lnTo>
                      <a:pt x="3337" y="3785"/>
                    </a:lnTo>
                    <a:lnTo>
                      <a:pt x="3464" y="3740"/>
                    </a:lnTo>
                    <a:lnTo>
                      <a:pt x="3605" y="3697"/>
                    </a:lnTo>
                    <a:lnTo>
                      <a:pt x="3685" y="3634"/>
                    </a:lnTo>
                    <a:lnTo>
                      <a:pt x="3767" y="3570"/>
                    </a:lnTo>
                    <a:lnTo>
                      <a:pt x="3866" y="3605"/>
                    </a:lnTo>
                    <a:lnTo>
                      <a:pt x="3970" y="3570"/>
                    </a:lnTo>
                    <a:lnTo>
                      <a:pt x="3935" y="3717"/>
                    </a:lnTo>
                    <a:lnTo>
                      <a:pt x="3900" y="3796"/>
                    </a:lnTo>
                    <a:lnTo>
                      <a:pt x="4031" y="3819"/>
                    </a:lnTo>
                    <a:lnTo>
                      <a:pt x="4013" y="3931"/>
                    </a:lnTo>
                    <a:lnTo>
                      <a:pt x="3902" y="4039"/>
                    </a:lnTo>
                    <a:lnTo>
                      <a:pt x="3870" y="4120"/>
                    </a:lnTo>
                    <a:lnTo>
                      <a:pt x="4006" y="4081"/>
                    </a:lnTo>
                    <a:lnTo>
                      <a:pt x="4160" y="4204"/>
                    </a:lnTo>
                    <a:lnTo>
                      <a:pt x="4272" y="4300"/>
                    </a:lnTo>
                    <a:lnTo>
                      <a:pt x="4380" y="4419"/>
                    </a:lnTo>
                    <a:lnTo>
                      <a:pt x="4313" y="4482"/>
                    </a:lnTo>
                    <a:lnTo>
                      <a:pt x="4315" y="4548"/>
                    </a:lnTo>
                    <a:lnTo>
                      <a:pt x="4404" y="4548"/>
                    </a:lnTo>
                    <a:lnTo>
                      <a:pt x="4505" y="4482"/>
                    </a:lnTo>
                    <a:lnTo>
                      <a:pt x="4601" y="4419"/>
                    </a:lnTo>
                    <a:lnTo>
                      <a:pt x="4685" y="4321"/>
                    </a:lnTo>
                    <a:lnTo>
                      <a:pt x="4793" y="4379"/>
                    </a:lnTo>
                    <a:lnTo>
                      <a:pt x="4875" y="4412"/>
                    </a:lnTo>
                    <a:lnTo>
                      <a:pt x="5081" y="4312"/>
                    </a:lnTo>
                    <a:lnTo>
                      <a:pt x="5053" y="4389"/>
                    </a:lnTo>
                    <a:lnTo>
                      <a:pt x="4952" y="4427"/>
                    </a:lnTo>
                    <a:lnTo>
                      <a:pt x="5017" y="4524"/>
                    </a:lnTo>
                    <a:lnTo>
                      <a:pt x="5023" y="4586"/>
                    </a:lnTo>
                    <a:lnTo>
                      <a:pt x="4945" y="4631"/>
                    </a:lnTo>
                    <a:lnTo>
                      <a:pt x="4863" y="4721"/>
                    </a:lnTo>
                    <a:lnTo>
                      <a:pt x="4845" y="4785"/>
                    </a:lnTo>
                    <a:lnTo>
                      <a:pt x="4832" y="4875"/>
                    </a:lnTo>
                    <a:lnTo>
                      <a:pt x="4882" y="4928"/>
                    </a:lnTo>
                    <a:lnTo>
                      <a:pt x="4927" y="4888"/>
                    </a:lnTo>
                    <a:lnTo>
                      <a:pt x="5049" y="4859"/>
                    </a:lnTo>
                    <a:lnTo>
                      <a:pt x="5133" y="4920"/>
                    </a:lnTo>
                    <a:lnTo>
                      <a:pt x="5201" y="4925"/>
                    </a:lnTo>
                    <a:lnTo>
                      <a:pt x="5294" y="4915"/>
                    </a:lnTo>
                    <a:lnTo>
                      <a:pt x="5330" y="4816"/>
                    </a:lnTo>
                    <a:lnTo>
                      <a:pt x="5400" y="4753"/>
                    </a:lnTo>
                    <a:lnTo>
                      <a:pt x="5430" y="4677"/>
                    </a:lnTo>
                    <a:lnTo>
                      <a:pt x="5376" y="4574"/>
                    </a:lnTo>
                    <a:lnTo>
                      <a:pt x="5359" y="4504"/>
                    </a:lnTo>
                    <a:lnTo>
                      <a:pt x="5451" y="4447"/>
                    </a:lnTo>
                    <a:lnTo>
                      <a:pt x="5511" y="4355"/>
                    </a:lnTo>
                    <a:lnTo>
                      <a:pt x="5558" y="4240"/>
                    </a:lnTo>
                    <a:lnTo>
                      <a:pt x="5632" y="4133"/>
                    </a:lnTo>
                    <a:lnTo>
                      <a:pt x="5671" y="4063"/>
                    </a:lnTo>
                    <a:lnTo>
                      <a:pt x="5759" y="3948"/>
                    </a:lnTo>
                    <a:lnTo>
                      <a:pt x="5792" y="3827"/>
                    </a:lnTo>
                    <a:lnTo>
                      <a:pt x="5807" y="3736"/>
                    </a:lnTo>
                    <a:lnTo>
                      <a:pt x="5856" y="3649"/>
                    </a:lnTo>
                    <a:lnTo>
                      <a:pt x="5831" y="3569"/>
                    </a:lnTo>
                    <a:lnTo>
                      <a:pt x="5770" y="3601"/>
                    </a:lnTo>
                    <a:lnTo>
                      <a:pt x="5657" y="3558"/>
                    </a:lnTo>
                    <a:lnTo>
                      <a:pt x="5697" y="3495"/>
                    </a:lnTo>
                    <a:lnTo>
                      <a:pt x="5774" y="3495"/>
                    </a:lnTo>
                    <a:lnTo>
                      <a:pt x="5846" y="3458"/>
                    </a:lnTo>
                    <a:lnTo>
                      <a:pt x="5834" y="3390"/>
                    </a:lnTo>
                    <a:lnTo>
                      <a:pt x="5763" y="3366"/>
                    </a:lnTo>
                    <a:lnTo>
                      <a:pt x="5763" y="3275"/>
                    </a:lnTo>
                    <a:lnTo>
                      <a:pt x="5754" y="3184"/>
                    </a:lnTo>
                    <a:lnTo>
                      <a:pt x="5788" y="3070"/>
                    </a:lnTo>
                    <a:lnTo>
                      <a:pt x="5948" y="3025"/>
                    </a:lnTo>
                    <a:lnTo>
                      <a:pt x="6106" y="3002"/>
                    </a:lnTo>
                    <a:lnTo>
                      <a:pt x="6182" y="2933"/>
                    </a:lnTo>
                    <a:lnTo>
                      <a:pt x="6223" y="2853"/>
                    </a:lnTo>
                    <a:lnTo>
                      <a:pt x="6276" y="2714"/>
                    </a:lnTo>
                    <a:lnTo>
                      <a:pt x="6304" y="2625"/>
                    </a:lnTo>
                    <a:lnTo>
                      <a:pt x="6386" y="2573"/>
                    </a:lnTo>
                    <a:lnTo>
                      <a:pt x="6558" y="2545"/>
                    </a:lnTo>
                    <a:lnTo>
                      <a:pt x="6670" y="2513"/>
                    </a:lnTo>
                    <a:lnTo>
                      <a:pt x="6806" y="2370"/>
                    </a:lnTo>
                    <a:lnTo>
                      <a:pt x="6948" y="2275"/>
                    </a:lnTo>
                    <a:lnTo>
                      <a:pt x="6933" y="2207"/>
                    </a:lnTo>
                    <a:lnTo>
                      <a:pt x="6985" y="2152"/>
                    </a:lnTo>
                    <a:lnTo>
                      <a:pt x="6810" y="2131"/>
                    </a:lnTo>
                    <a:lnTo>
                      <a:pt x="6933" y="2039"/>
                    </a:lnTo>
                    <a:lnTo>
                      <a:pt x="6992" y="1961"/>
                    </a:lnTo>
                    <a:lnTo>
                      <a:pt x="7130" y="1910"/>
                    </a:lnTo>
                    <a:lnTo>
                      <a:pt x="7036" y="1841"/>
                    </a:lnTo>
                    <a:lnTo>
                      <a:pt x="7084" y="1808"/>
                    </a:lnTo>
                    <a:lnTo>
                      <a:pt x="7301" y="1836"/>
                    </a:lnTo>
                    <a:lnTo>
                      <a:pt x="7394" y="1898"/>
                    </a:lnTo>
                    <a:lnTo>
                      <a:pt x="7525" y="1886"/>
                    </a:lnTo>
                    <a:lnTo>
                      <a:pt x="7625" y="1837"/>
                    </a:lnTo>
                    <a:lnTo>
                      <a:pt x="7769" y="1808"/>
                    </a:lnTo>
                    <a:lnTo>
                      <a:pt x="7803" y="1735"/>
                    </a:lnTo>
                    <a:lnTo>
                      <a:pt x="7739" y="1695"/>
                    </a:lnTo>
                    <a:lnTo>
                      <a:pt x="7920" y="1618"/>
                    </a:lnTo>
                    <a:lnTo>
                      <a:pt x="8000" y="1631"/>
                    </a:lnTo>
                    <a:lnTo>
                      <a:pt x="8201" y="1543"/>
                    </a:lnTo>
                    <a:lnTo>
                      <a:pt x="8282" y="1542"/>
                    </a:lnTo>
                    <a:lnTo>
                      <a:pt x="8333" y="1495"/>
                    </a:lnTo>
                    <a:lnTo>
                      <a:pt x="8407" y="1500"/>
                    </a:lnTo>
                    <a:lnTo>
                      <a:pt x="8475" y="1531"/>
                    </a:lnTo>
                    <a:lnTo>
                      <a:pt x="8385" y="1575"/>
                    </a:lnTo>
                    <a:lnTo>
                      <a:pt x="8397" y="1694"/>
                    </a:lnTo>
                    <a:lnTo>
                      <a:pt x="8477" y="1689"/>
                    </a:lnTo>
                    <a:lnTo>
                      <a:pt x="8584" y="1717"/>
                    </a:lnTo>
                    <a:lnTo>
                      <a:pt x="8606" y="1767"/>
                    </a:lnTo>
                    <a:lnTo>
                      <a:pt x="8695" y="1726"/>
                    </a:lnTo>
                    <a:lnTo>
                      <a:pt x="8826" y="1682"/>
                    </a:lnTo>
                    <a:lnTo>
                      <a:pt x="8888" y="1717"/>
                    </a:lnTo>
                    <a:lnTo>
                      <a:pt x="8995" y="1745"/>
                    </a:lnTo>
                    <a:lnTo>
                      <a:pt x="9107" y="1710"/>
                    </a:lnTo>
                    <a:lnTo>
                      <a:pt x="9143" y="1654"/>
                    </a:lnTo>
                    <a:lnTo>
                      <a:pt x="9185" y="1568"/>
                    </a:lnTo>
                    <a:lnTo>
                      <a:pt x="9304" y="1550"/>
                    </a:lnTo>
                    <a:lnTo>
                      <a:pt x="9374" y="1586"/>
                    </a:lnTo>
                    <a:lnTo>
                      <a:pt x="9432" y="1592"/>
                    </a:lnTo>
                    <a:lnTo>
                      <a:pt x="9463" y="1500"/>
                    </a:lnTo>
                    <a:lnTo>
                      <a:pt x="9548" y="1451"/>
                    </a:lnTo>
                    <a:lnTo>
                      <a:pt x="9703" y="1396"/>
                    </a:lnTo>
                    <a:lnTo>
                      <a:pt x="9820" y="1356"/>
                    </a:lnTo>
                    <a:lnTo>
                      <a:pt x="9897" y="1345"/>
                    </a:lnTo>
                    <a:lnTo>
                      <a:pt x="9901" y="1284"/>
                    </a:lnTo>
                    <a:lnTo>
                      <a:pt x="9792" y="1212"/>
                    </a:lnTo>
                    <a:lnTo>
                      <a:pt x="9927" y="1206"/>
                    </a:lnTo>
                    <a:lnTo>
                      <a:pt x="10044" y="1229"/>
                    </a:lnTo>
                    <a:lnTo>
                      <a:pt x="10153" y="1224"/>
                    </a:lnTo>
                    <a:lnTo>
                      <a:pt x="10213" y="1143"/>
                    </a:lnTo>
                    <a:lnTo>
                      <a:pt x="10129" y="1063"/>
                    </a:lnTo>
                    <a:lnTo>
                      <a:pt x="10189" y="1054"/>
                    </a:lnTo>
                    <a:lnTo>
                      <a:pt x="10295" y="1106"/>
                    </a:lnTo>
                    <a:lnTo>
                      <a:pt x="10396" y="1106"/>
                    </a:lnTo>
                    <a:lnTo>
                      <a:pt x="10452" y="1077"/>
                    </a:lnTo>
                    <a:lnTo>
                      <a:pt x="10539" y="1019"/>
                    </a:lnTo>
                    <a:lnTo>
                      <a:pt x="10545" y="1091"/>
                    </a:lnTo>
                    <a:lnTo>
                      <a:pt x="10514" y="1161"/>
                    </a:lnTo>
                    <a:lnTo>
                      <a:pt x="10590" y="1194"/>
                    </a:lnTo>
                    <a:lnTo>
                      <a:pt x="10623" y="1094"/>
                    </a:lnTo>
                    <a:lnTo>
                      <a:pt x="10705" y="1043"/>
                    </a:lnTo>
                    <a:lnTo>
                      <a:pt x="10724" y="959"/>
                    </a:lnTo>
                    <a:lnTo>
                      <a:pt x="10741" y="860"/>
                    </a:lnTo>
                    <a:lnTo>
                      <a:pt x="10745" y="748"/>
                    </a:lnTo>
                    <a:lnTo>
                      <a:pt x="10830" y="692"/>
                    </a:lnTo>
                    <a:lnTo>
                      <a:pt x="10923" y="669"/>
                    </a:lnTo>
                    <a:lnTo>
                      <a:pt x="11046" y="676"/>
                    </a:lnTo>
                    <a:lnTo>
                      <a:pt x="10996" y="718"/>
                    </a:lnTo>
                    <a:lnTo>
                      <a:pt x="10926" y="730"/>
                    </a:lnTo>
                    <a:lnTo>
                      <a:pt x="10809" y="796"/>
                    </a:lnTo>
                    <a:lnTo>
                      <a:pt x="10822" y="880"/>
                    </a:lnTo>
                    <a:lnTo>
                      <a:pt x="10780" y="1004"/>
                    </a:lnTo>
                    <a:lnTo>
                      <a:pt x="10773" y="1057"/>
                    </a:lnTo>
                    <a:lnTo>
                      <a:pt x="10726" y="1110"/>
                    </a:lnTo>
                    <a:lnTo>
                      <a:pt x="10695" y="1170"/>
                    </a:lnTo>
                    <a:lnTo>
                      <a:pt x="10854" y="1228"/>
                    </a:lnTo>
                    <a:lnTo>
                      <a:pt x="10934" y="1193"/>
                    </a:lnTo>
                    <a:lnTo>
                      <a:pt x="10996" y="1175"/>
                    </a:lnTo>
                    <a:lnTo>
                      <a:pt x="11055" y="1115"/>
                    </a:lnTo>
                    <a:lnTo>
                      <a:pt x="11171" y="1081"/>
                    </a:lnTo>
                    <a:lnTo>
                      <a:pt x="11235" y="1049"/>
                    </a:lnTo>
                    <a:lnTo>
                      <a:pt x="11245" y="988"/>
                    </a:lnTo>
                    <a:lnTo>
                      <a:pt x="11214" y="895"/>
                    </a:lnTo>
                    <a:lnTo>
                      <a:pt x="11309" y="918"/>
                    </a:lnTo>
                    <a:lnTo>
                      <a:pt x="11442" y="1015"/>
                    </a:lnTo>
                    <a:lnTo>
                      <a:pt x="11487" y="1063"/>
                    </a:lnTo>
                    <a:lnTo>
                      <a:pt x="11615" y="1114"/>
                    </a:lnTo>
                    <a:lnTo>
                      <a:pt x="11833" y="1289"/>
                    </a:lnTo>
                    <a:lnTo>
                      <a:pt x="11757" y="1340"/>
                    </a:lnTo>
                    <a:cubicBezTo>
                      <a:pt x="11734" y="1353"/>
                      <a:pt x="11710" y="1365"/>
                      <a:pt x="11686" y="1375"/>
                    </a:cubicBezTo>
                    <a:cubicBezTo>
                      <a:pt x="11643" y="1391"/>
                      <a:pt x="11600" y="1403"/>
                      <a:pt x="11555" y="1408"/>
                    </a:cubicBezTo>
                    <a:lnTo>
                      <a:pt x="11462" y="1448"/>
                    </a:lnTo>
                    <a:cubicBezTo>
                      <a:pt x="11416" y="1468"/>
                      <a:pt x="11368" y="1486"/>
                      <a:pt x="11320" y="1500"/>
                    </a:cubicBezTo>
                    <a:cubicBezTo>
                      <a:pt x="11300" y="1506"/>
                      <a:pt x="11281" y="1511"/>
                      <a:pt x="11261" y="1516"/>
                    </a:cubicBezTo>
                    <a:lnTo>
                      <a:pt x="11181" y="1507"/>
                    </a:lnTo>
                    <a:lnTo>
                      <a:pt x="11030" y="1507"/>
                    </a:lnTo>
                    <a:lnTo>
                      <a:pt x="10934" y="1503"/>
                    </a:lnTo>
                    <a:lnTo>
                      <a:pt x="10809" y="1515"/>
                    </a:lnTo>
                    <a:lnTo>
                      <a:pt x="10747" y="1614"/>
                    </a:lnTo>
                    <a:lnTo>
                      <a:pt x="10819" y="1631"/>
                    </a:lnTo>
                    <a:lnTo>
                      <a:pt x="10969" y="1619"/>
                    </a:lnTo>
                    <a:lnTo>
                      <a:pt x="11157" y="1625"/>
                    </a:lnTo>
                    <a:lnTo>
                      <a:pt x="11217" y="1614"/>
                    </a:lnTo>
                    <a:lnTo>
                      <a:pt x="11367" y="1614"/>
                    </a:lnTo>
                    <a:lnTo>
                      <a:pt x="11444" y="1637"/>
                    </a:lnTo>
                    <a:lnTo>
                      <a:pt x="11524" y="1637"/>
                    </a:lnTo>
                    <a:lnTo>
                      <a:pt x="11612" y="1580"/>
                    </a:lnTo>
                    <a:lnTo>
                      <a:pt x="11712" y="1523"/>
                    </a:lnTo>
                    <a:lnTo>
                      <a:pt x="11819" y="1471"/>
                    </a:lnTo>
                    <a:lnTo>
                      <a:pt x="11946" y="1465"/>
                    </a:lnTo>
                    <a:lnTo>
                      <a:pt x="12061" y="1443"/>
                    </a:lnTo>
                    <a:lnTo>
                      <a:pt x="12136" y="1357"/>
                    </a:lnTo>
                    <a:lnTo>
                      <a:pt x="12043" y="1285"/>
                    </a:lnTo>
                    <a:lnTo>
                      <a:pt x="11919" y="1210"/>
                    </a:lnTo>
                    <a:lnTo>
                      <a:pt x="11819" y="1205"/>
                    </a:lnTo>
                    <a:lnTo>
                      <a:pt x="11706" y="1174"/>
                    </a:lnTo>
                    <a:lnTo>
                      <a:pt x="11777" y="1143"/>
                    </a:lnTo>
                    <a:lnTo>
                      <a:pt x="11750" y="1051"/>
                    </a:lnTo>
                    <a:lnTo>
                      <a:pt x="11825" y="1016"/>
                    </a:lnTo>
                    <a:lnTo>
                      <a:pt x="11846" y="1077"/>
                    </a:lnTo>
                    <a:lnTo>
                      <a:pt x="11928" y="1117"/>
                    </a:lnTo>
                    <a:lnTo>
                      <a:pt x="12159" y="1117"/>
                    </a:lnTo>
                    <a:lnTo>
                      <a:pt x="12136" y="1175"/>
                    </a:lnTo>
                    <a:lnTo>
                      <a:pt x="12345" y="1232"/>
                    </a:lnTo>
                    <a:lnTo>
                      <a:pt x="12516" y="1260"/>
                    </a:lnTo>
                    <a:lnTo>
                      <a:pt x="12410" y="1269"/>
                    </a:lnTo>
                    <a:lnTo>
                      <a:pt x="12377" y="1343"/>
                    </a:lnTo>
                    <a:lnTo>
                      <a:pt x="12484" y="1372"/>
                    </a:lnTo>
                    <a:lnTo>
                      <a:pt x="12555" y="1355"/>
                    </a:lnTo>
                    <a:lnTo>
                      <a:pt x="12565" y="1284"/>
                    </a:lnTo>
                    <a:lnTo>
                      <a:pt x="12747" y="1256"/>
                    </a:lnTo>
                    <a:lnTo>
                      <a:pt x="12841" y="1250"/>
                    </a:lnTo>
                    <a:lnTo>
                      <a:pt x="12901" y="1278"/>
                    </a:lnTo>
                    <a:lnTo>
                      <a:pt x="12864" y="1328"/>
                    </a:lnTo>
                    <a:lnTo>
                      <a:pt x="12746" y="1364"/>
                    </a:lnTo>
                    <a:lnTo>
                      <a:pt x="12797" y="1425"/>
                    </a:lnTo>
                    <a:lnTo>
                      <a:pt x="12864" y="1482"/>
                    </a:lnTo>
                    <a:lnTo>
                      <a:pt x="12914" y="1448"/>
                    </a:lnTo>
                    <a:lnTo>
                      <a:pt x="13008" y="1431"/>
                    </a:lnTo>
                    <a:lnTo>
                      <a:pt x="13050" y="1368"/>
                    </a:lnTo>
                    <a:lnTo>
                      <a:pt x="13121" y="1351"/>
                    </a:lnTo>
                    <a:lnTo>
                      <a:pt x="13164" y="1395"/>
                    </a:lnTo>
                    <a:lnTo>
                      <a:pt x="13267" y="1387"/>
                    </a:lnTo>
                    <a:lnTo>
                      <a:pt x="13470" y="1475"/>
                    </a:lnTo>
                    <a:lnTo>
                      <a:pt x="13581" y="1528"/>
                    </a:lnTo>
                    <a:lnTo>
                      <a:pt x="13644" y="1571"/>
                    </a:lnTo>
                    <a:lnTo>
                      <a:pt x="13707" y="1588"/>
                    </a:lnTo>
                    <a:lnTo>
                      <a:pt x="13776" y="1583"/>
                    </a:lnTo>
                    <a:lnTo>
                      <a:pt x="13849" y="1548"/>
                    </a:lnTo>
                    <a:lnTo>
                      <a:pt x="13889" y="1674"/>
                    </a:lnTo>
                    <a:lnTo>
                      <a:pt x="13754" y="1658"/>
                    </a:lnTo>
                    <a:lnTo>
                      <a:pt x="13712" y="1733"/>
                    </a:lnTo>
                    <a:lnTo>
                      <a:pt x="13587" y="1707"/>
                    </a:lnTo>
                    <a:lnTo>
                      <a:pt x="13509" y="1604"/>
                    </a:lnTo>
                    <a:lnTo>
                      <a:pt x="13433" y="1532"/>
                    </a:lnTo>
                    <a:lnTo>
                      <a:pt x="13378" y="1440"/>
                    </a:lnTo>
                    <a:lnTo>
                      <a:pt x="13225" y="1451"/>
                    </a:lnTo>
                    <a:lnTo>
                      <a:pt x="13129" y="1479"/>
                    </a:lnTo>
                    <a:lnTo>
                      <a:pt x="13141" y="1552"/>
                    </a:lnTo>
                    <a:lnTo>
                      <a:pt x="13195" y="1653"/>
                    </a:lnTo>
                    <a:lnTo>
                      <a:pt x="13228" y="1725"/>
                    </a:lnTo>
                    <a:lnTo>
                      <a:pt x="13280" y="1806"/>
                    </a:lnTo>
                    <a:lnTo>
                      <a:pt x="13280" y="1882"/>
                    </a:lnTo>
                    <a:lnTo>
                      <a:pt x="13349" y="1898"/>
                    </a:lnTo>
                    <a:lnTo>
                      <a:pt x="13351" y="1980"/>
                    </a:lnTo>
                    <a:lnTo>
                      <a:pt x="13274" y="2009"/>
                    </a:lnTo>
                    <a:lnTo>
                      <a:pt x="13302" y="2116"/>
                    </a:lnTo>
                    <a:lnTo>
                      <a:pt x="13367" y="2160"/>
                    </a:lnTo>
                    <a:lnTo>
                      <a:pt x="13406" y="2245"/>
                    </a:lnTo>
                    <a:lnTo>
                      <a:pt x="13448" y="2311"/>
                    </a:lnTo>
                    <a:lnTo>
                      <a:pt x="13605" y="2329"/>
                    </a:lnTo>
                    <a:lnTo>
                      <a:pt x="13626" y="2378"/>
                    </a:lnTo>
                    <a:lnTo>
                      <a:pt x="13716" y="2434"/>
                    </a:lnTo>
                    <a:lnTo>
                      <a:pt x="13858" y="2509"/>
                    </a:lnTo>
                    <a:lnTo>
                      <a:pt x="13978" y="2589"/>
                    </a:lnTo>
                    <a:lnTo>
                      <a:pt x="14085" y="2640"/>
                    </a:lnTo>
                    <a:lnTo>
                      <a:pt x="14196" y="2686"/>
                    </a:lnTo>
                    <a:lnTo>
                      <a:pt x="14385" y="2735"/>
                    </a:lnTo>
                    <a:lnTo>
                      <a:pt x="14340" y="2658"/>
                    </a:lnTo>
                    <a:lnTo>
                      <a:pt x="14480" y="2708"/>
                    </a:lnTo>
                    <a:lnTo>
                      <a:pt x="14693" y="2827"/>
                    </a:lnTo>
                    <a:lnTo>
                      <a:pt x="15071" y="2950"/>
                    </a:lnTo>
                    <a:lnTo>
                      <a:pt x="15184" y="3053"/>
                    </a:lnTo>
                    <a:lnTo>
                      <a:pt x="15252" y="3112"/>
                    </a:lnTo>
                    <a:lnTo>
                      <a:pt x="15319" y="3208"/>
                    </a:lnTo>
                    <a:lnTo>
                      <a:pt x="15419" y="3260"/>
                    </a:lnTo>
                    <a:cubicBezTo>
                      <a:pt x="15459" y="3288"/>
                      <a:pt x="15499" y="3314"/>
                      <a:pt x="15540" y="3339"/>
                    </a:cubicBezTo>
                    <a:cubicBezTo>
                      <a:pt x="15589" y="3369"/>
                      <a:pt x="15639" y="3399"/>
                      <a:pt x="15693" y="3419"/>
                    </a:cubicBezTo>
                    <a:cubicBezTo>
                      <a:pt x="15721" y="3430"/>
                      <a:pt x="15749" y="3438"/>
                      <a:pt x="15779" y="3443"/>
                    </a:cubicBezTo>
                    <a:cubicBezTo>
                      <a:pt x="15814" y="3451"/>
                      <a:pt x="15848" y="3459"/>
                      <a:pt x="15882" y="3466"/>
                    </a:cubicBezTo>
                    <a:cubicBezTo>
                      <a:pt x="15934" y="3477"/>
                      <a:pt x="15986" y="3488"/>
                      <a:pt x="16038" y="3499"/>
                    </a:cubicBezTo>
                    <a:lnTo>
                      <a:pt x="16174" y="3511"/>
                    </a:lnTo>
                    <a:lnTo>
                      <a:pt x="16267" y="3471"/>
                    </a:lnTo>
                    <a:lnTo>
                      <a:pt x="16286" y="3409"/>
                    </a:lnTo>
                    <a:lnTo>
                      <a:pt x="16267" y="3352"/>
                    </a:lnTo>
                    <a:lnTo>
                      <a:pt x="16185" y="3296"/>
                    </a:lnTo>
                    <a:lnTo>
                      <a:pt x="16135" y="3263"/>
                    </a:lnTo>
                    <a:cubicBezTo>
                      <a:pt x="16068" y="3293"/>
                      <a:pt x="15996" y="3234"/>
                      <a:pt x="16016" y="3165"/>
                    </a:cubicBezTo>
                    <a:cubicBezTo>
                      <a:pt x="16023" y="3142"/>
                      <a:pt x="16043" y="3123"/>
                      <a:pt x="16067" y="3117"/>
                    </a:cubicBezTo>
                    <a:lnTo>
                      <a:pt x="16127" y="3096"/>
                    </a:lnTo>
                    <a:lnTo>
                      <a:pt x="16277" y="3112"/>
                    </a:lnTo>
                    <a:lnTo>
                      <a:pt x="16487" y="3137"/>
                    </a:lnTo>
                    <a:lnTo>
                      <a:pt x="16500" y="3050"/>
                    </a:lnTo>
                    <a:lnTo>
                      <a:pt x="16465" y="2984"/>
                    </a:lnTo>
                    <a:lnTo>
                      <a:pt x="16382" y="2957"/>
                    </a:lnTo>
                    <a:lnTo>
                      <a:pt x="16291" y="2881"/>
                    </a:lnTo>
                    <a:lnTo>
                      <a:pt x="16234" y="2854"/>
                    </a:lnTo>
                    <a:lnTo>
                      <a:pt x="16167" y="2787"/>
                    </a:lnTo>
                    <a:lnTo>
                      <a:pt x="16084" y="2718"/>
                    </a:lnTo>
                    <a:lnTo>
                      <a:pt x="15999" y="2707"/>
                    </a:lnTo>
                    <a:lnTo>
                      <a:pt x="15924" y="2718"/>
                    </a:lnTo>
                    <a:lnTo>
                      <a:pt x="15797" y="2730"/>
                    </a:lnTo>
                    <a:lnTo>
                      <a:pt x="15718" y="2654"/>
                    </a:lnTo>
                    <a:lnTo>
                      <a:pt x="15676" y="2573"/>
                    </a:lnTo>
                    <a:lnTo>
                      <a:pt x="15625" y="2512"/>
                    </a:lnTo>
                    <a:lnTo>
                      <a:pt x="15454" y="2512"/>
                    </a:lnTo>
                    <a:lnTo>
                      <a:pt x="15437" y="2430"/>
                    </a:lnTo>
                    <a:lnTo>
                      <a:pt x="15359" y="2441"/>
                    </a:lnTo>
                    <a:lnTo>
                      <a:pt x="15342" y="2493"/>
                    </a:lnTo>
                    <a:lnTo>
                      <a:pt x="15411" y="2559"/>
                    </a:lnTo>
                    <a:lnTo>
                      <a:pt x="15387" y="2628"/>
                    </a:lnTo>
                    <a:lnTo>
                      <a:pt x="15287" y="2599"/>
                    </a:lnTo>
                    <a:lnTo>
                      <a:pt x="15183" y="2539"/>
                    </a:lnTo>
                    <a:lnTo>
                      <a:pt x="15055" y="2494"/>
                    </a:lnTo>
                    <a:lnTo>
                      <a:pt x="14993" y="2437"/>
                    </a:lnTo>
                    <a:lnTo>
                      <a:pt x="14865" y="2404"/>
                    </a:lnTo>
                    <a:lnTo>
                      <a:pt x="14733" y="2397"/>
                    </a:lnTo>
                    <a:lnTo>
                      <a:pt x="14605" y="2333"/>
                    </a:lnTo>
                    <a:lnTo>
                      <a:pt x="14509" y="2283"/>
                    </a:lnTo>
                    <a:lnTo>
                      <a:pt x="14417" y="2254"/>
                    </a:lnTo>
                    <a:lnTo>
                      <a:pt x="14347" y="2143"/>
                    </a:lnTo>
                    <a:lnTo>
                      <a:pt x="14461" y="2143"/>
                    </a:lnTo>
                    <a:cubicBezTo>
                      <a:pt x="14516" y="2180"/>
                      <a:pt x="14578" y="2208"/>
                      <a:pt x="14643" y="2225"/>
                    </a:cubicBezTo>
                    <a:cubicBezTo>
                      <a:pt x="14676" y="2233"/>
                      <a:pt x="14709" y="2239"/>
                      <a:pt x="14743" y="2242"/>
                    </a:cubicBezTo>
                    <a:lnTo>
                      <a:pt x="14838" y="2310"/>
                    </a:lnTo>
                    <a:lnTo>
                      <a:pt x="14928" y="2366"/>
                    </a:lnTo>
                    <a:lnTo>
                      <a:pt x="15020" y="2384"/>
                    </a:lnTo>
                    <a:lnTo>
                      <a:pt x="15170" y="2377"/>
                    </a:lnTo>
                    <a:lnTo>
                      <a:pt x="15242" y="2404"/>
                    </a:lnTo>
                    <a:lnTo>
                      <a:pt x="15348" y="2307"/>
                    </a:lnTo>
                    <a:lnTo>
                      <a:pt x="15281" y="2250"/>
                    </a:lnTo>
                    <a:lnTo>
                      <a:pt x="15004" y="2045"/>
                    </a:lnTo>
                    <a:lnTo>
                      <a:pt x="14874" y="1985"/>
                    </a:lnTo>
                    <a:lnTo>
                      <a:pt x="14885" y="1908"/>
                    </a:lnTo>
                    <a:cubicBezTo>
                      <a:pt x="14953" y="1927"/>
                      <a:pt x="15016" y="1959"/>
                      <a:pt x="15070" y="2003"/>
                    </a:cubicBezTo>
                    <a:cubicBezTo>
                      <a:pt x="15110" y="2035"/>
                      <a:pt x="15145" y="2073"/>
                      <a:pt x="15183" y="2107"/>
                    </a:cubicBezTo>
                    <a:cubicBezTo>
                      <a:pt x="15212" y="2133"/>
                      <a:pt x="15243" y="2158"/>
                      <a:pt x="15276" y="2180"/>
                    </a:cubicBezTo>
                    <a:lnTo>
                      <a:pt x="15366" y="2215"/>
                    </a:lnTo>
                    <a:lnTo>
                      <a:pt x="15412" y="2307"/>
                    </a:lnTo>
                    <a:lnTo>
                      <a:pt x="15544" y="2372"/>
                    </a:lnTo>
                    <a:lnTo>
                      <a:pt x="15614" y="2372"/>
                    </a:lnTo>
                    <a:lnTo>
                      <a:pt x="15786" y="2417"/>
                    </a:lnTo>
                    <a:lnTo>
                      <a:pt x="15929" y="2462"/>
                    </a:lnTo>
                    <a:lnTo>
                      <a:pt x="16039" y="2485"/>
                    </a:lnTo>
                    <a:lnTo>
                      <a:pt x="16158" y="2513"/>
                    </a:lnTo>
                    <a:lnTo>
                      <a:pt x="16265" y="2593"/>
                    </a:lnTo>
                    <a:lnTo>
                      <a:pt x="16270" y="2674"/>
                    </a:lnTo>
                    <a:lnTo>
                      <a:pt x="16270" y="2730"/>
                    </a:lnTo>
                    <a:lnTo>
                      <a:pt x="16377" y="2810"/>
                    </a:lnTo>
                    <a:lnTo>
                      <a:pt x="16484" y="2873"/>
                    </a:lnTo>
                    <a:lnTo>
                      <a:pt x="16539" y="2970"/>
                    </a:lnTo>
                    <a:lnTo>
                      <a:pt x="16585" y="3030"/>
                    </a:lnTo>
                    <a:lnTo>
                      <a:pt x="16562" y="3111"/>
                    </a:lnTo>
                    <a:lnTo>
                      <a:pt x="16532" y="3173"/>
                    </a:lnTo>
                    <a:lnTo>
                      <a:pt x="16498" y="3250"/>
                    </a:lnTo>
                    <a:lnTo>
                      <a:pt x="16409" y="3204"/>
                    </a:lnTo>
                    <a:lnTo>
                      <a:pt x="16356" y="3145"/>
                    </a:lnTo>
                    <a:lnTo>
                      <a:pt x="16252" y="3177"/>
                    </a:lnTo>
                    <a:cubicBezTo>
                      <a:pt x="16293" y="3217"/>
                      <a:pt x="16329" y="3260"/>
                      <a:pt x="16361" y="3307"/>
                    </a:cubicBezTo>
                    <a:cubicBezTo>
                      <a:pt x="16382" y="3339"/>
                      <a:pt x="16401" y="3373"/>
                      <a:pt x="16418" y="3409"/>
                    </a:cubicBezTo>
                    <a:lnTo>
                      <a:pt x="16564" y="3451"/>
                    </a:lnTo>
                    <a:lnTo>
                      <a:pt x="16681" y="3471"/>
                    </a:lnTo>
                    <a:lnTo>
                      <a:pt x="16852" y="3529"/>
                    </a:lnTo>
                    <a:lnTo>
                      <a:pt x="16941" y="3574"/>
                    </a:lnTo>
                    <a:lnTo>
                      <a:pt x="16994" y="3654"/>
                    </a:lnTo>
                    <a:lnTo>
                      <a:pt x="17084" y="3772"/>
                    </a:lnTo>
                    <a:lnTo>
                      <a:pt x="17117" y="3813"/>
                    </a:lnTo>
                    <a:lnTo>
                      <a:pt x="17128" y="3903"/>
                    </a:lnTo>
                    <a:lnTo>
                      <a:pt x="17212" y="3943"/>
                    </a:lnTo>
                    <a:lnTo>
                      <a:pt x="17401" y="4112"/>
                    </a:lnTo>
                    <a:lnTo>
                      <a:pt x="17571" y="4292"/>
                    </a:lnTo>
                    <a:lnTo>
                      <a:pt x="17472" y="4250"/>
                    </a:lnTo>
                    <a:lnTo>
                      <a:pt x="17387" y="4222"/>
                    </a:lnTo>
                    <a:lnTo>
                      <a:pt x="17322" y="4142"/>
                    </a:lnTo>
                    <a:lnTo>
                      <a:pt x="17230" y="4186"/>
                    </a:lnTo>
                    <a:lnTo>
                      <a:pt x="17230" y="4254"/>
                    </a:lnTo>
                    <a:lnTo>
                      <a:pt x="17176" y="4283"/>
                    </a:lnTo>
                    <a:lnTo>
                      <a:pt x="17058" y="4250"/>
                    </a:lnTo>
                    <a:lnTo>
                      <a:pt x="16952" y="4238"/>
                    </a:lnTo>
                    <a:lnTo>
                      <a:pt x="16789" y="4288"/>
                    </a:lnTo>
                    <a:lnTo>
                      <a:pt x="16696" y="4250"/>
                    </a:lnTo>
                    <a:lnTo>
                      <a:pt x="16593" y="4116"/>
                    </a:lnTo>
                    <a:lnTo>
                      <a:pt x="16515" y="4102"/>
                    </a:lnTo>
                    <a:lnTo>
                      <a:pt x="16551" y="4182"/>
                    </a:lnTo>
                    <a:lnTo>
                      <a:pt x="16510" y="4250"/>
                    </a:lnTo>
                    <a:lnTo>
                      <a:pt x="16452" y="4201"/>
                    </a:lnTo>
                    <a:lnTo>
                      <a:pt x="16312" y="4026"/>
                    </a:lnTo>
                    <a:lnTo>
                      <a:pt x="16222" y="4086"/>
                    </a:lnTo>
                    <a:lnTo>
                      <a:pt x="16302" y="4141"/>
                    </a:lnTo>
                    <a:cubicBezTo>
                      <a:pt x="16314" y="4155"/>
                      <a:pt x="16326" y="4169"/>
                      <a:pt x="16337" y="4184"/>
                    </a:cubicBezTo>
                    <a:cubicBezTo>
                      <a:pt x="16349" y="4198"/>
                      <a:pt x="16360" y="4213"/>
                      <a:pt x="16372" y="4228"/>
                    </a:cubicBezTo>
                    <a:lnTo>
                      <a:pt x="16372" y="4296"/>
                    </a:lnTo>
                    <a:lnTo>
                      <a:pt x="16420" y="4320"/>
                    </a:lnTo>
                    <a:lnTo>
                      <a:pt x="16551" y="4430"/>
                    </a:lnTo>
                    <a:lnTo>
                      <a:pt x="16427" y="4418"/>
                    </a:lnTo>
                    <a:lnTo>
                      <a:pt x="16427" y="4498"/>
                    </a:lnTo>
                    <a:lnTo>
                      <a:pt x="16521" y="4581"/>
                    </a:lnTo>
                    <a:lnTo>
                      <a:pt x="16639" y="4667"/>
                    </a:lnTo>
                    <a:lnTo>
                      <a:pt x="16735" y="4683"/>
                    </a:lnTo>
                    <a:cubicBezTo>
                      <a:pt x="16717" y="4664"/>
                      <a:pt x="16699" y="4645"/>
                      <a:pt x="16681" y="4626"/>
                    </a:cubicBezTo>
                    <a:cubicBezTo>
                      <a:pt x="16663" y="4607"/>
                      <a:pt x="16644" y="4588"/>
                      <a:pt x="16626" y="4569"/>
                    </a:cubicBezTo>
                    <a:lnTo>
                      <a:pt x="16781" y="4649"/>
                    </a:lnTo>
                    <a:lnTo>
                      <a:pt x="16853" y="4618"/>
                    </a:lnTo>
                    <a:lnTo>
                      <a:pt x="16941" y="4702"/>
                    </a:lnTo>
                    <a:lnTo>
                      <a:pt x="16941" y="4765"/>
                    </a:lnTo>
                    <a:lnTo>
                      <a:pt x="16988" y="4851"/>
                    </a:lnTo>
                    <a:lnTo>
                      <a:pt x="17056" y="4936"/>
                    </a:lnTo>
                    <a:lnTo>
                      <a:pt x="17127" y="4994"/>
                    </a:lnTo>
                    <a:lnTo>
                      <a:pt x="17158" y="5048"/>
                    </a:lnTo>
                    <a:lnTo>
                      <a:pt x="17215" y="5165"/>
                    </a:lnTo>
                    <a:lnTo>
                      <a:pt x="17320" y="5194"/>
                    </a:lnTo>
                    <a:lnTo>
                      <a:pt x="17372" y="5209"/>
                    </a:lnTo>
                    <a:lnTo>
                      <a:pt x="17437" y="5289"/>
                    </a:lnTo>
                    <a:lnTo>
                      <a:pt x="17507" y="5364"/>
                    </a:lnTo>
                    <a:lnTo>
                      <a:pt x="17597" y="5392"/>
                    </a:lnTo>
                    <a:lnTo>
                      <a:pt x="17628" y="5325"/>
                    </a:lnTo>
                    <a:lnTo>
                      <a:pt x="17615" y="5239"/>
                    </a:lnTo>
                    <a:lnTo>
                      <a:pt x="17599" y="5171"/>
                    </a:lnTo>
                    <a:lnTo>
                      <a:pt x="17556" y="5087"/>
                    </a:lnTo>
                    <a:lnTo>
                      <a:pt x="17505" y="5010"/>
                    </a:lnTo>
                    <a:lnTo>
                      <a:pt x="17409" y="4885"/>
                    </a:lnTo>
                    <a:lnTo>
                      <a:pt x="17302" y="4785"/>
                    </a:lnTo>
                    <a:lnTo>
                      <a:pt x="17109" y="4700"/>
                    </a:lnTo>
                    <a:lnTo>
                      <a:pt x="17030" y="4629"/>
                    </a:lnTo>
                    <a:lnTo>
                      <a:pt x="17106" y="4621"/>
                    </a:lnTo>
                    <a:lnTo>
                      <a:pt x="17027" y="4519"/>
                    </a:lnTo>
                    <a:cubicBezTo>
                      <a:pt x="17045" y="4521"/>
                      <a:pt x="17064" y="4523"/>
                      <a:pt x="17083" y="4524"/>
                    </a:cubicBezTo>
                    <a:cubicBezTo>
                      <a:pt x="17101" y="4526"/>
                      <a:pt x="17120" y="4528"/>
                      <a:pt x="17138" y="4530"/>
                    </a:cubicBezTo>
                    <a:lnTo>
                      <a:pt x="17244" y="4631"/>
                    </a:lnTo>
                    <a:lnTo>
                      <a:pt x="17354" y="4700"/>
                    </a:lnTo>
                    <a:lnTo>
                      <a:pt x="17437" y="4752"/>
                    </a:lnTo>
                    <a:lnTo>
                      <a:pt x="17464" y="4810"/>
                    </a:lnTo>
                    <a:lnTo>
                      <a:pt x="17575" y="4845"/>
                    </a:lnTo>
                    <a:cubicBezTo>
                      <a:pt x="17580" y="4850"/>
                      <a:pt x="17585" y="4855"/>
                      <a:pt x="17590" y="4859"/>
                    </a:cubicBezTo>
                    <a:cubicBezTo>
                      <a:pt x="17594" y="4864"/>
                      <a:pt x="17599" y="4869"/>
                      <a:pt x="17604" y="4873"/>
                    </a:cubicBezTo>
                    <a:cubicBezTo>
                      <a:pt x="17609" y="4878"/>
                      <a:pt x="17614" y="4883"/>
                      <a:pt x="17619" y="4887"/>
                    </a:cubicBezTo>
                    <a:cubicBezTo>
                      <a:pt x="17624" y="4892"/>
                      <a:pt x="17629" y="4897"/>
                      <a:pt x="17633" y="4901"/>
                    </a:cubicBezTo>
                    <a:lnTo>
                      <a:pt x="17674" y="4956"/>
                    </a:lnTo>
                    <a:lnTo>
                      <a:pt x="17820" y="5100"/>
                    </a:lnTo>
                    <a:lnTo>
                      <a:pt x="17838" y="5027"/>
                    </a:lnTo>
                    <a:lnTo>
                      <a:pt x="17761" y="4888"/>
                    </a:lnTo>
                    <a:lnTo>
                      <a:pt x="17710" y="4737"/>
                    </a:lnTo>
                    <a:lnTo>
                      <a:pt x="17675" y="4606"/>
                    </a:lnTo>
                    <a:lnTo>
                      <a:pt x="17657" y="4532"/>
                    </a:lnTo>
                    <a:lnTo>
                      <a:pt x="17603" y="4436"/>
                    </a:lnTo>
                    <a:lnTo>
                      <a:pt x="17568" y="4351"/>
                    </a:lnTo>
                    <a:lnTo>
                      <a:pt x="17657" y="4408"/>
                    </a:lnTo>
                    <a:lnTo>
                      <a:pt x="17711" y="4512"/>
                    </a:lnTo>
                    <a:lnTo>
                      <a:pt x="17789" y="4638"/>
                    </a:lnTo>
                    <a:lnTo>
                      <a:pt x="17788" y="4710"/>
                    </a:lnTo>
                    <a:lnTo>
                      <a:pt x="17845" y="4768"/>
                    </a:lnTo>
                    <a:lnTo>
                      <a:pt x="17949" y="4814"/>
                    </a:lnTo>
                    <a:lnTo>
                      <a:pt x="17983" y="4859"/>
                    </a:lnTo>
                    <a:lnTo>
                      <a:pt x="18023" y="4972"/>
                    </a:lnTo>
                    <a:lnTo>
                      <a:pt x="18053" y="5075"/>
                    </a:lnTo>
                    <a:lnTo>
                      <a:pt x="18095" y="5155"/>
                    </a:lnTo>
                    <a:lnTo>
                      <a:pt x="18181" y="5150"/>
                    </a:lnTo>
                    <a:lnTo>
                      <a:pt x="18222" y="5030"/>
                    </a:lnTo>
                    <a:lnTo>
                      <a:pt x="18279" y="5012"/>
                    </a:lnTo>
                    <a:lnTo>
                      <a:pt x="18369" y="5012"/>
                    </a:lnTo>
                    <a:lnTo>
                      <a:pt x="18461" y="5040"/>
                    </a:lnTo>
                    <a:lnTo>
                      <a:pt x="18595" y="5199"/>
                    </a:lnTo>
                    <a:lnTo>
                      <a:pt x="18720" y="5308"/>
                    </a:lnTo>
                    <a:lnTo>
                      <a:pt x="18773" y="5439"/>
                    </a:lnTo>
                    <a:lnTo>
                      <a:pt x="18774" y="5667"/>
                    </a:lnTo>
                    <a:lnTo>
                      <a:pt x="18739" y="5855"/>
                    </a:lnTo>
                    <a:lnTo>
                      <a:pt x="18739" y="5958"/>
                    </a:lnTo>
                    <a:lnTo>
                      <a:pt x="18787" y="6061"/>
                    </a:lnTo>
                    <a:lnTo>
                      <a:pt x="18849" y="6162"/>
                    </a:lnTo>
                    <a:lnTo>
                      <a:pt x="18966" y="6208"/>
                    </a:lnTo>
                    <a:cubicBezTo>
                      <a:pt x="18998" y="6228"/>
                      <a:pt x="19028" y="6250"/>
                      <a:pt x="19056" y="6275"/>
                    </a:cubicBezTo>
                    <a:cubicBezTo>
                      <a:pt x="19081" y="6296"/>
                      <a:pt x="19106" y="6321"/>
                      <a:pt x="19127" y="6345"/>
                    </a:cubicBezTo>
                    <a:cubicBezTo>
                      <a:pt x="19144" y="6362"/>
                      <a:pt x="19160" y="6379"/>
                      <a:pt x="19177" y="6397"/>
                    </a:cubicBezTo>
                    <a:cubicBezTo>
                      <a:pt x="19193" y="6414"/>
                      <a:pt x="19209" y="6432"/>
                      <a:pt x="19225" y="6450"/>
                    </a:cubicBezTo>
                    <a:cubicBezTo>
                      <a:pt x="19237" y="6464"/>
                      <a:pt x="19248" y="6478"/>
                      <a:pt x="19260" y="6492"/>
                    </a:cubicBezTo>
                    <a:cubicBezTo>
                      <a:pt x="19271" y="6506"/>
                      <a:pt x="19283" y="6520"/>
                      <a:pt x="19294" y="6534"/>
                    </a:cubicBezTo>
                    <a:cubicBezTo>
                      <a:pt x="19309" y="6573"/>
                      <a:pt x="19335" y="6607"/>
                      <a:pt x="19369" y="6632"/>
                    </a:cubicBezTo>
                    <a:cubicBezTo>
                      <a:pt x="19389" y="6647"/>
                      <a:pt x="19412" y="6658"/>
                      <a:pt x="19436" y="6665"/>
                    </a:cubicBezTo>
                    <a:lnTo>
                      <a:pt x="19497" y="6660"/>
                    </a:lnTo>
                    <a:lnTo>
                      <a:pt x="19572" y="6763"/>
                    </a:lnTo>
                    <a:cubicBezTo>
                      <a:pt x="19574" y="6756"/>
                      <a:pt x="19575" y="6750"/>
                      <a:pt x="19576" y="6743"/>
                    </a:cubicBezTo>
                    <a:cubicBezTo>
                      <a:pt x="19576" y="6736"/>
                      <a:pt x="19577" y="6730"/>
                      <a:pt x="19578" y="6723"/>
                    </a:cubicBezTo>
                    <a:cubicBezTo>
                      <a:pt x="19579" y="6716"/>
                      <a:pt x="19579" y="6710"/>
                      <a:pt x="19580" y="6703"/>
                    </a:cubicBezTo>
                    <a:cubicBezTo>
                      <a:pt x="19581" y="6697"/>
                      <a:pt x="19581" y="6690"/>
                      <a:pt x="19582" y="6684"/>
                    </a:cubicBezTo>
                    <a:lnTo>
                      <a:pt x="19611" y="6526"/>
                    </a:lnTo>
                    <a:lnTo>
                      <a:pt x="19689" y="6564"/>
                    </a:lnTo>
                    <a:lnTo>
                      <a:pt x="19681" y="6421"/>
                    </a:lnTo>
                    <a:lnTo>
                      <a:pt x="19648" y="6317"/>
                    </a:lnTo>
                    <a:lnTo>
                      <a:pt x="19618" y="6222"/>
                    </a:lnTo>
                    <a:lnTo>
                      <a:pt x="19600" y="6117"/>
                    </a:lnTo>
                    <a:lnTo>
                      <a:pt x="19570" y="6056"/>
                    </a:lnTo>
                    <a:lnTo>
                      <a:pt x="19559" y="5977"/>
                    </a:lnTo>
                    <a:lnTo>
                      <a:pt x="19475" y="5869"/>
                    </a:lnTo>
                    <a:lnTo>
                      <a:pt x="19380" y="5754"/>
                    </a:lnTo>
                    <a:lnTo>
                      <a:pt x="19321" y="5638"/>
                    </a:lnTo>
                    <a:lnTo>
                      <a:pt x="19261" y="5500"/>
                    </a:lnTo>
                    <a:lnTo>
                      <a:pt x="19168" y="5500"/>
                    </a:lnTo>
                    <a:lnTo>
                      <a:pt x="19084" y="5372"/>
                    </a:lnTo>
                    <a:lnTo>
                      <a:pt x="19022" y="5261"/>
                    </a:lnTo>
                    <a:lnTo>
                      <a:pt x="19098" y="5227"/>
                    </a:lnTo>
                    <a:lnTo>
                      <a:pt x="19102" y="5112"/>
                    </a:lnTo>
                    <a:lnTo>
                      <a:pt x="19108" y="4987"/>
                    </a:lnTo>
                    <a:lnTo>
                      <a:pt x="19009" y="4923"/>
                    </a:lnTo>
                    <a:lnTo>
                      <a:pt x="19051" y="5066"/>
                    </a:lnTo>
                    <a:lnTo>
                      <a:pt x="19022" y="5187"/>
                    </a:lnTo>
                    <a:lnTo>
                      <a:pt x="18933" y="5110"/>
                    </a:lnTo>
                    <a:lnTo>
                      <a:pt x="18877" y="4935"/>
                    </a:lnTo>
                    <a:lnTo>
                      <a:pt x="18788" y="4842"/>
                    </a:lnTo>
                    <a:lnTo>
                      <a:pt x="18710" y="4769"/>
                    </a:lnTo>
                    <a:lnTo>
                      <a:pt x="18604" y="4693"/>
                    </a:lnTo>
                    <a:lnTo>
                      <a:pt x="18586" y="4540"/>
                    </a:lnTo>
                    <a:lnTo>
                      <a:pt x="18511" y="4430"/>
                    </a:lnTo>
                    <a:lnTo>
                      <a:pt x="18411" y="4305"/>
                    </a:lnTo>
                    <a:lnTo>
                      <a:pt x="18289" y="4146"/>
                    </a:lnTo>
                    <a:lnTo>
                      <a:pt x="18194" y="4030"/>
                    </a:lnTo>
                    <a:lnTo>
                      <a:pt x="18343" y="4009"/>
                    </a:lnTo>
                    <a:cubicBezTo>
                      <a:pt x="18379" y="4046"/>
                      <a:pt x="18413" y="4085"/>
                      <a:pt x="18443" y="4128"/>
                    </a:cubicBezTo>
                    <a:cubicBezTo>
                      <a:pt x="18474" y="4171"/>
                      <a:pt x="18501" y="4216"/>
                      <a:pt x="18524" y="4264"/>
                    </a:cubicBezTo>
                    <a:lnTo>
                      <a:pt x="18589" y="4304"/>
                    </a:lnTo>
                    <a:cubicBezTo>
                      <a:pt x="18595" y="4362"/>
                      <a:pt x="18637" y="4411"/>
                      <a:pt x="18695" y="4430"/>
                    </a:cubicBezTo>
                    <a:cubicBezTo>
                      <a:pt x="18736" y="4443"/>
                      <a:pt x="18781" y="4439"/>
                      <a:pt x="18819" y="4419"/>
                    </a:cubicBezTo>
                    <a:lnTo>
                      <a:pt x="18956" y="4618"/>
                    </a:lnTo>
                    <a:lnTo>
                      <a:pt x="19177" y="4905"/>
                    </a:lnTo>
                    <a:lnTo>
                      <a:pt x="19401" y="5199"/>
                    </a:lnTo>
                    <a:lnTo>
                      <a:pt x="19575" y="5603"/>
                    </a:lnTo>
                    <a:lnTo>
                      <a:pt x="19705" y="6087"/>
                    </a:lnTo>
                    <a:lnTo>
                      <a:pt x="19759" y="6415"/>
                    </a:lnTo>
                    <a:lnTo>
                      <a:pt x="19741" y="6540"/>
                    </a:lnTo>
                    <a:lnTo>
                      <a:pt x="19867" y="6764"/>
                    </a:lnTo>
                    <a:lnTo>
                      <a:pt x="20008" y="7029"/>
                    </a:lnTo>
                    <a:lnTo>
                      <a:pt x="20043" y="7114"/>
                    </a:lnTo>
                    <a:lnTo>
                      <a:pt x="20070" y="7237"/>
                    </a:lnTo>
                    <a:lnTo>
                      <a:pt x="20101" y="7402"/>
                    </a:lnTo>
                    <a:lnTo>
                      <a:pt x="20239" y="7634"/>
                    </a:lnTo>
                    <a:lnTo>
                      <a:pt x="20383" y="7756"/>
                    </a:lnTo>
                    <a:lnTo>
                      <a:pt x="20470" y="7999"/>
                    </a:lnTo>
                    <a:lnTo>
                      <a:pt x="20529" y="8190"/>
                    </a:lnTo>
                    <a:lnTo>
                      <a:pt x="20517" y="8317"/>
                    </a:lnTo>
                    <a:lnTo>
                      <a:pt x="20556" y="8429"/>
                    </a:lnTo>
                    <a:lnTo>
                      <a:pt x="20589" y="8586"/>
                    </a:lnTo>
                    <a:lnTo>
                      <a:pt x="20663" y="8838"/>
                    </a:lnTo>
                    <a:lnTo>
                      <a:pt x="20838" y="9251"/>
                    </a:lnTo>
                    <a:lnTo>
                      <a:pt x="20891" y="9461"/>
                    </a:lnTo>
                    <a:cubicBezTo>
                      <a:pt x="20895" y="9489"/>
                      <a:pt x="20898" y="9517"/>
                      <a:pt x="20899" y="9545"/>
                    </a:cubicBezTo>
                    <a:cubicBezTo>
                      <a:pt x="20901" y="9573"/>
                      <a:pt x="20902" y="9601"/>
                      <a:pt x="20902" y="9629"/>
                    </a:cubicBezTo>
                    <a:cubicBezTo>
                      <a:pt x="20903" y="9649"/>
                      <a:pt x="20902" y="9668"/>
                      <a:pt x="20904" y="9688"/>
                    </a:cubicBezTo>
                    <a:cubicBezTo>
                      <a:pt x="20905" y="9707"/>
                      <a:pt x="20906" y="9726"/>
                      <a:pt x="20909" y="9746"/>
                    </a:cubicBezTo>
                    <a:cubicBezTo>
                      <a:pt x="20913" y="9766"/>
                      <a:pt x="20918" y="9785"/>
                      <a:pt x="20926" y="9804"/>
                    </a:cubicBezTo>
                    <a:cubicBezTo>
                      <a:pt x="20933" y="9823"/>
                      <a:pt x="20943" y="9841"/>
                      <a:pt x="20954" y="9858"/>
                    </a:cubicBezTo>
                    <a:lnTo>
                      <a:pt x="21077" y="9917"/>
                    </a:lnTo>
                    <a:lnTo>
                      <a:pt x="21114" y="9969"/>
                    </a:lnTo>
                    <a:lnTo>
                      <a:pt x="21179" y="10100"/>
                    </a:lnTo>
                    <a:lnTo>
                      <a:pt x="21232" y="10177"/>
                    </a:lnTo>
                    <a:lnTo>
                      <a:pt x="21383" y="10257"/>
                    </a:lnTo>
                    <a:lnTo>
                      <a:pt x="21600" y="10337"/>
                    </a:lnTo>
                    <a:cubicBezTo>
                      <a:pt x="21560" y="9854"/>
                      <a:pt x="21486" y="9373"/>
                      <a:pt x="21377" y="8899"/>
                    </a:cubicBezTo>
                    <a:cubicBezTo>
                      <a:pt x="21256" y="8371"/>
                      <a:pt x="21093" y="7851"/>
                      <a:pt x="20889" y="7347"/>
                    </a:cubicBezTo>
                    <a:cubicBezTo>
                      <a:pt x="20669" y="6791"/>
                      <a:pt x="20403" y="6253"/>
                      <a:pt x="20096" y="5737"/>
                    </a:cubicBezTo>
                    <a:cubicBezTo>
                      <a:pt x="19772" y="5191"/>
                      <a:pt x="19402" y="4671"/>
                      <a:pt x="18988" y="4184"/>
                    </a:cubicBezTo>
                    <a:cubicBezTo>
                      <a:pt x="18566" y="3686"/>
                      <a:pt x="18099" y="3224"/>
                      <a:pt x="17594" y="2802"/>
                    </a:cubicBezTo>
                    <a:cubicBezTo>
                      <a:pt x="17098" y="2388"/>
                      <a:pt x="16566" y="2013"/>
                      <a:pt x="16004" y="1684"/>
                    </a:cubicBezTo>
                    <a:cubicBezTo>
                      <a:pt x="15707" y="1500"/>
                      <a:pt x="15398" y="1333"/>
                      <a:pt x="15081" y="1183"/>
                    </a:cubicBezTo>
                    <a:cubicBezTo>
                      <a:pt x="14738" y="1020"/>
                      <a:pt x="14385" y="878"/>
                      <a:pt x="14027" y="749"/>
                    </a:cubicBezTo>
                    <a:cubicBezTo>
                      <a:pt x="13699" y="630"/>
                      <a:pt x="13366" y="522"/>
                      <a:pt x="13028" y="429"/>
                    </a:cubicBezTo>
                    <a:cubicBezTo>
                      <a:pt x="12665" y="328"/>
                      <a:pt x="12297" y="246"/>
                      <a:pt x="11925" y="181"/>
                    </a:cubicBezTo>
                    <a:cubicBezTo>
                      <a:pt x="10989" y="17"/>
                      <a:pt x="10035" y="-35"/>
                      <a:pt x="9086" y="23"/>
                    </a:cubicBezTo>
                    <a:close/>
                    <a:moveTo>
                      <a:pt x="10080" y="1329"/>
                    </a:moveTo>
                    <a:lnTo>
                      <a:pt x="10051" y="1416"/>
                    </a:lnTo>
                    <a:lnTo>
                      <a:pt x="10118" y="1495"/>
                    </a:lnTo>
                    <a:lnTo>
                      <a:pt x="10154" y="1408"/>
                    </a:lnTo>
                    <a:lnTo>
                      <a:pt x="10080" y="1329"/>
                    </a:lnTo>
                    <a:close/>
                    <a:moveTo>
                      <a:pt x="9269" y="1695"/>
                    </a:moveTo>
                    <a:lnTo>
                      <a:pt x="9225" y="1735"/>
                    </a:lnTo>
                    <a:lnTo>
                      <a:pt x="9080" y="1777"/>
                    </a:lnTo>
                    <a:lnTo>
                      <a:pt x="9089" y="1840"/>
                    </a:lnTo>
                    <a:lnTo>
                      <a:pt x="9157" y="1892"/>
                    </a:lnTo>
                    <a:lnTo>
                      <a:pt x="9274" y="1892"/>
                    </a:lnTo>
                    <a:lnTo>
                      <a:pt x="9338" y="1837"/>
                    </a:lnTo>
                    <a:lnTo>
                      <a:pt x="9439" y="1925"/>
                    </a:lnTo>
                    <a:lnTo>
                      <a:pt x="9492" y="1971"/>
                    </a:lnTo>
                    <a:lnTo>
                      <a:pt x="9534" y="2021"/>
                    </a:lnTo>
                    <a:lnTo>
                      <a:pt x="9610" y="2056"/>
                    </a:lnTo>
                    <a:lnTo>
                      <a:pt x="9694" y="2024"/>
                    </a:lnTo>
                    <a:lnTo>
                      <a:pt x="9688" y="1940"/>
                    </a:lnTo>
                    <a:lnTo>
                      <a:pt x="9773" y="1902"/>
                    </a:lnTo>
                    <a:lnTo>
                      <a:pt x="9749" y="1813"/>
                    </a:lnTo>
                    <a:lnTo>
                      <a:pt x="9669" y="1796"/>
                    </a:lnTo>
                    <a:lnTo>
                      <a:pt x="9609" y="1840"/>
                    </a:lnTo>
                    <a:lnTo>
                      <a:pt x="9518" y="1786"/>
                    </a:lnTo>
                    <a:lnTo>
                      <a:pt x="9453" y="1749"/>
                    </a:lnTo>
                    <a:lnTo>
                      <a:pt x="9386" y="1785"/>
                    </a:lnTo>
                    <a:lnTo>
                      <a:pt x="9357" y="1710"/>
                    </a:lnTo>
                    <a:lnTo>
                      <a:pt x="9269" y="1695"/>
                    </a:lnTo>
                    <a:close/>
                    <a:moveTo>
                      <a:pt x="10353" y="1786"/>
                    </a:moveTo>
                    <a:lnTo>
                      <a:pt x="10270" y="1833"/>
                    </a:lnTo>
                    <a:lnTo>
                      <a:pt x="10314" y="1921"/>
                    </a:lnTo>
                    <a:lnTo>
                      <a:pt x="10373" y="1884"/>
                    </a:lnTo>
                    <a:lnTo>
                      <a:pt x="10353" y="1786"/>
                    </a:lnTo>
                    <a:close/>
                    <a:moveTo>
                      <a:pt x="10982" y="1967"/>
                    </a:moveTo>
                    <a:lnTo>
                      <a:pt x="10882" y="1989"/>
                    </a:lnTo>
                    <a:lnTo>
                      <a:pt x="10800" y="2045"/>
                    </a:lnTo>
                    <a:lnTo>
                      <a:pt x="10743" y="1980"/>
                    </a:lnTo>
                    <a:lnTo>
                      <a:pt x="10656" y="2008"/>
                    </a:lnTo>
                    <a:lnTo>
                      <a:pt x="10619" y="2104"/>
                    </a:lnTo>
                    <a:lnTo>
                      <a:pt x="10783" y="2104"/>
                    </a:lnTo>
                    <a:lnTo>
                      <a:pt x="10763" y="2164"/>
                    </a:lnTo>
                    <a:lnTo>
                      <a:pt x="10762" y="2223"/>
                    </a:lnTo>
                    <a:lnTo>
                      <a:pt x="10851" y="2190"/>
                    </a:lnTo>
                    <a:lnTo>
                      <a:pt x="10929" y="2186"/>
                    </a:lnTo>
                    <a:lnTo>
                      <a:pt x="10968" y="2138"/>
                    </a:lnTo>
                    <a:lnTo>
                      <a:pt x="11051" y="2138"/>
                    </a:lnTo>
                    <a:lnTo>
                      <a:pt x="11050" y="2196"/>
                    </a:lnTo>
                    <a:lnTo>
                      <a:pt x="11133" y="2202"/>
                    </a:lnTo>
                    <a:lnTo>
                      <a:pt x="11213" y="2235"/>
                    </a:lnTo>
                    <a:lnTo>
                      <a:pt x="11318" y="2227"/>
                    </a:lnTo>
                    <a:lnTo>
                      <a:pt x="11279" y="2172"/>
                    </a:lnTo>
                    <a:lnTo>
                      <a:pt x="11318" y="2112"/>
                    </a:lnTo>
                    <a:lnTo>
                      <a:pt x="11278" y="2056"/>
                    </a:lnTo>
                    <a:lnTo>
                      <a:pt x="11202" y="2048"/>
                    </a:lnTo>
                    <a:lnTo>
                      <a:pt x="11104" y="2053"/>
                    </a:lnTo>
                    <a:lnTo>
                      <a:pt x="11029" y="2003"/>
                    </a:lnTo>
                    <a:lnTo>
                      <a:pt x="10982" y="1967"/>
                    </a:lnTo>
                    <a:close/>
                    <a:moveTo>
                      <a:pt x="10196" y="1971"/>
                    </a:moveTo>
                    <a:lnTo>
                      <a:pt x="10143" y="2007"/>
                    </a:lnTo>
                    <a:lnTo>
                      <a:pt x="10207" y="2078"/>
                    </a:lnTo>
                    <a:lnTo>
                      <a:pt x="10261" y="2007"/>
                    </a:lnTo>
                    <a:lnTo>
                      <a:pt x="10196" y="1971"/>
                    </a:lnTo>
                    <a:close/>
                    <a:moveTo>
                      <a:pt x="7559" y="2194"/>
                    </a:moveTo>
                    <a:lnTo>
                      <a:pt x="7397" y="2195"/>
                    </a:lnTo>
                    <a:lnTo>
                      <a:pt x="7264" y="2215"/>
                    </a:lnTo>
                    <a:lnTo>
                      <a:pt x="7290" y="2301"/>
                    </a:lnTo>
                    <a:lnTo>
                      <a:pt x="7234" y="2346"/>
                    </a:lnTo>
                    <a:lnTo>
                      <a:pt x="7205" y="2424"/>
                    </a:lnTo>
                    <a:lnTo>
                      <a:pt x="7292" y="2462"/>
                    </a:lnTo>
                    <a:lnTo>
                      <a:pt x="7396" y="2405"/>
                    </a:lnTo>
                    <a:lnTo>
                      <a:pt x="7499" y="2364"/>
                    </a:lnTo>
                    <a:lnTo>
                      <a:pt x="7582" y="2293"/>
                    </a:lnTo>
                    <a:lnTo>
                      <a:pt x="7559" y="2194"/>
                    </a:lnTo>
                    <a:close/>
                    <a:moveTo>
                      <a:pt x="7052" y="2215"/>
                    </a:moveTo>
                    <a:lnTo>
                      <a:pt x="7002" y="2269"/>
                    </a:lnTo>
                    <a:lnTo>
                      <a:pt x="6933" y="2322"/>
                    </a:lnTo>
                    <a:lnTo>
                      <a:pt x="6953" y="2388"/>
                    </a:lnTo>
                    <a:lnTo>
                      <a:pt x="7052" y="2369"/>
                    </a:lnTo>
                    <a:lnTo>
                      <a:pt x="7147" y="2341"/>
                    </a:lnTo>
                    <a:lnTo>
                      <a:pt x="7207" y="2266"/>
                    </a:lnTo>
                    <a:lnTo>
                      <a:pt x="7118" y="2255"/>
                    </a:lnTo>
                    <a:lnTo>
                      <a:pt x="7052" y="2215"/>
                    </a:lnTo>
                    <a:close/>
                    <a:moveTo>
                      <a:pt x="12312" y="2414"/>
                    </a:moveTo>
                    <a:lnTo>
                      <a:pt x="12236" y="2466"/>
                    </a:lnTo>
                    <a:lnTo>
                      <a:pt x="12213" y="2557"/>
                    </a:lnTo>
                    <a:lnTo>
                      <a:pt x="12167" y="2611"/>
                    </a:lnTo>
                    <a:lnTo>
                      <a:pt x="12100" y="2551"/>
                    </a:lnTo>
                    <a:lnTo>
                      <a:pt x="11989" y="2494"/>
                    </a:lnTo>
                    <a:lnTo>
                      <a:pt x="11889" y="2477"/>
                    </a:lnTo>
                    <a:lnTo>
                      <a:pt x="11776" y="2536"/>
                    </a:lnTo>
                    <a:lnTo>
                      <a:pt x="11784" y="2600"/>
                    </a:lnTo>
                    <a:lnTo>
                      <a:pt x="11848" y="2617"/>
                    </a:lnTo>
                    <a:lnTo>
                      <a:pt x="11829" y="2668"/>
                    </a:lnTo>
                    <a:lnTo>
                      <a:pt x="11834" y="2724"/>
                    </a:lnTo>
                    <a:lnTo>
                      <a:pt x="11971" y="2707"/>
                    </a:lnTo>
                    <a:lnTo>
                      <a:pt x="12018" y="2763"/>
                    </a:lnTo>
                    <a:lnTo>
                      <a:pt x="12110" y="2782"/>
                    </a:lnTo>
                    <a:lnTo>
                      <a:pt x="12143" y="2891"/>
                    </a:lnTo>
                    <a:lnTo>
                      <a:pt x="12246" y="2891"/>
                    </a:lnTo>
                    <a:lnTo>
                      <a:pt x="12323" y="2869"/>
                    </a:lnTo>
                    <a:lnTo>
                      <a:pt x="12462" y="2831"/>
                    </a:lnTo>
                    <a:lnTo>
                      <a:pt x="12421" y="2762"/>
                    </a:lnTo>
                    <a:lnTo>
                      <a:pt x="12541" y="2746"/>
                    </a:lnTo>
                    <a:lnTo>
                      <a:pt x="12618" y="2710"/>
                    </a:lnTo>
                    <a:lnTo>
                      <a:pt x="12688" y="2678"/>
                    </a:lnTo>
                    <a:lnTo>
                      <a:pt x="12769" y="2627"/>
                    </a:lnTo>
                    <a:lnTo>
                      <a:pt x="12711" y="2581"/>
                    </a:lnTo>
                    <a:lnTo>
                      <a:pt x="12567" y="2616"/>
                    </a:lnTo>
                    <a:lnTo>
                      <a:pt x="12421" y="2644"/>
                    </a:lnTo>
                    <a:lnTo>
                      <a:pt x="12342" y="2593"/>
                    </a:lnTo>
                    <a:lnTo>
                      <a:pt x="12458" y="2565"/>
                    </a:lnTo>
                    <a:lnTo>
                      <a:pt x="12406" y="2516"/>
                    </a:lnTo>
                    <a:lnTo>
                      <a:pt x="12545" y="2496"/>
                    </a:lnTo>
                    <a:lnTo>
                      <a:pt x="12465" y="2416"/>
                    </a:lnTo>
                    <a:lnTo>
                      <a:pt x="12312" y="2414"/>
                    </a:lnTo>
                    <a:close/>
                    <a:moveTo>
                      <a:pt x="7251" y="2501"/>
                    </a:moveTo>
                    <a:lnTo>
                      <a:pt x="7152" y="2503"/>
                    </a:lnTo>
                    <a:lnTo>
                      <a:pt x="7068" y="2525"/>
                    </a:lnTo>
                    <a:lnTo>
                      <a:pt x="7019" y="2560"/>
                    </a:lnTo>
                    <a:lnTo>
                      <a:pt x="7037" y="2616"/>
                    </a:lnTo>
                    <a:lnTo>
                      <a:pt x="7097" y="2633"/>
                    </a:lnTo>
                    <a:lnTo>
                      <a:pt x="7201" y="2583"/>
                    </a:lnTo>
                    <a:lnTo>
                      <a:pt x="7289" y="2544"/>
                    </a:lnTo>
                    <a:lnTo>
                      <a:pt x="7251" y="2501"/>
                    </a:lnTo>
                    <a:close/>
                    <a:moveTo>
                      <a:pt x="15754" y="2532"/>
                    </a:moveTo>
                    <a:lnTo>
                      <a:pt x="15785" y="2597"/>
                    </a:lnTo>
                    <a:lnTo>
                      <a:pt x="15888" y="2668"/>
                    </a:lnTo>
                    <a:lnTo>
                      <a:pt x="16007" y="2659"/>
                    </a:lnTo>
                    <a:lnTo>
                      <a:pt x="15921" y="2575"/>
                    </a:lnTo>
                    <a:lnTo>
                      <a:pt x="15842" y="2544"/>
                    </a:lnTo>
                    <a:lnTo>
                      <a:pt x="15754" y="2532"/>
                    </a:lnTo>
                    <a:close/>
                    <a:moveTo>
                      <a:pt x="11880" y="3387"/>
                    </a:moveTo>
                    <a:lnTo>
                      <a:pt x="11793" y="3394"/>
                    </a:lnTo>
                    <a:lnTo>
                      <a:pt x="11780" y="3505"/>
                    </a:lnTo>
                    <a:lnTo>
                      <a:pt x="11751" y="3577"/>
                    </a:lnTo>
                    <a:lnTo>
                      <a:pt x="11601" y="3554"/>
                    </a:lnTo>
                    <a:lnTo>
                      <a:pt x="11499" y="3544"/>
                    </a:lnTo>
                    <a:lnTo>
                      <a:pt x="11470" y="3606"/>
                    </a:lnTo>
                    <a:lnTo>
                      <a:pt x="11391" y="3606"/>
                    </a:lnTo>
                    <a:lnTo>
                      <a:pt x="11266" y="3681"/>
                    </a:lnTo>
                    <a:lnTo>
                      <a:pt x="11229" y="3752"/>
                    </a:lnTo>
                    <a:lnTo>
                      <a:pt x="11193" y="3831"/>
                    </a:lnTo>
                    <a:lnTo>
                      <a:pt x="11206" y="3915"/>
                    </a:lnTo>
                    <a:lnTo>
                      <a:pt x="11277" y="3959"/>
                    </a:lnTo>
                    <a:lnTo>
                      <a:pt x="11242" y="4054"/>
                    </a:lnTo>
                    <a:lnTo>
                      <a:pt x="11175" y="4051"/>
                    </a:lnTo>
                    <a:lnTo>
                      <a:pt x="11153" y="4109"/>
                    </a:lnTo>
                    <a:lnTo>
                      <a:pt x="11119" y="4190"/>
                    </a:lnTo>
                    <a:lnTo>
                      <a:pt x="11138" y="4284"/>
                    </a:lnTo>
                    <a:lnTo>
                      <a:pt x="11101" y="4347"/>
                    </a:lnTo>
                    <a:lnTo>
                      <a:pt x="11062" y="4237"/>
                    </a:lnTo>
                    <a:lnTo>
                      <a:pt x="11062" y="4180"/>
                    </a:lnTo>
                    <a:lnTo>
                      <a:pt x="10968" y="4124"/>
                    </a:lnTo>
                    <a:lnTo>
                      <a:pt x="10720" y="4128"/>
                    </a:lnTo>
                    <a:lnTo>
                      <a:pt x="10599" y="4142"/>
                    </a:lnTo>
                    <a:lnTo>
                      <a:pt x="10487" y="4245"/>
                    </a:lnTo>
                    <a:lnTo>
                      <a:pt x="10478" y="4325"/>
                    </a:lnTo>
                    <a:lnTo>
                      <a:pt x="10389" y="4327"/>
                    </a:lnTo>
                    <a:lnTo>
                      <a:pt x="10238" y="4458"/>
                    </a:lnTo>
                    <a:lnTo>
                      <a:pt x="10156" y="4530"/>
                    </a:lnTo>
                    <a:lnTo>
                      <a:pt x="10092" y="4654"/>
                    </a:lnTo>
                    <a:lnTo>
                      <a:pt x="10092" y="4776"/>
                    </a:lnTo>
                    <a:lnTo>
                      <a:pt x="10115" y="4905"/>
                    </a:lnTo>
                    <a:lnTo>
                      <a:pt x="10171" y="4932"/>
                    </a:lnTo>
                    <a:lnTo>
                      <a:pt x="10204" y="5014"/>
                    </a:lnTo>
                    <a:lnTo>
                      <a:pt x="10250" y="5062"/>
                    </a:lnTo>
                    <a:lnTo>
                      <a:pt x="10302" y="5111"/>
                    </a:lnTo>
                    <a:lnTo>
                      <a:pt x="10406" y="5122"/>
                    </a:lnTo>
                    <a:lnTo>
                      <a:pt x="10463" y="5104"/>
                    </a:lnTo>
                    <a:lnTo>
                      <a:pt x="10544" y="5107"/>
                    </a:lnTo>
                    <a:lnTo>
                      <a:pt x="10496" y="5197"/>
                    </a:lnTo>
                    <a:lnTo>
                      <a:pt x="10402" y="5316"/>
                    </a:lnTo>
                    <a:lnTo>
                      <a:pt x="10296" y="5338"/>
                    </a:lnTo>
                    <a:lnTo>
                      <a:pt x="10158" y="5298"/>
                    </a:lnTo>
                    <a:lnTo>
                      <a:pt x="10272" y="5229"/>
                    </a:lnTo>
                    <a:lnTo>
                      <a:pt x="10238" y="5150"/>
                    </a:lnTo>
                    <a:lnTo>
                      <a:pt x="10158" y="5054"/>
                    </a:lnTo>
                    <a:lnTo>
                      <a:pt x="10028" y="4980"/>
                    </a:lnTo>
                    <a:lnTo>
                      <a:pt x="9979" y="5086"/>
                    </a:lnTo>
                    <a:lnTo>
                      <a:pt x="10022" y="5131"/>
                    </a:lnTo>
                    <a:lnTo>
                      <a:pt x="10079" y="5209"/>
                    </a:lnTo>
                    <a:lnTo>
                      <a:pt x="10055" y="5290"/>
                    </a:lnTo>
                    <a:lnTo>
                      <a:pt x="10050" y="5388"/>
                    </a:lnTo>
                    <a:lnTo>
                      <a:pt x="10114" y="5421"/>
                    </a:lnTo>
                    <a:lnTo>
                      <a:pt x="10142" y="5488"/>
                    </a:lnTo>
                    <a:lnTo>
                      <a:pt x="10094" y="5525"/>
                    </a:lnTo>
                    <a:lnTo>
                      <a:pt x="10014" y="5532"/>
                    </a:lnTo>
                    <a:lnTo>
                      <a:pt x="9984" y="5340"/>
                    </a:lnTo>
                    <a:lnTo>
                      <a:pt x="9872" y="5318"/>
                    </a:lnTo>
                    <a:lnTo>
                      <a:pt x="9811" y="5374"/>
                    </a:lnTo>
                    <a:lnTo>
                      <a:pt x="9701" y="5370"/>
                    </a:lnTo>
                    <a:lnTo>
                      <a:pt x="9705" y="5219"/>
                    </a:lnTo>
                    <a:lnTo>
                      <a:pt x="9671" y="5130"/>
                    </a:lnTo>
                    <a:lnTo>
                      <a:pt x="9599" y="5118"/>
                    </a:lnTo>
                    <a:lnTo>
                      <a:pt x="9614" y="5246"/>
                    </a:lnTo>
                    <a:lnTo>
                      <a:pt x="9634" y="5336"/>
                    </a:lnTo>
                    <a:lnTo>
                      <a:pt x="9641" y="5439"/>
                    </a:lnTo>
                    <a:lnTo>
                      <a:pt x="9628" y="5533"/>
                    </a:lnTo>
                    <a:lnTo>
                      <a:pt x="9605" y="5600"/>
                    </a:lnTo>
                    <a:lnTo>
                      <a:pt x="9592" y="5658"/>
                    </a:lnTo>
                    <a:lnTo>
                      <a:pt x="9670" y="5680"/>
                    </a:lnTo>
                    <a:lnTo>
                      <a:pt x="9691" y="5583"/>
                    </a:lnTo>
                    <a:lnTo>
                      <a:pt x="9787" y="5547"/>
                    </a:lnTo>
                    <a:lnTo>
                      <a:pt x="9834" y="5635"/>
                    </a:lnTo>
                    <a:lnTo>
                      <a:pt x="9929" y="5700"/>
                    </a:lnTo>
                    <a:lnTo>
                      <a:pt x="9993" y="5723"/>
                    </a:lnTo>
                    <a:lnTo>
                      <a:pt x="10032" y="5655"/>
                    </a:lnTo>
                    <a:lnTo>
                      <a:pt x="10100" y="5731"/>
                    </a:lnTo>
                    <a:lnTo>
                      <a:pt x="10228" y="5749"/>
                    </a:lnTo>
                    <a:lnTo>
                      <a:pt x="10272" y="5654"/>
                    </a:lnTo>
                    <a:lnTo>
                      <a:pt x="10220" y="5547"/>
                    </a:lnTo>
                    <a:lnTo>
                      <a:pt x="10204" y="5475"/>
                    </a:lnTo>
                    <a:lnTo>
                      <a:pt x="10304" y="5455"/>
                    </a:lnTo>
                    <a:lnTo>
                      <a:pt x="10322" y="5540"/>
                    </a:lnTo>
                    <a:cubicBezTo>
                      <a:pt x="10273" y="5586"/>
                      <a:pt x="10275" y="5664"/>
                      <a:pt x="10328" y="5707"/>
                    </a:cubicBezTo>
                    <a:cubicBezTo>
                      <a:pt x="10365" y="5737"/>
                      <a:pt x="10418" y="5741"/>
                      <a:pt x="10459" y="5716"/>
                    </a:cubicBezTo>
                    <a:lnTo>
                      <a:pt x="10576" y="5723"/>
                    </a:lnTo>
                    <a:lnTo>
                      <a:pt x="10641" y="5746"/>
                    </a:lnTo>
                    <a:cubicBezTo>
                      <a:pt x="10689" y="5740"/>
                      <a:pt x="10736" y="5736"/>
                      <a:pt x="10784" y="5733"/>
                    </a:cubicBezTo>
                    <a:cubicBezTo>
                      <a:pt x="10825" y="5730"/>
                      <a:pt x="10865" y="5727"/>
                      <a:pt x="10905" y="5726"/>
                    </a:cubicBezTo>
                    <a:lnTo>
                      <a:pt x="10978" y="5706"/>
                    </a:lnTo>
                    <a:lnTo>
                      <a:pt x="11043" y="5612"/>
                    </a:lnTo>
                    <a:lnTo>
                      <a:pt x="11001" y="5439"/>
                    </a:lnTo>
                    <a:lnTo>
                      <a:pt x="10908" y="5445"/>
                    </a:lnTo>
                    <a:cubicBezTo>
                      <a:pt x="10864" y="5428"/>
                      <a:pt x="10816" y="5429"/>
                      <a:pt x="10773" y="5445"/>
                    </a:cubicBezTo>
                    <a:cubicBezTo>
                      <a:pt x="10732" y="5461"/>
                      <a:pt x="10697" y="5490"/>
                      <a:pt x="10677" y="5528"/>
                    </a:cubicBezTo>
                    <a:lnTo>
                      <a:pt x="10594" y="5540"/>
                    </a:lnTo>
                    <a:lnTo>
                      <a:pt x="10474" y="5517"/>
                    </a:lnTo>
                    <a:lnTo>
                      <a:pt x="10480" y="5439"/>
                    </a:lnTo>
                    <a:lnTo>
                      <a:pt x="10559" y="5418"/>
                    </a:lnTo>
                    <a:lnTo>
                      <a:pt x="10649" y="5424"/>
                    </a:lnTo>
                    <a:lnTo>
                      <a:pt x="10756" y="5389"/>
                    </a:lnTo>
                    <a:lnTo>
                      <a:pt x="10886" y="5326"/>
                    </a:lnTo>
                    <a:lnTo>
                      <a:pt x="10989" y="5356"/>
                    </a:lnTo>
                    <a:lnTo>
                      <a:pt x="11051" y="5293"/>
                    </a:lnTo>
                    <a:lnTo>
                      <a:pt x="11044" y="5226"/>
                    </a:lnTo>
                    <a:lnTo>
                      <a:pt x="10973" y="5154"/>
                    </a:lnTo>
                    <a:lnTo>
                      <a:pt x="10991" y="5080"/>
                    </a:lnTo>
                    <a:lnTo>
                      <a:pt x="11026" y="4995"/>
                    </a:lnTo>
                    <a:lnTo>
                      <a:pt x="11049" y="4911"/>
                    </a:lnTo>
                    <a:lnTo>
                      <a:pt x="11015" y="4809"/>
                    </a:lnTo>
                    <a:lnTo>
                      <a:pt x="11064" y="4679"/>
                    </a:lnTo>
                    <a:lnTo>
                      <a:pt x="11074" y="4583"/>
                    </a:lnTo>
                    <a:lnTo>
                      <a:pt x="11081" y="4474"/>
                    </a:lnTo>
                    <a:lnTo>
                      <a:pt x="11119" y="4411"/>
                    </a:lnTo>
                    <a:lnTo>
                      <a:pt x="11167" y="4591"/>
                    </a:lnTo>
                    <a:lnTo>
                      <a:pt x="11264" y="4597"/>
                    </a:lnTo>
                    <a:lnTo>
                      <a:pt x="11300" y="4653"/>
                    </a:lnTo>
                    <a:lnTo>
                      <a:pt x="11218" y="4721"/>
                    </a:lnTo>
                    <a:lnTo>
                      <a:pt x="11196" y="4798"/>
                    </a:lnTo>
                    <a:lnTo>
                      <a:pt x="11121" y="4953"/>
                    </a:lnTo>
                    <a:lnTo>
                      <a:pt x="11221" y="4981"/>
                    </a:lnTo>
                    <a:lnTo>
                      <a:pt x="11232" y="5040"/>
                    </a:lnTo>
                    <a:lnTo>
                      <a:pt x="11268" y="5111"/>
                    </a:lnTo>
                    <a:lnTo>
                      <a:pt x="11325" y="5139"/>
                    </a:lnTo>
                    <a:lnTo>
                      <a:pt x="11409" y="5202"/>
                    </a:lnTo>
                    <a:cubicBezTo>
                      <a:pt x="11439" y="5217"/>
                      <a:pt x="11471" y="5228"/>
                      <a:pt x="11503" y="5235"/>
                    </a:cubicBezTo>
                    <a:cubicBezTo>
                      <a:pt x="11545" y="5245"/>
                      <a:pt x="11587" y="5249"/>
                      <a:pt x="11630" y="5247"/>
                    </a:cubicBezTo>
                    <a:cubicBezTo>
                      <a:pt x="11656" y="5226"/>
                      <a:pt x="11682" y="5205"/>
                      <a:pt x="11708" y="5185"/>
                    </a:cubicBezTo>
                    <a:cubicBezTo>
                      <a:pt x="11746" y="5154"/>
                      <a:pt x="11785" y="5124"/>
                      <a:pt x="11825" y="5095"/>
                    </a:cubicBezTo>
                    <a:cubicBezTo>
                      <a:pt x="11877" y="5067"/>
                      <a:pt x="11940" y="5065"/>
                      <a:pt x="11994" y="5090"/>
                    </a:cubicBezTo>
                    <a:cubicBezTo>
                      <a:pt x="12027" y="5105"/>
                      <a:pt x="12054" y="5128"/>
                      <a:pt x="12072" y="5158"/>
                    </a:cubicBezTo>
                    <a:lnTo>
                      <a:pt x="12256" y="5261"/>
                    </a:lnTo>
                    <a:lnTo>
                      <a:pt x="12352" y="5332"/>
                    </a:lnTo>
                    <a:lnTo>
                      <a:pt x="12410" y="5381"/>
                    </a:lnTo>
                    <a:lnTo>
                      <a:pt x="12535" y="5491"/>
                    </a:lnTo>
                    <a:lnTo>
                      <a:pt x="12570" y="5548"/>
                    </a:lnTo>
                    <a:lnTo>
                      <a:pt x="12651" y="5635"/>
                    </a:lnTo>
                    <a:lnTo>
                      <a:pt x="12807" y="5658"/>
                    </a:lnTo>
                    <a:lnTo>
                      <a:pt x="12818" y="5515"/>
                    </a:lnTo>
                    <a:lnTo>
                      <a:pt x="12865" y="5591"/>
                    </a:lnTo>
                    <a:lnTo>
                      <a:pt x="12947" y="5635"/>
                    </a:lnTo>
                    <a:lnTo>
                      <a:pt x="12894" y="5690"/>
                    </a:lnTo>
                    <a:lnTo>
                      <a:pt x="13004" y="5751"/>
                    </a:lnTo>
                    <a:lnTo>
                      <a:pt x="13143" y="5778"/>
                    </a:lnTo>
                    <a:lnTo>
                      <a:pt x="13298" y="5853"/>
                    </a:lnTo>
                    <a:lnTo>
                      <a:pt x="13367" y="5917"/>
                    </a:lnTo>
                    <a:lnTo>
                      <a:pt x="13310" y="5966"/>
                    </a:lnTo>
                    <a:cubicBezTo>
                      <a:pt x="13284" y="5934"/>
                      <a:pt x="13233" y="5931"/>
                      <a:pt x="13203" y="5961"/>
                    </a:cubicBezTo>
                    <a:cubicBezTo>
                      <a:pt x="13171" y="5992"/>
                      <a:pt x="13177" y="6042"/>
                      <a:pt x="13207" y="6077"/>
                    </a:cubicBezTo>
                    <a:cubicBezTo>
                      <a:pt x="13239" y="6114"/>
                      <a:pt x="13289" y="6128"/>
                      <a:pt x="13330" y="6155"/>
                    </a:cubicBezTo>
                    <a:cubicBezTo>
                      <a:pt x="13373" y="6183"/>
                      <a:pt x="13406" y="6224"/>
                      <a:pt x="13420" y="6272"/>
                    </a:cubicBezTo>
                    <a:lnTo>
                      <a:pt x="13513" y="6385"/>
                    </a:lnTo>
                    <a:lnTo>
                      <a:pt x="13641" y="6454"/>
                    </a:lnTo>
                    <a:lnTo>
                      <a:pt x="13751" y="6514"/>
                    </a:lnTo>
                    <a:lnTo>
                      <a:pt x="13967" y="6581"/>
                    </a:lnTo>
                    <a:lnTo>
                      <a:pt x="14022" y="6693"/>
                    </a:lnTo>
                    <a:lnTo>
                      <a:pt x="14075" y="6733"/>
                    </a:lnTo>
                    <a:cubicBezTo>
                      <a:pt x="14101" y="6743"/>
                      <a:pt x="14126" y="6754"/>
                      <a:pt x="14150" y="6766"/>
                    </a:cubicBezTo>
                    <a:cubicBezTo>
                      <a:pt x="14185" y="6782"/>
                      <a:pt x="14219" y="6800"/>
                      <a:pt x="14252" y="6819"/>
                    </a:cubicBezTo>
                    <a:lnTo>
                      <a:pt x="14344" y="6868"/>
                    </a:lnTo>
                    <a:cubicBezTo>
                      <a:pt x="14385" y="6900"/>
                      <a:pt x="14430" y="6929"/>
                      <a:pt x="14477" y="6953"/>
                    </a:cubicBezTo>
                    <a:cubicBezTo>
                      <a:pt x="14528" y="6979"/>
                      <a:pt x="14582" y="7000"/>
                      <a:pt x="14637" y="7015"/>
                    </a:cubicBezTo>
                    <a:lnTo>
                      <a:pt x="14691" y="6970"/>
                    </a:lnTo>
                    <a:cubicBezTo>
                      <a:pt x="14695" y="6941"/>
                      <a:pt x="14715" y="6915"/>
                      <a:pt x="14743" y="6903"/>
                    </a:cubicBezTo>
                    <a:cubicBezTo>
                      <a:pt x="14777" y="6889"/>
                      <a:pt x="14815" y="6897"/>
                      <a:pt x="14851" y="6903"/>
                    </a:cubicBezTo>
                    <a:cubicBezTo>
                      <a:pt x="14891" y="6910"/>
                      <a:pt x="14930" y="6915"/>
                      <a:pt x="14970" y="6918"/>
                    </a:cubicBezTo>
                    <a:lnTo>
                      <a:pt x="15039" y="6886"/>
                    </a:lnTo>
                    <a:lnTo>
                      <a:pt x="15039" y="6779"/>
                    </a:lnTo>
                    <a:lnTo>
                      <a:pt x="15021" y="6729"/>
                    </a:lnTo>
                    <a:lnTo>
                      <a:pt x="14988" y="6661"/>
                    </a:lnTo>
                    <a:lnTo>
                      <a:pt x="14920" y="6558"/>
                    </a:lnTo>
                    <a:lnTo>
                      <a:pt x="14813" y="6458"/>
                    </a:lnTo>
                    <a:lnTo>
                      <a:pt x="14753" y="6385"/>
                    </a:lnTo>
                    <a:lnTo>
                      <a:pt x="14725" y="6260"/>
                    </a:lnTo>
                    <a:lnTo>
                      <a:pt x="14660" y="6107"/>
                    </a:lnTo>
                    <a:lnTo>
                      <a:pt x="14523" y="6037"/>
                    </a:lnTo>
                    <a:lnTo>
                      <a:pt x="14398" y="5924"/>
                    </a:lnTo>
                    <a:lnTo>
                      <a:pt x="14411" y="5842"/>
                    </a:lnTo>
                    <a:lnTo>
                      <a:pt x="14479" y="5753"/>
                    </a:lnTo>
                    <a:lnTo>
                      <a:pt x="14515" y="5662"/>
                    </a:lnTo>
                    <a:lnTo>
                      <a:pt x="14469" y="5544"/>
                    </a:lnTo>
                    <a:lnTo>
                      <a:pt x="14491" y="5453"/>
                    </a:lnTo>
                    <a:cubicBezTo>
                      <a:pt x="14473" y="5421"/>
                      <a:pt x="14451" y="5390"/>
                      <a:pt x="14426" y="5362"/>
                    </a:cubicBezTo>
                    <a:cubicBezTo>
                      <a:pt x="14393" y="5327"/>
                      <a:pt x="14356" y="5295"/>
                      <a:pt x="14315" y="5270"/>
                    </a:cubicBezTo>
                    <a:cubicBezTo>
                      <a:pt x="14310" y="5207"/>
                      <a:pt x="14312" y="5143"/>
                      <a:pt x="14319" y="5080"/>
                    </a:cubicBezTo>
                    <a:cubicBezTo>
                      <a:pt x="14328" y="4998"/>
                      <a:pt x="14346" y="4917"/>
                      <a:pt x="14345" y="4834"/>
                    </a:cubicBezTo>
                    <a:cubicBezTo>
                      <a:pt x="14344" y="4763"/>
                      <a:pt x="14328" y="4691"/>
                      <a:pt x="14291" y="4629"/>
                    </a:cubicBezTo>
                    <a:cubicBezTo>
                      <a:pt x="14249" y="4557"/>
                      <a:pt x="14183" y="4501"/>
                      <a:pt x="14103" y="4470"/>
                    </a:cubicBezTo>
                    <a:lnTo>
                      <a:pt x="13935" y="4367"/>
                    </a:lnTo>
                    <a:lnTo>
                      <a:pt x="13888" y="4332"/>
                    </a:lnTo>
                    <a:lnTo>
                      <a:pt x="13757" y="4291"/>
                    </a:lnTo>
                    <a:lnTo>
                      <a:pt x="13680" y="4263"/>
                    </a:lnTo>
                    <a:lnTo>
                      <a:pt x="13593" y="4205"/>
                    </a:lnTo>
                    <a:lnTo>
                      <a:pt x="13505" y="4165"/>
                    </a:lnTo>
                    <a:lnTo>
                      <a:pt x="13452" y="4057"/>
                    </a:lnTo>
                    <a:lnTo>
                      <a:pt x="13348" y="4013"/>
                    </a:lnTo>
                    <a:lnTo>
                      <a:pt x="13275" y="3919"/>
                    </a:lnTo>
                    <a:lnTo>
                      <a:pt x="13177" y="3862"/>
                    </a:lnTo>
                    <a:lnTo>
                      <a:pt x="13099" y="3876"/>
                    </a:lnTo>
                    <a:lnTo>
                      <a:pt x="13152" y="3952"/>
                    </a:lnTo>
                    <a:lnTo>
                      <a:pt x="13217" y="4009"/>
                    </a:lnTo>
                    <a:lnTo>
                      <a:pt x="13081" y="3963"/>
                    </a:lnTo>
                    <a:lnTo>
                      <a:pt x="12993" y="3930"/>
                    </a:lnTo>
                    <a:lnTo>
                      <a:pt x="12899" y="3912"/>
                    </a:lnTo>
                    <a:lnTo>
                      <a:pt x="12965" y="3868"/>
                    </a:lnTo>
                    <a:lnTo>
                      <a:pt x="13031" y="3835"/>
                    </a:lnTo>
                    <a:lnTo>
                      <a:pt x="12928" y="3767"/>
                    </a:lnTo>
                    <a:lnTo>
                      <a:pt x="12846" y="3757"/>
                    </a:lnTo>
                    <a:lnTo>
                      <a:pt x="12712" y="3775"/>
                    </a:lnTo>
                    <a:cubicBezTo>
                      <a:pt x="12681" y="3777"/>
                      <a:pt x="12650" y="3769"/>
                      <a:pt x="12625" y="3752"/>
                    </a:cubicBezTo>
                    <a:cubicBezTo>
                      <a:pt x="12597" y="3734"/>
                      <a:pt x="12577" y="3708"/>
                      <a:pt x="12554" y="3685"/>
                    </a:cubicBezTo>
                    <a:cubicBezTo>
                      <a:pt x="12507" y="3640"/>
                      <a:pt x="12447" y="3609"/>
                      <a:pt x="12381" y="3598"/>
                    </a:cubicBezTo>
                    <a:cubicBezTo>
                      <a:pt x="12358" y="3592"/>
                      <a:pt x="12333" y="3604"/>
                      <a:pt x="12325" y="3626"/>
                    </a:cubicBezTo>
                    <a:cubicBezTo>
                      <a:pt x="12314" y="3657"/>
                      <a:pt x="12338" y="3689"/>
                      <a:pt x="12371" y="3689"/>
                    </a:cubicBezTo>
                    <a:lnTo>
                      <a:pt x="12252" y="3673"/>
                    </a:lnTo>
                    <a:lnTo>
                      <a:pt x="12185" y="3594"/>
                    </a:lnTo>
                    <a:lnTo>
                      <a:pt x="12110" y="3515"/>
                    </a:lnTo>
                    <a:cubicBezTo>
                      <a:pt x="12084" y="3484"/>
                      <a:pt x="12052" y="3458"/>
                      <a:pt x="12017" y="3437"/>
                    </a:cubicBezTo>
                    <a:cubicBezTo>
                      <a:pt x="11975" y="3412"/>
                      <a:pt x="11929" y="3395"/>
                      <a:pt x="11880" y="3387"/>
                    </a:cubicBezTo>
                    <a:close/>
                    <a:moveTo>
                      <a:pt x="14047" y="3692"/>
                    </a:moveTo>
                    <a:lnTo>
                      <a:pt x="14098" y="3788"/>
                    </a:lnTo>
                    <a:lnTo>
                      <a:pt x="14189" y="3811"/>
                    </a:lnTo>
                    <a:lnTo>
                      <a:pt x="14162" y="3728"/>
                    </a:lnTo>
                    <a:lnTo>
                      <a:pt x="14047" y="3692"/>
                    </a:lnTo>
                    <a:close/>
                    <a:moveTo>
                      <a:pt x="6065" y="3862"/>
                    </a:moveTo>
                    <a:lnTo>
                      <a:pt x="5934" y="3911"/>
                    </a:lnTo>
                    <a:lnTo>
                      <a:pt x="5965" y="3994"/>
                    </a:lnTo>
                    <a:lnTo>
                      <a:pt x="6094" y="4077"/>
                    </a:lnTo>
                    <a:lnTo>
                      <a:pt x="6163" y="4026"/>
                    </a:lnTo>
                    <a:lnTo>
                      <a:pt x="6186" y="3939"/>
                    </a:lnTo>
                    <a:lnTo>
                      <a:pt x="6123" y="3883"/>
                    </a:lnTo>
                    <a:lnTo>
                      <a:pt x="6065" y="3862"/>
                    </a:lnTo>
                    <a:close/>
                    <a:moveTo>
                      <a:pt x="15931" y="3867"/>
                    </a:moveTo>
                    <a:lnTo>
                      <a:pt x="15986" y="3930"/>
                    </a:lnTo>
                    <a:lnTo>
                      <a:pt x="16070" y="3974"/>
                    </a:lnTo>
                    <a:lnTo>
                      <a:pt x="16159" y="3952"/>
                    </a:lnTo>
                    <a:lnTo>
                      <a:pt x="16099" y="3882"/>
                    </a:lnTo>
                    <a:lnTo>
                      <a:pt x="16013" y="3872"/>
                    </a:lnTo>
                    <a:lnTo>
                      <a:pt x="15931" y="3867"/>
                    </a:lnTo>
                    <a:close/>
                    <a:moveTo>
                      <a:pt x="3298" y="4033"/>
                    </a:moveTo>
                    <a:lnTo>
                      <a:pt x="3158" y="4051"/>
                    </a:lnTo>
                    <a:lnTo>
                      <a:pt x="3068" y="4124"/>
                    </a:lnTo>
                    <a:lnTo>
                      <a:pt x="3089" y="4229"/>
                    </a:lnTo>
                    <a:lnTo>
                      <a:pt x="3173" y="4150"/>
                    </a:lnTo>
                    <a:lnTo>
                      <a:pt x="3298" y="4033"/>
                    </a:lnTo>
                    <a:close/>
                    <a:moveTo>
                      <a:pt x="15750" y="4130"/>
                    </a:moveTo>
                    <a:lnTo>
                      <a:pt x="15689" y="4177"/>
                    </a:lnTo>
                    <a:lnTo>
                      <a:pt x="15729" y="4241"/>
                    </a:lnTo>
                    <a:lnTo>
                      <a:pt x="15782" y="4275"/>
                    </a:lnTo>
                    <a:lnTo>
                      <a:pt x="15847" y="4275"/>
                    </a:lnTo>
                    <a:lnTo>
                      <a:pt x="15904" y="4297"/>
                    </a:lnTo>
                    <a:lnTo>
                      <a:pt x="15956" y="4234"/>
                    </a:lnTo>
                    <a:lnTo>
                      <a:pt x="15815" y="4168"/>
                    </a:lnTo>
                    <a:lnTo>
                      <a:pt x="15750" y="4130"/>
                    </a:lnTo>
                    <a:close/>
                    <a:moveTo>
                      <a:pt x="14922" y="4347"/>
                    </a:moveTo>
                    <a:lnTo>
                      <a:pt x="14907" y="4447"/>
                    </a:lnTo>
                    <a:lnTo>
                      <a:pt x="14854" y="4479"/>
                    </a:lnTo>
                    <a:lnTo>
                      <a:pt x="14952" y="4582"/>
                    </a:lnTo>
                    <a:lnTo>
                      <a:pt x="14918" y="4635"/>
                    </a:lnTo>
                    <a:lnTo>
                      <a:pt x="14906" y="4718"/>
                    </a:lnTo>
                    <a:lnTo>
                      <a:pt x="14998" y="4781"/>
                    </a:lnTo>
                    <a:lnTo>
                      <a:pt x="14982" y="4848"/>
                    </a:lnTo>
                    <a:lnTo>
                      <a:pt x="14896" y="4809"/>
                    </a:lnTo>
                    <a:lnTo>
                      <a:pt x="14774" y="4809"/>
                    </a:lnTo>
                    <a:lnTo>
                      <a:pt x="14772" y="4889"/>
                    </a:lnTo>
                    <a:lnTo>
                      <a:pt x="14843" y="4963"/>
                    </a:lnTo>
                    <a:lnTo>
                      <a:pt x="14918" y="5048"/>
                    </a:lnTo>
                    <a:lnTo>
                      <a:pt x="14984" y="4985"/>
                    </a:lnTo>
                    <a:lnTo>
                      <a:pt x="15048" y="4943"/>
                    </a:lnTo>
                    <a:lnTo>
                      <a:pt x="15046" y="5055"/>
                    </a:lnTo>
                    <a:lnTo>
                      <a:pt x="15082" y="5137"/>
                    </a:lnTo>
                    <a:lnTo>
                      <a:pt x="15174" y="5142"/>
                    </a:lnTo>
                    <a:lnTo>
                      <a:pt x="15157" y="4988"/>
                    </a:lnTo>
                    <a:lnTo>
                      <a:pt x="15294" y="5044"/>
                    </a:lnTo>
                    <a:cubicBezTo>
                      <a:pt x="15270" y="5073"/>
                      <a:pt x="15279" y="5116"/>
                      <a:pt x="15313" y="5134"/>
                    </a:cubicBezTo>
                    <a:cubicBezTo>
                      <a:pt x="15377" y="5166"/>
                      <a:pt x="15445" y="5099"/>
                      <a:pt x="15411" y="5039"/>
                    </a:cubicBezTo>
                    <a:lnTo>
                      <a:pt x="15398" y="4960"/>
                    </a:lnTo>
                    <a:lnTo>
                      <a:pt x="15431" y="4888"/>
                    </a:lnTo>
                    <a:lnTo>
                      <a:pt x="15398" y="4764"/>
                    </a:lnTo>
                    <a:lnTo>
                      <a:pt x="15369" y="4651"/>
                    </a:lnTo>
                    <a:lnTo>
                      <a:pt x="15351" y="4581"/>
                    </a:lnTo>
                    <a:cubicBezTo>
                      <a:pt x="15340" y="4552"/>
                      <a:pt x="15324" y="4525"/>
                      <a:pt x="15304" y="4500"/>
                    </a:cubicBezTo>
                    <a:cubicBezTo>
                      <a:pt x="15281" y="4473"/>
                      <a:pt x="15254" y="4450"/>
                      <a:pt x="15223" y="4432"/>
                    </a:cubicBezTo>
                    <a:lnTo>
                      <a:pt x="15092" y="4379"/>
                    </a:lnTo>
                    <a:lnTo>
                      <a:pt x="15011" y="4379"/>
                    </a:lnTo>
                    <a:lnTo>
                      <a:pt x="14922" y="4347"/>
                    </a:lnTo>
                    <a:close/>
                    <a:moveTo>
                      <a:pt x="9948" y="4679"/>
                    </a:moveTo>
                    <a:lnTo>
                      <a:pt x="9912" y="4794"/>
                    </a:lnTo>
                    <a:lnTo>
                      <a:pt x="9952" y="4842"/>
                    </a:lnTo>
                    <a:lnTo>
                      <a:pt x="10021" y="4820"/>
                    </a:lnTo>
                    <a:lnTo>
                      <a:pt x="10008" y="4732"/>
                    </a:lnTo>
                    <a:lnTo>
                      <a:pt x="9948" y="4679"/>
                    </a:lnTo>
                    <a:close/>
                    <a:moveTo>
                      <a:pt x="5806" y="4837"/>
                    </a:moveTo>
                    <a:lnTo>
                      <a:pt x="5760" y="4921"/>
                    </a:lnTo>
                    <a:lnTo>
                      <a:pt x="5742" y="5099"/>
                    </a:lnTo>
                    <a:lnTo>
                      <a:pt x="5704" y="5185"/>
                    </a:lnTo>
                    <a:lnTo>
                      <a:pt x="5684" y="5324"/>
                    </a:lnTo>
                    <a:lnTo>
                      <a:pt x="5654" y="5396"/>
                    </a:lnTo>
                    <a:lnTo>
                      <a:pt x="5549" y="5361"/>
                    </a:lnTo>
                    <a:lnTo>
                      <a:pt x="5597" y="5265"/>
                    </a:lnTo>
                    <a:lnTo>
                      <a:pt x="5551" y="5198"/>
                    </a:lnTo>
                    <a:lnTo>
                      <a:pt x="5499" y="5149"/>
                    </a:lnTo>
                    <a:lnTo>
                      <a:pt x="5443" y="5102"/>
                    </a:lnTo>
                    <a:lnTo>
                      <a:pt x="5286" y="5067"/>
                    </a:lnTo>
                    <a:lnTo>
                      <a:pt x="5213" y="5092"/>
                    </a:lnTo>
                    <a:lnTo>
                      <a:pt x="5162" y="5157"/>
                    </a:lnTo>
                    <a:lnTo>
                      <a:pt x="5117" y="5262"/>
                    </a:lnTo>
                    <a:cubicBezTo>
                      <a:pt x="5104" y="5302"/>
                      <a:pt x="5104" y="5344"/>
                      <a:pt x="5117" y="5384"/>
                    </a:cubicBezTo>
                    <a:cubicBezTo>
                      <a:pt x="5129" y="5419"/>
                      <a:pt x="5150" y="5450"/>
                      <a:pt x="5180" y="5473"/>
                    </a:cubicBezTo>
                    <a:lnTo>
                      <a:pt x="5257" y="5552"/>
                    </a:lnTo>
                    <a:lnTo>
                      <a:pt x="5300" y="5622"/>
                    </a:lnTo>
                    <a:lnTo>
                      <a:pt x="5269" y="5671"/>
                    </a:lnTo>
                    <a:lnTo>
                      <a:pt x="5158" y="5722"/>
                    </a:lnTo>
                    <a:lnTo>
                      <a:pt x="5124" y="5663"/>
                    </a:lnTo>
                    <a:lnTo>
                      <a:pt x="4999" y="5658"/>
                    </a:lnTo>
                    <a:lnTo>
                      <a:pt x="4970" y="5606"/>
                    </a:lnTo>
                    <a:lnTo>
                      <a:pt x="4855" y="5606"/>
                    </a:lnTo>
                    <a:lnTo>
                      <a:pt x="4718" y="5635"/>
                    </a:lnTo>
                    <a:lnTo>
                      <a:pt x="4579" y="5698"/>
                    </a:lnTo>
                    <a:lnTo>
                      <a:pt x="4483" y="5839"/>
                    </a:lnTo>
                    <a:lnTo>
                      <a:pt x="4434" y="5757"/>
                    </a:lnTo>
                    <a:lnTo>
                      <a:pt x="4419" y="5676"/>
                    </a:lnTo>
                    <a:lnTo>
                      <a:pt x="4244" y="5699"/>
                    </a:lnTo>
                    <a:lnTo>
                      <a:pt x="4241" y="5823"/>
                    </a:lnTo>
                    <a:lnTo>
                      <a:pt x="4352" y="5880"/>
                    </a:lnTo>
                    <a:lnTo>
                      <a:pt x="4441" y="5898"/>
                    </a:lnTo>
                    <a:lnTo>
                      <a:pt x="4408" y="6006"/>
                    </a:lnTo>
                    <a:lnTo>
                      <a:pt x="4405" y="6075"/>
                    </a:lnTo>
                    <a:lnTo>
                      <a:pt x="4490" y="6157"/>
                    </a:lnTo>
                    <a:lnTo>
                      <a:pt x="4382" y="6227"/>
                    </a:lnTo>
                    <a:lnTo>
                      <a:pt x="4255" y="6287"/>
                    </a:lnTo>
                    <a:lnTo>
                      <a:pt x="4315" y="6397"/>
                    </a:lnTo>
                    <a:lnTo>
                      <a:pt x="4380" y="6485"/>
                    </a:lnTo>
                    <a:lnTo>
                      <a:pt x="4393" y="6560"/>
                    </a:lnTo>
                    <a:lnTo>
                      <a:pt x="4457" y="6549"/>
                    </a:lnTo>
                    <a:lnTo>
                      <a:pt x="4469" y="6632"/>
                    </a:lnTo>
                    <a:lnTo>
                      <a:pt x="4407" y="6705"/>
                    </a:lnTo>
                    <a:lnTo>
                      <a:pt x="4295" y="6711"/>
                    </a:lnTo>
                    <a:lnTo>
                      <a:pt x="4102" y="6691"/>
                    </a:lnTo>
                    <a:lnTo>
                      <a:pt x="3981" y="6652"/>
                    </a:lnTo>
                    <a:lnTo>
                      <a:pt x="3906" y="6647"/>
                    </a:lnTo>
                    <a:lnTo>
                      <a:pt x="3758" y="6647"/>
                    </a:lnTo>
                    <a:lnTo>
                      <a:pt x="3719" y="6590"/>
                    </a:lnTo>
                    <a:lnTo>
                      <a:pt x="3560" y="6590"/>
                    </a:lnTo>
                    <a:lnTo>
                      <a:pt x="3516" y="6538"/>
                    </a:lnTo>
                    <a:lnTo>
                      <a:pt x="3429" y="6549"/>
                    </a:lnTo>
                    <a:lnTo>
                      <a:pt x="3292" y="6530"/>
                    </a:lnTo>
                    <a:lnTo>
                      <a:pt x="3217" y="6473"/>
                    </a:lnTo>
                    <a:lnTo>
                      <a:pt x="3148" y="6425"/>
                    </a:lnTo>
                    <a:lnTo>
                      <a:pt x="3077" y="6345"/>
                    </a:lnTo>
                    <a:lnTo>
                      <a:pt x="3006" y="6322"/>
                    </a:lnTo>
                    <a:lnTo>
                      <a:pt x="2918" y="6347"/>
                    </a:lnTo>
                    <a:lnTo>
                      <a:pt x="2941" y="6379"/>
                    </a:lnTo>
                    <a:lnTo>
                      <a:pt x="3010" y="6464"/>
                    </a:lnTo>
                    <a:lnTo>
                      <a:pt x="3042" y="6520"/>
                    </a:lnTo>
                    <a:lnTo>
                      <a:pt x="3139" y="6525"/>
                    </a:lnTo>
                    <a:lnTo>
                      <a:pt x="3196" y="6604"/>
                    </a:lnTo>
                    <a:lnTo>
                      <a:pt x="3327" y="6655"/>
                    </a:lnTo>
                    <a:lnTo>
                      <a:pt x="3422" y="6679"/>
                    </a:lnTo>
                    <a:lnTo>
                      <a:pt x="3529" y="6679"/>
                    </a:lnTo>
                    <a:lnTo>
                      <a:pt x="3551" y="6750"/>
                    </a:lnTo>
                    <a:lnTo>
                      <a:pt x="3568" y="6818"/>
                    </a:lnTo>
                    <a:lnTo>
                      <a:pt x="3623" y="6802"/>
                    </a:lnTo>
                    <a:lnTo>
                      <a:pt x="3722" y="6812"/>
                    </a:lnTo>
                    <a:lnTo>
                      <a:pt x="3800" y="6830"/>
                    </a:lnTo>
                    <a:lnTo>
                      <a:pt x="3781" y="6927"/>
                    </a:lnTo>
                    <a:lnTo>
                      <a:pt x="3810" y="6979"/>
                    </a:lnTo>
                    <a:lnTo>
                      <a:pt x="3906" y="7003"/>
                    </a:lnTo>
                    <a:lnTo>
                      <a:pt x="3895" y="6901"/>
                    </a:lnTo>
                    <a:lnTo>
                      <a:pt x="4000" y="6882"/>
                    </a:lnTo>
                    <a:lnTo>
                      <a:pt x="4063" y="6882"/>
                    </a:lnTo>
                    <a:cubicBezTo>
                      <a:pt x="4078" y="6901"/>
                      <a:pt x="4095" y="6918"/>
                      <a:pt x="4114" y="6932"/>
                    </a:cubicBezTo>
                    <a:cubicBezTo>
                      <a:pt x="4133" y="6947"/>
                      <a:pt x="4153" y="6959"/>
                      <a:pt x="4176" y="6969"/>
                    </a:cubicBezTo>
                    <a:cubicBezTo>
                      <a:pt x="4189" y="6974"/>
                      <a:pt x="4202" y="6979"/>
                      <a:pt x="4216" y="6982"/>
                    </a:cubicBezTo>
                    <a:cubicBezTo>
                      <a:pt x="4230" y="6986"/>
                      <a:pt x="4244" y="6988"/>
                      <a:pt x="4258" y="6990"/>
                    </a:cubicBezTo>
                    <a:lnTo>
                      <a:pt x="4315" y="6929"/>
                    </a:lnTo>
                    <a:lnTo>
                      <a:pt x="4432" y="6918"/>
                    </a:lnTo>
                    <a:lnTo>
                      <a:pt x="4621" y="6895"/>
                    </a:lnTo>
                    <a:lnTo>
                      <a:pt x="4806" y="6828"/>
                    </a:lnTo>
                    <a:lnTo>
                      <a:pt x="4880" y="6784"/>
                    </a:lnTo>
                    <a:lnTo>
                      <a:pt x="4978" y="6704"/>
                    </a:lnTo>
                    <a:lnTo>
                      <a:pt x="5161" y="6664"/>
                    </a:lnTo>
                    <a:lnTo>
                      <a:pt x="5081" y="6747"/>
                    </a:lnTo>
                    <a:lnTo>
                      <a:pt x="4981" y="6842"/>
                    </a:lnTo>
                    <a:lnTo>
                      <a:pt x="4788" y="6907"/>
                    </a:lnTo>
                    <a:cubicBezTo>
                      <a:pt x="4710" y="6934"/>
                      <a:pt x="4629" y="6952"/>
                      <a:pt x="4547" y="6963"/>
                    </a:cubicBezTo>
                    <a:cubicBezTo>
                      <a:pt x="4501" y="6969"/>
                      <a:pt x="4455" y="6972"/>
                      <a:pt x="4408" y="6974"/>
                    </a:cubicBezTo>
                    <a:lnTo>
                      <a:pt x="4295" y="7076"/>
                    </a:lnTo>
                    <a:lnTo>
                      <a:pt x="4344" y="7132"/>
                    </a:lnTo>
                    <a:lnTo>
                      <a:pt x="4532" y="7144"/>
                    </a:lnTo>
                    <a:cubicBezTo>
                      <a:pt x="4572" y="7131"/>
                      <a:pt x="4613" y="7118"/>
                      <a:pt x="4653" y="7104"/>
                    </a:cubicBezTo>
                    <a:cubicBezTo>
                      <a:pt x="4698" y="7088"/>
                      <a:pt x="4744" y="7071"/>
                      <a:pt x="4789" y="7054"/>
                    </a:cubicBezTo>
                    <a:lnTo>
                      <a:pt x="4857" y="6983"/>
                    </a:lnTo>
                    <a:lnTo>
                      <a:pt x="4907" y="6903"/>
                    </a:lnTo>
                    <a:lnTo>
                      <a:pt x="5003" y="6955"/>
                    </a:lnTo>
                    <a:lnTo>
                      <a:pt x="5180" y="6978"/>
                    </a:lnTo>
                    <a:lnTo>
                      <a:pt x="5252" y="7049"/>
                    </a:lnTo>
                    <a:lnTo>
                      <a:pt x="5334" y="7037"/>
                    </a:lnTo>
                    <a:lnTo>
                      <a:pt x="5436" y="7042"/>
                    </a:lnTo>
                    <a:lnTo>
                      <a:pt x="5489" y="7098"/>
                    </a:lnTo>
                    <a:lnTo>
                      <a:pt x="5503" y="7172"/>
                    </a:lnTo>
                    <a:lnTo>
                      <a:pt x="5522" y="7241"/>
                    </a:lnTo>
                    <a:lnTo>
                      <a:pt x="5582" y="7255"/>
                    </a:lnTo>
                    <a:lnTo>
                      <a:pt x="5690" y="7320"/>
                    </a:lnTo>
                    <a:cubicBezTo>
                      <a:pt x="5690" y="7366"/>
                      <a:pt x="5715" y="7408"/>
                      <a:pt x="5756" y="7432"/>
                    </a:cubicBezTo>
                    <a:cubicBezTo>
                      <a:pt x="5785" y="7450"/>
                      <a:pt x="5821" y="7456"/>
                      <a:pt x="5855" y="7448"/>
                    </a:cubicBezTo>
                    <a:lnTo>
                      <a:pt x="5860" y="7541"/>
                    </a:lnTo>
                    <a:lnTo>
                      <a:pt x="5877" y="7664"/>
                    </a:lnTo>
                    <a:lnTo>
                      <a:pt x="5919" y="7796"/>
                    </a:lnTo>
                    <a:cubicBezTo>
                      <a:pt x="5919" y="7812"/>
                      <a:pt x="5919" y="7827"/>
                      <a:pt x="5917" y="7843"/>
                    </a:cubicBezTo>
                    <a:cubicBezTo>
                      <a:pt x="5916" y="7859"/>
                      <a:pt x="5914" y="7874"/>
                      <a:pt x="5912" y="7889"/>
                    </a:cubicBezTo>
                    <a:cubicBezTo>
                      <a:pt x="5909" y="7904"/>
                      <a:pt x="5907" y="7919"/>
                      <a:pt x="5903" y="7934"/>
                    </a:cubicBezTo>
                    <a:cubicBezTo>
                      <a:pt x="5900" y="7949"/>
                      <a:pt x="5896" y="7963"/>
                      <a:pt x="5891" y="7978"/>
                    </a:cubicBezTo>
                    <a:cubicBezTo>
                      <a:pt x="5898" y="8023"/>
                      <a:pt x="5902" y="8070"/>
                      <a:pt x="5902" y="8115"/>
                    </a:cubicBezTo>
                    <a:cubicBezTo>
                      <a:pt x="5902" y="8165"/>
                      <a:pt x="5898" y="8215"/>
                      <a:pt x="5889" y="8262"/>
                    </a:cubicBezTo>
                    <a:lnTo>
                      <a:pt x="5930" y="8330"/>
                    </a:lnTo>
                    <a:lnTo>
                      <a:pt x="5895" y="8472"/>
                    </a:lnTo>
                    <a:lnTo>
                      <a:pt x="5874" y="8539"/>
                    </a:lnTo>
                    <a:cubicBezTo>
                      <a:pt x="5853" y="8558"/>
                      <a:pt x="5842" y="8584"/>
                      <a:pt x="5842" y="8610"/>
                    </a:cubicBezTo>
                    <a:cubicBezTo>
                      <a:pt x="5842" y="8637"/>
                      <a:pt x="5853" y="8663"/>
                      <a:pt x="5874" y="8682"/>
                    </a:cubicBezTo>
                    <a:cubicBezTo>
                      <a:pt x="5889" y="8695"/>
                      <a:pt x="5906" y="8703"/>
                      <a:pt x="5925" y="8706"/>
                    </a:cubicBezTo>
                    <a:cubicBezTo>
                      <a:pt x="5944" y="8709"/>
                      <a:pt x="5964" y="8706"/>
                      <a:pt x="5983" y="8698"/>
                    </a:cubicBezTo>
                    <a:lnTo>
                      <a:pt x="6095" y="8722"/>
                    </a:lnTo>
                    <a:lnTo>
                      <a:pt x="6059" y="8881"/>
                    </a:lnTo>
                    <a:lnTo>
                      <a:pt x="6017" y="8965"/>
                    </a:lnTo>
                    <a:lnTo>
                      <a:pt x="6028" y="9020"/>
                    </a:lnTo>
                    <a:lnTo>
                      <a:pt x="6069" y="9226"/>
                    </a:lnTo>
                    <a:lnTo>
                      <a:pt x="6092" y="9361"/>
                    </a:lnTo>
                    <a:lnTo>
                      <a:pt x="6105" y="9478"/>
                    </a:lnTo>
                    <a:lnTo>
                      <a:pt x="6092" y="9536"/>
                    </a:lnTo>
                    <a:lnTo>
                      <a:pt x="6006" y="9600"/>
                    </a:lnTo>
                    <a:lnTo>
                      <a:pt x="5960" y="9664"/>
                    </a:lnTo>
                    <a:lnTo>
                      <a:pt x="6015" y="9750"/>
                    </a:lnTo>
                    <a:lnTo>
                      <a:pt x="6026" y="9816"/>
                    </a:lnTo>
                    <a:lnTo>
                      <a:pt x="6066" y="9917"/>
                    </a:lnTo>
                    <a:lnTo>
                      <a:pt x="6122" y="10018"/>
                    </a:lnTo>
                    <a:lnTo>
                      <a:pt x="6215" y="10120"/>
                    </a:lnTo>
                    <a:lnTo>
                      <a:pt x="6244" y="10185"/>
                    </a:lnTo>
                    <a:lnTo>
                      <a:pt x="6179" y="10307"/>
                    </a:lnTo>
                    <a:lnTo>
                      <a:pt x="6215" y="10403"/>
                    </a:lnTo>
                    <a:lnTo>
                      <a:pt x="6232" y="10499"/>
                    </a:lnTo>
                    <a:lnTo>
                      <a:pt x="6197" y="10634"/>
                    </a:lnTo>
                    <a:lnTo>
                      <a:pt x="6077" y="10837"/>
                    </a:lnTo>
                    <a:cubicBezTo>
                      <a:pt x="6069" y="10882"/>
                      <a:pt x="6055" y="10925"/>
                      <a:pt x="6037" y="10966"/>
                    </a:cubicBezTo>
                    <a:cubicBezTo>
                      <a:pt x="6018" y="11009"/>
                      <a:pt x="5995" y="11048"/>
                      <a:pt x="5967" y="11085"/>
                    </a:cubicBezTo>
                    <a:lnTo>
                      <a:pt x="5931" y="11164"/>
                    </a:lnTo>
                    <a:lnTo>
                      <a:pt x="5862" y="11299"/>
                    </a:lnTo>
                    <a:lnTo>
                      <a:pt x="5834" y="11384"/>
                    </a:lnTo>
                    <a:lnTo>
                      <a:pt x="5821" y="11516"/>
                    </a:lnTo>
                    <a:lnTo>
                      <a:pt x="5798" y="11622"/>
                    </a:lnTo>
                    <a:lnTo>
                      <a:pt x="5714" y="11748"/>
                    </a:lnTo>
                    <a:lnTo>
                      <a:pt x="5752" y="11829"/>
                    </a:lnTo>
                    <a:lnTo>
                      <a:pt x="5785" y="12098"/>
                    </a:lnTo>
                    <a:lnTo>
                      <a:pt x="5766" y="12225"/>
                    </a:lnTo>
                    <a:lnTo>
                      <a:pt x="5761" y="12400"/>
                    </a:lnTo>
                    <a:lnTo>
                      <a:pt x="5842" y="12602"/>
                    </a:lnTo>
                    <a:lnTo>
                      <a:pt x="5920" y="12767"/>
                    </a:lnTo>
                    <a:cubicBezTo>
                      <a:pt x="5925" y="12797"/>
                      <a:pt x="5929" y="12826"/>
                      <a:pt x="5931" y="12856"/>
                    </a:cubicBezTo>
                    <a:cubicBezTo>
                      <a:pt x="5934" y="12885"/>
                      <a:pt x="5935" y="12915"/>
                      <a:pt x="5935" y="12945"/>
                    </a:cubicBezTo>
                    <a:cubicBezTo>
                      <a:pt x="5936" y="12958"/>
                      <a:pt x="5936" y="12971"/>
                      <a:pt x="5936" y="12984"/>
                    </a:cubicBezTo>
                    <a:cubicBezTo>
                      <a:pt x="5935" y="12997"/>
                      <a:pt x="5935" y="13011"/>
                      <a:pt x="5934" y="13024"/>
                    </a:cubicBezTo>
                    <a:lnTo>
                      <a:pt x="5934" y="13108"/>
                    </a:lnTo>
                    <a:cubicBezTo>
                      <a:pt x="5977" y="13125"/>
                      <a:pt x="6020" y="13143"/>
                      <a:pt x="6063" y="13160"/>
                    </a:cubicBezTo>
                    <a:cubicBezTo>
                      <a:pt x="6120" y="13182"/>
                      <a:pt x="6177" y="13205"/>
                      <a:pt x="6220" y="13246"/>
                    </a:cubicBezTo>
                    <a:cubicBezTo>
                      <a:pt x="6232" y="13257"/>
                      <a:pt x="6242" y="13269"/>
                      <a:pt x="6252" y="13282"/>
                    </a:cubicBezTo>
                    <a:cubicBezTo>
                      <a:pt x="6261" y="13294"/>
                      <a:pt x="6270" y="13308"/>
                      <a:pt x="6277" y="13322"/>
                    </a:cubicBezTo>
                    <a:cubicBezTo>
                      <a:pt x="6286" y="13336"/>
                      <a:pt x="6293" y="13349"/>
                      <a:pt x="6300" y="13364"/>
                    </a:cubicBezTo>
                    <a:cubicBezTo>
                      <a:pt x="6307" y="13378"/>
                      <a:pt x="6313" y="13393"/>
                      <a:pt x="6319" y="13407"/>
                    </a:cubicBezTo>
                    <a:lnTo>
                      <a:pt x="6373" y="13488"/>
                    </a:lnTo>
                    <a:lnTo>
                      <a:pt x="6419" y="13565"/>
                    </a:lnTo>
                    <a:lnTo>
                      <a:pt x="6454" y="13685"/>
                    </a:lnTo>
                    <a:lnTo>
                      <a:pt x="6472" y="13765"/>
                    </a:lnTo>
                    <a:lnTo>
                      <a:pt x="6483" y="13874"/>
                    </a:lnTo>
                    <a:lnTo>
                      <a:pt x="6529" y="14041"/>
                    </a:lnTo>
                    <a:lnTo>
                      <a:pt x="6603" y="14225"/>
                    </a:lnTo>
                    <a:cubicBezTo>
                      <a:pt x="6646" y="14244"/>
                      <a:pt x="6685" y="14271"/>
                      <a:pt x="6717" y="14305"/>
                    </a:cubicBezTo>
                    <a:cubicBezTo>
                      <a:pt x="6762" y="14353"/>
                      <a:pt x="6791" y="14413"/>
                      <a:pt x="6800" y="14476"/>
                    </a:cubicBezTo>
                    <a:lnTo>
                      <a:pt x="6777" y="14602"/>
                    </a:lnTo>
                    <a:lnTo>
                      <a:pt x="6646" y="14590"/>
                    </a:lnTo>
                    <a:lnTo>
                      <a:pt x="6586" y="14635"/>
                    </a:lnTo>
                    <a:lnTo>
                      <a:pt x="6688" y="14745"/>
                    </a:lnTo>
                    <a:lnTo>
                      <a:pt x="6883" y="14871"/>
                    </a:lnTo>
                    <a:cubicBezTo>
                      <a:pt x="6904" y="14890"/>
                      <a:pt x="6924" y="14910"/>
                      <a:pt x="6942" y="14931"/>
                    </a:cubicBezTo>
                    <a:cubicBezTo>
                      <a:pt x="6961" y="14952"/>
                      <a:pt x="6979" y="14973"/>
                      <a:pt x="6995" y="14996"/>
                    </a:cubicBezTo>
                    <a:cubicBezTo>
                      <a:pt x="7005" y="15010"/>
                      <a:pt x="7015" y="15025"/>
                      <a:pt x="7024" y="15039"/>
                    </a:cubicBezTo>
                    <a:cubicBezTo>
                      <a:pt x="7033" y="15054"/>
                      <a:pt x="7041" y="15068"/>
                      <a:pt x="7049" y="15083"/>
                    </a:cubicBezTo>
                    <a:cubicBezTo>
                      <a:pt x="7053" y="15105"/>
                      <a:pt x="7055" y="15127"/>
                      <a:pt x="7055" y="15149"/>
                    </a:cubicBezTo>
                    <a:cubicBezTo>
                      <a:pt x="7055" y="15171"/>
                      <a:pt x="7053" y="15194"/>
                      <a:pt x="7049" y="15215"/>
                    </a:cubicBezTo>
                    <a:cubicBezTo>
                      <a:pt x="7047" y="15230"/>
                      <a:pt x="7044" y="15245"/>
                      <a:pt x="7040" y="15259"/>
                    </a:cubicBezTo>
                    <a:cubicBezTo>
                      <a:pt x="7036" y="15273"/>
                      <a:pt x="7031" y="15287"/>
                      <a:pt x="7026" y="15301"/>
                    </a:cubicBezTo>
                    <a:lnTo>
                      <a:pt x="7073" y="15362"/>
                    </a:lnTo>
                    <a:lnTo>
                      <a:pt x="7161" y="15421"/>
                    </a:lnTo>
                    <a:lnTo>
                      <a:pt x="7237" y="15461"/>
                    </a:lnTo>
                    <a:lnTo>
                      <a:pt x="7283" y="15521"/>
                    </a:lnTo>
                    <a:lnTo>
                      <a:pt x="7392" y="15654"/>
                    </a:lnTo>
                    <a:lnTo>
                      <a:pt x="7520" y="15727"/>
                    </a:lnTo>
                    <a:lnTo>
                      <a:pt x="7578" y="15687"/>
                    </a:lnTo>
                    <a:lnTo>
                      <a:pt x="7578" y="15599"/>
                    </a:lnTo>
                    <a:lnTo>
                      <a:pt x="7520" y="15511"/>
                    </a:lnTo>
                    <a:lnTo>
                      <a:pt x="7433" y="15417"/>
                    </a:lnTo>
                    <a:lnTo>
                      <a:pt x="7342" y="15385"/>
                    </a:lnTo>
                    <a:lnTo>
                      <a:pt x="7342" y="15320"/>
                    </a:lnTo>
                    <a:lnTo>
                      <a:pt x="7318" y="15218"/>
                    </a:lnTo>
                    <a:lnTo>
                      <a:pt x="7265" y="15074"/>
                    </a:lnTo>
                    <a:lnTo>
                      <a:pt x="7255" y="14986"/>
                    </a:lnTo>
                    <a:lnTo>
                      <a:pt x="7176" y="14864"/>
                    </a:lnTo>
                    <a:lnTo>
                      <a:pt x="7105" y="14761"/>
                    </a:lnTo>
                    <a:lnTo>
                      <a:pt x="7041" y="14672"/>
                    </a:lnTo>
                    <a:lnTo>
                      <a:pt x="7047" y="14569"/>
                    </a:lnTo>
                    <a:lnTo>
                      <a:pt x="6984" y="14467"/>
                    </a:lnTo>
                    <a:lnTo>
                      <a:pt x="6901" y="14351"/>
                    </a:lnTo>
                    <a:lnTo>
                      <a:pt x="6866" y="14283"/>
                    </a:lnTo>
                    <a:lnTo>
                      <a:pt x="6806" y="14141"/>
                    </a:lnTo>
                    <a:lnTo>
                      <a:pt x="6782" y="14017"/>
                    </a:lnTo>
                    <a:lnTo>
                      <a:pt x="6784" y="13891"/>
                    </a:lnTo>
                    <a:lnTo>
                      <a:pt x="6915" y="13943"/>
                    </a:lnTo>
                    <a:lnTo>
                      <a:pt x="7049" y="14055"/>
                    </a:lnTo>
                    <a:lnTo>
                      <a:pt x="7109" y="14172"/>
                    </a:lnTo>
                    <a:lnTo>
                      <a:pt x="7127" y="14360"/>
                    </a:lnTo>
                    <a:cubicBezTo>
                      <a:pt x="7111" y="14372"/>
                      <a:pt x="7098" y="14387"/>
                      <a:pt x="7090" y="14405"/>
                    </a:cubicBezTo>
                    <a:cubicBezTo>
                      <a:pt x="7081" y="14423"/>
                      <a:pt x="7077" y="14442"/>
                      <a:pt x="7079" y="14462"/>
                    </a:cubicBezTo>
                    <a:cubicBezTo>
                      <a:pt x="7080" y="14484"/>
                      <a:pt x="7088" y="14505"/>
                      <a:pt x="7102" y="14523"/>
                    </a:cubicBezTo>
                    <a:cubicBezTo>
                      <a:pt x="7115" y="14541"/>
                      <a:pt x="7134" y="14555"/>
                      <a:pt x="7157" y="14563"/>
                    </a:cubicBezTo>
                    <a:lnTo>
                      <a:pt x="7248" y="14652"/>
                    </a:lnTo>
                    <a:lnTo>
                      <a:pt x="7315" y="14737"/>
                    </a:lnTo>
                    <a:cubicBezTo>
                      <a:pt x="7345" y="14771"/>
                      <a:pt x="7374" y="14805"/>
                      <a:pt x="7401" y="14841"/>
                    </a:cubicBezTo>
                    <a:cubicBezTo>
                      <a:pt x="7438" y="14890"/>
                      <a:pt x="7471" y="14941"/>
                      <a:pt x="7503" y="14994"/>
                    </a:cubicBezTo>
                    <a:lnTo>
                      <a:pt x="7604" y="15074"/>
                    </a:lnTo>
                    <a:lnTo>
                      <a:pt x="7616" y="15150"/>
                    </a:lnTo>
                    <a:lnTo>
                      <a:pt x="7616" y="15258"/>
                    </a:lnTo>
                    <a:lnTo>
                      <a:pt x="7643" y="15310"/>
                    </a:lnTo>
                    <a:lnTo>
                      <a:pt x="7713" y="15366"/>
                    </a:lnTo>
                    <a:lnTo>
                      <a:pt x="7784" y="15436"/>
                    </a:lnTo>
                    <a:lnTo>
                      <a:pt x="7862" y="15503"/>
                    </a:lnTo>
                    <a:lnTo>
                      <a:pt x="7917" y="15579"/>
                    </a:lnTo>
                    <a:lnTo>
                      <a:pt x="8013" y="15698"/>
                    </a:lnTo>
                    <a:lnTo>
                      <a:pt x="8197" y="15946"/>
                    </a:lnTo>
                    <a:lnTo>
                      <a:pt x="8268" y="16104"/>
                    </a:lnTo>
                    <a:lnTo>
                      <a:pt x="8279" y="16187"/>
                    </a:lnTo>
                    <a:lnTo>
                      <a:pt x="8228" y="16239"/>
                    </a:lnTo>
                    <a:lnTo>
                      <a:pt x="8240" y="16387"/>
                    </a:lnTo>
                    <a:lnTo>
                      <a:pt x="8286" y="16461"/>
                    </a:lnTo>
                    <a:lnTo>
                      <a:pt x="8410" y="16565"/>
                    </a:lnTo>
                    <a:lnTo>
                      <a:pt x="8503" y="16647"/>
                    </a:lnTo>
                    <a:lnTo>
                      <a:pt x="8688" y="16724"/>
                    </a:lnTo>
                    <a:lnTo>
                      <a:pt x="8858" y="16736"/>
                    </a:lnTo>
                    <a:cubicBezTo>
                      <a:pt x="8879" y="16792"/>
                      <a:pt x="8918" y="16841"/>
                      <a:pt x="8970" y="16874"/>
                    </a:cubicBezTo>
                    <a:cubicBezTo>
                      <a:pt x="9001" y="16893"/>
                      <a:pt x="9035" y="16906"/>
                      <a:pt x="9071" y="16913"/>
                    </a:cubicBezTo>
                    <a:lnTo>
                      <a:pt x="9153" y="16941"/>
                    </a:lnTo>
                    <a:lnTo>
                      <a:pt x="9289" y="17005"/>
                    </a:lnTo>
                    <a:lnTo>
                      <a:pt x="9378" y="17050"/>
                    </a:lnTo>
                    <a:lnTo>
                      <a:pt x="9459" y="17085"/>
                    </a:lnTo>
                    <a:lnTo>
                      <a:pt x="9542" y="17090"/>
                    </a:lnTo>
                    <a:lnTo>
                      <a:pt x="9594" y="17118"/>
                    </a:lnTo>
                    <a:lnTo>
                      <a:pt x="9749" y="17176"/>
                    </a:lnTo>
                    <a:cubicBezTo>
                      <a:pt x="9771" y="17203"/>
                      <a:pt x="9799" y="17223"/>
                      <a:pt x="9831" y="17237"/>
                    </a:cubicBezTo>
                    <a:cubicBezTo>
                      <a:pt x="9859" y="17250"/>
                      <a:pt x="9890" y="17256"/>
                      <a:pt x="9920" y="17256"/>
                    </a:cubicBezTo>
                    <a:cubicBezTo>
                      <a:pt x="9948" y="17252"/>
                      <a:pt x="9976" y="17248"/>
                      <a:pt x="10004" y="17243"/>
                    </a:cubicBezTo>
                    <a:cubicBezTo>
                      <a:pt x="10031" y="17238"/>
                      <a:pt x="10059" y="17233"/>
                      <a:pt x="10086" y="17227"/>
                    </a:cubicBezTo>
                    <a:cubicBezTo>
                      <a:pt x="10115" y="17220"/>
                      <a:pt x="10145" y="17213"/>
                      <a:pt x="10174" y="17206"/>
                    </a:cubicBezTo>
                    <a:cubicBezTo>
                      <a:pt x="10203" y="17198"/>
                      <a:pt x="10232" y="17190"/>
                      <a:pt x="10261" y="17181"/>
                    </a:cubicBezTo>
                    <a:lnTo>
                      <a:pt x="10485" y="17181"/>
                    </a:lnTo>
                    <a:lnTo>
                      <a:pt x="10590" y="17211"/>
                    </a:lnTo>
                    <a:lnTo>
                      <a:pt x="10724" y="17283"/>
                    </a:lnTo>
                    <a:lnTo>
                      <a:pt x="10819" y="17351"/>
                    </a:lnTo>
                    <a:lnTo>
                      <a:pt x="10915" y="17454"/>
                    </a:lnTo>
                    <a:lnTo>
                      <a:pt x="11057" y="17517"/>
                    </a:lnTo>
                    <a:lnTo>
                      <a:pt x="11264" y="17534"/>
                    </a:lnTo>
                    <a:lnTo>
                      <a:pt x="11453" y="17557"/>
                    </a:lnTo>
                    <a:lnTo>
                      <a:pt x="11538" y="17600"/>
                    </a:lnTo>
                    <a:lnTo>
                      <a:pt x="11793" y="17624"/>
                    </a:lnTo>
                    <a:lnTo>
                      <a:pt x="11914" y="17625"/>
                    </a:lnTo>
                    <a:lnTo>
                      <a:pt x="12033" y="17674"/>
                    </a:lnTo>
                    <a:lnTo>
                      <a:pt x="12146" y="17753"/>
                    </a:lnTo>
                    <a:lnTo>
                      <a:pt x="12320" y="17904"/>
                    </a:lnTo>
                    <a:lnTo>
                      <a:pt x="12353" y="17971"/>
                    </a:lnTo>
                    <a:lnTo>
                      <a:pt x="12403" y="18093"/>
                    </a:lnTo>
                    <a:lnTo>
                      <a:pt x="12480" y="18115"/>
                    </a:lnTo>
                    <a:lnTo>
                      <a:pt x="12606" y="18139"/>
                    </a:lnTo>
                    <a:lnTo>
                      <a:pt x="12701" y="18145"/>
                    </a:lnTo>
                    <a:lnTo>
                      <a:pt x="12783" y="18157"/>
                    </a:lnTo>
                    <a:lnTo>
                      <a:pt x="12823" y="18252"/>
                    </a:lnTo>
                    <a:lnTo>
                      <a:pt x="12946" y="18269"/>
                    </a:lnTo>
                    <a:lnTo>
                      <a:pt x="13071" y="18286"/>
                    </a:lnTo>
                    <a:cubicBezTo>
                      <a:pt x="13099" y="18295"/>
                      <a:pt x="13128" y="18302"/>
                      <a:pt x="13157" y="18307"/>
                    </a:cubicBezTo>
                    <a:cubicBezTo>
                      <a:pt x="13187" y="18312"/>
                      <a:pt x="13216" y="18314"/>
                      <a:pt x="13246" y="18315"/>
                    </a:cubicBezTo>
                    <a:cubicBezTo>
                      <a:pt x="13262" y="18315"/>
                      <a:pt x="13278" y="18315"/>
                      <a:pt x="13294" y="18314"/>
                    </a:cubicBezTo>
                    <a:cubicBezTo>
                      <a:pt x="13310" y="18313"/>
                      <a:pt x="13325" y="18311"/>
                      <a:pt x="13341" y="18309"/>
                    </a:cubicBezTo>
                    <a:lnTo>
                      <a:pt x="13438" y="18309"/>
                    </a:lnTo>
                    <a:lnTo>
                      <a:pt x="13540" y="18297"/>
                    </a:lnTo>
                    <a:lnTo>
                      <a:pt x="13605" y="18225"/>
                    </a:lnTo>
                    <a:lnTo>
                      <a:pt x="13609" y="18129"/>
                    </a:lnTo>
                    <a:lnTo>
                      <a:pt x="13697" y="18095"/>
                    </a:lnTo>
                    <a:lnTo>
                      <a:pt x="13735" y="18035"/>
                    </a:lnTo>
                    <a:lnTo>
                      <a:pt x="13889" y="18065"/>
                    </a:lnTo>
                    <a:lnTo>
                      <a:pt x="13936" y="18161"/>
                    </a:lnTo>
                    <a:cubicBezTo>
                      <a:pt x="13955" y="18174"/>
                      <a:pt x="13975" y="18187"/>
                      <a:pt x="13994" y="18200"/>
                    </a:cubicBezTo>
                    <a:cubicBezTo>
                      <a:pt x="14013" y="18213"/>
                      <a:pt x="14032" y="18226"/>
                      <a:pt x="14052" y="18240"/>
                    </a:cubicBezTo>
                    <a:cubicBezTo>
                      <a:pt x="14070" y="18253"/>
                      <a:pt x="14088" y="18266"/>
                      <a:pt x="14107" y="18278"/>
                    </a:cubicBezTo>
                    <a:cubicBezTo>
                      <a:pt x="14125" y="18291"/>
                      <a:pt x="14143" y="18304"/>
                      <a:pt x="14162" y="18317"/>
                    </a:cubicBezTo>
                    <a:lnTo>
                      <a:pt x="14167" y="18466"/>
                    </a:lnTo>
                    <a:lnTo>
                      <a:pt x="14156" y="18574"/>
                    </a:lnTo>
                    <a:lnTo>
                      <a:pt x="14145" y="18630"/>
                    </a:lnTo>
                    <a:lnTo>
                      <a:pt x="14150" y="18705"/>
                    </a:lnTo>
                    <a:lnTo>
                      <a:pt x="14150" y="18780"/>
                    </a:lnTo>
                    <a:lnTo>
                      <a:pt x="14057" y="18903"/>
                    </a:lnTo>
                    <a:lnTo>
                      <a:pt x="13943" y="19084"/>
                    </a:lnTo>
                    <a:lnTo>
                      <a:pt x="13785" y="19223"/>
                    </a:lnTo>
                    <a:cubicBezTo>
                      <a:pt x="13753" y="19237"/>
                      <a:pt x="13723" y="19253"/>
                      <a:pt x="13696" y="19273"/>
                    </a:cubicBezTo>
                    <a:cubicBezTo>
                      <a:pt x="13664" y="19295"/>
                      <a:pt x="13636" y="19320"/>
                      <a:pt x="13611" y="19349"/>
                    </a:cubicBezTo>
                    <a:lnTo>
                      <a:pt x="13598" y="19422"/>
                    </a:lnTo>
                    <a:lnTo>
                      <a:pt x="13556" y="19480"/>
                    </a:lnTo>
                    <a:lnTo>
                      <a:pt x="13499" y="19560"/>
                    </a:lnTo>
                    <a:lnTo>
                      <a:pt x="13459" y="19740"/>
                    </a:lnTo>
                    <a:lnTo>
                      <a:pt x="13491" y="19830"/>
                    </a:lnTo>
                    <a:lnTo>
                      <a:pt x="13577" y="19870"/>
                    </a:lnTo>
                    <a:lnTo>
                      <a:pt x="13502" y="19932"/>
                    </a:lnTo>
                    <a:lnTo>
                      <a:pt x="13409" y="19996"/>
                    </a:lnTo>
                    <a:lnTo>
                      <a:pt x="13320" y="20046"/>
                    </a:lnTo>
                    <a:lnTo>
                      <a:pt x="13320" y="20111"/>
                    </a:lnTo>
                    <a:lnTo>
                      <a:pt x="13373" y="20234"/>
                    </a:lnTo>
                    <a:lnTo>
                      <a:pt x="13326" y="20266"/>
                    </a:lnTo>
                    <a:lnTo>
                      <a:pt x="13330" y="20332"/>
                    </a:lnTo>
                    <a:lnTo>
                      <a:pt x="13476" y="20355"/>
                    </a:lnTo>
                    <a:lnTo>
                      <a:pt x="13581" y="20343"/>
                    </a:lnTo>
                    <a:lnTo>
                      <a:pt x="13686" y="20401"/>
                    </a:lnTo>
                    <a:lnTo>
                      <a:pt x="13744" y="20435"/>
                    </a:lnTo>
                    <a:lnTo>
                      <a:pt x="13826" y="20566"/>
                    </a:lnTo>
                    <a:lnTo>
                      <a:pt x="13968" y="20697"/>
                    </a:lnTo>
                    <a:cubicBezTo>
                      <a:pt x="13997" y="20725"/>
                      <a:pt x="14027" y="20751"/>
                      <a:pt x="14057" y="20777"/>
                    </a:cubicBezTo>
                    <a:cubicBezTo>
                      <a:pt x="14084" y="20800"/>
                      <a:pt x="14111" y="20822"/>
                      <a:pt x="14138" y="20844"/>
                    </a:cubicBezTo>
                    <a:lnTo>
                      <a:pt x="14138" y="20899"/>
                    </a:lnTo>
                    <a:lnTo>
                      <a:pt x="14121" y="20955"/>
                    </a:lnTo>
                    <a:lnTo>
                      <a:pt x="14170" y="21029"/>
                    </a:lnTo>
                    <a:lnTo>
                      <a:pt x="14319" y="21041"/>
                    </a:lnTo>
                    <a:cubicBezTo>
                      <a:pt x="14367" y="21039"/>
                      <a:pt x="14415" y="21036"/>
                      <a:pt x="14463" y="21034"/>
                    </a:cubicBezTo>
                    <a:cubicBezTo>
                      <a:pt x="14502" y="21032"/>
                      <a:pt x="14541" y="21031"/>
                      <a:pt x="14579" y="21029"/>
                    </a:cubicBezTo>
                    <a:lnTo>
                      <a:pt x="14700" y="21014"/>
                    </a:lnTo>
                    <a:lnTo>
                      <a:pt x="14813" y="21002"/>
                    </a:lnTo>
                    <a:lnTo>
                      <a:pt x="14872" y="20985"/>
                    </a:lnTo>
                    <a:lnTo>
                      <a:pt x="14968" y="20995"/>
                    </a:lnTo>
                    <a:lnTo>
                      <a:pt x="15098" y="21005"/>
                    </a:lnTo>
                    <a:lnTo>
                      <a:pt x="15062" y="21565"/>
                    </a:lnTo>
                    <a:cubicBezTo>
                      <a:pt x="16404" y="20933"/>
                      <a:pt x="17609" y="20061"/>
                      <a:pt x="18611" y="18995"/>
                    </a:cubicBezTo>
                    <a:cubicBezTo>
                      <a:pt x="19108" y="18466"/>
                      <a:pt x="19551" y="17895"/>
                      <a:pt x="19935" y="17289"/>
                    </a:cubicBezTo>
                    <a:cubicBezTo>
                      <a:pt x="20319" y="16683"/>
                      <a:pt x="20645" y="16044"/>
                      <a:pt x="20908" y="15377"/>
                    </a:cubicBezTo>
                    <a:lnTo>
                      <a:pt x="20621" y="15695"/>
                    </a:lnTo>
                    <a:lnTo>
                      <a:pt x="20310" y="15905"/>
                    </a:lnTo>
                    <a:lnTo>
                      <a:pt x="20261" y="16007"/>
                    </a:lnTo>
                    <a:cubicBezTo>
                      <a:pt x="20254" y="16034"/>
                      <a:pt x="20246" y="16061"/>
                      <a:pt x="20237" y="16088"/>
                    </a:cubicBezTo>
                    <a:cubicBezTo>
                      <a:pt x="20227" y="16114"/>
                      <a:pt x="20216" y="16140"/>
                      <a:pt x="20204" y="16166"/>
                    </a:cubicBezTo>
                    <a:cubicBezTo>
                      <a:pt x="20192" y="16189"/>
                      <a:pt x="20179" y="16212"/>
                      <a:pt x="20165" y="16235"/>
                    </a:cubicBezTo>
                    <a:cubicBezTo>
                      <a:pt x="20151" y="16257"/>
                      <a:pt x="20136" y="16279"/>
                      <a:pt x="20120" y="16301"/>
                    </a:cubicBezTo>
                    <a:cubicBezTo>
                      <a:pt x="20088" y="16337"/>
                      <a:pt x="20053" y="16372"/>
                      <a:pt x="20015" y="16403"/>
                    </a:cubicBezTo>
                    <a:cubicBezTo>
                      <a:pt x="19983" y="16430"/>
                      <a:pt x="19950" y="16454"/>
                      <a:pt x="19915" y="16477"/>
                    </a:cubicBezTo>
                    <a:lnTo>
                      <a:pt x="19655" y="16727"/>
                    </a:lnTo>
                    <a:lnTo>
                      <a:pt x="19533" y="16710"/>
                    </a:lnTo>
                    <a:lnTo>
                      <a:pt x="19429" y="16746"/>
                    </a:lnTo>
                    <a:lnTo>
                      <a:pt x="19308" y="16819"/>
                    </a:lnTo>
                    <a:lnTo>
                      <a:pt x="19257" y="16854"/>
                    </a:lnTo>
                    <a:lnTo>
                      <a:pt x="19119" y="16933"/>
                    </a:lnTo>
                    <a:lnTo>
                      <a:pt x="19054" y="16994"/>
                    </a:lnTo>
                    <a:cubicBezTo>
                      <a:pt x="19025" y="17000"/>
                      <a:pt x="18995" y="17000"/>
                      <a:pt x="18966" y="16994"/>
                    </a:cubicBezTo>
                    <a:cubicBezTo>
                      <a:pt x="18935" y="16988"/>
                      <a:pt x="18905" y="16975"/>
                      <a:pt x="18880" y="16957"/>
                    </a:cubicBezTo>
                    <a:cubicBezTo>
                      <a:pt x="18880" y="16942"/>
                      <a:pt x="18880" y="16927"/>
                      <a:pt x="18880" y="16912"/>
                    </a:cubicBezTo>
                    <a:cubicBezTo>
                      <a:pt x="18880" y="16897"/>
                      <a:pt x="18880" y="16882"/>
                      <a:pt x="18880" y="16867"/>
                    </a:cubicBezTo>
                    <a:cubicBezTo>
                      <a:pt x="18879" y="16857"/>
                      <a:pt x="18879" y="16846"/>
                      <a:pt x="18878" y="16835"/>
                    </a:cubicBezTo>
                    <a:cubicBezTo>
                      <a:pt x="18878" y="16824"/>
                      <a:pt x="18877" y="16814"/>
                      <a:pt x="18877" y="16803"/>
                    </a:cubicBezTo>
                    <a:lnTo>
                      <a:pt x="18807" y="16792"/>
                    </a:lnTo>
                    <a:lnTo>
                      <a:pt x="18757" y="16748"/>
                    </a:lnTo>
                    <a:lnTo>
                      <a:pt x="18780" y="16655"/>
                    </a:lnTo>
                    <a:lnTo>
                      <a:pt x="18677" y="16569"/>
                    </a:lnTo>
                    <a:lnTo>
                      <a:pt x="18589" y="16580"/>
                    </a:lnTo>
                    <a:cubicBezTo>
                      <a:pt x="18568" y="16578"/>
                      <a:pt x="18547" y="16579"/>
                      <a:pt x="18527" y="16581"/>
                    </a:cubicBezTo>
                    <a:cubicBezTo>
                      <a:pt x="18506" y="16583"/>
                      <a:pt x="18485" y="16586"/>
                      <a:pt x="18465" y="16592"/>
                    </a:cubicBezTo>
                    <a:cubicBezTo>
                      <a:pt x="18429" y="16603"/>
                      <a:pt x="18393" y="16618"/>
                      <a:pt x="18358" y="16633"/>
                    </a:cubicBezTo>
                    <a:cubicBezTo>
                      <a:pt x="18321" y="16650"/>
                      <a:pt x="18284" y="16666"/>
                      <a:pt x="18245" y="16681"/>
                    </a:cubicBezTo>
                    <a:cubicBezTo>
                      <a:pt x="18191" y="16695"/>
                      <a:pt x="18137" y="16715"/>
                      <a:pt x="18087" y="16740"/>
                    </a:cubicBezTo>
                    <a:cubicBezTo>
                      <a:pt x="18042" y="16763"/>
                      <a:pt x="18001" y="16789"/>
                      <a:pt x="17955" y="16808"/>
                    </a:cubicBezTo>
                    <a:cubicBezTo>
                      <a:pt x="17939" y="16815"/>
                      <a:pt x="17922" y="16821"/>
                      <a:pt x="17906" y="16826"/>
                    </a:cubicBezTo>
                    <a:cubicBezTo>
                      <a:pt x="17889" y="16831"/>
                      <a:pt x="17872" y="16835"/>
                      <a:pt x="17855" y="16838"/>
                    </a:cubicBezTo>
                    <a:cubicBezTo>
                      <a:pt x="17787" y="16842"/>
                      <a:pt x="17720" y="16836"/>
                      <a:pt x="17654" y="16820"/>
                    </a:cubicBezTo>
                    <a:cubicBezTo>
                      <a:pt x="17600" y="16808"/>
                      <a:pt x="17547" y="16788"/>
                      <a:pt x="17498" y="16763"/>
                    </a:cubicBezTo>
                    <a:lnTo>
                      <a:pt x="17344" y="16743"/>
                    </a:lnTo>
                    <a:lnTo>
                      <a:pt x="17255" y="16743"/>
                    </a:lnTo>
                    <a:lnTo>
                      <a:pt x="17208" y="16671"/>
                    </a:lnTo>
                    <a:lnTo>
                      <a:pt x="17062" y="16676"/>
                    </a:lnTo>
                    <a:lnTo>
                      <a:pt x="16943" y="16680"/>
                    </a:lnTo>
                    <a:lnTo>
                      <a:pt x="16969" y="16567"/>
                    </a:lnTo>
                    <a:cubicBezTo>
                      <a:pt x="16918" y="16568"/>
                      <a:pt x="16869" y="16582"/>
                      <a:pt x="16825" y="16607"/>
                    </a:cubicBezTo>
                    <a:cubicBezTo>
                      <a:pt x="16792" y="16626"/>
                      <a:pt x="16763" y="16650"/>
                      <a:pt x="16740" y="16680"/>
                    </a:cubicBezTo>
                    <a:cubicBezTo>
                      <a:pt x="16728" y="16701"/>
                      <a:pt x="16715" y="16720"/>
                      <a:pt x="16700" y="16739"/>
                    </a:cubicBezTo>
                    <a:cubicBezTo>
                      <a:pt x="16685" y="16758"/>
                      <a:pt x="16668" y="16775"/>
                      <a:pt x="16650" y="16791"/>
                    </a:cubicBezTo>
                    <a:cubicBezTo>
                      <a:pt x="16630" y="16808"/>
                      <a:pt x="16610" y="16823"/>
                      <a:pt x="16587" y="16837"/>
                    </a:cubicBezTo>
                    <a:cubicBezTo>
                      <a:pt x="16565" y="16851"/>
                      <a:pt x="16542" y="16863"/>
                      <a:pt x="16518" y="16873"/>
                    </a:cubicBezTo>
                    <a:cubicBezTo>
                      <a:pt x="16499" y="16882"/>
                      <a:pt x="16480" y="16891"/>
                      <a:pt x="16460" y="16897"/>
                    </a:cubicBezTo>
                    <a:cubicBezTo>
                      <a:pt x="16440" y="16904"/>
                      <a:pt x="16419" y="16908"/>
                      <a:pt x="16398" y="16911"/>
                    </a:cubicBezTo>
                    <a:cubicBezTo>
                      <a:pt x="16376" y="16914"/>
                      <a:pt x="16354" y="16915"/>
                      <a:pt x="16332" y="16914"/>
                    </a:cubicBezTo>
                    <a:cubicBezTo>
                      <a:pt x="16309" y="16913"/>
                      <a:pt x="16288" y="16910"/>
                      <a:pt x="16266" y="16905"/>
                    </a:cubicBezTo>
                    <a:cubicBezTo>
                      <a:pt x="16242" y="16901"/>
                      <a:pt x="16217" y="16902"/>
                      <a:pt x="16192" y="16907"/>
                    </a:cubicBezTo>
                    <a:cubicBezTo>
                      <a:pt x="16168" y="16912"/>
                      <a:pt x="16145" y="16921"/>
                      <a:pt x="16124" y="16934"/>
                    </a:cubicBezTo>
                    <a:cubicBezTo>
                      <a:pt x="16115" y="16940"/>
                      <a:pt x="16107" y="16946"/>
                      <a:pt x="16099" y="16953"/>
                    </a:cubicBezTo>
                    <a:cubicBezTo>
                      <a:pt x="16091" y="16960"/>
                      <a:pt x="16084" y="16967"/>
                      <a:pt x="16077" y="16975"/>
                    </a:cubicBezTo>
                    <a:lnTo>
                      <a:pt x="15916" y="17038"/>
                    </a:lnTo>
                    <a:cubicBezTo>
                      <a:pt x="15911" y="17021"/>
                      <a:pt x="15902" y="17006"/>
                      <a:pt x="15889" y="16994"/>
                    </a:cubicBezTo>
                    <a:cubicBezTo>
                      <a:pt x="15876" y="16981"/>
                      <a:pt x="15860" y="16973"/>
                      <a:pt x="15842" y="16969"/>
                    </a:cubicBezTo>
                    <a:cubicBezTo>
                      <a:pt x="15800" y="16958"/>
                      <a:pt x="15757" y="16976"/>
                      <a:pt x="15714" y="16969"/>
                    </a:cubicBezTo>
                    <a:cubicBezTo>
                      <a:pt x="15665" y="16961"/>
                      <a:pt x="15626" y="16924"/>
                      <a:pt x="15576" y="16919"/>
                    </a:cubicBezTo>
                    <a:cubicBezTo>
                      <a:pt x="15545" y="16916"/>
                      <a:pt x="15516" y="16925"/>
                      <a:pt x="15494" y="16946"/>
                    </a:cubicBezTo>
                    <a:lnTo>
                      <a:pt x="15476" y="17100"/>
                    </a:lnTo>
                    <a:lnTo>
                      <a:pt x="15398" y="17200"/>
                    </a:lnTo>
                    <a:cubicBezTo>
                      <a:pt x="15367" y="17268"/>
                      <a:pt x="15266" y="17259"/>
                      <a:pt x="15246" y="17188"/>
                    </a:cubicBezTo>
                    <a:cubicBezTo>
                      <a:pt x="15239" y="17159"/>
                      <a:pt x="15253" y="17128"/>
                      <a:pt x="15281" y="17114"/>
                    </a:cubicBezTo>
                    <a:lnTo>
                      <a:pt x="15366" y="17044"/>
                    </a:lnTo>
                    <a:lnTo>
                      <a:pt x="15319" y="16943"/>
                    </a:lnTo>
                    <a:lnTo>
                      <a:pt x="15195" y="16992"/>
                    </a:lnTo>
                    <a:lnTo>
                      <a:pt x="15119" y="17056"/>
                    </a:lnTo>
                    <a:lnTo>
                      <a:pt x="15049" y="17181"/>
                    </a:lnTo>
                    <a:lnTo>
                      <a:pt x="14945" y="17231"/>
                    </a:lnTo>
                    <a:lnTo>
                      <a:pt x="14853" y="17280"/>
                    </a:lnTo>
                    <a:lnTo>
                      <a:pt x="14786" y="17338"/>
                    </a:lnTo>
                    <a:lnTo>
                      <a:pt x="14715" y="17403"/>
                    </a:lnTo>
                    <a:lnTo>
                      <a:pt x="14614" y="17434"/>
                    </a:lnTo>
                    <a:lnTo>
                      <a:pt x="14547" y="17505"/>
                    </a:lnTo>
                    <a:lnTo>
                      <a:pt x="14487" y="17605"/>
                    </a:lnTo>
                    <a:cubicBezTo>
                      <a:pt x="14487" y="17646"/>
                      <a:pt x="14479" y="17685"/>
                      <a:pt x="14463" y="17722"/>
                    </a:cubicBezTo>
                    <a:cubicBezTo>
                      <a:pt x="14446" y="17763"/>
                      <a:pt x="14421" y="17799"/>
                      <a:pt x="14388" y="17829"/>
                    </a:cubicBezTo>
                    <a:cubicBezTo>
                      <a:pt x="14378" y="17849"/>
                      <a:pt x="14366" y="17867"/>
                      <a:pt x="14351" y="17883"/>
                    </a:cubicBezTo>
                    <a:cubicBezTo>
                      <a:pt x="14337" y="17900"/>
                      <a:pt x="14320" y="17914"/>
                      <a:pt x="14302" y="17927"/>
                    </a:cubicBezTo>
                    <a:cubicBezTo>
                      <a:pt x="14294" y="17932"/>
                      <a:pt x="14286" y="17937"/>
                      <a:pt x="14278" y="17942"/>
                    </a:cubicBezTo>
                    <a:cubicBezTo>
                      <a:pt x="14269" y="17946"/>
                      <a:pt x="14261" y="17950"/>
                      <a:pt x="14252" y="17954"/>
                    </a:cubicBezTo>
                    <a:cubicBezTo>
                      <a:pt x="14180" y="17942"/>
                      <a:pt x="14107" y="17932"/>
                      <a:pt x="14035" y="17922"/>
                    </a:cubicBezTo>
                    <a:cubicBezTo>
                      <a:pt x="13958" y="17911"/>
                      <a:pt x="13881" y="17901"/>
                      <a:pt x="13804" y="17892"/>
                    </a:cubicBezTo>
                    <a:cubicBezTo>
                      <a:pt x="13781" y="17888"/>
                      <a:pt x="13758" y="17888"/>
                      <a:pt x="13735" y="17890"/>
                    </a:cubicBezTo>
                    <a:cubicBezTo>
                      <a:pt x="13712" y="17892"/>
                      <a:pt x="13689" y="17897"/>
                      <a:pt x="13668" y="17904"/>
                    </a:cubicBezTo>
                    <a:cubicBezTo>
                      <a:pt x="13642" y="17913"/>
                      <a:pt x="13617" y="17926"/>
                      <a:pt x="13595" y="17942"/>
                    </a:cubicBezTo>
                    <a:cubicBezTo>
                      <a:pt x="13573" y="17958"/>
                      <a:pt x="13554" y="17977"/>
                      <a:pt x="13538" y="17999"/>
                    </a:cubicBezTo>
                    <a:cubicBezTo>
                      <a:pt x="13517" y="18016"/>
                      <a:pt x="13493" y="18031"/>
                      <a:pt x="13468" y="18042"/>
                    </a:cubicBezTo>
                    <a:cubicBezTo>
                      <a:pt x="13442" y="18054"/>
                      <a:pt x="13416" y="18062"/>
                      <a:pt x="13388" y="18067"/>
                    </a:cubicBezTo>
                    <a:cubicBezTo>
                      <a:pt x="13376" y="18070"/>
                      <a:pt x="13364" y="18071"/>
                      <a:pt x="13352" y="18072"/>
                    </a:cubicBezTo>
                    <a:cubicBezTo>
                      <a:pt x="13339" y="18073"/>
                      <a:pt x="13327" y="18073"/>
                      <a:pt x="13314" y="18073"/>
                    </a:cubicBezTo>
                    <a:lnTo>
                      <a:pt x="13202" y="18039"/>
                    </a:lnTo>
                    <a:lnTo>
                      <a:pt x="13039" y="17934"/>
                    </a:lnTo>
                    <a:lnTo>
                      <a:pt x="12951" y="17861"/>
                    </a:lnTo>
                    <a:lnTo>
                      <a:pt x="12892" y="17771"/>
                    </a:lnTo>
                    <a:lnTo>
                      <a:pt x="12878" y="17681"/>
                    </a:lnTo>
                    <a:lnTo>
                      <a:pt x="12855" y="17542"/>
                    </a:lnTo>
                    <a:lnTo>
                      <a:pt x="12878" y="17340"/>
                    </a:lnTo>
                    <a:cubicBezTo>
                      <a:pt x="12899" y="17329"/>
                      <a:pt x="12917" y="17314"/>
                      <a:pt x="12933" y="17297"/>
                    </a:cubicBezTo>
                    <a:cubicBezTo>
                      <a:pt x="12949" y="17279"/>
                      <a:pt x="12962" y="17259"/>
                      <a:pt x="12971" y="17237"/>
                    </a:cubicBezTo>
                    <a:cubicBezTo>
                      <a:pt x="12979" y="17219"/>
                      <a:pt x="12984" y="17200"/>
                      <a:pt x="12985" y="17180"/>
                    </a:cubicBezTo>
                    <a:cubicBezTo>
                      <a:pt x="12987" y="17160"/>
                      <a:pt x="12986" y="17141"/>
                      <a:pt x="12982" y="17121"/>
                    </a:cubicBezTo>
                    <a:lnTo>
                      <a:pt x="12887" y="17053"/>
                    </a:lnTo>
                    <a:lnTo>
                      <a:pt x="12702" y="17040"/>
                    </a:lnTo>
                    <a:lnTo>
                      <a:pt x="12506" y="17057"/>
                    </a:lnTo>
                    <a:lnTo>
                      <a:pt x="12298" y="17057"/>
                    </a:lnTo>
                    <a:lnTo>
                      <a:pt x="12312" y="16962"/>
                    </a:lnTo>
                    <a:cubicBezTo>
                      <a:pt x="12335" y="17011"/>
                      <a:pt x="12394" y="17024"/>
                      <a:pt x="12437" y="16998"/>
                    </a:cubicBezTo>
                    <a:cubicBezTo>
                      <a:pt x="12461" y="16984"/>
                      <a:pt x="12476" y="16959"/>
                      <a:pt x="12478" y="16930"/>
                    </a:cubicBezTo>
                    <a:cubicBezTo>
                      <a:pt x="12481" y="16902"/>
                      <a:pt x="12470" y="16874"/>
                      <a:pt x="12448" y="16854"/>
                    </a:cubicBezTo>
                    <a:cubicBezTo>
                      <a:pt x="12416" y="16851"/>
                      <a:pt x="12384" y="16853"/>
                      <a:pt x="12353" y="16862"/>
                    </a:cubicBezTo>
                    <a:cubicBezTo>
                      <a:pt x="12323" y="16871"/>
                      <a:pt x="12294" y="16885"/>
                      <a:pt x="12270" y="16905"/>
                    </a:cubicBezTo>
                    <a:cubicBezTo>
                      <a:pt x="12258" y="16914"/>
                      <a:pt x="12246" y="16925"/>
                      <a:pt x="12236" y="16936"/>
                    </a:cubicBezTo>
                    <a:cubicBezTo>
                      <a:pt x="12226" y="16948"/>
                      <a:pt x="12217" y="16961"/>
                      <a:pt x="12210" y="16974"/>
                    </a:cubicBezTo>
                    <a:lnTo>
                      <a:pt x="12017" y="17065"/>
                    </a:lnTo>
                    <a:cubicBezTo>
                      <a:pt x="11994" y="17147"/>
                      <a:pt x="11890" y="17177"/>
                      <a:pt x="11823" y="17121"/>
                    </a:cubicBezTo>
                    <a:cubicBezTo>
                      <a:pt x="11798" y="17100"/>
                      <a:pt x="11785" y="17066"/>
                      <a:pt x="11794" y="17034"/>
                    </a:cubicBezTo>
                    <a:cubicBezTo>
                      <a:pt x="11797" y="17023"/>
                      <a:pt x="11803" y="17013"/>
                      <a:pt x="11811" y="17004"/>
                    </a:cubicBezTo>
                    <a:cubicBezTo>
                      <a:pt x="11819" y="16996"/>
                      <a:pt x="11829" y="16989"/>
                      <a:pt x="11840" y="16985"/>
                    </a:cubicBezTo>
                    <a:cubicBezTo>
                      <a:pt x="11929" y="16993"/>
                      <a:pt x="11993" y="16906"/>
                      <a:pt x="11957" y="16828"/>
                    </a:cubicBezTo>
                    <a:cubicBezTo>
                      <a:pt x="11946" y="16806"/>
                      <a:pt x="11927" y="16788"/>
                      <a:pt x="11903" y="16779"/>
                    </a:cubicBezTo>
                    <a:cubicBezTo>
                      <a:pt x="11948" y="16749"/>
                      <a:pt x="11982" y="16707"/>
                      <a:pt x="11997" y="16656"/>
                    </a:cubicBezTo>
                    <a:cubicBezTo>
                      <a:pt x="12013" y="16605"/>
                      <a:pt x="12009" y="16550"/>
                      <a:pt x="12007" y="16497"/>
                    </a:cubicBezTo>
                    <a:cubicBezTo>
                      <a:pt x="12005" y="16448"/>
                      <a:pt x="12005" y="16399"/>
                      <a:pt x="12007" y="16350"/>
                    </a:cubicBezTo>
                    <a:cubicBezTo>
                      <a:pt x="12056" y="16331"/>
                      <a:pt x="12097" y="16299"/>
                      <a:pt x="12128" y="16258"/>
                    </a:cubicBezTo>
                    <a:cubicBezTo>
                      <a:pt x="12145" y="16235"/>
                      <a:pt x="12158" y="16209"/>
                      <a:pt x="12167" y="16182"/>
                    </a:cubicBezTo>
                    <a:lnTo>
                      <a:pt x="12143" y="16085"/>
                    </a:lnTo>
                    <a:lnTo>
                      <a:pt x="12014" y="16052"/>
                    </a:lnTo>
                    <a:lnTo>
                      <a:pt x="11816" y="16068"/>
                    </a:lnTo>
                    <a:lnTo>
                      <a:pt x="11644" y="16092"/>
                    </a:lnTo>
                    <a:lnTo>
                      <a:pt x="11399" y="16183"/>
                    </a:lnTo>
                    <a:lnTo>
                      <a:pt x="11325" y="16341"/>
                    </a:lnTo>
                    <a:cubicBezTo>
                      <a:pt x="11326" y="16372"/>
                      <a:pt x="11324" y="16403"/>
                      <a:pt x="11319" y="16433"/>
                    </a:cubicBezTo>
                    <a:cubicBezTo>
                      <a:pt x="11314" y="16464"/>
                      <a:pt x="11307" y="16494"/>
                      <a:pt x="11296" y="16524"/>
                    </a:cubicBezTo>
                    <a:cubicBezTo>
                      <a:pt x="11289" y="16545"/>
                      <a:pt x="11279" y="16567"/>
                      <a:pt x="11269" y="16587"/>
                    </a:cubicBezTo>
                    <a:cubicBezTo>
                      <a:pt x="11259" y="16608"/>
                      <a:pt x="11247" y="16628"/>
                      <a:pt x="11234" y="16647"/>
                    </a:cubicBezTo>
                    <a:cubicBezTo>
                      <a:pt x="11162" y="16670"/>
                      <a:pt x="11089" y="16691"/>
                      <a:pt x="11015" y="16711"/>
                    </a:cubicBezTo>
                    <a:cubicBezTo>
                      <a:pt x="10884" y="16746"/>
                      <a:pt x="10749" y="16773"/>
                      <a:pt x="10613" y="16759"/>
                    </a:cubicBezTo>
                    <a:cubicBezTo>
                      <a:pt x="10561" y="16754"/>
                      <a:pt x="10510" y="16742"/>
                      <a:pt x="10463" y="16722"/>
                    </a:cubicBezTo>
                    <a:cubicBezTo>
                      <a:pt x="10424" y="16705"/>
                      <a:pt x="10389" y="16682"/>
                      <a:pt x="10352" y="16665"/>
                    </a:cubicBezTo>
                    <a:cubicBezTo>
                      <a:pt x="10325" y="16653"/>
                      <a:pt x="10296" y="16644"/>
                      <a:pt x="10267" y="16639"/>
                    </a:cubicBezTo>
                    <a:cubicBezTo>
                      <a:pt x="10238" y="16633"/>
                      <a:pt x="10209" y="16630"/>
                      <a:pt x="10179" y="16631"/>
                    </a:cubicBezTo>
                    <a:lnTo>
                      <a:pt x="10079" y="16470"/>
                    </a:lnTo>
                    <a:lnTo>
                      <a:pt x="10012" y="16355"/>
                    </a:lnTo>
                    <a:cubicBezTo>
                      <a:pt x="9944" y="16261"/>
                      <a:pt x="9890" y="16158"/>
                      <a:pt x="9852" y="16049"/>
                    </a:cubicBezTo>
                    <a:cubicBezTo>
                      <a:pt x="9830" y="15985"/>
                      <a:pt x="9812" y="15920"/>
                      <a:pt x="9802" y="15853"/>
                    </a:cubicBezTo>
                    <a:cubicBezTo>
                      <a:pt x="9821" y="15823"/>
                      <a:pt x="9838" y="15792"/>
                      <a:pt x="9852" y="15760"/>
                    </a:cubicBezTo>
                    <a:cubicBezTo>
                      <a:pt x="9866" y="15727"/>
                      <a:pt x="9879" y="15694"/>
                      <a:pt x="9888" y="15660"/>
                    </a:cubicBezTo>
                    <a:cubicBezTo>
                      <a:pt x="9898" y="15627"/>
                      <a:pt x="9905" y="15592"/>
                      <a:pt x="9909" y="15558"/>
                    </a:cubicBezTo>
                    <a:cubicBezTo>
                      <a:pt x="9913" y="15523"/>
                      <a:pt x="9915" y="15488"/>
                      <a:pt x="9915" y="15453"/>
                    </a:cubicBezTo>
                    <a:lnTo>
                      <a:pt x="9920" y="15317"/>
                    </a:lnTo>
                    <a:cubicBezTo>
                      <a:pt x="9933" y="15272"/>
                      <a:pt x="9946" y="15226"/>
                      <a:pt x="9958" y="15181"/>
                    </a:cubicBezTo>
                    <a:cubicBezTo>
                      <a:pt x="9968" y="15142"/>
                      <a:pt x="9977" y="15103"/>
                      <a:pt x="9987" y="15064"/>
                    </a:cubicBezTo>
                    <a:cubicBezTo>
                      <a:pt x="9997" y="15027"/>
                      <a:pt x="10018" y="14994"/>
                      <a:pt x="10048" y="14968"/>
                    </a:cubicBezTo>
                    <a:cubicBezTo>
                      <a:pt x="10105" y="14920"/>
                      <a:pt x="10183" y="14908"/>
                      <a:pt x="10249" y="14873"/>
                    </a:cubicBezTo>
                    <a:cubicBezTo>
                      <a:pt x="10263" y="14866"/>
                      <a:pt x="10276" y="14857"/>
                      <a:pt x="10289" y="14848"/>
                    </a:cubicBezTo>
                    <a:cubicBezTo>
                      <a:pt x="10302" y="14839"/>
                      <a:pt x="10314" y="14828"/>
                      <a:pt x="10325" y="14817"/>
                    </a:cubicBezTo>
                    <a:cubicBezTo>
                      <a:pt x="10397" y="14800"/>
                      <a:pt x="10467" y="14778"/>
                      <a:pt x="10534" y="14749"/>
                    </a:cubicBezTo>
                    <a:cubicBezTo>
                      <a:pt x="10580" y="14729"/>
                      <a:pt x="10625" y="14706"/>
                      <a:pt x="10667" y="14681"/>
                    </a:cubicBezTo>
                    <a:lnTo>
                      <a:pt x="10784" y="14653"/>
                    </a:lnTo>
                    <a:lnTo>
                      <a:pt x="10948" y="14646"/>
                    </a:lnTo>
                    <a:lnTo>
                      <a:pt x="11266" y="14733"/>
                    </a:lnTo>
                    <a:cubicBezTo>
                      <a:pt x="11313" y="14705"/>
                      <a:pt x="11372" y="14700"/>
                      <a:pt x="11424" y="14721"/>
                    </a:cubicBezTo>
                    <a:cubicBezTo>
                      <a:pt x="11455" y="14733"/>
                      <a:pt x="11483" y="14755"/>
                      <a:pt x="11516" y="14756"/>
                    </a:cubicBezTo>
                    <a:cubicBezTo>
                      <a:pt x="11535" y="14756"/>
                      <a:pt x="11553" y="14750"/>
                      <a:pt x="11567" y="14738"/>
                    </a:cubicBezTo>
                    <a:cubicBezTo>
                      <a:pt x="11581" y="14726"/>
                      <a:pt x="11591" y="14711"/>
                      <a:pt x="11594" y="14693"/>
                    </a:cubicBezTo>
                    <a:cubicBezTo>
                      <a:pt x="11498" y="14676"/>
                      <a:pt x="11448" y="14574"/>
                      <a:pt x="11496" y="14492"/>
                    </a:cubicBezTo>
                    <a:cubicBezTo>
                      <a:pt x="11537" y="14423"/>
                      <a:pt x="11633" y="14405"/>
                      <a:pt x="11698" y="14454"/>
                    </a:cubicBezTo>
                    <a:lnTo>
                      <a:pt x="11954" y="14424"/>
                    </a:lnTo>
                    <a:lnTo>
                      <a:pt x="12146" y="14396"/>
                    </a:lnTo>
                    <a:cubicBezTo>
                      <a:pt x="12154" y="14457"/>
                      <a:pt x="12203" y="14505"/>
                      <a:pt x="12266" y="14515"/>
                    </a:cubicBezTo>
                    <a:cubicBezTo>
                      <a:pt x="12312" y="14523"/>
                      <a:pt x="12358" y="14508"/>
                      <a:pt x="12389" y="14476"/>
                    </a:cubicBezTo>
                    <a:cubicBezTo>
                      <a:pt x="12451" y="14452"/>
                      <a:pt x="12517" y="14444"/>
                      <a:pt x="12581" y="14455"/>
                    </a:cubicBezTo>
                    <a:cubicBezTo>
                      <a:pt x="12666" y="14469"/>
                      <a:pt x="12742" y="14513"/>
                      <a:pt x="12786" y="14585"/>
                    </a:cubicBezTo>
                    <a:cubicBezTo>
                      <a:pt x="12814" y="14631"/>
                      <a:pt x="12825" y="14686"/>
                      <a:pt x="12836" y="14740"/>
                    </a:cubicBezTo>
                    <a:cubicBezTo>
                      <a:pt x="12847" y="14797"/>
                      <a:pt x="12860" y="14855"/>
                      <a:pt x="12872" y="14912"/>
                    </a:cubicBezTo>
                    <a:lnTo>
                      <a:pt x="12954" y="15015"/>
                    </a:lnTo>
                    <a:cubicBezTo>
                      <a:pt x="12978" y="15034"/>
                      <a:pt x="13001" y="15055"/>
                      <a:pt x="13021" y="15077"/>
                    </a:cubicBezTo>
                    <a:cubicBezTo>
                      <a:pt x="13042" y="15100"/>
                      <a:pt x="13060" y="15124"/>
                      <a:pt x="13077" y="15150"/>
                    </a:cubicBezTo>
                    <a:cubicBezTo>
                      <a:pt x="13082" y="15159"/>
                      <a:pt x="13087" y="15168"/>
                      <a:pt x="13092" y="15177"/>
                    </a:cubicBezTo>
                    <a:cubicBezTo>
                      <a:pt x="13097" y="15186"/>
                      <a:pt x="13101" y="15195"/>
                      <a:pt x="13106" y="15205"/>
                    </a:cubicBezTo>
                    <a:cubicBezTo>
                      <a:pt x="13052" y="15223"/>
                      <a:pt x="13023" y="15279"/>
                      <a:pt x="13039" y="15332"/>
                    </a:cubicBezTo>
                    <a:cubicBezTo>
                      <a:pt x="13044" y="15349"/>
                      <a:pt x="13054" y="15365"/>
                      <a:pt x="13068" y="15377"/>
                    </a:cubicBezTo>
                    <a:cubicBezTo>
                      <a:pt x="13105" y="15368"/>
                      <a:pt x="13140" y="15352"/>
                      <a:pt x="13172" y="15331"/>
                    </a:cubicBezTo>
                    <a:cubicBezTo>
                      <a:pt x="13203" y="15309"/>
                      <a:pt x="13229" y="15282"/>
                      <a:pt x="13250" y="15252"/>
                    </a:cubicBezTo>
                    <a:cubicBezTo>
                      <a:pt x="13297" y="15185"/>
                      <a:pt x="13312" y="15105"/>
                      <a:pt x="13314" y="15026"/>
                    </a:cubicBezTo>
                    <a:cubicBezTo>
                      <a:pt x="13317" y="14942"/>
                      <a:pt x="13307" y="14857"/>
                      <a:pt x="13273" y="14780"/>
                    </a:cubicBezTo>
                    <a:cubicBezTo>
                      <a:pt x="13252" y="14732"/>
                      <a:pt x="13224" y="14688"/>
                      <a:pt x="13189" y="14649"/>
                    </a:cubicBezTo>
                    <a:lnTo>
                      <a:pt x="13095" y="14436"/>
                    </a:lnTo>
                    <a:lnTo>
                      <a:pt x="13006" y="14245"/>
                    </a:lnTo>
                    <a:lnTo>
                      <a:pt x="12969" y="14124"/>
                    </a:lnTo>
                    <a:cubicBezTo>
                      <a:pt x="12927" y="14062"/>
                      <a:pt x="12931" y="13981"/>
                      <a:pt x="12979" y="13923"/>
                    </a:cubicBezTo>
                    <a:cubicBezTo>
                      <a:pt x="13037" y="13853"/>
                      <a:pt x="13142" y="13840"/>
                      <a:pt x="13207" y="13778"/>
                    </a:cubicBezTo>
                    <a:cubicBezTo>
                      <a:pt x="13253" y="13734"/>
                      <a:pt x="13273" y="13672"/>
                      <a:pt x="13301" y="13616"/>
                    </a:cubicBezTo>
                    <a:cubicBezTo>
                      <a:pt x="13343" y="13527"/>
                      <a:pt x="13406" y="13448"/>
                      <a:pt x="13462" y="13367"/>
                    </a:cubicBezTo>
                    <a:cubicBezTo>
                      <a:pt x="13499" y="13313"/>
                      <a:pt x="13534" y="13259"/>
                      <a:pt x="13577" y="13210"/>
                    </a:cubicBezTo>
                    <a:cubicBezTo>
                      <a:pt x="13638" y="13140"/>
                      <a:pt x="13713" y="13085"/>
                      <a:pt x="13797" y="13047"/>
                    </a:cubicBezTo>
                    <a:lnTo>
                      <a:pt x="13844" y="12944"/>
                    </a:lnTo>
                    <a:lnTo>
                      <a:pt x="13797" y="12749"/>
                    </a:lnTo>
                    <a:lnTo>
                      <a:pt x="13700" y="12551"/>
                    </a:lnTo>
                    <a:lnTo>
                      <a:pt x="13733" y="12398"/>
                    </a:lnTo>
                    <a:lnTo>
                      <a:pt x="13769" y="12263"/>
                    </a:lnTo>
                    <a:cubicBezTo>
                      <a:pt x="13791" y="12215"/>
                      <a:pt x="13820" y="12168"/>
                      <a:pt x="13851" y="12124"/>
                    </a:cubicBezTo>
                    <a:cubicBezTo>
                      <a:pt x="13880" y="12086"/>
                      <a:pt x="13911" y="12050"/>
                      <a:pt x="13936" y="12009"/>
                    </a:cubicBezTo>
                    <a:cubicBezTo>
                      <a:pt x="13948" y="11990"/>
                      <a:pt x="13957" y="11969"/>
                      <a:pt x="13967" y="11948"/>
                    </a:cubicBezTo>
                    <a:cubicBezTo>
                      <a:pt x="13976" y="11927"/>
                      <a:pt x="13984" y="11906"/>
                      <a:pt x="13993" y="11885"/>
                    </a:cubicBezTo>
                    <a:cubicBezTo>
                      <a:pt x="14018" y="11831"/>
                      <a:pt x="14047" y="11777"/>
                      <a:pt x="14096" y="11740"/>
                    </a:cubicBezTo>
                    <a:cubicBezTo>
                      <a:pt x="14129" y="11714"/>
                      <a:pt x="14169" y="11698"/>
                      <a:pt x="14212" y="11694"/>
                    </a:cubicBezTo>
                    <a:cubicBezTo>
                      <a:pt x="14242" y="11689"/>
                      <a:pt x="14270" y="11676"/>
                      <a:pt x="14291" y="11655"/>
                    </a:cubicBezTo>
                    <a:cubicBezTo>
                      <a:pt x="14313" y="11635"/>
                      <a:pt x="14328" y="11609"/>
                      <a:pt x="14333" y="11579"/>
                    </a:cubicBezTo>
                    <a:cubicBezTo>
                      <a:pt x="14336" y="11559"/>
                      <a:pt x="14335" y="11539"/>
                      <a:pt x="14329" y="11520"/>
                    </a:cubicBezTo>
                    <a:cubicBezTo>
                      <a:pt x="14324" y="11500"/>
                      <a:pt x="14313" y="11482"/>
                      <a:pt x="14299" y="11467"/>
                    </a:cubicBezTo>
                    <a:lnTo>
                      <a:pt x="14175" y="11454"/>
                    </a:lnTo>
                    <a:cubicBezTo>
                      <a:pt x="14169" y="11431"/>
                      <a:pt x="14165" y="11407"/>
                      <a:pt x="14163" y="11383"/>
                    </a:cubicBezTo>
                    <a:cubicBezTo>
                      <a:pt x="14162" y="11360"/>
                      <a:pt x="14162" y="11336"/>
                      <a:pt x="14164" y="11312"/>
                    </a:cubicBezTo>
                    <a:cubicBezTo>
                      <a:pt x="14166" y="11291"/>
                      <a:pt x="14170" y="11271"/>
                      <a:pt x="14174" y="11251"/>
                    </a:cubicBezTo>
                    <a:cubicBezTo>
                      <a:pt x="14179" y="11231"/>
                      <a:pt x="14186" y="11212"/>
                      <a:pt x="14194" y="11193"/>
                    </a:cubicBezTo>
                    <a:cubicBezTo>
                      <a:pt x="14243" y="11133"/>
                      <a:pt x="14296" y="11074"/>
                      <a:pt x="14349" y="11017"/>
                    </a:cubicBezTo>
                    <a:cubicBezTo>
                      <a:pt x="14395" y="10968"/>
                      <a:pt x="14443" y="10921"/>
                      <a:pt x="14490" y="10874"/>
                    </a:cubicBezTo>
                    <a:cubicBezTo>
                      <a:pt x="14503" y="10861"/>
                      <a:pt x="14516" y="10848"/>
                      <a:pt x="14529" y="10835"/>
                    </a:cubicBezTo>
                    <a:cubicBezTo>
                      <a:pt x="14542" y="10823"/>
                      <a:pt x="14555" y="10810"/>
                      <a:pt x="14568" y="10797"/>
                    </a:cubicBezTo>
                    <a:lnTo>
                      <a:pt x="14669" y="10596"/>
                    </a:lnTo>
                    <a:cubicBezTo>
                      <a:pt x="14693" y="10636"/>
                      <a:pt x="14702" y="10685"/>
                      <a:pt x="14694" y="10732"/>
                    </a:cubicBezTo>
                    <a:cubicBezTo>
                      <a:pt x="14687" y="10775"/>
                      <a:pt x="14666" y="10814"/>
                      <a:pt x="14634" y="10846"/>
                    </a:cubicBezTo>
                    <a:cubicBezTo>
                      <a:pt x="14594" y="10887"/>
                      <a:pt x="14594" y="10952"/>
                      <a:pt x="14634" y="10994"/>
                    </a:cubicBezTo>
                    <a:cubicBezTo>
                      <a:pt x="14676" y="11037"/>
                      <a:pt x="14746" y="11041"/>
                      <a:pt x="14793" y="11002"/>
                    </a:cubicBezTo>
                    <a:cubicBezTo>
                      <a:pt x="14847" y="11002"/>
                      <a:pt x="14899" y="10978"/>
                      <a:pt x="14932" y="10936"/>
                    </a:cubicBezTo>
                    <a:cubicBezTo>
                      <a:pt x="14961" y="10901"/>
                      <a:pt x="14974" y="10856"/>
                      <a:pt x="14967" y="10811"/>
                    </a:cubicBezTo>
                    <a:lnTo>
                      <a:pt x="15009" y="10705"/>
                    </a:lnTo>
                    <a:lnTo>
                      <a:pt x="15066" y="10682"/>
                    </a:lnTo>
                    <a:lnTo>
                      <a:pt x="15105" y="10527"/>
                    </a:lnTo>
                    <a:lnTo>
                      <a:pt x="15194" y="10441"/>
                    </a:lnTo>
                    <a:lnTo>
                      <a:pt x="15233" y="10362"/>
                    </a:lnTo>
                    <a:cubicBezTo>
                      <a:pt x="15261" y="10354"/>
                      <a:pt x="15285" y="10338"/>
                      <a:pt x="15303" y="10316"/>
                    </a:cubicBezTo>
                    <a:cubicBezTo>
                      <a:pt x="15321" y="10294"/>
                      <a:pt x="15332" y="10267"/>
                      <a:pt x="15333" y="10239"/>
                    </a:cubicBezTo>
                    <a:cubicBezTo>
                      <a:pt x="15334" y="10219"/>
                      <a:pt x="15329" y="10199"/>
                      <a:pt x="15320" y="10181"/>
                    </a:cubicBezTo>
                    <a:cubicBezTo>
                      <a:pt x="15311" y="10163"/>
                      <a:pt x="15298" y="10147"/>
                      <a:pt x="15281" y="10135"/>
                    </a:cubicBezTo>
                    <a:lnTo>
                      <a:pt x="15210" y="10057"/>
                    </a:lnTo>
                    <a:lnTo>
                      <a:pt x="15155" y="9994"/>
                    </a:lnTo>
                    <a:lnTo>
                      <a:pt x="15088" y="9994"/>
                    </a:lnTo>
                    <a:lnTo>
                      <a:pt x="15052" y="10096"/>
                    </a:lnTo>
                    <a:lnTo>
                      <a:pt x="15055" y="10240"/>
                    </a:lnTo>
                    <a:lnTo>
                      <a:pt x="14882" y="10208"/>
                    </a:lnTo>
                    <a:lnTo>
                      <a:pt x="14774" y="10208"/>
                    </a:lnTo>
                    <a:cubicBezTo>
                      <a:pt x="14811" y="10279"/>
                      <a:pt x="14716" y="10346"/>
                      <a:pt x="14657" y="10290"/>
                    </a:cubicBezTo>
                    <a:cubicBezTo>
                      <a:pt x="14637" y="10271"/>
                      <a:pt x="14635" y="10241"/>
                      <a:pt x="14651" y="10220"/>
                    </a:cubicBezTo>
                    <a:lnTo>
                      <a:pt x="14644" y="10145"/>
                    </a:lnTo>
                    <a:lnTo>
                      <a:pt x="14568" y="10013"/>
                    </a:lnTo>
                    <a:cubicBezTo>
                      <a:pt x="14573" y="9989"/>
                      <a:pt x="14572" y="9965"/>
                      <a:pt x="14564" y="9943"/>
                    </a:cubicBezTo>
                    <a:cubicBezTo>
                      <a:pt x="14556" y="9921"/>
                      <a:pt x="14541" y="9902"/>
                      <a:pt x="14522" y="9887"/>
                    </a:cubicBezTo>
                    <a:cubicBezTo>
                      <a:pt x="14513" y="9881"/>
                      <a:pt x="14504" y="9875"/>
                      <a:pt x="14494" y="9871"/>
                    </a:cubicBezTo>
                    <a:cubicBezTo>
                      <a:pt x="14484" y="9867"/>
                      <a:pt x="14474" y="9864"/>
                      <a:pt x="14463" y="9862"/>
                    </a:cubicBezTo>
                    <a:lnTo>
                      <a:pt x="14340" y="9874"/>
                    </a:lnTo>
                    <a:lnTo>
                      <a:pt x="14253" y="9942"/>
                    </a:lnTo>
                    <a:lnTo>
                      <a:pt x="14114" y="10068"/>
                    </a:lnTo>
                    <a:lnTo>
                      <a:pt x="14006" y="10141"/>
                    </a:lnTo>
                    <a:lnTo>
                      <a:pt x="14032" y="10074"/>
                    </a:lnTo>
                    <a:cubicBezTo>
                      <a:pt x="14040" y="10058"/>
                      <a:pt x="14050" y="10043"/>
                      <a:pt x="14061" y="10028"/>
                    </a:cubicBezTo>
                    <a:cubicBezTo>
                      <a:pt x="14072" y="10014"/>
                      <a:pt x="14084" y="10000"/>
                      <a:pt x="14098" y="9988"/>
                    </a:cubicBezTo>
                    <a:cubicBezTo>
                      <a:pt x="14106" y="9979"/>
                      <a:pt x="14115" y="9971"/>
                      <a:pt x="14125" y="9964"/>
                    </a:cubicBezTo>
                    <a:cubicBezTo>
                      <a:pt x="14135" y="9956"/>
                      <a:pt x="14145" y="9950"/>
                      <a:pt x="14156" y="9943"/>
                    </a:cubicBezTo>
                    <a:lnTo>
                      <a:pt x="14171" y="9823"/>
                    </a:lnTo>
                    <a:lnTo>
                      <a:pt x="14219" y="9759"/>
                    </a:lnTo>
                    <a:lnTo>
                      <a:pt x="14283" y="9732"/>
                    </a:lnTo>
                    <a:lnTo>
                      <a:pt x="14404" y="9698"/>
                    </a:lnTo>
                    <a:lnTo>
                      <a:pt x="14469" y="9760"/>
                    </a:lnTo>
                    <a:lnTo>
                      <a:pt x="14557" y="9766"/>
                    </a:lnTo>
                    <a:lnTo>
                      <a:pt x="14715" y="9783"/>
                    </a:lnTo>
                    <a:lnTo>
                      <a:pt x="14796" y="9698"/>
                    </a:lnTo>
                    <a:cubicBezTo>
                      <a:pt x="14778" y="9687"/>
                      <a:pt x="14759" y="9678"/>
                      <a:pt x="14739" y="9671"/>
                    </a:cubicBezTo>
                    <a:cubicBezTo>
                      <a:pt x="14720" y="9663"/>
                      <a:pt x="14699" y="9657"/>
                      <a:pt x="14679" y="9652"/>
                    </a:cubicBezTo>
                    <a:cubicBezTo>
                      <a:pt x="14663" y="9648"/>
                      <a:pt x="14646" y="9646"/>
                      <a:pt x="14630" y="9644"/>
                    </a:cubicBezTo>
                    <a:cubicBezTo>
                      <a:pt x="14613" y="9642"/>
                      <a:pt x="14597" y="9641"/>
                      <a:pt x="14580" y="9641"/>
                    </a:cubicBezTo>
                    <a:lnTo>
                      <a:pt x="14523" y="9587"/>
                    </a:lnTo>
                    <a:cubicBezTo>
                      <a:pt x="14542" y="9576"/>
                      <a:pt x="14561" y="9567"/>
                      <a:pt x="14580" y="9559"/>
                    </a:cubicBezTo>
                    <a:cubicBezTo>
                      <a:pt x="14600" y="9551"/>
                      <a:pt x="14620" y="9543"/>
                      <a:pt x="14640" y="9537"/>
                    </a:cubicBezTo>
                    <a:cubicBezTo>
                      <a:pt x="14666" y="9529"/>
                      <a:pt x="14693" y="9522"/>
                      <a:pt x="14720" y="9513"/>
                    </a:cubicBezTo>
                    <a:cubicBezTo>
                      <a:pt x="14746" y="9505"/>
                      <a:pt x="14772" y="9495"/>
                      <a:pt x="14796" y="9481"/>
                    </a:cubicBezTo>
                    <a:cubicBezTo>
                      <a:pt x="14809" y="9473"/>
                      <a:pt x="14822" y="9465"/>
                      <a:pt x="14834" y="9454"/>
                    </a:cubicBezTo>
                    <a:cubicBezTo>
                      <a:pt x="14845" y="9444"/>
                      <a:pt x="14856" y="9433"/>
                      <a:pt x="14865" y="9421"/>
                    </a:cubicBezTo>
                    <a:lnTo>
                      <a:pt x="14917" y="9335"/>
                    </a:lnTo>
                    <a:lnTo>
                      <a:pt x="14953" y="9200"/>
                    </a:lnTo>
                    <a:lnTo>
                      <a:pt x="15038" y="9100"/>
                    </a:lnTo>
                    <a:lnTo>
                      <a:pt x="15048" y="9171"/>
                    </a:lnTo>
                    <a:lnTo>
                      <a:pt x="15096" y="9279"/>
                    </a:lnTo>
                    <a:cubicBezTo>
                      <a:pt x="15099" y="9342"/>
                      <a:pt x="15104" y="9405"/>
                      <a:pt x="15112" y="9468"/>
                    </a:cubicBezTo>
                    <a:cubicBezTo>
                      <a:pt x="15115" y="9495"/>
                      <a:pt x="15119" y="9523"/>
                      <a:pt x="15123" y="9551"/>
                    </a:cubicBezTo>
                    <a:lnTo>
                      <a:pt x="15123" y="9657"/>
                    </a:lnTo>
                    <a:lnTo>
                      <a:pt x="15139" y="9712"/>
                    </a:lnTo>
                    <a:lnTo>
                      <a:pt x="15157" y="9791"/>
                    </a:lnTo>
                    <a:lnTo>
                      <a:pt x="15157" y="9863"/>
                    </a:lnTo>
                    <a:lnTo>
                      <a:pt x="15269" y="9869"/>
                    </a:lnTo>
                    <a:lnTo>
                      <a:pt x="15358" y="9829"/>
                    </a:lnTo>
                    <a:lnTo>
                      <a:pt x="15427" y="9766"/>
                    </a:lnTo>
                    <a:lnTo>
                      <a:pt x="15589" y="9703"/>
                    </a:lnTo>
                    <a:cubicBezTo>
                      <a:pt x="15584" y="9709"/>
                      <a:pt x="15580" y="9715"/>
                      <a:pt x="15575" y="9722"/>
                    </a:cubicBezTo>
                    <a:cubicBezTo>
                      <a:pt x="15571" y="9728"/>
                      <a:pt x="15566" y="9734"/>
                      <a:pt x="15562" y="9740"/>
                    </a:cubicBezTo>
                    <a:cubicBezTo>
                      <a:pt x="15558" y="9747"/>
                      <a:pt x="15553" y="9753"/>
                      <a:pt x="15549" y="9759"/>
                    </a:cubicBezTo>
                    <a:cubicBezTo>
                      <a:pt x="15545" y="9765"/>
                      <a:pt x="15540" y="9772"/>
                      <a:pt x="15536" y="9778"/>
                    </a:cubicBezTo>
                    <a:lnTo>
                      <a:pt x="15571" y="9829"/>
                    </a:lnTo>
                    <a:lnTo>
                      <a:pt x="15675" y="9837"/>
                    </a:lnTo>
                    <a:lnTo>
                      <a:pt x="15721" y="9738"/>
                    </a:lnTo>
                    <a:lnTo>
                      <a:pt x="15770" y="9680"/>
                    </a:lnTo>
                    <a:lnTo>
                      <a:pt x="15867" y="9680"/>
                    </a:lnTo>
                    <a:lnTo>
                      <a:pt x="15991" y="9635"/>
                    </a:lnTo>
                    <a:lnTo>
                      <a:pt x="15967" y="9535"/>
                    </a:lnTo>
                    <a:lnTo>
                      <a:pt x="15956" y="9474"/>
                    </a:lnTo>
                    <a:lnTo>
                      <a:pt x="15923" y="9414"/>
                    </a:lnTo>
                    <a:lnTo>
                      <a:pt x="15886" y="9362"/>
                    </a:lnTo>
                    <a:lnTo>
                      <a:pt x="15836" y="9270"/>
                    </a:lnTo>
                    <a:lnTo>
                      <a:pt x="15756" y="9266"/>
                    </a:lnTo>
                    <a:lnTo>
                      <a:pt x="15655" y="9246"/>
                    </a:lnTo>
                    <a:lnTo>
                      <a:pt x="15614" y="9178"/>
                    </a:lnTo>
                    <a:lnTo>
                      <a:pt x="15516" y="9158"/>
                    </a:lnTo>
                    <a:lnTo>
                      <a:pt x="15443" y="9227"/>
                    </a:lnTo>
                    <a:cubicBezTo>
                      <a:pt x="15413" y="9238"/>
                      <a:pt x="15379" y="9238"/>
                      <a:pt x="15349" y="9227"/>
                    </a:cubicBezTo>
                    <a:cubicBezTo>
                      <a:pt x="15311" y="9213"/>
                      <a:pt x="15281" y="9183"/>
                      <a:pt x="15269" y="9146"/>
                    </a:cubicBezTo>
                    <a:lnTo>
                      <a:pt x="15274" y="9056"/>
                    </a:lnTo>
                    <a:lnTo>
                      <a:pt x="15240" y="9001"/>
                    </a:lnTo>
                    <a:cubicBezTo>
                      <a:pt x="15182" y="8941"/>
                      <a:pt x="15128" y="8877"/>
                      <a:pt x="15080" y="8810"/>
                    </a:cubicBezTo>
                    <a:cubicBezTo>
                      <a:pt x="15061" y="8784"/>
                      <a:pt x="15043" y="8758"/>
                      <a:pt x="15025" y="8731"/>
                    </a:cubicBezTo>
                    <a:lnTo>
                      <a:pt x="14938" y="8636"/>
                    </a:lnTo>
                    <a:lnTo>
                      <a:pt x="14872" y="8624"/>
                    </a:lnTo>
                    <a:lnTo>
                      <a:pt x="14740" y="8579"/>
                    </a:lnTo>
                    <a:lnTo>
                      <a:pt x="14750" y="8492"/>
                    </a:lnTo>
                    <a:lnTo>
                      <a:pt x="14637" y="8471"/>
                    </a:lnTo>
                    <a:lnTo>
                      <a:pt x="14466" y="8476"/>
                    </a:lnTo>
                    <a:lnTo>
                      <a:pt x="14384" y="8459"/>
                    </a:lnTo>
                    <a:lnTo>
                      <a:pt x="14231" y="8428"/>
                    </a:lnTo>
                    <a:lnTo>
                      <a:pt x="14155" y="8384"/>
                    </a:lnTo>
                    <a:lnTo>
                      <a:pt x="14028" y="8246"/>
                    </a:lnTo>
                    <a:lnTo>
                      <a:pt x="13953" y="8165"/>
                    </a:lnTo>
                    <a:lnTo>
                      <a:pt x="13842" y="8075"/>
                    </a:lnTo>
                    <a:lnTo>
                      <a:pt x="13733" y="8003"/>
                    </a:lnTo>
                    <a:cubicBezTo>
                      <a:pt x="13716" y="7994"/>
                      <a:pt x="13699" y="7985"/>
                      <a:pt x="13682" y="7976"/>
                    </a:cubicBezTo>
                    <a:cubicBezTo>
                      <a:pt x="13665" y="7966"/>
                      <a:pt x="13648" y="7957"/>
                      <a:pt x="13632" y="7947"/>
                    </a:cubicBezTo>
                    <a:cubicBezTo>
                      <a:pt x="13612" y="7935"/>
                      <a:pt x="13593" y="7922"/>
                      <a:pt x="13574" y="7908"/>
                    </a:cubicBezTo>
                    <a:cubicBezTo>
                      <a:pt x="13555" y="7895"/>
                      <a:pt x="13537" y="7881"/>
                      <a:pt x="13519" y="7867"/>
                    </a:cubicBezTo>
                    <a:lnTo>
                      <a:pt x="13466" y="7832"/>
                    </a:lnTo>
                    <a:lnTo>
                      <a:pt x="13367" y="7781"/>
                    </a:lnTo>
                    <a:lnTo>
                      <a:pt x="13352" y="7836"/>
                    </a:lnTo>
                    <a:lnTo>
                      <a:pt x="13352" y="7948"/>
                    </a:lnTo>
                    <a:cubicBezTo>
                      <a:pt x="13367" y="7981"/>
                      <a:pt x="13377" y="8016"/>
                      <a:pt x="13380" y="8052"/>
                    </a:cubicBezTo>
                    <a:cubicBezTo>
                      <a:pt x="13383" y="8088"/>
                      <a:pt x="13380" y="8124"/>
                      <a:pt x="13370" y="8159"/>
                    </a:cubicBezTo>
                    <a:cubicBezTo>
                      <a:pt x="13366" y="8173"/>
                      <a:pt x="13361" y="8187"/>
                      <a:pt x="13355" y="8200"/>
                    </a:cubicBezTo>
                    <a:cubicBezTo>
                      <a:pt x="13348" y="8214"/>
                      <a:pt x="13342" y="8227"/>
                      <a:pt x="13334" y="8240"/>
                    </a:cubicBezTo>
                    <a:lnTo>
                      <a:pt x="13241" y="8269"/>
                    </a:lnTo>
                    <a:lnTo>
                      <a:pt x="13124" y="8245"/>
                    </a:lnTo>
                    <a:lnTo>
                      <a:pt x="13022" y="8149"/>
                    </a:lnTo>
                    <a:lnTo>
                      <a:pt x="12986" y="7975"/>
                    </a:lnTo>
                    <a:lnTo>
                      <a:pt x="12950" y="7877"/>
                    </a:lnTo>
                    <a:lnTo>
                      <a:pt x="12797" y="7875"/>
                    </a:lnTo>
                    <a:lnTo>
                      <a:pt x="12684" y="7851"/>
                    </a:lnTo>
                    <a:lnTo>
                      <a:pt x="12618" y="7811"/>
                    </a:lnTo>
                    <a:lnTo>
                      <a:pt x="12544" y="7756"/>
                    </a:lnTo>
                    <a:lnTo>
                      <a:pt x="12366" y="7718"/>
                    </a:lnTo>
                    <a:lnTo>
                      <a:pt x="12310" y="7741"/>
                    </a:lnTo>
                    <a:lnTo>
                      <a:pt x="12264" y="7809"/>
                    </a:lnTo>
                    <a:lnTo>
                      <a:pt x="12089" y="7799"/>
                    </a:lnTo>
                    <a:lnTo>
                      <a:pt x="12022" y="7809"/>
                    </a:lnTo>
                    <a:lnTo>
                      <a:pt x="12017" y="7940"/>
                    </a:lnTo>
                    <a:lnTo>
                      <a:pt x="12076" y="8074"/>
                    </a:lnTo>
                    <a:lnTo>
                      <a:pt x="12053" y="8154"/>
                    </a:lnTo>
                    <a:lnTo>
                      <a:pt x="12076" y="8224"/>
                    </a:lnTo>
                    <a:lnTo>
                      <a:pt x="12146" y="8264"/>
                    </a:lnTo>
                    <a:lnTo>
                      <a:pt x="12193" y="8309"/>
                    </a:lnTo>
                    <a:lnTo>
                      <a:pt x="12186" y="8480"/>
                    </a:lnTo>
                    <a:lnTo>
                      <a:pt x="12181" y="8558"/>
                    </a:lnTo>
                    <a:lnTo>
                      <a:pt x="12199" y="8657"/>
                    </a:lnTo>
                    <a:lnTo>
                      <a:pt x="12325" y="8689"/>
                    </a:lnTo>
                    <a:lnTo>
                      <a:pt x="12434" y="8794"/>
                    </a:lnTo>
                    <a:lnTo>
                      <a:pt x="12483" y="8924"/>
                    </a:lnTo>
                    <a:lnTo>
                      <a:pt x="12474" y="9081"/>
                    </a:lnTo>
                    <a:cubicBezTo>
                      <a:pt x="12492" y="9103"/>
                      <a:pt x="12501" y="9130"/>
                      <a:pt x="12501" y="9156"/>
                    </a:cubicBezTo>
                    <a:cubicBezTo>
                      <a:pt x="12501" y="9182"/>
                      <a:pt x="12492" y="9208"/>
                      <a:pt x="12474" y="9230"/>
                    </a:cubicBezTo>
                    <a:cubicBezTo>
                      <a:pt x="12466" y="9240"/>
                      <a:pt x="12456" y="9248"/>
                      <a:pt x="12445" y="9255"/>
                    </a:cubicBezTo>
                    <a:cubicBezTo>
                      <a:pt x="12434" y="9262"/>
                      <a:pt x="12422" y="9267"/>
                      <a:pt x="12409" y="9270"/>
                    </a:cubicBezTo>
                    <a:lnTo>
                      <a:pt x="12362" y="9215"/>
                    </a:lnTo>
                    <a:lnTo>
                      <a:pt x="12318" y="9152"/>
                    </a:lnTo>
                    <a:lnTo>
                      <a:pt x="12309" y="9075"/>
                    </a:lnTo>
                    <a:lnTo>
                      <a:pt x="12273" y="9007"/>
                    </a:lnTo>
                    <a:lnTo>
                      <a:pt x="12202" y="8968"/>
                    </a:lnTo>
                    <a:lnTo>
                      <a:pt x="12145" y="8968"/>
                    </a:lnTo>
                    <a:lnTo>
                      <a:pt x="12096" y="9025"/>
                    </a:lnTo>
                    <a:lnTo>
                      <a:pt x="12113" y="9156"/>
                    </a:lnTo>
                    <a:lnTo>
                      <a:pt x="12232" y="9218"/>
                    </a:lnTo>
                    <a:lnTo>
                      <a:pt x="12314" y="9263"/>
                    </a:lnTo>
                    <a:lnTo>
                      <a:pt x="12327" y="9337"/>
                    </a:lnTo>
                    <a:lnTo>
                      <a:pt x="12286" y="9422"/>
                    </a:lnTo>
                    <a:lnTo>
                      <a:pt x="12286" y="9493"/>
                    </a:lnTo>
                    <a:cubicBezTo>
                      <a:pt x="12339" y="9558"/>
                      <a:pt x="12384" y="9625"/>
                      <a:pt x="12426" y="9696"/>
                    </a:cubicBezTo>
                    <a:cubicBezTo>
                      <a:pt x="12449" y="9736"/>
                      <a:pt x="12471" y="9776"/>
                      <a:pt x="12490" y="9818"/>
                    </a:cubicBezTo>
                    <a:cubicBezTo>
                      <a:pt x="12554" y="9876"/>
                      <a:pt x="12545" y="9980"/>
                      <a:pt x="12469" y="10025"/>
                    </a:cubicBezTo>
                    <a:cubicBezTo>
                      <a:pt x="12437" y="10044"/>
                      <a:pt x="12399" y="10048"/>
                      <a:pt x="12363" y="10036"/>
                    </a:cubicBezTo>
                    <a:lnTo>
                      <a:pt x="12239" y="9958"/>
                    </a:lnTo>
                    <a:lnTo>
                      <a:pt x="12177" y="9870"/>
                    </a:lnTo>
                    <a:lnTo>
                      <a:pt x="12171" y="9768"/>
                    </a:lnTo>
                    <a:lnTo>
                      <a:pt x="12160" y="9651"/>
                    </a:lnTo>
                    <a:cubicBezTo>
                      <a:pt x="12144" y="9647"/>
                      <a:pt x="12128" y="9643"/>
                      <a:pt x="12112" y="9639"/>
                    </a:cubicBezTo>
                    <a:cubicBezTo>
                      <a:pt x="12096" y="9634"/>
                      <a:pt x="12080" y="9629"/>
                      <a:pt x="12064" y="9624"/>
                    </a:cubicBezTo>
                    <a:cubicBezTo>
                      <a:pt x="12044" y="9617"/>
                      <a:pt x="12024" y="9610"/>
                      <a:pt x="12006" y="9600"/>
                    </a:cubicBezTo>
                    <a:cubicBezTo>
                      <a:pt x="11988" y="9591"/>
                      <a:pt x="11972" y="9579"/>
                      <a:pt x="11958" y="9564"/>
                    </a:cubicBezTo>
                    <a:cubicBezTo>
                      <a:pt x="11948" y="9553"/>
                      <a:pt x="11941" y="9540"/>
                      <a:pt x="11935" y="9526"/>
                    </a:cubicBezTo>
                    <a:cubicBezTo>
                      <a:pt x="11930" y="9513"/>
                      <a:pt x="11927" y="9498"/>
                      <a:pt x="11926" y="9484"/>
                    </a:cubicBezTo>
                    <a:cubicBezTo>
                      <a:pt x="11907" y="9428"/>
                      <a:pt x="11875" y="9378"/>
                      <a:pt x="11830" y="9337"/>
                    </a:cubicBezTo>
                    <a:cubicBezTo>
                      <a:pt x="11799" y="9308"/>
                      <a:pt x="11760" y="9283"/>
                      <a:pt x="11718" y="9271"/>
                    </a:cubicBezTo>
                    <a:cubicBezTo>
                      <a:pt x="11704" y="9268"/>
                      <a:pt x="11690" y="9265"/>
                      <a:pt x="11676" y="9265"/>
                    </a:cubicBezTo>
                    <a:cubicBezTo>
                      <a:pt x="11662" y="9264"/>
                      <a:pt x="11648" y="9264"/>
                      <a:pt x="11634" y="9266"/>
                    </a:cubicBezTo>
                    <a:lnTo>
                      <a:pt x="11488" y="9262"/>
                    </a:lnTo>
                    <a:lnTo>
                      <a:pt x="11402" y="9257"/>
                    </a:lnTo>
                    <a:lnTo>
                      <a:pt x="11253" y="9191"/>
                    </a:lnTo>
                    <a:lnTo>
                      <a:pt x="11138" y="9126"/>
                    </a:lnTo>
                    <a:lnTo>
                      <a:pt x="11058" y="9120"/>
                    </a:lnTo>
                    <a:lnTo>
                      <a:pt x="11018" y="9045"/>
                    </a:lnTo>
                    <a:lnTo>
                      <a:pt x="10875" y="9017"/>
                    </a:lnTo>
                    <a:cubicBezTo>
                      <a:pt x="10826" y="8966"/>
                      <a:pt x="10743" y="8963"/>
                      <a:pt x="10691" y="9011"/>
                    </a:cubicBezTo>
                    <a:cubicBezTo>
                      <a:pt x="10671" y="9029"/>
                      <a:pt x="10658" y="9054"/>
                      <a:pt x="10655" y="9080"/>
                    </a:cubicBezTo>
                    <a:lnTo>
                      <a:pt x="10574" y="9023"/>
                    </a:lnTo>
                    <a:lnTo>
                      <a:pt x="10516" y="8898"/>
                    </a:lnTo>
                    <a:cubicBezTo>
                      <a:pt x="10497" y="8838"/>
                      <a:pt x="10466" y="8783"/>
                      <a:pt x="10424" y="8735"/>
                    </a:cubicBezTo>
                    <a:cubicBezTo>
                      <a:pt x="10406" y="8715"/>
                      <a:pt x="10386" y="8696"/>
                      <a:pt x="10364" y="8679"/>
                    </a:cubicBezTo>
                    <a:cubicBezTo>
                      <a:pt x="10358" y="8665"/>
                      <a:pt x="10352" y="8651"/>
                      <a:pt x="10347" y="8636"/>
                    </a:cubicBezTo>
                    <a:cubicBezTo>
                      <a:pt x="10341" y="8622"/>
                      <a:pt x="10336" y="8607"/>
                      <a:pt x="10331" y="8592"/>
                    </a:cubicBezTo>
                    <a:cubicBezTo>
                      <a:pt x="10326" y="8579"/>
                      <a:pt x="10322" y="8566"/>
                      <a:pt x="10318" y="8553"/>
                    </a:cubicBezTo>
                    <a:cubicBezTo>
                      <a:pt x="10314" y="8540"/>
                      <a:pt x="10311" y="8527"/>
                      <a:pt x="10307" y="8514"/>
                    </a:cubicBezTo>
                    <a:cubicBezTo>
                      <a:pt x="10310" y="8491"/>
                      <a:pt x="10314" y="8469"/>
                      <a:pt x="10318" y="8447"/>
                    </a:cubicBezTo>
                    <a:cubicBezTo>
                      <a:pt x="10321" y="8425"/>
                      <a:pt x="10325" y="8403"/>
                      <a:pt x="10329" y="8381"/>
                    </a:cubicBezTo>
                    <a:cubicBezTo>
                      <a:pt x="10332" y="8367"/>
                      <a:pt x="10335" y="8352"/>
                      <a:pt x="10338" y="8337"/>
                    </a:cubicBezTo>
                    <a:cubicBezTo>
                      <a:pt x="10341" y="8323"/>
                      <a:pt x="10344" y="8308"/>
                      <a:pt x="10347" y="8293"/>
                    </a:cubicBezTo>
                    <a:lnTo>
                      <a:pt x="10413" y="8238"/>
                    </a:lnTo>
                    <a:lnTo>
                      <a:pt x="10442" y="8139"/>
                    </a:lnTo>
                    <a:cubicBezTo>
                      <a:pt x="10461" y="8126"/>
                      <a:pt x="10479" y="8110"/>
                      <a:pt x="10495" y="8092"/>
                    </a:cubicBezTo>
                    <a:cubicBezTo>
                      <a:pt x="10510" y="8075"/>
                      <a:pt x="10524" y="8056"/>
                      <a:pt x="10535" y="8035"/>
                    </a:cubicBezTo>
                    <a:cubicBezTo>
                      <a:pt x="10541" y="8026"/>
                      <a:pt x="10546" y="8016"/>
                      <a:pt x="10550" y="8006"/>
                    </a:cubicBezTo>
                    <a:cubicBezTo>
                      <a:pt x="10554" y="7996"/>
                      <a:pt x="10558" y="7985"/>
                      <a:pt x="10562" y="7975"/>
                    </a:cubicBezTo>
                    <a:cubicBezTo>
                      <a:pt x="10584" y="7968"/>
                      <a:pt x="10606" y="7958"/>
                      <a:pt x="10626" y="7945"/>
                    </a:cubicBezTo>
                    <a:cubicBezTo>
                      <a:pt x="10646" y="7932"/>
                      <a:pt x="10663" y="7917"/>
                      <a:pt x="10679" y="7899"/>
                    </a:cubicBezTo>
                    <a:cubicBezTo>
                      <a:pt x="10689" y="7886"/>
                      <a:pt x="10698" y="7872"/>
                      <a:pt x="10706" y="7858"/>
                    </a:cubicBezTo>
                    <a:cubicBezTo>
                      <a:pt x="10714" y="7844"/>
                      <a:pt x="10720" y="7829"/>
                      <a:pt x="10724" y="7813"/>
                    </a:cubicBezTo>
                    <a:lnTo>
                      <a:pt x="10813" y="7773"/>
                    </a:lnTo>
                    <a:lnTo>
                      <a:pt x="10894" y="7678"/>
                    </a:lnTo>
                    <a:lnTo>
                      <a:pt x="10946" y="7565"/>
                    </a:lnTo>
                    <a:cubicBezTo>
                      <a:pt x="10821" y="7514"/>
                      <a:pt x="10911" y="7331"/>
                      <a:pt x="11032" y="7390"/>
                    </a:cubicBezTo>
                    <a:cubicBezTo>
                      <a:pt x="11053" y="7400"/>
                      <a:pt x="11067" y="7421"/>
                      <a:pt x="11068" y="7444"/>
                    </a:cubicBezTo>
                    <a:cubicBezTo>
                      <a:pt x="11044" y="7478"/>
                      <a:pt x="11026" y="7515"/>
                      <a:pt x="11015" y="7554"/>
                    </a:cubicBezTo>
                    <a:cubicBezTo>
                      <a:pt x="11004" y="7593"/>
                      <a:pt x="10999" y="7634"/>
                      <a:pt x="11001" y="7674"/>
                    </a:cubicBezTo>
                    <a:cubicBezTo>
                      <a:pt x="11002" y="7689"/>
                      <a:pt x="11003" y="7704"/>
                      <a:pt x="11006" y="7719"/>
                    </a:cubicBezTo>
                    <a:cubicBezTo>
                      <a:pt x="11009" y="7734"/>
                      <a:pt x="11012" y="7749"/>
                      <a:pt x="11017" y="7764"/>
                    </a:cubicBezTo>
                    <a:lnTo>
                      <a:pt x="11129" y="7758"/>
                    </a:lnTo>
                    <a:lnTo>
                      <a:pt x="11222" y="7799"/>
                    </a:lnTo>
                    <a:cubicBezTo>
                      <a:pt x="11266" y="7801"/>
                      <a:pt x="11307" y="7785"/>
                      <a:pt x="11335" y="7753"/>
                    </a:cubicBezTo>
                    <a:cubicBezTo>
                      <a:pt x="11356" y="7730"/>
                      <a:pt x="11366" y="7700"/>
                      <a:pt x="11366" y="7669"/>
                    </a:cubicBezTo>
                    <a:lnTo>
                      <a:pt x="11483" y="7658"/>
                    </a:lnTo>
                    <a:lnTo>
                      <a:pt x="11601" y="7698"/>
                    </a:lnTo>
                    <a:lnTo>
                      <a:pt x="11670" y="7694"/>
                    </a:lnTo>
                    <a:lnTo>
                      <a:pt x="11706" y="7625"/>
                    </a:lnTo>
                    <a:lnTo>
                      <a:pt x="11642" y="7542"/>
                    </a:lnTo>
                    <a:lnTo>
                      <a:pt x="11542" y="7460"/>
                    </a:lnTo>
                    <a:lnTo>
                      <a:pt x="11464" y="7438"/>
                    </a:lnTo>
                    <a:lnTo>
                      <a:pt x="11346" y="7392"/>
                    </a:lnTo>
                    <a:lnTo>
                      <a:pt x="11278" y="7334"/>
                    </a:lnTo>
                    <a:lnTo>
                      <a:pt x="11284" y="7271"/>
                    </a:lnTo>
                    <a:lnTo>
                      <a:pt x="11325" y="7168"/>
                    </a:lnTo>
                    <a:lnTo>
                      <a:pt x="11350" y="7102"/>
                    </a:lnTo>
                    <a:lnTo>
                      <a:pt x="11374" y="7023"/>
                    </a:lnTo>
                    <a:lnTo>
                      <a:pt x="11374" y="6938"/>
                    </a:lnTo>
                    <a:lnTo>
                      <a:pt x="11368" y="6847"/>
                    </a:lnTo>
                    <a:lnTo>
                      <a:pt x="11331" y="6713"/>
                    </a:lnTo>
                    <a:lnTo>
                      <a:pt x="11298" y="6619"/>
                    </a:lnTo>
                    <a:lnTo>
                      <a:pt x="11336" y="6556"/>
                    </a:lnTo>
                    <a:lnTo>
                      <a:pt x="11402" y="6573"/>
                    </a:lnTo>
                    <a:lnTo>
                      <a:pt x="11437" y="6651"/>
                    </a:lnTo>
                    <a:lnTo>
                      <a:pt x="11467" y="6713"/>
                    </a:lnTo>
                    <a:lnTo>
                      <a:pt x="11587" y="6767"/>
                    </a:lnTo>
                    <a:lnTo>
                      <a:pt x="11583" y="6700"/>
                    </a:lnTo>
                    <a:lnTo>
                      <a:pt x="11560" y="6631"/>
                    </a:lnTo>
                    <a:lnTo>
                      <a:pt x="11513" y="6580"/>
                    </a:lnTo>
                    <a:lnTo>
                      <a:pt x="11483" y="6472"/>
                    </a:lnTo>
                    <a:lnTo>
                      <a:pt x="11553" y="6517"/>
                    </a:lnTo>
                    <a:lnTo>
                      <a:pt x="11626" y="6561"/>
                    </a:lnTo>
                    <a:lnTo>
                      <a:pt x="11708" y="6589"/>
                    </a:lnTo>
                    <a:lnTo>
                      <a:pt x="11751" y="6633"/>
                    </a:lnTo>
                    <a:lnTo>
                      <a:pt x="11708" y="6685"/>
                    </a:lnTo>
                    <a:lnTo>
                      <a:pt x="11686" y="6763"/>
                    </a:lnTo>
                    <a:lnTo>
                      <a:pt x="11740" y="6886"/>
                    </a:lnTo>
                    <a:lnTo>
                      <a:pt x="11780" y="6938"/>
                    </a:lnTo>
                    <a:lnTo>
                      <a:pt x="11846" y="6909"/>
                    </a:lnTo>
                    <a:lnTo>
                      <a:pt x="11894" y="6836"/>
                    </a:lnTo>
                    <a:lnTo>
                      <a:pt x="11940" y="6692"/>
                    </a:lnTo>
                    <a:lnTo>
                      <a:pt x="12064" y="6719"/>
                    </a:lnTo>
                    <a:lnTo>
                      <a:pt x="12085" y="6831"/>
                    </a:lnTo>
                    <a:lnTo>
                      <a:pt x="12064" y="6942"/>
                    </a:lnTo>
                    <a:lnTo>
                      <a:pt x="12033" y="7022"/>
                    </a:lnTo>
                    <a:lnTo>
                      <a:pt x="12061" y="7068"/>
                    </a:lnTo>
                    <a:cubicBezTo>
                      <a:pt x="12102" y="7085"/>
                      <a:pt x="12118" y="7132"/>
                      <a:pt x="12097" y="7169"/>
                    </a:cubicBezTo>
                    <a:cubicBezTo>
                      <a:pt x="12075" y="7210"/>
                      <a:pt x="12018" y="7222"/>
                      <a:pt x="11980" y="7193"/>
                    </a:cubicBezTo>
                    <a:lnTo>
                      <a:pt x="11833" y="7215"/>
                    </a:lnTo>
                    <a:lnTo>
                      <a:pt x="11786" y="7312"/>
                    </a:lnTo>
                    <a:lnTo>
                      <a:pt x="11843" y="7438"/>
                    </a:lnTo>
                    <a:cubicBezTo>
                      <a:pt x="11877" y="7455"/>
                      <a:pt x="11896" y="7494"/>
                      <a:pt x="11889" y="7531"/>
                    </a:cubicBezTo>
                    <a:cubicBezTo>
                      <a:pt x="11882" y="7566"/>
                      <a:pt x="11853" y="7595"/>
                      <a:pt x="11859" y="7630"/>
                    </a:cubicBezTo>
                    <a:cubicBezTo>
                      <a:pt x="11862" y="7646"/>
                      <a:pt x="11872" y="7660"/>
                      <a:pt x="11885" y="7669"/>
                    </a:cubicBezTo>
                    <a:cubicBezTo>
                      <a:pt x="11898" y="7677"/>
                      <a:pt x="11914" y="7681"/>
                      <a:pt x="11930" y="7678"/>
                    </a:cubicBezTo>
                    <a:lnTo>
                      <a:pt x="12043" y="7654"/>
                    </a:lnTo>
                    <a:lnTo>
                      <a:pt x="12043" y="7581"/>
                    </a:lnTo>
                    <a:lnTo>
                      <a:pt x="11964" y="7549"/>
                    </a:lnTo>
                    <a:lnTo>
                      <a:pt x="12022" y="7464"/>
                    </a:lnTo>
                    <a:lnTo>
                      <a:pt x="12170" y="7431"/>
                    </a:lnTo>
                    <a:cubicBezTo>
                      <a:pt x="12196" y="7426"/>
                      <a:pt x="12222" y="7424"/>
                      <a:pt x="12248" y="7427"/>
                    </a:cubicBezTo>
                    <a:cubicBezTo>
                      <a:pt x="12275" y="7430"/>
                      <a:pt x="12300" y="7436"/>
                      <a:pt x="12324" y="7447"/>
                    </a:cubicBezTo>
                    <a:cubicBezTo>
                      <a:pt x="12344" y="7456"/>
                      <a:pt x="12362" y="7467"/>
                      <a:pt x="12379" y="7480"/>
                    </a:cubicBezTo>
                    <a:cubicBezTo>
                      <a:pt x="12395" y="7494"/>
                      <a:pt x="12410" y="7509"/>
                      <a:pt x="12423" y="7526"/>
                    </a:cubicBezTo>
                    <a:lnTo>
                      <a:pt x="12552" y="7599"/>
                    </a:lnTo>
                    <a:lnTo>
                      <a:pt x="12704" y="7599"/>
                    </a:lnTo>
                    <a:lnTo>
                      <a:pt x="12893" y="7621"/>
                    </a:lnTo>
                    <a:lnTo>
                      <a:pt x="13081" y="7614"/>
                    </a:lnTo>
                    <a:lnTo>
                      <a:pt x="13057" y="7531"/>
                    </a:lnTo>
                    <a:lnTo>
                      <a:pt x="13029" y="7443"/>
                    </a:lnTo>
                    <a:lnTo>
                      <a:pt x="13141" y="7517"/>
                    </a:lnTo>
                    <a:lnTo>
                      <a:pt x="13225" y="7439"/>
                    </a:lnTo>
                    <a:cubicBezTo>
                      <a:pt x="13221" y="7423"/>
                      <a:pt x="13216" y="7406"/>
                      <a:pt x="13210" y="7390"/>
                    </a:cubicBezTo>
                    <a:cubicBezTo>
                      <a:pt x="13204" y="7375"/>
                      <a:pt x="13198" y="7359"/>
                      <a:pt x="13191" y="7344"/>
                    </a:cubicBezTo>
                    <a:cubicBezTo>
                      <a:pt x="13184" y="7332"/>
                      <a:pt x="13178" y="7319"/>
                      <a:pt x="13170" y="7307"/>
                    </a:cubicBezTo>
                    <a:cubicBezTo>
                      <a:pt x="13163" y="7295"/>
                      <a:pt x="13156" y="7284"/>
                      <a:pt x="13148" y="7272"/>
                    </a:cubicBezTo>
                    <a:lnTo>
                      <a:pt x="13141" y="7199"/>
                    </a:lnTo>
                    <a:cubicBezTo>
                      <a:pt x="13129" y="7180"/>
                      <a:pt x="13115" y="7163"/>
                      <a:pt x="13100" y="7146"/>
                    </a:cubicBezTo>
                    <a:cubicBezTo>
                      <a:pt x="13085" y="7130"/>
                      <a:pt x="13068" y="7115"/>
                      <a:pt x="13050" y="7102"/>
                    </a:cubicBezTo>
                    <a:cubicBezTo>
                      <a:pt x="13030" y="7089"/>
                      <a:pt x="13009" y="7077"/>
                      <a:pt x="12987" y="7068"/>
                    </a:cubicBezTo>
                    <a:cubicBezTo>
                      <a:pt x="12964" y="7059"/>
                      <a:pt x="12941" y="7052"/>
                      <a:pt x="12917" y="7048"/>
                    </a:cubicBezTo>
                    <a:lnTo>
                      <a:pt x="12812" y="7026"/>
                    </a:lnTo>
                    <a:lnTo>
                      <a:pt x="12701" y="6977"/>
                    </a:lnTo>
                    <a:lnTo>
                      <a:pt x="12637" y="6895"/>
                    </a:lnTo>
                    <a:lnTo>
                      <a:pt x="12669" y="6838"/>
                    </a:lnTo>
                    <a:lnTo>
                      <a:pt x="12746" y="6848"/>
                    </a:lnTo>
                    <a:cubicBezTo>
                      <a:pt x="12764" y="6872"/>
                      <a:pt x="12784" y="6893"/>
                      <a:pt x="12807" y="6913"/>
                    </a:cubicBezTo>
                    <a:cubicBezTo>
                      <a:pt x="12830" y="6932"/>
                      <a:pt x="12854" y="6949"/>
                      <a:pt x="12880" y="6963"/>
                    </a:cubicBezTo>
                    <a:cubicBezTo>
                      <a:pt x="12895" y="6972"/>
                      <a:pt x="12911" y="6979"/>
                      <a:pt x="12926" y="6986"/>
                    </a:cubicBezTo>
                    <a:cubicBezTo>
                      <a:pt x="12942" y="6993"/>
                      <a:pt x="12959" y="6999"/>
                      <a:pt x="12975" y="7003"/>
                    </a:cubicBezTo>
                    <a:lnTo>
                      <a:pt x="13050" y="6966"/>
                    </a:lnTo>
                    <a:lnTo>
                      <a:pt x="13011" y="6876"/>
                    </a:lnTo>
                    <a:lnTo>
                      <a:pt x="13022" y="6762"/>
                    </a:lnTo>
                    <a:lnTo>
                      <a:pt x="13046" y="6645"/>
                    </a:lnTo>
                    <a:cubicBezTo>
                      <a:pt x="13060" y="6601"/>
                      <a:pt x="13043" y="6553"/>
                      <a:pt x="13004" y="6526"/>
                    </a:cubicBezTo>
                    <a:cubicBezTo>
                      <a:pt x="12977" y="6507"/>
                      <a:pt x="12942" y="6501"/>
                      <a:pt x="12910" y="6510"/>
                    </a:cubicBezTo>
                    <a:lnTo>
                      <a:pt x="12768" y="6488"/>
                    </a:lnTo>
                    <a:lnTo>
                      <a:pt x="12565" y="6447"/>
                    </a:lnTo>
                    <a:lnTo>
                      <a:pt x="12467" y="6427"/>
                    </a:lnTo>
                    <a:lnTo>
                      <a:pt x="12327" y="6403"/>
                    </a:lnTo>
                    <a:lnTo>
                      <a:pt x="12281" y="6338"/>
                    </a:lnTo>
                    <a:lnTo>
                      <a:pt x="12234" y="6230"/>
                    </a:lnTo>
                    <a:lnTo>
                      <a:pt x="12164" y="6171"/>
                    </a:lnTo>
                    <a:cubicBezTo>
                      <a:pt x="12152" y="6160"/>
                      <a:pt x="12139" y="6150"/>
                      <a:pt x="12126" y="6141"/>
                    </a:cubicBezTo>
                    <a:cubicBezTo>
                      <a:pt x="12112" y="6133"/>
                      <a:pt x="12097" y="6125"/>
                      <a:pt x="12082" y="6119"/>
                    </a:cubicBezTo>
                    <a:cubicBezTo>
                      <a:pt x="12071" y="6115"/>
                      <a:pt x="12060" y="6111"/>
                      <a:pt x="12049" y="6108"/>
                    </a:cubicBezTo>
                    <a:cubicBezTo>
                      <a:pt x="12038" y="6105"/>
                      <a:pt x="12027" y="6103"/>
                      <a:pt x="12015" y="6101"/>
                    </a:cubicBezTo>
                    <a:lnTo>
                      <a:pt x="11932" y="6087"/>
                    </a:lnTo>
                    <a:lnTo>
                      <a:pt x="11865" y="6037"/>
                    </a:lnTo>
                    <a:lnTo>
                      <a:pt x="11812" y="5998"/>
                    </a:lnTo>
                    <a:lnTo>
                      <a:pt x="11681" y="5998"/>
                    </a:lnTo>
                    <a:lnTo>
                      <a:pt x="11616" y="5992"/>
                    </a:lnTo>
                    <a:lnTo>
                      <a:pt x="11492" y="5918"/>
                    </a:lnTo>
                    <a:lnTo>
                      <a:pt x="11423" y="5893"/>
                    </a:lnTo>
                    <a:lnTo>
                      <a:pt x="11313" y="5823"/>
                    </a:lnTo>
                    <a:lnTo>
                      <a:pt x="11220" y="5773"/>
                    </a:lnTo>
                    <a:lnTo>
                      <a:pt x="11114" y="5773"/>
                    </a:lnTo>
                    <a:lnTo>
                      <a:pt x="11030" y="5807"/>
                    </a:lnTo>
                    <a:lnTo>
                      <a:pt x="10908" y="5837"/>
                    </a:lnTo>
                    <a:lnTo>
                      <a:pt x="10851" y="5814"/>
                    </a:lnTo>
                    <a:lnTo>
                      <a:pt x="10738" y="5819"/>
                    </a:lnTo>
                    <a:lnTo>
                      <a:pt x="10648" y="5842"/>
                    </a:lnTo>
                    <a:lnTo>
                      <a:pt x="10619" y="5904"/>
                    </a:lnTo>
                    <a:lnTo>
                      <a:pt x="10567" y="6009"/>
                    </a:lnTo>
                    <a:lnTo>
                      <a:pt x="10562" y="6097"/>
                    </a:lnTo>
                    <a:lnTo>
                      <a:pt x="10573" y="6196"/>
                    </a:lnTo>
                    <a:lnTo>
                      <a:pt x="10615" y="6327"/>
                    </a:lnTo>
                    <a:lnTo>
                      <a:pt x="10656" y="6373"/>
                    </a:lnTo>
                    <a:lnTo>
                      <a:pt x="10719" y="6474"/>
                    </a:lnTo>
                    <a:lnTo>
                      <a:pt x="10795" y="6542"/>
                    </a:lnTo>
                    <a:lnTo>
                      <a:pt x="10934" y="6561"/>
                    </a:lnTo>
                    <a:lnTo>
                      <a:pt x="10975" y="6616"/>
                    </a:lnTo>
                    <a:lnTo>
                      <a:pt x="10980" y="6747"/>
                    </a:lnTo>
                    <a:lnTo>
                      <a:pt x="10922" y="6826"/>
                    </a:lnTo>
                    <a:lnTo>
                      <a:pt x="10946" y="7005"/>
                    </a:lnTo>
                    <a:lnTo>
                      <a:pt x="10880" y="7037"/>
                    </a:lnTo>
                    <a:lnTo>
                      <a:pt x="10838" y="6947"/>
                    </a:lnTo>
                    <a:cubicBezTo>
                      <a:pt x="10830" y="6929"/>
                      <a:pt x="10822" y="6911"/>
                      <a:pt x="10813" y="6893"/>
                    </a:cubicBezTo>
                    <a:cubicBezTo>
                      <a:pt x="10805" y="6874"/>
                      <a:pt x="10796" y="6855"/>
                      <a:pt x="10787" y="6836"/>
                    </a:cubicBezTo>
                    <a:cubicBezTo>
                      <a:pt x="10780" y="6819"/>
                      <a:pt x="10771" y="6801"/>
                      <a:pt x="10761" y="6785"/>
                    </a:cubicBezTo>
                    <a:cubicBezTo>
                      <a:pt x="10750" y="6769"/>
                      <a:pt x="10739" y="6753"/>
                      <a:pt x="10726" y="6739"/>
                    </a:cubicBezTo>
                    <a:cubicBezTo>
                      <a:pt x="10717" y="6729"/>
                      <a:pt x="10707" y="6719"/>
                      <a:pt x="10696" y="6710"/>
                    </a:cubicBezTo>
                    <a:cubicBezTo>
                      <a:pt x="10686" y="6701"/>
                      <a:pt x="10675" y="6693"/>
                      <a:pt x="10663" y="6685"/>
                    </a:cubicBezTo>
                    <a:lnTo>
                      <a:pt x="10599" y="6636"/>
                    </a:lnTo>
                    <a:lnTo>
                      <a:pt x="10528" y="6631"/>
                    </a:lnTo>
                    <a:cubicBezTo>
                      <a:pt x="10523" y="6602"/>
                      <a:pt x="10514" y="6575"/>
                      <a:pt x="10500" y="6549"/>
                    </a:cubicBezTo>
                    <a:cubicBezTo>
                      <a:pt x="10480" y="6511"/>
                      <a:pt x="10450" y="6479"/>
                      <a:pt x="10413" y="6456"/>
                    </a:cubicBezTo>
                    <a:lnTo>
                      <a:pt x="10353" y="6375"/>
                    </a:lnTo>
                    <a:lnTo>
                      <a:pt x="10353" y="6275"/>
                    </a:lnTo>
                    <a:lnTo>
                      <a:pt x="10341" y="6099"/>
                    </a:lnTo>
                    <a:lnTo>
                      <a:pt x="10421" y="6045"/>
                    </a:lnTo>
                    <a:lnTo>
                      <a:pt x="10480" y="5922"/>
                    </a:lnTo>
                    <a:lnTo>
                      <a:pt x="10514" y="5857"/>
                    </a:lnTo>
                    <a:lnTo>
                      <a:pt x="10438" y="5806"/>
                    </a:lnTo>
                    <a:cubicBezTo>
                      <a:pt x="10421" y="5807"/>
                      <a:pt x="10405" y="5807"/>
                      <a:pt x="10388" y="5807"/>
                    </a:cubicBezTo>
                    <a:cubicBezTo>
                      <a:pt x="10371" y="5807"/>
                      <a:pt x="10354" y="5807"/>
                      <a:pt x="10338" y="5806"/>
                    </a:cubicBezTo>
                    <a:cubicBezTo>
                      <a:pt x="10316" y="5805"/>
                      <a:pt x="10293" y="5804"/>
                      <a:pt x="10270" y="5806"/>
                    </a:cubicBezTo>
                    <a:cubicBezTo>
                      <a:pt x="10248" y="5808"/>
                      <a:pt x="10227" y="5812"/>
                      <a:pt x="10208" y="5823"/>
                    </a:cubicBezTo>
                    <a:cubicBezTo>
                      <a:pt x="10199" y="5829"/>
                      <a:pt x="10190" y="5837"/>
                      <a:pt x="10183" y="5845"/>
                    </a:cubicBezTo>
                    <a:cubicBezTo>
                      <a:pt x="10176" y="5854"/>
                      <a:pt x="10170" y="5864"/>
                      <a:pt x="10167" y="5874"/>
                    </a:cubicBezTo>
                    <a:lnTo>
                      <a:pt x="10172" y="5994"/>
                    </a:lnTo>
                    <a:cubicBezTo>
                      <a:pt x="10172" y="6014"/>
                      <a:pt x="10172" y="6033"/>
                      <a:pt x="10171" y="6052"/>
                    </a:cubicBezTo>
                    <a:cubicBezTo>
                      <a:pt x="10170" y="6071"/>
                      <a:pt x="10168" y="6090"/>
                      <a:pt x="10167" y="6109"/>
                    </a:cubicBezTo>
                    <a:cubicBezTo>
                      <a:pt x="10165" y="6133"/>
                      <a:pt x="10163" y="6156"/>
                      <a:pt x="10160" y="6180"/>
                    </a:cubicBezTo>
                    <a:cubicBezTo>
                      <a:pt x="10157" y="6203"/>
                      <a:pt x="10154" y="6226"/>
                      <a:pt x="10150" y="6250"/>
                    </a:cubicBezTo>
                    <a:lnTo>
                      <a:pt x="10103" y="6317"/>
                    </a:lnTo>
                    <a:lnTo>
                      <a:pt x="10093" y="6403"/>
                    </a:lnTo>
                    <a:lnTo>
                      <a:pt x="10114" y="6516"/>
                    </a:lnTo>
                    <a:lnTo>
                      <a:pt x="10087" y="6631"/>
                    </a:lnTo>
                    <a:lnTo>
                      <a:pt x="10028" y="6581"/>
                    </a:lnTo>
                    <a:lnTo>
                      <a:pt x="9955" y="6581"/>
                    </a:lnTo>
                    <a:lnTo>
                      <a:pt x="9926" y="6636"/>
                    </a:lnTo>
                    <a:lnTo>
                      <a:pt x="9872" y="6724"/>
                    </a:lnTo>
                    <a:lnTo>
                      <a:pt x="9784" y="6695"/>
                    </a:lnTo>
                    <a:cubicBezTo>
                      <a:pt x="9765" y="6695"/>
                      <a:pt x="9749" y="6701"/>
                      <a:pt x="9736" y="6708"/>
                    </a:cubicBezTo>
                    <a:cubicBezTo>
                      <a:pt x="9723" y="6716"/>
                      <a:pt x="9712" y="6728"/>
                      <a:pt x="9703" y="6740"/>
                    </a:cubicBezTo>
                    <a:lnTo>
                      <a:pt x="9710" y="6724"/>
                    </a:lnTo>
                    <a:lnTo>
                      <a:pt x="9728" y="6596"/>
                    </a:lnTo>
                    <a:lnTo>
                      <a:pt x="9748" y="6536"/>
                    </a:lnTo>
                    <a:lnTo>
                      <a:pt x="9811" y="6548"/>
                    </a:lnTo>
                    <a:lnTo>
                      <a:pt x="9851" y="6473"/>
                    </a:lnTo>
                    <a:lnTo>
                      <a:pt x="9783" y="6457"/>
                    </a:lnTo>
                    <a:lnTo>
                      <a:pt x="9713" y="6468"/>
                    </a:lnTo>
                    <a:lnTo>
                      <a:pt x="9651" y="6433"/>
                    </a:lnTo>
                    <a:lnTo>
                      <a:pt x="9603" y="6390"/>
                    </a:lnTo>
                    <a:lnTo>
                      <a:pt x="9549" y="6263"/>
                    </a:lnTo>
                    <a:lnTo>
                      <a:pt x="9573" y="6178"/>
                    </a:lnTo>
                    <a:lnTo>
                      <a:pt x="9538" y="6099"/>
                    </a:lnTo>
                    <a:lnTo>
                      <a:pt x="9548" y="6027"/>
                    </a:lnTo>
                    <a:lnTo>
                      <a:pt x="9596" y="5965"/>
                    </a:lnTo>
                    <a:lnTo>
                      <a:pt x="9602" y="5894"/>
                    </a:lnTo>
                    <a:lnTo>
                      <a:pt x="9543" y="5818"/>
                    </a:lnTo>
                    <a:lnTo>
                      <a:pt x="9460" y="5823"/>
                    </a:lnTo>
                    <a:lnTo>
                      <a:pt x="9389" y="5846"/>
                    </a:lnTo>
                    <a:lnTo>
                      <a:pt x="9338" y="5926"/>
                    </a:lnTo>
                    <a:lnTo>
                      <a:pt x="9343" y="6023"/>
                    </a:lnTo>
                    <a:cubicBezTo>
                      <a:pt x="9389" y="6064"/>
                      <a:pt x="9353" y="6138"/>
                      <a:pt x="9290" y="6129"/>
                    </a:cubicBezTo>
                    <a:cubicBezTo>
                      <a:pt x="9250" y="6124"/>
                      <a:pt x="9227" y="6080"/>
                      <a:pt x="9249" y="6047"/>
                    </a:cubicBezTo>
                    <a:lnTo>
                      <a:pt x="9203" y="6005"/>
                    </a:lnTo>
                    <a:lnTo>
                      <a:pt x="9141" y="5980"/>
                    </a:lnTo>
                    <a:lnTo>
                      <a:pt x="9040" y="5958"/>
                    </a:lnTo>
                    <a:lnTo>
                      <a:pt x="8995" y="5905"/>
                    </a:lnTo>
                    <a:lnTo>
                      <a:pt x="8995" y="5837"/>
                    </a:lnTo>
                    <a:lnTo>
                      <a:pt x="8930" y="5771"/>
                    </a:lnTo>
                    <a:lnTo>
                      <a:pt x="8897" y="5675"/>
                    </a:lnTo>
                    <a:lnTo>
                      <a:pt x="8856" y="5624"/>
                    </a:lnTo>
                    <a:lnTo>
                      <a:pt x="8758" y="5607"/>
                    </a:lnTo>
                    <a:lnTo>
                      <a:pt x="8735" y="5540"/>
                    </a:lnTo>
                    <a:lnTo>
                      <a:pt x="8681" y="5472"/>
                    </a:lnTo>
                    <a:lnTo>
                      <a:pt x="8592" y="5480"/>
                    </a:lnTo>
                    <a:lnTo>
                      <a:pt x="8465" y="5475"/>
                    </a:lnTo>
                    <a:lnTo>
                      <a:pt x="8396" y="5544"/>
                    </a:lnTo>
                    <a:lnTo>
                      <a:pt x="8420" y="5644"/>
                    </a:lnTo>
                    <a:lnTo>
                      <a:pt x="8404" y="5743"/>
                    </a:lnTo>
                    <a:lnTo>
                      <a:pt x="8319" y="5837"/>
                    </a:lnTo>
                    <a:lnTo>
                      <a:pt x="8210" y="5914"/>
                    </a:lnTo>
                    <a:lnTo>
                      <a:pt x="8228" y="6000"/>
                    </a:lnTo>
                    <a:lnTo>
                      <a:pt x="8282" y="6056"/>
                    </a:lnTo>
                    <a:lnTo>
                      <a:pt x="8275" y="6170"/>
                    </a:lnTo>
                    <a:lnTo>
                      <a:pt x="8372" y="6155"/>
                    </a:lnTo>
                    <a:lnTo>
                      <a:pt x="8481" y="6081"/>
                    </a:lnTo>
                    <a:lnTo>
                      <a:pt x="8649" y="6017"/>
                    </a:lnTo>
                    <a:lnTo>
                      <a:pt x="8612" y="6148"/>
                    </a:lnTo>
                    <a:lnTo>
                      <a:pt x="8627" y="6215"/>
                    </a:lnTo>
                    <a:lnTo>
                      <a:pt x="8578" y="6260"/>
                    </a:lnTo>
                    <a:lnTo>
                      <a:pt x="8634" y="6326"/>
                    </a:lnTo>
                    <a:lnTo>
                      <a:pt x="8787" y="6371"/>
                    </a:lnTo>
                    <a:cubicBezTo>
                      <a:pt x="8820" y="6309"/>
                      <a:pt x="8919" y="6331"/>
                      <a:pt x="8919" y="6402"/>
                    </a:cubicBezTo>
                    <a:cubicBezTo>
                      <a:pt x="8919" y="6424"/>
                      <a:pt x="8905" y="6444"/>
                      <a:pt x="8883" y="6451"/>
                    </a:cubicBezTo>
                    <a:lnTo>
                      <a:pt x="8733" y="6484"/>
                    </a:lnTo>
                    <a:lnTo>
                      <a:pt x="8574" y="6489"/>
                    </a:lnTo>
                    <a:lnTo>
                      <a:pt x="8621" y="6589"/>
                    </a:lnTo>
                    <a:lnTo>
                      <a:pt x="8625" y="6647"/>
                    </a:lnTo>
                    <a:lnTo>
                      <a:pt x="8557" y="6629"/>
                    </a:lnTo>
                    <a:lnTo>
                      <a:pt x="8503" y="6585"/>
                    </a:lnTo>
                    <a:lnTo>
                      <a:pt x="8461" y="6534"/>
                    </a:lnTo>
                    <a:lnTo>
                      <a:pt x="8386" y="6482"/>
                    </a:lnTo>
                    <a:lnTo>
                      <a:pt x="8315" y="6431"/>
                    </a:lnTo>
                    <a:lnTo>
                      <a:pt x="8250" y="6373"/>
                    </a:lnTo>
                    <a:lnTo>
                      <a:pt x="8159" y="6345"/>
                    </a:lnTo>
                    <a:lnTo>
                      <a:pt x="8197" y="6255"/>
                    </a:lnTo>
                    <a:lnTo>
                      <a:pt x="8159" y="6191"/>
                    </a:lnTo>
                    <a:lnTo>
                      <a:pt x="8107" y="6240"/>
                    </a:lnTo>
                    <a:lnTo>
                      <a:pt x="8037" y="6329"/>
                    </a:lnTo>
                    <a:lnTo>
                      <a:pt x="7979" y="6283"/>
                    </a:lnTo>
                    <a:lnTo>
                      <a:pt x="7983" y="6200"/>
                    </a:lnTo>
                    <a:lnTo>
                      <a:pt x="8023" y="6116"/>
                    </a:lnTo>
                    <a:lnTo>
                      <a:pt x="7979" y="6039"/>
                    </a:lnTo>
                    <a:lnTo>
                      <a:pt x="7931" y="6139"/>
                    </a:lnTo>
                    <a:lnTo>
                      <a:pt x="7869" y="6188"/>
                    </a:lnTo>
                    <a:lnTo>
                      <a:pt x="7815" y="6121"/>
                    </a:lnTo>
                    <a:lnTo>
                      <a:pt x="7752" y="6133"/>
                    </a:lnTo>
                    <a:lnTo>
                      <a:pt x="7653" y="6140"/>
                    </a:lnTo>
                    <a:lnTo>
                      <a:pt x="7546" y="6145"/>
                    </a:lnTo>
                    <a:lnTo>
                      <a:pt x="7510" y="6073"/>
                    </a:lnTo>
                    <a:lnTo>
                      <a:pt x="7406" y="6061"/>
                    </a:lnTo>
                    <a:lnTo>
                      <a:pt x="7308" y="6144"/>
                    </a:lnTo>
                    <a:lnTo>
                      <a:pt x="7244" y="6048"/>
                    </a:lnTo>
                    <a:lnTo>
                      <a:pt x="7244" y="5948"/>
                    </a:lnTo>
                    <a:lnTo>
                      <a:pt x="7152" y="5926"/>
                    </a:lnTo>
                    <a:lnTo>
                      <a:pt x="7116" y="5803"/>
                    </a:lnTo>
                    <a:lnTo>
                      <a:pt x="7081" y="5718"/>
                    </a:lnTo>
                    <a:lnTo>
                      <a:pt x="7012" y="5636"/>
                    </a:lnTo>
                    <a:lnTo>
                      <a:pt x="6924" y="5531"/>
                    </a:lnTo>
                    <a:lnTo>
                      <a:pt x="6870" y="5452"/>
                    </a:lnTo>
                    <a:lnTo>
                      <a:pt x="6748" y="5377"/>
                    </a:lnTo>
                    <a:lnTo>
                      <a:pt x="6759" y="5314"/>
                    </a:lnTo>
                    <a:lnTo>
                      <a:pt x="6803" y="5274"/>
                    </a:lnTo>
                    <a:lnTo>
                      <a:pt x="6746" y="5217"/>
                    </a:lnTo>
                    <a:lnTo>
                      <a:pt x="6716" y="5142"/>
                    </a:lnTo>
                    <a:lnTo>
                      <a:pt x="6734" y="5078"/>
                    </a:lnTo>
                    <a:lnTo>
                      <a:pt x="6666" y="5032"/>
                    </a:lnTo>
                    <a:lnTo>
                      <a:pt x="6586" y="5044"/>
                    </a:lnTo>
                    <a:lnTo>
                      <a:pt x="6531" y="4961"/>
                    </a:lnTo>
                    <a:lnTo>
                      <a:pt x="6436" y="4917"/>
                    </a:lnTo>
                    <a:cubicBezTo>
                      <a:pt x="6420" y="4909"/>
                      <a:pt x="6404" y="4903"/>
                      <a:pt x="6386" y="4898"/>
                    </a:cubicBezTo>
                    <a:cubicBezTo>
                      <a:pt x="6369" y="4894"/>
                      <a:pt x="6351" y="4891"/>
                      <a:pt x="6333" y="4891"/>
                    </a:cubicBezTo>
                    <a:cubicBezTo>
                      <a:pt x="6316" y="4890"/>
                      <a:pt x="6298" y="4891"/>
                      <a:pt x="6281" y="4894"/>
                    </a:cubicBezTo>
                    <a:cubicBezTo>
                      <a:pt x="6264" y="4897"/>
                      <a:pt x="6248" y="4902"/>
                      <a:pt x="6232" y="4908"/>
                    </a:cubicBezTo>
                    <a:lnTo>
                      <a:pt x="6134" y="4953"/>
                    </a:lnTo>
                    <a:lnTo>
                      <a:pt x="6052" y="4976"/>
                    </a:lnTo>
                    <a:lnTo>
                      <a:pt x="6010" y="4897"/>
                    </a:lnTo>
                    <a:lnTo>
                      <a:pt x="5939" y="4861"/>
                    </a:lnTo>
                    <a:lnTo>
                      <a:pt x="5806" y="4837"/>
                    </a:lnTo>
                    <a:close/>
                    <a:moveTo>
                      <a:pt x="2918" y="6347"/>
                    </a:moveTo>
                    <a:lnTo>
                      <a:pt x="2881" y="6294"/>
                    </a:lnTo>
                    <a:lnTo>
                      <a:pt x="2852" y="6367"/>
                    </a:lnTo>
                    <a:lnTo>
                      <a:pt x="2918" y="6347"/>
                    </a:lnTo>
                    <a:close/>
                    <a:moveTo>
                      <a:pt x="2881" y="6294"/>
                    </a:moveTo>
                    <a:lnTo>
                      <a:pt x="2918" y="6202"/>
                    </a:lnTo>
                    <a:lnTo>
                      <a:pt x="2839" y="6109"/>
                    </a:lnTo>
                    <a:lnTo>
                      <a:pt x="2754" y="6010"/>
                    </a:lnTo>
                    <a:lnTo>
                      <a:pt x="2754" y="5948"/>
                    </a:lnTo>
                    <a:lnTo>
                      <a:pt x="2714" y="5863"/>
                    </a:lnTo>
                    <a:lnTo>
                      <a:pt x="2566" y="5646"/>
                    </a:lnTo>
                    <a:lnTo>
                      <a:pt x="2671" y="5123"/>
                    </a:lnTo>
                    <a:lnTo>
                      <a:pt x="2732" y="4945"/>
                    </a:lnTo>
                    <a:lnTo>
                      <a:pt x="2633" y="4940"/>
                    </a:lnTo>
                    <a:lnTo>
                      <a:pt x="2615" y="5080"/>
                    </a:lnTo>
                    <a:lnTo>
                      <a:pt x="2568" y="5198"/>
                    </a:lnTo>
                    <a:lnTo>
                      <a:pt x="2597" y="5300"/>
                    </a:lnTo>
                    <a:lnTo>
                      <a:pt x="2573" y="5455"/>
                    </a:lnTo>
                    <a:lnTo>
                      <a:pt x="2516" y="5500"/>
                    </a:lnTo>
                    <a:lnTo>
                      <a:pt x="2511" y="5586"/>
                    </a:lnTo>
                    <a:lnTo>
                      <a:pt x="2504" y="5654"/>
                    </a:lnTo>
                    <a:lnTo>
                      <a:pt x="2504" y="5754"/>
                    </a:lnTo>
                    <a:lnTo>
                      <a:pt x="2557" y="5794"/>
                    </a:lnTo>
                    <a:lnTo>
                      <a:pt x="2619" y="5868"/>
                    </a:lnTo>
                    <a:lnTo>
                      <a:pt x="2623" y="5949"/>
                    </a:lnTo>
                    <a:lnTo>
                      <a:pt x="2664" y="6016"/>
                    </a:lnTo>
                    <a:cubicBezTo>
                      <a:pt x="2687" y="6054"/>
                      <a:pt x="2715" y="6089"/>
                      <a:pt x="2749" y="6120"/>
                    </a:cubicBezTo>
                    <a:cubicBezTo>
                      <a:pt x="2771" y="6141"/>
                      <a:pt x="2796" y="6160"/>
                      <a:pt x="2822" y="6176"/>
                    </a:cubicBezTo>
                    <a:lnTo>
                      <a:pt x="2870" y="6276"/>
                    </a:lnTo>
                    <a:lnTo>
                      <a:pt x="2881" y="6294"/>
                    </a:lnTo>
                    <a:close/>
                    <a:moveTo>
                      <a:pt x="9730" y="4842"/>
                    </a:moveTo>
                    <a:lnTo>
                      <a:pt x="9677" y="4875"/>
                    </a:lnTo>
                    <a:lnTo>
                      <a:pt x="9694" y="4944"/>
                    </a:lnTo>
                    <a:lnTo>
                      <a:pt x="9669" y="5050"/>
                    </a:lnTo>
                    <a:lnTo>
                      <a:pt x="9756" y="5118"/>
                    </a:lnTo>
                    <a:lnTo>
                      <a:pt x="9813" y="5191"/>
                    </a:lnTo>
                    <a:lnTo>
                      <a:pt x="9897" y="5177"/>
                    </a:lnTo>
                    <a:lnTo>
                      <a:pt x="9959" y="5154"/>
                    </a:lnTo>
                    <a:lnTo>
                      <a:pt x="9955" y="5022"/>
                    </a:lnTo>
                    <a:lnTo>
                      <a:pt x="9904" y="4909"/>
                    </a:lnTo>
                    <a:lnTo>
                      <a:pt x="9833" y="4879"/>
                    </a:lnTo>
                    <a:lnTo>
                      <a:pt x="9730" y="4842"/>
                    </a:lnTo>
                    <a:close/>
                    <a:moveTo>
                      <a:pt x="9506" y="4881"/>
                    </a:moveTo>
                    <a:lnTo>
                      <a:pt x="9410" y="4896"/>
                    </a:lnTo>
                    <a:lnTo>
                      <a:pt x="9310" y="4943"/>
                    </a:lnTo>
                    <a:lnTo>
                      <a:pt x="9210" y="4994"/>
                    </a:lnTo>
                    <a:lnTo>
                      <a:pt x="9224" y="5063"/>
                    </a:lnTo>
                    <a:lnTo>
                      <a:pt x="9276" y="5074"/>
                    </a:lnTo>
                    <a:lnTo>
                      <a:pt x="9295" y="5210"/>
                    </a:lnTo>
                    <a:lnTo>
                      <a:pt x="9378" y="5210"/>
                    </a:lnTo>
                    <a:lnTo>
                      <a:pt x="9471" y="5104"/>
                    </a:lnTo>
                    <a:lnTo>
                      <a:pt x="9518" y="5026"/>
                    </a:lnTo>
                    <a:lnTo>
                      <a:pt x="9518" y="4949"/>
                    </a:lnTo>
                    <a:lnTo>
                      <a:pt x="9506" y="4881"/>
                    </a:lnTo>
                    <a:close/>
                    <a:moveTo>
                      <a:pt x="4857" y="5048"/>
                    </a:moveTo>
                    <a:lnTo>
                      <a:pt x="4779" y="5066"/>
                    </a:lnTo>
                    <a:lnTo>
                      <a:pt x="4703" y="5100"/>
                    </a:lnTo>
                    <a:lnTo>
                      <a:pt x="4739" y="5187"/>
                    </a:lnTo>
                    <a:lnTo>
                      <a:pt x="4676" y="5326"/>
                    </a:lnTo>
                    <a:lnTo>
                      <a:pt x="4753" y="5349"/>
                    </a:lnTo>
                    <a:lnTo>
                      <a:pt x="4823" y="5304"/>
                    </a:lnTo>
                    <a:lnTo>
                      <a:pt x="4846" y="5191"/>
                    </a:lnTo>
                    <a:lnTo>
                      <a:pt x="4874" y="5123"/>
                    </a:lnTo>
                    <a:lnTo>
                      <a:pt x="4857" y="5048"/>
                    </a:lnTo>
                    <a:close/>
                    <a:moveTo>
                      <a:pt x="9002" y="5066"/>
                    </a:moveTo>
                    <a:lnTo>
                      <a:pt x="8908" y="5119"/>
                    </a:lnTo>
                    <a:lnTo>
                      <a:pt x="8815" y="5170"/>
                    </a:lnTo>
                    <a:lnTo>
                      <a:pt x="8674" y="5227"/>
                    </a:lnTo>
                    <a:lnTo>
                      <a:pt x="8698" y="5309"/>
                    </a:lnTo>
                    <a:lnTo>
                      <a:pt x="8823" y="5408"/>
                    </a:lnTo>
                    <a:lnTo>
                      <a:pt x="8883" y="5448"/>
                    </a:lnTo>
                    <a:lnTo>
                      <a:pt x="9036" y="5344"/>
                    </a:lnTo>
                    <a:lnTo>
                      <a:pt x="8941" y="5496"/>
                    </a:lnTo>
                    <a:lnTo>
                      <a:pt x="8968" y="5568"/>
                    </a:lnTo>
                    <a:lnTo>
                      <a:pt x="9073" y="5568"/>
                    </a:lnTo>
                    <a:lnTo>
                      <a:pt x="9040" y="5650"/>
                    </a:lnTo>
                    <a:lnTo>
                      <a:pt x="9186" y="5690"/>
                    </a:lnTo>
                    <a:cubicBezTo>
                      <a:pt x="9213" y="5685"/>
                      <a:pt x="9241" y="5681"/>
                      <a:pt x="9268" y="5678"/>
                    </a:cubicBezTo>
                    <a:cubicBezTo>
                      <a:pt x="9309" y="5673"/>
                      <a:pt x="9350" y="5669"/>
                      <a:pt x="9390" y="5667"/>
                    </a:cubicBezTo>
                    <a:cubicBezTo>
                      <a:pt x="9419" y="5672"/>
                      <a:pt x="9449" y="5667"/>
                      <a:pt x="9475" y="5655"/>
                    </a:cubicBezTo>
                    <a:cubicBezTo>
                      <a:pt x="9503" y="5642"/>
                      <a:pt x="9525" y="5622"/>
                      <a:pt x="9539" y="5596"/>
                    </a:cubicBezTo>
                    <a:lnTo>
                      <a:pt x="9591" y="5496"/>
                    </a:lnTo>
                    <a:lnTo>
                      <a:pt x="9573" y="5408"/>
                    </a:lnTo>
                    <a:lnTo>
                      <a:pt x="9473" y="5413"/>
                    </a:lnTo>
                    <a:lnTo>
                      <a:pt x="9436" y="5322"/>
                    </a:lnTo>
                    <a:lnTo>
                      <a:pt x="9343" y="5341"/>
                    </a:lnTo>
                    <a:lnTo>
                      <a:pt x="9297" y="5448"/>
                    </a:lnTo>
                    <a:lnTo>
                      <a:pt x="9256" y="5368"/>
                    </a:lnTo>
                    <a:lnTo>
                      <a:pt x="9232" y="5300"/>
                    </a:lnTo>
                    <a:lnTo>
                      <a:pt x="9250" y="5207"/>
                    </a:lnTo>
                    <a:lnTo>
                      <a:pt x="9244" y="5146"/>
                    </a:lnTo>
                    <a:lnTo>
                      <a:pt x="9133" y="5253"/>
                    </a:lnTo>
                    <a:lnTo>
                      <a:pt x="9098" y="5203"/>
                    </a:lnTo>
                    <a:lnTo>
                      <a:pt x="9146" y="5163"/>
                    </a:lnTo>
                    <a:lnTo>
                      <a:pt x="9180" y="5092"/>
                    </a:lnTo>
                    <a:lnTo>
                      <a:pt x="9104" y="5068"/>
                    </a:lnTo>
                    <a:lnTo>
                      <a:pt x="9002" y="5066"/>
                    </a:lnTo>
                    <a:close/>
                    <a:moveTo>
                      <a:pt x="4204" y="5286"/>
                    </a:moveTo>
                    <a:lnTo>
                      <a:pt x="4160" y="5344"/>
                    </a:lnTo>
                    <a:lnTo>
                      <a:pt x="4147" y="5426"/>
                    </a:lnTo>
                    <a:lnTo>
                      <a:pt x="4237" y="5394"/>
                    </a:lnTo>
                    <a:lnTo>
                      <a:pt x="4272" y="5308"/>
                    </a:lnTo>
                    <a:lnTo>
                      <a:pt x="4204" y="5286"/>
                    </a:lnTo>
                    <a:close/>
                    <a:moveTo>
                      <a:pt x="9925" y="5786"/>
                    </a:moveTo>
                    <a:cubicBezTo>
                      <a:pt x="9899" y="5789"/>
                      <a:pt x="9873" y="5797"/>
                      <a:pt x="9850" y="5809"/>
                    </a:cubicBezTo>
                    <a:cubicBezTo>
                      <a:pt x="9827" y="5820"/>
                      <a:pt x="9805" y="5834"/>
                      <a:pt x="9787" y="5851"/>
                    </a:cubicBezTo>
                    <a:cubicBezTo>
                      <a:pt x="9831" y="5876"/>
                      <a:pt x="9867" y="5914"/>
                      <a:pt x="9888" y="5958"/>
                    </a:cubicBezTo>
                    <a:cubicBezTo>
                      <a:pt x="9902" y="5987"/>
                      <a:pt x="9906" y="6020"/>
                      <a:pt x="9881" y="6037"/>
                    </a:cubicBezTo>
                    <a:cubicBezTo>
                      <a:pt x="9855" y="6056"/>
                      <a:pt x="9817" y="6038"/>
                      <a:pt x="9816" y="6006"/>
                    </a:cubicBezTo>
                    <a:cubicBezTo>
                      <a:pt x="9782" y="5972"/>
                      <a:pt x="9726" y="5968"/>
                      <a:pt x="9688" y="5998"/>
                    </a:cubicBezTo>
                    <a:cubicBezTo>
                      <a:pt x="9666" y="6016"/>
                      <a:pt x="9653" y="6044"/>
                      <a:pt x="9655" y="6072"/>
                    </a:cubicBezTo>
                    <a:lnTo>
                      <a:pt x="9698" y="6212"/>
                    </a:lnTo>
                    <a:lnTo>
                      <a:pt x="9815" y="6212"/>
                    </a:lnTo>
                    <a:cubicBezTo>
                      <a:pt x="9773" y="6277"/>
                      <a:pt x="9814" y="6362"/>
                      <a:pt x="9893" y="6373"/>
                    </a:cubicBezTo>
                    <a:cubicBezTo>
                      <a:pt x="9926" y="6377"/>
                      <a:pt x="9959" y="6364"/>
                      <a:pt x="9980" y="6339"/>
                    </a:cubicBezTo>
                    <a:lnTo>
                      <a:pt x="10053" y="6284"/>
                    </a:lnTo>
                    <a:lnTo>
                      <a:pt x="10065" y="6198"/>
                    </a:lnTo>
                    <a:lnTo>
                      <a:pt x="10107" y="6095"/>
                    </a:lnTo>
                    <a:lnTo>
                      <a:pt x="10119" y="6001"/>
                    </a:lnTo>
                    <a:lnTo>
                      <a:pt x="10060" y="5916"/>
                    </a:lnTo>
                    <a:lnTo>
                      <a:pt x="10055" y="5839"/>
                    </a:lnTo>
                    <a:lnTo>
                      <a:pt x="10001" y="5789"/>
                    </a:lnTo>
                    <a:cubicBezTo>
                      <a:pt x="9975" y="5784"/>
                      <a:pt x="9950" y="5783"/>
                      <a:pt x="9925" y="5786"/>
                    </a:cubicBezTo>
                    <a:close/>
                    <a:moveTo>
                      <a:pt x="3757" y="5803"/>
                    </a:moveTo>
                    <a:lnTo>
                      <a:pt x="3690" y="5815"/>
                    </a:lnTo>
                    <a:lnTo>
                      <a:pt x="3679" y="5893"/>
                    </a:lnTo>
                    <a:lnTo>
                      <a:pt x="3751" y="5932"/>
                    </a:lnTo>
                    <a:lnTo>
                      <a:pt x="3793" y="5855"/>
                    </a:lnTo>
                    <a:lnTo>
                      <a:pt x="3757" y="5803"/>
                    </a:lnTo>
                    <a:close/>
                    <a:moveTo>
                      <a:pt x="9507" y="6787"/>
                    </a:moveTo>
                    <a:lnTo>
                      <a:pt x="9601" y="6831"/>
                    </a:lnTo>
                    <a:lnTo>
                      <a:pt x="9658" y="6854"/>
                    </a:lnTo>
                    <a:lnTo>
                      <a:pt x="9684" y="6790"/>
                    </a:lnTo>
                    <a:cubicBezTo>
                      <a:pt x="9683" y="6808"/>
                      <a:pt x="9685" y="6828"/>
                      <a:pt x="9694" y="6844"/>
                    </a:cubicBezTo>
                    <a:cubicBezTo>
                      <a:pt x="9703" y="6861"/>
                      <a:pt x="9717" y="6877"/>
                      <a:pt x="9738" y="6887"/>
                    </a:cubicBezTo>
                    <a:cubicBezTo>
                      <a:pt x="9754" y="6894"/>
                      <a:pt x="9771" y="6897"/>
                      <a:pt x="9788" y="6895"/>
                    </a:cubicBezTo>
                    <a:cubicBezTo>
                      <a:pt x="9805" y="6892"/>
                      <a:pt x="9820" y="6885"/>
                      <a:pt x="9833" y="6874"/>
                    </a:cubicBezTo>
                    <a:lnTo>
                      <a:pt x="9901" y="6868"/>
                    </a:lnTo>
                    <a:lnTo>
                      <a:pt x="9877" y="6929"/>
                    </a:lnTo>
                    <a:cubicBezTo>
                      <a:pt x="9855" y="6960"/>
                      <a:pt x="9822" y="6982"/>
                      <a:pt x="9783" y="6990"/>
                    </a:cubicBezTo>
                    <a:cubicBezTo>
                      <a:pt x="9743" y="6998"/>
                      <a:pt x="9702" y="6989"/>
                      <a:pt x="9663" y="6978"/>
                    </a:cubicBezTo>
                    <a:cubicBezTo>
                      <a:pt x="9636" y="6970"/>
                      <a:pt x="9610" y="6962"/>
                      <a:pt x="9584" y="6951"/>
                    </a:cubicBezTo>
                    <a:cubicBezTo>
                      <a:pt x="9558" y="6941"/>
                      <a:pt x="9533" y="6929"/>
                      <a:pt x="9509" y="6917"/>
                    </a:cubicBezTo>
                    <a:lnTo>
                      <a:pt x="9441" y="6838"/>
                    </a:lnTo>
                    <a:lnTo>
                      <a:pt x="9507" y="6787"/>
                    </a:lnTo>
                    <a:close/>
                    <a:moveTo>
                      <a:pt x="13191" y="7578"/>
                    </a:moveTo>
                    <a:lnTo>
                      <a:pt x="13171" y="7633"/>
                    </a:lnTo>
                    <a:lnTo>
                      <a:pt x="13214" y="7682"/>
                    </a:lnTo>
                    <a:lnTo>
                      <a:pt x="13281" y="7705"/>
                    </a:lnTo>
                    <a:lnTo>
                      <a:pt x="13291" y="7605"/>
                    </a:lnTo>
                    <a:lnTo>
                      <a:pt x="13191" y="7578"/>
                    </a:lnTo>
                    <a:close/>
                    <a:moveTo>
                      <a:pt x="11396" y="7840"/>
                    </a:moveTo>
                    <a:lnTo>
                      <a:pt x="11361" y="7963"/>
                    </a:lnTo>
                    <a:lnTo>
                      <a:pt x="11412" y="8031"/>
                    </a:lnTo>
                    <a:lnTo>
                      <a:pt x="11548" y="8032"/>
                    </a:lnTo>
                    <a:lnTo>
                      <a:pt x="11608" y="7899"/>
                    </a:lnTo>
                    <a:lnTo>
                      <a:pt x="11508" y="7852"/>
                    </a:lnTo>
                    <a:lnTo>
                      <a:pt x="11396" y="7840"/>
                    </a:lnTo>
                    <a:close/>
                    <a:moveTo>
                      <a:pt x="13131" y="7861"/>
                    </a:moveTo>
                    <a:lnTo>
                      <a:pt x="13071" y="7880"/>
                    </a:lnTo>
                    <a:lnTo>
                      <a:pt x="13065" y="7975"/>
                    </a:lnTo>
                    <a:lnTo>
                      <a:pt x="13110" y="8050"/>
                    </a:lnTo>
                    <a:lnTo>
                      <a:pt x="13185" y="7928"/>
                    </a:lnTo>
                    <a:lnTo>
                      <a:pt x="13131" y="7861"/>
                    </a:lnTo>
                    <a:close/>
                    <a:moveTo>
                      <a:pt x="11855" y="7863"/>
                    </a:moveTo>
                    <a:lnTo>
                      <a:pt x="11777" y="7900"/>
                    </a:lnTo>
                    <a:lnTo>
                      <a:pt x="11780" y="7979"/>
                    </a:lnTo>
                    <a:lnTo>
                      <a:pt x="11800" y="8079"/>
                    </a:lnTo>
                    <a:lnTo>
                      <a:pt x="11886" y="8119"/>
                    </a:lnTo>
                    <a:lnTo>
                      <a:pt x="11933" y="8019"/>
                    </a:lnTo>
                    <a:lnTo>
                      <a:pt x="11904" y="7918"/>
                    </a:lnTo>
                    <a:lnTo>
                      <a:pt x="11855" y="7863"/>
                    </a:lnTo>
                    <a:close/>
                    <a:moveTo>
                      <a:pt x="11950" y="8361"/>
                    </a:moveTo>
                    <a:lnTo>
                      <a:pt x="11907" y="8453"/>
                    </a:lnTo>
                    <a:lnTo>
                      <a:pt x="11926" y="8528"/>
                    </a:lnTo>
                    <a:lnTo>
                      <a:pt x="11994" y="8510"/>
                    </a:lnTo>
                    <a:lnTo>
                      <a:pt x="12011" y="8375"/>
                    </a:lnTo>
                    <a:lnTo>
                      <a:pt x="11950" y="8361"/>
                    </a:lnTo>
                    <a:close/>
                    <a:moveTo>
                      <a:pt x="136" y="11760"/>
                    </a:moveTo>
                    <a:lnTo>
                      <a:pt x="0" y="11772"/>
                    </a:lnTo>
                    <a:lnTo>
                      <a:pt x="107" y="11943"/>
                    </a:lnTo>
                    <a:lnTo>
                      <a:pt x="146" y="12062"/>
                    </a:lnTo>
                    <a:lnTo>
                      <a:pt x="175" y="12183"/>
                    </a:lnTo>
                    <a:cubicBezTo>
                      <a:pt x="185" y="12229"/>
                      <a:pt x="196" y="12274"/>
                      <a:pt x="211" y="12318"/>
                    </a:cubicBezTo>
                    <a:cubicBezTo>
                      <a:pt x="227" y="12362"/>
                      <a:pt x="245" y="12405"/>
                      <a:pt x="267" y="12446"/>
                    </a:cubicBezTo>
                    <a:lnTo>
                      <a:pt x="291" y="12666"/>
                    </a:lnTo>
                    <a:lnTo>
                      <a:pt x="351" y="12797"/>
                    </a:lnTo>
                    <a:lnTo>
                      <a:pt x="421" y="12749"/>
                    </a:lnTo>
                    <a:lnTo>
                      <a:pt x="392" y="12632"/>
                    </a:lnTo>
                    <a:lnTo>
                      <a:pt x="353" y="12496"/>
                    </a:lnTo>
                    <a:lnTo>
                      <a:pt x="353" y="12406"/>
                    </a:lnTo>
                    <a:lnTo>
                      <a:pt x="316" y="12324"/>
                    </a:lnTo>
                    <a:lnTo>
                      <a:pt x="314" y="12229"/>
                    </a:lnTo>
                    <a:lnTo>
                      <a:pt x="282" y="12078"/>
                    </a:lnTo>
                    <a:lnTo>
                      <a:pt x="230" y="11968"/>
                    </a:lnTo>
                    <a:lnTo>
                      <a:pt x="145" y="11866"/>
                    </a:lnTo>
                    <a:lnTo>
                      <a:pt x="136" y="11760"/>
                    </a:lnTo>
                    <a:close/>
                    <a:moveTo>
                      <a:pt x="13716" y="14689"/>
                    </a:moveTo>
                    <a:lnTo>
                      <a:pt x="13691" y="14756"/>
                    </a:lnTo>
                    <a:lnTo>
                      <a:pt x="13597" y="14778"/>
                    </a:lnTo>
                    <a:lnTo>
                      <a:pt x="13547" y="14827"/>
                    </a:lnTo>
                    <a:cubicBezTo>
                      <a:pt x="13518" y="14834"/>
                      <a:pt x="13503" y="14863"/>
                      <a:pt x="13513" y="14889"/>
                    </a:cubicBezTo>
                    <a:cubicBezTo>
                      <a:pt x="13525" y="14918"/>
                      <a:pt x="13562" y="14930"/>
                      <a:pt x="13588" y="14912"/>
                    </a:cubicBezTo>
                    <a:lnTo>
                      <a:pt x="13673" y="14883"/>
                    </a:lnTo>
                    <a:lnTo>
                      <a:pt x="13762" y="14855"/>
                    </a:lnTo>
                    <a:lnTo>
                      <a:pt x="13775" y="14909"/>
                    </a:lnTo>
                    <a:lnTo>
                      <a:pt x="13817" y="14950"/>
                    </a:lnTo>
                    <a:lnTo>
                      <a:pt x="13881" y="14960"/>
                    </a:lnTo>
                    <a:lnTo>
                      <a:pt x="13954" y="15044"/>
                    </a:lnTo>
                    <a:lnTo>
                      <a:pt x="14043" y="15111"/>
                    </a:lnTo>
                    <a:lnTo>
                      <a:pt x="14121" y="15106"/>
                    </a:lnTo>
                    <a:lnTo>
                      <a:pt x="14217" y="15134"/>
                    </a:lnTo>
                    <a:lnTo>
                      <a:pt x="14296" y="15237"/>
                    </a:lnTo>
                    <a:lnTo>
                      <a:pt x="14177" y="15193"/>
                    </a:lnTo>
                    <a:lnTo>
                      <a:pt x="14036" y="15209"/>
                    </a:lnTo>
                    <a:lnTo>
                      <a:pt x="14127" y="15336"/>
                    </a:lnTo>
                    <a:lnTo>
                      <a:pt x="14220" y="15318"/>
                    </a:lnTo>
                    <a:lnTo>
                      <a:pt x="14356" y="15381"/>
                    </a:lnTo>
                    <a:lnTo>
                      <a:pt x="14431" y="15378"/>
                    </a:lnTo>
                    <a:lnTo>
                      <a:pt x="14416" y="15298"/>
                    </a:lnTo>
                    <a:lnTo>
                      <a:pt x="14374" y="15238"/>
                    </a:lnTo>
                    <a:lnTo>
                      <a:pt x="14411" y="15175"/>
                    </a:lnTo>
                    <a:lnTo>
                      <a:pt x="14319" y="15150"/>
                    </a:lnTo>
                    <a:lnTo>
                      <a:pt x="14277" y="15078"/>
                    </a:lnTo>
                    <a:lnTo>
                      <a:pt x="14159" y="15050"/>
                    </a:lnTo>
                    <a:lnTo>
                      <a:pt x="14102" y="15028"/>
                    </a:lnTo>
                    <a:lnTo>
                      <a:pt x="14070" y="14956"/>
                    </a:lnTo>
                    <a:lnTo>
                      <a:pt x="13990" y="14952"/>
                    </a:lnTo>
                    <a:lnTo>
                      <a:pt x="13885" y="14901"/>
                    </a:lnTo>
                    <a:lnTo>
                      <a:pt x="13945" y="14772"/>
                    </a:lnTo>
                    <a:lnTo>
                      <a:pt x="13875" y="14718"/>
                    </a:lnTo>
                    <a:lnTo>
                      <a:pt x="13782" y="14693"/>
                    </a:lnTo>
                    <a:lnTo>
                      <a:pt x="13716" y="14689"/>
                    </a:lnTo>
                    <a:close/>
                    <a:moveTo>
                      <a:pt x="13744" y="14967"/>
                    </a:moveTo>
                    <a:lnTo>
                      <a:pt x="13737" y="15051"/>
                    </a:lnTo>
                    <a:lnTo>
                      <a:pt x="13669" y="15141"/>
                    </a:lnTo>
                    <a:lnTo>
                      <a:pt x="13665" y="15203"/>
                    </a:lnTo>
                    <a:lnTo>
                      <a:pt x="13719" y="15272"/>
                    </a:lnTo>
                    <a:lnTo>
                      <a:pt x="13798" y="15338"/>
                    </a:lnTo>
                    <a:lnTo>
                      <a:pt x="13860" y="15383"/>
                    </a:lnTo>
                    <a:lnTo>
                      <a:pt x="13903" y="15314"/>
                    </a:lnTo>
                    <a:lnTo>
                      <a:pt x="13903" y="15206"/>
                    </a:lnTo>
                    <a:lnTo>
                      <a:pt x="13869" y="15150"/>
                    </a:lnTo>
                    <a:lnTo>
                      <a:pt x="13830" y="15090"/>
                    </a:lnTo>
                    <a:lnTo>
                      <a:pt x="13825" y="15035"/>
                    </a:lnTo>
                    <a:lnTo>
                      <a:pt x="13744" y="14967"/>
                    </a:lnTo>
                    <a:close/>
                    <a:moveTo>
                      <a:pt x="14572" y="15236"/>
                    </a:moveTo>
                    <a:lnTo>
                      <a:pt x="14536" y="15304"/>
                    </a:lnTo>
                    <a:lnTo>
                      <a:pt x="14484" y="15338"/>
                    </a:lnTo>
                    <a:lnTo>
                      <a:pt x="14484" y="15423"/>
                    </a:lnTo>
                    <a:lnTo>
                      <a:pt x="14520" y="15492"/>
                    </a:lnTo>
                    <a:cubicBezTo>
                      <a:pt x="14551" y="15501"/>
                      <a:pt x="14584" y="15495"/>
                      <a:pt x="14609" y="15476"/>
                    </a:cubicBezTo>
                    <a:cubicBezTo>
                      <a:pt x="14638" y="15454"/>
                      <a:pt x="14651" y="15418"/>
                      <a:pt x="14644" y="15384"/>
                    </a:cubicBezTo>
                    <a:lnTo>
                      <a:pt x="14628" y="15280"/>
                    </a:lnTo>
                    <a:lnTo>
                      <a:pt x="14572" y="15236"/>
                    </a:lnTo>
                    <a:close/>
                    <a:moveTo>
                      <a:pt x="14911" y="15333"/>
                    </a:moveTo>
                    <a:lnTo>
                      <a:pt x="14840" y="15364"/>
                    </a:lnTo>
                    <a:lnTo>
                      <a:pt x="14831" y="15469"/>
                    </a:lnTo>
                    <a:lnTo>
                      <a:pt x="14922" y="15463"/>
                    </a:lnTo>
                    <a:lnTo>
                      <a:pt x="15028" y="15447"/>
                    </a:lnTo>
                    <a:cubicBezTo>
                      <a:pt x="15038" y="15485"/>
                      <a:pt x="15080" y="15505"/>
                      <a:pt x="15119" y="15492"/>
                    </a:cubicBezTo>
                    <a:cubicBezTo>
                      <a:pt x="15180" y="15471"/>
                      <a:pt x="15188" y="15390"/>
                      <a:pt x="15131" y="15358"/>
                    </a:cubicBezTo>
                    <a:lnTo>
                      <a:pt x="15059" y="15336"/>
                    </a:lnTo>
                    <a:lnTo>
                      <a:pt x="14911" y="15333"/>
                    </a:lnTo>
                    <a:close/>
                    <a:moveTo>
                      <a:pt x="14232" y="15447"/>
                    </a:moveTo>
                    <a:lnTo>
                      <a:pt x="14181" y="15499"/>
                    </a:lnTo>
                    <a:lnTo>
                      <a:pt x="14219" y="15587"/>
                    </a:lnTo>
                    <a:lnTo>
                      <a:pt x="14285" y="15525"/>
                    </a:lnTo>
                    <a:lnTo>
                      <a:pt x="14232" y="15447"/>
                    </a:lnTo>
                    <a:close/>
                    <a:moveTo>
                      <a:pt x="14717" y="15496"/>
                    </a:moveTo>
                    <a:lnTo>
                      <a:pt x="14683" y="15547"/>
                    </a:lnTo>
                    <a:lnTo>
                      <a:pt x="14597" y="15583"/>
                    </a:lnTo>
                    <a:lnTo>
                      <a:pt x="14614" y="15655"/>
                    </a:lnTo>
                    <a:cubicBezTo>
                      <a:pt x="14636" y="15664"/>
                      <a:pt x="14661" y="15669"/>
                      <a:pt x="14686" y="15667"/>
                    </a:cubicBezTo>
                    <a:cubicBezTo>
                      <a:pt x="14732" y="15665"/>
                      <a:pt x="14775" y="15644"/>
                      <a:pt x="14804" y="15610"/>
                    </a:cubicBezTo>
                    <a:lnTo>
                      <a:pt x="14717" y="15496"/>
                    </a:lnTo>
                    <a:close/>
                    <a:moveTo>
                      <a:pt x="13396" y="15505"/>
                    </a:moveTo>
                    <a:lnTo>
                      <a:pt x="13214" y="15554"/>
                    </a:lnTo>
                    <a:lnTo>
                      <a:pt x="13064" y="15578"/>
                    </a:lnTo>
                    <a:lnTo>
                      <a:pt x="12961" y="15615"/>
                    </a:lnTo>
                    <a:lnTo>
                      <a:pt x="12812" y="15678"/>
                    </a:lnTo>
                    <a:lnTo>
                      <a:pt x="12683" y="15705"/>
                    </a:lnTo>
                    <a:lnTo>
                      <a:pt x="12520" y="15830"/>
                    </a:lnTo>
                    <a:lnTo>
                      <a:pt x="12459" y="15960"/>
                    </a:lnTo>
                    <a:lnTo>
                      <a:pt x="12470" y="16031"/>
                    </a:lnTo>
                    <a:lnTo>
                      <a:pt x="12587" y="16008"/>
                    </a:lnTo>
                    <a:lnTo>
                      <a:pt x="12652" y="15985"/>
                    </a:lnTo>
                    <a:cubicBezTo>
                      <a:pt x="12673" y="15960"/>
                      <a:pt x="12707" y="15949"/>
                      <a:pt x="12739" y="15957"/>
                    </a:cubicBezTo>
                    <a:cubicBezTo>
                      <a:pt x="12773" y="15966"/>
                      <a:pt x="12797" y="15994"/>
                      <a:pt x="12804" y="16028"/>
                    </a:cubicBezTo>
                    <a:cubicBezTo>
                      <a:pt x="12809" y="16054"/>
                      <a:pt x="12804" y="16082"/>
                      <a:pt x="12816" y="16105"/>
                    </a:cubicBezTo>
                    <a:cubicBezTo>
                      <a:pt x="12864" y="16196"/>
                      <a:pt x="13006" y="16147"/>
                      <a:pt x="12982" y="16048"/>
                    </a:cubicBezTo>
                    <a:lnTo>
                      <a:pt x="13065" y="16011"/>
                    </a:lnTo>
                    <a:lnTo>
                      <a:pt x="13184" y="15961"/>
                    </a:lnTo>
                    <a:lnTo>
                      <a:pt x="13025" y="15884"/>
                    </a:lnTo>
                    <a:lnTo>
                      <a:pt x="12786" y="15893"/>
                    </a:lnTo>
                    <a:lnTo>
                      <a:pt x="12886" y="15811"/>
                    </a:lnTo>
                    <a:cubicBezTo>
                      <a:pt x="12905" y="15811"/>
                      <a:pt x="12923" y="15811"/>
                      <a:pt x="12942" y="15811"/>
                    </a:cubicBezTo>
                    <a:cubicBezTo>
                      <a:pt x="12960" y="15811"/>
                      <a:pt x="12979" y="15811"/>
                      <a:pt x="12997" y="15811"/>
                    </a:cubicBezTo>
                    <a:lnTo>
                      <a:pt x="13163" y="15822"/>
                    </a:lnTo>
                    <a:lnTo>
                      <a:pt x="13269" y="15822"/>
                    </a:lnTo>
                    <a:lnTo>
                      <a:pt x="13358" y="15845"/>
                    </a:lnTo>
                    <a:lnTo>
                      <a:pt x="13480" y="15862"/>
                    </a:lnTo>
                    <a:lnTo>
                      <a:pt x="13637" y="15807"/>
                    </a:lnTo>
                    <a:lnTo>
                      <a:pt x="13773" y="15807"/>
                    </a:lnTo>
                    <a:lnTo>
                      <a:pt x="13711" y="15873"/>
                    </a:lnTo>
                    <a:lnTo>
                      <a:pt x="13568" y="15880"/>
                    </a:lnTo>
                    <a:lnTo>
                      <a:pt x="13597" y="15948"/>
                    </a:lnTo>
                    <a:cubicBezTo>
                      <a:pt x="13651" y="15967"/>
                      <a:pt x="13708" y="15979"/>
                      <a:pt x="13765" y="15983"/>
                    </a:cubicBezTo>
                    <a:cubicBezTo>
                      <a:pt x="13791" y="15984"/>
                      <a:pt x="13816" y="15984"/>
                      <a:pt x="13842" y="15983"/>
                    </a:cubicBezTo>
                    <a:lnTo>
                      <a:pt x="13963" y="15942"/>
                    </a:lnTo>
                    <a:lnTo>
                      <a:pt x="13896" y="16075"/>
                    </a:lnTo>
                    <a:cubicBezTo>
                      <a:pt x="13927" y="16100"/>
                      <a:pt x="13970" y="16107"/>
                      <a:pt x="14007" y="16092"/>
                    </a:cubicBezTo>
                    <a:cubicBezTo>
                      <a:pt x="14051" y="16075"/>
                      <a:pt x="14077" y="16032"/>
                      <a:pt x="14116" y="16007"/>
                    </a:cubicBezTo>
                    <a:cubicBezTo>
                      <a:pt x="14158" y="15978"/>
                      <a:pt x="14212" y="15972"/>
                      <a:pt x="14260" y="15989"/>
                    </a:cubicBezTo>
                    <a:lnTo>
                      <a:pt x="14373" y="15949"/>
                    </a:lnTo>
                    <a:lnTo>
                      <a:pt x="14533" y="15894"/>
                    </a:lnTo>
                    <a:lnTo>
                      <a:pt x="14601" y="15861"/>
                    </a:lnTo>
                    <a:lnTo>
                      <a:pt x="14616" y="15785"/>
                    </a:lnTo>
                    <a:lnTo>
                      <a:pt x="14495" y="15730"/>
                    </a:lnTo>
                    <a:lnTo>
                      <a:pt x="14366" y="15706"/>
                    </a:lnTo>
                    <a:lnTo>
                      <a:pt x="14252" y="15695"/>
                    </a:lnTo>
                    <a:cubicBezTo>
                      <a:pt x="14195" y="15689"/>
                      <a:pt x="14139" y="15673"/>
                      <a:pt x="14086" y="15650"/>
                    </a:cubicBezTo>
                    <a:cubicBezTo>
                      <a:pt x="14040" y="15629"/>
                      <a:pt x="13998" y="15602"/>
                      <a:pt x="13960" y="15570"/>
                    </a:cubicBezTo>
                    <a:lnTo>
                      <a:pt x="13894" y="15552"/>
                    </a:lnTo>
                    <a:lnTo>
                      <a:pt x="13712" y="15548"/>
                    </a:lnTo>
                    <a:cubicBezTo>
                      <a:pt x="13652" y="15533"/>
                      <a:pt x="13591" y="15522"/>
                      <a:pt x="13530" y="15515"/>
                    </a:cubicBezTo>
                    <a:cubicBezTo>
                      <a:pt x="13486" y="15510"/>
                      <a:pt x="13441" y="15506"/>
                      <a:pt x="13396" y="15505"/>
                    </a:cubicBezTo>
                    <a:close/>
                    <a:moveTo>
                      <a:pt x="15489" y="15560"/>
                    </a:moveTo>
                    <a:cubicBezTo>
                      <a:pt x="15442" y="15577"/>
                      <a:pt x="15396" y="15595"/>
                      <a:pt x="15351" y="15614"/>
                    </a:cubicBezTo>
                    <a:cubicBezTo>
                      <a:pt x="15305" y="15632"/>
                      <a:pt x="15259" y="15651"/>
                      <a:pt x="15213" y="15671"/>
                    </a:cubicBezTo>
                    <a:lnTo>
                      <a:pt x="15152" y="15630"/>
                    </a:lnTo>
                    <a:lnTo>
                      <a:pt x="15025" y="15718"/>
                    </a:lnTo>
                    <a:lnTo>
                      <a:pt x="14928" y="15710"/>
                    </a:lnTo>
                    <a:lnTo>
                      <a:pt x="14851" y="15715"/>
                    </a:lnTo>
                    <a:lnTo>
                      <a:pt x="14761" y="15775"/>
                    </a:lnTo>
                    <a:lnTo>
                      <a:pt x="14723" y="15853"/>
                    </a:lnTo>
                    <a:lnTo>
                      <a:pt x="14787" y="15877"/>
                    </a:lnTo>
                    <a:lnTo>
                      <a:pt x="14835" y="15954"/>
                    </a:lnTo>
                    <a:lnTo>
                      <a:pt x="14764" y="16011"/>
                    </a:lnTo>
                    <a:lnTo>
                      <a:pt x="14754" y="16071"/>
                    </a:lnTo>
                    <a:lnTo>
                      <a:pt x="14619" y="16093"/>
                    </a:lnTo>
                    <a:lnTo>
                      <a:pt x="14569" y="16190"/>
                    </a:lnTo>
                    <a:lnTo>
                      <a:pt x="14676" y="16224"/>
                    </a:lnTo>
                    <a:cubicBezTo>
                      <a:pt x="14707" y="16206"/>
                      <a:pt x="14738" y="16189"/>
                      <a:pt x="14769" y="16172"/>
                    </a:cubicBezTo>
                    <a:cubicBezTo>
                      <a:pt x="14822" y="16144"/>
                      <a:pt x="14876" y="16119"/>
                      <a:pt x="14931" y="16095"/>
                    </a:cubicBezTo>
                    <a:cubicBezTo>
                      <a:pt x="14951" y="16042"/>
                      <a:pt x="15015" y="16017"/>
                      <a:pt x="15067" y="16043"/>
                    </a:cubicBezTo>
                    <a:cubicBezTo>
                      <a:pt x="15109" y="16063"/>
                      <a:pt x="15129" y="16111"/>
                      <a:pt x="15114" y="16154"/>
                    </a:cubicBezTo>
                    <a:lnTo>
                      <a:pt x="15220" y="16048"/>
                    </a:lnTo>
                    <a:cubicBezTo>
                      <a:pt x="15214" y="16012"/>
                      <a:pt x="15225" y="15976"/>
                      <a:pt x="15249" y="15948"/>
                    </a:cubicBezTo>
                    <a:cubicBezTo>
                      <a:pt x="15292" y="15900"/>
                      <a:pt x="15363" y="15888"/>
                      <a:pt x="15420" y="15918"/>
                    </a:cubicBezTo>
                    <a:lnTo>
                      <a:pt x="15553" y="15822"/>
                    </a:lnTo>
                    <a:cubicBezTo>
                      <a:pt x="15595" y="15866"/>
                      <a:pt x="15668" y="15866"/>
                      <a:pt x="15711" y="15822"/>
                    </a:cubicBezTo>
                    <a:cubicBezTo>
                      <a:pt x="15741" y="15791"/>
                      <a:pt x="15747" y="15745"/>
                      <a:pt x="15726" y="15707"/>
                    </a:cubicBezTo>
                    <a:lnTo>
                      <a:pt x="15489" y="15560"/>
                    </a:lnTo>
                    <a:close/>
                    <a:moveTo>
                      <a:pt x="16012" y="15618"/>
                    </a:moveTo>
                    <a:lnTo>
                      <a:pt x="15925" y="15628"/>
                    </a:lnTo>
                    <a:lnTo>
                      <a:pt x="15831" y="15705"/>
                    </a:lnTo>
                    <a:lnTo>
                      <a:pt x="15897" y="15791"/>
                    </a:lnTo>
                    <a:lnTo>
                      <a:pt x="16048" y="15714"/>
                    </a:lnTo>
                    <a:lnTo>
                      <a:pt x="16110" y="15670"/>
                    </a:lnTo>
                    <a:lnTo>
                      <a:pt x="16012" y="15618"/>
                    </a:lnTo>
                    <a:close/>
                    <a:moveTo>
                      <a:pt x="13609" y="16119"/>
                    </a:moveTo>
                    <a:lnTo>
                      <a:pt x="13515" y="16123"/>
                    </a:lnTo>
                    <a:lnTo>
                      <a:pt x="13422" y="16154"/>
                    </a:lnTo>
                    <a:lnTo>
                      <a:pt x="13423" y="16228"/>
                    </a:lnTo>
                    <a:lnTo>
                      <a:pt x="13561" y="16194"/>
                    </a:lnTo>
                    <a:lnTo>
                      <a:pt x="13609" y="16119"/>
                    </a:lnTo>
                    <a:close/>
                    <a:moveTo>
                      <a:pt x="13211" y="16220"/>
                    </a:moveTo>
                    <a:lnTo>
                      <a:pt x="13148" y="16271"/>
                    </a:lnTo>
                    <a:lnTo>
                      <a:pt x="13180" y="16342"/>
                    </a:lnTo>
                    <a:lnTo>
                      <a:pt x="13270" y="16314"/>
                    </a:lnTo>
                    <a:lnTo>
                      <a:pt x="13310" y="16240"/>
                    </a:lnTo>
                    <a:lnTo>
                      <a:pt x="13211" y="16220"/>
                    </a:lnTo>
                    <a:close/>
                    <a:moveTo>
                      <a:pt x="14212" y="16228"/>
                    </a:moveTo>
                    <a:lnTo>
                      <a:pt x="14052" y="16283"/>
                    </a:lnTo>
                    <a:lnTo>
                      <a:pt x="13945" y="16286"/>
                    </a:lnTo>
                    <a:lnTo>
                      <a:pt x="13828" y="16322"/>
                    </a:lnTo>
                    <a:lnTo>
                      <a:pt x="13950" y="16442"/>
                    </a:lnTo>
                    <a:lnTo>
                      <a:pt x="14123" y="16442"/>
                    </a:lnTo>
                    <a:lnTo>
                      <a:pt x="14212" y="16379"/>
                    </a:lnTo>
                    <a:lnTo>
                      <a:pt x="14342" y="16327"/>
                    </a:lnTo>
                    <a:cubicBezTo>
                      <a:pt x="14346" y="16291"/>
                      <a:pt x="14328" y="16255"/>
                      <a:pt x="14295" y="16236"/>
                    </a:cubicBezTo>
                    <a:cubicBezTo>
                      <a:pt x="14270" y="16222"/>
                      <a:pt x="14239" y="16219"/>
                      <a:pt x="14212" y="16228"/>
                    </a:cubicBezTo>
                    <a:close/>
                    <a:moveTo>
                      <a:pt x="11367" y="19660"/>
                    </a:moveTo>
                    <a:cubicBezTo>
                      <a:pt x="11349" y="19662"/>
                      <a:pt x="11332" y="19665"/>
                      <a:pt x="11314" y="19667"/>
                    </a:cubicBezTo>
                    <a:cubicBezTo>
                      <a:pt x="11296" y="19669"/>
                      <a:pt x="11278" y="19671"/>
                      <a:pt x="11260" y="19674"/>
                    </a:cubicBezTo>
                    <a:lnTo>
                      <a:pt x="11122" y="19763"/>
                    </a:lnTo>
                    <a:lnTo>
                      <a:pt x="11156" y="19834"/>
                    </a:lnTo>
                    <a:lnTo>
                      <a:pt x="11142" y="19914"/>
                    </a:lnTo>
                    <a:lnTo>
                      <a:pt x="11231" y="19950"/>
                    </a:lnTo>
                    <a:lnTo>
                      <a:pt x="11302" y="19897"/>
                    </a:lnTo>
                    <a:lnTo>
                      <a:pt x="11427" y="19851"/>
                    </a:lnTo>
                    <a:lnTo>
                      <a:pt x="11503" y="19905"/>
                    </a:lnTo>
                    <a:cubicBezTo>
                      <a:pt x="11535" y="19928"/>
                      <a:pt x="11577" y="19930"/>
                      <a:pt x="11610" y="19911"/>
                    </a:cubicBezTo>
                    <a:cubicBezTo>
                      <a:pt x="11668" y="19881"/>
                      <a:pt x="11683" y="19809"/>
                      <a:pt x="11642" y="19759"/>
                    </a:cubicBezTo>
                    <a:lnTo>
                      <a:pt x="11389" y="19767"/>
                    </a:lnTo>
                    <a:lnTo>
                      <a:pt x="11367" y="196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>
                  <a:lnSpc>
                    <a:spcPct val="90000"/>
                  </a:lnSpc>
                </a:pPr>
                <a:endParaRPr lang="ru-RU" altLang="ru-RU" sz="8400" b="0">
                  <a:solidFill>
                    <a:srgbClr val="07070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D32FE57-C153-7546-A101-5734A163FE2A}"/>
                </a:ext>
              </a:extLst>
            </p:cNvPr>
            <p:cNvGrpSpPr/>
            <p:nvPr/>
          </p:nvGrpSpPr>
          <p:grpSpPr>
            <a:xfrm>
              <a:off x="5353381" y="4184476"/>
              <a:ext cx="681588" cy="681588"/>
              <a:chOff x="8748610" y="2340090"/>
              <a:chExt cx="681588" cy="681588"/>
            </a:xfrm>
          </p:grpSpPr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DBE95B26-6CAD-474C-8B1E-097C3DDB8683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5" name="Text Box 3">
                <a:extLst>
                  <a:ext uri="{FF2B5EF4-FFF2-40B4-BE49-F238E27FC236}">
                    <a16:creationId xmlns:a16="http://schemas.microsoft.com/office/drawing/2014/main" id="{BB3688CB-3BF1-5549-86F3-F76E0CA90E0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1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79DA9B7-448B-EB45-A672-2137CE83479B}"/>
              </a:ext>
            </a:extLst>
          </p:cNvPr>
          <p:cNvGrpSpPr/>
          <p:nvPr/>
        </p:nvGrpSpPr>
        <p:grpSpPr>
          <a:xfrm>
            <a:off x="9239672" y="2090875"/>
            <a:ext cx="5904656" cy="8511541"/>
            <a:chOff x="9239672" y="2090875"/>
            <a:chExt cx="5904656" cy="8511541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1C63BE88-BC2B-3546-80F8-E25B6D825DD2}"/>
                </a:ext>
              </a:extLst>
            </p:cNvPr>
            <p:cNvSpPr/>
            <p:nvPr/>
          </p:nvSpPr>
          <p:spPr>
            <a:xfrm>
              <a:off x="9239672" y="8909132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 Box 3">
              <a:extLst>
                <a:ext uri="{FF2B5EF4-FFF2-40B4-BE49-F238E27FC236}">
                  <a16:creationId xmlns:a16="http://schemas.microsoft.com/office/drawing/2014/main" id="{81F195C8-FFEB-5846-B715-E13941E77E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632674" y="7760755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80A6FA8-969B-F045-B224-EE3ADCC36411}"/>
                </a:ext>
              </a:extLst>
            </p:cNvPr>
            <p:cNvGrpSpPr/>
            <p:nvPr/>
          </p:nvGrpSpPr>
          <p:grpSpPr>
            <a:xfrm>
              <a:off x="9826363" y="2090875"/>
              <a:ext cx="4731275" cy="4731501"/>
              <a:chOff x="9774353" y="2090875"/>
              <a:chExt cx="4731275" cy="4731501"/>
            </a:xfrm>
          </p:grpSpPr>
          <p:sp>
            <p:nvSpPr>
              <p:cNvPr id="22" name="Oval 2">
                <a:extLst>
                  <a:ext uri="{FF2B5EF4-FFF2-40B4-BE49-F238E27FC236}">
                    <a16:creationId xmlns:a16="http://schemas.microsoft.com/office/drawing/2014/main" id="{EFC15962-C628-154B-9D5F-1BA7C865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5196" y="2090875"/>
                <a:ext cx="4730432" cy="4731501"/>
              </a:xfrm>
              <a:prstGeom prst="ellipse">
                <a:avLst/>
              </a:prstGeom>
              <a:noFill/>
              <a:ln w="63500">
                <a:solidFill>
                  <a:schemeClr val="bg1"/>
                </a:solidFill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/>
                <a:endParaRPr lang="ru-RU" altLang="ru-RU" sz="11600" b="0">
                  <a:solidFill>
                    <a:srgbClr val="77716C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Open Sans Light" panose="020B0306030504020204" pitchFamily="34" charset="0"/>
                </a:endParaRPr>
              </a:p>
            </p:txBody>
          </p:sp>
          <p:sp>
            <p:nvSpPr>
              <p:cNvPr id="23" name="AutoShape 3">
                <a:extLst>
                  <a:ext uri="{FF2B5EF4-FFF2-40B4-BE49-F238E27FC236}">
                    <a16:creationId xmlns:a16="http://schemas.microsoft.com/office/drawing/2014/main" id="{B6EF1EF5-D473-3F4D-BAC9-9FA4BA559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4353" y="2090976"/>
                <a:ext cx="4619191" cy="4461528"/>
              </a:xfrm>
              <a:custGeom>
                <a:avLst/>
                <a:gdLst>
                  <a:gd name="T0" fmla="+- 0 10922 244"/>
                  <a:gd name="T1" fmla="*/ T0 w 21356"/>
                  <a:gd name="T2" fmla="+- 0 10811 22"/>
                  <a:gd name="T3" fmla="*/ 10811 h 21578"/>
                  <a:gd name="T4" fmla="+- 0 10922 244"/>
                  <a:gd name="T5" fmla="*/ T4 w 21356"/>
                  <a:gd name="T6" fmla="+- 0 10811 22"/>
                  <a:gd name="T7" fmla="*/ 10811 h 21578"/>
                  <a:gd name="T8" fmla="+- 0 10922 244"/>
                  <a:gd name="T9" fmla="*/ T8 w 21356"/>
                  <a:gd name="T10" fmla="+- 0 10811 22"/>
                  <a:gd name="T11" fmla="*/ 10811 h 21578"/>
                  <a:gd name="T12" fmla="+- 0 10922 244"/>
                  <a:gd name="T13" fmla="*/ T12 w 21356"/>
                  <a:gd name="T14" fmla="+- 0 10811 22"/>
                  <a:gd name="T15" fmla="*/ 10811 h 215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356" h="21578">
                    <a:moveTo>
                      <a:pt x="11192" y="3"/>
                    </a:moveTo>
                    <a:cubicBezTo>
                      <a:pt x="10192" y="-22"/>
                      <a:pt x="9194" y="95"/>
                      <a:pt x="8225" y="354"/>
                    </a:cubicBezTo>
                    <a:lnTo>
                      <a:pt x="8401" y="408"/>
                    </a:lnTo>
                    <a:lnTo>
                      <a:pt x="8650" y="446"/>
                    </a:lnTo>
                    <a:lnTo>
                      <a:pt x="8789" y="478"/>
                    </a:lnTo>
                    <a:lnTo>
                      <a:pt x="8890" y="505"/>
                    </a:lnTo>
                    <a:lnTo>
                      <a:pt x="8918" y="455"/>
                    </a:lnTo>
                    <a:lnTo>
                      <a:pt x="9025" y="404"/>
                    </a:lnTo>
                    <a:lnTo>
                      <a:pt x="9118" y="393"/>
                    </a:lnTo>
                    <a:lnTo>
                      <a:pt x="9251" y="393"/>
                    </a:lnTo>
                    <a:lnTo>
                      <a:pt x="9385" y="404"/>
                    </a:lnTo>
                    <a:lnTo>
                      <a:pt x="9467" y="474"/>
                    </a:lnTo>
                    <a:lnTo>
                      <a:pt x="9374" y="525"/>
                    </a:lnTo>
                    <a:lnTo>
                      <a:pt x="9414" y="590"/>
                    </a:lnTo>
                    <a:lnTo>
                      <a:pt x="9453" y="701"/>
                    </a:lnTo>
                    <a:lnTo>
                      <a:pt x="9356" y="687"/>
                    </a:lnTo>
                    <a:lnTo>
                      <a:pt x="9313" y="635"/>
                    </a:lnTo>
                    <a:lnTo>
                      <a:pt x="9276" y="601"/>
                    </a:lnTo>
                    <a:lnTo>
                      <a:pt x="9207" y="689"/>
                    </a:lnTo>
                    <a:lnTo>
                      <a:pt x="9102" y="716"/>
                    </a:lnTo>
                    <a:lnTo>
                      <a:pt x="9042" y="710"/>
                    </a:lnTo>
                    <a:lnTo>
                      <a:pt x="9085" y="620"/>
                    </a:lnTo>
                    <a:lnTo>
                      <a:pt x="9041" y="593"/>
                    </a:lnTo>
                    <a:lnTo>
                      <a:pt x="8979" y="637"/>
                    </a:lnTo>
                    <a:lnTo>
                      <a:pt x="8920" y="697"/>
                    </a:lnTo>
                    <a:lnTo>
                      <a:pt x="8769" y="731"/>
                    </a:lnTo>
                    <a:lnTo>
                      <a:pt x="8834" y="644"/>
                    </a:lnTo>
                    <a:lnTo>
                      <a:pt x="8895" y="606"/>
                    </a:lnTo>
                    <a:lnTo>
                      <a:pt x="8997" y="527"/>
                    </a:lnTo>
                    <a:lnTo>
                      <a:pt x="8709" y="542"/>
                    </a:lnTo>
                    <a:lnTo>
                      <a:pt x="8632" y="571"/>
                    </a:lnTo>
                    <a:lnTo>
                      <a:pt x="8544" y="601"/>
                    </a:lnTo>
                    <a:lnTo>
                      <a:pt x="8400" y="624"/>
                    </a:lnTo>
                    <a:lnTo>
                      <a:pt x="8243" y="681"/>
                    </a:lnTo>
                    <a:lnTo>
                      <a:pt x="7919" y="737"/>
                    </a:lnTo>
                    <a:lnTo>
                      <a:pt x="7758" y="808"/>
                    </a:lnTo>
                    <a:lnTo>
                      <a:pt x="7738" y="878"/>
                    </a:lnTo>
                    <a:lnTo>
                      <a:pt x="7912" y="845"/>
                    </a:lnTo>
                    <a:lnTo>
                      <a:pt x="8076" y="805"/>
                    </a:lnTo>
                    <a:lnTo>
                      <a:pt x="8176" y="782"/>
                    </a:lnTo>
                    <a:lnTo>
                      <a:pt x="8277" y="787"/>
                    </a:lnTo>
                    <a:lnTo>
                      <a:pt x="8240" y="867"/>
                    </a:lnTo>
                    <a:cubicBezTo>
                      <a:pt x="8217" y="866"/>
                      <a:pt x="8194" y="866"/>
                      <a:pt x="8171" y="867"/>
                    </a:cubicBezTo>
                    <a:cubicBezTo>
                      <a:pt x="8103" y="870"/>
                      <a:pt x="8035" y="884"/>
                      <a:pt x="7970" y="907"/>
                    </a:cubicBezTo>
                    <a:cubicBezTo>
                      <a:pt x="7955" y="900"/>
                      <a:pt x="7940" y="901"/>
                      <a:pt x="7926" y="907"/>
                    </a:cubicBezTo>
                    <a:cubicBezTo>
                      <a:pt x="7913" y="913"/>
                      <a:pt x="7902" y="925"/>
                      <a:pt x="7898" y="941"/>
                    </a:cubicBezTo>
                    <a:cubicBezTo>
                      <a:pt x="7889" y="970"/>
                      <a:pt x="7900" y="997"/>
                      <a:pt x="7919" y="1012"/>
                    </a:cubicBezTo>
                    <a:cubicBezTo>
                      <a:pt x="7939" y="1027"/>
                      <a:pt x="7966" y="1030"/>
                      <a:pt x="7990" y="1013"/>
                    </a:cubicBezTo>
                    <a:lnTo>
                      <a:pt x="8197" y="978"/>
                    </a:lnTo>
                    <a:lnTo>
                      <a:pt x="8256" y="955"/>
                    </a:lnTo>
                    <a:lnTo>
                      <a:pt x="8443" y="906"/>
                    </a:lnTo>
                    <a:lnTo>
                      <a:pt x="8527" y="876"/>
                    </a:lnTo>
                    <a:lnTo>
                      <a:pt x="8570" y="947"/>
                    </a:lnTo>
                    <a:lnTo>
                      <a:pt x="8721" y="947"/>
                    </a:lnTo>
                    <a:lnTo>
                      <a:pt x="8954" y="899"/>
                    </a:lnTo>
                    <a:lnTo>
                      <a:pt x="9161" y="899"/>
                    </a:lnTo>
                    <a:lnTo>
                      <a:pt x="9366" y="917"/>
                    </a:lnTo>
                    <a:lnTo>
                      <a:pt x="9555" y="876"/>
                    </a:lnTo>
                    <a:lnTo>
                      <a:pt x="9636" y="859"/>
                    </a:lnTo>
                    <a:cubicBezTo>
                      <a:pt x="9666" y="856"/>
                      <a:pt x="9695" y="855"/>
                      <a:pt x="9725" y="853"/>
                    </a:cubicBezTo>
                    <a:cubicBezTo>
                      <a:pt x="9790" y="851"/>
                      <a:pt x="9856" y="851"/>
                      <a:pt x="9921" y="853"/>
                    </a:cubicBezTo>
                    <a:cubicBezTo>
                      <a:pt x="9952" y="854"/>
                      <a:pt x="9984" y="850"/>
                      <a:pt x="10014" y="841"/>
                    </a:cubicBezTo>
                    <a:cubicBezTo>
                      <a:pt x="10062" y="828"/>
                      <a:pt x="10106" y="804"/>
                      <a:pt x="10144" y="771"/>
                    </a:cubicBezTo>
                    <a:lnTo>
                      <a:pt x="10119" y="667"/>
                    </a:lnTo>
                    <a:lnTo>
                      <a:pt x="10046" y="655"/>
                    </a:lnTo>
                    <a:lnTo>
                      <a:pt x="9926" y="637"/>
                    </a:lnTo>
                    <a:lnTo>
                      <a:pt x="9749" y="609"/>
                    </a:lnTo>
                    <a:lnTo>
                      <a:pt x="9744" y="521"/>
                    </a:lnTo>
                    <a:lnTo>
                      <a:pt x="9872" y="470"/>
                    </a:lnTo>
                    <a:lnTo>
                      <a:pt x="9969" y="515"/>
                    </a:lnTo>
                    <a:cubicBezTo>
                      <a:pt x="10012" y="525"/>
                      <a:pt x="10055" y="535"/>
                      <a:pt x="10098" y="544"/>
                    </a:cubicBezTo>
                    <a:cubicBezTo>
                      <a:pt x="10148" y="555"/>
                      <a:pt x="10197" y="564"/>
                      <a:pt x="10248" y="573"/>
                    </a:cubicBezTo>
                    <a:lnTo>
                      <a:pt x="10399" y="691"/>
                    </a:lnTo>
                    <a:lnTo>
                      <a:pt x="10317" y="714"/>
                    </a:lnTo>
                    <a:lnTo>
                      <a:pt x="10253" y="797"/>
                    </a:lnTo>
                    <a:lnTo>
                      <a:pt x="10321" y="830"/>
                    </a:lnTo>
                    <a:lnTo>
                      <a:pt x="10427" y="790"/>
                    </a:lnTo>
                    <a:lnTo>
                      <a:pt x="10553" y="762"/>
                    </a:lnTo>
                    <a:lnTo>
                      <a:pt x="10581" y="612"/>
                    </a:lnTo>
                    <a:lnTo>
                      <a:pt x="10642" y="647"/>
                    </a:lnTo>
                    <a:lnTo>
                      <a:pt x="10673" y="736"/>
                    </a:lnTo>
                    <a:lnTo>
                      <a:pt x="10814" y="782"/>
                    </a:lnTo>
                    <a:lnTo>
                      <a:pt x="10908" y="751"/>
                    </a:lnTo>
                    <a:lnTo>
                      <a:pt x="10968" y="704"/>
                    </a:lnTo>
                    <a:lnTo>
                      <a:pt x="10919" y="670"/>
                    </a:lnTo>
                    <a:lnTo>
                      <a:pt x="10839" y="644"/>
                    </a:lnTo>
                    <a:lnTo>
                      <a:pt x="10796" y="604"/>
                    </a:lnTo>
                    <a:lnTo>
                      <a:pt x="10693" y="575"/>
                    </a:lnTo>
                    <a:lnTo>
                      <a:pt x="10553" y="531"/>
                    </a:lnTo>
                    <a:lnTo>
                      <a:pt x="10581" y="478"/>
                    </a:lnTo>
                    <a:lnTo>
                      <a:pt x="10690" y="517"/>
                    </a:lnTo>
                    <a:lnTo>
                      <a:pt x="10755" y="428"/>
                    </a:lnTo>
                    <a:lnTo>
                      <a:pt x="10806" y="377"/>
                    </a:lnTo>
                    <a:lnTo>
                      <a:pt x="10968" y="377"/>
                    </a:lnTo>
                    <a:lnTo>
                      <a:pt x="11085" y="389"/>
                    </a:lnTo>
                    <a:lnTo>
                      <a:pt x="11133" y="433"/>
                    </a:lnTo>
                    <a:lnTo>
                      <a:pt x="11023" y="456"/>
                    </a:lnTo>
                    <a:lnTo>
                      <a:pt x="10934" y="433"/>
                    </a:lnTo>
                    <a:lnTo>
                      <a:pt x="10886" y="474"/>
                    </a:lnTo>
                    <a:lnTo>
                      <a:pt x="10827" y="513"/>
                    </a:lnTo>
                    <a:lnTo>
                      <a:pt x="10917" y="569"/>
                    </a:lnTo>
                    <a:lnTo>
                      <a:pt x="11035" y="574"/>
                    </a:lnTo>
                    <a:lnTo>
                      <a:pt x="11090" y="637"/>
                    </a:lnTo>
                    <a:cubicBezTo>
                      <a:pt x="11074" y="645"/>
                      <a:pt x="11062" y="657"/>
                      <a:pt x="11054" y="673"/>
                    </a:cubicBezTo>
                    <a:cubicBezTo>
                      <a:pt x="11046" y="688"/>
                      <a:pt x="11043" y="706"/>
                      <a:pt x="11046" y="724"/>
                    </a:cubicBezTo>
                    <a:cubicBezTo>
                      <a:pt x="11049" y="743"/>
                      <a:pt x="11058" y="758"/>
                      <a:pt x="11071" y="771"/>
                    </a:cubicBezTo>
                    <a:cubicBezTo>
                      <a:pt x="11084" y="783"/>
                      <a:pt x="11101" y="789"/>
                      <a:pt x="11119" y="790"/>
                    </a:cubicBezTo>
                    <a:lnTo>
                      <a:pt x="11190" y="748"/>
                    </a:lnTo>
                    <a:lnTo>
                      <a:pt x="11237" y="674"/>
                    </a:lnTo>
                    <a:lnTo>
                      <a:pt x="11343" y="691"/>
                    </a:lnTo>
                    <a:lnTo>
                      <a:pt x="11422" y="733"/>
                    </a:lnTo>
                    <a:lnTo>
                      <a:pt x="11486" y="751"/>
                    </a:lnTo>
                    <a:lnTo>
                      <a:pt x="11563" y="760"/>
                    </a:lnTo>
                    <a:lnTo>
                      <a:pt x="11732" y="870"/>
                    </a:lnTo>
                    <a:lnTo>
                      <a:pt x="11916" y="928"/>
                    </a:lnTo>
                    <a:lnTo>
                      <a:pt x="11999" y="974"/>
                    </a:lnTo>
                    <a:lnTo>
                      <a:pt x="12092" y="982"/>
                    </a:lnTo>
                    <a:lnTo>
                      <a:pt x="12129" y="884"/>
                    </a:lnTo>
                    <a:lnTo>
                      <a:pt x="12257" y="879"/>
                    </a:lnTo>
                    <a:lnTo>
                      <a:pt x="12296" y="833"/>
                    </a:lnTo>
                    <a:lnTo>
                      <a:pt x="12235" y="759"/>
                    </a:lnTo>
                    <a:lnTo>
                      <a:pt x="12165" y="771"/>
                    </a:lnTo>
                    <a:lnTo>
                      <a:pt x="12047" y="789"/>
                    </a:lnTo>
                    <a:lnTo>
                      <a:pt x="11948" y="785"/>
                    </a:lnTo>
                    <a:lnTo>
                      <a:pt x="11865" y="762"/>
                    </a:lnTo>
                    <a:cubicBezTo>
                      <a:pt x="11882" y="742"/>
                      <a:pt x="11899" y="722"/>
                      <a:pt x="11915" y="702"/>
                    </a:cubicBezTo>
                    <a:cubicBezTo>
                      <a:pt x="11933" y="680"/>
                      <a:pt x="11950" y="657"/>
                      <a:pt x="11968" y="633"/>
                    </a:cubicBezTo>
                    <a:lnTo>
                      <a:pt x="11934" y="574"/>
                    </a:lnTo>
                    <a:lnTo>
                      <a:pt x="11757" y="547"/>
                    </a:lnTo>
                    <a:lnTo>
                      <a:pt x="11685" y="529"/>
                    </a:lnTo>
                    <a:lnTo>
                      <a:pt x="11508" y="485"/>
                    </a:lnTo>
                    <a:lnTo>
                      <a:pt x="11492" y="432"/>
                    </a:lnTo>
                    <a:lnTo>
                      <a:pt x="11630" y="421"/>
                    </a:lnTo>
                    <a:lnTo>
                      <a:pt x="11752" y="433"/>
                    </a:lnTo>
                    <a:lnTo>
                      <a:pt x="11879" y="497"/>
                    </a:lnTo>
                    <a:lnTo>
                      <a:pt x="12076" y="637"/>
                    </a:lnTo>
                    <a:lnTo>
                      <a:pt x="12216" y="648"/>
                    </a:lnTo>
                    <a:lnTo>
                      <a:pt x="12312" y="648"/>
                    </a:lnTo>
                    <a:lnTo>
                      <a:pt x="12403" y="749"/>
                    </a:lnTo>
                    <a:lnTo>
                      <a:pt x="12466" y="727"/>
                    </a:lnTo>
                    <a:lnTo>
                      <a:pt x="12594" y="739"/>
                    </a:lnTo>
                    <a:lnTo>
                      <a:pt x="12681" y="809"/>
                    </a:lnTo>
                    <a:lnTo>
                      <a:pt x="12798" y="849"/>
                    </a:lnTo>
                    <a:lnTo>
                      <a:pt x="12881" y="862"/>
                    </a:lnTo>
                    <a:lnTo>
                      <a:pt x="12978" y="940"/>
                    </a:lnTo>
                    <a:lnTo>
                      <a:pt x="13069" y="940"/>
                    </a:lnTo>
                    <a:lnTo>
                      <a:pt x="13131" y="933"/>
                    </a:lnTo>
                    <a:lnTo>
                      <a:pt x="13240" y="947"/>
                    </a:lnTo>
                    <a:lnTo>
                      <a:pt x="13347" y="1090"/>
                    </a:lnTo>
                    <a:lnTo>
                      <a:pt x="13471" y="1190"/>
                    </a:lnTo>
                    <a:lnTo>
                      <a:pt x="13547" y="1259"/>
                    </a:lnTo>
                    <a:lnTo>
                      <a:pt x="13620" y="1329"/>
                    </a:lnTo>
                    <a:lnTo>
                      <a:pt x="13657" y="1458"/>
                    </a:lnTo>
                    <a:lnTo>
                      <a:pt x="13700" y="1516"/>
                    </a:lnTo>
                    <a:lnTo>
                      <a:pt x="13805" y="1616"/>
                    </a:lnTo>
                    <a:lnTo>
                      <a:pt x="13878" y="1639"/>
                    </a:lnTo>
                    <a:lnTo>
                      <a:pt x="13941" y="1639"/>
                    </a:lnTo>
                    <a:lnTo>
                      <a:pt x="14114" y="1692"/>
                    </a:lnTo>
                    <a:lnTo>
                      <a:pt x="14186" y="1720"/>
                    </a:lnTo>
                    <a:lnTo>
                      <a:pt x="14341" y="1801"/>
                    </a:lnTo>
                    <a:lnTo>
                      <a:pt x="14491" y="1881"/>
                    </a:lnTo>
                    <a:lnTo>
                      <a:pt x="14593" y="1972"/>
                    </a:lnTo>
                    <a:lnTo>
                      <a:pt x="14656" y="1966"/>
                    </a:lnTo>
                    <a:lnTo>
                      <a:pt x="14665" y="1803"/>
                    </a:lnTo>
                    <a:lnTo>
                      <a:pt x="14816" y="1733"/>
                    </a:lnTo>
                    <a:lnTo>
                      <a:pt x="14868" y="1809"/>
                    </a:lnTo>
                    <a:lnTo>
                      <a:pt x="14788" y="1911"/>
                    </a:lnTo>
                    <a:lnTo>
                      <a:pt x="14859" y="1976"/>
                    </a:lnTo>
                    <a:lnTo>
                      <a:pt x="14981" y="2043"/>
                    </a:lnTo>
                    <a:cubicBezTo>
                      <a:pt x="15018" y="2056"/>
                      <a:pt x="15056" y="2062"/>
                      <a:pt x="15095" y="2061"/>
                    </a:cubicBezTo>
                    <a:cubicBezTo>
                      <a:pt x="15127" y="2060"/>
                      <a:pt x="15159" y="2054"/>
                      <a:pt x="15190" y="2043"/>
                    </a:cubicBezTo>
                    <a:lnTo>
                      <a:pt x="15157" y="1927"/>
                    </a:lnTo>
                    <a:lnTo>
                      <a:pt x="15046" y="1870"/>
                    </a:lnTo>
                    <a:lnTo>
                      <a:pt x="15034" y="1768"/>
                    </a:lnTo>
                    <a:lnTo>
                      <a:pt x="15127" y="1755"/>
                    </a:lnTo>
                    <a:lnTo>
                      <a:pt x="15204" y="1815"/>
                    </a:lnTo>
                    <a:lnTo>
                      <a:pt x="15260" y="1873"/>
                    </a:lnTo>
                    <a:lnTo>
                      <a:pt x="15361" y="1962"/>
                    </a:lnTo>
                    <a:cubicBezTo>
                      <a:pt x="15384" y="1974"/>
                      <a:pt x="15408" y="1983"/>
                      <a:pt x="15433" y="1992"/>
                    </a:cubicBezTo>
                    <a:cubicBezTo>
                      <a:pt x="15499" y="2014"/>
                      <a:pt x="15567" y="2024"/>
                      <a:pt x="15635" y="2038"/>
                    </a:cubicBezTo>
                    <a:cubicBezTo>
                      <a:pt x="15682" y="2047"/>
                      <a:pt x="15728" y="2058"/>
                      <a:pt x="15774" y="2070"/>
                    </a:cubicBezTo>
                    <a:lnTo>
                      <a:pt x="15900" y="2185"/>
                    </a:lnTo>
                    <a:lnTo>
                      <a:pt x="16007" y="2177"/>
                    </a:lnTo>
                    <a:lnTo>
                      <a:pt x="16016" y="2123"/>
                    </a:lnTo>
                    <a:cubicBezTo>
                      <a:pt x="16004" y="2089"/>
                      <a:pt x="15982" y="2060"/>
                      <a:pt x="15953" y="2039"/>
                    </a:cubicBezTo>
                    <a:cubicBezTo>
                      <a:pt x="15924" y="2018"/>
                      <a:pt x="15889" y="2007"/>
                      <a:pt x="15854" y="2008"/>
                    </a:cubicBezTo>
                    <a:lnTo>
                      <a:pt x="15798" y="1923"/>
                    </a:lnTo>
                    <a:lnTo>
                      <a:pt x="15887" y="1924"/>
                    </a:lnTo>
                    <a:lnTo>
                      <a:pt x="15944" y="1889"/>
                    </a:lnTo>
                    <a:lnTo>
                      <a:pt x="15863" y="1777"/>
                    </a:lnTo>
                    <a:lnTo>
                      <a:pt x="15785" y="1699"/>
                    </a:lnTo>
                    <a:lnTo>
                      <a:pt x="15963" y="1799"/>
                    </a:lnTo>
                    <a:lnTo>
                      <a:pt x="16064" y="1861"/>
                    </a:lnTo>
                    <a:lnTo>
                      <a:pt x="16185" y="1926"/>
                    </a:lnTo>
                    <a:lnTo>
                      <a:pt x="16374" y="2059"/>
                    </a:lnTo>
                    <a:lnTo>
                      <a:pt x="16479" y="2152"/>
                    </a:lnTo>
                    <a:lnTo>
                      <a:pt x="16575" y="2258"/>
                    </a:lnTo>
                    <a:lnTo>
                      <a:pt x="16700" y="2339"/>
                    </a:lnTo>
                    <a:lnTo>
                      <a:pt x="16801" y="2414"/>
                    </a:lnTo>
                    <a:lnTo>
                      <a:pt x="16923" y="2502"/>
                    </a:lnTo>
                    <a:lnTo>
                      <a:pt x="16990" y="2572"/>
                    </a:lnTo>
                    <a:lnTo>
                      <a:pt x="17028" y="2626"/>
                    </a:lnTo>
                    <a:cubicBezTo>
                      <a:pt x="17032" y="2632"/>
                      <a:pt x="17037" y="2637"/>
                      <a:pt x="17041" y="2642"/>
                    </a:cubicBezTo>
                    <a:cubicBezTo>
                      <a:pt x="17045" y="2647"/>
                      <a:pt x="17049" y="2652"/>
                      <a:pt x="17054" y="2657"/>
                    </a:cubicBezTo>
                    <a:cubicBezTo>
                      <a:pt x="17058" y="2663"/>
                      <a:pt x="17063" y="2668"/>
                      <a:pt x="17068" y="2673"/>
                    </a:cubicBezTo>
                    <a:cubicBezTo>
                      <a:pt x="17073" y="2678"/>
                      <a:pt x="17077" y="2683"/>
                      <a:pt x="17082" y="2689"/>
                    </a:cubicBezTo>
                    <a:lnTo>
                      <a:pt x="17180" y="2765"/>
                    </a:lnTo>
                    <a:lnTo>
                      <a:pt x="17212" y="2853"/>
                    </a:lnTo>
                    <a:lnTo>
                      <a:pt x="17232" y="2925"/>
                    </a:lnTo>
                    <a:lnTo>
                      <a:pt x="17334" y="3021"/>
                    </a:lnTo>
                    <a:lnTo>
                      <a:pt x="17367" y="3096"/>
                    </a:lnTo>
                    <a:cubicBezTo>
                      <a:pt x="17373" y="3121"/>
                      <a:pt x="17378" y="3145"/>
                      <a:pt x="17384" y="3169"/>
                    </a:cubicBezTo>
                    <a:cubicBezTo>
                      <a:pt x="17390" y="3193"/>
                      <a:pt x="17395" y="3217"/>
                      <a:pt x="17401" y="3241"/>
                    </a:cubicBezTo>
                    <a:lnTo>
                      <a:pt x="17438" y="3343"/>
                    </a:lnTo>
                    <a:lnTo>
                      <a:pt x="17511" y="3466"/>
                    </a:lnTo>
                    <a:lnTo>
                      <a:pt x="17570" y="3564"/>
                    </a:lnTo>
                    <a:lnTo>
                      <a:pt x="17641" y="3626"/>
                    </a:lnTo>
                    <a:lnTo>
                      <a:pt x="17612" y="3732"/>
                    </a:lnTo>
                    <a:lnTo>
                      <a:pt x="17633" y="3819"/>
                    </a:lnTo>
                    <a:lnTo>
                      <a:pt x="17709" y="3819"/>
                    </a:lnTo>
                    <a:cubicBezTo>
                      <a:pt x="17717" y="3798"/>
                      <a:pt x="17722" y="3777"/>
                      <a:pt x="17726" y="3755"/>
                    </a:cubicBezTo>
                    <a:cubicBezTo>
                      <a:pt x="17735" y="3705"/>
                      <a:pt x="17733" y="3653"/>
                      <a:pt x="17721" y="3603"/>
                    </a:cubicBezTo>
                    <a:lnTo>
                      <a:pt x="17606" y="3504"/>
                    </a:lnTo>
                    <a:lnTo>
                      <a:pt x="17561" y="3422"/>
                    </a:lnTo>
                    <a:lnTo>
                      <a:pt x="17534" y="3335"/>
                    </a:lnTo>
                    <a:lnTo>
                      <a:pt x="17491" y="3195"/>
                    </a:lnTo>
                    <a:lnTo>
                      <a:pt x="17427" y="3023"/>
                    </a:lnTo>
                    <a:lnTo>
                      <a:pt x="17376" y="2907"/>
                    </a:lnTo>
                    <a:lnTo>
                      <a:pt x="17287" y="2790"/>
                    </a:lnTo>
                    <a:lnTo>
                      <a:pt x="17144" y="2674"/>
                    </a:lnTo>
                    <a:lnTo>
                      <a:pt x="16830" y="2366"/>
                    </a:lnTo>
                    <a:lnTo>
                      <a:pt x="16654" y="2206"/>
                    </a:lnTo>
                    <a:lnTo>
                      <a:pt x="16574" y="2132"/>
                    </a:lnTo>
                    <a:lnTo>
                      <a:pt x="16463" y="2009"/>
                    </a:lnTo>
                    <a:lnTo>
                      <a:pt x="16386" y="1896"/>
                    </a:lnTo>
                    <a:lnTo>
                      <a:pt x="16260" y="1855"/>
                    </a:lnTo>
                    <a:lnTo>
                      <a:pt x="16132" y="1820"/>
                    </a:lnTo>
                    <a:lnTo>
                      <a:pt x="16016" y="1762"/>
                    </a:lnTo>
                    <a:lnTo>
                      <a:pt x="15868" y="1662"/>
                    </a:lnTo>
                    <a:cubicBezTo>
                      <a:pt x="15816" y="1697"/>
                      <a:pt x="15753" y="1639"/>
                      <a:pt x="15780" y="1581"/>
                    </a:cubicBezTo>
                    <a:cubicBezTo>
                      <a:pt x="15799" y="1541"/>
                      <a:pt x="15852" y="1537"/>
                      <a:pt x="15875" y="1575"/>
                    </a:cubicBezTo>
                    <a:lnTo>
                      <a:pt x="15710" y="1453"/>
                    </a:lnTo>
                    <a:lnTo>
                      <a:pt x="15585" y="1419"/>
                    </a:lnTo>
                    <a:lnTo>
                      <a:pt x="15241" y="1326"/>
                    </a:lnTo>
                    <a:lnTo>
                      <a:pt x="15154" y="1326"/>
                    </a:lnTo>
                    <a:lnTo>
                      <a:pt x="14963" y="1261"/>
                    </a:lnTo>
                    <a:lnTo>
                      <a:pt x="14896" y="1186"/>
                    </a:lnTo>
                    <a:lnTo>
                      <a:pt x="14859" y="1136"/>
                    </a:lnTo>
                    <a:lnTo>
                      <a:pt x="14625" y="1053"/>
                    </a:lnTo>
                    <a:lnTo>
                      <a:pt x="14533" y="1003"/>
                    </a:lnTo>
                    <a:lnTo>
                      <a:pt x="14540" y="845"/>
                    </a:lnTo>
                    <a:lnTo>
                      <a:pt x="14433" y="760"/>
                    </a:lnTo>
                    <a:lnTo>
                      <a:pt x="14275" y="548"/>
                    </a:lnTo>
                    <a:cubicBezTo>
                      <a:pt x="13278" y="213"/>
                      <a:pt x="12239" y="30"/>
                      <a:pt x="11192" y="3"/>
                    </a:cubicBezTo>
                    <a:close/>
                    <a:moveTo>
                      <a:pt x="10517" y="828"/>
                    </a:moveTo>
                    <a:lnTo>
                      <a:pt x="10442" y="833"/>
                    </a:lnTo>
                    <a:lnTo>
                      <a:pt x="10437" y="907"/>
                    </a:lnTo>
                    <a:lnTo>
                      <a:pt x="10464" y="984"/>
                    </a:lnTo>
                    <a:lnTo>
                      <a:pt x="10374" y="966"/>
                    </a:lnTo>
                    <a:lnTo>
                      <a:pt x="10335" y="860"/>
                    </a:lnTo>
                    <a:lnTo>
                      <a:pt x="10202" y="860"/>
                    </a:lnTo>
                    <a:lnTo>
                      <a:pt x="10137" y="860"/>
                    </a:lnTo>
                    <a:lnTo>
                      <a:pt x="9930" y="906"/>
                    </a:lnTo>
                    <a:lnTo>
                      <a:pt x="9742" y="955"/>
                    </a:lnTo>
                    <a:lnTo>
                      <a:pt x="9691" y="972"/>
                    </a:lnTo>
                    <a:lnTo>
                      <a:pt x="9694" y="1074"/>
                    </a:lnTo>
                    <a:lnTo>
                      <a:pt x="9822" y="1059"/>
                    </a:lnTo>
                    <a:lnTo>
                      <a:pt x="9926" y="1018"/>
                    </a:lnTo>
                    <a:lnTo>
                      <a:pt x="10020" y="988"/>
                    </a:lnTo>
                    <a:lnTo>
                      <a:pt x="10143" y="976"/>
                    </a:lnTo>
                    <a:lnTo>
                      <a:pt x="10157" y="1061"/>
                    </a:lnTo>
                    <a:lnTo>
                      <a:pt x="10020" y="1091"/>
                    </a:lnTo>
                    <a:lnTo>
                      <a:pt x="9939" y="1121"/>
                    </a:lnTo>
                    <a:lnTo>
                      <a:pt x="9838" y="1126"/>
                    </a:lnTo>
                    <a:lnTo>
                      <a:pt x="9764" y="1156"/>
                    </a:lnTo>
                    <a:lnTo>
                      <a:pt x="9742" y="1236"/>
                    </a:lnTo>
                    <a:lnTo>
                      <a:pt x="9742" y="1369"/>
                    </a:lnTo>
                    <a:lnTo>
                      <a:pt x="9725" y="1439"/>
                    </a:lnTo>
                    <a:lnTo>
                      <a:pt x="9704" y="1503"/>
                    </a:lnTo>
                    <a:lnTo>
                      <a:pt x="9704" y="1581"/>
                    </a:lnTo>
                    <a:lnTo>
                      <a:pt x="9642" y="1670"/>
                    </a:lnTo>
                    <a:lnTo>
                      <a:pt x="9657" y="1519"/>
                    </a:lnTo>
                    <a:lnTo>
                      <a:pt x="9584" y="1489"/>
                    </a:lnTo>
                    <a:lnTo>
                      <a:pt x="9529" y="1461"/>
                    </a:lnTo>
                    <a:lnTo>
                      <a:pt x="9600" y="1364"/>
                    </a:lnTo>
                    <a:lnTo>
                      <a:pt x="9600" y="1295"/>
                    </a:lnTo>
                    <a:lnTo>
                      <a:pt x="9499" y="1244"/>
                    </a:lnTo>
                    <a:lnTo>
                      <a:pt x="9451" y="1237"/>
                    </a:lnTo>
                    <a:lnTo>
                      <a:pt x="9396" y="1232"/>
                    </a:lnTo>
                    <a:lnTo>
                      <a:pt x="9342" y="1226"/>
                    </a:lnTo>
                    <a:lnTo>
                      <a:pt x="9142" y="1232"/>
                    </a:lnTo>
                    <a:lnTo>
                      <a:pt x="9082" y="1304"/>
                    </a:lnTo>
                    <a:lnTo>
                      <a:pt x="9005" y="1340"/>
                    </a:lnTo>
                    <a:lnTo>
                      <a:pt x="8873" y="1372"/>
                    </a:lnTo>
                    <a:lnTo>
                      <a:pt x="8620" y="1372"/>
                    </a:lnTo>
                    <a:lnTo>
                      <a:pt x="8538" y="1311"/>
                    </a:lnTo>
                    <a:lnTo>
                      <a:pt x="8384" y="1283"/>
                    </a:lnTo>
                    <a:lnTo>
                      <a:pt x="8296" y="1283"/>
                    </a:lnTo>
                    <a:lnTo>
                      <a:pt x="8209" y="1294"/>
                    </a:lnTo>
                    <a:lnTo>
                      <a:pt x="8161" y="1334"/>
                    </a:lnTo>
                    <a:lnTo>
                      <a:pt x="8144" y="1392"/>
                    </a:lnTo>
                    <a:lnTo>
                      <a:pt x="8046" y="1410"/>
                    </a:lnTo>
                    <a:lnTo>
                      <a:pt x="7962" y="1410"/>
                    </a:lnTo>
                    <a:lnTo>
                      <a:pt x="8014" y="1326"/>
                    </a:lnTo>
                    <a:lnTo>
                      <a:pt x="7926" y="1350"/>
                    </a:lnTo>
                    <a:lnTo>
                      <a:pt x="7828" y="1399"/>
                    </a:lnTo>
                    <a:lnTo>
                      <a:pt x="7728" y="1396"/>
                    </a:lnTo>
                    <a:lnTo>
                      <a:pt x="7677" y="1361"/>
                    </a:lnTo>
                    <a:lnTo>
                      <a:pt x="7699" y="1314"/>
                    </a:lnTo>
                    <a:lnTo>
                      <a:pt x="7621" y="1272"/>
                    </a:lnTo>
                    <a:cubicBezTo>
                      <a:pt x="7584" y="1272"/>
                      <a:pt x="7546" y="1273"/>
                      <a:pt x="7508" y="1273"/>
                    </a:cubicBezTo>
                    <a:cubicBezTo>
                      <a:pt x="7420" y="1275"/>
                      <a:pt x="7332" y="1278"/>
                      <a:pt x="7243" y="1280"/>
                    </a:cubicBezTo>
                    <a:lnTo>
                      <a:pt x="7097" y="1310"/>
                    </a:lnTo>
                    <a:lnTo>
                      <a:pt x="6830" y="1356"/>
                    </a:lnTo>
                    <a:lnTo>
                      <a:pt x="6679" y="1403"/>
                    </a:lnTo>
                    <a:lnTo>
                      <a:pt x="6457" y="1479"/>
                    </a:lnTo>
                    <a:cubicBezTo>
                      <a:pt x="6446" y="1506"/>
                      <a:pt x="6431" y="1532"/>
                      <a:pt x="6412" y="1554"/>
                    </a:cubicBezTo>
                    <a:cubicBezTo>
                      <a:pt x="6372" y="1603"/>
                      <a:pt x="6319" y="1637"/>
                      <a:pt x="6259" y="1651"/>
                    </a:cubicBezTo>
                    <a:lnTo>
                      <a:pt x="6127" y="1710"/>
                    </a:lnTo>
                    <a:lnTo>
                      <a:pt x="6117" y="1789"/>
                    </a:lnTo>
                    <a:lnTo>
                      <a:pt x="6239" y="1793"/>
                    </a:lnTo>
                    <a:lnTo>
                      <a:pt x="6313" y="1805"/>
                    </a:lnTo>
                    <a:cubicBezTo>
                      <a:pt x="6331" y="1837"/>
                      <a:pt x="6358" y="1861"/>
                      <a:pt x="6390" y="1876"/>
                    </a:cubicBezTo>
                    <a:cubicBezTo>
                      <a:pt x="6428" y="1893"/>
                      <a:pt x="6471" y="1895"/>
                      <a:pt x="6510" y="1881"/>
                    </a:cubicBezTo>
                    <a:lnTo>
                      <a:pt x="6613" y="1876"/>
                    </a:lnTo>
                    <a:lnTo>
                      <a:pt x="6652" y="1927"/>
                    </a:lnTo>
                    <a:lnTo>
                      <a:pt x="6586" y="1978"/>
                    </a:lnTo>
                    <a:lnTo>
                      <a:pt x="6637" y="2101"/>
                    </a:lnTo>
                    <a:lnTo>
                      <a:pt x="6717" y="2113"/>
                    </a:lnTo>
                    <a:lnTo>
                      <a:pt x="6739" y="2198"/>
                    </a:lnTo>
                    <a:lnTo>
                      <a:pt x="6718" y="2290"/>
                    </a:lnTo>
                    <a:lnTo>
                      <a:pt x="6768" y="2405"/>
                    </a:lnTo>
                    <a:lnTo>
                      <a:pt x="6825" y="2466"/>
                    </a:lnTo>
                    <a:lnTo>
                      <a:pt x="6968" y="2512"/>
                    </a:lnTo>
                    <a:lnTo>
                      <a:pt x="7041" y="2477"/>
                    </a:lnTo>
                    <a:lnTo>
                      <a:pt x="7192" y="2436"/>
                    </a:lnTo>
                    <a:lnTo>
                      <a:pt x="7305" y="2441"/>
                    </a:lnTo>
                    <a:lnTo>
                      <a:pt x="7516" y="2470"/>
                    </a:lnTo>
                    <a:lnTo>
                      <a:pt x="7602" y="2479"/>
                    </a:lnTo>
                    <a:lnTo>
                      <a:pt x="7683" y="2512"/>
                    </a:lnTo>
                    <a:lnTo>
                      <a:pt x="7748" y="2555"/>
                    </a:lnTo>
                    <a:lnTo>
                      <a:pt x="7881" y="2543"/>
                    </a:lnTo>
                    <a:lnTo>
                      <a:pt x="7887" y="2479"/>
                    </a:lnTo>
                    <a:lnTo>
                      <a:pt x="7778" y="2474"/>
                    </a:lnTo>
                    <a:lnTo>
                      <a:pt x="7851" y="2387"/>
                    </a:lnTo>
                    <a:lnTo>
                      <a:pt x="7994" y="2440"/>
                    </a:lnTo>
                    <a:cubicBezTo>
                      <a:pt x="8015" y="2453"/>
                      <a:pt x="8037" y="2463"/>
                      <a:pt x="8060" y="2468"/>
                    </a:cubicBezTo>
                    <a:cubicBezTo>
                      <a:pt x="8096" y="2478"/>
                      <a:pt x="8134" y="2478"/>
                      <a:pt x="8170" y="2468"/>
                    </a:cubicBezTo>
                    <a:lnTo>
                      <a:pt x="8225" y="2452"/>
                    </a:lnTo>
                    <a:lnTo>
                      <a:pt x="8296" y="2417"/>
                    </a:lnTo>
                    <a:lnTo>
                      <a:pt x="8431" y="2387"/>
                    </a:lnTo>
                    <a:lnTo>
                      <a:pt x="8565" y="2428"/>
                    </a:lnTo>
                    <a:lnTo>
                      <a:pt x="8619" y="2491"/>
                    </a:lnTo>
                    <a:lnTo>
                      <a:pt x="8792" y="2501"/>
                    </a:lnTo>
                    <a:lnTo>
                      <a:pt x="8873" y="2454"/>
                    </a:lnTo>
                    <a:lnTo>
                      <a:pt x="8939" y="2501"/>
                    </a:lnTo>
                    <a:lnTo>
                      <a:pt x="9020" y="2505"/>
                    </a:lnTo>
                    <a:lnTo>
                      <a:pt x="9080" y="2400"/>
                    </a:lnTo>
                    <a:lnTo>
                      <a:pt x="9142" y="2336"/>
                    </a:lnTo>
                    <a:lnTo>
                      <a:pt x="9245" y="2319"/>
                    </a:lnTo>
                    <a:lnTo>
                      <a:pt x="9380" y="2279"/>
                    </a:lnTo>
                    <a:lnTo>
                      <a:pt x="9429" y="2244"/>
                    </a:lnTo>
                    <a:lnTo>
                      <a:pt x="9506" y="2159"/>
                    </a:lnTo>
                    <a:lnTo>
                      <a:pt x="9566" y="2077"/>
                    </a:lnTo>
                    <a:lnTo>
                      <a:pt x="9583" y="1997"/>
                    </a:lnTo>
                    <a:lnTo>
                      <a:pt x="9583" y="1945"/>
                    </a:lnTo>
                    <a:lnTo>
                      <a:pt x="9539" y="1911"/>
                    </a:lnTo>
                    <a:lnTo>
                      <a:pt x="9517" y="1849"/>
                    </a:lnTo>
                    <a:lnTo>
                      <a:pt x="9561" y="1814"/>
                    </a:lnTo>
                    <a:cubicBezTo>
                      <a:pt x="9584" y="1798"/>
                      <a:pt x="9606" y="1781"/>
                      <a:pt x="9626" y="1762"/>
                    </a:cubicBezTo>
                    <a:cubicBezTo>
                      <a:pt x="9642" y="1747"/>
                      <a:pt x="9657" y="1730"/>
                      <a:pt x="9671" y="1712"/>
                    </a:cubicBezTo>
                    <a:lnTo>
                      <a:pt x="9762" y="1760"/>
                    </a:lnTo>
                    <a:lnTo>
                      <a:pt x="9828" y="1760"/>
                    </a:lnTo>
                    <a:cubicBezTo>
                      <a:pt x="9851" y="1745"/>
                      <a:pt x="9878" y="1736"/>
                      <a:pt x="9906" y="1735"/>
                    </a:cubicBezTo>
                    <a:cubicBezTo>
                      <a:pt x="9926" y="1735"/>
                      <a:pt x="9947" y="1739"/>
                      <a:pt x="9966" y="1747"/>
                    </a:cubicBezTo>
                    <a:lnTo>
                      <a:pt x="10073" y="1733"/>
                    </a:lnTo>
                    <a:lnTo>
                      <a:pt x="10134" y="1703"/>
                    </a:lnTo>
                    <a:lnTo>
                      <a:pt x="10249" y="1615"/>
                    </a:lnTo>
                    <a:lnTo>
                      <a:pt x="10266" y="1539"/>
                    </a:lnTo>
                    <a:lnTo>
                      <a:pt x="10374" y="1543"/>
                    </a:lnTo>
                    <a:lnTo>
                      <a:pt x="10428" y="1519"/>
                    </a:lnTo>
                    <a:cubicBezTo>
                      <a:pt x="10428" y="1510"/>
                      <a:pt x="10429" y="1502"/>
                      <a:pt x="10429" y="1493"/>
                    </a:cubicBezTo>
                    <a:cubicBezTo>
                      <a:pt x="10429" y="1484"/>
                      <a:pt x="10429" y="1475"/>
                      <a:pt x="10430" y="1466"/>
                    </a:cubicBezTo>
                    <a:cubicBezTo>
                      <a:pt x="10430" y="1457"/>
                      <a:pt x="10430" y="1448"/>
                      <a:pt x="10431" y="1439"/>
                    </a:cubicBezTo>
                    <a:cubicBezTo>
                      <a:pt x="10431" y="1430"/>
                      <a:pt x="10432" y="1421"/>
                      <a:pt x="10432" y="1412"/>
                    </a:cubicBezTo>
                    <a:lnTo>
                      <a:pt x="10382" y="1337"/>
                    </a:lnTo>
                    <a:lnTo>
                      <a:pt x="10500" y="1367"/>
                    </a:lnTo>
                    <a:lnTo>
                      <a:pt x="10497" y="1465"/>
                    </a:lnTo>
                    <a:lnTo>
                      <a:pt x="10586" y="1408"/>
                    </a:lnTo>
                    <a:lnTo>
                      <a:pt x="10642" y="1322"/>
                    </a:lnTo>
                    <a:lnTo>
                      <a:pt x="10597" y="1230"/>
                    </a:lnTo>
                    <a:lnTo>
                      <a:pt x="10546" y="1210"/>
                    </a:lnTo>
                    <a:lnTo>
                      <a:pt x="10437" y="1213"/>
                    </a:lnTo>
                    <a:lnTo>
                      <a:pt x="10371" y="1213"/>
                    </a:lnTo>
                    <a:lnTo>
                      <a:pt x="10290" y="1172"/>
                    </a:lnTo>
                    <a:lnTo>
                      <a:pt x="10268" y="1119"/>
                    </a:lnTo>
                    <a:lnTo>
                      <a:pt x="10295" y="1053"/>
                    </a:lnTo>
                    <a:lnTo>
                      <a:pt x="10378" y="1036"/>
                    </a:lnTo>
                    <a:lnTo>
                      <a:pt x="10498" y="1151"/>
                    </a:lnTo>
                    <a:lnTo>
                      <a:pt x="10650" y="1196"/>
                    </a:lnTo>
                    <a:lnTo>
                      <a:pt x="10684" y="1107"/>
                    </a:lnTo>
                    <a:lnTo>
                      <a:pt x="10609" y="1078"/>
                    </a:lnTo>
                    <a:lnTo>
                      <a:pt x="10571" y="1002"/>
                    </a:lnTo>
                    <a:lnTo>
                      <a:pt x="10600" y="943"/>
                    </a:lnTo>
                    <a:lnTo>
                      <a:pt x="10697" y="999"/>
                    </a:lnTo>
                    <a:cubicBezTo>
                      <a:pt x="10710" y="1008"/>
                      <a:pt x="10723" y="1016"/>
                      <a:pt x="10737" y="1025"/>
                    </a:cubicBezTo>
                    <a:cubicBezTo>
                      <a:pt x="10750" y="1034"/>
                      <a:pt x="10763" y="1043"/>
                      <a:pt x="10777" y="1052"/>
                    </a:cubicBezTo>
                    <a:lnTo>
                      <a:pt x="10783" y="1207"/>
                    </a:lnTo>
                    <a:lnTo>
                      <a:pt x="10876" y="1241"/>
                    </a:lnTo>
                    <a:lnTo>
                      <a:pt x="10941" y="1246"/>
                    </a:lnTo>
                    <a:lnTo>
                      <a:pt x="10947" y="1133"/>
                    </a:lnTo>
                    <a:lnTo>
                      <a:pt x="10880" y="1096"/>
                    </a:lnTo>
                    <a:lnTo>
                      <a:pt x="10800" y="993"/>
                    </a:lnTo>
                    <a:lnTo>
                      <a:pt x="10928" y="1017"/>
                    </a:lnTo>
                    <a:lnTo>
                      <a:pt x="11005" y="993"/>
                    </a:lnTo>
                    <a:lnTo>
                      <a:pt x="10995" y="871"/>
                    </a:lnTo>
                    <a:cubicBezTo>
                      <a:pt x="10969" y="860"/>
                      <a:pt x="10942" y="852"/>
                      <a:pt x="10915" y="848"/>
                    </a:cubicBezTo>
                    <a:cubicBezTo>
                      <a:pt x="10871" y="841"/>
                      <a:pt x="10825" y="843"/>
                      <a:pt x="10782" y="853"/>
                    </a:cubicBezTo>
                    <a:lnTo>
                      <a:pt x="10694" y="841"/>
                    </a:lnTo>
                    <a:lnTo>
                      <a:pt x="10630" y="853"/>
                    </a:lnTo>
                    <a:lnTo>
                      <a:pt x="10517" y="828"/>
                    </a:lnTo>
                    <a:close/>
                    <a:moveTo>
                      <a:pt x="11249" y="843"/>
                    </a:moveTo>
                    <a:lnTo>
                      <a:pt x="11172" y="849"/>
                    </a:lnTo>
                    <a:lnTo>
                      <a:pt x="11081" y="860"/>
                    </a:lnTo>
                    <a:lnTo>
                      <a:pt x="11059" y="912"/>
                    </a:lnTo>
                    <a:lnTo>
                      <a:pt x="11092" y="967"/>
                    </a:lnTo>
                    <a:lnTo>
                      <a:pt x="11135" y="1041"/>
                    </a:lnTo>
                    <a:lnTo>
                      <a:pt x="11245" y="1018"/>
                    </a:lnTo>
                    <a:lnTo>
                      <a:pt x="11274" y="943"/>
                    </a:lnTo>
                    <a:lnTo>
                      <a:pt x="11343" y="953"/>
                    </a:lnTo>
                    <a:lnTo>
                      <a:pt x="11386" y="1026"/>
                    </a:lnTo>
                    <a:lnTo>
                      <a:pt x="11286" y="1082"/>
                    </a:lnTo>
                    <a:lnTo>
                      <a:pt x="11231" y="1087"/>
                    </a:lnTo>
                    <a:lnTo>
                      <a:pt x="11133" y="1122"/>
                    </a:lnTo>
                    <a:lnTo>
                      <a:pt x="11098" y="1187"/>
                    </a:lnTo>
                    <a:lnTo>
                      <a:pt x="11152" y="1227"/>
                    </a:lnTo>
                    <a:lnTo>
                      <a:pt x="11226" y="1233"/>
                    </a:lnTo>
                    <a:lnTo>
                      <a:pt x="11330" y="1180"/>
                    </a:lnTo>
                    <a:lnTo>
                      <a:pt x="11370" y="1103"/>
                    </a:lnTo>
                    <a:lnTo>
                      <a:pt x="11463" y="1133"/>
                    </a:lnTo>
                    <a:lnTo>
                      <a:pt x="11530" y="1117"/>
                    </a:lnTo>
                    <a:cubicBezTo>
                      <a:pt x="11583" y="1095"/>
                      <a:pt x="11639" y="1080"/>
                      <a:pt x="11696" y="1072"/>
                    </a:cubicBezTo>
                    <a:cubicBezTo>
                      <a:pt x="11719" y="1069"/>
                      <a:pt x="11744" y="1067"/>
                      <a:pt x="11768" y="1067"/>
                    </a:cubicBezTo>
                    <a:lnTo>
                      <a:pt x="11846" y="1057"/>
                    </a:lnTo>
                    <a:lnTo>
                      <a:pt x="11817" y="1003"/>
                    </a:lnTo>
                    <a:lnTo>
                      <a:pt x="11732" y="994"/>
                    </a:lnTo>
                    <a:lnTo>
                      <a:pt x="11648" y="964"/>
                    </a:lnTo>
                    <a:lnTo>
                      <a:pt x="11608" y="901"/>
                    </a:lnTo>
                    <a:lnTo>
                      <a:pt x="11505" y="880"/>
                    </a:lnTo>
                    <a:lnTo>
                      <a:pt x="11437" y="855"/>
                    </a:lnTo>
                    <a:lnTo>
                      <a:pt x="11348" y="860"/>
                    </a:lnTo>
                    <a:lnTo>
                      <a:pt x="11249" y="843"/>
                    </a:lnTo>
                    <a:close/>
                    <a:moveTo>
                      <a:pt x="15523" y="2119"/>
                    </a:moveTo>
                    <a:lnTo>
                      <a:pt x="15460" y="2178"/>
                    </a:lnTo>
                    <a:lnTo>
                      <a:pt x="15512" y="2325"/>
                    </a:lnTo>
                    <a:lnTo>
                      <a:pt x="15621" y="2325"/>
                    </a:lnTo>
                    <a:lnTo>
                      <a:pt x="15564" y="2193"/>
                    </a:lnTo>
                    <a:lnTo>
                      <a:pt x="15523" y="2119"/>
                    </a:lnTo>
                    <a:close/>
                    <a:moveTo>
                      <a:pt x="15100" y="2146"/>
                    </a:moveTo>
                    <a:lnTo>
                      <a:pt x="15000" y="2161"/>
                    </a:lnTo>
                    <a:lnTo>
                      <a:pt x="14957" y="2223"/>
                    </a:lnTo>
                    <a:lnTo>
                      <a:pt x="14971" y="2341"/>
                    </a:lnTo>
                    <a:lnTo>
                      <a:pt x="14893" y="2417"/>
                    </a:lnTo>
                    <a:lnTo>
                      <a:pt x="14800" y="2506"/>
                    </a:lnTo>
                    <a:lnTo>
                      <a:pt x="14674" y="2562"/>
                    </a:lnTo>
                    <a:lnTo>
                      <a:pt x="14671" y="2710"/>
                    </a:lnTo>
                    <a:lnTo>
                      <a:pt x="14688" y="2824"/>
                    </a:lnTo>
                    <a:lnTo>
                      <a:pt x="14615" y="2953"/>
                    </a:lnTo>
                    <a:lnTo>
                      <a:pt x="14702" y="3083"/>
                    </a:lnTo>
                    <a:lnTo>
                      <a:pt x="14629" y="3181"/>
                    </a:lnTo>
                    <a:cubicBezTo>
                      <a:pt x="14661" y="3211"/>
                      <a:pt x="14672" y="3254"/>
                      <a:pt x="14663" y="3292"/>
                    </a:cubicBezTo>
                    <a:cubicBezTo>
                      <a:pt x="14655" y="3331"/>
                      <a:pt x="14629" y="3365"/>
                      <a:pt x="14588" y="3377"/>
                    </a:cubicBezTo>
                    <a:cubicBezTo>
                      <a:pt x="14569" y="3382"/>
                      <a:pt x="14550" y="3381"/>
                      <a:pt x="14532" y="3378"/>
                    </a:cubicBezTo>
                    <a:cubicBezTo>
                      <a:pt x="14513" y="3375"/>
                      <a:pt x="14494" y="3369"/>
                      <a:pt x="14475" y="3365"/>
                    </a:cubicBezTo>
                    <a:cubicBezTo>
                      <a:pt x="14451" y="3360"/>
                      <a:pt x="14427" y="3357"/>
                      <a:pt x="14402" y="3357"/>
                    </a:cubicBezTo>
                    <a:cubicBezTo>
                      <a:pt x="14377" y="3357"/>
                      <a:pt x="14352" y="3360"/>
                      <a:pt x="14328" y="3365"/>
                    </a:cubicBezTo>
                    <a:lnTo>
                      <a:pt x="14227" y="3424"/>
                    </a:lnTo>
                    <a:lnTo>
                      <a:pt x="14324" y="3627"/>
                    </a:lnTo>
                    <a:cubicBezTo>
                      <a:pt x="14253" y="3640"/>
                      <a:pt x="14178" y="3634"/>
                      <a:pt x="14109" y="3608"/>
                    </a:cubicBezTo>
                    <a:cubicBezTo>
                      <a:pt x="14064" y="3591"/>
                      <a:pt x="14014" y="3570"/>
                      <a:pt x="13977" y="3600"/>
                    </a:cubicBezTo>
                    <a:cubicBezTo>
                      <a:pt x="13950" y="3623"/>
                      <a:pt x="13948" y="3663"/>
                      <a:pt x="13931" y="3693"/>
                    </a:cubicBezTo>
                    <a:cubicBezTo>
                      <a:pt x="13899" y="3747"/>
                      <a:pt x="13832" y="3762"/>
                      <a:pt x="13782" y="3727"/>
                    </a:cubicBezTo>
                    <a:lnTo>
                      <a:pt x="13698" y="3713"/>
                    </a:lnTo>
                    <a:lnTo>
                      <a:pt x="13586" y="3647"/>
                    </a:lnTo>
                    <a:cubicBezTo>
                      <a:pt x="13579" y="3577"/>
                      <a:pt x="13514" y="3528"/>
                      <a:pt x="13448" y="3545"/>
                    </a:cubicBezTo>
                    <a:cubicBezTo>
                      <a:pt x="13405" y="3556"/>
                      <a:pt x="13371" y="3595"/>
                      <a:pt x="13327" y="3592"/>
                    </a:cubicBezTo>
                    <a:cubicBezTo>
                      <a:pt x="13259" y="3587"/>
                      <a:pt x="13235" y="3498"/>
                      <a:pt x="13174" y="3474"/>
                    </a:cubicBezTo>
                    <a:cubicBezTo>
                      <a:pt x="13110" y="3449"/>
                      <a:pt x="13039" y="3500"/>
                      <a:pt x="13040" y="3573"/>
                    </a:cubicBezTo>
                    <a:cubicBezTo>
                      <a:pt x="13040" y="3665"/>
                      <a:pt x="13085" y="3751"/>
                      <a:pt x="13158" y="3803"/>
                    </a:cubicBezTo>
                    <a:cubicBezTo>
                      <a:pt x="13248" y="3866"/>
                      <a:pt x="13369" y="3866"/>
                      <a:pt x="13460" y="3803"/>
                    </a:cubicBezTo>
                    <a:lnTo>
                      <a:pt x="13586" y="3848"/>
                    </a:lnTo>
                    <a:lnTo>
                      <a:pt x="13702" y="3994"/>
                    </a:lnTo>
                    <a:lnTo>
                      <a:pt x="13713" y="4173"/>
                    </a:lnTo>
                    <a:lnTo>
                      <a:pt x="13527" y="4209"/>
                    </a:lnTo>
                    <a:lnTo>
                      <a:pt x="13645" y="4364"/>
                    </a:lnTo>
                    <a:lnTo>
                      <a:pt x="13447" y="4398"/>
                    </a:lnTo>
                    <a:cubicBezTo>
                      <a:pt x="13356" y="4325"/>
                      <a:pt x="13258" y="4261"/>
                      <a:pt x="13156" y="4206"/>
                    </a:cubicBezTo>
                    <a:cubicBezTo>
                      <a:pt x="13056" y="4153"/>
                      <a:pt x="12938" y="4119"/>
                      <a:pt x="12863" y="4198"/>
                    </a:cubicBezTo>
                    <a:cubicBezTo>
                      <a:pt x="12852" y="4210"/>
                      <a:pt x="12842" y="4225"/>
                      <a:pt x="12836" y="4241"/>
                    </a:cubicBezTo>
                    <a:cubicBezTo>
                      <a:pt x="12830" y="4257"/>
                      <a:pt x="12826" y="4274"/>
                      <a:pt x="12826" y="4291"/>
                    </a:cubicBezTo>
                    <a:lnTo>
                      <a:pt x="12928" y="4426"/>
                    </a:lnTo>
                    <a:cubicBezTo>
                      <a:pt x="12851" y="4425"/>
                      <a:pt x="12774" y="4427"/>
                      <a:pt x="12697" y="4436"/>
                    </a:cubicBezTo>
                    <a:cubicBezTo>
                      <a:pt x="12627" y="4443"/>
                      <a:pt x="12557" y="4455"/>
                      <a:pt x="12487" y="4460"/>
                    </a:cubicBezTo>
                    <a:cubicBezTo>
                      <a:pt x="12450" y="4462"/>
                      <a:pt x="12412" y="4463"/>
                      <a:pt x="12375" y="4461"/>
                    </a:cubicBezTo>
                    <a:cubicBezTo>
                      <a:pt x="12338" y="4460"/>
                      <a:pt x="12301" y="4457"/>
                      <a:pt x="12265" y="4452"/>
                    </a:cubicBezTo>
                    <a:lnTo>
                      <a:pt x="12221" y="4372"/>
                    </a:lnTo>
                    <a:lnTo>
                      <a:pt x="12245" y="4268"/>
                    </a:lnTo>
                    <a:lnTo>
                      <a:pt x="12182" y="4140"/>
                    </a:lnTo>
                    <a:lnTo>
                      <a:pt x="12065" y="4062"/>
                    </a:lnTo>
                    <a:lnTo>
                      <a:pt x="11903" y="4085"/>
                    </a:lnTo>
                    <a:lnTo>
                      <a:pt x="11800" y="4069"/>
                    </a:lnTo>
                    <a:lnTo>
                      <a:pt x="11757" y="3948"/>
                    </a:lnTo>
                    <a:lnTo>
                      <a:pt x="11826" y="3798"/>
                    </a:lnTo>
                    <a:lnTo>
                      <a:pt x="11495" y="3743"/>
                    </a:lnTo>
                    <a:lnTo>
                      <a:pt x="11421" y="3696"/>
                    </a:lnTo>
                    <a:cubicBezTo>
                      <a:pt x="11385" y="3666"/>
                      <a:pt x="11346" y="3641"/>
                      <a:pt x="11304" y="3623"/>
                    </a:cubicBezTo>
                    <a:cubicBezTo>
                      <a:pt x="11262" y="3604"/>
                      <a:pt x="11217" y="3592"/>
                      <a:pt x="11172" y="3586"/>
                    </a:cubicBezTo>
                    <a:cubicBezTo>
                      <a:pt x="11146" y="3584"/>
                      <a:pt x="11119" y="3583"/>
                      <a:pt x="11093" y="3584"/>
                    </a:cubicBezTo>
                    <a:cubicBezTo>
                      <a:pt x="11067" y="3586"/>
                      <a:pt x="11041" y="3589"/>
                      <a:pt x="11015" y="3595"/>
                    </a:cubicBezTo>
                    <a:lnTo>
                      <a:pt x="10875" y="3740"/>
                    </a:lnTo>
                    <a:cubicBezTo>
                      <a:pt x="10932" y="3822"/>
                      <a:pt x="11021" y="3873"/>
                      <a:pt x="11117" y="3881"/>
                    </a:cubicBezTo>
                    <a:cubicBezTo>
                      <a:pt x="11190" y="3887"/>
                      <a:pt x="11267" y="3868"/>
                      <a:pt x="11332" y="3904"/>
                    </a:cubicBezTo>
                    <a:cubicBezTo>
                      <a:pt x="11367" y="3923"/>
                      <a:pt x="11393" y="3957"/>
                      <a:pt x="11405" y="3997"/>
                    </a:cubicBezTo>
                    <a:lnTo>
                      <a:pt x="11746" y="3792"/>
                    </a:lnTo>
                    <a:cubicBezTo>
                      <a:pt x="11637" y="3872"/>
                      <a:pt x="11594" y="4019"/>
                      <a:pt x="11639" y="4150"/>
                    </a:cubicBezTo>
                    <a:cubicBezTo>
                      <a:pt x="11653" y="4191"/>
                      <a:pt x="11676" y="4228"/>
                      <a:pt x="11706" y="4259"/>
                    </a:cubicBezTo>
                    <a:cubicBezTo>
                      <a:pt x="11665" y="4311"/>
                      <a:pt x="11599" y="4333"/>
                      <a:pt x="11537" y="4318"/>
                    </a:cubicBezTo>
                    <a:cubicBezTo>
                      <a:pt x="11487" y="4306"/>
                      <a:pt x="11445" y="4271"/>
                      <a:pt x="11423" y="4222"/>
                    </a:cubicBezTo>
                    <a:lnTo>
                      <a:pt x="11303" y="4306"/>
                    </a:lnTo>
                    <a:lnTo>
                      <a:pt x="11254" y="4448"/>
                    </a:lnTo>
                    <a:lnTo>
                      <a:pt x="11120" y="4572"/>
                    </a:lnTo>
                    <a:lnTo>
                      <a:pt x="10974" y="4660"/>
                    </a:lnTo>
                    <a:lnTo>
                      <a:pt x="11009" y="4767"/>
                    </a:lnTo>
                    <a:lnTo>
                      <a:pt x="10904" y="4845"/>
                    </a:lnTo>
                    <a:cubicBezTo>
                      <a:pt x="10839" y="4788"/>
                      <a:pt x="10743" y="4791"/>
                      <a:pt x="10681" y="4852"/>
                    </a:cubicBezTo>
                    <a:cubicBezTo>
                      <a:pt x="10658" y="4875"/>
                      <a:pt x="10642" y="4905"/>
                      <a:pt x="10636" y="4938"/>
                    </a:cubicBezTo>
                    <a:lnTo>
                      <a:pt x="10584" y="5079"/>
                    </a:lnTo>
                    <a:lnTo>
                      <a:pt x="10476" y="5057"/>
                    </a:lnTo>
                    <a:lnTo>
                      <a:pt x="10399" y="5050"/>
                    </a:lnTo>
                    <a:lnTo>
                      <a:pt x="10284" y="5123"/>
                    </a:lnTo>
                    <a:lnTo>
                      <a:pt x="10205" y="5458"/>
                    </a:lnTo>
                    <a:lnTo>
                      <a:pt x="10224" y="5644"/>
                    </a:lnTo>
                    <a:cubicBezTo>
                      <a:pt x="10227" y="5683"/>
                      <a:pt x="10226" y="5723"/>
                      <a:pt x="10222" y="5761"/>
                    </a:cubicBezTo>
                    <a:cubicBezTo>
                      <a:pt x="10217" y="5800"/>
                      <a:pt x="10208" y="5838"/>
                      <a:pt x="10196" y="5875"/>
                    </a:cubicBezTo>
                    <a:cubicBezTo>
                      <a:pt x="10185" y="5908"/>
                      <a:pt x="10171" y="5939"/>
                      <a:pt x="10155" y="5969"/>
                    </a:cubicBezTo>
                    <a:cubicBezTo>
                      <a:pt x="10139" y="5999"/>
                      <a:pt x="10120" y="6027"/>
                      <a:pt x="10099" y="6054"/>
                    </a:cubicBezTo>
                    <a:lnTo>
                      <a:pt x="9957" y="6103"/>
                    </a:lnTo>
                    <a:cubicBezTo>
                      <a:pt x="9958" y="6085"/>
                      <a:pt x="9959" y="6067"/>
                      <a:pt x="9962" y="6048"/>
                    </a:cubicBezTo>
                    <a:cubicBezTo>
                      <a:pt x="9964" y="6030"/>
                      <a:pt x="9967" y="6012"/>
                      <a:pt x="9971" y="5994"/>
                    </a:cubicBezTo>
                    <a:cubicBezTo>
                      <a:pt x="9978" y="5969"/>
                      <a:pt x="9986" y="5945"/>
                      <a:pt x="9997" y="5922"/>
                    </a:cubicBezTo>
                    <a:cubicBezTo>
                      <a:pt x="10007" y="5899"/>
                      <a:pt x="10019" y="5876"/>
                      <a:pt x="10032" y="5855"/>
                    </a:cubicBezTo>
                    <a:lnTo>
                      <a:pt x="10119" y="5715"/>
                    </a:lnTo>
                    <a:lnTo>
                      <a:pt x="10126" y="5605"/>
                    </a:lnTo>
                    <a:lnTo>
                      <a:pt x="10113" y="5458"/>
                    </a:lnTo>
                    <a:cubicBezTo>
                      <a:pt x="10107" y="5383"/>
                      <a:pt x="10113" y="5308"/>
                      <a:pt x="10129" y="5235"/>
                    </a:cubicBezTo>
                    <a:cubicBezTo>
                      <a:pt x="10145" y="5161"/>
                      <a:pt x="10172" y="5090"/>
                      <a:pt x="10209" y="5025"/>
                    </a:cubicBezTo>
                    <a:cubicBezTo>
                      <a:pt x="10232" y="4975"/>
                      <a:pt x="10228" y="4915"/>
                      <a:pt x="10196" y="4871"/>
                    </a:cubicBezTo>
                    <a:cubicBezTo>
                      <a:pt x="10149" y="4804"/>
                      <a:pt x="10060" y="4789"/>
                      <a:pt x="9995" y="4836"/>
                    </a:cubicBezTo>
                    <a:cubicBezTo>
                      <a:pt x="9973" y="4952"/>
                      <a:pt x="9928" y="5063"/>
                      <a:pt x="9863" y="5160"/>
                    </a:cubicBezTo>
                    <a:cubicBezTo>
                      <a:pt x="9837" y="5199"/>
                      <a:pt x="9807" y="5235"/>
                      <a:pt x="9775" y="5269"/>
                    </a:cubicBezTo>
                    <a:lnTo>
                      <a:pt x="9694" y="5366"/>
                    </a:lnTo>
                    <a:cubicBezTo>
                      <a:pt x="9837" y="5385"/>
                      <a:pt x="9909" y="5555"/>
                      <a:pt x="9828" y="5678"/>
                    </a:cubicBezTo>
                    <a:cubicBezTo>
                      <a:pt x="9813" y="5702"/>
                      <a:pt x="9793" y="5720"/>
                      <a:pt x="9769" y="5732"/>
                    </a:cubicBezTo>
                    <a:cubicBezTo>
                      <a:pt x="9740" y="5720"/>
                      <a:pt x="9715" y="5701"/>
                      <a:pt x="9696" y="5676"/>
                    </a:cubicBezTo>
                    <a:cubicBezTo>
                      <a:pt x="9676" y="5652"/>
                      <a:pt x="9663" y="5623"/>
                      <a:pt x="9657" y="5592"/>
                    </a:cubicBezTo>
                    <a:cubicBezTo>
                      <a:pt x="9654" y="5579"/>
                      <a:pt x="9653" y="5565"/>
                      <a:pt x="9650" y="5552"/>
                    </a:cubicBezTo>
                    <a:cubicBezTo>
                      <a:pt x="9647" y="5539"/>
                      <a:pt x="9642" y="5527"/>
                      <a:pt x="9633" y="5517"/>
                    </a:cubicBezTo>
                    <a:cubicBezTo>
                      <a:pt x="9630" y="5514"/>
                      <a:pt x="9627" y="5512"/>
                      <a:pt x="9623" y="5510"/>
                    </a:cubicBezTo>
                    <a:cubicBezTo>
                      <a:pt x="9620" y="5508"/>
                      <a:pt x="9616" y="5506"/>
                      <a:pt x="9613" y="5505"/>
                    </a:cubicBezTo>
                    <a:cubicBezTo>
                      <a:pt x="9532" y="5477"/>
                      <a:pt x="9459" y="5428"/>
                      <a:pt x="9401" y="5362"/>
                    </a:cubicBezTo>
                    <a:cubicBezTo>
                      <a:pt x="9371" y="5328"/>
                      <a:pt x="9344" y="5289"/>
                      <a:pt x="9302" y="5274"/>
                    </a:cubicBezTo>
                    <a:cubicBezTo>
                      <a:pt x="9250" y="5256"/>
                      <a:pt x="9193" y="5278"/>
                      <a:pt x="9166" y="5328"/>
                    </a:cubicBezTo>
                    <a:lnTo>
                      <a:pt x="9174" y="5466"/>
                    </a:lnTo>
                    <a:lnTo>
                      <a:pt x="9247" y="5619"/>
                    </a:lnTo>
                    <a:lnTo>
                      <a:pt x="8951" y="5596"/>
                    </a:lnTo>
                    <a:lnTo>
                      <a:pt x="8743" y="5494"/>
                    </a:lnTo>
                    <a:lnTo>
                      <a:pt x="8625" y="5503"/>
                    </a:lnTo>
                    <a:cubicBezTo>
                      <a:pt x="8592" y="5504"/>
                      <a:pt x="8559" y="5509"/>
                      <a:pt x="8527" y="5518"/>
                    </a:cubicBezTo>
                    <a:cubicBezTo>
                      <a:pt x="8495" y="5527"/>
                      <a:pt x="8464" y="5540"/>
                      <a:pt x="8434" y="5557"/>
                    </a:cubicBezTo>
                    <a:cubicBezTo>
                      <a:pt x="8419" y="5565"/>
                      <a:pt x="8404" y="5575"/>
                      <a:pt x="8390" y="5586"/>
                    </a:cubicBezTo>
                    <a:cubicBezTo>
                      <a:pt x="8376" y="5596"/>
                      <a:pt x="8363" y="5608"/>
                      <a:pt x="8351" y="5620"/>
                    </a:cubicBezTo>
                    <a:lnTo>
                      <a:pt x="8181" y="5659"/>
                    </a:lnTo>
                    <a:cubicBezTo>
                      <a:pt x="8145" y="5609"/>
                      <a:pt x="8137" y="5541"/>
                      <a:pt x="8162" y="5482"/>
                    </a:cubicBezTo>
                    <a:cubicBezTo>
                      <a:pt x="8183" y="5433"/>
                      <a:pt x="8224" y="5397"/>
                      <a:pt x="8273" y="5384"/>
                    </a:cubicBezTo>
                    <a:lnTo>
                      <a:pt x="8198" y="5269"/>
                    </a:lnTo>
                    <a:cubicBezTo>
                      <a:pt x="8142" y="5270"/>
                      <a:pt x="8088" y="5295"/>
                      <a:pt x="8050" y="5339"/>
                    </a:cubicBezTo>
                    <a:cubicBezTo>
                      <a:pt x="7997" y="5401"/>
                      <a:pt x="7984" y="5487"/>
                      <a:pt x="7958" y="5565"/>
                    </a:cubicBezTo>
                    <a:cubicBezTo>
                      <a:pt x="7945" y="5604"/>
                      <a:pt x="7929" y="5641"/>
                      <a:pt x="7909" y="5677"/>
                    </a:cubicBezTo>
                    <a:cubicBezTo>
                      <a:pt x="7887" y="5651"/>
                      <a:pt x="7858" y="5633"/>
                      <a:pt x="7827" y="5625"/>
                    </a:cubicBezTo>
                    <a:cubicBezTo>
                      <a:pt x="7796" y="5617"/>
                      <a:pt x="7763" y="5618"/>
                      <a:pt x="7731" y="5630"/>
                    </a:cubicBezTo>
                    <a:cubicBezTo>
                      <a:pt x="7712" y="5637"/>
                      <a:pt x="7695" y="5649"/>
                      <a:pt x="7678" y="5662"/>
                    </a:cubicBezTo>
                    <a:cubicBezTo>
                      <a:pt x="7662" y="5675"/>
                      <a:pt x="7649" y="5691"/>
                      <a:pt x="7636" y="5708"/>
                    </a:cubicBezTo>
                    <a:cubicBezTo>
                      <a:pt x="7617" y="5732"/>
                      <a:pt x="7595" y="5756"/>
                      <a:pt x="7573" y="5771"/>
                    </a:cubicBezTo>
                    <a:cubicBezTo>
                      <a:pt x="7550" y="5786"/>
                      <a:pt x="7527" y="5791"/>
                      <a:pt x="7504" y="5775"/>
                    </a:cubicBezTo>
                    <a:cubicBezTo>
                      <a:pt x="7485" y="5763"/>
                      <a:pt x="7478" y="5743"/>
                      <a:pt x="7474" y="5721"/>
                    </a:cubicBezTo>
                    <a:cubicBezTo>
                      <a:pt x="7469" y="5699"/>
                      <a:pt x="7468" y="5674"/>
                      <a:pt x="7459" y="5654"/>
                    </a:cubicBezTo>
                    <a:cubicBezTo>
                      <a:pt x="7446" y="5626"/>
                      <a:pt x="7423" y="5608"/>
                      <a:pt x="7397" y="5602"/>
                    </a:cubicBezTo>
                    <a:cubicBezTo>
                      <a:pt x="7372" y="5596"/>
                      <a:pt x="7343" y="5601"/>
                      <a:pt x="7321" y="5620"/>
                    </a:cubicBezTo>
                    <a:lnTo>
                      <a:pt x="7317" y="5698"/>
                    </a:lnTo>
                    <a:lnTo>
                      <a:pt x="7283" y="5817"/>
                    </a:lnTo>
                    <a:lnTo>
                      <a:pt x="7208" y="5719"/>
                    </a:lnTo>
                    <a:lnTo>
                      <a:pt x="7233" y="5598"/>
                    </a:lnTo>
                    <a:lnTo>
                      <a:pt x="7285" y="5469"/>
                    </a:lnTo>
                    <a:cubicBezTo>
                      <a:pt x="7285" y="5406"/>
                      <a:pt x="7341" y="5359"/>
                      <a:pt x="7401" y="5369"/>
                    </a:cubicBezTo>
                    <a:cubicBezTo>
                      <a:pt x="7444" y="5376"/>
                      <a:pt x="7477" y="5414"/>
                      <a:pt x="7481" y="5459"/>
                    </a:cubicBezTo>
                    <a:lnTo>
                      <a:pt x="7574" y="5566"/>
                    </a:lnTo>
                    <a:lnTo>
                      <a:pt x="7758" y="5504"/>
                    </a:lnTo>
                    <a:cubicBezTo>
                      <a:pt x="7814" y="5460"/>
                      <a:pt x="7853" y="5398"/>
                      <a:pt x="7869" y="5327"/>
                    </a:cubicBezTo>
                    <a:cubicBezTo>
                      <a:pt x="7876" y="5297"/>
                      <a:pt x="7879" y="5267"/>
                      <a:pt x="7877" y="5237"/>
                    </a:cubicBezTo>
                    <a:lnTo>
                      <a:pt x="7885" y="5045"/>
                    </a:lnTo>
                    <a:lnTo>
                      <a:pt x="7885" y="4883"/>
                    </a:lnTo>
                    <a:cubicBezTo>
                      <a:pt x="7872" y="4854"/>
                      <a:pt x="7858" y="4826"/>
                      <a:pt x="7842" y="4798"/>
                    </a:cubicBezTo>
                    <a:cubicBezTo>
                      <a:pt x="7827" y="4771"/>
                      <a:pt x="7809" y="4745"/>
                      <a:pt x="7790" y="4719"/>
                    </a:cubicBezTo>
                    <a:cubicBezTo>
                      <a:pt x="7774" y="4697"/>
                      <a:pt x="7756" y="4676"/>
                      <a:pt x="7737" y="4655"/>
                    </a:cubicBezTo>
                    <a:cubicBezTo>
                      <a:pt x="7719" y="4635"/>
                      <a:pt x="7699" y="4616"/>
                      <a:pt x="7678" y="4598"/>
                    </a:cubicBezTo>
                    <a:lnTo>
                      <a:pt x="7716" y="4499"/>
                    </a:lnTo>
                    <a:cubicBezTo>
                      <a:pt x="7737" y="4425"/>
                      <a:pt x="7692" y="4346"/>
                      <a:pt x="7620" y="4331"/>
                    </a:cubicBezTo>
                    <a:cubicBezTo>
                      <a:pt x="7578" y="4321"/>
                      <a:pt x="7535" y="4337"/>
                      <a:pt x="7494" y="4339"/>
                    </a:cubicBezTo>
                    <a:cubicBezTo>
                      <a:pt x="7422" y="4341"/>
                      <a:pt x="7356" y="4304"/>
                      <a:pt x="7287" y="4283"/>
                    </a:cubicBezTo>
                    <a:cubicBezTo>
                      <a:pt x="7252" y="4272"/>
                      <a:pt x="7215" y="4265"/>
                      <a:pt x="7177" y="4262"/>
                    </a:cubicBezTo>
                    <a:lnTo>
                      <a:pt x="7086" y="4255"/>
                    </a:lnTo>
                    <a:lnTo>
                      <a:pt x="6954" y="4209"/>
                    </a:lnTo>
                    <a:cubicBezTo>
                      <a:pt x="6891" y="4134"/>
                      <a:pt x="6775" y="4150"/>
                      <a:pt x="6734" y="4240"/>
                    </a:cubicBezTo>
                    <a:cubicBezTo>
                      <a:pt x="6715" y="4280"/>
                      <a:pt x="6718" y="4326"/>
                      <a:pt x="6741" y="4363"/>
                    </a:cubicBezTo>
                    <a:lnTo>
                      <a:pt x="6672" y="4418"/>
                    </a:lnTo>
                    <a:lnTo>
                      <a:pt x="6411" y="4470"/>
                    </a:lnTo>
                    <a:lnTo>
                      <a:pt x="6224" y="4461"/>
                    </a:lnTo>
                    <a:lnTo>
                      <a:pt x="6082" y="4525"/>
                    </a:lnTo>
                    <a:lnTo>
                      <a:pt x="5930" y="4525"/>
                    </a:lnTo>
                    <a:lnTo>
                      <a:pt x="5840" y="4572"/>
                    </a:lnTo>
                    <a:cubicBezTo>
                      <a:pt x="5814" y="4550"/>
                      <a:pt x="5783" y="4533"/>
                      <a:pt x="5751" y="4522"/>
                    </a:cubicBezTo>
                    <a:cubicBezTo>
                      <a:pt x="5718" y="4511"/>
                      <a:pt x="5684" y="4506"/>
                      <a:pt x="5649" y="4507"/>
                    </a:cubicBezTo>
                    <a:cubicBezTo>
                      <a:pt x="5622" y="4508"/>
                      <a:pt x="5595" y="4514"/>
                      <a:pt x="5569" y="4523"/>
                    </a:cubicBezTo>
                    <a:cubicBezTo>
                      <a:pt x="5543" y="4532"/>
                      <a:pt x="5518" y="4545"/>
                      <a:pt x="5496" y="4561"/>
                    </a:cubicBezTo>
                    <a:lnTo>
                      <a:pt x="5347" y="4640"/>
                    </a:lnTo>
                    <a:cubicBezTo>
                      <a:pt x="5273" y="4678"/>
                      <a:pt x="5205" y="4725"/>
                      <a:pt x="5142" y="4780"/>
                    </a:cubicBezTo>
                    <a:cubicBezTo>
                      <a:pt x="5077" y="4838"/>
                      <a:pt x="5016" y="4905"/>
                      <a:pt x="4985" y="4989"/>
                    </a:cubicBezTo>
                    <a:cubicBezTo>
                      <a:pt x="4973" y="5019"/>
                      <a:pt x="4966" y="5050"/>
                      <a:pt x="4962" y="5082"/>
                    </a:cubicBezTo>
                    <a:cubicBezTo>
                      <a:pt x="4958" y="5114"/>
                      <a:pt x="4959" y="5146"/>
                      <a:pt x="4963" y="5177"/>
                    </a:cubicBezTo>
                    <a:lnTo>
                      <a:pt x="5211" y="5260"/>
                    </a:lnTo>
                    <a:cubicBezTo>
                      <a:pt x="5130" y="5313"/>
                      <a:pt x="5060" y="5382"/>
                      <a:pt x="5003" y="5462"/>
                    </a:cubicBezTo>
                    <a:cubicBezTo>
                      <a:pt x="4965" y="5516"/>
                      <a:pt x="4933" y="5575"/>
                      <a:pt x="4909" y="5636"/>
                    </a:cubicBezTo>
                    <a:lnTo>
                      <a:pt x="4745" y="5566"/>
                    </a:lnTo>
                    <a:cubicBezTo>
                      <a:pt x="4778" y="5568"/>
                      <a:pt x="4810" y="5560"/>
                      <a:pt x="4839" y="5545"/>
                    </a:cubicBezTo>
                    <a:cubicBezTo>
                      <a:pt x="4867" y="5530"/>
                      <a:pt x="4892" y="5507"/>
                      <a:pt x="4910" y="5478"/>
                    </a:cubicBezTo>
                    <a:cubicBezTo>
                      <a:pt x="4919" y="5465"/>
                      <a:pt x="4926" y="5450"/>
                      <a:pt x="4931" y="5435"/>
                    </a:cubicBezTo>
                    <a:cubicBezTo>
                      <a:pt x="4936" y="5419"/>
                      <a:pt x="4940" y="5403"/>
                      <a:pt x="4941" y="5386"/>
                    </a:cubicBezTo>
                    <a:lnTo>
                      <a:pt x="4834" y="5320"/>
                    </a:lnTo>
                    <a:lnTo>
                      <a:pt x="4657" y="5380"/>
                    </a:lnTo>
                    <a:cubicBezTo>
                      <a:pt x="4609" y="5442"/>
                      <a:pt x="4565" y="5507"/>
                      <a:pt x="4528" y="5577"/>
                    </a:cubicBezTo>
                    <a:cubicBezTo>
                      <a:pt x="4509" y="5612"/>
                      <a:pt x="4492" y="5647"/>
                      <a:pt x="4476" y="5684"/>
                    </a:cubicBezTo>
                    <a:lnTo>
                      <a:pt x="4283" y="5630"/>
                    </a:lnTo>
                    <a:cubicBezTo>
                      <a:pt x="4263" y="5600"/>
                      <a:pt x="4237" y="5575"/>
                      <a:pt x="4207" y="5558"/>
                    </a:cubicBezTo>
                    <a:cubicBezTo>
                      <a:pt x="4178" y="5541"/>
                      <a:pt x="4145" y="5531"/>
                      <a:pt x="4110" y="5530"/>
                    </a:cubicBezTo>
                    <a:cubicBezTo>
                      <a:pt x="4092" y="5529"/>
                      <a:pt x="4074" y="5531"/>
                      <a:pt x="4056" y="5535"/>
                    </a:cubicBezTo>
                    <a:cubicBezTo>
                      <a:pt x="4038" y="5539"/>
                      <a:pt x="4021" y="5546"/>
                      <a:pt x="4005" y="5554"/>
                    </a:cubicBezTo>
                    <a:lnTo>
                      <a:pt x="3803" y="5523"/>
                    </a:lnTo>
                    <a:lnTo>
                      <a:pt x="3865" y="5408"/>
                    </a:lnTo>
                    <a:lnTo>
                      <a:pt x="3956" y="5351"/>
                    </a:lnTo>
                    <a:cubicBezTo>
                      <a:pt x="3980" y="5332"/>
                      <a:pt x="4002" y="5311"/>
                      <a:pt x="4024" y="5290"/>
                    </a:cubicBezTo>
                    <a:cubicBezTo>
                      <a:pt x="4045" y="5268"/>
                      <a:pt x="4066" y="5245"/>
                      <a:pt x="4085" y="5222"/>
                    </a:cubicBezTo>
                    <a:cubicBezTo>
                      <a:pt x="4096" y="5208"/>
                      <a:pt x="4107" y="5194"/>
                      <a:pt x="4117" y="5180"/>
                    </a:cubicBezTo>
                    <a:cubicBezTo>
                      <a:pt x="4128" y="5166"/>
                      <a:pt x="4138" y="5151"/>
                      <a:pt x="4147" y="5137"/>
                    </a:cubicBezTo>
                    <a:lnTo>
                      <a:pt x="4217" y="5008"/>
                    </a:lnTo>
                    <a:lnTo>
                      <a:pt x="4351" y="4858"/>
                    </a:lnTo>
                    <a:lnTo>
                      <a:pt x="4470" y="4749"/>
                    </a:lnTo>
                    <a:lnTo>
                      <a:pt x="4599" y="4642"/>
                    </a:lnTo>
                    <a:lnTo>
                      <a:pt x="4725" y="4521"/>
                    </a:lnTo>
                    <a:lnTo>
                      <a:pt x="4741" y="4402"/>
                    </a:lnTo>
                    <a:lnTo>
                      <a:pt x="4882" y="4347"/>
                    </a:lnTo>
                    <a:lnTo>
                      <a:pt x="4900" y="4259"/>
                    </a:lnTo>
                    <a:lnTo>
                      <a:pt x="4795" y="4198"/>
                    </a:lnTo>
                    <a:cubicBezTo>
                      <a:pt x="4809" y="4189"/>
                      <a:pt x="4821" y="4177"/>
                      <a:pt x="4831" y="4162"/>
                    </a:cubicBezTo>
                    <a:cubicBezTo>
                      <a:pt x="4840" y="4148"/>
                      <a:pt x="4846" y="4132"/>
                      <a:pt x="4849" y="4114"/>
                    </a:cubicBezTo>
                    <a:cubicBezTo>
                      <a:pt x="4852" y="4098"/>
                      <a:pt x="4852" y="4082"/>
                      <a:pt x="4849" y="4066"/>
                    </a:cubicBezTo>
                    <a:cubicBezTo>
                      <a:pt x="4845" y="4050"/>
                      <a:pt x="4839" y="4035"/>
                      <a:pt x="4830" y="4021"/>
                    </a:cubicBezTo>
                    <a:lnTo>
                      <a:pt x="4617" y="4069"/>
                    </a:lnTo>
                    <a:lnTo>
                      <a:pt x="4505" y="4148"/>
                    </a:lnTo>
                    <a:lnTo>
                      <a:pt x="4612" y="4240"/>
                    </a:lnTo>
                    <a:lnTo>
                      <a:pt x="4485" y="4349"/>
                    </a:lnTo>
                    <a:lnTo>
                      <a:pt x="4338" y="4356"/>
                    </a:lnTo>
                    <a:lnTo>
                      <a:pt x="4252" y="4279"/>
                    </a:lnTo>
                    <a:lnTo>
                      <a:pt x="4195" y="4201"/>
                    </a:lnTo>
                    <a:lnTo>
                      <a:pt x="4085" y="4333"/>
                    </a:lnTo>
                    <a:lnTo>
                      <a:pt x="3955" y="4391"/>
                    </a:lnTo>
                    <a:lnTo>
                      <a:pt x="3844" y="4429"/>
                    </a:lnTo>
                    <a:lnTo>
                      <a:pt x="3785" y="4586"/>
                    </a:lnTo>
                    <a:lnTo>
                      <a:pt x="3903" y="4718"/>
                    </a:lnTo>
                    <a:cubicBezTo>
                      <a:pt x="3930" y="4710"/>
                      <a:pt x="3955" y="4698"/>
                      <a:pt x="3980" y="4682"/>
                    </a:cubicBezTo>
                    <a:cubicBezTo>
                      <a:pt x="4019" y="4654"/>
                      <a:pt x="4052" y="4615"/>
                      <a:pt x="4074" y="4570"/>
                    </a:cubicBezTo>
                    <a:lnTo>
                      <a:pt x="4292" y="4525"/>
                    </a:lnTo>
                    <a:lnTo>
                      <a:pt x="4235" y="4730"/>
                    </a:lnTo>
                    <a:lnTo>
                      <a:pt x="4007" y="4792"/>
                    </a:lnTo>
                    <a:lnTo>
                      <a:pt x="3906" y="4826"/>
                    </a:lnTo>
                    <a:lnTo>
                      <a:pt x="3820" y="4871"/>
                    </a:lnTo>
                    <a:lnTo>
                      <a:pt x="3804" y="5008"/>
                    </a:lnTo>
                    <a:lnTo>
                      <a:pt x="3663" y="5048"/>
                    </a:lnTo>
                    <a:cubicBezTo>
                      <a:pt x="3633" y="5015"/>
                      <a:pt x="3584" y="5013"/>
                      <a:pt x="3551" y="5042"/>
                    </a:cubicBezTo>
                    <a:cubicBezTo>
                      <a:pt x="3503" y="5084"/>
                      <a:pt x="3511" y="5163"/>
                      <a:pt x="3565" y="5195"/>
                    </a:cubicBezTo>
                    <a:lnTo>
                      <a:pt x="3670" y="5304"/>
                    </a:lnTo>
                    <a:lnTo>
                      <a:pt x="3700" y="5447"/>
                    </a:lnTo>
                    <a:lnTo>
                      <a:pt x="3665" y="5566"/>
                    </a:lnTo>
                    <a:cubicBezTo>
                      <a:pt x="3648" y="5593"/>
                      <a:pt x="3620" y="5603"/>
                      <a:pt x="3594" y="5600"/>
                    </a:cubicBezTo>
                    <a:cubicBezTo>
                      <a:pt x="3568" y="5596"/>
                      <a:pt x="3543" y="5578"/>
                      <a:pt x="3533" y="5547"/>
                    </a:cubicBezTo>
                    <a:cubicBezTo>
                      <a:pt x="3528" y="5531"/>
                      <a:pt x="3529" y="5515"/>
                      <a:pt x="3535" y="5500"/>
                    </a:cubicBezTo>
                    <a:cubicBezTo>
                      <a:pt x="3541" y="5485"/>
                      <a:pt x="3551" y="5472"/>
                      <a:pt x="3565" y="5465"/>
                    </a:cubicBezTo>
                    <a:lnTo>
                      <a:pt x="3542" y="5366"/>
                    </a:lnTo>
                    <a:lnTo>
                      <a:pt x="3404" y="5501"/>
                    </a:lnTo>
                    <a:cubicBezTo>
                      <a:pt x="3404" y="5488"/>
                      <a:pt x="3405" y="5476"/>
                      <a:pt x="3404" y="5463"/>
                    </a:cubicBezTo>
                    <a:cubicBezTo>
                      <a:pt x="3404" y="5450"/>
                      <a:pt x="3404" y="5437"/>
                      <a:pt x="3403" y="5424"/>
                    </a:cubicBezTo>
                    <a:cubicBezTo>
                      <a:pt x="3401" y="5412"/>
                      <a:pt x="3400" y="5399"/>
                      <a:pt x="3398" y="5386"/>
                    </a:cubicBezTo>
                    <a:cubicBezTo>
                      <a:pt x="3395" y="5374"/>
                      <a:pt x="3393" y="5361"/>
                      <a:pt x="3390" y="5349"/>
                    </a:cubicBezTo>
                    <a:cubicBezTo>
                      <a:pt x="3386" y="5332"/>
                      <a:pt x="3381" y="5315"/>
                      <a:pt x="3376" y="5299"/>
                    </a:cubicBezTo>
                    <a:cubicBezTo>
                      <a:pt x="3371" y="5282"/>
                      <a:pt x="3365" y="5266"/>
                      <a:pt x="3358" y="5250"/>
                    </a:cubicBezTo>
                    <a:cubicBezTo>
                      <a:pt x="3312" y="5243"/>
                      <a:pt x="3266" y="5260"/>
                      <a:pt x="3236" y="5296"/>
                    </a:cubicBezTo>
                    <a:cubicBezTo>
                      <a:pt x="3196" y="5344"/>
                      <a:pt x="3193" y="5411"/>
                      <a:pt x="3185" y="5474"/>
                    </a:cubicBezTo>
                    <a:cubicBezTo>
                      <a:pt x="3176" y="5537"/>
                      <a:pt x="3161" y="5600"/>
                      <a:pt x="3139" y="5659"/>
                    </a:cubicBezTo>
                    <a:lnTo>
                      <a:pt x="3098" y="5773"/>
                    </a:lnTo>
                    <a:lnTo>
                      <a:pt x="3023" y="5882"/>
                    </a:lnTo>
                    <a:cubicBezTo>
                      <a:pt x="3021" y="5935"/>
                      <a:pt x="3005" y="5985"/>
                      <a:pt x="2977" y="6028"/>
                    </a:cubicBezTo>
                    <a:cubicBezTo>
                      <a:pt x="2950" y="6070"/>
                      <a:pt x="2911" y="6105"/>
                      <a:pt x="2865" y="6126"/>
                    </a:cubicBezTo>
                    <a:cubicBezTo>
                      <a:pt x="2847" y="6134"/>
                      <a:pt x="2829" y="6140"/>
                      <a:pt x="2810" y="6144"/>
                    </a:cubicBezTo>
                    <a:cubicBezTo>
                      <a:pt x="2792" y="6148"/>
                      <a:pt x="2773" y="6150"/>
                      <a:pt x="2754" y="6149"/>
                    </a:cubicBezTo>
                    <a:cubicBezTo>
                      <a:pt x="2728" y="6069"/>
                      <a:pt x="2710" y="5986"/>
                      <a:pt x="2701" y="5902"/>
                    </a:cubicBezTo>
                    <a:cubicBezTo>
                      <a:pt x="2695" y="5849"/>
                      <a:pt x="2693" y="5796"/>
                      <a:pt x="2694" y="5743"/>
                    </a:cubicBezTo>
                    <a:cubicBezTo>
                      <a:pt x="2701" y="5722"/>
                      <a:pt x="2708" y="5702"/>
                      <a:pt x="2715" y="5681"/>
                    </a:cubicBezTo>
                    <a:cubicBezTo>
                      <a:pt x="2721" y="5660"/>
                      <a:pt x="2728" y="5639"/>
                      <a:pt x="2734" y="5619"/>
                    </a:cubicBezTo>
                    <a:cubicBezTo>
                      <a:pt x="2753" y="5556"/>
                      <a:pt x="2760" y="5484"/>
                      <a:pt x="2711" y="5451"/>
                    </a:cubicBezTo>
                    <a:cubicBezTo>
                      <a:pt x="2669" y="5423"/>
                      <a:pt x="2615" y="5448"/>
                      <a:pt x="2603" y="5499"/>
                    </a:cubicBezTo>
                    <a:lnTo>
                      <a:pt x="2501" y="5597"/>
                    </a:lnTo>
                    <a:lnTo>
                      <a:pt x="2419" y="5690"/>
                    </a:lnTo>
                    <a:cubicBezTo>
                      <a:pt x="2378" y="5748"/>
                      <a:pt x="2330" y="5799"/>
                      <a:pt x="2275" y="5842"/>
                    </a:cubicBezTo>
                    <a:cubicBezTo>
                      <a:pt x="2254" y="5858"/>
                      <a:pt x="2232" y="5873"/>
                      <a:pt x="2209" y="5887"/>
                    </a:cubicBezTo>
                    <a:lnTo>
                      <a:pt x="2090" y="6027"/>
                    </a:lnTo>
                    <a:lnTo>
                      <a:pt x="2022" y="6149"/>
                    </a:lnTo>
                    <a:lnTo>
                      <a:pt x="1970" y="6282"/>
                    </a:lnTo>
                    <a:lnTo>
                      <a:pt x="1906" y="6436"/>
                    </a:lnTo>
                    <a:lnTo>
                      <a:pt x="1846" y="6594"/>
                    </a:lnTo>
                    <a:lnTo>
                      <a:pt x="1772" y="6725"/>
                    </a:lnTo>
                    <a:lnTo>
                      <a:pt x="1920" y="6987"/>
                    </a:lnTo>
                    <a:lnTo>
                      <a:pt x="2014" y="7064"/>
                    </a:lnTo>
                    <a:lnTo>
                      <a:pt x="2152" y="7057"/>
                    </a:lnTo>
                    <a:lnTo>
                      <a:pt x="2212" y="6974"/>
                    </a:lnTo>
                    <a:lnTo>
                      <a:pt x="2295" y="6866"/>
                    </a:lnTo>
                    <a:lnTo>
                      <a:pt x="2467" y="6897"/>
                    </a:lnTo>
                    <a:lnTo>
                      <a:pt x="2597" y="6866"/>
                    </a:lnTo>
                    <a:cubicBezTo>
                      <a:pt x="2576" y="6770"/>
                      <a:pt x="2658" y="6683"/>
                      <a:pt x="2751" y="6706"/>
                    </a:cubicBezTo>
                    <a:cubicBezTo>
                      <a:pt x="2809" y="6720"/>
                      <a:pt x="2847" y="6777"/>
                      <a:pt x="2841" y="6838"/>
                    </a:cubicBezTo>
                    <a:lnTo>
                      <a:pt x="2841" y="6968"/>
                    </a:lnTo>
                    <a:lnTo>
                      <a:pt x="2915" y="7053"/>
                    </a:lnTo>
                    <a:lnTo>
                      <a:pt x="3088" y="7023"/>
                    </a:lnTo>
                    <a:lnTo>
                      <a:pt x="3196" y="7097"/>
                    </a:lnTo>
                    <a:lnTo>
                      <a:pt x="3087" y="7285"/>
                    </a:lnTo>
                    <a:lnTo>
                      <a:pt x="3016" y="7197"/>
                    </a:lnTo>
                    <a:lnTo>
                      <a:pt x="2879" y="7197"/>
                    </a:lnTo>
                    <a:cubicBezTo>
                      <a:pt x="2811" y="7304"/>
                      <a:pt x="2734" y="7405"/>
                      <a:pt x="2650" y="7498"/>
                    </a:cubicBezTo>
                    <a:cubicBezTo>
                      <a:pt x="2580" y="7577"/>
                      <a:pt x="2505" y="7650"/>
                      <a:pt x="2426" y="7718"/>
                    </a:cubicBezTo>
                    <a:lnTo>
                      <a:pt x="2507" y="7905"/>
                    </a:lnTo>
                    <a:lnTo>
                      <a:pt x="2609" y="7809"/>
                    </a:lnTo>
                    <a:lnTo>
                      <a:pt x="2854" y="7569"/>
                    </a:lnTo>
                    <a:lnTo>
                      <a:pt x="2981" y="7365"/>
                    </a:lnTo>
                    <a:cubicBezTo>
                      <a:pt x="2981" y="7394"/>
                      <a:pt x="2981" y="7423"/>
                      <a:pt x="2981" y="7452"/>
                    </a:cubicBezTo>
                    <a:cubicBezTo>
                      <a:pt x="2980" y="7481"/>
                      <a:pt x="2979" y="7510"/>
                      <a:pt x="2977" y="7539"/>
                    </a:cubicBezTo>
                    <a:cubicBezTo>
                      <a:pt x="2975" y="7575"/>
                      <a:pt x="2972" y="7611"/>
                      <a:pt x="2969" y="7647"/>
                    </a:cubicBezTo>
                    <a:cubicBezTo>
                      <a:pt x="2965" y="7682"/>
                      <a:pt x="2960" y="7718"/>
                      <a:pt x="2955" y="7754"/>
                    </a:cubicBezTo>
                    <a:cubicBezTo>
                      <a:pt x="2963" y="7843"/>
                      <a:pt x="2968" y="7933"/>
                      <a:pt x="2970" y="8024"/>
                    </a:cubicBezTo>
                    <a:cubicBezTo>
                      <a:pt x="2972" y="8091"/>
                      <a:pt x="2972" y="8157"/>
                      <a:pt x="2970" y="8223"/>
                    </a:cubicBezTo>
                    <a:cubicBezTo>
                      <a:pt x="3014" y="8286"/>
                      <a:pt x="2988" y="8374"/>
                      <a:pt x="2919" y="8400"/>
                    </a:cubicBezTo>
                    <a:cubicBezTo>
                      <a:pt x="2890" y="8411"/>
                      <a:pt x="2858" y="8408"/>
                      <a:pt x="2832" y="8391"/>
                    </a:cubicBezTo>
                    <a:lnTo>
                      <a:pt x="2764" y="8302"/>
                    </a:lnTo>
                    <a:lnTo>
                      <a:pt x="2564" y="8300"/>
                    </a:lnTo>
                    <a:lnTo>
                      <a:pt x="2548" y="8461"/>
                    </a:lnTo>
                    <a:cubicBezTo>
                      <a:pt x="2541" y="8491"/>
                      <a:pt x="2538" y="8522"/>
                      <a:pt x="2538" y="8553"/>
                    </a:cubicBezTo>
                    <a:cubicBezTo>
                      <a:pt x="2538" y="8584"/>
                      <a:pt x="2541" y="8615"/>
                      <a:pt x="2548" y="8645"/>
                    </a:cubicBezTo>
                    <a:cubicBezTo>
                      <a:pt x="2555" y="8672"/>
                      <a:pt x="2563" y="8698"/>
                      <a:pt x="2575" y="8723"/>
                    </a:cubicBezTo>
                    <a:cubicBezTo>
                      <a:pt x="2586" y="8748"/>
                      <a:pt x="2600" y="8771"/>
                      <a:pt x="2615" y="8793"/>
                    </a:cubicBezTo>
                    <a:lnTo>
                      <a:pt x="2710" y="8718"/>
                    </a:lnTo>
                    <a:lnTo>
                      <a:pt x="2783" y="8657"/>
                    </a:lnTo>
                    <a:lnTo>
                      <a:pt x="2901" y="8573"/>
                    </a:lnTo>
                    <a:lnTo>
                      <a:pt x="3014" y="8454"/>
                    </a:lnTo>
                    <a:lnTo>
                      <a:pt x="3163" y="8517"/>
                    </a:lnTo>
                    <a:lnTo>
                      <a:pt x="3234" y="8332"/>
                    </a:lnTo>
                    <a:lnTo>
                      <a:pt x="3204" y="8168"/>
                    </a:lnTo>
                    <a:cubicBezTo>
                      <a:pt x="3198" y="8144"/>
                      <a:pt x="3194" y="8120"/>
                      <a:pt x="3192" y="8095"/>
                    </a:cubicBezTo>
                    <a:cubicBezTo>
                      <a:pt x="3189" y="8071"/>
                      <a:pt x="3189" y="8046"/>
                      <a:pt x="3190" y="8021"/>
                    </a:cubicBezTo>
                    <a:cubicBezTo>
                      <a:pt x="3191" y="7991"/>
                      <a:pt x="3195" y="7962"/>
                      <a:pt x="3201" y="7933"/>
                    </a:cubicBezTo>
                    <a:cubicBezTo>
                      <a:pt x="3207" y="7905"/>
                      <a:pt x="3216" y="7877"/>
                      <a:pt x="3227" y="7849"/>
                    </a:cubicBezTo>
                    <a:cubicBezTo>
                      <a:pt x="3217" y="7748"/>
                      <a:pt x="3223" y="7645"/>
                      <a:pt x="3247" y="7546"/>
                    </a:cubicBezTo>
                    <a:cubicBezTo>
                      <a:pt x="3264" y="7470"/>
                      <a:pt x="3293" y="7396"/>
                      <a:pt x="3329" y="7327"/>
                    </a:cubicBezTo>
                    <a:lnTo>
                      <a:pt x="3444" y="7234"/>
                    </a:lnTo>
                    <a:lnTo>
                      <a:pt x="3430" y="7485"/>
                    </a:lnTo>
                    <a:cubicBezTo>
                      <a:pt x="3411" y="7540"/>
                      <a:pt x="3396" y="7596"/>
                      <a:pt x="3385" y="7653"/>
                    </a:cubicBezTo>
                    <a:cubicBezTo>
                      <a:pt x="3373" y="7710"/>
                      <a:pt x="3365" y="7767"/>
                      <a:pt x="3360" y="7825"/>
                    </a:cubicBezTo>
                    <a:cubicBezTo>
                      <a:pt x="3354" y="7919"/>
                      <a:pt x="3356" y="8013"/>
                      <a:pt x="3368" y="8106"/>
                    </a:cubicBezTo>
                    <a:cubicBezTo>
                      <a:pt x="3379" y="8187"/>
                      <a:pt x="3397" y="8267"/>
                      <a:pt x="3422" y="8345"/>
                    </a:cubicBezTo>
                    <a:cubicBezTo>
                      <a:pt x="3340" y="8427"/>
                      <a:pt x="3288" y="8537"/>
                      <a:pt x="3280" y="8656"/>
                    </a:cubicBezTo>
                    <a:cubicBezTo>
                      <a:pt x="3274" y="8749"/>
                      <a:pt x="3295" y="8844"/>
                      <a:pt x="3271" y="8935"/>
                    </a:cubicBezTo>
                    <a:cubicBezTo>
                      <a:pt x="3243" y="9042"/>
                      <a:pt x="3159" y="9123"/>
                      <a:pt x="3129" y="9229"/>
                    </a:cubicBezTo>
                    <a:cubicBezTo>
                      <a:pt x="3102" y="9326"/>
                      <a:pt x="3124" y="9428"/>
                      <a:pt x="3158" y="9523"/>
                    </a:cubicBezTo>
                    <a:cubicBezTo>
                      <a:pt x="3174" y="9569"/>
                      <a:pt x="3193" y="9615"/>
                      <a:pt x="3216" y="9658"/>
                    </a:cubicBezTo>
                    <a:lnTo>
                      <a:pt x="3370" y="9728"/>
                    </a:lnTo>
                    <a:lnTo>
                      <a:pt x="3469" y="9567"/>
                    </a:lnTo>
                    <a:lnTo>
                      <a:pt x="3555" y="9435"/>
                    </a:lnTo>
                    <a:cubicBezTo>
                      <a:pt x="3548" y="9315"/>
                      <a:pt x="3556" y="9195"/>
                      <a:pt x="3582" y="9078"/>
                    </a:cubicBezTo>
                    <a:cubicBezTo>
                      <a:pt x="3593" y="9028"/>
                      <a:pt x="3607" y="8980"/>
                      <a:pt x="3625" y="8931"/>
                    </a:cubicBezTo>
                    <a:lnTo>
                      <a:pt x="3781" y="9148"/>
                    </a:lnTo>
                    <a:lnTo>
                      <a:pt x="3692" y="9452"/>
                    </a:lnTo>
                    <a:lnTo>
                      <a:pt x="3590" y="9709"/>
                    </a:lnTo>
                    <a:lnTo>
                      <a:pt x="3551" y="9951"/>
                    </a:lnTo>
                    <a:lnTo>
                      <a:pt x="3614" y="10088"/>
                    </a:lnTo>
                    <a:lnTo>
                      <a:pt x="3910" y="10264"/>
                    </a:lnTo>
                    <a:cubicBezTo>
                      <a:pt x="3854" y="10376"/>
                      <a:pt x="3944" y="10508"/>
                      <a:pt x="4063" y="10489"/>
                    </a:cubicBezTo>
                    <a:cubicBezTo>
                      <a:pt x="4153" y="10475"/>
                      <a:pt x="4224" y="10360"/>
                      <a:pt x="4314" y="10403"/>
                    </a:cubicBezTo>
                    <a:cubicBezTo>
                      <a:pt x="4429" y="10458"/>
                      <a:pt x="4381" y="10642"/>
                      <a:pt x="4254" y="10627"/>
                    </a:cubicBezTo>
                    <a:cubicBezTo>
                      <a:pt x="4226" y="10692"/>
                      <a:pt x="4197" y="10756"/>
                      <a:pt x="4167" y="10819"/>
                    </a:cubicBezTo>
                    <a:cubicBezTo>
                      <a:pt x="4138" y="10883"/>
                      <a:pt x="4107" y="10946"/>
                      <a:pt x="4076" y="11009"/>
                    </a:cubicBezTo>
                    <a:cubicBezTo>
                      <a:pt x="4061" y="11039"/>
                      <a:pt x="4046" y="11069"/>
                      <a:pt x="4030" y="11099"/>
                    </a:cubicBezTo>
                    <a:cubicBezTo>
                      <a:pt x="4015" y="11129"/>
                      <a:pt x="3999" y="11159"/>
                      <a:pt x="3983" y="11189"/>
                    </a:cubicBezTo>
                    <a:lnTo>
                      <a:pt x="3821" y="11210"/>
                    </a:lnTo>
                    <a:lnTo>
                      <a:pt x="3671" y="11198"/>
                    </a:lnTo>
                    <a:lnTo>
                      <a:pt x="3607" y="11127"/>
                    </a:lnTo>
                    <a:lnTo>
                      <a:pt x="3570" y="10992"/>
                    </a:lnTo>
                    <a:lnTo>
                      <a:pt x="3404" y="10967"/>
                    </a:lnTo>
                    <a:cubicBezTo>
                      <a:pt x="3369" y="11001"/>
                      <a:pt x="3323" y="11011"/>
                      <a:pt x="3282" y="11001"/>
                    </a:cubicBezTo>
                    <a:cubicBezTo>
                      <a:pt x="3241" y="10991"/>
                      <a:pt x="3204" y="10962"/>
                      <a:pt x="3186" y="10916"/>
                    </a:cubicBezTo>
                    <a:cubicBezTo>
                      <a:pt x="3168" y="10869"/>
                      <a:pt x="3179" y="10818"/>
                      <a:pt x="3172" y="10769"/>
                    </a:cubicBezTo>
                    <a:cubicBezTo>
                      <a:pt x="3160" y="10691"/>
                      <a:pt x="3109" y="10626"/>
                      <a:pt x="3037" y="10600"/>
                    </a:cubicBezTo>
                    <a:cubicBezTo>
                      <a:pt x="3019" y="10563"/>
                      <a:pt x="3002" y="10526"/>
                      <a:pt x="2986" y="10488"/>
                    </a:cubicBezTo>
                    <a:cubicBezTo>
                      <a:pt x="2970" y="10450"/>
                      <a:pt x="2955" y="10412"/>
                      <a:pt x="2941" y="10373"/>
                    </a:cubicBezTo>
                    <a:cubicBezTo>
                      <a:pt x="2933" y="10352"/>
                      <a:pt x="2926" y="10330"/>
                      <a:pt x="2919" y="10309"/>
                    </a:cubicBezTo>
                    <a:cubicBezTo>
                      <a:pt x="2912" y="10287"/>
                      <a:pt x="2905" y="10265"/>
                      <a:pt x="2898" y="10244"/>
                    </a:cubicBezTo>
                    <a:cubicBezTo>
                      <a:pt x="2909" y="10212"/>
                      <a:pt x="2909" y="10175"/>
                      <a:pt x="2898" y="10142"/>
                    </a:cubicBezTo>
                    <a:cubicBezTo>
                      <a:pt x="2885" y="10105"/>
                      <a:pt x="2858" y="10074"/>
                      <a:pt x="2823" y="10057"/>
                    </a:cubicBezTo>
                    <a:cubicBezTo>
                      <a:pt x="2848" y="9941"/>
                      <a:pt x="2733" y="9849"/>
                      <a:pt x="2632" y="9902"/>
                    </a:cubicBezTo>
                    <a:cubicBezTo>
                      <a:pt x="2591" y="9924"/>
                      <a:pt x="2569" y="9967"/>
                      <a:pt x="2547" y="10009"/>
                    </a:cubicBezTo>
                    <a:cubicBezTo>
                      <a:pt x="2525" y="10049"/>
                      <a:pt x="2501" y="10089"/>
                      <a:pt x="2475" y="10128"/>
                    </a:cubicBezTo>
                    <a:cubicBezTo>
                      <a:pt x="2450" y="10167"/>
                      <a:pt x="2424" y="10204"/>
                      <a:pt x="2396" y="10241"/>
                    </a:cubicBezTo>
                    <a:cubicBezTo>
                      <a:pt x="2368" y="10189"/>
                      <a:pt x="2342" y="10135"/>
                      <a:pt x="2319" y="10082"/>
                    </a:cubicBezTo>
                    <a:cubicBezTo>
                      <a:pt x="2274" y="9979"/>
                      <a:pt x="2236" y="9871"/>
                      <a:pt x="2228" y="9759"/>
                    </a:cubicBezTo>
                    <a:cubicBezTo>
                      <a:pt x="2222" y="9676"/>
                      <a:pt x="2234" y="9592"/>
                      <a:pt x="2222" y="9509"/>
                    </a:cubicBezTo>
                    <a:cubicBezTo>
                      <a:pt x="2209" y="9423"/>
                      <a:pt x="2171" y="9345"/>
                      <a:pt x="2137" y="9266"/>
                    </a:cubicBezTo>
                    <a:cubicBezTo>
                      <a:pt x="2110" y="9204"/>
                      <a:pt x="2086" y="9141"/>
                      <a:pt x="2063" y="9078"/>
                    </a:cubicBezTo>
                    <a:cubicBezTo>
                      <a:pt x="1935" y="9043"/>
                      <a:pt x="1918" y="8860"/>
                      <a:pt x="2037" y="8800"/>
                    </a:cubicBezTo>
                    <a:cubicBezTo>
                      <a:pt x="2074" y="8782"/>
                      <a:pt x="2116" y="8785"/>
                      <a:pt x="2150" y="8808"/>
                    </a:cubicBezTo>
                    <a:cubicBezTo>
                      <a:pt x="2153" y="8728"/>
                      <a:pt x="2174" y="8652"/>
                      <a:pt x="2212" y="8583"/>
                    </a:cubicBezTo>
                    <a:cubicBezTo>
                      <a:pt x="2231" y="8546"/>
                      <a:pt x="2256" y="8512"/>
                      <a:pt x="2284" y="8481"/>
                    </a:cubicBezTo>
                    <a:lnTo>
                      <a:pt x="2387" y="8240"/>
                    </a:lnTo>
                    <a:lnTo>
                      <a:pt x="2343" y="8068"/>
                    </a:lnTo>
                    <a:lnTo>
                      <a:pt x="2239" y="7936"/>
                    </a:lnTo>
                    <a:lnTo>
                      <a:pt x="2125" y="7822"/>
                    </a:lnTo>
                    <a:lnTo>
                      <a:pt x="2133" y="7635"/>
                    </a:lnTo>
                    <a:lnTo>
                      <a:pt x="2028" y="7463"/>
                    </a:lnTo>
                    <a:lnTo>
                      <a:pt x="1894" y="7270"/>
                    </a:lnTo>
                    <a:lnTo>
                      <a:pt x="1781" y="6957"/>
                    </a:lnTo>
                    <a:cubicBezTo>
                      <a:pt x="1771" y="6895"/>
                      <a:pt x="1732" y="6843"/>
                      <a:pt x="1677" y="6821"/>
                    </a:cubicBezTo>
                    <a:cubicBezTo>
                      <a:pt x="1635" y="6803"/>
                      <a:pt x="1588" y="6804"/>
                      <a:pt x="1543" y="6807"/>
                    </a:cubicBezTo>
                    <a:cubicBezTo>
                      <a:pt x="1530" y="6808"/>
                      <a:pt x="1516" y="6810"/>
                      <a:pt x="1503" y="6811"/>
                    </a:cubicBezTo>
                    <a:cubicBezTo>
                      <a:pt x="1489" y="6813"/>
                      <a:pt x="1475" y="6815"/>
                      <a:pt x="1462" y="6816"/>
                    </a:cubicBezTo>
                    <a:lnTo>
                      <a:pt x="1343" y="7026"/>
                    </a:lnTo>
                    <a:lnTo>
                      <a:pt x="1295" y="7127"/>
                    </a:lnTo>
                    <a:lnTo>
                      <a:pt x="1160" y="7089"/>
                    </a:lnTo>
                    <a:lnTo>
                      <a:pt x="897" y="6916"/>
                    </a:lnTo>
                    <a:cubicBezTo>
                      <a:pt x="-28" y="9153"/>
                      <a:pt x="-244" y="11640"/>
                      <a:pt x="280" y="14015"/>
                    </a:cubicBezTo>
                    <a:cubicBezTo>
                      <a:pt x="823" y="16481"/>
                      <a:pt x="2134" y="18688"/>
                      <a:pt x="4005" y="20290"/>
                    </a:cubicBezTo>
                    <a:lnTo>
                      <a:pt x="3817" y="20000"/>
                    </a:lnTo>
                    <a:cubicBezTo>
                      <a:pt x="3700" y="19891"/>
                      <a:pt x="3765" y="19691"/>
                      <a:pt x="3920" y="19678"/>
                    </a:cubicBezTo>
                    <a:cubicBezTo>
                      <a:pt x="3974" y="19674"/>
                      <a:pt x="4024" y="19702"/>
                      <a:pt x="4076" y="19713"/>
                    </a:cubicBezTo>
                    <a:cubicBezTo>
                      <a:pt x="4098" y="19718"/>
                      <a:pt x="4121" y="19720"/>
                      <a:pt x="4144" y="19719"/>
                    </a:cubicBezTo>
                    <a:cubicBezTo>
                      <a:pt x="4166" y="19718"/>
                      <a:pt x="4188" y="19714"/>
                      <a:pt x="4209" y="19708"/>
                    </a:cubicBezTo>
                    <a:cubicBezTo>
                      <a:pt x="4210" y="19659"/>
                      <a:pt x="4201" y="19611"/>
                      <a:pt x="4183" y="19566"/>
                    </a:cubicBezTo>
                    <a:cubicBezTo>
                      <a:pt x="4166" y="19521"/>
                      <a:pt x="4138" y="19480"/>
                      <a:pt x="4114" y="19439"/>
                    </a:cubicBezTo>
                    <a:cubicBezTo>
                      <a:pt x="4101" y="19419"/>
                      <a:pt x="4090" y="19398"/>
                      <a:pt x="4078" y="19376"/>
                    </a:cubicBezTo>
                    <a:cubicBezTo>
                      <a:pt x="4067" y="19355"/>
                      <a:pt x="4057" y="19333"/>
                      <a:pt x="4047" y="19311"/>
                    </a:cubicBezTo>
                    <a:cubicBezTo>
                      <a:pt x="4013" y="19278"/>
                      <a:pt x="3986" y="19239"/>
                      <a:pt x="3967" y="19195"/>
                    </a:cubicBezTo>
                    <a:cubicBezTo>
                      <a:pt x="3954" y="19166"/>
                      <a:pt x="3945" y="19135"/>
                      <a:pt x="3940" y="19103"/>
                    </a:cubicBezTo>
                    <a:lnTo>
                      <a:pt x="3987" y="19045"/>
                    </a:lnTo>
                    <a:lnTo>
                      <a:pt x="3910" y="18905"/>
                    </a:lnTo>
                    <a:lnTo>
                      <a:pt x="3723" y="18620"/>
                    </a:lnTo>
                    <a:lnTo>
                      <a:pt x="3729" y="18545"/>
                    </a:lnTo>
                    <a:lnTo>
                      <a:pt x="3714" y="18412"/>
                    </a:lnTo>
                    <a:lnTo>
                      <a:pt x="3648" y="18285"/>
                    </a:lnTo>
                    <a:cubicBezTo>
                      <a:pt x="3641" y="18260"/>
                      <a:pt x="3639" y="18234"/>
                      <a:pt x="3642" y="18209"/>
                    </a:cubicBezTo>
                    <a:cubicBezTo>
                      <a:pt x="3645" y="18183"/>
                      <a:pt x="3653" y="18158"/>
                      <a:pt x="3666" y="18136"/>
                    </a:cubicBezTo>
                    <a:cubicBezTo>
                      <a:pt x="3674" y="18121"/>
                      <a:pt x="3685" y="18108"/>
                      <a:pt x="3697" y="18096"/>
                    </a:cubicBezTo>
                    <a:cubicBezTo>
                      <a:pt x="3709" y="18084"/>
                      <a:pt x="3723" y="18074"/>
                      <a:pt x="3738" y="18066"/>
                    </a:cubicBezTo>
                    <a:lnTo>
                      <a:pt x="3759" y="17892"/>
                    </a:lnTo>
                    <a:lnTo>
                      <a:pt x="3910" y="17822"/>
                    </a:lnTo>
                    <a:cubicBezTo>
                      <a:pt x="3955" y="17797"/>
                      <a:pt x="3999" y="17771"/>
                      <a:pt x="4043" y="17743"/>
                    </a:cubicBezTo>
                    <a:cubicBezTo>
                      <a:pt x="4090" y="17713"/>
                      <a:pt x="4136" y="17680"/>
                      <a:pt x="4181" y="17646"/>
                    </a:cubicBezTo>
                    <a:lnTo>
                      <a:pt x="4288" y="17589"/>
                    </a:lnTo>
                    <a:lnTo>
                      <a:pt x="4420" y="17511"/>
                    </a:lnTo>
                    <a:lnTo>
                      <a:pt x="4537" y="17493"/>
                    </a:lnTo>
                    <a:lnTo>
                      <a:pt x="4719" y="17408"/>
                    </a:lnTo>
                    <a:lnTo>
                      <a:pt x="4830" y="17311"/>
                    </a:lnTo>
                    <a:lnTo>
                      <a:pt x="4902" y="17241"/>
                    </a:lnTo>
                    <a:lnTo>
                      <a:pt x="4942" y="17203"/>
                    </a:lnTo>
                    <a:lnTo>
                      <a:pt x="4987" y="17140"/>
                    </a:lnTo>
                    <a:lnTo>
                      <a:pt x="5036" y="17057"/>
                    </a:lnTo>
                    <a:lnTo>
                      <a:pt x="5123" y="16982"/>
                    </a:lnTo>
                    <a:lnTo>
                      <a:pt x="5166" y="16909"/>
                    </a:lnTo>
                    <a:lnTo>
                      <a:pt x="5244" y="16826"/>
                    </a:lnTo>
                    <a:lnTo>
                      <a:pt x="5296" y="16749"/>
                    </a:lnTo>
                    <a:lnTo>
                      <a:pt x="5337" y="16604"/>
                    </a:lnTo>
                    <a:lnTo>
                      <a:pt x="5371" y="16512"/>
                    </a:lnTo>
                    <a:lnTo>
                      <a:pt x="5474" y="16425"/>
                    </a:lnTo>
                    <a:lnTo>
                      <a:pt x="5457" y="16351"/>
                    </a:lnTo>
                    <a:lnTo>
                      <a:pt x="5474" y="16246"/>
                    </a:lnTo>
                    <a:lnTo>
                      <a:pt x="5442" y="16130"/>
                    </a:lnTo>
                    <a:cubicBezTo>
                      <a:pt x="5390" y="16118"/>
                      <a:pt x="5337" y="16109"/>
                      <a:pt x="5284" y="16104"/>
                    </a:cubicBezTo>
                    <a:cubicBezTo>
                      <a:pt x="5241" y="16100"/>
                      <a:pt x="5198" y="16099"/>
                      <a:pt x="5155" y="16099"/>
                    </a:cubicBezTo>
                    <a:lnTo>
                      <a:pt x="5046" y="16086"/>
                    </a:lnTo>
                    <a:cubicBezTo>
                      <a:pt x="5003" y="16070"/>
                      <a:pt x="4962" y="16054"/>
                      <a:pt x="4919" y="16036"/>
                    </a:cubicBezTo>
                    <a:cubicBezTo>
                      <a:pt x="4873" y="16017"/>
                      <a:pt x="4825" y="15995"/>
                      <a:pt x="4776" y="15986"/>
                    </a:cubicBezTo>
                    <a:cubicBezTo>
                      <a:pt x="4735" y="15980"/>
                      <a:pt x="4694" y="15983"/>
                      <a:pt x="4653" y="15985"/>
                    </a:cubicBezTo>
                    <a:cubicBezTo>
                      <a:pt x="4611" y="15988"/>
                      <a:pt x="4570" y="15990"/>
                      <a:pt x="4529" y="15984"/>
                    </a:cubicBezTo>
                    <a:cubicBezTo>
                      <a:pt x="4506" y="15980"/>
                      <a:pt x="4484" y="15974"/>
                      <a:pt x="4463" y="15965"/>
                    </a:cubicBezTo>
                    <a:cubicBezTo>
                      <a:pt x="4441" y="15956"/>
                      <a:pt x="4421" y="15945"/>
                      <a:pt x="4402" y="15931"/>
                    </a:cubicBezTo>
                    <a:cubicBezTo>
                      <a:pt x="4378" y="15910"/>
                      <a:pt x="4356" y="15888"/>
                      <a:pt x="4335" y="15864"/>
                    </a:cubicBezTo>
                    <a:cubicBezTo>
                      <a:pt x="4314" y="15841"/>
                      <a:pt x="4294" y="15816"/>
                      <a:pt x="4275" y="15791"/>
                    </a:cubicBezTo>
                    <a:cubicBezTo>
                      <a:pt x="4252" y="15758"/>
                      <a:pt x="4230" y="15723"/>
                      <a:pt x="4218" y="15685"/>
                    </a:cubicBezTo>
                    <a:cubicBezTo>
                      <a:pt x="4207" y="15651"/>
                      <a:pt x="4205" y="15615"/>
                      <a:pt x="4209" y="15580"/>
                    </a:cubicBezTo>
                    <a:lnTo>
                      <a:pt x="4288" y="15527"/>
                    </a:lnTo>
                    <a:lnTo>
                      <a:pt x="4478" y="15527"/>
                    </a:lnTo>
                    <a:lnTo>
                      <a:pt x="4692" y="15564"/>
                    </a:lnTo>
                    <a:cubicBezTo>
                      <a:pt x="4722" y="15571"/>
                      <a:pt x="4752" y="15576"/>
                      <a:pt x="4782" y="15581"/>
                    </a:cubicBezTo>
                    <a:cubicBezTo>
                      <a:pt x="4812" y="15586"/>
                      <a:pt x="4842" y="15590"/>
                      <a:pt x="4873" y="15592"/>
                    </a:cubicBezTo>
                    <a:cubicBezTo>
                      <a:pt x="4899" y="15595"/>
                      <a:pt x="4925" y="15597"/>
                      <a:pt x="4952" y="15597"/>
                    </a:cubicBezTo>
                    <a:cubicBezTo>
                      <a:pt x="4978" y="15598"/>
                      <a:pt x="5004" y="15598"/>
                      <a:pt x="5030" y="15598"/>
                    </a:cubicBezTo>
                    <a:cubicBezTo>
                      <a:pt x="5060" y="15585"/>
                      <a:pt x="5090" y="15574"/>
                      <a:pt x="5121" y="15565"/>
                    </a:cubicBezTo>
                    <a:cubicBezTo>
                      <a:pt x="5152" y="15555"/>
                      <a:pt x="5183" y="15547"/>
                      <a:pt x="5215" y="15540"/>
                    </a:cubicBezTo>
                    <a:cubicBezTo>
                      <a:pt x="5230" y="15536"/>
                      <a:pt x="5246" y="15532"/>
                      <a:pt x="5262" y="15529"/>
                    </a:cubicBezTo>
                    <a:cubicBezTo>
                      <a:pt x="5278" y="15527"/>
                      <a:pt x="5294" y="15524"/>
                      <a:pt x="5310" y="15522"/>
                    </a:cubicBezTo>
                    <a:lnTo>
                      <a:pt x="5420" y="15522"/>
                    </a:lnTo>
                    <a:lnTo>
                      <a:pt x="5548" y="15517"/>
                    </a:lnTo>
                    <a:lnTo>
                      <a:pt x="5651" y="15473"/>
                    </a:lnTo>
                    <a:lnTo>
                      <a:pt x="5733" y="15391"/>
                    </a:lnTo>
                    <a:lnTo>
                      <a:pt x="5812" y="15363"/>
                    </a:lnTo>
                    <a:lnTo>
                      <a:pt x="5931" y="15345"/>
                    </a:lnTo>
                    <a:lnTo>
                      <a:pt x="6043" y="15318"/>
                    </a:lnTo>
                    <a:cubicBezTo>
                      <a:pt x="6118" y="15302"/>
                      <a:pt x="6196" y="15290"/>
                      <a:pt x="6272" y="15284"/>
                    </a:cubicBezTo>
                    <a:cubicBezTo>
                      <a:pt x="6320" y="15281"/>
                      <a:pt x="6367" y="15279"/>
                      <a:pt x="6415" y="15279"/>
                    </a:cubicBezTo>
                    <a:lnTo>
                      <a:pt x="6470" y="15247"/>
                    </a:lnTo>
                    <a:lnTo>
                      <a:pt x="6526" y="15171"/>
                    </a:lnTo>
                    <a:lnTo>
                      <a:pt x="6604" y="15153"/>
                    </a:lnTo>
                    <a:lnTo>
                      <a:pt x="6697" y="15079"/>
                    </a:lnTo>
                    <a:lnTo>
                      <a:pt x="6703" y="14972"/>
                    </a:lnTo>
                    <a:lnTo>
                      <a:pt x="6772" y="14885"/>
                    </a:lnTo>
                    <a:lnTo>
                      <a:pt x="6828" y="14914"/>
                    </a:lnTo>
                    <a:lnTo>
                      <a:pt x="6892" y="14878"/>
                    </a:lnTo>
                    <a:lnTo>
                      <a:pt x="6892" y="14809"/>
                    </a:lnTo>
                    <a:lnTo>
                      <a:pt x="6984" y="14735"/>
                    </a:lnTo>
                    <a:lnTo>
                      <a:pt x="7034" y="14655"/>
                    </a:lnTo>
                    <a:cubicBezTo>
                      <a:pt x="7039" y="14634"/>
                      <a:pt x="7042" y="14613"/>
                      <a:pt x="7042" y="14591"/>
                    </a:cubicBezTo>
                    <a:cubicBezTo>
                      <a:pt x="7042" y="14570"/>
                      <a:pt x="7039" y="14549"/>
                      <a:pt x="7034" y="14528"/>
                    </a:cubicBezTo>
                    <a:cubicBezTo>
                      <a:pt x="7029" y="14507"/>
                      <a:pt x="7022" y="14486"/>
                      <a:pt x="7012" y="14467"/>
                    </a:cubicBezTo>
                    <a:cubicBezTo>
                      <a:pt x="7002" y="14447"/>
                      <a:pt x="6990" y="14429"/>
                      <a:pt x="6976" y="14412"/>
                    </a:cubicBezTo>
                    <a:lnTo>
                      <a:pt x="6945" y="14323"/>
                    </a:lnTo>
                    <a:lnTo>
                      <a:pt x="6924" y="14220"/>
                    </a:lnTo>
                    <a:lnTo>
                      <a:pt x="6701" y="14069"/>
                    </a:lnTo>
                    <a:cubicBezTo>
                      <a:pt x="6651" y="14056"/>
                      <a:pt x="6611" y="14018"/>
                      <a:pt x="6592" y="13968"/>
                    </a:cubicBezTo>
                    <a:cubicBezTo>
                      <a:pt x="6577" y="13928"/>
                      <a:pt x="6577" y="13884"/>
                      <a:pt x="6592" y="13845"/>
                    </a:cubicBezTo>
                    <a:lnTo>
                      <a:pt x="6651" y="13752"/>
                    </a:lnTo>
                    <a:lnTo>
                      <a:pt x="6633" y="13667"/>
                    </a:lnTo>
                    <a:lnTo>
                      <a:pt x="6517" y="13683"/>
                    </a:lnTo>
                    <a:cubicBezTo>
                      <a:pt x="6494" y="13697"/>
                      <a:pt x="6473" y="13712"/>
                      <a:pt x="6452" y="13727"/>
                    </a:cubicBezTo>
                    <a:cubicBezTo>
                      <a:pt x="6431" y="13743"/>
                      <a:pt x="6410" y="13760"/>
                      <a:pt x="6390" y="13777"/>
                    </a:cubicBezTo>
                    <a:cubicBezTo>
                      <a:pt x="6375" y="13790"/>
                      <a:pt x="6360" y="13804"/>
                      <a:pt x="6346" y="13818"/>
                    </a:cubicBezTo>
                    <a:cubicBezTo>
                      <a:pt x="6332" y="13832"/>
                      <a:pt x="6318" y="13846"/>
                      <a:pt x="6305" y="13861"/>
                    </a:cubicBezTo>
                    <a:lnTo>
                      <a:pt x="6126" y="13861"/>
                    </a:lnTo>
                    <a:lnTo>
                      <a:pt x="6000" y="13850"/>
                    </a:lnTo>
                    <a:lnTo>
                      <a:pt x="5870" y="13844"/>
                    </a:lnTo>
                    <a:lnTo>
                      <a:pt x="5803" y="13719"/>
                    </a:lnTo>
                    <a:lnTo>
                      <a:pt x="5822" y="13546"/>
                    </a:lnTo>
                    <a:cubicBezTo>
                      <a:pt x="5896" y="13520"/>
                      <a:pt x="5900" y="13413"/>
                      <a:pt x="5829" y="13382"/>
                    </a:cubicBezTo>
                    <a:cubicBezTo>
                      <a:pt x="5806" y="13372"/>
                      <a:pt x="5777" y="13376"/>
                      <a:pt x="5758" y="13394"/>
                    </a:cubicBezTo>
                    <a:cubicBezTo>
                      <a:pt x="5771" y="13469"/>
                      <a:pt x="5694" y="13526"/>
                      <a:pt x="5631" y="13487"/>
                    </a:cubicBezTo>
                    <a:cubicBezTo>
                      <a:pt x="5594" y="13464"/>
                      <a:pt x="5584" y="13416"/>
                      <a:pt x="5606" y="13378"/>
                    </a:cubicBezTo>
                    <a:cubicBezTo>
                      <a:pt x="5610" y="13314"/>
                      <a:pt x="5606" y="13248"/>
                      <a:pt x="5595" y="13185"/>
                    </a:cubicBezTo>
                    <a:cubicBezTo>
                      <a:pt x="5585" y="13123"/>
                      <a:pt x="5567" y="13063"/>
                      <a:pt x="5544" y="13006"/>
                    </a:cubicBezTo>
                    <a:cubicBezTo>
                      <a:pt x="5546" y="12977"/>
                      <a:pt x="5548" y="12947"/>
                      <a:pt x="5548" y="12918"/>
                    </a:cubicBezTo>
                    <a:cubicBezTo>
                      <a:pt x="5548" y="12888"/>
                      <a:pt x="5546" y="12858"/>
                      <a:pt x="5544" y="12828"/>
                    </a:cubicBezTo>
                    <a:cubicBezTo>
                      <a:pt x="5541" y="12806"/>
                      <a:pt x="5538" y="12783"/>
                      <a:pt x="5535" y="12761"/>
                    </a:cubicBezTo>
                    <a:cubicBezTo>
                      <a:pt x="5531" y="12739"/>
                      <a:pt x="5527" y="12716"/>
                      <a:pt x="5522" y="12694"/>
                    </a:cubicBezTo>
                    <a:lnTo>
                      <a:pt x="5536" y="12531"/>
                    </a:lnTo>
                    <a:cubicBezTo>
                      <a:pt x="5590" y="12542"/>
                      <a:pt x="5640" y="12567"/>
                      <a:pt x="5684" y="12600"/>
                    </a:cubicBezTo>
                    <a:cubicBezTo>
                      <a:pt x="5747" y="12647"/>
                      <a:pt x="5795" y="12712"/>
                      <a:pt x="5826" y="12786"/>
                    </a:cubicBezTo>
                    <a:cubicBezTo>
                      <a:pt x="5854" y="12849"/>
                      <a:pt x="5868" y="12917"/>
                      <a:pt x="5877" y="12986"/>
                    </a:cubicBezTo>
                    <a:cubicBezTo>
                      <a:pt x="5881" y="13025"/>
                      <a:pt x="5883" y="13065"/>
                      <a:pt x="5882" y="13105"/>
                    </a:cubicBezTo>
                    <a:cubicBezTo>
                      <a:pt x="5905" y="13112"/>
                      <a:pt x="5926" y="13121"/>
                      <a:pt x="5947" y="13134"/>
                    </a:cubicBezTo>
                    <a:cubicBezTo>
                      <a:pt x="5967" y="13146"/>
                      <a:pt x="5986" y="13162"/>
                      <a:pt x="6003" y="13179"/>
                    </a:cubicBezTo>
                    <a:cubicBezTo>
                      <a:pt x="6017" y="13193"/>
                      <a:pt x="6029" y="13209"/>
                      <a:pt x="6039" y="13226"/>
                    </a:cubicBezTo>
                    <a:cubicBezTo>
                      <a:pt x="6050" y="13243"/>
                      <a:pt x="6058" y="13261"/>
                      <a:pt x="6065" y="13280"/>
                    </a:cubicBezTo>
                    <a:lnTo>
                      <a:pt x="6145" y="13405"/>
                    </a:lnTo>
                    <a:lnTo>
                      <a:pt x="6318" y="13568"/>
                    </a:lnTo>
                    <a:lnTo>
                      <a:pt x="6581" y="13568"/>
                    </a:lnTo>
                    <a:lnTo>
                      <a:pt x="6717" y="13541"/>
                    </a:lnTo>
                    <a:lnTo>
                      <a:pt x="6761" y="13649"/>
                    </a:lnTo>
                    <a:lnTo>
                      <a:pt x="6721" y="13841"/>
                    </a:lnTo>
                    <a:lnTo>
                      <a:pt x="6861" y="13973"/>
                    </a:lnTo>
                    <a:cubicBezTo>
                      <a:pt x="6938" y="13954"/>
                      <a:pt x="7018" y="13955"/>
                      <a:pt x="7095" y="13979"/>
                    </a:cubicBezTo>
                    <a:cubicBezTo>
                      <a:pt x="7138" y="13992"/>
                      <a:pt x="7178" y="14012"/>
                      <a:pt x="7215" y="14038"/>
                    </a:cubicBezTo>
                    <a:cubicBezTo>
                      <a:pt x="7220" y="14062"/>
                      <a:pt x="7231" y="14083"/>
                      <a:pt x="7247" y="14101"/>
                    </a:cubicBezTo>
                    <a:cubicBezTo>
                      <a:pt x="7262" y="14119"/>
                      <a:pt x="7281" y="14133"/>
                      <a:pt x="7303" y="14142"/>
                    </a:cubicBezTo>
                    <a:cubicBezTo>
                      <a:pt x="7325" y="14151"/>
                      <a:pt x="7349" y="14154"/>
                      <a:pt x="7372" y="14151"/>
                    </a:cubicBezTo>
                    <a:cubicBezTo>
                      <a:pt x="7395" y="14148"/>
                      <a:pt x="7417" y="14139"/>
                      <a:pt x="7437" y="14124"/>
                    </a:cubicBezTo>
                    <a:lnTo>
                      <a:pt x="7537" y="14119"/>
                    </a:lnTo>
                    <a:lnTo>
                      <a:pt x="7637" y="14165"/>
                    </a:lnTo>
                    <a:lnTo>
                      <a:pt x="7830" y="14189"/>
                    </a:lnTo>
                    <a:lnTo>
                      <a:pt x="8083" y="14204"/>
                    </a:lnTo>
                    <a:lnTo>
                      <a:pt x="8220" y="14216"/>
                    </a:lnTo>
                    <a:lnTo>
                      <a:pt x="8348" y="14408"/>
                    </a:lnTo>
                    <a:lnTo>
                      <a:pt x="8358" y="14547"/>
                    </a:lnTo>
                    <a:cubicBezTo>
                      <a:pt x="8381" y="14559"/>
                      <a:pt x="8404" y="14573"/>
                      <a:pt x="8426" y="14587"/>
                    </a:cubicBezTo>
                    <a:cubicBezTo>
                      <a:pt x="8448" y="14601"/>
                      <a:pt x="8470" y="14615"/>
                      <a:pt x="8491" y="14631"/>
                    </a:cubicBezTo>
                    <a:cubicBezTo>
                      <a:pt x="8506" y="14641"/>
                      <a:pt x="8521" y="14652"/>
                      <a:pt x="8535" y="14664"/>
                    </a:cubicBezTo>
                    <a:cubicBezTo>
                      <a:pt x="8550" y="14675"/>
                      <a:pt x="8564" y="14687"/>
                      <a:pt x="8578" y="14700"/>
                    </a:cubicBezTo>
                    <a:lnTo>
                      <a:pt x="8668" y="14798"/>
                    </a:lnTo>
                    <a:lnTo>
                      <a:pt x="8641" y="14877"/>
                    </a:lnTo>
                    <a:lnTo>
                      <a:pt x="8633" y="14960"/>
                    </a:lnTo>
                    <a:lnTo>
                      <a:pt x="8672" y="15030"/>
                    </a:lnTo>
                    <a:lnTo>
                      <a:pt x="8824" y="15128"/>
                    </a:lnTo>
                    <a:lnTo>
                      <a:pt x="8904" y="15184"/>
                    </a:lnTo>
                    <a:lnTo>
                      <a:pt x="8994" y="15247"/>
                    </a:lnTo>
                    <a:lnTo>
                      <a:pt x="9091" y="15217"/>
                    </a:lnTo>
                    <a:lnTo>
                      <a:pt x="9193" y="15160"/>
                    </a:lnTo>
                    <a:lnTo>
                      <a:pt x="9290" y="15191"/>
                    </a:lnTo>
                    <a:lnTo>
                      <a:pt x="9374" y="15367"/>
                    </a:lnTo>
                    <a:cubicBezTo>
                      <a:pt x="9375" y="15404"/>
                      <a:pt x="9377" y="15442"/>
                      <a:pt x="9378" y="15479"/>
                    </a:cubicBezTo>
                    <a:cubicBezTo>
                      <a:pt x="9379" y="15517"/>
                      <a:pt x="9380" y="15555"/>
                      <a:pt x="9380" y="15592"/>
                    </a:cubicBezTo>
                    <a:cubicBezTo>
                      <a:pt x="9380" y="15612"/>
                      <a:pt x="9380" y="15631"/>
                      <a:pt x="9380" y="15650"/>
                    </a:cubicBezTo>
                    <a:cubicBezTo>
                      <a:pt x="9380" y="15670"/>
                      <a:pt x="9380" y="15689"/>
                      <a:pt x="9380" y="15708"/>
                    </a:cubicBezTo>
                    <a:lnTo>
                      <a:pt x="9380" y="15928"/>
                    </a:lnTo>
                    <a:lnTo>
                      <a:pt x="9450" y="16212"/>
                    </a:lnTo>
                    <a:lnTo>
                      <a:pt x="9500" y="16340"/>
                    </a:lnTo>
                    <a:lnTo>
                      <a:pt x="9557" y="16446"/>
                    </a:lnTo>
                    <a:cubicBezTo>
                      <a:pt x="9573" y="16465"/>
                      <a:pt x="9587" y="16485"/>
                      <a:pt x="9600" y="16507"/>
                    </a:cubicBezTo>
                    <a:cubicBezTo>
                      <a:pt x="9613" y="16528"/>
                      <a:pt x="9625" y="16551"/>
                      <a:pt x="9635" y="16574"/>
                    </a:cubicBezTo>
                    <a:cubicBezTo>
                      <a:pt x="9642" y="16591"/>
                      <a:pt x="9649" y="16609"/>
                      <a:pt x="9654" y="16628"/>
                    </a:cubicBezTo>
                    <a:cubicBezTo>
                      <a:pt x="9660" y="16646"/>
                      <a:pt x="9664" y="16664"/>
                      <a:pt x="9668" y="16683"/>
                    </a:cubicBezTo>
                    <a:lnTo>
                      <a:pt x="9697" y="16770"/>
                    </a:lnTo>
                    <a:lnTo>
                      <a:pt x="9751" y="16875"/>
                    </a:lnTo>
                    <a:lnTo>
                      <a:pt x="9818" y="17033"/>
                    </a:lnTo>
                    <a:lnTo>
                      <a:pt x="9897" y="17096"/>
                    </a:lnTo>
                    <a:lnTo>
                      <a:pt x="9971" y="17221"/>
                    </a:lnTo>
                    <a:lnTo>
                      <a:pt x="9987" y="17323"/>
                    </a:lnTo>
                    <a:lnTo>
                      <a:pt x="10031" y="17469"/>
                    </a:lnTo>
                    <a:lnTo>
                      <a:pt x="10088" y="17556"/>
                    </a:lnTo>
                    <a:lnTo>
                      <a:pt x="10175" y="17649"/>
                    </a:lnTo>
                    <a:lnTo>
                      <a:pt x="10251" y="17689"/>
                    </a:lnTo>
                    <a:lnTo>
                      <a:pt x="10313" y="17685"/>
                    </a:lnTo>
                    <a:lnTo>
                      <a:pt x="10428" y="17641"/>
                    </a:lnTo>
                    <a:cubicBezTo>
                      <a:pt x="10449" y="17634"/>
                      <a:pt x="10469" y="17625"/>
                      <a:pt x="10488" y="17615"/>
                    </a:cubicBezTo>
                    <a:cubicBezTo>
                      <a:pt x="10508" y="17604"/>
                      <a:pt x="10526" y="17591"/>
                      <a:pt x="10543" y="17577"/>
                    </a:cubicBezTo>
                    <a:cubicBezTo>
                      <a:pt x="10551" y="17570"/>
                      <a:pt x="10560" y="17563"/>
                      <a:pt x="10567" y="17556"/>
                    </a:cubicBezTo>
                    <a:cubicBezTo>
                      <a:pt x="10575" y="17548"/>
                      <a:pt x="10582" y="17541"/>
                      <a:pt x="10590" y="17533"/>
                    </a:cubicBezTo>
                    <a:cubicBezTo>
                      <a:pt x="10553" y="17471"/>
                      <a:pt x="10558" y="17393"/>
                      <a:pt x="10601" y="17337"/>
                    </a:cubicBezTo>
                    <a:cubicBezTo>
                      <a:pt x="10626" y="17305"/>
                      <a:pt x="10662" y="17284"/>
                      <a:pt x="10702" y="17279"/>
                    </a:cubicBezTo>
                    <a:lnTo>
                      <a:pt x="10753" y="17156"/>
                    </a:lnTo>
                    <a:lnTo>
                      <a:pt x="10753" y="16998"/>
                    </a:lnTo>
                    <a:lnTo>
                      <a:pt x="10786" y="16857"/>
                    </a:lnTo>
                    <a:lnTo>
                      <a:pt x="10786" y="16706"/>
                    </a:lnTo>
                    <a:lnTo>
                      <a:pt x="10782" y="16578"/>
                    </a:lnTo>
                    <a:lnTo>
                      <a:pt x="10753" y="16433"/>
                    </a:lnTo>
                    <a:lnTo>
                      <a:pt x="10757" y="16288"/>
                    </a:lnTo>
                    <a:lnTo>
                      <a:pt x="10802" y="16231"/>
                    </a:lnTo>
                    <a:cubicBezTo>
                      <a:pt x="10841" y="16207"/>
                      <a:pt x="10880" y="16184"/>
                      <a:pt x="10919" y="16161"/>
                    </a:cubicBezTo>
                    <a:cubicBezTo>
                      <a:pt x="10971" y="16130"/>
                      <a:pt x="11025" y="16100"/>
                      <a:pt x="11077" y="16070"/>
                    </a:cubicBezTo>
                    <a:cubicBezTo>
                      <a:pt x="11105" y="16027"/>
                      <a:pt x="11141" y="15989"/>
                      <a:pt x="11182" y="15959"/>
                    </a:cubicBezTo>
                    <a:cubicBezTo>
                      <a:pt x="11221" y="15932"/>
                      <a:pt x="11265" y="15911"/>
                      <a:pt x="11311" y="15900"/>
                    </a:cubicBezTo>
                    <a:cubicBezTo>
                      <a:pt x="11346" y="15887"/>
                      <a:pt x="11380" y="15871"/>
                      <a:pt x="11412" y="15850"/>
                    </a:cubicBezTo>
                    <a:cubicBezTo>
                      <a:pt x="11441" y="15830"/>
                      <a:pt x="11468" y="15806"/>
                      <a:pt x="11493" y="15780"/>
                    </a:cubicBezTo>
                    <a:cubicBezTo>
                      <a:pt x="11528" y="15741"/>
                      <a:pt x="11566" y="15705"/>
                      <a:pt x="11604" y="15669"/>
                    </a:cubicBezTo>
                    <a:cubicBezTo>
                      <a:pt x="11654" y="15623"/>
                      <a:pt x="11706" y="15578"/>
                      <a:pt x="11750" y="15525"/>
                    </a:cubicBezTo>
                    <a:cubicBezTo>
                      <a:pt x="11774" y="15495"/>
                      <a:pt x="11794" y="15465"/>
                      <a:pt x="11812" y="15432"/>
                    </a:cubicBezTo>
                    <a:lnTo>
                      <a:pt x="11886" y="15382"/>
                    </a:lnTo>
                    <a:cubicBezTo>
                      <a:pt x="11913" y="15368"/>
                      <a:pt x="11938" y="15350"/>
                      <a:pt x="11960" y="15329"/>
                    </a:cubicBezTo>
                    <a:cubicBezTo>
                      <a:pt x="11982" y="15308"/>
                      <a:pt x="12001" y="15283"/>
                      <a:pt x="12016" y="15256"/>
                    </a:cubicBezTo>
                    <a:cubicBezTo>
                      <a:pt x="12024" y="15240"/>
                      <a:pt x="12031" y="15224"/>
                      <a:pt x="12037" y="15207"/>
                    </a:cubicBezTo>
                    <a:cubicBezTo>
                      <a:pt x="12043" y="15189"/>
                      <a:pt x="12047" y="15171"/>
                      <a:pt x="12049" y="15153"/>
                    </a:cubicBezTo>
                    <a:lnTo>
                      <a:pt x="12058" y="15063"/>
                    </a:lnTo>
                    <a:lnTo>
                      <a:pt x="12167" y="15045"/>
                    </a:lnTo>
                    <a:lnTo>
                      <a:pt x="12293" y="15057"/>
                    </a:lnTo>
                    <a:lnTo>
                      <a:pt x="12414" y="15018"/>
                    </a:lnTo>
                    <a:lnTo>
                      <a:pt x="12564" y="14967"/>
                    </a:lnTo>
                    <a:cubicBezTo>
                      <a:pt x="12584" y="14956"/>
                      <a:pt x="12604" y="14944"/>
                      <a:pt x="12624" y="14932"/>
                    </a:cubicBezTo>
                    <a:cubicBezTo>
                      <a:pt x="12644" y="14921"/>
                      <a:pt x="12663" y="14908"/>
                      <a:pt x="12683" y="14895"/>
                    </a:cubicBezTo>
                    <a:cubicBezTo>
                      <a:pt x="12695" y="14887"/>
                      <a:pt x="12708" y="14878"/>
                      <a:pt x="12720" y="14870"/>
                    </a:cubicBezTo>
                    <a:cubicBezTo>
                      <a:pt x="12732" y="14861"/>
                      <a:pt x="12744" y="14852"/>
                      <a:pt x="12756" y="14843"/>
                    </a:cubicBezTo>
                    <a:lnTo>
                      <a:pt x="12835" y="14760"/>
                    </a:lnTo>
                    <a:cubicBezTo>
                      <a:pt x="12887" y="14767"/>
                      <a:pt x="12934" y="14795"/>
                      <a:pt x="12967" y="14839"/>
                    </a:cubicBezTo>
                    <a:cubicBezTo>
                      <a:pt x="12994" y="14876"/>
                      <a:pt x="13009" y="14921"/>
                      <a:pt x="13008" y="14967"/>
                    </a:cubicBezTo>
                    <a:cubicBezTo>
                      <a:pt x="12997" y="15037"/>
                      <a:pt x="13013" y="15109"/>
                      <a:pt x="13054" y="15165"/>
                    </a:cubicBezTo>
                    <a:cubicBezTo>
                      <a:pt x="13078" y="15198"/>
                      <a:pt x="13109" y="15224"/>
                      <a:pt x="13145" y="15241"/>
                    </a:cubicBezTo>
                    <a:lnTo>
                      <a:pt x="13356" y="15382"/>
                    </a:lnTo>
                    <a:lnTo>
                      <a:pt x="13435" y="15461"/>
                    </a:lnTo>
                    <a:lnTo>
                      <a:pt x="13498" y="15557"/>
                    </a:lnTo>
                    <a:lnTo>
                      <a:pt x="13527" y="15695"/>
                    </a:lnTo>
                    <a:lnTo>
                      <a:pt x="13524" y="15788"/>
                    </a:lnTo>
                    <a:lnTo>
                      <a:pt x="13556" y="15965"/>
                    </a:lnTo>
                    <a:lnTo>
                      <a:pt x="13622" y="15970"/>
                    </a:lnTo>
                    <a:lnTo>
                      <a:pt x="13751" y="15954"/>
                    </a:lnTo>
                    <a:lnTo>
                      <a:pt x="13836" y="15887"/>
                    </a:lnTo>
                    <a:lnTo>
                      <a:pt x="13907" y="15838"/>
                    </a:lnTo>
                    <a:cubicBezTo>
                      <a:pt x="13916" y="15820"/>
                      <a:pt x="13926" y="15804"/>
                      <a:pt x="13938" y="15789"/>
                    </a:cubicBezTo>
                    <a:cubicBezTo>
                      <a:pt x="13951" y="15774"/>
                      <a:pt x="13964" y="15760"/>
                      <a:pt x="13980" y="15749"/>
                    </a:cubicBezTo>
                    <a:cubicBezTo>
                      <a:pt x="13993" y="15740"/>
                      <a:pt x="14006" y="15732"/>
                      <a:pt x="14021" y="15726"/>
                    </a:cubicBezTo>
                    <a:cubicBezTo>
                      <a:pt x="14035" y="15719"/>
                      <a:pt x="14051" y="15714"/>
                      <a:pt x="14066" y="15711"/>
                    </a:cubicBezTo>
                    <a:lnTo>
                      <a:pt x="14119" y="15760"/>
                    </a:lnTo>
                    <a:lnTo>
                      <a:pt x="14169" y="15899"/>
                    </a:lnTo>
                    <a:cubicBezTo>
                      <a:pt x="14193" y="15953"/>
                      <a:pt x="14216" y="16008"/>
                      <a:pt x="14242" y="16062"/>
                    </a:cubicBezTo>
                    <a:cubicBezTo>
                      <a:pt x="14272" y="16127"/>
                      <a:pt x="14305" y="16192"/>
                      <a:pt x="14326" y="16261"/>
                    </a:cubicBezTo>
                    <a:cubicBezTo>
                      <a:pt x="14339" y="16308"/>
                      <a:pt x="14347" y="16358"/>
                      <a:pt x="14337" y="16406"/>
                    </a:cubicBezTo>
                    <a:cubicBezTo>
                      <a:pt x="14333" y="16422"/>
                      <a:pt x="14327" y="16438"/>
                      <a:pt x="14320" y="16452"/>
                    </a:cubicBezTo>
                    <a:cubicBezTo>
                      <a:pt x="14312" y="16466"/>
                      <a:pt x="14303" y="16480"/>
                      <a:pt x="14292" y="16492"/>
                    </a:cubicBezTo>
                    <a:lnTo>
                      <a:pt x="14298" y="16570"/>
                    </a:lnTo>
                    <a:lnTo>
                      <a:pt x="14358" y="16654"/>
                    </a:lnTo>
                    <a:lnTo>
                      <a:pt x="14409" y="16749"/>
                    </a:lnTo>
                    <a:cubicBezTo>
                      <a:pt x="14409" y="16797"/>
                      <a:pt x="14409" y="16847"/>
                      <a:pt x="14409" y="16895"/>
                    </a:cubicBezTo>
                    <a:cubicBezTo>
                      <a:pt x="14409" y="16955"/>
                      <a:pt x="14409" y="17014"/>
                      <a:pt x="14409" y="17073"/>
                    </a:cubicBezTo>
                    <a:lnTo>
                      <a:pt x="14449" y="17194"/>
                    </a:lnTo>
                    <a:lnTo>
                      <a:pt x="14492" y="17298"/>
                    </a:lnTo>
                    <a:lnTo>
                      <a:pt x="14575" y="17321"/>
                    </a:lnTo>
                    <a:cubicBezTo>
                      <a:pt x="14644" y="17334"/>
                      <a:pt x="14708" y="17373"/>
                      <a:pt x="14755" y="17429"/>
                    </a:cubicBezTo>
                    <a:cubicBezTo>
                      <a:pt x="14776" y="17453"/>
                      <a:pt x="14793" y="17480"/>
                      <a:pt x="14806" y="17510"/>
                    </a:cubicBezTo>
                    <a:lnTo>
                      <a:pt x="14893" y="17633"/>
                    </a:lnTo>
                    <a:lnTo>
                      <a:pt x="14915" y="17696"/>
                    </a:lnTo>
                    <a:lnTo>
                      <a:pt x="14949" y="17850"/>
                    </a:lnTo>
                    <a:lnTo>
                      <a:pt x="15000" y="17888"/>
                    </a:lnTo>
                    <a:cubicBezTo>
                      <a:pt x="14991" y="17905"/>
                      <a:pt x="14987" y="17924"/>
                      <a:pt x="14987" y="17944"/>
                    </a:cubicBezTo>
                    <a:cubicBezTo>
                      <a:pt x="14987" y="17963"/>
                      <a:pt x="14991" y="17983"/>
                      <a:pt x="15000" y="18000"/>
                    </a:cubicBezTo>
                    <a:cubicBezTo>
                      <a:pt x="15013" y="18021"/>
                      <a:pt x="15031" y="18037"/>
                      <a:pt x="15052" y="18046"/>
                    </a:cubicBezTo>
                    <a:cubicBezTo>
                      <a:pt x="15073" y="18055"/>
                      <a:pt x="15097" y="18057"/>
                      <a:pt x="15121" y="18051"/>
                    </a:cubicBezTo>
                    <a:lnTo>
                      <a:pt x="15330" y="18086"/>
                    </a:lnTo>
                    <a:lnTo>
                      <a:pt x="15448" y="18143"/>
                    </a:lnTo>
                    <a:lnTo>
                      <a:pt x="15348" y="18183"/>
                    </a:lnTo>
                    <a:cubicBezTo>
                      <a:pt x="15306" y="18162"/>
                      <a:pt x="15261" y="18147"/>
                      <a:pt x="15216" y="18139"/>
                    </a:cubicBezTo>
                    <a:cubicBezTo>
                      <a:pt x="15193" y="18135"/>
                      <a:pt x="15169" y="18132"/>
                      <a:pt x="15146" y="18124"/>
                    </a:cubicBezTo>
                    <a:cubicBezTo>
                      <a:pt x="15141" y="18122"/>
                      <a:pt x="15136" y="18120"/>
                      <a:pt x="15131" y="18118"/>
                    </a:cubicBezTo>
                    <a:cubicBezTo>
                      <a:pt x="15126" y="18115"/>
                      <a:pt x="15121" y="18112"/>
                      <a:pt x="15117" y="18109"/>
                    </a:cubicBezTo>
                    <a:lnTo>
                      <a:pt x="14939" y="18109"/>
                    </a:lnTo>
                    <a:lnTo>
                      <a:pt x="14844" y="18061"/>
                    </a:lnTo>
                    <a:lnTo>
                      <a:pt x="14768" y="17998"/>
                    </a:lnTo>
                    <a:lnTo>
                      <a:pt x="14644" y="17970"/>
                    </a:lnTo>
                    <a:cubicBezTo>
                      <a:pt x="14622" y="17958"/>
                      <a:pt x="14599" y="17948"/>
                      <a:pt x="14575" y="17938"/>
                    </a:cubicBezTo>
                    <a:cubicBezTo>
                      <a:pt x="14552" y="17929"/>
                      <a:pt x="14528" y="17921"/>
                      <a:pt x="14504" y="17913"/>
                    </a:cubicBezTo>
                    <a:cubicBezTo>
                      <a:pt x="14467" y="17902"/>
                      <a:pt x="14428" y="17893"/>
                      <a:pt x="14394" y="17874"/>
                    </a:cubicBezTo>
                    <a:cubicBezTo>
                      <a:pt x="14361" y="17856"/>
                      <a:pt x="14332" y="17828"/>
                      <a:pt x="14311" y="17795"/>
                    </a:cubicBezTo>
                    <a:cubicBezTo>
                      <a:pt x="14297" y="17782"/>
                      <a:pt x="14281" y="17773"/>
                      <a:pt x="14264" y="17766"/>
                    </a:cubicBezTo>
                    <a:cubicBezTo>
                      <a:pt x="14247" y="17759"/>
                      <a:pt x="14229" y="17756"/>
                      <a:pt x="14211" y="17755"/>
                    </a:cubicBezTo>
                    <a:cubicBezTo>
                      <a:pt x="14198" y="17755"/>
                      <a:pt x="14184" y="17757"/>
                      <a:pt x="14172" y="17760"/>
                    </a:cubicBezTo>
                    <a:cubicBezTo>
                      <a:pt x="14159" y="17763"/>
                      <a:pt x="14146" y="17767"/>
                      <a:pt x="14135" y="17773"/>
                    </a:cubicBezTo>
                    <a:lnTo>
                      <a:pt x="14024" y="17778"/>
                    </a:lnTo>
                    <a:cubicBezTo>
                      <a:pt x="13990" y="17746"/>
                      <a:pt x="13944" y="17728"/>
                      <a:pt x="13898" y="17734"/>
                    </a:cubicBezTo>
                    <a:cubicBezTo>
                      <a:pt x="13874" y="17737"/>
                      <a:pt x="13852" y="17746"/>
                      <a:pt x="13831" y="17759"/>
                    </a:cubicBezTo>
                    <a:lnTo>
                      <a:pt x="13822" y="17877"/>
                    </a:lnTo>
                    <a:lnTo>
                      <a:pt x="13950" y="17993"/>
                    </a:lnTo>
                    <a:lnTo>
                      <a:pt x="13991" y="18085"/>
                    </a:lnTo>
                    <a:lnTo>
                      <a:pt x="14115" y="18143"/>
                    </a:lnTo>
                    <a:lnTo>
                      <a:pt x="14278" y="18185"/>
                    </a:lnTo>
                    <a:lnTo>
                      <a:pt x="14293" y="18260"/>
                    </a:lnTo>
                    <a:lnTo>
                      <a:pt x="14288" y="18374"/>
                    </a:lnTo>
                    <a:lnTo>
                      <a:pt x="14350" y="18323"/>
                    </a:lnTo>
                    <a:lnTo>
                      <a:pt x="14435" y="18323"/>
                    </a:lnTo>
                    <a:lnTo>
                      <a:pt x="14502" y="18344"/>
                    </a:lnTo>
                    <a:lnTo>
                      <a:pt x="14609" y="18429"/>
                    </a:lnTo>
                    <a:lnTo>
                      <a:pt x="14630" y="18481"/>
                    </a:lnTo>
                    <a:lnTo>
                      <a:pt x="14751" y="18562"/>
                    </a:lnTo>
                    <a:lnTo>
                      <a:pt x="14891" y="18714"/>
                    </a:lnTo>
                    <a:lnTo>
                      <a:pt x="15008" y="18860"/>
                    </a:lnTo>
                    <a:cubicBezTo>
                      <a:pt x="15016" y="18883"/>
                      <a:pt x="15027" y="18905"/>
                      <a:pt x="15040" y="18926"/>
                    </a:cubicBezTo>
                    <a:cubicBezTo>
                      <a:pt x="15054" y="18946"/>
                      <a:pt x="15070" y="18964"/>
                      <a:pt x="15088" y="18980"/>
                    </a:cubicBezTo>
                    <a:cubicBezTo>
                      <a:pt x="15104" y="18995"/>
                      <a:pt x="15122" y="19007"/>
                      <a:pt x="15142" y="19017"/>
                    </a:cubicBezTo>
                    <a:cubicBezTo>
                      <a:pt x="15161" y="19027"/>
                      <a:pt x="15181" y="19034"/>
                      <a:pt x="15202" y="19038"/>
                    </a:cubicBezTo>
                    <a:lnTo>
                      <a:pt x="15523" y="19204"/>
                    </a:lnTo>
                    <a:lnTo>
                      <a:pt x="15628" y="19211"/>
                    </a:lnTo>
                    <a:cubicBezTo>
                      <a:pt x="15644" y="19193"/>
                      <a:pt x="15665" y="19181"/>
                      <a:pt x="15688" y="19175"/>
                    </a:cubicBezTo>
                    <a:cubicBezTo>
                      <a:pt x="15711" y="19169"/>
                      <a:pt x="15735" y="19169"/>
                      <a:pt x="15758" y="19177"/>
                    </a:cubicBezTo>
                    <a:cubicBezTo>
                      <a:pt x="15774" y="19183"/>
                      <a:pt x="15789" y="19192"/>
                      <a:pt x="15801" y="19205"/>
                    </a:cubicBezTo>
                    <a:cubicBezTo>
                      <a:pt x="15814" y="19217"/>
                      <a:pt x="15824" y="19231"/>
                      <a:pt x="15830" y="19248"/>
                    </a:cubicBezTo>
                    <a:cubicBezTo>
                      <a:pt x="15807" y="19248"/>
                      <a:pt x="15788" y="19261"/>
                      <a:pt x="15777" y="19280"/>
                    </a:cubicBezTo>
                    <a:cubicBezTo>
                      <a:pt x="15767" y="19299"/>
                      <a:pt x="15765" y="19323"/>
                      <a:pt x="15776" y="19345"/>
                    </a:cubicBezTo>
                    <a:cubicBezTo>
                      <a:pt x="15782" y="19356"/>
                      <a:pt x="15791" y="19365"/>
                      <a:pt x="15802" y="19370"/>
                    </a:cubicBezTo>
                    <a:cubicBezTo>
                      <a:pt x="15813" y="19375"/>
                      <a:pt x="15825" y="19377"/>
                      <a:pt x="15837" y="19374"/>
                    </a:cubicBezTo>
                    <a:lnTo>
                      <a:pt x="15945" y="19451"/>
                    </a:lnTo>
                    <a:cubicBezTo>
                      <a:pt x="15943" y="19396"/>
                      <a:pt x="15975" y="19345"/>
                      <a:pt x="16024" y="19323"/>
                    </a:cubicBezTo>
                    <a:cubicBezTo>
                      <a:pt x="16049" y="19312"/>
                      <a:pt x="16076" y="19311"/>
                      <a:pt x="16101" y="19318"/>
                    </a:cubicBezTo>
                    <a:lnTo>
                      <a:pt x="16432" y="19242"/>
                    </a:lnTo>
                    <a:lnTo>
                      <a:pt x="16732" y="19172"/>
                    </a:lnTo>
                    <a:cubicBezTo>
                      <a:pt x="16792" y="19139"/>
                      <a:pt x="16851" y="19109"/>
                      <a:pt x="16912" y="19080"/>
                    </a:cubicBezTo>
                    <a:cubicBezTo>
                      <a:pt x="16940" y="19067"/>
                      <a:pt x="16969" y="19054"/>
                      <a:pt x="16998" y="19041"/>
                    </a:cubicBezTo>
                    <a:cubicBezTo>
                      <a:pt x="17019" y="19034"/>
                      <a:pt x="17041" y="19027"/>
                      <a:pt x="17062" y="19019"/>
                    </a:cubicBezTo>
                    <a:cubicBezTo>
                      <a:pt x="17083" y="19012"/>
                      <a:pt x="17104" y="19004"/>
                      <a:pt x="17125" y="18996"/>
                    </a:cubicBezTo>
                    <a:cubicBezTo>
                      <a:pt x="17147" y="18988"/>
                      <a:pt x="17169" y="18979"/>
                      <a:pt x="17191" y="18970"/>
                    </a:cubicBezTo>
                    <a:cubicBezTo>
                      <a:pt x="17212" y="18961"/>
                      <a:pt x="17234" y="18952"/>
                      <a:pt x="17255" y="18942"/>
                    </a:cubicBezTo>
                    <a:cubicBezTo>
                      <a:pt x="17331" y="18918"/>
                      <a:pt x="17409" y="18895"/>
                      <a:pt x="17486" y="18873"/>
                    </a:cubicBezTo>
                    <a:cubicBezTo>
                      <a:pt x="17521" y="18863"/>
                      <a:pt x="17556" y="18854"/>
                      <a:pt x="17591" y="18845"/>
                    </a:cubicBezTo>
                    <a:cubicBezTo>
                      <a:pt x="17651" y="18827"/>
                      <a:pt x="17708" y="18802"/>
                      <a:pt x="17762" y="18768"/>
                    </a:cubicBezTo>
                    <a:cubicBezTo>
                      <a:pt x="17815" y="18735"/>
                      <a:pt x="17864" y="18695"/>
                      <a:pt x="17908" y="18648"/>
                    </a:cubicBezTo>
                    <a:lnTo>
                      <a:pt x="18022" y="18572"/>
                    </a:lnTo>
                    <a:lnTo>
                      <a:pt x="18145" y="18517"/>
                    </a:lnTo>
                    <a:lnTo>
                      <a:pt x="18232" y="18479"/>
                    </a:lnTo>
                    <a:cubicBezTo>
                      <a:pt x="18269" y="18461"/>
                      <a:pt x="18306" y="18441"/>
                      <a:pt x="18343" y="18421"/>
                    </a:cubicBezTo>
                    <a:cubicBezTo>
                      <a:pt x="18384" y="18399"/>
                      <a:pt x="18422" y="18376"/>
                      <a:pt x="18458" y="18347"/>
                    </a:cubicBezTo>
                    <a:cubicBezTo>
                      <a:pt x="18483" y="18326"/>
                      <a:pt x="18505" y="18303"/>
                      <a:pt x="18525" y="18278"/>
                    </a:cubicBezTo>
                    <a:lnTo>
                      <a:pt x="18609" y="18196"/>
                    </a:lnTo>
                    <a:lnTo>
                      <a:pt x="18673" y="18166"/>
                    </a:lnTo>
                    <a:lnTo>
                      <a:pt x="18779" y="18138"/>
                    </a:lnTo>
                    <a:lnTo>
                      <a:pt x="18698" y="18243"/>
                    </a:lnTo>
                    <a:lnTo>
                      <a:pt x="18610" y="18266"/>
                    </a:lnTo>
                    <a:lnTo>
                      <a:pt x="18481" y="18425"/>
                    </a:lnTo>
                    <a:lnTo>
                      <a:pt x="18636" y="18448"/>
                    </a:lnTo>
                    <a:cubicBezTo>
                      <a:pt x="18654" y="18440"/>
                      <a:pt x="18672" y="18431"/>
                      <a:pt x="18689" y="18419"/>
                    </a:cubicBezTo>
                    <a:cubicBezTo>
                      <a:pt x="18705" y="18408"/>
                      <a:pt x="18721" y="18395"/>
                      <a:pt x="18735" y="18381"/>
                    </a:cubicBezTo>
                    <a:cubicBezTo>
                      <a:pt x="18753" y="18362"/>
                      <a:pt x="18768" y="18341"/>
                      <a:pt x="18783" y="18319"/>
                    </a:cubicBezTo>
                    <a:cubicBezTo>
                      <a:pt x="18797" y="18297"/>
                      <a:pt x="18811" y="18274"/>
                      <a:pt x="18824" y="18251"/>
                    </a:cubicBezTo>
                    <a:cubicBezTo>
                      <a:pt x="18839" y="18227"/>
                      <a:pt x="18854" y="18203"/>
                      <a:pt x="18870" y="18179"/>
                    </a:cubicBezTo>
                    <a:cubicBezTo>
                      <a:pt x="18885" y="18156"/>
                      <a:pt x="18901" y="18132"/>
                      <a:pt x="18917" y="18109"/>
                    </a:cubicBezTo>
                    <a:cubicBezTo>
                      <a:pt x="19009" y="18098"/>
                      <a:pt x="19080" y="18025"/>
                      <a:pt x="19095" y="17930"/>
                    </a:cubicBezTo>
                    <a:cubicBezTo>
                      <a:pt x="19100" y="17899"/>
                      <a:pt x="19098" y="17869"/>
                      <a:pt x="19090" y="17839"/>
                    </a:cubicBezTo>
                    <a:lnTo>
                      <a:pt x="19180" y="17758"/>
                    </a:lnTo>
                    <a:cubicBezTo>
                      <a:pt x="19303" y="17680"/>
                      <a:pt x="19413" y="17583"/>
                      <a:pt x="19508" y="17472"/>
                    </a:cubicBezTo>
                    <a:cubicBezTo>
                      <a:pt x="19538" y="17437"/>
                      <a:pt x="19565" y="17401"/>
                      <a:pt x="19592" y="17364"/>
                    </a:cubicBezTo>
                    <a:cubicBezTo>
                      <a:pt x="19623" y="17322"/>
                      <a:pt x="19654" y="17279"/>
                      <a:pt x="19685" y="17237"/>
                    </a:cubicBezTo>
                    <a:cubicBezTo>
                      <a:pt x="19704" y="17211"/>
                      <a:pt x="19724" y="17185"/>
                      <a:pt x="19743" y="17160"/>
                    </a:cubicBezTo>
                    <a:lnTo>
                      <a:pt x="19769" y="17080"/>
                    </a:lnTo>
                    <a:lnTo>
                      <a:pt x="19661" y="17128"/>
                    </a:lnTo>
                    <a:cubicBezTo>
                      <a:pt x="19622" y="17166"/>
                      <a:pt x="19589" y="17210"/>
                      <a:pt x="19561" y="17257"/>
                    </a:cubicBezTo>
                    <a:cubicBezTo>
                      <a:pt x="19539" y="17296"/>
                      <a:pt x="19520" y="17337"/>
                      <a:pt x="19506" y="17380"/>
                    </a:cubicBezTo>
                    <a:lnTo>
                      <a:pt x="19446" y="17464"/>
                    </a:lnTo>
                    <a:lnTo>
                      <a:pt x="19379" y="17550"/>
                    </a:lnTo>
                    <a:lnTo>
                      <a:pt x="19324" y="17587"/>
                    </a:lnTo>
                    <a:cubicBezTo>
                      <a:pt x="19310" y="17609"/>
                      <a:pt x="19292" y="17629"/>
                      <a:pt x="19272" y="17645"/>
                    </a:cubicBezTo>
                    <a:cubicBezTo>
                      <a:pt x="19252" y="17662"/>
                      <a:pt x="19230" y="17676"/>
                      <a:pt x="19206" y="17685"/>
                    </a:cubicBezTo>
                    <a:cubicBezTo>
                      <a:pt x="19194" y="17690"/>
                      <a:pt x="19182" y="17694"/>
                      <a:pt x="19169" y="17697"/>
                    </a:cubicBezTo>
                    <a:cubicBezTo>
                      <a:pt x="19156" y="17700"/>
                      <a:pt x="19143" y="17702"/>
                      <a:pt x="19130" y="17703"/>
                    </a:cubicBezTo>
                    <a:cubicBezTo>
                      <a:pt x="19107" y="17706"/>
                      <a:pt x="19086" y="17716"/>
                      <a:pt x="19068" y="17730"/>
                    </a:cubicBezTo>
                    <a:cubicBezTo>
                      <a:pt x="19050" y="17744"/>
                      <a:pt x="19035" y="17763"/>
                      <a:pt x="19026" y="17785"/>
                    </a:cubicBezTo>
                    <a:cubicBezTo>
                      <a:pt x="19021" y="17795"/>
                      <a:pt x="19018" y="17806"/>
                      <a:pt x="19016" y="17816"/>
                    </a:cubicBezTo>
                    <a:cubicBezTo>
                      <a:pt x="19014" y="17827"/>
                      <a:pt x="19014" y="17838"/>
                      <a:pt x="19014" y="17849"/>
                    </a:cubicBezTo>
                    <a:lnTo>
                      <a:pt x="18953" y="17946"/>
                    </a:lnTo>
                    <a:lnTo>
                      <a:pt x="18894" y="17980"/>
                    </a:lnTo>
                    <a:cubicBezTo>
                      <a:pt x="18825" y="18001"/>
                      <a:pt x="18757" y="18027"/>
                      <a:pt x="18691" y="18059"/>
                    </a:cubicBezTo>
                    <a:cubicBezTo>
                      <a:pt x="18660" y="18074"/>
                      <a:pt x="18630" y="18091"/>
                      <a:pt x="18600" y="18108"/>
                    </a:cubicBezTo>
                    <a:lnTo>
                      <a:pt x="18535" y="18171"/>
                    </a:lnTo>
                    <a:lnTo>
                      <a:pt x="18480" y="18236"/>
                    </a:lnTo>
                    <a:lnTo>
                      <a:pt x="18327" y="18308"/>
                    </a:lnTo>
                    <a:lnTo>
                      <a:pt x="18271" y="18340"/>
                    </a:lnTo>
                    <a:lnTo>
                      <a:pt x="18211" y="18394"/>
                    </a:lnTo>
                    <a:lnTo>
                      <a:pt x="18167" y="18444"/>
                    </a:lnTo>
                    <a:lnTo>
                      <a:pt x="18060" y="18485"/>
                    </a:lnTo>
                    <a:lnTo>
                      <a:pt x="17926" y="18521"/>
                    </a:lnTo>
                    <a:lnTo>
                      <a:pt x="17784" y="18620"/>
                    </a:lnTo>
                    <a:lnTo>
                      <a:pt x="17692" y="18688"/>
                    </a:lnTo>
                    <a:lnTo>
                      <a:pt x="17560" y="18757"/>
                    </a:lnTo>
                    <a:lnTo>
                      <a:pt x="17450" y="18787"/>
                    </a:lnTo>
                    <a:lnTo>
                      <a:pt x="17361" y="18810"/>
                    </a:lnTo>
                    <a:lnTo>
                      <a:pt x="17309" y="18748"/>
                    </a:lnTo>
                    <a:lnTo>
                      <a:pt x="17227" y="18730"/>
                    </a:lnTo>
                    <a:lnTo>
                      <a:pt x="17089" y="18788"/>
                    </a:lnTo>
                    <a:lnTo>
                      <a:pt x="16996" y="18811"/>
                    </a:lnTo>
                    <a:lnTo>
                      <a:pt x="16859" y="18852"/>
                    </a:lnTo>
                    <a:lnTo>
                      <a:pt x="16765" y="18869"/>
                    </a:lnTo>
                    <a:lnTo>
                      <a:pt x="16616" y="18982"/>
                    </a:lnTo>
                    <a:lnTo>
                      <a:pt x="16547" y="19014"/>
                    </a:lnTo>
                    <a:lnTo>
                      <a:pt x="16441" y="19050"/>
                    </a:lnTo>
                    <a:lnTo>
                      <a:pt x="16343" y="19050"/>
                    </a:lnTo>
                    <a:lnTo>
                      <a:pt x="16217" y="19040"/>
                    </a:lnTo>
                    <a:cubicBezTo>
                      <a:pt x="16192" y="19042"/>
                      <a:pt x="16167" y="19046"/>
                      <a:pt x="16142" y="19053"/>
                    </a:cubicBezTo>
                    <a:cubicBezTo>
                      <a:pt x="16118" y="19059"/>
                      <a:pt x="16094" y="19068"/>
                      <a:pt x="16070" y="19079"/>
                    </a:cubicBezTo>
                    <a:cubicBezTo>
                      <a:pt x="16055" y="19085"/>
                      <a:pt x="16040" y="19094"/>
                      <a:pt x="16024" y="19100"/>
                    </a:cubicBezTo>
                    <a:cubicBezTo>
                      <a:pt x="16009" y="19106"/>
                      <a:pt x="15993" y="19110"/>
                      <a:pt x="15976" y="19108"/>
                    </a:cubicBezTo>
                    <a:cubicBezTo>
                      <a:pt x="15966" y="19108"/>
                      <a:pt x="15956" y="19105"/>
                      <a:pt x="15947" y="19100"/>
                    </a:cubicBezTo>
                    <a:cubicBezTo>
                      <a:pt x="15937" y="19096"/>
                      <a:pt x="15929" y="19089"/>
                      <a:pt x="15922" y="19081"/>
                    </a:cubicBezTo>
                    <a:cubicBezTo>
                      <a:pt x="15917" y="19065"/>
                      <a:pt x="15914" y="19049"/>
                      <a:pt x="15913" y="19032"/>
                    </a:cubicBezTo>
                    <a:cubicBezTo>
                      <a:pt x="15913" y="19015"/>
                      <a:pt x="15914" y="18998"/>
                      <a:pt x="15918" y="18982"/>
                    </a:cubicBezTo>
                    <a:cubicBezTo>
                      <a:pt x="15922" y="18965"/>
                      <a:pt x="15927" y="18949"/>
                      <a:pt x="15935" y="18933"/>
                    </a:cubicBezTo>
                    <a:cubicBezTo>
                      <a:pt x="15943" y="18918"/>
                      <a:pt x="15953" y="18905"/>
                      <a:pt x="15965" y="18892"/>
                    </a:cubicBezTo>
                    <a:cubicBezTo>
                      <a:pt x="15968" y="18876"/>
                      <a:pt x="15972" y="18859"/>
                      <a:pt x="15975" y="18842"/>
                    </a:cubicBezTo>
                    <a:cubicBezTo>
                      <a:pt x="15977" y="18825"/>
                      <a:pt x="15980" y="18808"/>
                      <a:pt x="15981" y="18791"/>
                    </a:cubicBezTo>
                    <a:cubicBezTo>
                      <a:pt x="15983" y="18776"/>
                      <a:pt x="15984" y="18760"/>
                      <a:pt x="15985" y="18745"/>
                    </a:cubicBezTo>
                    <a:cubicBezTo>
                      <a:pt x="15986" y="18729"/>
                      <a:pt x="15987" y="18713"/>
                      <a:pt x="15988" y="18698"/>
                    </a:cubicBezTo>
                    <a:lnTo>
                      <a:pt x="16064" y="18675"/>
                    </a:lnTo>
                    <a:lnTo>
                      <a:pt x="16257" y="18633"/>
                    </a:lnTo>
                    <a:lnTo>
                      <a:pt x="16362" y="18544"/>
                    </a:lnTo>
                    <a:cubicBezTo>
                      <a:pt x="16356" y="18496"/>
                      <a:pt x="16320" y="18460"/>
                      <a:pt x="16274" y="18455"/>
                    </a:cubicBezTo>
                    <a:cubicBezTo>
                      <a:pt x="16235" y="18451"/>
                      <a:pt x="16197" y="18471"/>
                      <a:pt x="16179" y="18508"/>
                    </a:cubicBezTo>
                    <a:lnTo>
                      <a:pt x="16109" y="18589"/>
                    </a:lnTo>
                    <a:lnTo>
                      <a:pt x="15979" y="18568"/>
                    </a:lnTo>
                    <a:lnTo>
                      <a:pt x="15935" y="18483"/>
                    </a:lnTo>
                    <a:lnTo>
                      <a:pt x="15806" y="18524"/>
                    </a:lnTo>
                    <a:lnTo>
                      <a:pt x="15743" y="18609"/>
                    </a:lnTo>
                    <a:lnTo>
                      <a:pt x="15700" y="18558"/>
                    </a:lnTo>
                    <a:lnTo>
                      <a:pt x="15646" y="18483"/>
                    </a:lnTo>
                    <a:lnTo>
                      <a:pt x="15537" y="18483"/>
                    </a:lnTo>
                    <a:lnTo>
                      <a:pt x="15499" y="18422"/>
                    </a:lnTo>
                    <a:lnTo>
                      <a:pt x="15515" y="18291"/>
                    </a:lnTo>
                    <a:cubicBezTo>
                      <a:pt x="15509" y="18314"/>
                      <a:pt x="15511" y="18337"/>
                      <a:pt x="15521" y="18356"/>
                    </a:cubicBezTo>
                    <a:cubicBezTo>
                      <a:pt x="15530" y="18376"/>
                      <a:pt x="15547" y="18391"/>
                      <a:pt x="15567" y="18398"/>
                    </a:cubicBezTo>
                    <a:cubicBezTo>
                      <a:pt x="15605" y="18412"/>
                      <a:pt x="15647" y="18397"/>
                      <a:pt x="15666" y="18360"/>
                    </a:cubicBezTo>
                    <a:lnTo>
                      <a:pt x="15731" y="18296"/>
                    </a:lnTo>
                    <a:lnTo>
                      <a:pt x="15724" y="18192"/>
                    </a:lnTo>
                    <a:lnTo>
                      <a:pt x="15739" y="18094"/>
                    </a:lnTo>
                    <a:lnTo>
                      <a:pt x="15688" y="18059"/>
                    </a:lnTo>
                    <a:lnTo>
                      <a:pt x="15585" y="17870"/>
                    </a:lnTo>
                    <a:lnTo>
                      <a:pt x="15553" y="17813"/>
                    </a:lnTo>
                    <a:lnTo>
                      <a:pt x="15508" y="17762"/>
                    </a:lnTo>
                    <a:lnTo>
                      <a:pt x="15443" y="17666"/>
                    </a:lnTo>
                    <a:lnTo>
                      <a:pt x="15412" y="17547"/>
                    </a:lnTo>
                    <a:lnTo>
                      <a:pt x="15379" y="17469"/>
                    </a:lnTo>
                    <a:lnTo>
                      <a:pt x="15315" y="17415"/>
                    </a:lnTo>
                    <a:lnTo>
                      <a:pt x="15247" y="17379"/>
                    </a:lnTo>
                    <a:lnTo>
                      <a:pt x="15185" y="17331"/>
                    </a:lnTo>
                    <a:lnTo>
                      <a:pt x="15097" y="17279"/>
                    </a:lnTo>
                    <a:lnTo>
                      <a:pt x="15040" y="17285"/>
                    </a:lnTo>
                    <a:lnTo>
                      <a:pt x="14931" y="17285"/>
                    </a:lnTo>
                    <a:lnTo>
                      <a:pt x="14874" y="17180"/>
                    </a:lnTo>
                    <a:lnTo>
                      <a:pt x="14741" y="16983"/>
                    </a:lnTo>
                    <a:lnTo>
                      <a:pt x="14696" y="16925"/>
                    </a:lnTo>
                    <a:lnTo>
                      <a:pt x="14634" y="16894"/>
                    </a:lnTo>
                    <a:lnTo>
                      <a:pt x="14589" y="16848"/>
                    </a:lnTo>
                    <a:lnTo>
                      <a:pt x="14611" y="16745"/>
                    </a:lnTo>
                    <a:lnTo>
                      <a:pt x="14638" y="16640"/>
                    </a:lnTo>
                    <a:cubicBezTo>
                      <a:pt x="14650" y="16619"/>
                      <a:pt x="14661" y="16598"/>
                      <a:pt x="14671" y="16575"/>
                    </a:cubicBezTo>
                    <a:cubicBezTo>
                      <a:pt x="14680" y="16553"/>
                      <a:pt x="14688" y="16530"/>
                      <a:pt x="14695" y="16506"/>
                    </a:cubicBezTo>
                    <a:cubicBezTo>
                      <a:pt x="14699" y="16493"/>
                      <a:pt x="14702" y="16479"/>
                      <a:pt x="14705" y="16465"/>
                    </a:cubicBezTo>
                    <a:cubicBezTo>
                      <a:pt x="14708" y="16451"/>
                      <a:pt x="14710" y="16437"/>
                      <a:pt x="14711" y="16423"/>
                    </a:cubicBezTo>
                    <a:lnTo>
                      <a:pt x="14655" y="16257"/>
                    </a:lnTo>
                    <a:cubicBezTo>
                      <a:pt x="14677" y="16214"/>
                      <a:pt x="14723" y="16192"/>
                      <a:pt x="14768" y="16204"/>
                    </a:cubicBezTo>
                    <a:cubicBezTo>
                      <a:pt x="14797" y="16211"/>
                      <a:pt x="14821" y="16233"/>
                      <a:pt x="14834" y="16261"/>
                    </a:cubicBezTo>
                    <a:cubicBezTo>
                      <a:pt x="14886" y="16260"/>
                      <a:pt x="14937" y="16266"/>
                      <a:pt x="14988" y="16278"/>
                    </a:cubicBezTo>
                    <a:cubicBezTo>
                      <a:pt x="15020" y="16286"/>
                      <a:pt x="15051" y="16296"/>
                      <a:pt x="15082" y="16308"/>
                    </a:cubicBezTo>
                    <a:lnTo>
                      <a:pt x="15150" y="16348"/>
                    </a:lnTo>
                    <a:lnTo>
                      <a:pt x="15219" y="16366"/>
                    </a:lnTo>
                    <a:lnTo>
                      <a:pt x="15278" y="16519"/>
                    </a:lnTo>
                    <a:lnTo>
                      <a:pt x="15368" y="16589"/>
                    </a:lnTo>
                    <a:cubicBezTo>
                      <a:pt x="15383" y="16623"/>
                      <a:pt x="15422" y="16639"/>
                      <a:pt x="15455" y="16624"/>
                    </a:cubicBezTo>
                    <a:cubicBezTo>
                      <a:pt x="15481" y="16612"/>
                      <a:pt x="15497" y="16583"/>
                      <a:pt x="15493" y="16554"/>
                    </a:cubicBezTo>
                    <a:lnTo>
                      <a:pt x="15623" y="16523"/>
                    </a:lnTo>
                    <a:cubicBezTo>
                      <a:pt x="15630" y="16573"/>
                      <a:pt x="15630" y="16624"/>
                      <a:pt x="15623" y="16674"/>
                    </a:cubicBezTo>
                    <a:cubicBezTo>
                      <a:pt x="15618" y="16705"/>
                      <a:pt x="15609" y="16736"/>
                      <a:pt x="15599" y="16766"/>
                    </a:cubicBezTo>
                    <a:lnTo>
                      <a:pt x="15652" y="16845"/>
                    </a:lnTo>
                    <a:lnTo>
                      <a:pt x="15730" y="16794"/>
                    </a:lnTo>
                    <a:lnTo>
                      <a:pt x="15803" y="16690"/>
                    </a:lnTo>
                    <a:cubicBezTo>
                      <a:pt x="15833" y="16621"/>
                      <a:pt x="15858" y="16551"/>
                      <a:pt x="15881" y="16479"/>
                    </a:cubicBezTo>
                    <a:cubicBezTo>
                      <a:pt x="15892" y="16443"/>
                      <a:pt x="15902" y="16406"/>
                      <a:pt x="15912" y="16369"/>
                    </a:cubicBezTo>
                    <a:lnTo>
                      <a:pt x="16001" y="16277"/>
                    </a:lnTo>
                    <a:lnTo>
                      <a:pt x="16158" y="16188"/>
                    </a:lnTo>
                    <a:lnTo>
                      <a:pt x="16296" y="16066"/>
                    </a:lnTo>
                    <a:lnTo>
                      <a:pt x="16325" y="15977"/>
                    </a:lnTo>
                    <a:lnTo>
                      <a:pt x="16346" y="15837"/>
                    </a:lnTo>
                    <a:lnTo>
                      <a:pt x="16328" y="15687"/>
                    </a:lnTo>
                    <a:lnTo>
                      <a:pt x="16323" y="15576"/>
                    </a:lnTo>
                    <a:lnTo>
                      <a:pt x="16273" y="15483"/>
                    </a:lnTo>
                    <a:lnTo>
                      <a:pt x="16215" y="15419"/>
                    </a:lnTo>
                    <a:lnTo>
                      <a:pt x="16149" y="15340"/>
                    </a:lnTo>
                    <a:lnTo>
                      <a:pt x="16087" y="15229"/>
                    </a:lnTo>
                    <a:lnTo>
                      <a:pt x="16025" y="15178"/>
                    </a:lnTo>
                    <a:lnTo>
                      <a:pt x="15909" y="15093"/>
                    </a:lnTo>
                    <a:lnTo>
                      <a:pt x="15752" y="14981"/>
                    </a:lnTo>
                    <a:lnTo>
                      <a:pt x="15679" y="14921"/>
                    </a:lnTo>
                    <a:lnTo>
                      <a:pt x="15586" y="14848"/>
                    </a:lnTo>
                    <a:lnTo>
                      <a:pt x="15532" y="14731"/>
                    </a:lnTo>
                    <a:lnTo>
                      <a:pt x="15537" y="14617"/>
                    </a:lnTo>
                    <a:lnTo>
                      <a:pt x="15638" y="14463"/>
                    </a:lnTo>
                    <a:cubicBezTo>
                      <a:pt x="15682" y="14449"/>
                      <a:pt x="15723" y="14426"/>
                      <a:pt x="15758" y="14394"/>
                    </a:cubicBezTo>
                    <a:cubicBezTo>
                      <a:pt x="15797" y="14360"/>
                      <a:pt x="15828" y="14316"/>
                      <a:pt x="15848" y="14266"/>
                    </a:cubicBezTo>
                    <a:lnTo>
                      <a:pt x="15946" y="14145"/>
                    </a:lnTo>
                    <a:lnTo>
                      <a:pt x="16081" y="14173"/>
                    </a:lnTo>
                    <a:lnTo>
                      <a:pt x="16128" y="14265"/>
                    </a:lnTo>
                    <a:lnTo>
                      <a:pt x="16118" y="14392"/>
                    </a:lnTo>
                    <a:cubicBezTo>
                      <a:pt x="16081" y="14425"/>
                      <a:pt x="16051" y="14467"/>
                      <a:pt x="16030" y="14513"/>
                    </a:cubicBezTo>
                    <a:cubicBezTo>
                      <a:pt x="16012" y="14554"/>
                      <a:pt x="16002" y="14597"/>
                      <a:pt x="15999" y="14642"/>
                    </a:cubicBezTo>
                    <a:cubicBezTo>
                      <a:pt x="16001" y="14669"/>
                      <a:pt x="16010" y="14696"/>
                      <a:pt x="16026" y="14719"/>
                    </a:cubicBezTo>
                    <a:cubicBezTo>
                      <a:pt x="16042" y="14741"/>
                      <a:pt x="16063" y="14758"/>
                      <a:pt x="16088" y="14769"/>
                    </a:cubicBezTo>
                    <a:cubicBezTo>
                      <a:pt x="16100" y="14774"/>
                      <a:pt x="16111" y="14777"/>
                      <a:pt x="16123" y="14779"/>
                    </a:cubicBezTo>
                    <a:cubicBezTo>
                      <a:pt x="16136" y="14780"/>
                      <a:pt x="16148" y="14780"/>
                      <a:pt x="16161" y="14778"/>
                    </a:cubicBezTo>
                    <a:lnTo>
                      <a:pt x="16283" y="14682"/>
                    </a:lnTo>
                    <a:lnTo>
                      <a:pt x="16345" y="14567"/>
                    </a:lnTo>
                    <a:lnTo>
                      <a:pt x="16352" y="14448"/>
                    </a:lnTo>
                    <a:lnTo>
                      <a:pt x="16384" y="14365"/>
                    </a:lnTo>
                    <a:lnTo>
                      <a:pt x="16306" y="14247"/>
                    </a:lnTo>
                    <a:lnTo>
                      <a:pt x="16238" y="14147"/>
                    </a:lnTo>
                    <a:lnTo>
                      <a:pt x="16306" y="14035"/>
                    </a:lnTo>
                    <a:lnTo>
                      <a:pt x="16371" y="13968"/>
                    </a:lnTo>
                    <a:lnTo>
                      <a:pt x="16519" y="13906"/>
                    </a:lnTo>
                    <a:lnTo>
                      <a:pt x="16574" y="13873"/>
                    </a:lnTo>
                    <a:lnTo>
                      <a:pt x="16681" y="13780"/>
                    </a:lnTo>
                    <a:lnTo>
                      <a:pt x="16750" y="13692"/>
                    </a:lnTo>
                    <a:lnTo>
                      <a:pt x="16868" y="13560"/>
                    </a:lnTo>
                    <a:lnTo>
                      <a:pt x="16918" y="13519"/>
                    </a:lnTo>
                    <a:lnTo>
                      <a:pt x="17024" y="13474"/>
                    </a:lnTo>
                    <a:lnTo>
                      <a:pt x="17078" y="13444"/>
                    </a:lnTo>
                    <a:lnTo>
                      <a:pt x="17139" y="13386"/>
                    </a:lnTo>
                    <a:lnTo>
                      <a:pt x="17181" y="13301"/>
                    </a:lnTo>
                    <a:lnTo>
                      <a:pt x="17224" y="13174"/>
                    </a:lnTo>
                    <a:lnTo>
                      <a:pt x="17256" y="13062"/>
                    </a:lnTo>
                    <a:lnTo>
                      <a:pt x="17289" y="12927"/>
                    </a:lnTo>
                    <a:cubicBezTo>
                      <a:pt x="17293" y="12902"/>
                      <a:pt x="17298" y="12877"/>
                      <a:pt x="17305" y="12853"/>
                    </a:cubicBezTo>
                    <a:cubicBezTo>
                      <a:pt x="17312" y="12828"/>
                      <a:pt x="17320" y="12804"/>
                      <a:pt x="17329" y="12781"/>
                    </a:cubicBezTo>
                    <a:cubicBezTo>
                      <a:pt x="17335" y="12763"/>
                      <a:pt x="17343" y="12746"/>
                      <a:pt x="17351" y="12729"/>
                    </a:cubicBezTo>
                    <a:cubicBezTo>
                      <a:pt x="17359" y="12712"/>
                      <a:pt x="17367" y="12696"/>
                      <a:pt x="17376" y="12680"/>
                    </a:cubicBezTo>
                    <a:lnTo>
                      <a:pt x="17388" y="12543"/>
                    </a:lnTo>
                    <a:lnTo>
                      <a:pt x="17381" y="12427"/>
                    </a:lnTo>
                    <a:lnTo>
                      <a:pt x="17403" y="12312"/>
                    </a:lnTo>
                    <a:lnTo>
                      <a:pt x="17414" y="12233"/>
                    </a:lnTo>
                    <a:lnTo>
                      <a:pt x="17419" y="12126"/>
                    </a:lnTo>
                    <a:cubicBezTo>
                      <a:pt x="17444" y="12069"/>
                      <a:pt x="17460" y="12008"/>
                      <a:pt x="17465" y="11945"/>
                    </a:cubicBezTo>
                    <a:cubicBezTo>
                      <a:pt x="17468" y="11912"/>
                      <a:pt x="17468" y="11878"/>
                      <a:pt x="17465" y="11846"/>
                    </a:cubicBezTo>
                    <a:lnTo>
                      <a:pt x="17465" y="11633"/>
                    </a:lnTo>
                    <a:lnTo>
                      <a:pt x="17397" y="11532"/>
                    </a:lnTo>
                    <a:lnTo>
                      <a:pt x="17322" y="11607"/>
                    </a:lnTo>
                    <a:lnTo>
                      <a:pt x="17263" y="11567"/>
                    </a:lnTo>
                    <a:lnTo>
                      <a:pt x="17278" y="11462"/>
                    </a:lnTo>
                    <a:lnTo>
                      <a:pt x="17295" y="11351"/>
                    </a:lnTo>
                    <a:lnTo>
                      <a:pt x="17225" y="11240"/>
                    </a:lnTo>
                    <a:lnTo>
                      <a:pt x="17153" y="11182"/>
                    </a:lnTo>
                    <a:lnTo>
                      <a:pt x="17059" y="11142"/>
                    </a:lnTo>
                    <a:lnTo>
                      <a:pt x="16997" y="11066"/>
                    </a:lnTo>
                    <a:lnTo>
                      <a:pt x="16903" y="10988"/>
                    </a:lnTo>
                    <a:lnTo>
                      <a:pt x="16803" y="10930"/>
                    </a:lnTo>
                    <a:cubicBezTo>
                      <a:pt x="16772" y="10925"/>
                      <a:pt x="16743" y="10911"/>
                      <a:pt x="16721" y="10888"/>
                    </a:cubicBezTo>
                    <a:cubicBezTo>
                      <a:pt x="16696" y="10861"/>
                      <a:pt x="16682" y="10825"/>
                      <a:pt x="16681" y="10789"/>
                    </a:cubicBezTo>
                    <a:cubicBezTo>
                      <a:pt x="16691" y="10779"/>
                      <a:pt x="16701" y="10768"/>
                      <a:pt x="16711" y="10756"/>
                    </a:cubicBezTo>
                    <a:cubicBezTo>
                      <a:pt x="16720" y="10745"/>
                      <a:pt x="16728" y="10733"/>
                      <a:pt x="16736" y="10720"/>
                    </a:cubicBezTo>
                    <a:cubicBezTo>
                      <a:pt x="16743" y="10710"/>
                      <a:pt x="16750" y="10699"/>
                      <a:pt x="16756" y="10688"/>
                    </a:cubicBezTo>
                    <a:cubicBezTo>
                      <a:pt x="16762" y="10677"/>
                      <a:pt x="16767" y="10666"/>
                      <a:pt x="16772" y="10654"/>
                    </a:cubicBezTo>
                    <a:cubicBezTo>
                      <a:pt x="16786" y="10609"/>
                      <a:pt x="16800" y="10565"/>
                      <a:pt x="16811" y="10519"/>
                    </a:cubicBezTo>
                    <a:cubicBezTo>
                      <a:pt x="16820" y="10485"/>
                      <a:pt x="16827" y="10451"/>
                      <a:pt x="16833" y="10416"/>
                    </a:cubicBezTo>
                    <a:cubicBezTo>
                      <a:pt x="16855" y="10419"/>
                      <a:pt x="16877" y="10414"/>
                      <a:pt x="16896" y="10402"/>
                    </a:cubicBezTo>
                    <a:cubicBezTo>
                      <a:pt x="16915" y="10390"/>
                      <a:pt x="16930" y="10373"/>
                      <a:pt x="16938" y="10350"/>
                    </a:cubicBezTo>
                    <a:cubicBezTo>
                      <a:pt x="16941" y="10340"/>
                      <a:pt x="16942" y="10330"/>
                      <a:pt x="16943" y="10320"/>
                    </a:cubicBezTo>
                    <a:cubicBezTo>
                      <a:pt x="16943" y="10309"/>
                      <a:pt x="16942" y="10298"/>
                      <a:pt x="16939" y="10288"/>
                    </a:cubicBezTo>
                    <a:lnTo>
                      <a:pt x="16865" y="10234"/>
                    </a:lnTo>
                    <a:lnTo>
                      <a:pt x="16759" y="10250"/>
                    </a:lnTo>
                    <a:lnTo>
                      <a:pt x="16648" y="10222"/>
                    </a:lnTo>
                    <a:lnTo>
                      <a:pt x="16559" y="10275"/>
                    </a:lnTo>
                    <a:lnTo>
                      <a:pt x="16522" y="10377"/>
                    </a:lnTo>
                    <a:lnTo>
                      <a:pt x="16485" y="10418"/>
                    </a:lnTo>
                    <a:lnTo>
                      <a:pt x="16416" y="10352"/>
                    </a:lnTo>
                    <a:lnTo>
                      <a:pt x="16356" y="10304"/>
                    </a:lnTo>
                    <a:lnTo>
                      <a:pt x="16292" y="10310"/>
                    </a:lnTo>
                    <a:lnTo>
                      <a:pt x="16220" y="10314"/>
                    </a:lnTo>
                    <a:lnTo>
                      <a:pt x="16181" y="10241"/>
                    </a:lnTo>
                    <a:lnTo>
                      <a:pt x="16241" y="10169"/>
                    </a:lnTo>
                    <a:lnTo>
                      <a:pt x="16294" y="10080"/>
                    </a:lnTo>
                    <a:lnTo>
                      <a:pt x="16383" y="9917"/>
                    </a:lnTo>
                    <a:lnTo>
                      <a:pt x="16405" y="9828"/>
                    </a:lnTo>
                    <a:lnTo>
                      <a:pt x="16405" y="9679"/>
                    </a:lnTo>
                    <a:lnTo>
                      <a:pt x="16508" y="9697"/>
                    </a:lnTo>
                    <a:lnTo>
                      <a:pt x="16536" y="9801"/>
                    </a:lnTo>
                    <a:cubicBezTo>
                      <a:pt x="16537" y="9818"/>
                      <a:pt x="16539" y="9836"/>
                      <a:pt x="16541" y="9853"/>
                    </a:cubicBezTo>
                    <a:cubicBezTo>
                      <a:pt x="16542" y="9871"/>
                      <a:pt x="16544" y="9888"/>
                      <a:pt x="16547" y="9906"/>
                    </a:cubicBezTo>
                    <a:cubicBezTo>
                      <a:pt x="16548" y="9919"/>
                      <a:pt x="16550" y="9931"/>
                      <a:pt x="16552" y="9944"/>
                    </a:cubicBezTo>
                    <a:cubicBezTo>
                      <a:pt x="16554" y="9956"/>
                      <a:pt x="16556" y="9969"/>
                      <a:pt x="16558" y="9982"/>
                    </a:cubicBezTo>
                    <a:lnTo>
                      <a:pt x="16580" y="10079"/>
                    </a:lnTo>
                    <a:lnTo>
                      <a:pt x="16645" y="10050"/>
                    </a:lnTo>
                    <a:cubicBezTo>
                      <a:pt x="16640" y="10018"/>
                      <a:pt x="16649" y="9985"/>
                      <a:pt x="16668" y="9959"/>
                    </a:cubicBezTo>
                    <a:cubicBezTo>
                      <a:pt x="16683" y="9938"/>
                      <a:pt x="16702" y="9924"/>
                      <a:pt x="16725" y="9917"/>
                    </a:cubicBezTo>
                    <a:lnTo>
                      <a:pt x="16790" y="9890"/>
                    </a:lnTo>
                    <a:lnTo>
                      <a:pt x="16799" y="9821"/>
                    </a:lnTo>
                    <a:lnTo>
                      <a:pt x="16870" y="9707"/>
                    </a:lnTo>
                    <a:lnTo>
                      <a:pt x="16918" y="9671"/>
                    </a:lnTo>
                    <a:lnTo>
                      <a:pt x="16972" y="9698"/>
                    </a:lnTo>
                    <a:lnTo>
                      <a:pt x="17016" y="9780"/>
                    </a:lnTo>
                    <a:lnTo>
                      <a:pt x="17046" y="9859"/>
                    </a:lnTo>
                    <a:lnTo>
                      <a:pt x="17090" y="9947"/>
                    </a:lnTo>
                    <a:lnTo>
                      <a:pt x="17169" y="9953"/>
                    </a:lnTo>
                    <a:lnTo>
                      <a:pt x="17190" y="9895"/>
                    </a:lnTo>
                    <a:cubicBezTo>
                      <a:pt x="17218" y="9896"/>
                      <a:pt x="17244" y="9905"/>
                      <a:pt x="17265" y="9922"/>
                    </a:cubicBezTo>
                    <a:cubicBezTo>
                      <a:pt x="17287" y="9939"/>
                      <a:pt x="17303" y="9963"/>
                      <a:pt x="17311" y="9991"/>
                    </a:cubicBezTo>
                    <a:cubicBezTo>
                      <a:pt x="17313" y="10002"/>
                      <a:pt x="17315" y="10014"/>
                      <a:pt x="17315" y="10025"/>
                    </a:cubicBezTo>
                    <a:cubicBezTo>
                      <a:pt x="17315" y="10037"/>
                      <a:pt x="17313" y="10049"/>
                      <a:pt x="17311" y="10060"/>
                    </a:cubicBezTo>
                    <a:lnTo>
                      <a:pt x="17400" y="10176"/>
                    </a:lnTo>
                    <a:lnTo>
                      <a:pt x="17433" y="10223"/>
                    </a:lnTo>
                    <a:lnTo>
                      <a:pt x="17455" y="10350"/>
                    </a:lnTo>
                    <a:lnTo>
                      <a:pt x="17455" y="10446"/>
                    </a:lnTo>
                    <a:lnTo>
                      <a:pt x="17469" y="10515"/>
                    </a:lnTo>
                    <a:lnTo>
                      <a:pt x="17535" y="10584"/>
                    </a:lnTo>
                    <a:lnTo>
                      <a:pt x="17566" y="10631"/>
                    </a:lnTo>
                    <a:lnTo>
                      <a:pt x="17673" y="10689"/>
                    </a:lnTo>
                    <a:lnTo>
                      <a:pt x="17727" y="10620"/>
                    </a:lnTo>
                    <a:lnTo>
                      <a:pt x="17722" y="10542"/>
                    </a:lnTo>
                    <a:lnTo>
                      <a:pt x="17664" y="10566"/>
                    </a:lnTo>
                    <a:lnTo>
                      <a:pt x="17580" y="10510"/>
                    </a:lnTo>
                    <a:lnTo>
                      <a:pt x="17702" y="10430"/>
                    </a:lnTo>
                    <a:lnTo>
                      <a:pt x="17729" y="10331"/>
                    </a:lnTo>
                    <a:lnTo>
                      <a:pt x="17771" y="10252"/>
                    </a:lnTo>
                    <a:lnTo>
                      <a:pt x="17798" y="10156"/>
                    </a:lnTo>
                    <a:lnTo>
                      <a:pt x="17788" y="10084"/>
                    </a:lnTo>
                    <a:lnTo>
                      <a:pt x="17783" y="9967"/>
                    </a:lnTo>
                    <a:lnTo>
                      <a:pt x="17748" y="9874"/>
                    </a:lnTo>
                    <a:lnTo>
                      <a:pt x="17663" y="9793"/>
                    </a:lnTo>
                    <a:lnTo>
                      <a:pt x="17602" y="9705"/>
                    </a:lnTo>
                    <a:lnTo>
                      <a:pt x="17483" y="9668"/>
                    </a:lnTo>
                    <a:lnTo>
                      <a:pt x="17410" y="9597"/>
                    </a:lnTo>
                    <a:lnTo>
                      <a:pt x="17318" y="9550"/>
                    </a:lnTo>
                    <a:lnTo>
                      <a:pt x="17233" y="9505"/>
                    </a:lnTo>
                    <a:lnTo>
                      <a:pt x="17194" y="9429"/>
                    </a:lnTo>
                    <a:lnTo>
                      <a:pt x="17237" y="9290"/>
                    </a:lnTo>
                    <a:lnTo>
                      <a:pt x="17276" y="9170"/>
                    </a:lnTo>
                    <a:lnTo>
                      <a:pt x="17282" y="9067"/>
                    </a:lnTo>
                    <a:lnTo>
                      <a:pt x="17272" y="8954"/>
                    </a:lnTo>
                    <a:lnTo>
                      <a:pt x="17258" y="8838"/>
                    </a:lnTo>
                    <a:lnTo>
                      <a:pt x="17258" y="8718"/>
                    </a:lnTo>
                    <a:lnTo>
                      <a:pt x="17308" y="8592"/>
                    </a:lnTo>
                    <a:lnTo>
                      <a:pt x="17357" y="8552"/>
                    </a:lnTo>
                    <a:lnTo>
                      <a:pt x="17416" y="8483"/>
                    </a:lnTo>
                    <a:lnTo>
                      <a:pt x="17486" y="8354"/>
                    </a:lnTo>
                    <a:lnTo>
                      <a:pt x="17486" y="8203"/>
                    </a:lnTo>
                    <a:lnTo>
                      <a:pt x="17474" y="8110"/>
                    </a:lnTo>
                    <a:lnTo>
                      <a:pt x="17464" y="8032"/>
                    </a:lnTo>
                    <a:lnTo>
                      <a:pt x="17447" y="7941"/>
                    </a:lnTo>
                    <a:cubicBezTo>
                      <a:pt x="17451" y="7924"/>
                      <a:pt x="17452" y="7907"/>
                      <a:pt x="17452" y="7890"/>
                    </a:cubicBezTo>
                    <a:cubicBezTo>
                      <a:pt x="17452" y="7873"/>
                      <a:pt x="17451" y="7856"/>
                      <a:pt x="17447" y="7839"/>
                    </a:cubicBezTo>
                    <a:cubicBezTo>
                      <a:pt x="17445" y="7826"/>
                      <a:pt x="17443" y="7813"/>
                      <a:pt x="17439" y="7801"/>
                    </a:cubicBezTo>
                    <a:cubicBezTo>
                      <a:pt x="17435" y="7788"/>
                      <a:pt x="17431" y="7776"/>
                      <a:pt x="17425" y="7764"/>
                    </a:cubicBezTo>
                    <a:lnTo>
                      <a:pt x="17378" y="7614"/>
                    </a:lnTo>
                    <a:cubicBezTo>
                      <a:pt x="17352" y="7565"/>
                      <a:pt x="17330" y="7513"/>
                      <a:pt x="17312" y="7460"/>
                    </a:cubicBezTo>
                    <a:cubicBezTo>
                      <a:pt x="17293" y="7407"/>
                      <a:pt x="17279" y="7353"/>
                      <a:pt x="17269" y="7297"/>
                    </a:cubicBezTo>
                    <a:cubicBezTo>
                      <a:pt x="17265" y="7272"/>
                      <a:pt x="17262" y="7247"/>
                      <a:pt x="17259" y="7221"/>
                    </a:cubicBezTo>
                    <a:cubicBezTo>
                      <a:pt x="17256" y="7196"/>
                      <a:pt x="17254" y="7170"/>
                      <a:pt x="17252" y="7145"/>
                    </a:cubicBezTo>
                    <a:cubicBezTo>
                      <a:pt x="17222" y="7094"/>
                      <a:pt x="17190" y="7044"/>
                      <a:pt x="17157" y="6995"/>
                    </a:cubicBezTo>
                    <a:cubicBezTo>
                      <a:pt x="17114" y="6929"/>
                      <a:pt x="17070" y="6865"/>
                      <a:pt x="17024" y="6802"/>
                    </a:cubicBezTo>
                    <a:lnTo>
                      <a:pt x="16967" y="6661"/>
                    </a:lnTo>
                    <a:lnTo>
                      <a:pt x="16914" y="6532"/>
                    </a:lnTo>
                    <a:lnTo>
                      <a:pt x="16989" y="6514"/>
                    </a:lnTo>
                    <a:lnTo>
                      <a:pt x="17046" y="6567"/>
                    </a:lnTo>
                    <a:lnTo>
                      <a:pt x="17135" y="6672"/>
                    </a:lnTo>
                    <a:lnTo>
                      <a:pt x="17219" y="6765"/>
                    </a:lnTo>
                    <a:cubicBezTo>
                      <a:pt x="17245" y="6822"/>
                      <a:pt x="17279" y="6872"/>
                      <a:pt x="17320" y="6916"/>
                    </a:cubicBezTo>
                    <a:cubicBezTo>
                      <a:pt x="17343" y="6942"/>
                      <a:pt x="17369" y="6966"/>
                      <a:pt x="17397" y="6987"/>
                    </a:cubicBezTo>
                    <a:cubicBezTo>
                      <a:pt x="17433" y="7003"/>
                      <a:pt x="17464" y="7029"/>
                      <a:pt x="17489" y="7061"/>
                    </a:cubicBezTo>
                    <a:cubicBezTo>
                      <a:pt x="17526" y="7110"/>
                      <a:pt x="17545" y="7170"/>
                      <a:pt x="17575" y="7224"/>
                    </a:cubicBezTo>
                    <a:cubicBezTo>
                      <a:pt x="17594" y="7259"/>
                      <a:pt x="17619" y="7291"/>
                      <a:pt x="17647" y="7319"/>
                    </a:cubicBezTo>
                    <a:lnTo>
                      <a:pt x="17720" y="7294"/>
                    </a:lnTo>
                    <a:lnTo>
                      <a:pt x="17682" y="7219"/>
                    </a:lnTo>
                    <a:lnTo>
                      <a:pt x="17745" y="7180"/>
                    </a:lnTo>
                    <a:lnTo>
                      <a:pt x="17669" y="7104"/>
                    </a:lnTo>
                    <a:lnTo>
                      <a:pt x="17627" y="7034"/>
                    </a:lnTo>
                    <a:cubicBezTo>
                      <a:pt x="17593" y="6999"/>
                      <a:pt x="17556" y="6967"/>
                      <a:pt x="17518" y="6937"/>
                    </a:cubicBezTo>
                    <a:cubicBezTo>
                      <a:pt x="17493" y="6917"/>
                      <a:pt x="17467" y="6898"/>
                      <a:pt x="17441" y="6880"/>
                    </a:cubicBezTo>
                    <a:lnTo>
                      <a:pt x="17374" y="6800"/>
                    </a:lnTo>
                    <a:lnTo>
                      <a:pt x="17351" y="6721"/>
                    </a:lnTo>
                    <a:lnTo>
                      <a:pt x="17410" y="6703"/>
                    </a:lnTo>
                    <a:lnTo>
                      <a:pt x="17503" y="6664"/>
                    </a:lnTo>
                    <a:lnTo>
                      <a:pt x="17452" y="6629"/>
                    </a:lnTo>
                    <a:lnTo>
                      <a:pt x="17326" y="6546"/>
                    </a:lnTo>
                    <a:lnTo>
                      <a:pt x="17193" y="6465"/>
                    </a:lnTo>
                    <a:cubicBezTo>
                      <a:pt x="17151" y="6406"/>
                      <a:pt x="17101" y="6354"/>
                      <a:pt x="17043" y="6311"/>
                    </a:cubicBezTo>
                    <a:cubicBezTo>
                      <a:pt x="17004" y="6281"/>
                      <a:pt x="16961" y="6256"/>
                      <a:pt x="16916" y="6236"/>
                    </a:cubicBezTo>
                    <a:cubicBezTo>
                      <a:pt x="16886" y="6208"/>
                      <a:pt x="16856" y="6182"/>
                      <a:pt x="16823" y="6159"/>
                    </a:cubicBezTo>
                    <a:cubicBezTo>
                      <a:pt x="16780" y="6129"/>
                      <a:pt x="16734" y="6105"/>
                      <a:pt x="16687" y="6085"/>
                    </a:cubicBezTo>
                    <a:cubicBezTo>
                      <a:pt x="16689" y="6059"/>
                      <a:pt x="16676" y="6038"/>
                      <a:pt x="16657" y="6027"/>
                    </a:cubicBezTo>
                    <a:cubicBezTo>
                      <a:pt x="16639" y="6016"/>
                      <a:pt x="16615" y="6015"/>
                      <a:pt x="16594" y="6029"/>
                    </a:cubicBezTo>
                    <a:cubicBezTo>
                      <a:pt x="16586" y="6035"/>
                      <a:pt x="16580" y="6043"/>
                      <a:pt x="16576" y="6052"/>
                    </a:cubicBezTo>
                    <a:cubicBezTo>
                      <a:pt x="16572" y="6061"/>
                      <a:pt x="16571" y="6072"/>
                      <a:pt x="16572" y="6082"/>
                    </a:cubicBezTo>
                    <a:cubicBezTo>
                      <a:pt x="16607" y="6102"/>
                      <a:pt x="16635" y="6131"/>
                      <a:pt x="16654" y="6167"/>
                    </a:cubicBezTo>
                    <a:cubicBezTo>
                      <a:pt x="16666" y="6191"/>
                      <a:pt x="16673" y="6215"/>
                      <a:pt x="16676" y="6241"/>
                    </a:cubicBezTo>
                    <a:cubicBezTo>
                      <a:pt x="16657" y="6247"/>
                      <a:pt x="16638" y="6250"/>
                      <a:pt x="16619" y="6250"/>
                    </a:cubicBezTo>
                    <a:cubicBezTo>
                      <a:pt x="16600" y="6251"/>
                      <a:pt x="16581" y="6249"/>
                      <a:pt x="16562" y="6244"/>
                    </a:cubicBezTo>
                    <a:cubicBezTo>
                      <a:pt x="16542" y="6238"/>
                      <a:pt x="16522" y="6231"/>
                      <a:pt x="16502" y="6228"/>
                    </a:cubicBezTo>
                    <a:cubicBezTo>
                      <a:pt x="16483" y="6225"/>
                      <a:pt x="16464" y="6227"/>
                      <a:pt x="16448" y="6240"/>
                    </a:cubicBezTo>
                    <a:cubicBezTo>
                      <a:pt x="16433" y="6252"/>
                      <a:pt x="16426" y="6271"/>
                      <a:pt x="16427" y="6290"/>
                    </a:cubicBezTo>
                    <a:cubicBezTo>
                      <a:pt x="16428" y="6308"/>
                      <a:pt x="16437" y="6326"/>
                      <a:pt x="16454" y="6337"/>
                    </a:cubicBezTo>
                    <a:lnTo>
                      <a:pt x="16396" y="6384"/>
                    </a:lnTo>
                    <a:lnTo>
                      <a:pt x="16371" y="6303"/>
                    </a:lnTo>
                    <a:cubicBezTo>
                      <a:pt x="16351" y="6256"/>
                      <a:pt x="16308" y="6224"/>
                      <a:pt x="16259" y="6217"/>
                    </a:cubicBezTo>
                    <a:cubicBezTo>
                      <a:pt x="16235" y="6214"/>
                      <a:pt x="16210" y="6217"/>
                      <a:pt x="16188" y="6226"/>
                    </a:cubicBezTo>
                    <a:lnTo>
                      <a:pt x="16177" y="6336"/>
                    </a:lnTo>
                    <a:lnTo>
                      <a:pt x="16171" y="6451"/>
                    </a:lnTo>
                    <a:lnTo>
                      <a:pt x="16115" y="6444"/>
                    </a:lnTo>
                    <a:lnTo>
                      <a:pt x="16079" y="6307"/>
                    </a:lnTo>
                    <a:cubicBezTo>
                      <a:pt x="16081" y="6276"/>
                      <a:pt x="16081" y="6245"/>
                      <a:pt x="16081" y="6214"/>
                    </a:cubicBezTo>
                    <a:cubicBezTo>
                      <a:pt x="16081" y="6183"/>
                      <a:pt x="16081" y="6152"/>
                      <a:pt x="16079" y="6121"/>
                    </a:cubicBezTo>
                    <a:cubicBezTo>
                      <a:pt x="16077" y="6087"/>
                      <a:pt x="16074" y="6053"/>
                      <a:pt x="16070" y="6019"/>
                    </a:cubicBezTo>
                    <a:cubicBezTo>
                      <a:pt x="16066" y="5985"/>
                      <a:pt x="16061" y="5951"/>
                      <a:pt x="16055" y="5917"/>
                    </a:cubicBezTo>
                    <a:lnTo>
                      <a:pt x="15997" y="5738"/>
                    </a:lnTo>
                    <a:lnTo>
                      <a:pt x="15963" y="5588"/>
                    </a:lnTo>
                    <a:lnTo>
                      <a:pt x="15941" y="5455"/>
                    </a:lnTo>
                    <a:lnTo>
                      <a:pt x="15941" y="5361"/>
                    </a:lnTo>
                    <a:lnTo>
                      <a:pt x="15980" y="5253"/>
                    </a:lnTo>
                    <a:lnTo>
                      <a:pt x="16030" y="5180"/>
                    </a:lnTo>
                    <a:lnTo>
                      <a:pt x="16109" y="5039"/>
                    </a:lnTo>
                    <a:lnTo>
                      <a:pt x="16130" y="4935"/>
                    </a:lnTo>
                    <a:lnTo>
                      <a:pt x="16192" y="4896"/>
                    </a:lnTo>
                    <a:lnTo>
                      <a:pt x="16252" y="4884"/>
                    </a:lnTo>
                    <a:lnTo>
                      <a:pt x="16322" y="4838"/>
                    </a:lnTo>
                    <a:lnTo>
                      <a:pt x="16344" y="4764"/>
                    </a:lnTo>
                    <a:lnTo>
                      <a:pt x="16339" y="4644"/>
                    </a:lnTo>
                    <a:lnTo>
                      <a:pt x="16272" y="4587"/>
                    </a:lnTo>
                    <a:lnTo>
                      <a:pt x="16205" y="4540"/>
                    </a:lnTo>
                    <a:lnTo>
                      <a:pt x="16075" y="4448"/>
                    </a:lnTo>
                    <a:lnTo>
                      <a:pt x="16021" y="4374"/>
                    </a:lnTo>
                    <a:lnTo>
                      <a:pt x="16012" y="4241"/>
                    </a:lnTo>
                    <a:lnTo>
                      <a:pt x="16106" y="4155"/>
                    </a:lnTo>
                    <a:lnTo>
                      <a:pt x="16201" y="4174"/>
                    </a:lnTo>
                    <a:lnTo>
                      <a:pt x="16179" y="4098"/>
                    </a:lnTo>
                    <a:lnTo>
                      <a:pt x="16115" y="3988"/>
                    </a:lnTo>
                    <a:lnTo>
                      <a:pt x="16043" y="3912"/>
                    </a:lnTo>
                    <a:lnTo>
                      <a:pt x="15946" y="3832"/>
                    </a:lnTo>
                    <a:lnTo>
                      <a:pt x="15992" y="3778"/>
                    </a:lnTo>
                    <a:lnTo>
                      <a:pt x="16115" y="3832"/>
                    </a:lnTo>
                    <a:lnTo>
                      <a:pt x="16199" y="3925"/>
                    </a:lnTo>
                    <a:lnTo>
                      <a:pt x="16295" y="4000"/>
                    </a:lnTo>
                    <a:lnTo>
                      <a:pt x="16375" y="4189"/>
                    </a:lnTo>
                    <a:lnTo>
                      <a:pt x="16479" y="4363"/>
                    </a:lnTo>
                    <a:lnTo>
                      <a:pt x="16513" y="4430"/>
                    </a:lnTo>
                    <a:cubicBezTo>
                      <a:pt x="16541" y="4475"/>
                      <a:pt x="16567" y="4521"/>
                      <a:pt x="16592" y="4568"/>
                    </a:cubicBezTo>
                    <a:cubicBezTo>
                      <a:pt x="16613" y="4610"/>
                      <a:pt x="16633" y="4651"/>
                      <a:pt x="16651" y="4695"/>
                    </a:cubicBezTo>
                    <a:lnTo>
                      <a:pt x="16756" y="4822"/>
                    </a:lnTo>
                    <a:lnTo>
                      <a:pt x="16879" y="4961"/>
                    </a:lnTo>
                    <a:lnTo>
                      <a:pt x="16987" y="5037"/>
                    </a:lnTo>
                    <a:lnTo>
                      <a:pt x="17081" y="5123"/>
                    </a:lnTo>
                    <a:cubicBezTo>
                      <a:pt x="17116" y="5144"/>
                      <a:pt x="17151" y="5164"/>
                      <a:pt x="17187" y="5184"/>
                    </a:cubicBezTo>
                    <a:cubicBezTo>
                      <a:pt x="17229" y="5208"/>
                      <a:pt x="17271" y="5231"/>
                      <a:pt x="17313" y="5254"/>
                    </a:cubicBezTo>
                    <a:cubicBezTo>
                      <a:pt x="17335" y="5274"/>
                      <a:pt x="17358" y="5292"/>
                      <a:pt x="17382" y="5308"/>
                    </a:cubicBezTo>
                    <a:cubicBezTo>
                      <a:pt x="17406" y="5325"/>
                      <a:pt x="17430" y="5340"/>
                      <a:pt x="17456" y="5353"/>
                    </a:cubicBezTo>
                    <a:cubicBezTo>
                      <a:pt x="17466" y="5358"/>
                      <a:pt x="17476" y="5363"/>
                      <a:pt x="17486" y="5368"/>
                    </a:cubicBezTo>
                    <a:cubicBezTo>
                      <a:pt x="17496" y="5372"/>
                      <a:pt x="17506" y="5377"/>
                      <a:pt x="17516" y="5381"/>
                    </a:cubicBezTo>
                    <a:lnTo>
                      <a:pt x="17566" y="5451"/>
                    </a:lnTo>
                    <a:lnTo>
                      <a:pt x="17628" y="5582"/>
                    </a:lnTo>
                    <a:lnTo>
                      <a:pt x="17673" y="5659"/>
                    </a:lnTo>
                    <a:cubicBezTo>
                      <a:pt x="17671" y="5679"/>
                      <a:pt x="17672" y="5700"/>
                      <a:pt x="17677" y="5719"/>
                    </a:cubicBezTo>
                    <a:cubicBezTo>
                      <a:pt x="17682" y="5739"/>
                      <a:pt x="17689" y="5757"/>
                      <a:pt x="17700" y="5774"/>
                    </a:cubicBezTo>
                    <a:cubicBezTo>
                      <a:pt x="17723" y="5810"/>
                      <a:pt x="17759" y="5834"/>
                      <a:pt x="17785" y="5867"/>
                    </a:cubicBezTo>
                    <a:cubicBezTo>
                      <a:pt x="17798" y="5883"/>
                      <a:pt x="17810" y="5901"/>
                      <a:pt x="17819" y="5920"/>
                    </a:cubicBezTo>
                    <a:lnTo>
                      <a:pt x="17841" y="6037"/>
                    </a:lnTo>
                    <a:cubicBezTo>
                      <a:pt x="17865" y="6047"/>
                      <a:pt x="17890" y="6046"/>
                      <a:pt x="17910" y="6036"/>
                    </a:cubicBezTo>
                    <a:cubicBezTo>
                      <a:pt x="17931" y="6026"/>
                      <a:pt x="17948" y="6007"/>
                      <a:pt x="17956" y="5982"/>
                    </a:cubicBezTo>
                    <a:cubicBezTo>
                      <a:pt x="17959" y="5971"/>
                      <a:pt x="17961" y="5960"/>
                      <a:pt x="17959" y="5948"/>
                    </a:cubicBezTo>
                    <a:cubicBezTo>
                      <a:pt x="17958" y="5937"/>
                      <a:pt x="17955" y="5926"/>
                      <a:pt x="17949" y="5916"/>
                    </a:cubicBezTo>
                    <a:lnTo>
                      <a:pt x="17916" y="5835"/>
                    </a:lnTo>
                    <a:lnTo>
                      <a:pt x="17829" y="5808"/>
                    </a:lnTo>
                    <a:lnTo>
                      <a:pt x="17766" y="5750"/>
                    </a:lnTo>
                    <a:lnTo>
                      <a:pt x="17782" y="5654"/>
                    </a:lnTo>
                    <a:lnTo>
                      <a:pt x="17760" y="5558"/>
                    </a:lnTo>
                    <a:lnTo>
                      <a:pt x="17717" y="5481"/>
                    </a:lnTo>
                    <a:lnTo>
                      <a:pt x="17690" y="5407"/>
                    </a:lnTo>
                    <a:lnTo>
                      <a:pt x="17619" y="5324"/>
                    </a:lnTo>
                    <a:lnTo>
                      <a:pt x="17552" y="5234"/>
                    </a:lnTo>
                    <a:lnTo>
                      <a:pt x="17499" y="5197"/>
                    </a:lnTo>
                    <a:lnTo>
                      <a:pt x="17427" y="5104"/>
                    </a:lnTo>
                    <a:lnTo>
                      <a:pt x="17456" y="4962"/>
                    </a:lnTo>
                    <a:lnTo>
                      <a:pt x="17384" y="4900"/>
                    </a:lnTo>
                    <a:lnTo>
                      <a:pt x="17311" y="4838"/>
                    </a:lnTo>
                    <a:lnTo>
                      <a:pt x="17332" y="4740"/>
                    </a:lnTo>
                    <a:lnTo>
                      <a:pt x="17301" y="4668"/>
                    </a:lnTo>
                    <a:lnTo>
                      <a:pt x="17154" y="4588"/>
                    </a:lnTo>
                    <a:lnTo>
                      <a:pt x="17064" y="4501"/>
                    </a:lnTo>
                    <a:lnTo>
                      <a:pt x="17034" y="4407"/>
                    </a:lnTo>
                    <a:lnTo>
                      <a:pt x="16863" y="4301"/>
                    </a:lnTo>
                    <a:cubicBezTo>
                      <a:pt x="16818" y="4299"/>
                      <a:pt x="16772" y="4299"/>
                      <a:pt x="16727" y="4302"/>
                    </a:cubicBezTo>
                    <a:cubicBezTo>
                      <a:pt x="16701" y="4304"/>
                      <a:pt x="16675" y="4307"/>
                      <a:pt x="16650" y="4310"/>
                    </a:cubicBezTo>
                    <a:lnTo>
                      <a:pt x="16628" y="4243"/>
                    </a:lnTo>
                    <a:lnTo>
                      <a:pt x="16579" y="4127"/>
                    </a:lnTo>
                    <a:cubicBezTo>
                      <a:pt x="16552" y="4119"/>
                      <a:pt x="16527" y="4107"/>
                      <a:pt x="16504" y="4092"/>
                    </a:cubicBezTo>
                    <a:cubicBezTo>
                      <a:pt x="16481" y="4077"/>
                      <a:pt x="16459" y="4059"/>
                      <a:pt x="16441" y="4037"/>
                    </a:cubicBezTo>
                    <a:cubicBezTo>
                      <a:pt x="16433" y="4029"/>
                      <a:pt x="16426" y="4021"/>
                      <a:pt x="16420" y="4012"/>
                    </a:cubicBezTo>
                    <a:cubicBezTo>
                      <a:pt x="16413" y="4003"/>
                      <a:pt x="16407" y="3993"/>
                      <a:pt x="16402" y="3983"/>
                    </a:cubicBezTo>
                    <a:lnTo>
                      <a:pt x="16402" y="3904"/>
                    </a:lnTo>
                    <a:lnTo>
                      <a:pt x="16397" y="3801"/>
                    </a:lnTo>
                    <a:lnTo>
                      <a:pt x="16345" y="3743"/>
                    </a:lnTo>
                    <a:lnTo>
                      <a:pt x="16334" y="3662"/>
                    </a:lnTo>
                    <a:lnTo>
                      <a:pt x="16393" y="3588"/>
                    </a:lnTo>
                    <a:lnTo>
                      <a:pt x="16432" y="3535"/>
                    </a:lnTo>
                    <a:lnTo>
                      <a:pt x="16421" y="3466"/>
                    </a:lnTo>
                    <a:lnTo>
                      <a:pt x="16359" y="3389"/>
                    </a:lnTo>
                    <a:lnTo>
                      <a:pt x="16237" y="3307"/>
                    </a:lnTo>
                    <a:lnTo>
                      <a:pt x="16153" y="3239"/>
                    </a:lnTo>
                    <a:lnTo>
                      <a:pt x="16083" y="3169"/>
                    </a:lnTo>
                    <a:lnTo>
                      <a:pt x="15980" y="3025"/>
                    </a:lnTo>
                    <a:lnTo>
                      <a:pt x="15941" y="2963"/>
                    </a:lnTo>
                    <a:lnTo>
                      <a:pt x="15985" y="2910"/>
                    </a:lnTo>
                    <a:lnTo>
                      <a:pt x="15971" y="2810"/>
                    </a:lnTo>
                    <a:lnTo>
                      <a:pt x="15886" y="2793"/>
                    </a:lnTo>
                    <a:lnTo>
                      <a:pt x="15657" y="2810"/>
                    </a:lnTo>
                    <a:lnTo>
                      <a:pt x="15564" y="2821"/>
                    </a:lnTo>
                    <a:lnTo>
                      <a:pt x="15509" y="2757"/>
                    </a:lnTo>
                    <a:lnTo>
                      <a:pt x="15455" y="2694"/>
                    </a:lnTo>
                    <a:lnTo>
                      <a:pt x="15341" y="2678"/>
                    </a:lnTo>
                    <a:lnTo>
                      <a:pt x="15299" y="2590"/>
                    </a:lnTo>
                    <a:lnTo>
                      <a:pt x="15388" y="2585"/>
                    </a:lnTo>
                    <a:lnTo>
                      <a:pt x="15345" y="2494"/>
                    </a:lnTo>
                    <a:lnTo>
                      <a:pt x="15393" y="2499"/>
                    </a:lnTo>
                    <a:lnTo>
                      <a:pt x="15439" y="2418"/>
                    </a:lnTo>
                    <a:lnTo>
                      <a:pt x="15495" y="2371"/>
                    </a:lnTo>
                    <a:lnTo>
                      <a:pt x="15446" y="2297"/>
                    </a:lnTo>
                    <a:lnTo>
                      <a:pt x="15354" y="2286"/>
                    </a:lnTo>
                    <a:lnTo>
                      <a:pt x="15260" y="2259"/>
                    </a:lnTo>
                    <a:lnTo>
                      <a:pt x="15213" y="2205"/>
                    </a:lnTo>
                    <a:lnTo>
                      <a:pt x="15100" y="2146"/>
                    </a:lnTo>
                    <a:close/>
                    <a:moveTo>
                      <a:pt x="14306" y="2312"/>
                    </a:moveTo>
                    <a:lnTo>
                      <a:pt x="14190" y="2343"/>
                    </a:lnTo>
                    <a:lnTo>
                      <a:pt x="14284" y="2497"/>
                    </a:lnTo>
                    <a:lnTo>
                      <a:pt x="14447" y="2528"/>
                    </a:lnTo>
                    <a:lnTo>
                      <a:pt x="14482" y="2396"/>
                    </a:lnTo>
                    <a:lnTo>
                      <a:pt x="14306" y="2312"/>
                    </a:lnTo>
                    <a:close/>
                    <a:moveTo>
                      <a:pt x="6265" y="2576"/>
                    </a:moveTo>
                    <a:lnTo>
                      <a:pt x="6148" y="2585"/>
                    </a:lnTo>
                    <a:lnTo>
                      <a:pt x="6091" y="2664"/>
                    </a:lnTo>
                    <a:lnTo>
                      <a:pt x="5964" y="2680"/>
                    </a:lnTo>
                    <a:lnTo>
                      <a:pt x="5913" y="2743"/>
                    </a:lnTo>
                    <a:lnTo>
                      <a:pt x="5731" y="2833"/>
                    </a:lnTo>
                    <a:lnTo>
                      <a:pt x="5732" y="2982"/>
                    </a:lnTo>
                    <a:lnTo>
                      <a:pt x="5771" y="3084"/>
                    </a:lnTo>
                    <a:lnTo>
                      <a:pt x="5932" y="3126"/>
                    </a:lnTo>
                    <a:lnTo>
                      <a:pt x="5999" y="3011"/>
                    </a:lnTo>
                    <a:lnTo>
                      <a:pt x="6059" y="2921"/>
                    </a:lnTo>
                    <a:lnTo>
                      <a:pt x="6148" y="2882"/>
                    </a:lnTo>
                    <a:lnTo>
                      <a:pt x="6266" y="2783"/>
                    </a:lnTo>
                    <a:lnTo>
                      <a:pt x="6349" y="2670"/>
                    </a:lnTo>
                    <a:lnTo>
                      <a:pt x="6265" y="2576"/>
                    </a:lnTo>
                    <a:close/>
                    <a:moveTo>
                      <a:pt x="8734" y="3103"/>
                    </a:moveTo>
                    <a:lnTo>
                      <a:pt x="8543" y="3117"/>
                    </a:lnTo>
                    <a:lnTo>
                      <a:pt x="8410" y="3221"/>
                    </a:lnTo>
                    <a:cubicBezTo>
                      <a:pt x="8458" y="3226"/>
                      <a:pt x="8482" y="3283"/>
                      <a:pt x="8455" y="3325"/>
                    </a:cubicBezTo>
                    <a:cubicBezTo>
                      <a:pt x="8409" y="3396"/>
                      <a:pt x="8300" y="3324"/>
                      <a:pt x="8249" y="3384"/>
                    </a:cubicBezTo>
                    <a:cubicBezTo>
                      <a:pt x="8161" y="3485"/>
                      <a:pt x="8342" y="3623"/>
                      <a:pt x="8406" y="3504"/>
                    </a:cubicBezTo>
                    <a:lnTo>
                      <a:pt x="8545" y="3406"/>
                    </a:lnTo>
                    <a:cubicBezTo>
                      <a:pt x="8568" y="3385"/>
                      <a:pt x="8602" y="3383"/>
                      <a:pt x="8625" y="3403"/>
                    </a:cubicBezTo>
                    <a:cubicBezTo>
                      <a:pt x="8675" y="3443"/>
                      <a:pt x="8655" y="3527"/>
                      <a:pt x="8593" y="3538"/>
                    </a:cubicBezTo>
                    <a:cubicBezTo>
                      <a:pt x="8641" y="3581"/>
                      <a:pt x="8713" y="3579"/>
                      <a:pt x="8758" y="3532"/>
                    </a:cubicBezTo>
                    <a:cubicBezTo>
                      <a:pt x="8797" y="3493"/>
                      <a:pt x="8806" y="3431"/>
                      <a:pt x="8780" y="3381"/>
                    </a:cubicBezTo>
                    <a:cubicBezTo>
                      <a:pt x="8814" y="3371"/>
                      <a:pt x="8849" y="3364"/>
                      <a:pt x="8885" y="3361"/>
                    </a:cubicBezTo>
                    <a:cubicBezTo>
                      <a:pt x="8948" y="3356"/>
                      <a:pt x="9011" y="3363"/>
                      <a:pt x="9071" y="3384"/>
                    </a:cubicBezTo>
                    <a:cubicBezTo>
                      <a:pt x="9126" y="3352"/>
                      <a:pt x="9149" y="3281"/>
                      <a:pt x="9124" y="3221"/>
                    </a:cubicBezTo>
                    <a:cubicBezTo>
                      <a:pt x="9093" y="3148"/>
                      <a:pt x="9010" y="3120"/>
                      <a:pt x="8944" y="3158"/>
                    </a:cubicBezTo>
                    <a:lnTo>
                      <a:pt x="8849" y="3181"/>
                    </a:lnTo>
                    <a:lnTo>
                      <a:pt x="8734" y="3103"/>
                    </a:lnTo>
                    <a:close/>
                    <a:moveTo>
                      <a:pt x="9698" y="3507"/>
                    </a:moveTo>
                    <a:lnTo>
                      <a:pt x="9549" y="3523"/>
                    </a:lnTo>
                    <a:lnTo>
                      <a:pt x="9463" y="3681"/>
                    </a:lnTo>
                    <a:lnTo>
                      <a:pt x="9651" y="3709"/>
                    </a:lnTo>
                    <a:cubicBezTo>
                      <a:pt x="9678" y="3671"/>
                      <a:pt x="9722" y="3651"/>
                      <a:pt x="9767" y="3655"/>
                    </a:cubicBezTo>
                    <a:cubicBezTo>
                      <a:pt x="9816" y="3660"/>
                      <a:pt x="9858" y="3691"/>
                      <a:pt x="9877" y="3738"/>
                    </a:cubicBezTo>
                    <a:lnTo>
                      <a:pt x="9958" y="3746"/>
                    </a:lnTo>
                    <a:lnTo>
                      <a:pt x="10075" y="3645"/>
                    </a:lnTo>
                    <a:lnTo>
                      <a:pt x="10090" y="3520"/>
                    </a:lnTo>
                    <a:lnTo>
                      <a:pt x="9912" y="3537"/>
                    </a:lnTo>
                    <a:lnTo>
                      <a:pt x="9698" y="3507"/>
                    </a:lnTo>
                    <a:close/>
                    <a:moveTo>
                      <a:pt x="10129" y="4228"/>
                    </a:moveTo>
                    <a:lnTo>
                      <a:pt x="10035" y="4285"/>
                    </a:lnTo>
                    <a:lnTo>
                      <a:pt x="9891" y="4345"/>
                    </a:lnTo>
                    <a:lnTo>
                      <a:pt x="9731" y="4294"/>
                    </a:lnTo>
                    <a:lnTo>
                      <a:pt x="9610" y="4371"/>
                    </a:lnTo>
                    <a:lnTo>
                      <a:pt x="9482" y="4459"/>
                    </a:lnTo>
                    <a:lnTo>
                      <a:pt x="9334" y="4537"/>
                    </a:lnTo>
                    <a:cubicBezTo>
                      <a:pt x="9295" y="4569"/>
                      <a:pt x="9256" y="4600"/>
                      <a:pt x="9216" y="4630"/>
                    </a:cubicBezTo>
                    <a:cubicBezTo>
                      <a:pt x="9169" y="4667"/>
                      <a:pt x="9121" y="4704"/>
                      <a:pt x="9073" y="4740"/>
                    </a:cubicBezTo>
                    <a:cubicBezTo>
                      <a:pt x="9028" y="4758"/>
                      <a:pt x="8987" y="4787"/>
                      <a:pt x="8954" y="4825"/>
                    </a:cubicBezTo>
                    <a:cubicBezTo>
                      <a:pt x="8914" y="4871"/>
                      <a:pt x="8886" y="4927"/>
                      <a:pt x="8874" y="4988"/>
                    </a:cubicBezTo>
                    <a:lnTo>
                      <a:pt x="8921" y="5108"/>
                    </a:lnTo>
                    <a:lnTo>
                      <a:pt x="9023" y="5230"/>
                    </a:lnTo>
                    <a:lnTo>
                      <a:pt x="9156" y="5207"/>
                    </a:lnTo>
                    <a:lnTo>
                      <a:pt x="9161" y="5035"/>
                    </a:lnTo>
                    <a:lnTo>
                      <a:pt x="9198" y="4911"/>
                    </a:lnTo>
                    <a:lnTo>
                      <a:pt x="9355" y="4849"/>
                    </a:lnTo>
                    <a:lnTo>
                      <a:pt x="9433" y="4796"/>
                    </a:lnTo>
                    <a:lnTo>
                      <a:pt x="9513" y="4729"/>
                    </a:lnTo>
                    <a:lnTo>
                      <a:pt x="9592" y="4684"/>
                    </a:lnTo>
                    <a:lnTo>
                      <a:pt x="9686" y="4610"/>
                    </a:lnTo>
                    <a:lnTo>
                      <a:pt x="9774" y="4543"/>
                    </a:lnTo>
                    <a:cubicBezTo>
                      <a:pt x="9800" y="4520"/>
                      <a:pt x="9830" y="4504"/>
                      <a:pt x="9863" y="4495"/>
                    </a:cubicBezTo>
                    <a:cubicBezTo>
                      <a:pt x="9900" y="4485"/>
                      <a:pt x="9938" y="4485"/>
                      <a:pt x="9975" y="4495"/>
                    </a:cubicBezTo>
                    <a:lnTo>
                      <a:pt x="10108" y="4436"/>
                    </a:lnTo>
                    <a:lnTo>
                      <a:pt x="10156" y="4352"/>
                    </a:lnTo>
                    <a:lnTo>
                      <a:pt x="10129" y="4228"/>
                    </a:lnTo>
                    <a:close/>
                    <a:moveTo>
                      <a:pt x="18011" y="6137"/>
                    </a:moveTo>
                    <a:lnTo>
                      <a:pt x="17963" y="6249"/>
                    </a:lnTo>
                    <a:lnTo>
                      <a:pt x="18033" y="6367"/>
                    </a:lnTo>
                    <a:lnTo>
                      <a:pt x="18055" y="6511"/>
                    </a:lnTo>
                    <a:cubicBezTo>
                      <a:pt x="18051" y="6557"/>
                      <a:pt x="18054" y="6604"/>
                      <a:pt x="18063" y="6649"/>
                    </a:cubicBezTo>
                    <a:cubicBezTo>
                      <a:pt x="18075" y="6710"/>
                      <a:pt x="18099" y="6767"/>
                      <a:pt x="18133" y="6818"/>
                    </a:cubicBezTo>
                    <a:lnTo>
                      <a:pt x="18098" y="7006"/>
                    </a:lnTo>
                    <a:lnTo>
                      <a:pt x="18098" y="7138"/>
                    </a:lnTo>
                    <a:lnTo>
                      <a:pt x="18084" y="7254"/>
                    </a:lnTo>
                    <a:lnTo>
                      <a:pt x="18031" y="7371"/>
                    </a:lnTo>
                    <a:lnTo>
                      <a:pt x="17914" y="7415"/>
                    </a:lnTo>
                    <a:lnTo>
                      <a:pt x="17761" y="7400"/>
                    </a:lnTo>
                    <a:lnTo>
                      <a:pt x="17798" y="7529"/>
                    </a:lnTo>
                    <a:lnTo>
                      <a:pt x="17845" y="7590"/>
                    </a:lnTo>
                    <a:lnTo>
                      <a:pt x="17896" y="7691"/>
                    </a:lnTo>
                    <a:lnTo>
                      <a:pt x="17854" y="7805"/>
                    </a:lnTo>
                    <a:lnTo>
                      <a:pt x="17854" y="7903"/>
                    </a:lnTo>
                    <a:cubicBezTo>
                      <a:pt x="17895" y="7946"/>
                      <a:pt x="17933" y="7992"/>
                      <a:pt x="17967" y="8041"/>
                    </a:cubicBezTo>
                    <a:cubicBezTo>
                      <a:pt x="17996" y="8082"/>
                      <a:pt x="18022" y="8124"/>
                      <a:pt x="18045" y="8168"/>
                    </a:cubicBezTo>
                    <a:lnTo>
                      <a:pt x="18169" y="8271"/>
                    </a:lnTo>
                    <a:lnTo>
                      <a:pt x="18268" y="8384"/>
                    </a:lnTo>
                    <a:cubicBezTo>
                      <a:pt x="18308" y="8433"/>
                      <a:pt x="18339" y="8490"/>
                      <a:pt x="18360" y="8550"/>
                    </a:cubicBezTo>
                    <a:cubicBezTo>
                      <a:pt x="18377" y="8603"/>
                      <a:pt x="18387" y="8658"/>
                      <a:pt x="18397" y="8712"/>
                    </a:cubicBezTo>
                    <a:cubicBezTo>
                      <a:pt x="18410" y="8780"/>
                      <a:pt x="18423" y="8850"/>
                      <a:pt x="18405" y="8918"/>
                    </a:cubicBezTo>
                    <a:cubicBezTo>
                      <a:pt x="18387" y="8985"/>
                      <a:pt x="18340" y="9041"/>
                      <a:pt x="18278" y="9067"/>
                    </a:cubicBezTo>
                    <a:lnTo>
                      <a:pt x="18318" y="9181"/>
                    </a:lnTo>
                    <a:lnTo>
                      <a:pt x="18392" y="9305"/>
                    </a:lnTo>
                    <a:lnTo>
                      <a:pt x="18356" y="9458"/>
                    </a:lnTo>
                    <a:lnTo>
                      <a:pt x="18271" y="9497"/>
                    </a:lnTo>
                    <a:lnTo>
                      <a:pt x="18187" y="9632"/>
                    </a:lnTo>
                    <a:lnTo>
                      <a:pt x="18122" y="9739"/>
                    </a:lnTo>
                    <a:lnTo>
                      <a:pt x="18095" y="9809"/>
                    </a:lnTo>
                    <a:lnTo>
                      <a:pt x="18082" y="9971"/>
                    </a:lnTo>
                    <a:lnTo>
                      <a:pt x="18053" y="10080"/>
                    </a:lnTo>
                    <a:lnTo>
                      <a:pt x="18018" y="10229"/>
                    </a:lnTo>
                    <a:lnTo>
                      <a:pt x="17969" y="10365"/>
                    </a:lnTo>
                    <a:lnTo>
                      <a:pt x="17942" y="10493"/>
                    </a:lnTo>
                    <a:lnTo>
                      <a:pt x="17926" y="10620"/>
                    </a:lnTo>
                    <a:lnTo>
                      <a:pt x="18042" y="10612"/>
                    </a:lnTo>
                    <a:cubicBezTo>
                      <a:pt x="18023" y="10586"/>
                      <a:pt x="18026" y="10549"/>
                      <a:pt x="18050" y="10527"/>
                    </a:cubicBezTo>
                    <a:cubicBezTo>
                      <a:pt x="18133" y="10451"/>
                      <a:pt x="18244" y="10579"/>
                      <a:pt x="18164" y="10658"/>
                    </a:cubicBezTo>
                    <a:lnTo>
                      <a:pt x="18305" y="10526"/>
                    </a:lnTo>
                    <a:lnTo>
                      <a:pt x="18313" y="10411"/>
                    </a:lnTo>
                    <a:lnTo>
                      <a:pt x="18313" y="10303"/>
                    </a:lnTo>
                    <a:lnTo>
                      <a:pt x="18349" y="10213"/>
                    </a:lnTo>
                    <a:lnTo>
                      <a:pt x="18424" y="10173"/>
                    </a:lnTo>
                    <a:lnTo>
                      <a:pt x="18466" y="10041"/>
                    </a:lnTo>
                    <a:lnTo>
                      <a:pt x="18481" y="9942"/>
                    </a:lnTo>
                    <a:lnTo>
                      <a:pt x="18538" y="9849"/>
                    </a:lnTo>
                    <a:cubicBezTo>
                      <a:pt x="18568" y="9849"/>
                      <a:pt x="18598" y="9838"/>
                      <a:pt x="18622" y="9818"/>
                    </a:cubicBezTo>
                    <a:cubicBezTo>
                      <a:pt x="18707" y="9749"/>
                      <a:pt x="18704" y="9613"/>
                      <a:pt x="18615" y="9548"/>
                    </a:cubicBezTo>
                    <a:lnTo>
                      <a:pt x="18659" y="9408"/>
                    </a:lnTo>
                    <a:lnTo>
                      <a:pt x="18764" y="9300"/>
                    </a:lnTo>
                    <a:lnTo>
                      <a:pt x="18832" y="9236"/>
                    </a:lnTo>
                    <a:lnTo>
                      <a:pt x="18813" y="8997"/>
                    </a:lnTo>
                    <a:cubicBezTo>
                      <a:pt x="18762" y="8956"/>
                      <a:pt x="18717" y="8908"/>
                      <a:pt x="18681" y="8853"/>
                    </a:cubicBezTo>
                    <a:cubicBezTo>
                      <a:pt x="18650" y="8805"/>
                      <a:pt x="18624" y="8753"/>
                      <a:pt x="18606" y="8699"/>
                    </a:cubicBezTo>
                    <a:lnTo>
                      <a:pt x="18504" y="8569"/>
                    </a:lnTo>
                    <a:lnTo>
                      <a:pt x="18527" y="8437"/>
                    </a:lnTo>
                    <a:lnTo>
                      <a:pt x="18512" y="8314"/>
                    </a:lnTo>
                    <a:lnTo>
                      <a:pt x="18455" y="8255"/>
                    </a:lnTo>
                    <a:lnTo>
                      <a:pt x="18404" y="8187"/>
                    </a:lnTo>
                    <a:cubicBezTo>
                      <a:pt x="18371" y="8165"/>
                      <a:pt x="18339" y="8142"/>
                      <a:pt x="18307" y="8120"/>
                    </a:cubicBezTo>
                    <a:cubicBezTo>
                      <a:pt x="18251" y="8080"/>
                      <a:pt x="18196" y="8041"/>
                      <a:pt x="18142" y="8001"/>
                    </a:cubicBezTo>
                    <a:cubicBezTo>
                      <a:pt x="18105" y="7991"/>
                      <a:pt x="18077" y="7959"/>
                      <a:pt x="18072" y="7920"/>
                    </a:cubicBezTo>
                    <a:cubicBezTo>
                      <a:pt x="18064" y="7854"/>
                      <a:pt x="18116" y="7797"/>
                      <a:pt x="18179" y="7804"/>
                    </a:cubicBezTo>
                    <a:lnTo>
                      <a:pt x="18241" y="7652"/>
                    </a:lnTo>
                    <a:cubicBezTo>
                      <a:pt x="18238" y="7611"/>
                      <a:pt x="18238" y="7569"/>
                      <a:pt x="18241" y="7528"/>
                    </a:cubicBezTo>
                    <a:cubicBezTo>
                      <a:pt x="18246" y="7457"/>
                      <a:pt x="18258" y="7388"/>
                      <a:pt x="18278" y="7320"/>
                    </a:cubicBezTo>
                    <a:lnTo>
                      <a:pt x="18293" y="7227"/>
                    </a:lnTo>
                    <a:lnTo>
                      <a:pt x="18225" y="7204"/>
                    </a:lnTo>
                    <a:lnTo>
                      <a:pt x="18211" y="7061"/>
                    </a:lnTo>
                    <a:lnTo>
                      <a:pt x="18218" y="6893"/>
                    </a:lnTo>
                    <a:lnTo>
                      <a:pt x="18183" y="6711"/>
                    </a:lnTo>
                    <a:lnTo>
                      <a:pt x="18145" y="6510"/>
                    </a:lnTo>
                    <a:lnTo>
                      <a:pt x="18051" y="6234"/>
                    </a:lnTo>
                    <a:lnTo>
                      <a:pt x="18011" y="6137"/>
                    </a:lnTo>
                    <a:close/>
                    <a:moveTo>
                      <a:pt x="18342" y="11131"/>
                    </a:moveTo>
                    <a:lnTo>
                      <a:pt x="18255" y="11227"/>
                    </a:lnTo>
                    <a:lnTo>
                      <a:pt x="18300" y="11366"/>
                    </a:lnTo>
                    <a:lnTo>
                      <a:pt x="18395" y="11294"/>
                    </a:lnTo>
                    <a:lnTo>
                      <a:pt x="18342" y="11131"/>
                    </a:lnTo>
                    <a:close/>
                    <a:moveTo>
                      <a:pt x="18285" y="11595"/>
                    </a:moveTo>
                    <a:lnTo>
                      <a:pt x="18223" y="11667"/>
                    </a:lnTo>
                    <a:lnTo>
                      <a:pt x="18218" y="11745"/>
                    </a:lnTo>
                    <a:lnTo>
                      <a:pt x="18242" y="11853"/>
                    </a:lnTo>
                    <a:lnTo>
                      <a:pt x="18352" y="11828"/>
                    </a:lnTo>
                    <a:lnTo>
                      <a:pt x="18366" y="11680"/>
                    </a:lnTo>
                    <a:lnTo>
                      <a:pt x="18285" y="11595"/>
                    </a:lnTo>
                    <a:close/>
                    <a:moveTo>
                      <a:pt x="17637" y="12465"/>
                    </a:moveTo>
                    <a:lnTo>
                      <a:pt x="17536" y="12545"/>
                    </a:lnTo>
                    <a:lnTo>
                      <a:pt x="17508" y="12734"/>
                    </a:lnTo>
                    <a:cubicBezTo>
                      <a:pt x="17505" y="12782"/>
                      <a:pt x="17505" y="12831"/>
                      <a:pt x="17509" y="12879"/>
                    </a:cubicBezTo>
                    <a:cubicBezTo>
                      <a:pt x="17514" y="12940"/>
                      <a:pt x="17525" y="12999"/>
                      <a:pt x="17542" y="13058"/>
                    </a:cubicBezTo>
                    <a:lnTo>
                      <a:pt x="17615" y="13167"/>
                    </a:lnTo>
                    <a:lnTo>
                      <a:pt x="17757" y="13149"/>
                    </a:lnTo>
                    <a:cubicBezTo>
                      <a:pt x="17766" y="13104"/>
                      <a:pt x="17768" y="13058"/>
                      <a:pt x="17763" y="13012"/>
                    </a:cubicBezTo>
                    <a:cubicBezTo>
                      <a:pt x="17758" y="12952"/>
                      <a:pt x="17741" y="12894"/>
                      <a:pt x="17727" y="12835"/>
                    </a:cubicBezTo>
                    <a:cubicBezTo>
                      <a:pt x="17714" y="12777"/>
                      <a:pt x="17704" y="12717"/>
                      <a:pt x="17698" y="12658"/>
                    </a:cubicBezTo>
                    <a:lnTo>
                      <a:pt x="17637" y="12465"/>
                    </a:lnTo>
                    <a:close/>
                    <a:moveTo>
                      <a:pt x="18037" y="13640"/>
                    </a:moveTo>
                    <a:lnTo>
                      <a:pt x="17944" y="13718"/>
                    </a:lnTo>
                    <a:lnTo>
                      <a:pt x="17842" y="13753"/>
                    </a:lnTo>
                    <a:lnTo>
                      <a:pt x="17843" y="13903"/>
                    </a:lnTo>
                    <a:lnTo>
                      <a:pt x="17863" y="14138"/>
                    </a:lnTo>
                    <a:cubicBezTo>
                      <a:pt x="17820" y="14154"/>
                      <a:pt x="17787" y="14191"/>
                      <a:pt x="17774" y="14236"/>
                    </a:cubicBezTo>
                    <a:cubicBezTo>
                      <a:pt x="17739" y="14359"/>
                      <a:pt x="17838" y="14477"/>
                      <a:pt x="17958" y="14457"/>
                    </a:cubicBezTo>
                    <a:lnTo>
                      <a:pt x="17997" y="14642"/>
                    </a:lnTo>
                    <a:lnTo>
                      <a:pt x="17989" y="14805"/>
                    </a:lnTo>
                    <a:lnTo>
                      <a:pt x="18105" y="14750"/>
                    </a:lnTo>
                    <a:lnTo>
                      <a:pt x="18170" y="14656"/>
                    </a:lnTo>
                    <a:lnTo>
                      <a:pt x="18295" y="14719"/>
                    </a:lnTo>
                    <a:lnTo>
                      <a:pt x="18268" y="14817"/>
                    </a:lnTo>
                    <a:cubicBezTo>
                      <a:pt x="18265" y="14853"/>
                      <a:pt x="18262" y="14890"/>
                      <a:pt x="18260" y="14926"/>
                    </a:cubicBezTo>
                    <a:cubicBezTo>
                      <a:pt x="18256" y="15012"/>
                      <a:pt x="18261" y="15103"/>
                      <a:pt x="18320" y="15160"/>
                    </a:cubicBezTo>
                    <a:cubicBezTo>
                      <a:pt x="18362" y="15201"/>
                      <a:pt x="18422" y="15213"/>
                      <a:pt x="18476" y="15191"/>
                    </a:cubicBezTo>
                    <a:cubicBezTo>
                      <a:pt x="18481" y="15223"/>
                      <a:pt x="18510" y="15244"/>
                      <a:pt x="18540" y="15238"/>
                    </a:cubicBezTo>
                    <a:cubicBezTo>
                      <a:pt x="18620" y="15224"/>
                      <a:pt x="18620" y="15104"/>
                      <a:pt x="18540" y="15090"/>
                    </a:cubicBezTo>
                    <a:lnTo>
                      <a:pt x="18614" y="15005"/>
                    </a:lnTo>
                    <a:lnTo>
                      <a:pt x="18748" y="14935"/>
                    </a:lnTo>
                    <a:cubicBezTo>
                      <a:pt x="18794" y="14938"/>
                      <a:pt x="18833" y="14969"/>
                      <a:pt x="18850" y="15013"/>
                    </a:cubicBezTo>
                    <a:cubicBezTo>
                      <a:pt x="18876" y="15080"/>
                      <a:pt x="18846" y="15156"/>
                      <a:pt x="18783" y="15184"/>
                    </a:cubicBezTo>
                    <a:lnTo>
                      <a:pt x="18640" y="15311"/>
                    </a:lnTo>
                    <a:cubicBezTo>
                      <a:pt x="18614" y="15330"/>
                      <a:pt x="18590" y="15351"/>
                      <a:pt x="18567" y="15373"/>
                    </a:cubicBezTo>
                    <a:cubicBezTo>
                      <a:pt x="18522" y="15419"/>
                      <a:pt x="18482" y="15470"/>
                      <a:pt x="18449" y="15526"/>
                    </a:cubicBezTo>
                    <a:cubicBezTo>
                      <a:pt x="18448" y="15563"/>
                      <a:pt x="18453" y="15600"/>
                      <a:pt x="18464" y="15635"/>
                    </a:cubicBezTo>
                    <a:cubicBezTo>
                      <a:pt x="18482" y="15693"/>
                      <a:pt x="18515" y="15743"/>
                      <a:pt x="18558" y="15783"/>
                    </a:cubicBezTo>
                    <a:lnTo>
                      <a:pt x="18596" y="15518"/>
                    </a:lnTo>
                    <a:lnTo>
                      <a:pt x="18689" y="15541"/>
                    </a:lnTo>
                    <a:lnTo>
                      <a:pt x="18702" y="15673"/>
                    </a:lnTo>
                    <a:lnTo>
                      <a:pt x="18791" y="15749"/>
                    </a:lnTo>
                    <a:lnTo>
                      <a:pt x="18888" y="15662"/>
                    </a:lnTo>
                    <a:cubicBezTo>
                      <a:pt x="18891" y="15628"/>
                      <a:pt x="18901" y="15594"/>
                      <a:pt x="18917" y="15564"/>
                    </a:cubicBezTo>
                    <a:cubicBezTo>
                      <a:pt x="18937" y="15526"/>
                      <a:pt x="18965" y="15494"/>
                      <a:pt x="19000" y="15471"/>
                    </a:cubicBezTo>
                    <a:lnTo>
                      <a:pt x="19014" y="15321"/>
                    </a:lnTo>
                    <a:lnTo>
                      <a:pt x="18992" y="15102"/>
                    </a:lnTo>
                    <a:lnTo>
                      <a:pt x="18925" y="14902"/>
                    </a:lnTo>
                    <a:cubicBezTo>
                      <a:pt x="18900" y="14870"/>
                      <a:pt x="18871" y="14841"/>
                      <a:pt x="18838" y="14818"/>
                    </a:cubicBezTo>
                    <a:cubicBezTo>
                      <a:pt x="18810" y="14799"/>
                      <a:pt x="18780" y="14784"/>
                      <a:pt x="18748" y="14773"/>
                    </a:cubicBezTo>
                    <a:lnTo>
                      <a:pt x="18764" y="14633"/>
                    </a:lnTo>
                    <a:lnTo>
                      <a:pt x="18718" y="14488"/>
                    </a:lnTo>
                    <a:lnTo>
                      <a:pt x="18562" y="14459"/>
                    </a:lnTo>
                    <a:cubicBezTo>
                      <a:pt x="18536" y="14424"/>
                      <a:pt x="18498" y="14399"/>
                      <a:pt x="18456" y="14389"/>
                    </a:cubicBezTo>
                    <a:cubicBezTo>
                      <a:pt x="18389" y="14373"/>
                      <a:pt x="18319" y="14397"/>
                      <a:pt x="18273" y="14451"/>
                    </a:cubicBezTo>
                    <a:cubicBezTo>
                      <a:pt x="18230" y="14459"/>
                      <a:pt x="18186" y="14444"/>
                      <a:pt x="18154" y="14412"/>
                    </a:cubicBezTo>
                    <a:cubicBezTo>
                      <a:pt x="18085" y="14340"/>
                      <a:pt x="18098" y="14220"/>
                      <a:pt x="18182" y="14166"/>
                    </a:cubicBezTo>
                    <a:lnTo>
                      <a:pt x="18225" y="14073"/>
                    </a:lnTo>
                    <a:lnTo>
                      <a:pt x="18174" y="13871"/>
                    </a:lnTo>
                    <a:lnTo>
                      <a:pt x="18120" y="13668"/>
                    </a:lnTo>
                    <a:lnTo>
                      <a:pt x="18037" y="13640"/>
                    </a:lnTo>
                    <a:close/>
                    <a:moveTo>
                      <a:pt x="21356" y="14918"/>
                    </a:moveTo>
                    <a:lnTo>
                      <a:pt x="20923" y="15305"/>
                    </a:lnTo>
                    <a:lnTo>
                      <a:pt x="20625" y="15432"/>
                    </a:lnTo>
                    <a:lnTo>
                      <a:pt x="20492" y="15533"/>
                    </a:lnTo>
                    <a:lnTo>
                      <a:pt x="20388" y="15688"/>
                    </a:lnTo>
                    <a:cubicBezTo>
                      <a:pt x="20379" y="15742"/>
                      <a:pt x="20364" y="15795"/>
                      <a:pt x="20342" y="15845"/>
                    </a:cubicBezTo>
                    <a:cubicBezTo>
                      <a:pt x="20303" y="15934"/>
                      <a:pt x="20244" y="16013"/>
                      <a:pt x="20172" y="16076"/>
                    </a:cubicBezTo>
                    <a:lnTo>
                      <a:pt x="20073" y="16177"/>
                    </a:lnTo>
                    <a:lnTo>
                      <a:pt x="19987" y="16051"/>
                    </a:lnTo>
                    <a:cubicBezTo>
                      <a:pt x="20021" y="16020"/>
                      <a:pt x="20024" y="15966"/>
                      <a:pt x="19995" y="15930"/>
                    </a:cubicBezTo>
                    <a:cubicBezTo>
                      <a:pt x="19905" y="15819"/>
                      <a:pt x="19739" y="15943"/>
                      <a:pt x="19812" y="16068"/>
                    </a:cubicBezTo>
                    <a:lnTo>
                      <a:pt x="19766" y="16159"/>
                    </a:lnTo>
                    <a:lnTo>
                      <a:pt x="19591" y="16182"/>
                    </a:lnTo>
                    <a:lnTo>
                      <a:pt x="19615" y="16356"/>
                    </a:lnTo>
                    <a:lnTo>
                      <a:pt x="19755" y="16388"/>
                    </a:lnTo>
                    <a:lnTo>
                      <a:pt x="19799" y="16520"/>
                    </a:lnTo>
                    <a:lnTo>
                      <a:pt x="19690" y="16613"/>
                    </a:lnTo>
                    <a:cubicBezTo>
                      <a:pt x="19654" y="16581"/>
                      <a:pt x="19599" y="16591"/>
                      <a:pt x="19574" y="16633"/>
                    </a:cubicBezTo>
                    <a:cubicBezTo>
                      <a:pt x="19550" y="16674"/>
                      <a:pt x="19568" y="16724"/>
                      <a:pt x="19565" y="16771"/>
                    </a:cubicBezTo>
                    <a:cubicBezTo>
                      <a:pt x="19560" y="16842"/>
                      <a:pt x="19508" y="16900"/>
                      <a:pt x="19441" y="16910"/>
                    </a:cubicBezTo>
                    <a:cubicBezTo>
                      <a:pt x="19382" y="16921"/>
                      <a:pt x="19329" y="16958"/>
                      <a:pt x="19297" y="17011"/>
                    </a:cubicBezTo>
                    <a:cubicBezTo>
                      <a:pt x="19263" y="17067"/>
                      <a:pt x="19260" y="17140"/>
                      <a:pt x="19308" y="17175"/>
                    </a:cubicBezTo>
                    <a:cubicBezTo>
                      <a:pt x="19371" y="17220"/>
                      <a:pt x="19455" y="17163"/>
                      <a:pt x="19441" y="17084"/>
                    </a:cubicBezTo>
                    <a:cubicBezTo>
                      <a:pt x="19497" y="17035"/>
                      <a:pt x="19544" y="16977"/>
                      <a:pt x="19584" y="16913"/>
                    </a:cubicBezTo>
                    <a:cubicBezTo>
                      <a:pt x="19621" y="16855"/>
                      <a:pt x="19651" y="16792"/>
                      <a:pt x="19672" y="16726"/>
                    </a:cubicBezTo>
                    <a:lnTo>
                      <a:pt x="19826" y="16674"/>
                    </a:lnTo>
                    <a:lnTo>
                      <a:pt x="19910" y="16606"/>
                    </a:lnTo>
                    <a:lnTo>
                      <a:pt x="20049" y="16496"/>
                    </a:lnTo>
                    <a:cubicBezTo>
                      <a:pt x="20063" y="16442"/>
                      <a:pt x="20094" y="16395"/>
                      <a:pt x="20135" y="16361"/>
                    </a:cubicBezTo>
                    <a:cubicBezTo>
                      <a:pt x="20190" y="16316"/>
                      <a:pt x="20260" y="16296"/>
                      <a:pt x="20329" y="16307"/>
                    </a:cubicBezTo>
                    <a:lnTo>
                      <a:pt x="20391" y="16502"/>
                    </a:lnTo>
                    <a:cubicBezTo>
                      <a:pt x="20384" y="16548"/>
                      <a:pt x="20376" y="16593"/>
                      <a:pt x="20368" y="16639"/>
                    </a:cubicBezTo>
                    <a:cubicBezTo>
                      <a:pt x="20353" y="16716"/>
                      <a:pt x="20335" y="16794"/>
                      <a:pt x="20314" y="16870"/>
                    </a:cubicBezTo>
                    <a:lnTo>
                      <a:pt x="20327" y="17302"/>
                    </a:lnTo>
                    <a:cubicBezTo>
                      <a:pt x="20525" y="16958"/>
                      <a:pt x="20705" y="16603"/>
                      <a:pt x="20866" y="16239"/>
                    </a:cubicBezTo>
                    <a:cubicBezTo>
                      <a:pt x="21056" y="15810"/>
                      <a:pt x="21220" y="15369"/>
                      <a:pt x="21356" y="14918"/>
                    </a:cubicBezTo>
                    <a:close/>
                    <a:moveTo>
                      <a:pt x="17991" y="14995"/>
                    </a:moveTo>
                    <a:lnTo>
                      <a:pt x="17958" y="15133"/>
                    </a:lnTo>
                    <a:lnTo>
                      <a:pt x="17864" y="15352"/>
                    </a:lnTo>
                    <a:cubicBezTo>
                      <a:pt x="17854" y="15424"/>
                      <a:pt x="17836" y="15494"/>
                      <a:pt x="17811" y="15562"/>
                    </a:cubicBezTo>
                    <a:cubicBezTo>
                      <a:pt x="17772" y="15674"/>
                      <a:pt x="17716" y="15778"/>
                      <a:pt x="17643" y="15869"/>
                    </a:cubicBezTo>
                    <a:cubicBezTo>
                      <a:pt x="17610" y="15897"/>
                      <a:pt x="17603" y="15948"/>
                      <a:pt x="17628" y="15985"/>
                    </a:cubicBezTo>
                    <a:cubicBezTo>
                      <a:pt x="17662" y="16035"/>
                      <a:pt x="17732" y="16036"/>
                      <a:pt x="17767" y="15988"/>
                    </a:cubicBezTo>
                    <a:lnTo>
                      <a:pt x="17859" y="15783"/>
                    </a:lnTo>
                    <a:lnTo>
                      <a:pt x="17938" y="15610"/>
                    </a:lnTo>
                    <a:lnTo>
                      <a:pt x="17991" y="15518"/>
                    </a:lnTo>
                    <a:lnTo>
                      <a:pt x="18047" y="15396"/>
                    </a:lnTo>
                    <a:lnTo>
                      <a:pt x="18033" y="15319"/>
                    </a:lnTo>
                    <a:lnTo>
                      <a:pt x="18041" y="15229"/>
                    </a:lnTo>
                    <a:lnTo>
                      <a:pt x="18098" y="15113"/>
                    </a:lnTo>
                    <a:lnTo>
                      <a:pt x="17991" y="14995"/>
                    </a:lnTo>
                    <a:close/>
                    <a:moveTo>
                      <a:pt x="19108" y="15789"/>
                    </a:moveTo>
                    <a:lnTo>
                      <a:pt x="19014" y="15851"/>
                    </a:lnTo>
                    <a:lnTo>
                      <a:pt x="18995" y="15986"/>
                    </a:lnTo>
                    <a:lnTo>
                      <a:pt x="19134" y="15968"/>
                    </a:lnTo>
                    <a:lnTo>
                      <a:pt x="19108" y="15789"/>
                    </a:lnTo>
                    <a:close/>
                    <a:moveTo>
                      <a:pt x="19369" y="15869"/>
                    </a:moveTo>
                    <a:lnTo>
                      <a:pt x="19273" y="15958"/>
                    </a:lnTo>
                    <a:lnTo>
                      <a:pt x="19210" y="16251"/>
                    </a:lnTo>
                    <a:lnTo>
                      <a:pt x="19271" y="16406"/>
                    </a:lnTo>
                    <a:cubicBezTo>
                      <a:pt x="19232" y="16433"/>
                      <a:pt x="19201" y="16471"/>
                      <a:pt x="19182" y="16516"/>
                    </a:cubicBezTo>
                    <a:cubicBezTo>
                      <a:pt x="19153" y="16583"/>
                      <a:pt x="19152" y="16660"/>
                      <a:pt x="19179" y="16728"/>
                    </a:cubicBezTo>
                    <a:cubicBezTo>
                      <a:pt x="19187" y="16789"/>
                      <a:pt x="19240" y="16832"/>
                      <a:pt x="19298" y="16822"/>
                    </a:cubicBezTo>
                    <a:cubicBezTo>
                      <a:pt x="19430" y="16801"/>
                      <a:pt x="19447" y="16608"/>
                      <a:pt x="19321" y="16562"/>
                    </a:cubicBezTo>
                    <a:cubicBezTo>
                      <a:pt x="19331" y="16503"/>
                      <a:pt x="19340" y="16445"/>
                      <a:pt x="19351" y="16386"/>
                    </a:cubicBezTo>
                    <a:cubicBezTo>
                      <a:pt x="19363" y="16319"/>
                      <a:pt x="19375" y="16253"/>
                      <a:pt x="19388" y="16186"/>
                    </a:cubicBezTo>
                    <a:cubicBezTo>
                      <a:pt x="19426" y="16172"/>
                      <a:pt x="19454" y="16136"/>
                      <a:pt x="19462" y="16095"/>
                    </a:cubicBezTo>
                    <a:cubicBezTo>
                      <a:pt x="19471" y="16048"/>
                      <a:pt x="19455" y="15999"/>
                      <a:pt x="19418" y="15970"/>
                    </a:cubicBezTo>
                    <a:lnTo>
                      <a:pt x="19369" y="15869"/>
                    </a:lnTo>
                    <a:close/>
                    <a:moveTo>
                      <a:pt x="17651" y="16097"/>
                    </a:moveTo>
                    <a:lnTo>
                      <a:pt x="17600" y="16381"/>
                    </a:lnTo>
                    <a:cubicBezTo>
                      <a:pt x="17594" y="16431"/>
                      <a:pt x="17576" y="16478"/>
                      <a:pt x="17549" y="16520"/>
                    </a:cubicBezTo>
                    <a:cubicBezTo>
                      <a:pt x="17507" y="16585"/>
                      <a:pt x="17442" y="16631"/>
                      <a:pt x="17369" y="16649"/>
                    </a:cubicBezTo>
                    <a:lnTo>
                      <a:pt x="17268" y="16829"/>
                    </a:lnTo>
                    <a:cubicBezTo>
                      <a:pt x="17235" y="16895"/>
                      <a:pt x="17197" y="16959"/>
                      <a:pt x="17157" y="17021"/>
                    </a:cubicBezTo>
                    <a:cubicBezTo>
                      <a:pt x="17108" y="17097"/>
                      <a:pt x="17054" y="17171"/>
                      <a:pt x="16996" y="17240"/>
                    </a:cubicBezTo>
                    <a:lnTo>
                      <a:pt x="16805" y="17338"/>
                    </a:lnTo>
                    <a:lnTo>
                      <a:pt x="16738" y="17477"/>
                    </a:lnTo>
                    <a:lnTo>
                      <a:pt x="16645" y="17558"/>
                    </a:lnTo>
                    <a:cubicBezTo>
                      <a:pt x="16611" y="17533"/>
                      <a:pt x="16566" y="17530"/>
                      <a:pt x="16530" y="17550"/>
                    </a:cubicBezTo>
                    <a:cubicBezTo>
                      <a:pt x="16472" y="17582"/>
                      <a:pt x="16455" y="17655"/>
                      <a:pt x="16448" y="17724"/>
                    </a:cubicBezTo>
                    <a:cubicBezTo>
                      <a:pt x="16440" y="17815"/>
                      <a:pt x="16443" y="17907"/>
                      <a:pt x="16456" y="17997"/>
                    </a:cubicBezTo>
                    <a:cubicBezTo>
                      <a:pt x="16493" y="17973"/>
                      <a:pt x="16541" y="17977"/>
                      <a:pt x="16575" y="18005"/>
                    </a:cubicBezTo>
                    <a:cubicBezTo>
                      <a:pt x="16645" y="18064"/>
                      <a:pt x="16629" y="18178"/>
                      <a:pt x="16547" y="18215"/>
                    </a:cubicBezTo>
                    <a:lnTo>
                      <a:pt x="16614" y="18339"/>
                    </a:lnTo>
                    <a:cubicBezTo>
                      <a:pt x="16628" y="18381"/>
                      <a:pt x="16671" y="18405"/>
                      <a:pt x="16713" y="18394"/>
                    </a:cubicBezTo>
                    <a:cubicBezTo>
                      <a:pt x="16764" y="18381"/>
                      <a:pt x="16788" y="18321"/>
                      <a:pt x="16834" y="18296"/>
                    </a:cubicBezTo>
                    <a:cubicBezTo>
                      <a:pt x="16898" y="18260"/>
                      <a:pt x="16977" y="18294"/>
                      <a:pt x="16998" y="18366"/>
                    </a:cubicBezTo>
                    <a:lnTo>
                      <a:pt x="17095" y="18264"/>
                    </a:lnTo>
                    <a:lnTo>
                      <a:pt x="17272" y="18240"/>
                    </a:lnTo>
                    <a:cubicBezTo>
                      <a:pt x="17313" y="18253"/>
                      <a:pt x="17356" y="18258"/>
                      <a:pt x="17398" y="18254"/>
                    </a:cubicBezTo>
                    <a:cubicBezTo>
                      <a:pt x="17465" y="18247"/>
                      <a:pt x="17528" y="18220"/>
                      <a:pt x="17580" y="18175"/>
                    </a:cubicBezTo>
                    <a:lnTo>
                      <a:pt x="17645" y="18085"/>
                    </a:lnTo>
                    <a:lnTo>
                      <a:pt x="17614" y="17865"/>
                    </a:lnTo>
                    <a:cubicBezTo>
                      <a:pt x="17627" y="17807"/>
                      <a:pt x="17653" y="17754"/>
                      <a:pt x="17689" y="17708"/>
                    </a:cubicBezTo>
                    <a:cubicBezTo>
                      <a:pt x="17723" y="17664"/>
                      <a:pt x="17766" y="17629"/>
                      <a:pt x="17815" y="17604"/>
                    </a:cubicBezTo>
                    <a:lnTo>
                      <a:pt x="17845" y="17342"/>
                    </a:lnTo>
                    <a:lnTo>
                      <a:pt x="17954" y="17231"/>
                    </a:lnTo>
                    <a:lnTo>
                      <a:pt x="18067" y="17122"/>
                    </a:lnTo>
                    <a:lnTo>
                      <a:pt x="17992" y="16984"/>
                    </a:lnTo>
                    <a:lnTo>
                      <a:pt x="17920" y="16945"/>
                    </a:lnTo>
                    <a:lnTo>
                      <a:pt x="17868" y="16810"/>
                    </a:lnTo>
                    <a:cubicBezTo>
                      <a:pt x="17833" y="16766"/>
                      <a:pt x="17825" y="16706"/>
                      <a:pt x="17846" y="16654"/>
                    </a:cubicBezTo>
                    <a:cubicBezTo>
                      <a:pt x="17882" y="16567"/>
                      <a:pt x="17982" y="16538"/>
                      <a:pt x="18037" y="16465"/>
                    </a:cubicBezTo>
                    <a:cubicBezTo>
                      <a:pt x="18080" y="16407"/>
                      <a:pt x="18092" y="16330"/>
                      <a:pt x="18067" y="16262"/>
                    </a:cubicBezTo>
                    <a:lnTo>
                      <a:pt x="17782" y="16254"/>
                    </a:lnTo>
                    <a:lnTo>
                      <a:pt x="17744" y="16124"/>
                    </a:lnTo>
                    <a:lnTo>
                      <a:pt x="17651" y="16097"/>
                    </a:lnTo>
                    <a:close/>
                    <a:moveTo>
                      <a:pt x="18909" y="16340"/>
                    </a:moveTo>
                    <a:lnTo>
                      <a:pt x="18827" y="16471"/>
                    </a:lnTo>
                    <a:lnTo>
                      <a:pt x="18762" y="16598"/>
                    </a:lnTo>
                    <a:lnTo>
                      <a:pt x="18571" y="16698"/>
                    </a:lnTo>
                    <a:lnTo>
                      <a:pt x="18471" y="16782"/>
                    </a:lnTo>
                    <a:lnTo>
                      <a:pt x="18380" y="16879"/>
                    </a:lnTo>
                    <a:lnTo>
                      <a:pt x="18304" y="17014"/>
                    </a:lnTo>
                    <a:lnTo>
                      <a:pt x="18207" y="17149"/>
                    </a:lnTo>
                    <a:lnTo>
                      <a:pt x="18127" y="17326"/>
                    </a:lnTo>
                    <a:lnTo>
                      <a:pt x="18105" y="17511"/>
                    </a:lnTo>
                    <a:lnTo>
                      <a:pt x="17997" y="17697"/>
                    </a:lnTo>
                    <a:lnTo>
                      <a:pt x="18033" y="17822"/>
                    </a:lnTo>
                    <a:lnTo>
                      <a:pt x="18153" y="17822"/>
                    </a:lnTo>
                    <a:lnTo>
                      <a:pt x="18157" y="17970"/>
                    </a:lnTo>
                    <a:cubicBezTo>
                      <a:pt x="18156" y="18002"/>
                      <a:pt x="18167" y="18032"/>
                      <a:pt x="18188" y="18055"/>
                    </a:cubicBezTo>
                    <a:cubicBezTo>
                      <a:pt x="18223" y="18095"/>
                      <a:pt x="18279" y="18107"/>
                      <a:pt x="18326" y="18084"/>
                    </a:cubicBezTo>
                    <a:lnTo>
                      <a:pt x="18294" y="17873"/>
                    </a:lnTo>
                    <a:cubicBezTo>
                      <a:pt x="18225" y="17830"/>
                      <a:pt x="18206" y="17736"/>
                      <a:pt x="18250" y="17666"/>
                    </a:cubicBezTo>
                    <a:cubicBezTo>
                      <a:pt x="18272" y="17632"/>
                      <a:pt x="18308" y="17609"/>
                      <a:pt x="18347" y="17611"/>
                    </a:cubicBezTo>
                    <a:cubicBezTo>
                      <a:pt x="18397" y="17613"/>
                      <a:pt x="18437" y="17652"/>
                      <a:pt x="18444" y="17704"/>
                    </a:cubicBezTo>
                    <a:lnTo>
                      <a:pt x="18533" y="17811"/>
                    </a:lnTo>
                    <a:lnTo>
                      <a:pt x="18606" y="17749"/>
                    </a:lnTo>
                    <a:lnTo>
                      <a:pt x="18619" y="17611"/>
                    </a:lnTo>
                    <a:lnTo>
                      <a:pt x="18493" y="17426"/>
                    </a:lnTo>
                    <a:cubicBezTo>
                      <a:pt x="18475" y="17388"/>
                      <a:pt x="18475" y="17345"/>
                      <a:pt x="18493" y="17307"/>
                    </a:cubicBezTo>
                    <a:cubicBezTo>
                      <a:pt x="18520" y="17248"/>
                      <a:pt x="18581" y="17220"/>
                      <a:pt x="18632" y="17183"/>
                    </a:cubicBezTo>
                    <a:cubicBezTo>
                      <a:pt x="18695" y="17136"/>
                      <a:pt x="18744" y="17072"/>
                      <a:pt x="18775" y="16998"/>
                    </a:cubicBezTo>
                    <a:cubicBezTo>
                      <a:pt x="18771" y="16972"/>
                      <a:pt x="18757" y="16948"/>
                      <a:pt x="18737" y="16933"/>
                    </a:cubicBezTo>
                    <a:cubicBezTo>
                      <a:pt x="18661" y="16878"/>
                      <a:pt x="18565" y="16941"/>
                      <a:pt x="18503" y="17026"/>
                    </a:cubicBezTo>
                    <a:cubicBezTo>
                      <a:pt x="18466" y="17077"/>
                      <a:pt x="18433" y="17132"/>
                      <a:pt x="18406" y="17190"/>
                    </a:cubicBezTo>
                    <a:lnTo>
                      <a:pt x="18303" y="17204"/>
                    </a:lnTo>
                    <a:lnTo>
                      <a:pt x="18451" y="16967"/>
                    </a:lnTo>
                    <a:lnTo>
                      <a:pt x="18762" y="16762"/>
                    </a:lnTo>
                    <a:cubicBezTo>
                      <a:pt x="18810" y="16738"/>
                      <a:pt x="18852" y="16704"/>
                      <a:pt x="18886" y="16663"/>
                    </a:cubicBezTo>
                    <a:cubicBezTo>
                      <a:pt x="18928" y="16613"/>
                      <a:pt x="18958" y="16553"/>
                      <a:pt x="18973" y="16489"/>
                    </a:cubicBezTo>
                    <a:lnTo>
                      <a:pt x="18909" y="16340"/>
                    </a:lnTo>
                    <a:close/>
                    <a:moveTo>
                      <a:pt x="13345" y="16369"/>
                    </a:moveTo>
                    <a:lnTo>
                      <a:pt x="13217" y="16408"/>
                    </a:lnTo>
                    <a:lnTo>
                      <a:pt x="13195" y="16590"/>
                    </a:lnTo>
                    <a:lnTo>
                      <a:pt x="13294" y="16785"/>
                    </a:lnTo>
                    <a:lnTo>
                      <a:pt x="13195" y="16952"/>
                    </a:lnTo>
                    <a:cubicBezTo>
                      <a:pt x="13249" y="16964"/>
                      <a:pt x="13295" y="16999"/>
                      <a:pt x="13322" y="17049"/>
                    </a:cubicBezTo>
                    <a:cubicBezTo>
                      <a:pt x="13353" y="17109"/>
                      <a:pt x="13354" y="17181"/>
                      <a:pt x="13324" y="17241"/>
                    </a:cubicBezTo>
                    <a:lnTo>
                      <a:pt x="13372" y="17371"/>
                    </a:lnTo>
                    <a:cubicBezTo>
                      <a:pt x="13391" y="17443"/>
                      <a:pt x="13469" y="17477"/>
                      <a:pt x="13532" y="17441"/>
                    </a:cubicBezTo>
                    <a:cubicBezTo>
                      <a:pt x="13601" y="17400"/>
                      <a:pt x="13609" y="17299"/>
                      <a:pt x="13547" y="17246"/>
                    </a:cubicBezTo>
                    <a:cubicBezTo>
                      <a:pt x="13513" y="17196"/>
                      <a:pt x="13483" y="17142"/>
                      <a:pt x="13460" y="17086"/>
                    </a:cubicBezTo>
                    <a:cubicBezTo>
                      <a:pt x="13432" y="17019"/>
                      <a:pt x="13413" y="16949"/>
                      <a:pt x="13403" y="16878"/>
                    </a:cubicBezTo>
                    <a:cubicBezTo>
                      <a:pt x="13405" y="16829"/>
                      <a:pt x="13405" y="16780"/>
                      <a:pt x="13403" y="16732"/>
                    </a:cubicBezTo>
                    <a:cubicBezTo>
                      <a:pt x="13399" y="16649"/>
                      <a:pt x="13388" y="16567"/>
                      <a:pt x="13371" y="16486"/>
                    </a:cubicBezTo>
                    <a:lnTo>
                      <a:pt x="13345" y="16369"/>
                    </a:lnTo>
                    <a:close/>
                    <a:moveTo>
                      <a:pt x="20070" y="16608"/>
                    </a:moveTo>
                    <a:lnTo>
                      <a:pt x="19975" y="16705"/>
                    </a:lnTo>
                    <a:lnTo>
                      <a:pt x="19925" y="16801"/>
                    </a:lnTo>
                    <a:lnTo>
                      <a:pt x="19911" y="16945"/>
                    </a:lnTo>
                    <a:lnTo>
                      <a:pt x="20067" y="16880"/>
                    </a:lnTo>
                    <a:lnTo>
                      <a:pt x="20116" y="16763"/>
                    </a:lnTo>
                    <a:lnTo>
                      <a:pt x="20070" y="16608"/>
                    </a:lnTo>
                    <a:close/>
                    <a:moveTo>
                      <a:pt x="18962" y="16818"/>
                    </a:moveTo>
                    <a:lnTo>
                      <a:pt x="18913" y="16903"/>
                    </a:lnTo>
                    <a:lnTo>
                      <a:pt x="18855" y="17051"/>
                    </a:lnTo>
                    <a:cubicBezTo>
                      <a:pt x="18805" y="17028"/>
                      <a:pt x="18751" y="17078"/>
                      <a:pt x="18769" y="17133"/>
                    </a:cubicBezTo>
                    <a:cubicBezTo>
                      <a:pt x="18787" y="17191"/>
                      <a:pt x="18865" y="17196"/>
                      <a:pt x="18890" y="17141"/>
                    </a:cubicBezTo>
                    <a:lnTo>
                      <a:pt x="18989" y="16999"/>
                    </a:lnTo>
                    <a:cubicBezTo>
                      <a:pt x="19010" y="16968"/>
                      <a:pt x="19052" y="16961"/>
                      <a:pt x="19080" y="16986"/>
                    </a:cubicBezTo>
                    <a:cubicBezTo>
                      <a:pt x="19129" y="17029"/>
                      <a:pt x="19101" y="17113"/>
                      <a:pt x="19037" y="17115"/>
                    </a:cubicBezTo>
                    <a:cubicBezTo>
                      <a:pt x="19013" y="17137"/>
                      <a:pt x="19013" y="17175"/>
                      <a:pt x="19037" y="17196"/>
                    </a:cubicBezTo>
                    <a:cubicBezTo>
                      <a:pt x="19075" y="17230"/>
                      <a:pt x="19130" y="17198"/>
                      <a:pt x="19164" y="17149"/>
                    </a:cubicBezTo>
                    <a:cubicBezTo>
                      <a:pt x="19196" y="17102"/>
                      <a:pt x="19220" y="17046"/>
                      <a:pt x="19214" y="16988"/>
                    </a:cubicBezTo>
                    <a:cubicBezTo>
                      <a:pt x="19208" y="16932"/>
                      <a:pt x="19173" y="16883"/>
                      <a:pt x="19124" y="16859"/>
                    </a:cubicBezTo>
                    <a:lnTo>
                      <a:pt x="18962" y="16818"/>
                    </a:lnTo>
                    <a:close/>
                    <a:moveTo>
                      <a:pt x="16343" y="17294"/>
                    </a:moveTo>
                    <a:lnTo>
                      <a:pt x="16181" y="17318"/>
                    </a:lnTo>
                    <a:cubicBezTo>
                      <a:pt x="16161" y="17358"/>
                      <a:pt x="16157" y="17405"/>
                      <a:pt x="16170" y="17449"/>
                    </a:cubicBezTo>
                    <a:cubicBezTo>
                      <a:pt x="16185" y="17503"/>
                      <a:pt x="16225" y="17547"/>
                      <a:pt x="16277" y="17565"/>
                    </a:cubicBezTo>
                    <a:lnTo>
                      <a:pt x="16386" y="17477"/>
                    </a:lnTo>
                    <a:lnTo>
                      <a:pt x="16343" y="17294"/>
                    </a:lnTo>
                    <a:close/>
                    <a:moveTo>
                      <a:pt x="10823" y="17391"/>
                    </a:moveTo>
                    <a:lnTo>
                      <a:pt x="10706" y="17446"/>
                    </a:lnTo>
                    <a:lnTo>
                      <a:pt x="10730" y="17622"/>
                    </a:lnTo>
                    <a:cubicBezTo>
                      <a:pt x="10736" y="17679"/>
                      <a:pt x="10741" y="17737"/>
                      <a:pt x="10744" y="17795"/>
                    </a:cubicBezTo>
                    <a:cubicBezTo>
                      <a:pt x="10748" y="17853"/>
                      <a:pt x="10749" y="17912"/>
                      <a:pt x="10750" y="17971"/>
                    </a:cubicBezTo>
                    <a:lnTo>
                      <a:pt x="10919" y="18089"/>
                    </a:lnTo>
                    <a:cubicBezTo>
                      <a:pt x="10983" y="18101"/>
                      <a:pt x="11048" y="18084"/>
                      <a:pt x="11099" y="18042"/>
                    </a:cubicBezTo>
                    <a:cubicBezTo>
                      <a:pt x="11173" y="17982"/>
                      <a:pt x="11205" y="17883"/>
                      <a:pt x="11188" y="17786"/>
                    </a:cubicBezTo>
                    <a:cubicBezTo>
                      <a:pt x="11175" y="17711"/>
                      <a:pt x="11133" y="17645"/>
                      <a:pt x="11072" y="17603"/>
                    </a:cubicBezTo>
                    <a:lnTo>
                      <a:pt x="10938" y="17443"/>
                    </a:lnTo>
                    <a:lnTo>
                      <a:pt x="10823" y="17391"/>
                    </a:lnTo>
                    <a:close/>
                    <a:moveTo>
                      <a:pt x="20160" y="17593"/>
                    </a:moveTo>
                    <a:lnTo>
                      <a:pt x="19793" y="17633"/>
                    </a:lnTo>
                    <a:lnTo>
                      <a:pt x="19675" y="17681"/>
                    </a:lnTo>
                    <a:lnTo>
                      <a:pt x="19590" y="17720"/>
                    </a:lnTo>
                    <a:lnTo>
                      <a:pt x="19418" y="17884"/>
                    </a:lnTo>
                    <a:cubicBezTo>
                      <a:pt x="19394" y="17927"/>
                      <a:pt x="19363" y="17965"/>
                      <a:pt x="19325" y="17996"/>
                    </a:cubicBezTo>
                    <a:cubicBezTo>
                      <a:pt x="19276" y="18036"/>
                      <a:pt x="19214" y="18071"/>
                      <a:pt x="19210" y="18136"/>
                    </a:cubicBezTo>
                    <a:cubicBezTo>
                      <a:pt x="19205" y="18218"/>
                      <a:pt x="19288" y="18274"/>
                      <a:pt x="19357" y="18235"/>
                    </a:cubicBezTo>
                    <a:cubicBezTo>
                      <a:pt x="19328" y="18295"/>
                      <a:pt x="19292" y="18352"/>
                      <a:pt x="19253" y="18406"/>
                    </a:cubicBezTo>
                    <a:cubicBezTo>
                      <a:pt x="19215" y="18458"/>
                      <a:pt x="19173" y="18508"/>
                      <a:pt x="19128" y="18552"/>
                    </a:cubicBezTo>
                    <a:cubicBezTo>
                      <a:pt x="19072" y="18519"/>
                      <a:pt x="19004" y="18519"/>
                      <a:pt x="18948" y="18552"/>
                    </a:cubicBezTo>
                    <a:cubicBezTo>
                      <a:pt x="18902" y="18580"/>
                      <a:pt x="18871" y="18627"/>
                      <a:pt x="18862" y="18682"/>
                    </a:cubicBezTo>
                    <a:cubicBezTo>
                      <a:pt x="18824" y="18724"/>
                      <a:pt x="18782" y="18761"/>
                      <a:pt x="18738" y="18795"/>
                    </a:cubicBezTo>
                    <a:cubicBezTo>
                      <a:pt x="18682" y="18837"/>
                      <a:pt x="18622" y="18874"/>
                      <a:pt x="18582" y="18933"/>
                    </a:cubicBezTo>
                    <a:cubicBezTo>
                      <a:pt x="18524" y="19016"/>
                      <a:pt x="18520" y="19128"/>
                      <a:pt x="18462" y="19211"/>
                    </a:cubicBezTo>
                    <a:cubicBezTo>
                      <a:pt x="18418" y="19273"/>
                      <a:pt x="18350" y="19310"/>
                      <a:pt x="18294" y="19360"/>
                    </a:cubicBezTo>
                    <a:cubicBezTo>
                      <a:pt x="18232" y="19415"/>
                      <a:pt x="18186" y="19486"/>
                      <a:pt x="18126" y="19543"/>
                    </a:cubicBezTo>
                    <a:cubicBezTo>
                      <a:pt x="18042" y="19624"/>
                      <a:pt x="17937" y="19675"/>
                      <a:pt x="17829" y="19715"/>
                    </a:cubicBezTo>
                    <a:cubicBezTo>
                      <a:pt x="17666" y="19774"/>
                      <a:pt x="17492" y="19811"/>
                      <a:pt x="17357" y="19925"/>
                    </a:cubicBezTo>
                    <a:cubicBezTo>
                      <a:pt x="17292" y="19981"/>
                      <a:pt x="17240" y="20052"/>
                      <a:pt x="17206" y="20132"/>
                    </a:cubicBezTo>
                    <a:cubicBezTo>
                      <a:pt x="17174" y="20190"/>
                      <a:pt x="17128" y="20238"/>
                      <a:pt x="17073" y="20272"/>
                    </a:cubicBezTo>
                    <a:cubicBezTo>
                      <a:pt x="16992" y="20323"/>
                      <a:pt x="16889" y="20347"/>
                      <a:pt x="16846" y="20436"/>
                    </a:cubicBezTo>
                    <a:cubicBezTo>
                      <a:pt x="16807" y="20515"/>
                      <a:pt x="16836" y="20606"/>
                      <a:pt x="16838" y="20694"/>
                    </a:cubicBezTo>
                    <a:cubicBezTo>
                      <a:pt x="16842" y="20857"/>
                      <a:pt x="16752" y="21007"/>
                      <a:pt x="16610" y="21074"/>
                    </a:cubicBezTo>
                    <a:lnTo>
                      <a:pt x="16755" y="21128"/>
                    </a:lnTo>
                    <a:cubicBezTo>
                      <a:pt x="17503" y="20650"/>
                      <a:pt x="18191" y="20075"/>
                      <a:pt x="18801" y="19416"/>
                    </a:cubicBezTo>
                    <a:cubicBezTo>
                      <a:pt x="19315" y="18861"/>
                      <a:pt x="19770" y="18250"/>
                      <a:pt x="20160" y="17593"/>
                    </a:cubicBezTo>
                    <a:close/>
                    <a:moveTo>
                      <a:pt x="15971" y="17591"/>
                    </a:moveTo>
                    <a:lnTo>
                      <a:pt x="15817" y="17645"/>
                    </a:lnTo>
                    <a:lnTo>
                      <a:pt x="15832" y="17782"/>
                    </a:lnTo>
                    <a:lnTo>
                      <a:pt x="15976" y="17807"/>
                    </a:lnTo>
                    <a:lnTo>
                      <a:pt x="16011" y="17728"/>
                    </a:lnTo>
                    <a:lnTo>
                      <a:pt x="15971" y="17591"/>
                    </a:lnTo>
                    <a:close/>
                    <a:moveTo>
                      <a:pt x="13932" y="18221"/>
                    </a:moveTo>
                    <a:lnTo>
                      <a:pt x="13926" y="18306"/>
                    </a:lnTo>
                    <a:lnTo>
                      <a:pt x="14047" y="18405"/>
                    </a:lnTo>
                    <a:lnTo>
                      <a:pt x="14193" y="18483"/>
                    </a:lnTo>
                    <a:lnTo>
                      <a:pt x="14184" y="18331"/>
                    </a:lnTo>
                    <a:lnTo>
                      <a:pt x="14024" y="18242"/>
                    </a:lnTo>
                    <a:lnTo>
                      <a:pt x="13932" y="18221"/>
                    </a:lnTo>
                    <a:close/>
                    <a:moveTo>
                      <a:pt x="14424" y="18503"/>
                    </a:moveTo>
                    <a:lnTo>
                      <a:pt x="14359" y="18530"/>
                    </a:lnTo>
                    <a:lnTo>
                      <a:pt x="14444" y="18652"/>
                    </a:lnTo>
                    <a:lnTo>
                      <a:pt x="14599" y="18784"/>
                    </a:lnTo>
                    <a:lnTo>
                      <a:pt x="14615" y="18917"/>
                    </a:lnTo>
                    <a:lnTo>
                      <a:pt x="14749" y="19041"/>
                    </a:lnTo>
                    <a:lnTo>
                      <a:pt x="14852" y="19079"/>
                    </a:lnTo>
                    <a:lnTo>
                      <a:pt x="14946" y="19041"/>
                    </a:lnTo>
                    <a:lnTo>
                      <a:pt x="14835" y="18878"/>
                    </a:lnTo>
                    <a:lnTo>
                      <a:pt x="14711" y="18768"/>
                    </a:lnTo>
                    <a:lnTo>
                      <a:pt x="14593" y="18625"/>
                    </a:lnTo>
                    <a:lnTo>
                      <a:pt x="14501" y="18541"/>
                    </a:lnTo>
                    <a:lnTo>
                      <a:pt x="14424" y="18503"/>
                    </a:lnTo>
                    <a:close/>
                    <a:moveTo>
                      <a:pt x="18219" y="18602"/>
                    </a:moveTo>
                    <a:lnTo>
                      <a:pt x="18018" y="18680"/>
                    </a:lnTo>
                    <a:cubicBezTo>
                      <a:pt x="17960" y="18703"/>
                      <a:pt x="17933" y="18772"/>
                      <a:pt x="17958" y="18830"/>
                    </a:cubicBezTo>
                    <a:cubicBezTo>
                      <a:pt x="17980" y="18880"/>
                      <a:pt x="18033" y="18905"/>
                      <a:pt x="18085" y="18894"/>
                    </a:cubicBezTo>
                    <a:cubicBezTo>
                      <a:pt x="18146" y="18880"/>
                      <a:pt x="18186" y="18823"/>
                      <a:pt x="18206" y="18760"/>
                    </a:cubicBezTo>
                    <a:cubicBezTo>
                      <a:pt x="18222" y="18709"/>
                      <a:pt x="18227" y="18655"/>
                      <a:pt x="18219" y="18602"/>
                    </a:cubicBezTo>
                    <a:close/>
                    <a:moveTo>
                      <a:pt x="5355" y="19786"/>
                    </a:moveTo>
                    <a:cubicBezTo>
                      <a:pt x="5304" y="19826"/>
                      <a:pt x="5255" y="19869"/>
                      <a:pt x="5209" y="19916"/>
                    </a:cubicBezTo>
                    <a:cubicBezTo>
                      <a:pt x="5152" y="19976"/>
                      <a:pt x="5100" y="20041"/>
                      <a:pt x="5055" y="20112"/>
                    </a:cubicBezTo>
                    <a:cubicBezTo>
                      <a:pt x="5023" y="20030"/>
                      <a:pt x="4939" y="19984"/>
                      <a:pt x="4856" y="20002"/>
                    </a:cubicBezTo>
                    <a:cubicBezTo>
                      <a:pt x="4799" y="20015"/>
                      <a:pt x="4753" y="20057"/>
                      <a:pt x="4733" y="20114"/>
                    </a:cubicBezTo>
                    <a:lnTo>
                      <a:pt x="4849" y="20282"/>
                    </a:lnTo>
                    <a:lnTo>
                      <a:pt x="4904" y="20482"/>
                    </a:lnTo>
                    <a:lnTo>
                      <a:pt x="4844" y="20596"/>
                    </a:lnTo>
                    <a:lnTo>
                      <a:pt x="4352" y="20570"/>
                    </a:lnTo>
                    <a:cubicBezTo>
                      <a:pt x="4573" y="20747"/>
                      <a:pt x="4800" y="20915"/>
                      <a:pt x="5034" y="21074"/>
                    </a:cubicBezTo>
                    <a:cubicBezTo>
                      <a:pt x="5298" y="21254"/>
                      <a:pt x="5570" y="21422"/>
                      <a:pt x="5848" y="21578"/>
                    </a:cubicBezTo>
                    <a:lnTo>
                      <a:pt x="5768" y="21291"/>
                    </a:lnTo>
                    <a:lnTo>
                      <a:pt x="5661" y="21091"/>
                    </a:lnTo>
                    <a:cubicBezTo>
                      <a:pt x="5652" y="21039"/>
                      <a:pt x="5647" y="20988"/>
                      <a:pt x="5644" y="20935"/>
                    </a:cubicBezTo>
                    <a:cubicBezTo>
                      <a:pt x="5643" y="20900"/>
                      <a:pt x="5643" y="20864"/>
                      <a:pt x="5644" y="20829"/>
                    </a:cubicBezTo>
                    <a:lnTo>
                      <a:pt x="5615" y="20663"/>
                    </a:lnTo>
                    <a:lnTo>
                      <a:pt x="5629" y="20341"/>
                    </a:lnTo>
                    <a:cubicBezTo>
                      <a:pt x="5655" y="20282"/>
                      <a:pt x="5657" y="20215"/>
                      <a:pt x="5634" y="20155"/>
                    </a:cubicBezTo>
                    <a:cubicBezTo>
                      <a:pt x="5618" y="20112"/>
                      <a:pt x="5590" y="20075"/>
                      <a:pt x="5554" y="20048"/>
                    </a:cubicBezTo>
                    <a:lnTo>
                      <a:pt x="5355" y="197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/>
                <a:endParaRPr lang="ru-RU" altLang="ru-RU" sz="8400" b="0">
                  <a:solidFill>
                    <a:srgbClr val="07070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D3757129-F35A-4145-86A8-F3ED8D1184DB}"/>
                </a:ext>
              </a:extLst>
            </p:cNvPr>
            <p:cNvGrpSpPr/>
            <p:nvPr/>
          </p:nvGrpSpPr>
          <p:grpSpPr>
            <a:xfrm>
              <a:off x="10677856" y="3165301"/>
              <a:ext cx="681588" cy="681588"/>
              <a:chOff x="8748610" y="2340090"/>
              <a:chExt cx="681588" cy="681588"/>
            </a:xfrm>
          </p:grpSpPr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9767E866-8D51-6740-A40B-8F8BE0A84117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6" name="Text Box 3">
                <a:extLst>
                  <a:ext uri="{FF2B5EF4-FFF2-40B4-BE49-F238E27FC236}">
                    <a16:creationId xmlns:a16="http://schemas.microsoft.com/office/drawing/2014/main" id="{6FAAFCB0-824E-E549-B5F0-6FECBC4EAA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2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60801C3-2830-2742-AFE9-4EE572E7DBA8}"/>
              </a:ext>
            </a:extLst>
          </p:cNvPr>
          <p:cNvGrpSpPr/>
          <p:nvPr/>
        </p:nvGrpSpPr>
        <p:grpSpPr>
          <a:xfrm>
            <a:off x="16656496" y="2090875"/>
            <a:ext cx="5904656" cy="8511541"/>
            <a:chOff x="16656496" y="2090875"/>
            <a:chExt cx="5904656" cy="8511541"/>
          </a:xfrm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9B36ADA2-D3CB-AB4A-8ADC-EB8B3342E11E}"/>
                </a:ext>
              </a:extLst>
            </p:cNvPr>
            <p:cNvSpPr/>
            <p:nvPr/>
          </p:nvSpPr>
          <p:spPr>
            <a:xfrm>
              <a:off x="16656496" y="8909132"/>
              <a:ext cx="5904656" cy="1693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consectetuer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euismod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laoreet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dolore magna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ullamcorper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suscipit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lobortis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nisl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ut</a:t>
              </a:r>
              <a:r>
                <a:rPr lang="en-US" sz="2400" dirty="0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 </a:t>
              </a:r>
              <a:r>
                <a:rPr lang="en-US" sz="2400" dirty="0" err="1">
                  <a:solidFill>
                    <a:schemeClr val="bg1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aliquip</a:t>
              </a:r>
              <a:endParaRPr lang="ru-RU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C41F7BA4-A698-9E40-832F-A87A7B75288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049498" y="7760755"/>
              <a:ext cx="511865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eaLnBrk="1">
                <a:lnSpc>
                  <a:spcPct val="120000"/>
                </a:lnSpc>
                <a:defRPr/>
              </a:pPr>
              <a:r>
                <a:rPr lang="en-US" altLang="x-none" sz="4400" b="1" dirty="0">
                  <a:solidFill>
                    <a:schemeClr val="bg2"/>
                  </a:solidFill>
                  <a:latin typeface="Titillium" pitchFamily="2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rPr>
                <a:t>Subtitle text text</a:t>
              </a:r>
              <a:endParaRPr lang="x-none" altLang="x-none" sz="4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oppins Medium" charset="0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3FC68C09-96A7-744A-B60F-81DCBAF742C7}"/>
                </a:ext>
              </a:extLst>
            </p:cNvPr>
            <p:cNvGrpSpPr/>
            <p:nvPr/>
          </p:nvGrpSpPr>
          <p:grpSpPr>
            <a:xfrm>
              <a:off x="17234253" y="2090875"/>
              <a:ext cx="4749142" cy="4749843"/>
              <a:chOff x="17195442" y="2090875"/>
              <a:chExt cx="4749142" cy="4749843"/>
            </a:xfrm>
          </p:grpSpPr>
          <p:sp>
            <p:nvSpPr>
              <p:cNvPr id="25" name="Oval 2">
                <a:extLst>
                  <a:ext uri="{FF2B5EF4-FFF2-40B4-BE49-F238E27FC236}">
                    <a16:creationId xmlns:a16="http://schemas.microsoft.com/office/drawing/2014/main" id="{BBD58896-7041-7449-A891-9B246675A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96153" y="2090875"/>
                <a:ext cx="4748431" cy="4749843"/>
              </a:xfrm>
              <a:prstGeom prst="ellipse">
                <a:avLst/>
              </a:prstGeom>
              <a:noFill/>
              <a:ln w="63500">
                <a:solidFill>
                  <a:schemeClr val="bg1"/>
                </a:solidFill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/>
                <a:endParaRPr lang="ru-RU" altLang="ru-RU" sz="11600" b="0">
                  <a:solidFill>
                    <a:srgbClr val="77716C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Open Sans Light" panose="020B0306030504020204" pitchFamily="34" charset="0"/>
                </a:endParaRPr>
              </a:p>
            </p:txBody>
          </p:sp>
          <p:sp>
            <p:nvSpPr>
              <p:cNvPr id="26" name="AutoShape 3">
                <a:extLst>
                  <a:ext uri="{FF2B5EF4-FFF2-40B4-BE49-F238E27FC236}">
                    <a16:creationId xmlns:a16="http://schemas.microsoft.com/office/drawing/2014/main" id="{1096B567-97C9-CB46-B2A4-B76567A4A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95442" y="2114130"/>
                <a:ext cx="4724135" cy="44645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327" y="0"/>
                    </a:moveTo>
                    <a:cubicBezTo>
                      <a:pt x="8042" y="194"/>
                      <a:pt x="6800" y="630"/>
                      <a:pt x="5660" y="1288"/>
                    </a:cubicBezTo>
                    <a:cubicBezTo>
                      <a:pt x="4451" y="1987"/>
                      <a:pt x="3379" y="2922"/>
                      <a:pt x="2500" y="4045"/>
                    </a:cubicBezTo>
                    <a:lnTo>
                      <a:pt x="2619" y="4152"/>
                    </a:lnTo>
                    <a:lnTo>
                      <a:pt x="2783" y="4205"/>
                    </a:lnTo>
                    <a:lnTo>
                      <a:pt x="2876" y="4198"/>
                    </a:lnTo>
                    <a:lnTo>
                      <a:pt x="2913" y="4135"/>
                    </a:lnTo>
                    <a:lnTo>
                      <a:pt x="2970" y="4135"/>
                    </a:lnTo>
                    <a:lnTo>
                      <a:pt x="2981" y="4194"/>
                    </a:lnTo>
                    <a:lnTo>
                      <a:pt x="2772" y="4291"/>
                    </a:lnTo>
                    <a:lnTo>
                      <a:pt x="2739" y="4374"/>
                    </a:lnTo>
                    <a:lnTo>
                      <a:pt x="2711" y="4438"/>
                    </a:lnTo>
                    <a:lnTo>
                      <a:pt x="2804" y="4460"/>
                    </a:lnTo>
                    <a:lnTo>
                      <a:pt x="2888" y="4395"/>
                    </a:lnTo>
                    <a:lnTo>
                      <a:pt x="3016" y="4383"/>
                    </a:lnTo>
                    <a:cubicBezTo>
                      <a:pt x="3025" y="4406"/>
                      <a:pt x="3046" y="4420"/>
                      <a:pt x="3069" y="4420"/>
                    </a:cubicBezTo>
                    <a:cubicBezTo>
                      <a:pt x="3112" y="4418"/>
                      <a:pt x="3136" y="4373"/>
                      <a:pt x="3161" y="4334"/>
                    </a:cubicBezTo>
                    <a:cubicBezTo>
                      <a:pt x="3186" y="4296"/>
                      <a:pt x="3219" y="4264"/>
                      <a:pt x="3257" y="4240"/>
                    </a:cubicBezTo>
                    <a:lnTo>
                      <a:pt x="3322" y="4155"/>
                    </a:lnTo>
                    <a:cubicBezTo>
                      <a:pt x="3305" y="4146"/>
                      <a:pt x="3286" y="4142"/>
                      <a:pt x="3267" y="4144"/>
                    </a:cubicBezTo>
                    <a:cubicBezTo>
                      <a:pt x="3239" y="4147"/>
                      <a:pt x="3214" y="4163"/>
                      <a:pt x="3198" y="4187"/>
                    </a:cubicBezTo>
                    <a:lnTo>
                      <a:pt x="3133" y="4222"/>
                    </a:lnTo>
                    <a:cubicBezTo>
                      <a:pt x="3125" y="4210"/>
                      <a:pt x="3121" y="4196"/>
                      <a:pt x="3120" y="4182"/>
                    </a:cubicBezTo>
                    <a:cubicBezTo>
                      <a:pt x="3119" y="4167"/>
                      <a:pt x="3122" y="4153"/>
                      <a:pt x="3128" y="4140"/>
                    </a:cubicBezTo>
                    <a:cubicBezTo>
                      <a:pt x="3143" y="4107"/>
                      <a:pt x="3175" y="4089"/>
                      <a:pt x="3201" y="4064"/>
                    </a:cubicBezTo>
                    <a:cubicBezTo>
                      <a:pt x="3226" y="4040"/>
                      <a:pt x="3244" y="4009"/>
                      <a:pt x="3253" y="3974"/>
                    </a:cubicBezTo>
                    <a:cubicBezTo>
                      <a:pt x="3253" y="3953"/>
                      <a:pt x="3255" y="3932"/>
                      <a:pt x="3263" y="3913"/>
                    </a:cubicBezTo>
                    <a:cubicBezTo>
                      <a:pt x="3281" y="3868"/>
                      <a:pt x="3321" y="3837"/>
                      <a:pt x="3367" y="3829"/>
                    </a:cubicBezTo>
                    <a:cubicBezTo>
                      <a:pt x="3391" y="3810"/>
                      <a:pt x="3415" y="3791"/>
                      <a:pt x="3439" y="3773"/>
                    </a:cubicBezTo>
                    <a:cubicBezTo>
                      <a:pt x="3474" y="3745"/>
                      <a:pt x="3509" y="3718"/>
                      <a:pt x="3544" y="3690"/>
                    </a:cubicBezTo>
                    <a:lnTo>
                      <a:pt x="3552" y="3559"/>
                    </a:lnTo>
                    <a:cubicBezTo>
                      <a:pt x="3513" y="3588"/>
                      <a:pt x="3457" y="3572"/>
                      <a:pt x="3437" y="3527"/>
                    </a:cubicBezTo>
                    <a:cubicBezTo>
                      <a:pt x="3369" y="3377"/>
                      <a:pt x="3644" y="3295"/>
                      <a:pt x="3663" y="3459"/>
                    </a:cubicBezTo>
                    <a:lnTo>
                      <a:pt x="3714" y="3504"/>
                    </a:lnTo>
                    <a:lnTo>
                      <a:pt x="3675" y="3563"/>
                    </a:lnTo>
                    <a:lnTo>
                      <a:pt x="3621" y="3605"/>
                    </a:lnTo>
                    <a:lnTo>
                      <a:pt x="3575" y="3743"/>
                    </a:lnTo>
                    <a:lnTo>
                      <a:pt x="3558" y="3820"/>
                    </a:lnTo>
                    <a:lnTo>
                      <a:pt x="3721" y="3775"/>
                    </a:lnTo>
                    <a:lnTo>
                      <a:pt x="3777" y="3696"/>
                    </a:lnTo>
                    <a:lnTo>
                      <a:pt x="3867" y="3696"/>
                    </a:lnTo>
                    <a:lnTo>
                      <a:pt x="3933" y="3701"/>
                    </a:lnTo>
                    <a:lnTo>
                      <a:pt x="3913" y="3775"/>
                    </a:lnTo>
                    <a:lnTo>
                      <a:pt x="3783" y="3833"/>
                    </a:lnTo>
                    <a:lnTo>
                      <a:pt x="3675" y="3924"/>
                    </a:lnTo>
                    <a:lnTo>
                      <a:pt x="3589" y="3987"/>
                    </a:lnTo>
                    <a:lnTo>
                      <a:pt x="3512" y="4037"/>
                    </a:lnTo>
                    <a:lnTo>
                      <a:pt x="3444" y="4122"/>
                    </a:lnTo>
                    <a:lnTo>
                      <a:pt x="3412" y="4197"/>
                    </a:lnTo>
                    <a:lnTo>
                      <a:pt x="3457" y="4343"/>
                    </a:lnTo>
                    <a:lnTo>
                      <a:pt x="3414" y="4378"/>
                    </a:lnTo>
                    <a:lnTo>
                      <a:pt x="3414" y="4457"/>
                    </a:lnTo>
                    <a:lnTo>
                      <a:pt x="3531" y="4433"/>
                    </a:lnTo>
                    <a:lnTo>
                      <a:pt x="3452" y="4533"/>
                    </a:lnTo>
                    <a:lnTo>
                      <a:pt x="3467" y="4592"/>
                    </a:lnTo>
                    <a:lnTo>
                      <a:pt x="3591" y="4533"/>
                    </a:lnTo>
                    <a:lnTo>
                      <a:pt x="3703" y="4409"/>
                    </a:lnTo>
                    <a:lnTo>
                      <a:pt x="3698" y="4326"/>
                    </a:lnTo>
                    <a:lnTo>
                      <a:pt x="3735" y="4255"/>
                    </a:lnTo>
                    <a:lnTo>
                      <a:pt x="3752" y="4185"/>
                    </a:lnTo>
                    <a:lnTo>
                      <a:pt x="3846" y="4103"/>
                    </a:lnTo>
                    <a:lnTo>
                      <a:pt x="3802" y="4048"/>
                    </a:lnTo>
                    <a:lnTo>
                      <a:pt x="3813" y="3966"/>
                    </a:lnTo>
                    <a:lnTo>
                      <a:pt x="3863" y="3929"/>
                    </a:lnTo>
                    <a:lnTo>
                      <a:pt x="3966" y="3890"/>
                    </a:lnTo>
                    <a:cubicBezTo>
                      <a:pt x="4007" y="3867"/>
                      <a:pt x="4045" y="3841"/>
                      <a:pt x="4083" y="3813"/>
                    </a:cubicBezTo>
                    <a:cubicBezTo>
                      <a:pt x="4142" y="3768"/>
                      <a:pt x="4197" y="3717"/>
                      <a:pt x="4247" y="3660"/>
                    </a:cubicBezTo>
                    <a:cubicBezTo>
                      <a:pt x="4258" y="3645"/>
                      <a:pt x="4269" y="3629"/>
                      <a:pt x="4280" y="3613"/>
                    </a:cubicBezTo>
                    <a:cubicBezTo>
                      <a:pt x="4310" y="3571"/>
                      <a:pt x="4339" y="3528"/>
                      <a:pt x="4368" y="3485"/>
                    </a:cubicBezTo>
                    <a:cubicBezTo>
                      <a:pt x="4357" y="3435"/>
                      <a:pt x="4367" y="3383"/>
                      <a:pt x="4396" y="3343"/>
                    </a:cubicBezTo>
                    <a:cubicBezTo>
                      <a:pt x="4414" y="3318"/>
                      <a:pt x="4438" y="3300"/>
                      <a:pt x="4465" y="3289"/>
                    </a:cubicBezTo>
                    <a:lnTo>
                      <a:pt x="4534" y="3261"/>
                    </a:lnTo>
                    <a:lnTo>
                      <a:pt x="4566" y="3132"/>
                    </a:lnTo>
                    <a:lnTo>
                      <a:pt x="4588" y="3057"/>
                    </a:lnTo>
                    <a:lnTo>
                      <a:pt x="4622" y="2988"/>
                    </a:lnTo>
                    <a:lnTo>
                      <a:pt x="4823" y="2788"/>
                    </a:lnTo>
                    <a:lnTo>
                      <a:pt x="4998" y="2630"/>
                    </a:lnTo>
                    <a:lnTo>
                      <a:pt x="5110" y="2560"/>
                    </a:lnTo>
                    <a:cubicBezTo>
                      <a:pt x="5128" y="2540"/>
                      <a:pt x="5145" y="2519"/>
                      <a:pt x="5162" y="2497"/>
                    </a:cubicBezTo>
                    <a:cubicBezTo>
                      <a:pt x="5194" y="2457"/>
                      <a:pt x="5224" y="2414"/>
                      <a:pt x="5249" y="2369"/>
                    </a:cubicBezTo>
                    <a:lnTo>
                      <a:pt x="5277" y="2310"/>
                    </a:lnTo>
                    <a:lnTo>
                      <a:pt x="5188" y="2343"/>
                    </a:lnTo>
                    <a:lnTo>
                      <a:pt x="5032" y="2437"/>
                    </a:lnTo>
                    <a:lnTo>
                      <a:pt x="4963" y="2437"/>
                    </a:lnTo>
                    <a:cubicBezTo>
                      <a:pt x="4944" y="2424"/>
                      <a:pt x="4931" y="2404"/>
                      <a:pt x="4926" y="2381"/>
                    </a:cubicBezTo>
                    <a:cubicBezTo>
                      <a:pt x="4913" y="2314"/>
                      <a:pt x="4969" y="2255"/>
                      <a:pt x="5033" y="2268"/>
                    </a:cubicBezTo>
                    <a:lnTo>
                      <a:pt x="5098" y="2235"/>
                    </a:lnTo>
                    <a:cubicBezTo>
                      <a:pt x="5137" y="2208"/>
                      <a:pt x="5175" y="2180"/>
                      <a:pt x="5213" y="2152"/>
                    </a:cubicBezTo>
                    <a:cubicBezTo>
                      <a:pt x="5239" y="2133"/>
                      <a:pt x="5266" y="2114"/>
                      <a:pt x="5291" y="2095"/>
                    </a:cubicBezTo>
                    <a:lnTo>
                      <a:pt x="5366" y="2041"/>
                    </a:lnTo>
                    <a:lnTo>
                      <a:pt x="5503" y="1929"/>
                    </a:lnTo>
                    <a:cubicBezTo>
                      <a:pt x="5506" y="1925"/>
                      <a:pt x="5509" y="1922"/>
                      <a:pt x="5513" y="1918"/>
                    </a:cubicBezTo>
                    <a:cubicBezTo>
                      <a:pt x="5516" y="1914"/>
                      <a:pt x="5519" y="1911"/>
                      <a:pt x="5522" y="1907"/>
                    </a:cubicBezTo>
                    <a:cubicBezTo>
                      <a:pt x="5525" y="1904"/>
                      <a:pt x="5529" y="1900"/>
                      <a:pt x="5532" y="1896"/>
                    </a:cubicBezTo>
                    <a:cubicBezTo>
                      <a:pt x="5535" y="1893"/>
                      <a:pt x="5538" y="1889"/>
                      <a:pt x="5541" y="1886"/>
                    </a:cubicBezTo>
                    <a:cubicBezTo>
                      <a:pt x="5552" y="1873"/>
                      <a:pt x="5562" y="1860"/>
                      <a:pt x="5573" y="1846"/>
                    </a:cubicBezTo>
                    <a:cubicBezTo>
                      <a:pt x="5583" y="1833"/>
                      <a:pt x="5593" y="1820"/>
                      <a:pt x="5602" y="1806"/>
                    </a:cubicBezTo>
                    <a:lnTo>
                      <a:pt x="5642" y="1669"/>
                    </a:lnTo>
                    <a:lnTo>
                      <a:pt x="5497" y="1732"/>
                    </a:lnTo>
                    <a:cubicBezTo>
                      <a:pt x="5462" y="1754"/>
                      <a:pt x="5424" y="1771"/>
                      <a:pt x="5384" y="1783"/>
                    </a:cubicBezTo>
                    <a:cubicBezTo>
                      <a:pt x="5335" y="1798"/>
                      <a:pt x="5285" y="1805"/>
                      <a:pt x="5234" y="1804"/>
                    </a:cubicBezTo>
                    <a:lnTo>
                      <a:pt x="5484" y="1676"/>
                    </a:lnTo>
                    <a:lnTo>
                      <a:pt x="5531" y="1636"/>
                    </a:lnTo>
                    <a:lnTo>
                      <a:pt x="5726" y="1626"/>
                    </a:lnTo>
                    <a:lnTo>
                      <a:pt x="5786" y="1615"/>
                    </a:lnTo>
                    <a:lnTo>
                      <a:pt x="5896" y="1621"/>
                    </a:lnTo>
                    <a:lnTo>
                      <a:pt x="5868" y="1682"/>
                    </a:lnTo>
                    <a:cubicBezTo>
                      <a:pt x="5840" y="1694"/>
                      <a:pt x="5814" y="1710"/>
                      <a:pt x="5788" y="1726"/>
                    </a:cubicBezTo>
                    <a:cubicBezTo>
                      <a:pt x="5749" y="1751"/>
                      <a:pt x="5712" y="1778"/>
                      <a:pt x="5678" y="1810"/>
                    </a:cubicBezTo>
                    <a:lnTo>
                      <a:pt x="5578" y="1946"/>
                    </a:lnTo>
                    <a:lnTo>
                      <a:pt x="5573" y="2010"/>
                    </a:lnTo>
                    <a:lnTo>
                      <a:pt x="5523" y="2044"/>
                    </a:lnTo>
                    <a:lnTo>
                      <a:pt x="5428" y="2110"/>
                    </a:lnTo>
                    <a:lnTo>
                      <a:pt x="5371" y="2191"/>
                    </a:lnTo>
                    <a:lnTo>
                      <a:pt x="5409" y="2242"/>
                    </a:lnTo>
                    <a:cubicBezTo>
                      <a:pt x="5440" y="2223"/>
                      <a:pt x="5472" y="2204"/>
                      <a:pt x="5503" y="2183"/>
                    </a:cubicBezTo>
                    <a:cubicBezTo>
                      <a:pt x="5531" y="2164"/>
                      <a:pt x="5558" y="2144"/>
                      <a:pt x="5585" y="2123"/>
                    </a:cubicBezTo>
                    <a:lnTo>
                      <a:pt x="5646" y="2099"/>
                    </a:lnTo>
                    <a:lnTo>
                      <a:pt x="5759" y="2088"/>
                    </a:lnTo>
                    <a:lnTo>
                      <a:pt x="5819" y="2054"/>
                    </a:lnTo>
                    <a:lnTo>
                      <a:pt x="5938" y="1968"/>
                    </a:lnTo>
                    <a:lnTo>
                      <a:pt x="5933" y="1892"/>
                    </a:lnTo>
                    <a:lnTo>
                      <a:pt x="6054" y="1799"/>
                    </a:lnTo>
                    <a:lnTo>
                      <a:pt x="6122" y="1759"/>
                    </a:lnTo>
                    <a:lnTo>
                      <a:pt x="6244" y="1688"/>
                    </a:lnTo>
                    <a:lnTo>
                      <a:pt x="6278" y="1754"/>
                    </a:lnTo>
                    <a:lnTo>
                      <a:pt x="6195" y="1802"/>
                    </a:lnTo>
                    <a:lnTo>
                      <a:pt x="6085" y="1854"/>
                    </a:lnTo>
                    <a:lnTo>
                      <a:pt x="6044" y="1913"/>
                    </a:lnTo>
                    <a:lnTo>
                      <a:pt x="6183" y="1940"/>
                    </a:lnTo>
                    <a:lnTo>
                      <a:pt x="6262" y="1904"/>
                    </a:lnTo>
                    <a:lnTo>
                      <a:pt x="6331" y="1864"/>
                    </a:lnTo>
                    <a:lnTo>
                      <a:pt x="6441" y="1748"/>
                    </a:lnTo>
                    <a:lnTo>
                      <a:pt x="6497" y="1679"/>
                    </a:lnTo>
                    <a:lnTo>
                      <a:pt x="6572" y="1586"/>
                    </a:lnTo>
                    <a:lnTo>
                      <a:pt x="6649" y="1509"/>
                    </a:lnTo>
                    <a:lnTo>
                      <a:pt x="6722" y="1468"/>
                    </a:lnTo>
                    <a:lnTo>
                      <a:pt x="6856" y="1403"/>
                    </a:lnTo>
                    <a:lnTo>
                      <a:pt x="6996" y="1349"/>
                    </a:lnTo>
                    <a:lnTo>
                      <a:pt x="7097" y="1279"/>
                    </a:lnTo>
                    <a:cubicBezTo>
                      <a:pt x="7108" y="1261"/>
                      <a:pt x="7120" y="1245"/>
                      <a:pt x="7133" y="1229"/>
                    </a:cubicBezTo>
                    <a:cubicBezTo>
                      <a:pt x="7174" y="1179"/>
                      <a:pt x="7226" y="1140"/>
                      <a:pt x="7285" y="1116"/>
                    </a:cubicBezTo>
                    <a:lnTo>
                      <a:pt x="7413" y="1080"/>
                    </a:lnTo>
                    <a:lnTo>
                      <a:pt x="7507" y="1026"/>
                    </a:lnTo>
                    <a:cubicBezTo>
                      <a:pt x="7533" y="1009"/>
                      <a:pt x="7557" y="989"/>
                      <a:pt x="7579" y="967"/>
                    </a:cubicBezTo>
                    <a:cubicBezTo>
                      <a:pt x="7610" y="936"/>
                      <a:pt x="7638" y="902"/>
                      <a:pt x="7660" y="863"/>
                    </a:cubicBezTo>
                    <a:lnTo>
                      <a:pt x="7688" y="772"/>
                    </a:lnTo>
                    <a:lnTo>
                      <a:pt x="7688" y="708"/>
                    </a:lnTo>
                    <a:lnTo>
                      <a:pt x="7583" y="712"/>
                    </a:lnTo>
                    <a:lnTo>
                      <a:pt x="7415" y="709"/>
                    </a:lnTo>
                    <a:lnTo>
                      <a:pt x="7526" y="632"/>
                    </a:lnTo>
                    <a:lnTo>
                      <a:pt x="7735" y="574"/>
                    </a:lnTo>
                    <a:lnTo>
                      <a:pt x="7861" y="541"/>
                    </a:lnTo>
                    <a:cubicBezTo>
                      <a:pt x="7894" y="532"/>
                      <a:pt x="7927" y="524"/>
                      <a:pt x="7961" y="517"/>
                    </a:cubicBezTo>
                    <a:cubicBezTo>
                      <a:pt x="7988" y="512"/>
                      <a:pt x="8015" y="507"/>
                      <a:pt x="8043" y="504"/>
                    </a:cubicBezTo>
                    <a:lnTo>
                      <a:pt x="7995" y="609"/>
                    </a:lnTo>
                    <a:lnTo>
                      <a:pt x="7904" y="663"/>
                    </a:lnTo>
                    <a:lnTo>
                      <a:pt x="7858" y="702"/>
                    </a:lnTo>
                    <a:lnTo>
                      <a:pt x="7808" y="767"/>
                    </a:lnTo>
                    <a:lnTo>
                      <a:pt x="7906" y="836"/>
                    </a:lnTo>
                    <a:lnTo>
                      <a:pt x="8035" y="747"/>
                    </a:lnTo>
                    <a:lnTo>
                      <a:pt x="8067" y="678"/>
                    </a:lnTo>
                    <a:lnTo>
                      <a:pt x="8128" y="606"/>
                    </a:lnTo>
                    <a:lnTo>
                      <a:pt x="8209" y="624"/>
                    </a:lnTo>
                    <a:lnTo>
                      <a:pt x="8165" y="683"/>
                    </a:lnTo>
                    <a:lnTo>
                      <a:pt x="8112" y="772"/>
                    </a:lnTo>
                    <a:lnTo>
                      <a:pt x="8229" y="782"/>
                    </a:lnTo>
                    <a:lnTo>
                      <a:pt x="8340" y="758"/>
                    </a:lnTo>
                    <a:cubicBezTo>
                      <a:pt x="8391" y="759"/>
                      <a:pt x="8443" y="759"/>
                      <a:pt x="8494" y="758"/>
                    </a:cubicBezTo>
                    <a:cubicBezTo>
                      <a:pt x="8539" y="757"/>
                      <a:pt x="8583" y="755"/>
                      <a:pt x="8627" y="752"/>
                    </a:cubicBezTo>
                    <a:lnTo>
                      <a:pt x="8791" y="752"/>
                    </a:lnTo>
                    <a:cubicBezTo>
                      <a:pt x="8831" y="753"/>
                      <a:pt x="8871" y="754"/>
                      <a:pt x="8912" y="758"/>
                    </a:cubicBezTo>
                    <a:cubicBezTo>
                      <a:pt x="8969" y="762"/>
                      <a:pt x="9026" y="769"/>
                      <a:pt x="9083" y="779"/>
                    </a:cubicBezTo>
                    <a:cubicBezTo>
                      <a:pt x="9091" y="802"/>
                      <a:pt x="9086" y="827"/>
                      <a:pt x="9071" y="845"/>
                    </a:cubicBezTo>
                    <a:cubicBezTo>
                      <a:pt x="9042" y="881"/>
                      <a:pt x="8989" y="877"/>
                      <a:pt x="8964" y="837"/>
                    </a:cubicBezTo>
                    <a:lnTo>
                      <a:pt x="8884" y="837"/>
                    </a:lnTo>
                    <a:lnTo>
                      <a:pt x="8793" y="843"/>
                    </a:lnTo>
                    <a:lnTo>
                      <a:pt x="8600" y="829"/>
                    </a:lnTo>
                    <a:lnTo>
                      <a:pt x="8353" y="828"/>
                    </a:lnTo>
                    <a:lnTo>
                      <a:pt x="8293" y="858"/>
                    </a:lnTo>
                    <a:cubicBezTo>
                      <a:pt x="8271" y="855"/>
                      <a:pt x="8249" y="855"/>
                      <a:pt x="8228" y="858"/>
                    </a:cubicBezTo>
                    <a:cubicBezTo>
                      <a:pt x="8187" y="862"/>
                      <a:pt x="8147" y="874"/>
                      <a:pt x="8110" y="893"/>
                    </a:cubicBezTo>
                    <a:cubicBezTo>
                      <a:pt x="8080" y="900"/>
                      <a:pt x="8051" y="913"/>
                      <a:pt x="8026" y="932"/>
                    </a:cubicBezTo>
                    <a:cubicBezTo>
                      <a:pt x="8009" y="944"/>
                      <a:pt x="7994" y="959"/>
                      <a:pt x="7981" y="975"/>
                    </a:cubicBezTo>
                    <a:lnTo>
                      <a:pt x="8054" y="1076"/>
                    </a:lnTo>
                    <a:cubicBezTo>
                      <a:pt x="8036" y="1114"/>
                      <a:pt x="8008" y="1145"/>
                      <a:pt x="7975" y="1168"/>
                    </a:cubicBezTo>
                    <a:cubicBezTo>
                      <a:pt x="7935" y="1196"/>
                      <a:pt x="7889" y="1211"/>
                      <a:pt x="7841" y="1210"/>
                    </a:cubicBezTo>
                    <a:cubicBezTo>
                      <a:pt x="7809" y="1216"/>
                      <a:pt x="7777" y="1223"/>
                      <a:pt x="7745" y="1233"/>
                    </a:cubicBezTo>
                    <a:cubicBezTo>
                      <a:pt x="7693" y="1249"/>
                      <a:pt x="7643" y="1272"/>
                      <a:pt x="7595" y="1299"/>
                    </a:cubicBezTo>
                    <a:lnTo>
                      <a:pt x="7533" y="1352"/>
                    </a:lnTo>
                    <a:lnTo>
                      <a:pt x="7472" y="1406"/>
                    </a:lnTo>
                    <a:lnTo>
                      <a:pt x="7385" y="1451"/>
                    </a:lnTo>
                    <a:lnTo>
                      <a:pt x="7231" y="1487"/>
                    </a:lnTo>
                    <a:lnTo>
                      <a:pt x="7253" y="1563"/>
                    </a:lnTo>
                    <a:lnTo>
                      <a:pt x="7325" y="1569"/>
                    </a:lnTo>
                    <a:lnTo>
                      <a:pt x="7293" y="1646"/>
                    </a:lnTo>
                    <a:lnTo>
                      <a:pt x="7217" y="1686"/>
                    </a:lnTo>
                    <a:lnTo>
                      <a:pt x="7124" y="1691"/>
                    </a:lnTo>
                    <a:lnTo>
                      <a:pt x="7097" y="1744"/>
                    </a:lnTo>
                    <a:lnTo>
                      <a:pt x="7064" y="1792"/>
                    </a:lnTo>
                    <a:lnTo>
                      <a:pt x="6907" y="1803"/>
                    </a:lnTo>
                    <a:lnTo>
                      <a:pt x="6825" y="1844"/>
                    </a:lnTo>
                    <a:lnTo>
                      <a:pt x="6696" y="1884"/>
                    </a:lnTo>
                    <a:lnTo>
                      <a:pt x="6603" y="1925"/>
                    </a:lnTo>
                    <a:lnTo>
                      <a:pt x="6519" y="1948"/>
                    </a:lnTo>
                    <a:lnTo>
                      <a:pt x="6394" y="2006"/>
                    </a:lnTo>
                    <a:lnTo>
                      <a:pt x="6321" y="2071"/>
                    </a:lnTo>
                    <a:lnTo>
                      <a:pt x="6225" y="2164"/>
                    </a:lnTo>
                    <a:lnTo>
                      <a:pt x="6161" y="2237"/>
                    </a:lnTo>
                    <a:lnTo>
                      <a:pt x="6098" y="2327"/>
                    </a:lnTo>
                    <a:lnTo>
                      <a:pt x="5983" y="2399"/>
                    </a:lnTo>
                    <a:lnTo>
                      <a:pt x="5899" y="2508"/>
                    </a:lnTo>
                    <a:lnTo>
                      <a:pt x="5832" y="2569"/>
                    </a:lnTo>
                    <a:lnTo>
                      <a:pt x="5744" y="2688"/>
                    </a:lnTo>
                    <a:lnTo>
                      <a:pt x="5678" y="2753"/>
                    </a:lnTo>
                    <a:lnTo>
                      <a:pt x="5655" y="2858"/>
                    </a:lnTo>
                    <a:lnTo>
                      <a:pt x="5687" y="2951"/>
                    </a:lnTo>
                    <a:lnTo>
                      <a:pt x="5636" y="3084"/>
                    </a:lnTo>
                    <a:lnTo>
                      <a:pt x="5706" y="3127"/>
                    </a:lnTo>
                    <a:cubicBezTo>
                      <a:pt x="5743" y="3100"/>
                      <a:pt x="5781" y="3075"/>
                      <a:pt x="5821" y="3054"/>
                    </a:cubicBezTo>
                    <a:cubicBezTo>
                      <a:pt x="5855" y="3036"/>
                      <a:pt x="5890" y="3019"/>
                      <a:pt x="5925" y="3005"/>
                    </a:cubicBezTo>
                    <a:lnTo>
                      <a:pt x="6103" y="2916"/>
                    </a:lnTo>
                    <a:lnTo>
                      <a:pt x="6233" y="2858"/>
                    </a:lnTo>
                    <a:cubicBezTo>
                      <a:pt x="6266" y="2841"/>
                      <a:pt x="6298" y="2821"/>
                      <a:pt x="6329" y="2799"/>
                    </a:cubicBezTo>
                    <a:cubicBezTo>
                      <a:pt x="6371" y="2768"/>
                      <a:pt x="6410" y="2732"/>
                      <a:pt x="6445" y="2692"/>
                    </a:cubicBezTo>
                    <a:lnTo>
                      <a:pt x="6537" y="2597"/>
                    </a:lnTo>
                    <a:lnTo>
                      <a:pt x="6593" y="2585"/>
                    </a:lnTo>
                    <a:lnTo>
                      <a:pt x="6769" y="2585"/>
                    </a:lnTo>
                    <a:lnTo>
                      <a:pt x="6909" y="2615"/>
                    </a:lnTo>
                    <a:cubicBezTo>
                      <a:pt x="6924" y="2600"/>
                      <a:pt x="6940" y="2587"/>
                      <a:pt x="6958" y="2576"/>
                    </a:cubicBezTo>
                    <a:cubicBezTo>
                      <a:pt x="7012" y="2542"/>
                      <a:pt x="7075" y="2529"/>
                      <a:pt x="7137" y="2512"/>
                    </a:cubicBezTo>
                    <a:cubicBezTo>
                      <a:pt x="7192" y="2497"/>
                      <a:pt x="7246" y="2477"/>
                      <a:pt x="7299" y="2453"/>
                    </a:cubicBezTo>
                    <a:lnTo>
                      <a:pt x="7411" y="2435"/>
                    </a:lnTo>
                    <a:cubicBezTo>
                      <a:pt x="7438" y="2442"/>
                      <a:pt x="7465" y="2447"/>
                      <a:pt x="7493" y="2450"/>
                    </a:cubicBezTo>
                    <a:cubicBezTo>
                      <a:pt x="7577" y="2461"/>
                      <a:pt x="7662" y="2458"/>
                      <a:pt x="7745" y="2439"/>
                    </a:cubicBezTo>
                    <a:lnTo>
                      <a:pt x="8054" y="2427"/>
                    </a:lnTo>
                    <a:lnTo>
                      <a:pt x="8180" y="2397"/>
                    </a:lnTo>
                    <a:lnTo>
                      <a:pt x="8246" y="2311"/>
                    </a:lnTo>
                    <a:cubicBezTo>
                      <a:pt x="8272" y="2279"/>
                      <a:pt x="8297" y="2245"/>
                      <a:pt x="8320" y="2210"/>
                    </a:cubicBezTo>
                    <a:cubicBezTo>
                      <a:pt x="8343" y="2172"/>
                      <a:pt x="8363" y="2133"/>
                      <a:pt x="8382" y="2092"/>
                    </a:cubicBezTo>
                    <a:cubicBezTo>
                      <a:pt x="8413" y="2086"/>
                      <a:pt x="8444" y="2076"/>
                      <a:pt x="8473" y="2062"/>
                    </a:cubicBezTo>
                    <a:cubicBezTo>
                      <a:pt x="8514" y="2044"/>
                      <a:pt x="8552" y="2019"/>
                      <a:pt x="8586" y="1988"/>
                    </a:cubicBezTo>
                    <a:lnTo>
                      <a:pt x="8665" y="1988"/>
                    </a:lnTo>
                    <a:cubicBezTo>
                      <a:pt x="8699" y="1991"/>
                      <a:pt x="8732" y="1980"/>
                      <a:pt x="8759" y="1958"/>
                    </a:cubicBezTo>
                    <a:cubicBezTo>
                      <a:pt x="8779" y="1942"/>
                      <a:pt x="8794" y="1920"/>
                      <a:pt x="8803" y="1895"/>
                    </a:cubicBezTo>
                    <a:lnTo>
                      <a:pt x="8927" y="1860"/>
                    </a:lnTo>
                    <a:lnTo>
                      <a:pt x="8976" y="1802"/>
                    </a:lnTo>
                    <a:lnTo>
                      <a:pt x="9013" y="1760"/>
                    </a:lnTo>
                    <a:cubicBezTo>
                      <a:pt x="9017" y="1751"/>
                      <a:pt x="9018" y="1740"/>
                      <a:pt x="9015" y="1730"/>
                    </a:cubicBezTo>
                    <a:cubicBezTo>
                      <a:pt x="9011" y="1718"/>
                      <a:pt x="9003" y="1715"/>
                      <a:pt x="8996" y="1709"/>
                    </a:cubicBezTo>
                    <a:lnTo>
                      <a:pt x="9099" y="1633"/>
                    </a:lnTo>
                    <a:lnTo>
                      <a:pt x="9217" y="1633"/>
                    </a:lnTo>
                    <a:lnTo>
                      <a:pt x="9261" y="1571"/>
                    </a:lnTo>
                    <a:lnTo>
                      <a:pt x="9290" y="1488"/>
                    </a:lnTo>
                    <a:lnTo>
                      <a:pt x="9367" y="1394"/>
                    </a:lnTo>
                    <a:lnTo>
                      <a:pt x="9498" y="1322"/>
                    </a:lnTo>
                    <a:lnTo>
                      <a:pt x="9605" y="1293"/>
                    </a:lnTo>
                    <a:lnTo>
                      <a:pt x="9723" y="1263"/>
                    </a:lnTo>
                    <a:lnTo>
                      <a:pt x="9824" y="1234"/>
                    </a:lnTo>
                    <a:lnTo>
                      <a:pt x="9915" y="1189"/>
                    </a:lnTo>
                    <a:lnTo>
                      <a:pt x="9797" y="1156"/>
                    </a:lnTo>
                    <a:lnTo>
                      <a:pt x="9757" y="1067"/>
                    </a:lnTo>
                    <a:lnTo>
                      <a:pt x="9808" y="997"/>
                    </a:lnTo>
                    <a:lnTo>
                      <a:pt x="9808" y="933"/>
                    </a:lnTo>
                    <a:lnTo>
                      <a:pt x="9734" y="874"/>
                    </a:lnTo>
                    <a:lnTo>
                      <a:pt x="9596" y="856"/>
                    </a:lnTo>
                    <a:lnTo>
                      <a:pt x="9484" y="849"/>
                    </a:lnTo>
                    <a:lnTo>
                      <a:pt x="9385" y="856"/>
                    </a:lnTo>
                    <a:lnTo>
                      <a:pt x="9319" y="856"/>
                    </a:lnTo>
                    <a:lnTo>
                      <a:pt x="9232" y="849"/>
                    </a:lnTo>
                    <a:lnTo>
                      <a:pt x="9232" y="781"/>
                    </a:lnTo>
                    <a:lnTo>
                      <a:pt x="9161" y="798"/>
                    </a:lnTo>
                    <a:lnTo>
                      <a:pt x="9332" y="729"/>
                    </a:lnTo>
                    <a:lnTo>
                      <a:pt x="9417" y="643"/>
                    </a:lnTo>
                    <a:lnTo>
                      <a:pt x="9421" y="556"/>
                    </a:lnTo>
                    <a:lnTo>
                      <a:pt x="9334" y="579"/>
                    </a:lnTo>
                    <a:lnTo>
                      <a:pt x="9292" y="486"/>
                    </a:lnTo>
                    <a:lnTo>
                      <a:pt x="9157" y="450"/>
                    </a:lnTo>
                    <a:lnTo>
                      <a:pt x="9022" y="442"/>
                    </a:lnTo>
                    <a:lnTo>
                      <a:pt x="8933" y="447"/>
                    </a:lnTo>
                    <a:lnTo>
                      <a:pt x="8873" y="459"/>
                    </a:lnTo>
                    <a:lnTo>
                      <a:pt x="8722" y="464"/>
                    </a:lnTo>
                    <a:lnTo>
                      <a:pt x="8632" y="494"/>
                    </a:lnTo>
                    <a:lnTo>
                      <a:pt x="8590" y="551"/>
                    </a:lnTo>
                    <a:lnTo>
                      <a:pt x="8478" y="597"/>
                    </a:lnTo>
                    <a:lnTo>
                      <a:pt x="8385" y="597"/>
                    </a:lnTo>
                    <a:lnTo>
                      <a:pt x="8335" y="562"/>
                    </a:lnTo>
                    <a:lnTo>
                      <a:pt x="8406" y="473"/>
                    </a:lnTo>
                    <a:lnTo>
                      <a:pt x="8501" y="506"/>
                    </a:lnTo>
                    <a:lnTo>
                      <a:pt x="8665" y="421"/>
                    </a:lnTo>
                    <a:lnTo>
                      <a:pt x="8787" y="392"/>
                    </a:lnTo>
                    <a:lnTo>
                      <a:pt x="8894" y="371"/>
                    </a:lnTo>
                    <a:lnTo>
                      <a:pt x="9043" y="355"/>
                    </a:lnTo>
                    <a:lnTo>
                      <a:pt x="9075" y="273"/>
                    </a:lnTo>
                    <a:lnTo>
                      <a:pt x="9214" y="197"/>
                    </a:lnTo>
                    <a:lnTo>
                      <a:pt x="9327" y="0"/>
                    </a:lnTo>
                    <a:close/>
                    <a:moveTo>
                      <a:pt x="13362" y="198"/>
                    </a:moveTo>
                    <a:lnTo>
                      <a:pt x="13879" y="555"/>
                    </a:lnTo>
                    <a:lnTo>
                      <a:pt x="13814" y="591"/>
                    </a:lnTo>
                    <a:lnTo>
                      <a:pt x="13774" y="633"/>
                    </a:lnTo>
                    <a:lnTo>
                      <a:pt x="13849" y="674"/>
                    </a:lnTo>
                    <a:lnTo>
                      <a:pt x="13936" y="694"/>
                    </a:lnTo>
                    <a:lnTo>
                      <a:pt x="13991" y="712"/>
                    </a:lnTo>
                    <a:lnTo>
                      <a:pt x="13973" y="768"/>
                    </a:lnTo>
                    <a:lnTo>
                      <a:pt x="13908" y="785"/>
                    </a:lnTo>
                    <a:lnTo>
                      <a:pt x="13927" y="872"/>
                    </a:lnTo>
                    <a:lnTo>
                      <a:pt x="13852" y="951"/>
                    </a:lnTo>
                    <a:lnTo>
                      <a:pt x="13740" y="876"/>
                    </a:lnTo>
                    <a:lnTo>
                      <a:pt x="13627" y="794"/>
                    </a:lnTo>
                    <a:cubicBezTo>
                      <a:pt x="13604" y="773"/>
                      <a:pt x="13577" y="758"/>
                      <a:pt x="13548" y="749"/>
                    </a:cubicBezTo>
                    <a:cubicBezTo>
                      <a:pt x="13518" y="741"/>
                      <a:pt x="13488" y="738"/>
                      <a:pt x="13458" y="743"/>
                    </a:cubicBezTo>
                    <a:cubicBezTo>
                      <a:pt x="13437" y="745"/>
                      <a:pt x="13417" y="751"/>
                      <a:pt x="13398" y="759"/>
                    </a:cubicBezTo>
                    <a:cubicBezTo>
                      <a:pt x="13379" y="768"/>
                      <a:pt x="13361" y="780"/>
                      <a:pt x="13345" y="794"/>
                    </a:cubicBezTo>
                    <a:lnTo>
                      <a:pt x="13245" y="821"/>
                    </a:lnTo>
                    <a:lnTo>
                      <a:pt x="13183" y="827"/>
                    </a:lnTo>
                    <a:lnTo>
                      <a:pt x="13107" y="770"/>
                    </a:lnTo>
                    <a:lnTo>
                      <a:pt x="12943" y="759"/>
                    </a:lnTo>
                    <a:lnTo>
                      <a:pt x="12866" y="805"/>
                    </a:lnTo>
                    <a:lnTo>
                      <a:pt x="12771" y="799"/>
                    </a:lnTo>
                    <a:lnTo>
                      <a:pt x="12684" y="787"/>
                    </a:lnTo>
                    <a:lnTo>
                      <a:pt x="12539" y="745"/>
                    </a:lnTo>
                    <a:lnTo>
                      <a:pt x="12361" y="782"/>
                    </a:lnTo>
                    <a:lnTo>
                      <a:pt x="12426" y="859"/>
                    </a:lnTo>
                    <a:lnTo>
                      <a:pt x="12543" y="887"/>
                    </a:lnTo>
                    <a:lnTo>
                      <a:pt x="12652" y="929"/>
                    </a:lnTo>
                    <a:lnTo>
                      <a:pt x="12737" y="936"/>
                    </a:lnTo>
                    <a:lnTo>
                      <a:pt x="12818" y="924"/>
                    </a:lnTo>
                    <a:cubicBezTo>
                      <a:pt x="12849" y="906"/>
                      <a:pt x="12881" y="893"/>
                      <a:pt x="12915" y="886"/>
                    </a:cubicBezTo>
                    <a:cubicBezTo>
                      <a:pt x="12959" y="877"/>
                      <a:pt x="13004" y="877"/>
                      <a:pt x="13047" y="886"/>
                    </a:cubicBezTo>
                    <a:lnTo>
                      <a:pt x="13164" y="903"/>
                    </a:lnTo>
                    <a:lnTo>
                      <a:pt x="13241" y="903"/>
                    </a:lnTo>
                    <a:lnTo>
                      <a:pt x="13363" y="929"/>
                    </a:lnTo>
                    <a:lnTo>
                      <a:pt x="13445" y="963"/>
                    </a:lnTo>
                    <a:lnTo>
                      <a:pt x="13370" y="1001"/>
                    </a:lnTo>
                    <a:lnTo>
                      <a:pt x="13285" y="976"/>
                    </a:lnTo>
                    <a:lnTo>
                      <a:pt x="13297" y="1060"/>
                    </a:lnTo>
                    <a:lnTo>
                      <a:pt x="13371" y="1087"/>
                    </a:lnTo>
                    <a:lnTo>
                      <a:pt x="13436" y="1166"/>
                    </a:lnTo>
                    <a:lnTo>
                      <a:pt x="13445" y="1263"/>
                    </a:lnTo>
                    <a:lnTo>
                      <a:pt x="13468" y="1355"/>
                    </a:lnTo>
                    <a:lnTo>
                      <a:pt x="13541" y="1395"/>
                    </a:lnTo>
                    <a:lnTo>
                      <a:pt x="13643" y="1405"/>
                    </a:lnTo>
                    <a:lnTo>
                      <a:pt x="13612" y="1502"/>
                    </a:lnTo>
                    <a:lnTo>
                      <a:pt x="13696" y="1546"/>
                    </a:lnTo>
                    <a:lnTo>
                      <a:pt x="13858" y="1613"/>
                    </a:lnTo>
                    <a:lnTo>
                      <a:pt x="13901" y="1655"/>
                    </a:lnTo>
                    <a:lnTo>
                      <a:pt x="13754" y="1675"/>
                    </a:lnTo>
                    <a:lnTo>
                      <a:pt x="13691" y="1682"/>
                    </a:lnTo>
                    <a:lnTo>
                      <a:pt x="13733" y="1769"/>
                    </a:lnTo>
                    <a:lnTo>
                      <a:pt x="13737" y="1849"/>
                    </a:lnTo>
                    <a:lnTo>
                      <a:pt x="13598" y="1802"/>
                    </a:lnTo>
                    <a:cubicBezTo>
                      <a:pt x="13592" y="1789"/>
                      <a:pt x="13585" y="1778"/>
                      <a:pt x="13576" y="1767"/>
                    </a:cubicBezTo>
                    <a:cubicBezTo>
                      <a:pt x="13568" y="1756"/>
                      <a:pt x="13558" y="1746"/>
                      <a:pt x="13547" y="1737"/>
                    </a:cubicBezTo>
                    <a:cubicBezTo>
                      <a:pt x="13533" y="1725"/>
                      <a:pt x="13517" y="1716"/>
                      <a:pt x="13500" y="1710"/>
                    </a:cubicBezTo>
                    <a:cubicBezTo>
                      <a:pt x="13483" y="1703"/>
                      <a:pt x="13466" y="1699"/>
                      <a:pt x="13447" y="1698"/>
                    </a:cubicBezTo>
                    <a:lnTo>
                      <a:pt x="13305" y="1686"/>
                    </a:lnTo>
                    <a:lnTo>
                      <a:pt x="13365" y="1831"/>
                    </a:lnTo>
                    <a:lnTo>
                      <a:pt x="13459" y="1891"/>
                    </a:lnTo>
                    <a:lnTo>
                      <a:pt x="13491" y="2019"/>
                    </a:lnTo>
                    <a:lnTo>
                      <a:pt x="13547" y="2115"/>
                    </a:lnTo>
                    <a:lnTo>
                      <a:pt x="13657" y="2176"/>
                    </a:lnTo>
                    <a:lnTo>
                      <a:pt x="13788" y="2222"/>
                    </a:lnTo>
                    <a:lnTo>
                      <a:pt x="13853" y="2275"/>
                    </a:lnTo>
                    <a:lnTo>
                      <a:pt x="13741" y="2308"/>
                    </a:lnTo>
                    <a:lnTo>
                      <a:pt x="13602" y="2280"/>
                    </a:lnTo>
                    <a:lnTo>
                      <a:pt x="13456" y="2256"/>
                    </a:lnTo>
                    <a:lnTo>
                      <a:pt x="13322" y="2256"/>
                    </a:lnTo>
                    <a:lnTo>
                      <a:pt x="13232" y="2243"/>
                    </a:lnTo>
                    <a:lnTo>
                      <a:pt x="13260" y="2306"/>
                    </a:lnTo>
                    <a:cubicBezTo>
                      <a:pt x="13273" y="2314"/>
                      <a:pt x="13286" y="2322"/>
                      <a:pt x="13299" y="2329"/>
                    </a:cubicBezTo>
                    <a:cubicBezTo>
                      <a:pt x="13313" y="2336"/>
                      <a:pt x="13327" y="2342"/>
                      <a:pt x="13342" y="2347"/>
                    </a:cubicBezTo>
                    <a:cubicBezTo>
                      <a:pt x="13357" y="2353"/>
                      <a:pt x="13373" y="2358"/>
                      <a:pt x="13389" y="2362"/>
                    </a:cubicBezTo>
                    <a:cubicBezTo>
                      <a:pt x="13405" y="2365"/>
                      <a:pt x="13421" y="2368"/>
                      <a:pt x="13437" y="2370"/>
                    </a:cubicBezTo>
                    <a:lnTo>
                      <a:pt x="13470" y="2462"/>
                    </a:lnTo>
                    <a:lnTo>
                      <a:pt x="13393" y="2456"/>
                    </a:lnTo>
                    <a:lnTo>
                      <a:pt x="13321" y="2468"/>
                    </a:lnTo>
                    <a:lnTo>
                      <a:pt x="13262" y="2495"/>
                    </a:lnTo>
                    <a:lnTo>
                      <a:pt x="13201" y="2550"/>
                    </a:lnTo>
                    <a:lnTo>
                      <a:pt x="13125" y="2468"/>
                    </a:lnTo>
                    <a:lnTo>
                      <a:pt x="13075" y="2515"/>
                    </a:lnTo>
                    <a:lnTo>
                      <a:pt x="13033" y="2565"/>
                    </a:lnTo>
                    <a:lnTo>
                      <a:pt x="12915" y="2684"/>
                    </a:lnTo>
                    <a:lnTo>
                      <a:pt x="12859" y="2773"/>
                    </a:lnTo>
                    <a:lnTo>
                      <a:pt x="12891" y="2884"/>
                    </a:lnTo>
                    <a:lnTo>
                      <a:pt x="12798" y="2874"/>
                    </a:lnTo>
                    <a:lnTo>
                      <a:pt x="12619" y="2849"/>
                    </a:lnTo>
                    <a:lnTo>
                      <a:pt x="12733" y="2769"/>
                    </a:lnTo>
                    <a:lnTo>
                      <a:pt x="12669" y="2657"/>
                    </a:lnTo>
                    <a:lnTo>
                      <a:pt x="12492" y="2618"/>
                    </a:lnTo>
                    <a:lnTo>
                      <a:pt x="12518" y="2755"/>
                    </a:lnTo>
                    <a:lnTo>
                      <a:pt x="12567" y="2882"/>
                    </a:lnTo>
                    <a:lnTo>
                      <a:pt x="12626" y="2969"/>
                    </a:lnTo>
                    <a:lnTo>
                      <a:pt x="12637" y="3058"/>
                    </a:lnTo>
                    <a:lnTo>
                      <a:pt x="12572" y="3067"/>
                    </a:lnTo>
                    <a:lnTo>
                      <a:pt x="12472" y="3142"/>
                    </a:lnTo>
                    <a:lnTo>
                      <a:pt x="12479" y="3207"/>
                    </a:lnTo>
                    <a:lnTo>
                      <a:pt x="12368" y="3239"/>
                    </a:lnTo>
                    <a:lnTo>
                      <a:pt x="12327" y="3361"/>
                    </a:lnTo>
                    <a:cubicBezTo>
                      <a:pt x="12284" y="3392"/>
                      <a:pt x="12230" y="3397"/>
                      <a:pt x="12183" y="3374"/>
                    </a:cubicBezTo>
                    <a:cubicBezTo>
                      <a:pt x="12121" y="3343"/>
                      <a:pt x="12087" y="3273"/>
                      <a:pt x="12101" y="3203"/>
                    </a:cubicBezTo>
                    <a:lnTo>
                      <a:pt x="12013" y="3101"/>
                    </a:lnTo>
                    <a:lnTo>
                      <a:pt x="12125" y="3042"/>
                    </a:lnTo>
                    <a:lnTo>
                      <a:pt x="12235" y="3093"/>
                    </a:lnTo>
                    <a:lnTo>
                      <a:pt x="12355" y="3093"/>
                    </a:lnTo>
                    <a:lnTo>
                      <a:pt x="12512" y="3007"/>
                    </a:lnTo>
                    <a:lnTo>
                      <a:pt x="12490" y="2922"/>
                    </a:lnTo>
                    <a:lnTo>
                      <a:pt x="12425" y="2831"/>
                    </a:lnTo>
                    <a:lnTo>
                      <a:pt x="12382" y="2797"/>
                    </a:lnTo>
                    <a:lnTo>
                      <a:pt x="12264" y="2773"/>
                    </a:lnTo>
                    <a:cubicBezTo>
                      <a:pt x="12244" y="2771"/>
                      <a:pt x="12223" y="2768"/>
                      <a:pt x="12203" y="2764"/>
                    </a:cubicBezTo>
                    <a:cubicBezTo>
                      <a:pt x="12182" y="2760"/>
                      <a:pt x="12162" y="2755"/>
                      <a:pt x="12142" y="2750"/>
                    </a:cubicBezTo>
                    <a:cubicBezTo>
                      <a:pt x="12112" y="2742"/>
                      <a:pt x="12083" y="2734"/>
                      <a:pt x="12055" y="2724"/>
                    </a:cubicBezTo>
                    <a:cubicBezTo>
                      <a:pt x="12026" y="2714"/>
                      <a:pt x="11998" y="2703"/>
                      <a:pt x="11970" y="2691"/>
                    </a:cubicBezTo>
                    <a:lnTo>
                      <a:pt x="11850" y="2639"/>
                    </a:lnTo>
                    <a:lnTo>
                      <a:pt x="11744" y="2632"/>
                    </a:lnTo>
                    <a:lnTo>
                      <a:pt x="11578" y="2637"/>
                    </a:lnTo>
                    <a:lnTo>
                      <a:pt x="11561" y="2580"/>
                    </a:lnTo>
                    <a:lnTo>
                      <a:pt x="11473" y="2516"/>
                    </a:lnTo>
                    <a:lnTo>
                      <a:pt x="11365" y="2481"/>
                    </a:lnTo>
                    <a:lnTo>
                      <a:pt x="11271" y="2474"/>
                    </a:lnTo>
                    <a:lnTo>
                      <a:pt x="11178" y="2514"/>
                    </a:lnTo>
                    <a:lnTo>
                      <a:pt x="10945" y="2531"/>
                    </a:lnTo>
                    <a:cubicBezTo>
                      <a:pt x="10918" y="2557"/>
                      <a:pt x="10889" y="2581"/>
                      <a:pt x="10858" y="2601"/>
                    </a:cubicBezTo>
                    <a:cubicBezTo>
                      <a:pt x="10810" y="2632"/>
                      <a:pt x="10756" y="2654"/>
                      <a:pt x="10701" y="2666"/>
                    </a:cubicBezTo>
                    <a:lnTo>
                      <a:pt x="10628" y="2714"/>
                    </a:lnTo>
                    <a:lnTo>
                      <a:pt x="10498" y="2776"/>
                    </a:lnTo>
                    <a:lnTo>
                      <a:pt x="10396" y="2841"/>
                    </a:lnTo>
                    <a:lnTo>
                      <a:pt x="10331" y="2892"/>
                    </a:lnTo>
                    <a:lnTo>
                      <a:pt x="10379" y="2974"/>
                    </a:lnTo>
                    <a:lnTo>
                      <a:pt x="10344" y="3090"/>
                    </a:lnTo>
                    <a:lnTo>
                      <a:pt x="10289" y="3142"/>
                    </a:lnTo>
                    <a:lnTo>
                      <a:pt x="10203" y="3231"/>
                    </a:lnTo>
                    <a:cubicBezTo>
                      <a:pt x="10176" y="3264"/>
                      <a:pt x="10150" y="3297"/>
                      <a:pt x="10124" y="3331"/>
                    </a:cubicBezTo>
                    <a:cubicBezTo>
                      <a:pt x="10094" y="3370"/>
                      <a:pt x="10064" y="3410"/>
                      <a:pt x="10030" y="3444"/>
                    </a:cubicBezTo>
                    <a:cubicBezTo>
                      <a:pt x="10002" y="3472"/>
                      <a:pt x="9972" y="3496"/>
                      <a:pt x="9939" y="3516"/>
                    </a:cubicBezTo>
                    <a:lnTo>
                      <a:pt x="9873" y="3535"/>
                    </a:lnTo>
                    <a:lnTo>
                      <a:pt x="9819" y="3627"/>
                    </a:lnTo>
                    <a:lnTo>
                      <a:pt x="9744" y="3655"/>
                    </a:lnTo>
                    <a:lnTo>
                      <a:pt x="9643" y="3678"/>
                    </a:lnTo>
                    <a:lnTo>
                      <a:pt x="9542" y="3755"/>
                    </a:lnTo>
                    <a:lnTo>
                      <a:pt x="9404" y="3941"/>
                    </a:lnTo>
                    <a:lnTo>
                      <a:pt x="9349" y="4106"/>
                    </a:lnTo>
                    <a:lnTo>
                      <a:pt x="9349" y="4209"/>
                    </a:lnTo>
                    <a:lnTo>
                      <a:pt x="9361" y="4282"/>
                    </a:lnTo>
                    <a:lnTo>
                      <a:pt x="9388" y="4360"/>
                    </a:lnTo>
                    <a:lnTo>
                      <a:pt x="9404" y="4436"/>
                    </a:lnTo>
                    <a:lnTo>
                      <a:pt x="9490" y="4486"/>
                    </a:lnTo>
                    <a:lnTo>
                      <a:pt x="9586" y="4503"/>
                    </a:lnTo>
                    <a:lnTo>
                      <a:pt x="9643" y="4486"/>
                    </a:lnTo>
                    <a:lnTo>
                      <a:pt x="9772" y="4397"/>
                    </a:lnTo>
                    <a:lnTo>
                      <a:pt x="9877" y="4344"/>
                    </a:lnTo>
                    <a:lnTo>
                      <a:pt x="9962" y="4334"/>
                    </a:lnTo>
                    <a:lnTo>
                      <a:pt x="10063" y="4398"/>
                    </a:lnTo>
                    <a:cubicBezTo>
                      <a:pt x="10069" y="4410"/>
                      <a:pt x="10075" y="4423"/>
                      <a:pt x="10080" y="4436"/>
                    </a:cubicBezTo>
                    <a:cubicBezTo>
                      <a:pt x="10084" y="4449"/>
                      <a:pt x="10088" y="4463"/>
                      <a:pt x="10091" y="4476"/>
                    </a:cubicBezTo>
                    <a:cubicBezTo>
                      <a:pt x="10097" y="4502"/>
                      <a:pt x="10100" y="4529"/>
                      <a:pt x="10099" y="4556"/>
                    </a:cubicBezTo>
                    <a:cubicBezTo>
                      <a:pt x="10098" y="4583"/>
                      <a:pt x="10094" y="4609"/>
                      <a:pt x="10087" y="4636"/>
                    </a:cubicBezTo>
                    <a:lnTo>
                      <a:pt x="10072" y="4733"/>
                    </a:lnTo>
                    <a:lnTo>
                      <a:pt x="10028" y="4784"/>
                    </a:lnTo>
                    <a:lnTo>
                      <a:pt x="10101" y="4964"/>
                    </a:lnTo>
                    <a:cubicBezTo>
                      <a:pt x="10113" y="4968"/>
                      <a:pt x="10126" y="4972"/>
                      <a:pt x="10139" y="4973"/>
                    </a:cubicBezTo>
                    <a:cubicBezTo>
                      <a:pt x="10151" y="4975"/>
                      <a:pt x="10164" y="4976"/>
                      <a:pt x="10176" y="4975"/>
                    </a:cubicBezTo>
                    <a:cubicBezTo>
                      <a:pt x="10197" y="4972"/>
                      <a:pt x="10217" y="4966"/>
                      <a:pt x="10236" y="4956"/>
                    </a:cubicBezTo>
                    <a:cubicBezTo>
                      <a:pt x="10255" y="4947"/>
                      <a:pt x="10272" y="4934"/>
                      <a:pt x="10286" y="4918"/>
                    </a:cubicBezTo>
                    <a:lnTo>
                      <a:pt x="10331" y="4867"/>
                    </a:lnTo>
                    <a:lnTo>
                      <a:pt x="10465" y="4859"/>
                    </a:lnTo>
                    <a:lnTo>
                      <a:pt x="10557" y="4772"/>
                    </a:lnTo>
                    <a:lnTo>
                      <a:pt x="10661" y="4713"/>
                    </a:lnTo>
                    <a:lnTo>
                      <a:pt x="10589" y="4583"/>
                    </a:lnTo>
                    <a:cubicBezTo>
                      <a:pt x="10584" y="4530"/>
                      <a:pt x="10599" y="4477"/>
                      <a:pt x="10632" y="4436"/>
                    </a:cubicBezTo>
                    <a:cubicBezTo>
                      <a:pt x="10678" y="4378"/>
                      <a:pt x="10749" y="4353"/>
                      <a:pt x="10818" y="4368"/>
                    </a:cubicBezTo>
                    <a:lnTo>
                      <a:pt x="10858" y="4263"/>
                    </a:lnTo>
                    <a:lnTo>
                      <a:pt x="10797" y="4112"/>
                    </a:lnTo>
                    <a:lnTo>
                      <a:pt x="10693" y="4047"/>
                    </a:lnTo>
                    <a:lnTo>
                      <a:pt x="10668" y="3863"/>
                    </a:lnTo>
                    <a:cubicBezTo>
                      <a:pt x="10686" y="3827"/>
                      <a:pt x="10709" y="3794"/>
                      <a:pt x="10737" y="3766"/>
                    </a:cubicBezTo>
                    <a:cubicBezTo>
                      <a:pt x="10772" y="3729"/>
                      <a:pt x="10813" y="3700"/>
                      <a:pt x="10854" y="3670"/>
                    </a:cubicBezTo>
                    <a:cubicBezTo>
                      <a:pt x="10884" y="3648"/>
                      <a:pt x="10914" y="3626"/>
                      <a:pt x="10944" y="3604"/>
                    </a:cubicBezTo>
                    <a:lnTo>
                      <a:pt x="11016" y="3512"/>
                    </a:lnTo>
                    <a:lnTo>
                      <a:pt x="11025" y="3400"/>
                    </a:lnTo>
                    <a:lnTo>
                      <a:pt x="11176" y="3320"/>
                    </a:lnTo>
                    <a:lnTo>
                      <a:pt x="11266" y="3289"/>
                    </a:lnTo>
                    <a:lnTo>
                      <a:pt x="11330" y="3356"/>
                    </a:lnTo>
                    <a:lnTo>
                      <a:pt x="11256" y="3442"/>
                    </a:lnTo>
                    <a:lnTo>
                      <a:pt x="11125" y="3542"/>
                    </a:lnTo>
                    <a:lnTo>
                      <a:pt x="11037" y="3592"/>
                    </a:lnTo>
                    <a:lnTo>
                      <a:pt x="10995" y="3663"/>
                    </a:lnTo>
                    <a:lnTo>
                      <a:pt x="10995" y="3735"/>
                    </a:lnTo>
                    <a:lnTo>
                      <a:pt x="11010" y="3852"/>
                    </a:lnTo>
                    <a:lnTo>
                      <a:pt x="11016" y="3917"/>
                    </a:lnTo>
                    <a:lnTo>
                      <a:pt x="10988" y="4022"/>
                    </a:lnTo>
                    <a:lnTo>
                      <a:pt x="10988" y="4130"/>
                    </a:lnTo>
                    <a:lnTo>
                      <a:pt x="11127" y="4172"/>
                    </a:lnTo>
                    <a:lnTo>
                      <a:pt x="11317" y="4166"/>
                    </a:lnTo>
                    <a:lnTo>
                      <a:pt x="11403" y="4126"/>
                    </a:lnTo>
                    <a:lnTo>
                      <a:pt x="11518" y="4074"/>
                    </a:lnTo>
                    <a:lnTo>
                      <a:pt x="11681" y="4044"/>
                    </a:lnTo>
                    <a:lnTo>
                      <a:pt x="11754" y="4044"/>
                    </a:lnTo>
                    <a:lnTo>
                      <a:pt x="11795" y="4120"/>
                    </a:lnTo>
                    <a:lnTo>
                      <a:pt x="11667" y="4197"/>
                    </a:lnTo>
                    <a:lnTo>
                      <a:pt x="11611" y="4197"/>
                    </a:lnTo>
                    <a:lnTo>
                      <a:pt x="11474" y="4193"/>
                    </a:lnTo>
                    <a:lnTo>
                      <a:pt x="11240" y="4245"/>
                    </a:lnTo>
                    <a:lnTo>
                      <a:pt x="11173" y="4293"/>
                    </a:lnTo>
                    <a:lnTo>
                      <a:pt x="11097" y="4303"/>
                    </a:lnTo>
                    <a:lnTo>
                      <a:pt x="11108" y="4432"/>
                    </a:lnTo>
                    <a:lnTo>
                      <a:pt x="11103" y="4506"/>
                    </a:lnTo>
                    <a:lnTo>
                      <a:pt x="11038" y="4628"/>
                    </a:lnTo>
                    <a:lnTo>
                      <a:pt x="10998" y="4698"/>
                    </a:lnTo>
                    <a:lnTo>
                      <a:pt x="11015" y="4790"/>
                    </a:lnTo>
                    <a:lnTo>
                      <a:pt x="11019" y="4856"/>
                    </a:lnTo>
                    <a:lnTo>
                      <a:pt x="10929" y="4937"/>
                    </a:lnTo>
                    <a:lnTo>
                      <a:pt x="10892" y="5018"/>
                    </a:lnTo>
                    <a:cubicBezTo>
                      <a:pt x="10890" y="5031"/>
                      <a:pt x="10885" y="5043"/>
                      <a:pt x="10879" y="5055"/>
                    </a:cubicBezTo>
                    <a:cubicBezTo>
                      <a:pt x="10874" y="5067"/>
                      <a:pt x="10866" y="5078"/>
                      <a:pt x="10858" y="5088"/>
                    </a:cubicBezTo>
                    <a:cubicBezTo>
                      <a:pt x="10846" y="5103"/>
                      <a:pt x="10832" y="5116"/>
                      <a:pt x="10817" y="5126"/>
                    </a:cubicBezTo>
                    <a:cubicBezTo>
                      <a:pt x="10801" y="5136"/>
                      <a:pt x="10784" y="5143"/>
                      <a:pt x="10766" y="5146"/>
                    </a:cubicBezTo>
                    <a:lnTo>
                      <a:pt x="10691" y="5146"/>
                    </a:lnTo>
                    <a:lnTo>
                      <a:pt x="10684" y="5081"/>
                    </a:lnTo>
                    <a:lnTo>
                      <a:pt x="10570" y="5025"/>
                    </a:lnTo>
                    <a:lnTo>
                      <a:pt x="10493" y="5088"/>
                    </a:lnTo>
                    <a:lnTo>
                      <a:pt x="10422" y="5103"/>
                    </a:lnTo>
                    <a:lnTo>
                      <a:pt x="10290" y="5131"/>
                    </a:lnTo>
                    <a:lnTo>
                      <a:pt x="10225" y="5090"/>
                    </a:lnTo>
                    <a:lnTo>
                      <a:pt x="10145" y="5044"/>
                    </a:lnTo>
                    <a:lnTo>
                      <a:pt x="10034" y="5061"/>
                    </a:lnTo>
                    <a:lnTo>
                      <a:pt x="9970" y="4798"/>
                    </a:lnTo>
                    <a:lnTo>
                      <a:pt x="9860" y="4827"/>
                    </a:lnTo>
                    <a:lnTo>
                      <a:pt x="9877" y="4738"/>
                    </a:lnTo>
                    <a:lnTo>
                      <a:pt x="9933" y="4679"/>
                    </a:lnTo>
                    <a:lnTo>
                      <a:pt x="9933" y="4592"/>
                    </a:lnTo>
                    <a:lnTo>
                      <a:pt x="9888" y="4487"/>
                    </a:lnTo>
                    <a:lnTo>
                      <a:pt x="9760" y="4551"/>
                    </a:lnTo>
                    <a:lnTo>
                      <a:pt x="9671" y="4615"/>
                    </a:lnTo>
                    <a:lnTo>
                      <a:pt x="9509" y="4663"/>
                    </a:lnTo>
                    <a:lnTo>
                      <a:pt x="9521" y="4837"/>
                    </a:lnTo>
                    <a:lnTo>
                      <a:pt x="9554" y="4981"/>
                    </a:lnTo>
                    <a:lnTo>
                      <a:pt x="9563" y="5094"/>
                    </a:lnTo>
                    <a:lnTo>
                      <a:pt x="9529" y="5164"/>
                    </a:lnTo>
                    <a:lnTo>
                      <a:pt x="9351" y="5173"/>
                    </a:lnTo>
                    <a:lnTo>
                      <a:pt x="9268" y="5179"/>
                    </a:lnTo>
                    <a:lnTo>
                      <a:pt x="9161" y="5231"/>
                    </a:lnTo>
                    <a:lnTo>
                      <a:pt x="9119" y="5311"/>
                    </a:lnTo>
                    <a:lnTo>
                      <a:pt x="9015" y="5381"/>
                    </a:lnTo>
                    <a:lnTo>
                      <a:pt x="8932" y="5429"/>
                    </a:lnTo>
                    <a:lnTo>
                      <a:pt x="8783" y="5500"/>
                    </a:lnTo>
                    <a:lnTo>
                      <a:pt x="8701" y="5547"/>
                    </a:lnTo>
                    <a:lnTo>
                      <a:pt x="8630" y="5553"/>
                    </a:lnTo>
                    <a:lnTo>
                      <a:pt x="8625" y="5499"/>
                    </a:lnTo>
                    <a:cubicBezTo>
                      <a:pt x="8661" y="5484"/>
                      <a:pt x="8691" y="5456"/>
                      <a:pt x="8711" y="5420"/>
                    </a:cubicBezTo>
                    <a:cubicBezTo>
                      <a:pt x="8729" y="5390"/>
                      <a:pt x="8739" y="5356"/>
                      <a:pt x="8738" y="5321"/>
                    </a:cubicBezTo>
                    <a:cubicBezTo>
                      <a:pt x="8726" y="5282"/>
                      <a:pt x="8706" y="5245"/>
                      <a:pt x="8682" y="5214"/>
                    </a:cubicBezTo>
                    <a:cubicBezTo>
                      <a:pt x="8656" y="5181"/>
                      <a:pt x="8625" y="5154"/>
                      <a:pt x="8590" y="5134"/>
                    </a:cubicBezTo>
                    <a:cubicBezTo>
                      <a:pt x="8588" y="5066"/>
                      <a:pt x="8579" y="4999"/>
                      <a:pt x="8562" y="4933"/>
                    </a:cubicBezTo>
                    <a:cubicBezTo>
                      <a:pt x="8549" y="4880"/>
                      <a:pt x="8531" y="4828"/>
                      <a:pt x="8510" y="4779"/>
                    </a:cubicBezTo>
                    <a:lnTo>
                      <a:pt x="8422" y="4676"/>
                    </a:lnTo>
                    <a:cubicBezTo>
                      <a:pt x="8429" y="4650"/>
                      <a:pt x="8441" y="4626"/>
                      <a:pt x="8457" y="4606"/>
                    </a:cubicBezTo>
                    <a:cubicBezTo>
                      <a:pt x="8473" y="4585"/>
                      <a:pt x="8493" y="4568"/>
                      <a:pt x="8516" y="4556"/>
                    </a:cubicBezTo>
                    <a:cubicBezTo>
                      <a:pt x="8533" y="4547"/>
                      <a:pt x="8551" y="4540"/>
                      <a:pt x="8568" y="4531"/>
                    </a:cubicBezTo>
                    <a:cubicBezTo>
                      <a:pt x="8584" y="4523"/>
                      <a:pt x="8600" y="4513"/>
                      <a:pt x="8611" y="4497"/>
                    </a:cubicBezTo>
                    <a:cubicBezTo>
                      <a:pt x="8632" y="4465"/>
                      <a:pt x="8630" y="4420"/>
                      <a:pt x="8605" y="4390"/>
                    </a:cubicBezTo>
                    <a:cubicBezTo>
                      <a:pt x="8569" y="4346"/>
                      <a:pt x="8503" y="4348"/>
                      <a:pt x="8469" y="4394"/>
                    </a:cubicBezTo>
                    <a:lnTo>
                      <a:pt x="8612" y="4236"/>
                    </a:lnTo>
                    <a:lnTo>
                      <a:pt x="8635" y="4144"/>
                    </a:lnTo>
                    <a:lnTo>
                      <a:pt x="8516" y="4121"/>
                    </a:lnTo>
                    <a:lnTo>
                      <a:pt x="8428" y="4179"/>
                    </a:lnTo>
                    <a:lnTo>
                      <a:pt x="8345" y="4243"/>
                    </a:lnTo>
                    <a:lnTo>
                      <a:pt x="8247" y="4284"/>
                    </a:lnTo>
                    <a:lnTo>
                      <a:pt x="8165" y="4337"/>
                    </a:lnTo>
                    <a:lnTo>
                      <a:pt x="8187" y="4237"/>
                    </a:lnTo>
                    <a:lnTo>
                      <a:pt x="8169" y="4168"/>
                    </a:lnTo>
                    <a:lnTo>
                      <a:pt x="8101" y="4245"/>
                    </a:lnTo>
                    <a:cubicBezTo>
                      <a:pt x="8092" y="4260"/>
                      <a:pt x="8081" y="4275"/>
                      <a:pt x="8070" y="4288"/>
                    </a:cubicBezTo>
                    <a:cubicBezTo>
                      <a:pt x="8059" y="4302"/>
                      <a:pt x="8046" y="4315"/>
                      <a:pt x="8034" y="4328"/>
                    </a:cubicBezTo>
                    <a:cubicBezTo>
                      <a:pt x="8018" y="4343"/>
                      <a:pt x="8002" y="4357"/>
                      <a:pt x="7985" y="4371"/>
                    </a:cubicBezTo>
                    <a:cubicBezTo>
                      <a:pt x="7968" y="4384"/>
                      <a:pt x="7950" y="4396"/>
                      <a:pt x="7932" y="4406"/>
                    </a:cubicBezTo>
                    <a:lnTo>
                      <a:pt x="7988" y="4474"/>
                    </a:lnTo>
                    <a:lnTo>
                      <a:pt x="8011" y="4602"/>
                    </a:lnTo>
                    <a:lnTo>
                      <a:pt x="7961" y="4699"/>
                    </a:lnTo>
                    <a:cubicBezTo>
                      <a:pt x="7938" y="4693"/>
                      <a:pt x="7915" y="4691"/>
                      <a:pt x="7891" y="4691"/>
                    </a:cubicBezTo>
                    <a:cubicBezTo>
                      <a:pt x="7868" y="4692"/>
                      <a:pt x="7844" y="4697"/>
                      <a:pt x="7822" y="4705"/>
                    </a:cubicBezTo>
                    <a:cubicBezTo>
                      <a:pt x="7805" y="4711"/>
                      <a:pt x="7788" y="4720"/>
                      <a:pt x="7773" y="4730"/>
                    </a:cubicBezTo>
                    <a:cubicBezTo>
                      <a:pt x="7757" y="4741"/>
                      <a:pt x="7743" y="4754"/>
                      <a:pt x="7730" y="4768"/>
                    </a:cubicBezTo>
                    <a:lnTo>
                      <a:pt x="7653" y="4825"/>
                    </a:lnTo>
                    <a:lnTo>
                      <a:pt x="7523" y="4836"/>
                    </a:lnTo>
                    <a:lnTo>
                      <a:pt x="7439" y="4904"/>
                    </a:lnTo>
                    <a:lnTo>
                      <a:pt x="7417" y="4994"/>
                    </a:lnTo>
                    <a:lnTo>
                      <a:pt x="7422" y="5063"/>
                    </a:lnTo>
                    <a:cubicBezTo>
                      <a:pt x="7383" y="5079"/>
                      <a:pt x="7346" y="5102"/>
                      <a:pt x="7313" y="5130"/>
                    </a:cubicBezTo>
                    <a:cubicBezTo>
                      <a:pt x="7291" y="5148"/>
                      <a:pt x="7269" y="5170"/>
                      <a:pt x="7260" y="5198"/>
                    </a:cubicBezTo>
                    <a:cubicBezTo>
                      <a:pt x="7247" y="5241"/>
                      <a:pt x="7263" y="5288"/>
                      <a:pt x="7295" y="5321"/>
                    </a:cubicBezTo>
                    <a:cubicBezTo>
                      <a:pt x="7316" y="5341"/>
                      <a:pt x="7342" y="5354"/>
                      <a:pt x="7370" y="5359"/>
                    </a:cubicBezTo>
                    <a:cubicBezTo>
                      <a:pt x="7397" y="5364"/>
                      <a:pt x="7426" y="5361"/>
                      <a:pt x="7453" y="5349"/>
                    </a:cubicBezTo>
                    <a:lnTo>
                      <a:pt x="7542" y="5308"/>
                    </a:lnTo>
                    <a:lnTo>
                      <a:pt x="7633" y="5271"/>
                    </a:lnTo>
                    <a:cubicBezTo>
                      <a:pt x="7670" y="5268"/>
                      <a:pt x="7706" y="5257"/>
                      <a:pt x="7738" y="5237"/>
                    </a:cubicBezTo>
                    <a:cubicBezTo>
                      <a:pt x="7773" y="5215"/>
                      <a:pt x="7801" y="5184"/>
                      <a:pt x="7822" y="5148"/>
                    </a:cubicBezTo>
                    <a:lnTo>
                      <a:pt x="7849" y="5013"/>
                    </a:lnTo>
                    <a:lnTo>
                      <a:pt x="7909" y="4880"/>
                    </a:lnTo>
                    <a:lnTo>
                      <a:pt x="7993" y="4788"/>
                    </a:lnTo>
                    <a:lnTo>
                      <a:pt x="8068" y="4759"/>
                    </a:lnTo>
                    <a:lnTo>
                      <a:pt x="8124" y="4853"/>
                    </a:lnTo>
                    <a:lnTo>
                      <a:pt x="8082" y="4887"/>
                    </a:lnTo>
                    <a:lnTo>
                      <a:pt x="8120" y="4964"/>
                    </a:lnTo>
                    <a:cubicBezTo>
                      <a:pt x="8133" y="4966"/>
                      <a:pt x="8144" y="4969"/>
                      <a:pt x="8155" y="4974"/>
                    </a:cubicBezTo>
                    <a:cubicBezTo>
                      <a:pt x="8167" y="4979"/>
                      <a:pt x="8177" y="4986"/>
                      <a:pt x="8187" y="4994"/>
                    </a:cubicBezTo>
                    <a:cubicBezTo>
                      <a:pt x="8202" y="5006"/>
                      <a:pt x="8214" y="5021"/>
                      <a:pt x="8223" y="5038"/>
                    </a:cubicBezTo>
                    <a:cubicBezTo>
                      <a:pt x="8232" y="5055"/>
                      <a:pt x="8238" y="5074"/>
                      <a:pt x="8240" y="5094"/>
                    </a:cubicBezTo>
                    <a:lnTo>
                      <a:pt x="8164" y="5135"/>
                    </a:lnTo>
                    <a:lnTo>
                      <a:pt x="8063" y="5099"/>
                    </a:lnTo>
                    <a:lnTo>
                      <a:pt x="8006" y="5180"/>
                    </a:lnTo>
                    <a:lnTo>
                      <a:pt x="8026" y="5283"/>
                    </a:lnTo>
                    <a:lnTo>
                      <a:pt x="7983" y="5331"/>
                    </a:lnTo>
                    <a:lnTo>
                      <a:pt x="7888" y="5335"/>
                    </a:lnTo>
                    <a:lnTo>
                      <a:pt x="7868" y="5423"/>
                    </a:lnTo>
                    <a:cubicBezTo>
                      <a:pt x="7898" y="5416"/>
                      <a:pt x="7930" y="5428"/>
                      <a:pt x="7948" y="5456"/>
                    </a:cubicBezTo>
                    <a:cubicBezTo>
                      <a:pt x="7987" y="5514"/>
                      <a:pt x="7952" y="5594"/>
                      <a:pt x="7886" y="5601"/>
                    </a:cubicBezTo>
                    <a:cubicBezTo>
                      <a:pt x="7872" y="5601"/>
                      <a:pt x="7858" y="5601"/>
                      <a:pt x="7844" y="5602"/>
                    </a:cubicBezTo>
                    <a:cubicBezTo>
                      <a:pt x="7830" y="5603"/>
                      <a:pt x="7816" y="5605"/>
                      <a:pt x="7803" y="5608"/>
                    </a:cubicBezTo>
                    <a:cubicBezTo>
                      <a:pt x="7785" y="5613"/>
                      <a:pt x="7767" y="5619"/>
                      <a:pt x="7750" y="5627"/>
                    </a:cubicBezTo>
                    <a:cubicBezTo>
                      <a:pt x="7733" y="5635"/>
                      <a:pt x="7717" y="5644"/>
                      <a:pt x="7702" y="5656"/>
                    </a:cubicBezTo>
                    <a:lnTo>
                      <a:pt x="7800" y="5750"/>
                    </a:lnTo>
                    <a:cubicBezTo>
                      <a:pt x="7806" y="5735"/>
                      <a:pt x="7814" y="5721"/>
                      <a:pt x="7824" y="5708"/>
                    </a:cubicBezTo>
                    <a:cubicBezTo>
                      <a:pt x="7835" y="5696"/>
                      <a:pt x="7847" y="5686"/>
                      <a:pt x="7861" y="5678"/>
                    </a:cubicBezTo>
                    <a:cubicBezTo>
                      <a:pt x="7873" y="5673"/>
                      <a:pt x="7886" y="5669"/>
                      <a:pt x="7898" y="5666"/>
                    </a:cubicBezTo>
                    <a:cubicBezTo>
                      <a:pt x="7912" y="5664"/>
                      <a:pt x="7925" y="5664"/>
                      <a:pt x="7938" y="5666"/>
                    </a:cubicBezTo>
                    <a:lnTo>
                      <a:pt x="8058" y="5674"/>
                    </a:lnTo>
                    <a:lnTo>
                      <a:pt x="8180" y="5633"/>
                    </a:lnTo>
                    <a:cubicBezTo>
                      <a:pt x="8217" y="5631"/>
                      <a:pt x="8253" y="5631"/>
                      <a:pt x="8289" y="5633"/>
                    </a:cubicBezTo>
                    <a:cubicBezTo>
                      <a:pt x="8322" y="5634"/>
                      <a:pt x="8355" y="5636"/>
                      <a:pt x="8389" y="5639"/>
                    </a:cubicBezTo>
                    <a:lnTo>
                      <a:pt x="8523" y="5645"/>
                    </a:lnTo>
                    <a:lnTo>
                      <a:pt x="8594" y="5645"/>
                    </a:lnTo>
                    <a:lnTo>
                      <a:pt x="8632" y="5718"/>
                    </a:lnTo>
                    <a:cubicBezTo>
                      <a:pt x="8618" y="5731"/>
                      <a:pt x="8603" y="5742"/>
                      <a:pt x="8588" y="5753"/>
                    </a:cubicBezTo>
                    <a:cubicBezTo>
                      <a:pt x="8537" y="5790"/>
                      <a:pt x="8482" y="5820"/>
                      <a:pt x="8424" y="5842"/>
                    </a:cubicBezTo>
                    <a:cubicBezTo>
                      <a:pt x="8383" y="5858"/>
                      <a:pt x="8340" y="5869"/>
                      <a:pt x="8297" y="5876"/>
                    </a:cubicBezTo>
                    <a:lnTo>
                      <a:pt x="8225" y="5782"/>
                    </a:lnTo>
                    <a:lnTo>
                      <a:pt x="8165" y="5865"/>
                    </a:lnTo>
                    <a:lnTo>
                      <a:pt x="8147" y="5924"/>
                    </a:lnTo>
                    <a:lnTo>
                      <a:pt x="7804" y="5924"/>
                    </a:lnTo>
                    <a:lnTo>
                      <a:pt x="7702" y="5966"/>
                    </a:lnTo>
                    <a:lnTo>
                      <a:pt x="7750" y="6057"/>
                    </a:lnTo>
                    <a:lnTo>
                      <a:pt x="7822" y="6140"/>
                    </a:lnTo>
                    <a:lnTo>
                      <a:pt x="7879" y="6197"/>
                    </a:lnTo>
                    <a:lnTo>
                      <a:pt x="7944" y="6319"/>
                    </a:lnTo>
                    <a:lnTo>
                      <a:pt x="7970" y="6423"/>
                    </a:lnTo>
                    <a:lnTo>
                      <a:pt x="8027" y="6606"/>
                    </a:lnTo>
                    <a:lnTo>
                      <a:pt x="7994" y="6744"/>
                    </a:lnTo>
                    <a:lnTo>
                      <a:pt x="7952" y="6844"/>
                    </a:lnTo>
                    <a:lnTo>
                      <a:pt x="7906" y="6901"/>
                    </a:lnTo>
                    <a:lnTo>
                      <a:pt x="7800" y="6906"/>
                    </a:lnTo>
                    <a:cubicBezTo>
                      <a:pt x="7788" y="6904"/>
                      <a:pt x="7776" y="6902"/>
                      <a:pt x="7764" y="6900"/>
                    </a:cubicBezTo>
                    <a:cubicBezTo>
                      <a:pt x="7753" y="6898"/>
                      <a:pt x="7741" y="6896"/>
                      <a:pt x="7729" y="6894"/>
                    </a:cubicBezTo>
                    <a:cubicBezTo>
                      <a:pt x="7702" y="6890"/>
                      <a:pt x="7674" y="6887"/>
                      <a:pt x="7647" y="6884"/>
                    </a:cubicBezTo>
                    <a:cubicBezTo>
                      <a:pt x="7620" y="6880"/>
                      <a:pt x="7593" y="6878"/>
                      <a:pt x="7565" y="6875"/>
                    </a:cubicBezTo>
                    <a:lnTo>
                      <a:pt x="7410" y="6851"/>
                    </a:lnTo>
                    <a:lnTo>
                      <a:pt x="7314" y="6816"/>
                    </a:lnTo>
                    <a:lnTo>
                      <a:pt x="7203" y="6781"/>
                    </a:lnTo>
                    <a:lnTo>
                      <a:pt x="7114" y="6751"/>
                    </a:lnTo>
                    <a:cubicBezTo>
                      <a:pt x="7069" y="6728"/>
                      <a:pt x="7018" y="6725"/>
                      <a:pt x="6972" y="6744"/>
                    </a:cubicBezTo>
                    <a:cubicBezTo>
                      <a:pt x="6940" y="6757"/>
                      <a:pt x="6912" y="6780"/>
                      <a:pt x="6893" y="6809"/>
                    </a:cubicBezTo>
                    <a:lnTo>
                      <a:pt x="6839" y="6970"/>
                    </a:lnTo>
                    <a:cubicBezTo>
                      <a:pt x="6843" y="6992"/>
                      <a:pt x="6844" y="7014"/>
                      <a:pt x="6844" y="7036"/>
                    </a:cubicBezTo>
                    <a:cubicBezTo>
                      <a:pt x="6844" y="7075"/>
                      <a:pt x="6839" y="7113"/>
                      <a:pt x="6828" y="7151"/>
                    </a:cubicBezTo>
                    <a:lnTo>
                      <a:pt x="6768" y="7275"/>
                    </a:lnTo>
                    <a:cubicBezTo>
                      <a:pt x="6753" y="7304"/>
                      <a:pt x="6737" y="7333"/>
                      <a:pt x="6719" y="7360"/>
                    </a:cubicBezTo>
                    <a:cubicBezTo>
                      <a:pt x="6686" y="7411"/>
                      <a:pt x="6646" y="7458"/>
                      <a:pt x="6607" y="7505"/>
                    </a:cubicBezTo>
                    <a:cubicBezTo>
                      <a:pt x="6567" y="7552"/>
                      <a:pt x="6527" y="7599"/>
                      <a:pt x="6487" y="7645"/>
                    </a:cubicBezTo>
                    <a:lnTo>
                      <a:pt x="6525" y="7748"/>
                    </a:lnTo>
                    <a:lnTo>
                      <a:pt x="6565" y="7805"/>
                    </a:lnTo>
                    <a:lnTo>
                      <a:pt x="6521" y="7894"/>
                    </a:lnTo>
                    <a:cubicBezTo>
                      <a:pt x="6510" y="7908"/>
                      <a:pt x="6504" y="7927"/>
                      <a:pt x="6504" y="7945"/>
                    </a:cubicBezTo>
                    <a:cubicBezTo>
                      <a:pt x="6504" y="7963"/>
                      <a:pt x="6510" y="7982"/>
                      <a:pt x="6521" y="7996"/>
                    </a:cubicBezTo>
                    <a:cubicBezTo>
                      <a:pt x="6532" y="8010"/>
                      <a:pt x="6546" y="8019"/>
                      <a:pt x="6561" y="8022"/>
                    </a:cubicBezTo>
                    <a:cubicBezTo>
                      <a:pt x="6577" y="8026"/>
                      <a:pt x="6594" y="8025"/>
                      <a:pt x="6609" y="8018"/>
                    </a:cubicBezTo>
                    <a:lnTo>
                      <a:pt x="6701" y="8037"/>
                    </a:lnTo>
                    <a:lnTo>
                      <a:pt x="6843" y="8088"/>
                    </a:lnTo>
                    <a:lnTo>
                      <a:pt x="6861" y="8195"/>
                    </a:lnTo>
                    <a:lnTo>
                      <a:pt x="6916" y="8308"/>
                    </a:lnTo>
                    <a:lnTo>
                      <a:pt x="6992" y="8308"/>
                    </a:lnTo>
                    <a:lnTo>
                      <a:pt x="7079" y="8279"/>
                    </a:lnTo>
                    <a:cubicBezTo>
                      <a:pt x="7119" y="8261"/>
                      <a:pt x="7159" y="8247"/>
                      <a:pt x="7202" y="8237"/>
                    </a:cubicBezTo>
                    <a:cubicBezTo>
                      <a:pt x="7262" y="8223"/>
                      <a:pt x="7324" y="8216"/>
                      <a:pt x="7387" y="8219"/>
                    </a:cubicBezTo>
                    <a:lnTo>
                      <a:pt x="7553" y="8184"/>
                    </a:lnTo>
                    <a:lnTo>
                      <a:pt x="7684" y="8138"/>
                    </a:lnTo>
                    <a:lnTo>
                      <a:pt x="7861" y="8098"/>
                    </a:lnTo>
                    <a:cubicBezTo>
                      <a:pt x="7893" y="8074"/>
                      <a:pt x="7922" y="8046"/>
                      <a:pt x="7946" y="8015"/>
                    </a:cubicBezTo>
                    <a:cubicBezTo>
                      <a:pt x="7982" y="7969"/>
                      <a:pt x="8008" y="7917"/>
                      <a:pt x="8025" y="7860"/>
                    </a:cubicBezTo>
                    <a:cubicBezTo>
                      <a:pt x="8005" y="7849"/>
                      <a:pt x="7988" y="7833"/>
                      <a:pt x="7976" y="7814"/>
                    </a:cubicBezTo>
                    <a:cubicBezTo>
                      <a:pt x="7963" y="7794"/>
                      <a:pt x="7956" y="7771"/>
                      <a:pt x="7953" y="7748"/>
                    </a:cubicBezTo>
                    <a:cubicBezTo>
                      <a:pt x="7949" y="7708"/>
                      <a:pt x="7960" y="7670"/>
                      <a:pt x="7982" y="7641"/>
                    </a:cubicBezTo>
                    <a:cubicBezTo>
                      <a:pt x="8003" y="7611"/>
                      <a:pt x="8035" y="7590"/>
                      <a:pt x="8073" y="7584"/>
                    </a:cubicBezTo>
                    <a:cubicBezTo>
                      <a:pt x="8078" y="7568"/>
                      <a:pt x="8085" y="7552"/>
                      <a:pt x="8095" y="7538"/>
                    </a:cubicBezTo>
                    <a:cubicBezTo>
                      <a:pt x="8105" y="7524"/>
                      <a:pt x="8118" y="7512"/>
                      <a:pt x="8132" y="7503"/>
                    </a:cubicBezTo>
                    <a:cubicBezTo>
                      <a:pt x="8205" y="7457"/>
                      <a:pt x="8297" y="7491"/>
                      <a:pt x="8378" y="7470"/>
                    </a:cubicBezTo>
                    <a:cubicBezTo>
                      <a:pt x="8423" y="7458"/>
                      <a:pt x="8462" y="7429"/>
                      <a:pt x="8497" y="7398"/>
                    </a:cubicBezTo>
                    <a:cubicBezTo>
                      <a:pt x="8530" y="7369"/>
                      <a:pt x="8561" y="7337"/>
                      <a:pt x="8590" y="7303"/>
                    </a:cubicBezTo>
                    <a:lnTo>
                      <a:pt x="8630" y="7137"/>
                    </a:lnTo>
                    <a:cubicBezTo>
                      <a:pt x="8633" y="7101"/>
                      <a:pt x="8655" y="7069"/>
                      <a:pt x="8686" y="7054"/>
                    </a:cubicBezTo>
                    <a:cubicBezTo>
                      <a:pt x="8718" y="7038"/>
                      <a:pt x="8754" y="7042"/>
                      <a:pt x="8788" y="7052"/>
                    </a:cubicBezTo>
                    <a:cubicBezTo>
                      <a:pt x="8846" y="7070"/>
                      <a:pt x="8898" y="7104"/>
                      <a:pt x="8937" y="7152"/>
                    </a:cubicBezTo>
                    <a:cubicBezTo>
                      <a:pt x="8963" y="7158"/>
                      <a:pt x="8989" y="7158"/>
                      <a:pt x="9015" y="7152"/>
                    </a:cubicBezTo>
                    <a:cubicBezTo>
                      <a:pt x="9055" y="7143"/>
                      <a:pt x="9091" y="7120"/>
                      <a:pt x="9129" y="7102"/>
                    </a:cubicBezTo>
                    <a:cubicBezTo>
                      <a:pt x="9224" y="7057"/>
                      <a:pt x="9331" y="7046"/>
                      <a:pt x="9432" y="7070"/>
                    </a:cubicBezTo>
                    <a:lnTo>
                      <a:pt x="9453" y="6998"/>
                    </a:lnTo>
                    <a:lnTo>
                      <a:pt x="9623" y="7010"/>
                    </a:lnTo>
                    <a:lnTo>
                      <a:pt x="9646" y="7079"/>
                    </a:lnTo>
                    <a:lnTo>
                      <a:pt x="9618" y="7194"/>
                    </a:lnTo>
                    <a:lnTo>
                      <a:pt x="9714" y="7306"/>
                    </a:lnTo>
                    <a:cubicBezTo>
                      <a:pt x="9736" y="7317"/>
                      <a:pt x="9756" y="7329"/>
                      <a:pt x="9776" y="7341"/>
                    </a:cubicBezTo>
                    <a:cubicBezTo>
                      <a:pt x="9796" y="7354"/>
                      <a:pt x="9816" y="7367"/>
                      <a:pt x="9834" y="7382"/>
                    </a:cubicBezTo>
                    <a:cubicBezTo>
                      <a:pt x="9867" y="7406"/>
                      <a:pt x="9896" y="7432"/>
                      <a:pt x="9928" y="7456"/>
                    </a:cubicBezTo>
                    <a:cubicBezTo>
                      <a:pt x="10004" y="7515"/>
                      <a:pt x="10088" y="7562"/>
                      <a:pt x="10176" y="7594"/>
                    </a:cubicBezTo>
                    <a:cubicBezTo>
                      <a:pt x="10192" y="7646"/>
                      <a:pt x="10218" y="7694"/>
                      <a:pt x="10253" y="7734"/>
                    </a:cubicBezTo>
                    <a:cubicBezTo>
                      <a:pt x="10286" y="7773"/>
                      <a:pt x="10326" y="7804"/>
                      <a:pt x="10370" y="7825"/>
                    </a:cubicBezTo>
                    <a:lnTo>
                      <a:pt x="10415" y="7902"/>
                    </a:lnTo>
                    <a:cubicBezTo>
                      <a:pt x="10427" y="7920"/>
                      <a:pt x="10436" y="7942"/>
                      <a:pt x="10439" y="7964"/>
                    </a:cubicBezTo>
                    <a:cubicBezTo>
                      <a:pt x="10446" y="8008"/>
                      <a:pt x="10434" y="8051"/>
                      <a:pt x="10406" y="8084"/>
                    </a:cubicBezTo>
                    <a:cubicBezTo>
                      <a:pt x="10412" y="8109"/>
                      <a:pt x="10405" y="8134"/>
                      <a:pt x="10390" y="8153"/>
                    </a:cubicBezTo>
                    <a:cubicBezTo>
                      <a:pt x="10371" y="8175"/>
                      <a:pt x="10343" y="8185"/>
                      <a:pt x="10316" y="8179"/>
                    </a:cubicBezTo>
                    <a:lnTo>
                      <a:pt x="10244" y="8142"/>
                    </a:lnTo>
                    <a:lnTo>
                      <a:pt x="10174" y="8167"/>
                    </a:lnTo>
                    <a:lnTo>
                      <a:pt x="10117" y="8154"/>
                    </a:lnTo>
                    <a:lnTo>
                      <a:pt x="10058" y="8096"/>
                    </a:lnTo>
                    <a:cubicBezTo>
                      <a:pt x="10037" y="8088"/>
                      <a:pt x="10015" y="8084"/>
                      <a:pt x="9993" y="8084"/>
                    </a:cubicBezTo>
                    <a:cubicBezTo>
                      <a:pt x="9961" y="8084"/>
                      <a:pt x="9929" y="8092"/>
                      <a:pt x="9901" y="8107"/>
                    </a:cubicBezTo>
                    <a:lnTo>
                      <a:pt x="9824" y="8180"/>
                    </a:lnTo>
                    <a:lnTo>
                      <a:pt x="9935" y="8250"/>
                    </a:lnTo>
                    <a:lnTo>
                      <a:pt x="10041" y="8311"/>
                    </a:lnTo>
                    <a:lnTo>
                      <a:pt x="10157" y="8375"/>
                    </a:lnTo>
                    <a:cubicBezTo>
                      <a:pt x="10167" y="8370"/>
                      <a:pt x="10177" y="8368"/>
                      <a:pt x="10187" y="8369"/>
                    </a:cubicBezTo>
                    <a:cubicBezTo>
                      <a:pt x="10197" y="8370"/>
                      <a:pt x="10206" y="8374"/>
                      <a:pt x="10215" y="8380"/>
                    </a:cubicBezTo>
                    <a:cubicBezTo>
                      <a:pt x="10233" y="8392"/>
                      <a:pt x="10243" y="8414"/>
                      <a:pt x="10254" y="8434"/>
                    </a:cubicBezTo>
                    <a:cubicBezTo>
                      <a:pt x="10265" y="8454"/>
                      <a:pt x="10277" y="8473"/>
                      <a:pt x="10298" y="8481"/>
                    </a:cubicBezTo>
                    <a:cubicBezTo>
                      <a:pt x="10328" y="8494"/>
                      <a:pt x="10357" y="8481"/>
                      <a:pt x="10373" y="8458"/>
                    </a:cubicBezTo>
                    <a:cubicBezTo>
                      <a:pt x="10390" y="8435"/>
                      <a:pt x="10394" y="8402"/>
                      <a:pt x="10374" y="8375"/>
                    </a:cubicBezTo>
                    <a:lnTo>
                      <a:pt x="10393" y="8246"/>
                    </a:lnTo>
                    <a:lnTo>
                      <a:pt x="10494" y="8199"/>
                    </a:lnTo>
                    <a:lnTo>
                      <a:pt x="10554" y="8142"/>
                    </a:lnTo>
                    <a:lnTo>
                      <a:pt x="10580" y="8054"/>
                    </a:lnTo>
                    <a:cubicBezTo>
                      <a:pt x="10612" y="8045"/>
                      <a:pt x="10640" y="8018"/>
                      <a:pt x="10653" y="7986"/>
                    </a:cubicBezTo>
                    <a:cubicBezTo>
                      <a:pt x="10671" y="7938"/>
                      <a:pt x="10660" y="7884"/>
                      <a:pt x="10624" y="7849"/>
                    </a:cubicBezTo>
                    <a:lnTo>
                      <a:pt x="10619" y="7744"/>
                    </a:lnTo>
                    <a:lnTo>
                      <a:pt x="10672" y="7713"/>
                    </a:lnTo>
                    <a:lnTo>
                      <a:pt x="10733" y="7814"/>
                    </a:lnTo>
                    <a:lnTo>
                      <a:pt x="10793" y="7857"/>
                    </a:lnTo>
                    <a:lnTo>
                      <a:pt x="10864" y="7774"/>
                    </a:lnTo>
                    <a:lnTo>
                      <a:pt x="10787" y="7626"/>
                    </a:lnTo>
                    <a:lnTo>
                      <a:pt x="10665" y="7580"/>
                    </a:lnTo>
                    <a:cubicBezTo>
                      <a:pt x="10629" y="7560"/>
                      <a:pt x="10595" y="7534"/>
                      <a:pt x="10566" y="7503"/>
                    </a:cubicBezTo>
                    <a:cubicBezTo>
                      <a:pt x="10540" y="7476"/>
                      <a:pt x="10518" y="7448"/>
                      <a:pt x="10499" y="7416"/>
                    </a:cubicBezTo>
                    <a:lnTo>
                      <a:pt x="10392" y="7337"/>
                    </a:lnTo>
                    <a:lnTo>
                      <a:pt x="10286" y="7255"/>
                    </a:lnTo>
                    <a:lnTo>
                      <a:pt x="10131" y="7189"/>
                    </a:lnTo>
                    <a:lnTo>
                      <a:pt x="10091" y="7064"/>
                    </a:lnTo>
                    <a:lnTo>
                      <a:pt x="10058" y="6966"/>
                    </a:lnTo>
                    <a:lnTo>
                      <a:pt x="9993" y="6941"/>
                    </a:lnTo>
                    <a:lnTo>
                      <a:pt x="9970" y="6829"/>
                    </a:lnTo>
                    <a:lnTo>
                      <a:pt x="10013" y="6739"/>
                    </a:lnTo>
                    <a:lnTo>
                      <a:pt x="10077" y="6744"/>
                    </a:lnTo>
                    <a:lnTo>
                      <a:pt x="10122" y="6804"/>
                    </a:lnTo>
                    <a:lnTo>
                      <a:pt x="10162" y="6893"/>
                    </a:lnTo>
                    <a:lnTo>
                      <a:pt x="10215" y="6963"/>
                    </a:lnTo>
                    <a:lnTo>
                      <a:pt x="10310" y="6981"/>
                    </a:lnTo>
                    <a:lnTo>
                      <a:pt x="10392" y="7040"/>
                    </a:lnTo>
                    <a:cubicBezTo>
                      <a:pt x="10406" y="7043"/>
                      <a:pt x="10420" y="7049"/>
                      <a:pt x="10431" y="7059"/>
                    </a:cubicBezTo>
                    <a:cubicBezTo>
                      <a:pt x="10442" y="7069"/>
                      <a:pt x="10451" y="7081"/>
                      <a:pt x="10456" y="7095"/>
                    </a:cubicBezTo>
                    <a:cubicBezTo>
                      <a:pt x="10464" y="7117"/>
                      <a:pt x="10464" y="7140"/>
                      <a:pt x="10457" y="7160"/>
                    </a:cubicBezTo>
                    <a:cubicBezTo>
                      <a:pt x="10451" y="7181"/>
                      <a:pt x="10437" y="7199"/>
                      <a:pt x="10419" y="7210"/>
                    </a:cubicBezTo>
                    <a:lnTo>
                      <a:pt x="10541" y="7252"/>
                    </a:lnTo>
                    <a:lnTo>
                      <a:pt x="10616" y="7258"/>
                    </a:lnTo>
                    <a:cubicBezTo>
                      <a:pt x="10642" y="7261"/>
                      <a:pt x="10668" y="7270"/>
                      <a:pt x="10693" y="7280"/>
                    </a:cubicBezTo>
                    <a:cubicBezTo>
                      <a:pt x="10738" y="7300"/>
                      <a:pt x="10777" y="7328"/>
                      <a:pt x="10811" y="7364"/>
                    </a:cubicBezTo>
                    <a:lnTo>
                      <a:pt x="10877" y="7399"/>
                    </a:lnTo>
                    <a:lnTo>
                      <a:pt x="10955" y="7441"/>
                    </a:lnTo>
                    <a:lnTo>
                      <a:pt x="10952" y="7621"/>
                    </a:lnTo>
                    <a:lnTo>
                      <a:pt x="10988" y="7838"/>
                    </a:lnTo>
                    <a:lnTo>
                      <a:pt x="11132" y="7898"/>
                    </a:lnTo>
                    <a:lnTo>
                      <a:pt x="11187" y="7975"/>
                    </a:lnTo>
                    <a:lnTo>
                      <a:pt x="11183" y="8110"/>
                    </a:lnTo>
                    <a:lnTo>
                      <a:pt x="11183" y="8203"/>
                    </a:lnTo>
                    <a:lnTo>
                      <a:pt x="11213" y="8272"/>
                    </a:lnTo>
                    <a:lnTo>
                      <a:pt x="11280" y="8276"/>
                    </a:lnTo>
                    <a:lnTo>
                      <a:pt x="11317" y="8389"/>
                    </a:lnTo>
                    <a:lnTo>
                      <a:pt x="11408" y="8452"/>
                    </a:lnTo>
                    <a:lnTo>
                      <a:pt x="11525" y="8452"/>
                    </a:lnTo>
                    <a:cubicBezTo>
                      <a:pt x="11498" y="8491"/>
                      <a:pt x="11512" y="8548"/>
                      <a:pt x="11555" y="8568"/>
                    </a:cubicBezTo>
                    <a:cubicBezTo>
                      <a:pt x="11614" y="8595"/>
                      <a:pt x="11678" y="8538"/>
                      <a:pt x="11662" y="8472"/>
                    </a:cubicBezTo>
                    <a:cubicBezTo>
                      <a:pt x="11596" y="8465"/>
                      <a:pt x="11567" y="8381"/>
                      <a:pt x="11614" y="8330"/>
                    </a:cubicBezTo>
                    <a:cubicBezTo>
                      <a:pt x="11637" y="8305"/>
                      <a:pt x="11673" y="8301"/>
                      <a:pt x="11702" y="8321"/>
                    </a:cubicBezTo>
                    <a:lnTo>
                      <a:pt x="11768" y="8373"/>
                    </a:lnTo>
                    <a:lnTo>
                      <a:pt x="11785" y="8434"/>
                    </a:lnTo>
                    <a:lnTo>
                      <a:pt x="11791" y="8499"/>
                    </a:lnTo>
                    <a:lnTo>
                      <a:pt x="11829" y="8633"/>
                    </a:lnTo>
                    <a:lnTo>
                      <a:pt x="11728" y="8592"/>
                    </a:lnTo>
                    <a:lnTo>
                      <a:pt x="11659" y="8618"/>
                    </a:lnTo>
                    <a:cubicBezTo>
                      <a:pt x="11635" y="8642"/>
                      <a:pt x="11627" y="8678"/>
                      <a:pt x="11638" y="8710"/>
                    </a:cubicBezTo>
                    <a:cubicBezTo>
                      <a:pt x="11662" y="8784"/>
                      <a:pt x="11754" y="8801"/>
                      <a:pt x="11800" y="8739"/>
                    </a:cubicBezTo>
                    <a:cubicBezTo>
                      <a:pt x="11822" y="8744"/>
                      <a:pt x="11844" y="8748"/>
                      <a:pt x="11867" y="8751"/>
                    </a:cubicBezTo>
                    <a:cubicBezTo>
                      <a:pt x="11889" y="8754"/>
                      <a:pt x="11911" y="8756"/>
                      <a:pt x="11934" y="8757"/>
                    </a:cubicBezTo>
                    <a:cubicBezTo>
                      <a:pt x="11960" y="8758"/>
                      <a:pt x="11986" y="8759"/>
                      <a:pt x="12012" y="8758"/>
                    </a:cubicBezTo>
                    <a:cubicBezTo>
                      <a:pt x="12038" y="8757"/>
                      <a:pt x="12064" y="8755"/>
                      <a:pt x="12090" y="8751"/>
                    </a:cubicBezTo>
                    <a:cubicBezTo>
                      <a:pt x="12108" y="8726"/>
                      <a:pt x="12109" y="8692"/>
                      <a:pt x="12095" y="8664"/>
                    </a:cubicBezTo>
                    <a:cubicBezTo>
                      <a:pt x="12059" y="8594"/>
                      <a:pt x="11966" y="8596"/>
                      <a:pt x="11933" y="8666"/>
                    </a:cubicBezTo>
                    <a:lnTo>
                      <a:pt x="11897" y="8614"/>
                    </a:lnTo>
                    <a:lnTo>
                      <a:pt x="11865" y="8443"/>
                    </a:lnTo>
                    <a:lnTo>
                      <a:pt x="11936" y="8461"/>
                    </a:lnTo>
                    <a:lnTo>
                      <a:pt x="12035" y="8421"/>
                    </a:lnTo>
                    <a:cubicBezTo>
                      <a:pt x="12035" y="8410"/>
                      <a:pt x="12036" y="8398"/>
                      <a:pt x="12036" y="8387"/>
                    </a:cubicBezTo>
                    <a:cubicBezTo>
                      <a:pt x="12036" y="8376"/>
                      <a:pt x="12035" y="8365"/>
                      <a:pt x="12035" y="8354"/>
                    </a:cubicBezTo>
                    <a:cubicBezTo>
                      <a:pt x="12034" y="8339"/>
                      <a:pt x="12033" y="8323"/>
                      <a:pt x="12030" y="8308"/>
                    </a:cubicBezTo>
                    <a:cubicBezTo>
                      <a:pt x="12028" y="8293"/>
                      <a:pt x="12025" y="8278"/>
                      <a:pt x="12022" y="8262"/>
                    </a:cubicBezTo>
                    <a:cubicBezTo>
                      <a:pt x="11999" y="8239"/>
                      <a:pt x="11977" y="8215"/>
                      <a:pt x="11956" y="8191"/>
                    </a:cubicBezTo>
                    <a:cubicBezTo>
                      <a:pt x="11926" y="8159"/>
                      <a:pt x="11897" y="8126"/>
                      <a:pt x="11870" y="8092"/>
                    </a:cubicBezTo>
                    <a:lnTo>
                      <a:pt x="11746" y="8003"/>
                    </a:lnTo>
                    <a:lnTo>
                      <a:pt x="11741" y="7887"/>
                    </a:lnTo>
                    <a:lnTo>
                      <a:pt x="11686" y="7822"/>
                    </a:lnTo>
                    <a:lnTo>
                      <a:pt x="11610" y="7840"/>
                    </a:lnTo>
                    <a:lnTo>
                      <a:pt x="11619" y="7699"/>
                    </a:lnTo>
                    <a:cubicBezTo>
                      <a:pt x="11632" y="7700"/>
                      <a:pt x="11645" y="7700"/>
                      <a:pt x="11658" y="7698"/>
                    </a:cubicBezTo>
                    <a:cubicBezTo>
                      <a:pt x="11671" y="7697"/>
                      <a:pt x="11684" y="7694"/>
                      <a:pt x="11696" y="7690"/>
                    </a:cubicBezTo>
                    <a:cubicBezTo>
                      <a:pt x="11714" y="7683"/>
                      <a:pt x="11731" y="7675"/>
                      <a:pt x="11747" y="7664"/>
                    </a:cubicBezTo>
                    <a:cubicBezTo>
                      <a:pt x="11762" y="7653"/>
                      <a:pt x="11776" y="7640"/>
                      <a:pt x="11788" y="7625"/>
                    </a:cubicBezTo>
                    <a:cubicBezTo>
                      <a:pt x="11830" y="7583"/>
                      <a:pt x="11896" y="7592"/>
                      <a:pt x="11926" y="7642"/>
                    </a:cubicBezTo>
                    <a:cubicBezTo>
                      <a:pt x="11956" y="7691"/>
                      <a:pt x="11938" y="7756"/>
                      <a:pt x="11888" y="7780"/>
                    </a:cubicBezTo>
                    <a:lnTo>
                      <a:pt x="11913" y="7903"/>
                    </a:lnTo>
                    <a:lnTo>
                      <a:pt x="11979" y="8018"/>
                    </a:lnTo>
                    <a:lnTo>
                      <a:pt x="12027" y="8121"/>
                    </a:lnTo>
                    <a:lnTo>
                      <a:pt x="12084" y="8290"/>
                    </a:lnTo>
                    <a:lnTo>
                      <a:pt x="12100" y="8350"/>
                    </a:lnTo>
                    <a:lnTo>
                      <a:pt x="12176" y="8380"/>
                    </a:lnTo>
                    <a:lnTo>
                      <a:pt x="12253" y="8489"/>
                    </a:lnTo>
                    <a:lnTo>
                      <a:pt x="12268" y="8589"/>
                    </a:lnTo>
                    <a:lnTo>
                      <a:pt x="12216" y="8642"/>
                    </a:lnTo>
                    <a:lnTo>
                      <a:pt x="12238" y="8719"/>
                    </a:lnTo>
                    <a:lnTo>
                      <a:pt x="12318" y="8674"/>
                    </a:lnTo>
                    <a:lnTo>
                      <a:pt x="12318" y="8550"/>
                    </a:lnTo>
                    <a:lnTo>
                      <a:pt x="12389" y="8546"/>
                    </a:lnTo>
                    <a:lnTo>
                      <a:pt x="12383" y="8427"/>
                    </a:lnTo>
                    <a:lnTo>
                      <a:pt x="12472" y="8380"/>
                    </a:lnTo>
                    <a:lnTo>
                      <a:pt x="12545" y="8433"/>
                    </a:lnTo>
                    <a:lnTo>
                      <a:pt x="12583" y="8493"/>
                    </a:lnTo>
                    <a:lnTo>
                      <a:pt x="12680" y="8492"/>
                    </a:lnTo>
                    <a:lnTo>
                      <a:pt x="12719" y="8445"/>
                    </a:lnTo>
                    <a:lnTo>
                      <a:pt x="12771" y="8392"/>
                    </a:lnTo>
                    <a:lnTo>
                      <a:pt x="12859" y="8339"/>
                    </a:lnTo>
                    <a:lnTo>
                      <a:pt x="12943" y="8362"/>
                    </a:lnTo>
                    <a:lnTo>
                      <a:pt x="13031" y="8433"/>
                    </a:lnTo>
                    <a:lnTo>
                      <a:pt x="13205" y="8441"/>
                    </a:lnTo>
                    <a:lnTo>
                      <a:pt x="13250" y="8362"/>
                    </a:lnTo>
                    <a:cubicBezTo>
                      <a:pt x="13261" y="8344"/>
                      <a:pt x="13274" y="8328"/>
                      <a:pt x="13289" y="8313"/>
                    </a:cubicBezTo>
                    <a:cubicBezTo>
                      <a:pt x="13304" y="8298"/>
                      <a:pt x="13321" y="8285"/>
                      <a:pt x="13339" y="8275"/>
                    </a:cubicBezTo>
                    <a:cubicBezTo>
                      <a:pt x="13369" y="8257"/>
                      <a:pt x="13402" y="8246"/>
                      <a:pt x="13435" y="8242"/>
                    </a:cubicBezTo>
                    <a:cubicBezTo>
                      <a:pt x="13468" y="8238"/>
                      <a:pt x="13502" y="8241"/>
                      <a:pt x="13534" y="8250"/>
                    </a:cubicBezTo>
                    <a:cubicBezTo>
                      <a:pt x="13547" y="8256"/>
                      <a:pt x="13558" y="8264"/>
                      <a:pt x="13566" y="8274"/>
                    </a:cubicBezTo>
                    <a:cubicBezTo>
                      <a:pt x="13575" y="8284"/>
                      <a:pt x="13582" y="8297"/>
                      <a:pt x="13585" y="8310"/>
                    </a:cubicBezTo>
                    <a:cubicBezTo>
                      <a:pt x="13605" y="8377"/>
                      <a:pt x="13554" y="8437"/>
                      <a:pt x="13532" y="8502"/>
                    </a:cubicBezTo>
                    <a:cubicBezTo>
                      <a:pt x="13511" y="8561"/>
                      <a:pt x="13515" y="8626"/>
                      <a:pt x="13511" y="8689"/>
                    </a:cubicBezTo>
                    <a:cubicBezTo>
                      <a:pt x="13510" y="8714"/>
                      <a:pt x="13507" y="8739"/>
                      <a:pt x="13503" y="8764"/>
                    </a:cubicBezTo>
                    <a:cubicBezTo>
                      <a:pt x="13499" y="8789"/>
                      <a:pt x="13494" y="8814"/>
                      <a:pt x="13487" y="8838"/>
                    </a:cubicBezTo>
                    <a:cubicBezTo>
                      <a:pt x="13493" y="8881"/>
                      <a:pt x="13496" y="8923"/>
                      <a:pt x="13497" y="8966"/>
                    </a:cubicBezTo>
                    <a:cubicBezTo>
                      <a:pt x="13498" y="9010"/>
                      <a:pt x="13497" y="9053"/>
                      <a:pt x="13492" y="9096"/>
                    </a:cubicBezTo>
                    <a:lnTo>
                      <a:pt x="13456" y="9216"/>
                    </a:lnTo>
                    <a:cubicBezTo>
                      <a:pt x="13450" y="9229"/>
                      <a:pt x="13443" y="9241"/>
                      <a:pt x="13435" y="9253"/>
                    </a:cubicBezTo>
                    <a:cubicBezTo>
                      <a:pt x="13427" y="9264"/>
                      <a:pt x="13418" y="9275"/>
                      <a:pt x="13408" y="9285"/>
                    </a:cubicBezTo>
                    <a:cubicBezTo>
                      <a:pt x="13394" y="9299"/>
                      <a:pt x="13379" y="9311"/>
                      <a:pt x="13362" y="9321"/>
                    </a:cubicBezTo>
                    <a:cubicBezTo>
                      <a:pt x="13346" y="9331"/>
                      <a:pt x="13328" y="9339"/>
                      <a:pt x="13310" y="9344"/>
                    </a:cubicBezTo>
                    <a:cubicBezTo>
                      <a:pt x="13276" y="9346"/>
                      <a:pt x="13242" y="9346"/>
                      <a:pt x="13208" y="9344"/>
                    </a:cubicBezTo>
                    <a:cubicBezTo>
                      <a:pt x="13172" y="9342"/>
                      <a:pt x="13137" y="9338"/>
                      <a:pt x="13102" y="9332"/>
                    </a:cubicBezTo>
                    <a:lnTo>
                      <a:pt x="13000" y="9338"/>
                    </a:lnTo>
                    <a:lnTo>
                      <a:pt x="12807" y="9376"/>
                    </a:lnTo>
                    <a:lnTo>
                      <a:pt x="12754" y="9447"/>
                    </a:lnTo>
                    <a:lnTo>
                      <a:pt x="12606" y="9481"/>
                    </a:lnTo>
                    <a:lnTo>
                      <a:pt x="12495" y="9486"/>
                    </a:lnTo>
                    <a:lnTo>
                      <a:pt x="12345" y="9421"/>
                    </a:lnTo>
                    <a:lnTo>
                      <a:pt x="12252" y="9392"/>
                    </a:lnTo>
                    <a:lnTo>
                      <a:pt x="12102" y="9331"/>
                    </a:lnTo>
                    <a:lnTo>
                      <a:pt x="11902" y="9331"/>
                    </a:lnTo>
                    <a:lnTo>
                      <a:pt x="11739" y="9319"/>
                    </a:lnTo>
                    <a:lnTo>
                      <a:pt x="11645" y="9236"/>
                    </a:lnTo>
                    <a:lnTo>
                      <a:pt x="11536" y="9196"/>
                    </a:lnTo>
                    <a:lnTo>
                      <a:pt x="11362" y="9203"/>
                    </a:lnTo>
                    <a:cubicBezTo>
                      <a:pt x="11350" y="9223"/>
                      <a:pt x="11337" y="9241"/>
                      <a:pt x="11323" y="9259"/>
                    </a:cubicBezTo>
                    <a:cubicBezTo>
                      <a:pt x="11289" y="9301"/>
                      <a:pt x="11250" y="9337"/>
                      <a:pt x="11228" y="9386"/>
                    </a:cubicBezTo>
                    <a:cubicBezTo>
                      <a:pt x="11211" y="9423"/>
                      <a:pt x="11206" y="9464"/>
                      <a:pt x="11189" y="9500"/>
                    </a:cubicBezTo>
                    <a:cubicBezTo>
                      <a:pt x="11170" y="9538"/>
                      <a:pt x="11139" y="9568"/>
                      <a:pt x="11102" y="9584"/>
                    </a:cubicBezTo>
                    <a:cubicBezTo>
                      <a:pt x="11087" y="9591"/>
                      <a:pt x="11071" y="9598"/>
                      <a:pt x="11055" y="9604"/>
                    </a:cubicBezTo>
                    <a:cubicBezTo>
                      <a:pt x="11039" y="9609"/>
                      <a:pt x="11023" y="9614"/>
                      <a:pt x="11006" y="9617"/>
                    </a:cubicBezTo>
                    <a:cubicBezTo>
                      <a:pt x="10983" y="9622"/>
                      <a:pt x="10959" y="9625"/>
                      <a:pt x="10935" y="9625"/>
                    </a:cubicBezTo>
                    <a:cubicBezTo>
                      <a:pt x="10911" y="9625"/>
                      <a:pt x="10887" y="9622"/>
                      <a:pt x="10863" y="9617"/>
                    </a:cubicBezTo>
                    <a:lnTo>
                      <a:pt x="10757" y="9565"/>
                    </a:lnTo>
                    <a:lnTo>
                      <a:pt x="10668" y="9516"/>
                    </a:lnTo>
                    <a:cubicBezTo>
                      <a:pt x="10624" y="9488"/>
                      <a:pt x="10579" y="9463"/>
                      <a:pt x="10533" y="9440"/>
                    </a:cubicBezTo>
                    <a:cubicBezTo>
                      <a:pt x="10482" y="9416"/>
                      <a:pt x="10430" y="9394"/>
                      <a:pt x="10379" y="9369"/>
                    </a:cubicBezTo>
                    <a:cubicBezTo>
                      <a:pt x="10338" y="9348"/>
                      <a:pt x="10298" y="9324"/>
                      <a:pt x="10259" y="9299"/>
                    </a:cubicBezTo>
                    <a:lnTo>
                      <a:pt x="10088" y="9246"/>
                    </a:lnTo>
                    <a:lnTo>
                      <a:pt x="9903" y="9240"/>
                    </a:lnTo>
                    <a:lnTo>
                      <a:pt x="9745" y="9135"/>
                    </a:lnTo>
                    <a:lnTo>
                      <a:pt x="9665" y="9045"/>
                    </a:lnTo>
                    <a:lnTo>
                      <a:pt x="9588" y="8955"/>
                    </a:lnTo>
                    <a:lnTo>
                      <a:pt x="9471" y="8973"/>
                    </a:lnTo>
                    <a:lnTo>
                      <a:pt x="9504" y="8896"/>
                    </a:lnTo>
                    <a:lnTo>
                      <a:pt x="9632" y="8860"/>
                    </a:lnTo>
                    <a:lnTo>
                      <a:pt x="9655" y="8731"/>
                    </a:lnTo>
                    <a:lnTo>
                      <a:pt x="9572" y="8599"/>
                    </a:lnTo>
                    <a:lnTo>
                      <a:pt x="9578" y="8535"/>
                    </a:lnTo>
                    <a:lnTo>
                      <a:pt x="9652" y="8414"/>
                    </a:lnTo>
                    <a:lnTo>
                      <a:pt x="9669" y="8304"/>
                    </a:lnTo>
                    <a:lnTo>
                      <a:pt x="9582" y="8304"/>
                    </a:lnTo>
                    <a:lnTo>
                      <a:pt x="9512" y="8269"/>
                    </a:lnTo>
                    <a:lnTo>
                      <a:pt x="9421" y="8223"/>
                    </a:lnTo>
                    <a:cubicBezTo>
                      <a:pt x="9365" y="8235"/>
                      <a:pt x="9311" y="8245"/>
                      <a:pt x="9255" y="8253"/>
                    </a:cubicBezTo>
                    <a:cubicBezTo>
                      <a:pt x="9155" y="8267"/>
                      <a:pt x="9054" y="8274"/>
                      <a:pt x="8954" y="8275"/>
                    </a:cubicBezTo>
                    <a:cubicBezTo>
                      <a:pt x="8916" y="8290"/>
                      <a:pt x="8876" y="8301"/>
                      <a:pt x="8836" y="8309"/>
                    </a:cubicBezTo>
                    <a:cubicBezTo>
                      <a:pt x="8796" y="8316"/>
                      <a:pt x="8755" y="8320"/>
                      <a:pt x="8714" y="8321"/>
                    </a:cubicBezTo>
                    <a:cubicBezTo>
                      <a:pt x="8668" y="8321"/>
                      <a:pt x="8623" y="8317"/>
                      <a:pt x="8578" y="8308"/>
                    </a:cubicBezTo>
                    <a:cubicBezTo>
                      <a:pt x="8533" y="8300"/>
                      <a:pt x="8489" y="8287"/>
                      <a:pt x="8446" y="8269"/>
                    </a:cubicBezTo>
                    <a:lnTo>
                      <a:pt x="8385" y="8269"/>
                    </a:lnTo>
                    <a:lnTo>
                      <a:pt x="8346" y="8315"/>
                    </a:lnTo>
                    <a:lnTo>
                      <a:pt x="8293" y="8333"/>
                    </a:lnTo>
                    <a:lnTo>
                      <a:pt x="8221" y="8325"/>
                    </a:lnTo>
                    <a:lnTo>
                      <a:pt x="8119" y="8312"/>
                    </a:lnTo>
                    <a:lnTo>
                      <a:pt x="8058" y="8319"/>
                    </a:lnTo>
                    <a:lnTo>
                      <a:pt x="7953" y="8354"/>
                    </a:lnTo>
                    <a:cubicBezTo>
                      <a:pt x="7883" y="8367"/>
                      <a:pt x="7812" y="8379"/>
                      <a:pt x="7741" y="8389"/>
                    </a:cubicBezTo>
                    <a:cubicBezTo>
                      <a:pt x="7684" y="8398"/>
                      <a:pt x="7626" y="8407"/>
                      <a:pt x="7568" y="8414"/>
                    </a:cubicBezTo>
                    <a:lnTo>
                      <a:pt x="7385" y="8419"/>
                    </a:lnTo>
                    <a:lnTo>
                      <a:pt x="7279" y="8419"/>
                    </a:lnTo>
                    <a:cubicBezTo>
                      <a:pt x="7250" y="8421"/>
                      <a:pt x="7221" y="8424"/>
                      <a:pt x="7193" y="8426"/>
                    </a:cubicBezTo>
                    <a:cubicBezTo>
                      <a:pt x="7146" y="8429"/>
                      <a:pt x="7098" y="8431"/>
                      <a:pt x="7051" y="8431"/>
                    </a:cubicBezTo>
                    <a:lnTo>
                      <a:pt x="6971" y="8388"/>
                    </a:lnTo>
                    <a:lnTo>
                      <a:pt x="6893" y="8377"/>
                    </a:lnTo>
                    <a:lnTo>
                      <a:pt x="6843" y="8407"/>
                    </a:lnTo>
                    <a:lnTo>
                      <a:pt x="6811" y="8479"/>
                    </a:lnTo>
                    <a:lnTo>
                      <a:pt x="6732" y="8543"/>
                    </a:lnTo>
                    <a:lnTo>
                      <a:pt x="6622" y="8577"/>
                    </a:lnTo>
                    <a:lnTo>
                      <a:pt x="6560" y="8607"/>
                    </a:lnTo>
                    <a:cubicBezTo>
                      <a:pt x="6538" y="8615"/>
                      <a:pt x="6518" y="8624"/>
                      <a:pt x="6497" y="8634"/>
                    </a:cubicBezTo>
                    <a:cubicBezTo>
                      <a:pt x="6477" y="8645"/>
                      <a:pt x="6457" y="8656"/>
                      <a:pt x="6437" y="8668"/>
                    </a:cubicBezTo>
                    <a:cubicBezTo>
                      <a:pt x="6421" y="8678"/>
                      <a:pt x="6404" y="8689"/>
                      <a:pt x="6389" y="8701"/>
                    </a:cubicBezTo>
                    <a:cubicBezTo>
                      <a:pt x="6373" y="8713"/>
                      <a:pt x="6358" y="8725"/>
                      <a:pt x="6343" y="8738"/>
                    </a:cubicBezTo>
                    <a:lnTo>
                      <a:pt x="6252" y="8814"/>
                    </a:lnTo>
                    <a:lnTo>
                      <a:pt x="6163" y="8872"/>
                    </a:lnTo>
                    <a:lnTo>
                      <a:pt x="6140" y="8962"/>
                    </a:lnTo>
                    <a:lnTo>
                      <a:pt x="6123" y="9038"/>
                    </a:lnTo>
                    <a:lnTo>
                      <a:pt x="6102" y="9146"/>
                    </a:lnTo>
                    <a:lnTo>
                      <a:pt x="6091" y="9204"/>
                    </a:lnTo>
                    <a:lnTo>
                      <a:pt x="6068" y="9282"/>
                    </a:lnTo>
                    <a:lnTo>
                      <a:pt x="6015" y="9400"/>
                    </a:lnTo>
                    <a:lnTo>
                      <a:pt x="5920" y="9453"/>
                    </a:lnTo>
                    <a:lnTo>
                      <a:pt x="5871" y="9512"/>
                    </a:lnTo>
                    <a:lnTo>
                      <a:pt x="5756" y="9551"/>
                    </a:lnTo>
                    <a:cubicBezTo>
                      <a:pt x="5736" y="9563"/>
                      <a:pt x="5714" y="9572"/>
                      <a:pt x="5692" y="9581"/>
                    </a:cubicBezTo>
                    <a:cubicBezTo>
                      <a:pt x="5636" y="9602"/>
                      <a:pt x="5577" y="9613"/>
                      <a:pt x="5517" y="9615"/>
                    </a:cubicBezTo>
                    <a:cubicBezTo>
                      <a:pt x="5492" y="9626"/>
                      <a:pt x="5470" y="9642"/>
                      <a:pt x="5452" y="9662"/>
                    </a:cubicBezTo>
                    <a:cubicBezTo>
                      <a:pt x="5420" y="9697"/>
                      <a:pt x="5400" y="9741"/>
                      <a:pt x="5396" y="9789"/>
                    </a:cubicBezTo>
                    <a:lnTo>
                      <a:pt x="5328" y="9870"/>
                    </a:lnTo>
                    <a:cubicBezTo>
                      <a:pt x="5312" y="9894"/>
                      <a:pt x="5293" y="9915"/>
                      <a:pt x="5272" y="9935"/>
                    </a:cubicBezTo>
                    <a:cubicBezTo>
                      <a:pt x="5240" y="9965"/>
                      <a:pt x="5203" y="9989"/>
                      <a:pt x="5171" y="10020"/>
                    </a:cubicBezTo>
                    <a:cubicBezTo>
                      <a:pt x="5120" y="10071"/>
                      <a:pt x="5084" y="10135"/>
                      <a:pt x="5041" y="10193"/>
                    </a:cubicBezTo>
                    <a:cubicBezTo>
                      <a:pt x="5016" y="10226"/>
                      <a:pt x="4987" y="10257"/>
                      <a:pt x="4957" y="10285"/>
                    </a:cubicBezTo>
                    <a:lnTo>
                      <a:pt x="4810" y="10437"/>
                    </a:lnTo>
                    <a:lnTo>
                      <a:pt x="4726" y="10502"/>
                    </a:lnTo>
                    <a:lnTo>
                      <a:pt x="4670" y="10590"/>
                    </a:lnTo>
                    <a:lnTo>
                      <a:pt x="4573" y="10767"/>
                    </a:lnTo>
                    <a:lnTo>
                      <a:pt x="4511" y="10861"/>
                    </a:lnTo>
                    <a:lnTo>
                      <a:pt x="4472" y="10986"/>
                    </a:lnTo>
                    <a:lnTo>
                      <a:pt x="4534" y="11053"/>
                    </a:lnTo>
                    <a:lnTo>
                      <a:pt x="4584" y="11177"/>
                    </a:lnTo>
                    <a:lnTo>
                      <a:pt x="4590" y="11326"/>
                    </a:lnTo>
                    <a:lnTo>
                      <a:pt x="4579" y="11475"/>
                    </a:lnTo>
                    <a:lnTo>
                      <a:pt x="4523" y="11585"/>
                    </a:lnTo>
                    <a:lnTo>
                      <a:pt x="4485" y="11764"/>
                    </a:lnTo>
                    <a:lnTo>
                      <a:pt x="4451" y="11865"/>
                    </a:lnTo>
                    <a:lnTo>
                      <a:pt x="4408" y="11945"/>
                    </a:lnTo>
                    <a:cubicBezTo>
                      <a:pt x="4386" y="11975"/>
                      <a:pt x="4363" y="12004"/>
                      <a:pt x="4339" y="12032"/>
                    </a:cubicBezTo>
                    <a:cubicBezTo>
                      <a:pt x="4297" y="12082"/>
                      <a:pt x="4252" y="12130"/>
                      <a:pt x="4204" y="12174"/>
                    </a:cubicBezTo>
                    <a:lnTo>
                      <a:pt x="4204" y="12259"/>
                    </a:lnTo>
                    <a:lnTo>
                      <a:pt x="4303" y="12353"/>
                    </a:lnTo>
                    <a:lnTo>
                      <a:pt x="4343" y="12578"/>
                    </a:lnTo>
                    <a:lnTo>
                      <a:pt x="4366" y="12723"/>
                    </a:lnTo>
                    <a:lnTo>
                      <a:pt x="4391" y="12786"/>
                    </a:lnTo>
                    <a:lnTo>
                      <a:pt x="4430" y="12915"/>
                    </a:lnTo>
                    <a:lnTo>
                      <a:pt x="4460" y="13002"/>
                    </a:lnTo>
                    <a:lnTo>
                      <a:pt x="4506" y="13089"/>
                    </a:lnTo>
                    <a:lnTo>
                      <a:pt x="4538" y="13255"/>
                    </a:lnTo>
                    <a:lnTo>
                      <a:pt x="4593" y="13358"/>
                    </a:lnTo>
                    <a:lnTo>
                      <a:pt x="4649" y="13452"/>
                    </a:lnTo>
                    <a:lnTo>
                      <a:pt x="4755" y="13512"/>
                    </a:lnTo>
                    <a:lnTo>
                      <a:pt x="4765" y="13603"/>
                    </a:lnTo>
                    <a:lnTo>
                      <a:pt x="4754" y="13671"/>
                    </a:lnTo>
                    <a:lnTo>
                      <a:pt x="4774" y="13740"/>
                    </a:lnTo>
                    <a:lnTo>
                      <a:pt x="4811" y="13870"/>
                    </a:lnTo>
                    <a:lnTo>
                      <a:pt x="4828" y="13963"/>
                    </a:lnTo>
                    <a:lnTo>
                      <a:pt x="4918" y="14014"/>
                    </a:lnTo>
                    <a:lnTo>
                      <a:pt x="5065" y="14209"/>
                    </a:lnTo>
                    <a:lnTo>
                      <a:pt x="5105" y="14361"/>
                    </a:lnTo>
                    <a:lnTo>
                      <a:pt x="5178" y="14452"/>
                    </a:lnTo>
                    <a:lnTo>
                      <a:pt x="5271" y="14550"/>
                    </a:lnTo>
                    <a:lnTo>
                      <a:pt x="5411" y="14675"/>
                    </a:lnTo>
                    <a:lnTo>
                      <a:pt x="5541" y="14764"/>
                    </a:lnTo>
                    <a:lnTo>
                      <a:pt x="5710" y="14818"/>
                    </a:lnTo>
                    <a:lnTo>
                      <a:pt x="5814" y="14799"/>
                    </a:lnTo>
                    <a:lnTo>
                      <a:pt x="5956" y="14764"/>
                    </a:lnTo>
                    <a:lnTo>
                      <a:pt x="6176" y="14731"/>
                    </a:lnTo>
                    <a:cubicBezTo>
                      <a:pt x="6253" y="14717"/>
                      <a:pt x="6332" y="14721"/>
                      <a:pt x="6407" y="14742"/>
                    </a:cubicBezTo>
                    <a:cubicBezTo>
                      <a:pt x="6479" y="14763"/>
                      <a:pt x="6546" y="14799"/>
                      <a:pt x="6604" y="14847"/>
                    </a:cubicBezTo>
                    <a:lnTo>
                      <a:pt x="6745" y="14852"/>
                    </a:lnTo>
                    <a:lnTo>
                      <a:pt x="6895" y="14852"/>
                    </a:lnTo>
                    <a:lnTo>
                      <a:pt x="7064" y="14816"/>
                    </a:lnTo>
                    <a:lnTo>
                      <a:pt x="7264" y="14764"/>
                    </a:lnTo>
                    <a:lnTo>
                      <a:pt x="7405" y="14718"/>
                    </a:lnTo>
                    <a:cubicBezTo>
                      <a:pt x="7431" y="14719"/>
                      <a:pt x="7458" y="14719"/>
                      <a:pt x="7485" y="14717"/>
                    </a:cubicBezTo>
                    <a:cubicBezTo>
                      <a:pt x="7512" y="14716"/>
                      <a:pt x="7539" y="14713"/>
                      <a:pt x="7565" y="14708"/>
                    </a:cubicBezTo>
                    <a:cubicBezTo>
                      <a:pt x="7588" y="14705"/>
                      <a:pt x="7610" y="14700"/>
                      <a:pt x="7633" y="14694"/>
                    </a:cubicBezTo>
                    <a:cubicBezTo>
                      <a:pt x="7655" y="14689"/>
                      <a:pt x="7677" y="14682"/>
                      <a:pt x="7698" y="14675"/>
                    </a:cubicBezTo>
                    <a:cubicBezTo>
                      <a:pt x="7738" y="14679"/>
                      <a:pt x="7777" y="14678"/>
                      <a:pt x="7815" y="14675"/>
                    </a:cubicBezTo>
                    <a:cubicBezTo>
                      <a:pt x="7847" y="14671"/>
                      <a:pt x="7879" y="14666"/>
                      <a:pt x="7910" y="14675"/>
                    </a:cubicBezTo>
                    <a:cubicBezTo>
                      <a:pt x="7925" y="14679"/>
                      <a:pt x="7940" y="14688"/>
                      <a:pt x="7952" y="14699"/>
                    </a:cubicBezTo>
                    <a:cubicBezTo>
                      <a:pt x="7964" y="14710"/>
                      <a:pt x="7974" y="14724"/>
                      <a:pt x="7980" y="14739"/>
                    </a:cubicBezTo>
                    <a:lnTo>
                      <a:pt x="8137" y="14814"/>
                    </a:lnTo>
                    <a:lnTo>
                      <a:pt x="8184" y="14935"/>
                    </a:lnTo>
                    <a:lnTo>
                      <a:pt x="8234" y="15000"/>
                    </a:lnTo>
                    <a:lnTo>
                      <a:pt x="8300" y="15107"/>
                    </a:lnTo>
                    <a:lnTo>
                      <a:pt x="8459" y="15165"/>
                    </a:lnTo>
                    <a:lnTo>
                      <a:pt x="8658" y="15173"/>
                    </a:lnTo>
                    <a:lnTo>
                      <a:pt x="8768" y="15135"/>
                    </a:lnTo>
                    <a:lnTo>
                      <a:pt x="8881" y="15146"/>
                    </a:lnTo>
                    <a:lnTo>
                      <a:pt x="8995" y="15204"/>
                    </a:lnTo>
                    <a:lnTo>
                      <a:pt x="9104" y="15282"/>
                    </a:lnTo>
                    <a:lnTo>
                      <a:pt x="9113" y="15413"/>
                    </a:lnTo>
                    <a:lnTo>
                      <a:pt x="9090" y="15503"/>
                    </a:lnTo>
                    <a:lnTo>
                      <a:pt x="9084" y="15607"/>
                    </a:lnTo>
                    <a:lnTo>
                      <a:pt x="9067" y="15727"/>
                    </a:lnTo>
                    <a:lnTo>
                      <a:pt x="9013" y="15809"/>
                    </a:lnTo>
                    <a:lnTo>
                      <a:pt x="9053" y="15938"/>
                    </a:lnTo>
                    <a:lnTo>
                      <a:pt x="9065" y="16078"/>
                    </a:lnTo>
                    <a:lnTo>
                      <a:pt x="8992" y="16152"/>
                    </a:lnTo>
                    <a:lnTo>
                      <a:pt x="8947" y="16240"/>
                    </a:lnTo>
                    <a:lnTo>
                      <a:pt x="8976" y="16373"/>
                    </a:lnTo>
                    <a:lnTo>
                      <a:pt x="9131" y="16509"/>
                    </a:lnTo>
                    <a:lnTo>
                      <a:pt x="9203" y="16658"/>
                    </a:lnTo>
                    <a:lnTo>
                      <a:pt x="9281" y="16752"/>
                    </a:lnTo>
                    <a:lnTo>
                      <a:pt x="9372" y="16818"/>
                    </a:lnTo>
                    <a:lnTo>
                      <a:pt x="9453" y="16920"/>
                    </a:lnTo>
                    <a:cubicBezTo>
                      <a:pt x="9478" y="16955"/>
                      <a:pt x="9503" y="16990"/>
                      <a:pt x="9527" y="17026"/>
                    </a:cubicBezTo>
                    <a:cubicBezTo>
                      <a:pt x="9553" y="17065"/>
                      <a:pt x="9578" y="17105"/>
                      <a:pt x="9602" y="17145"/>
                    </a:cubicBezTo>
                    <a:cubicBezTo>
                      <a:pt x="9613" y="17185"/>
                      <a:pt x="9624" y="17224"/>
                      <a:pt x="9634" y="17263"/>
                    </a:cubicBezTo>
                    <a:cubicBezTo>
                      <a:pt x="9645" y="17305"/>
                      <a:pt x="9656" y="17347"/>
                      <a:pt x="9666" y="17390"/>
                    </a:cubicBezTo>
                    <a:lnTo>
                      <a:pt x="9727" y="17446"/>
                    </a:lnTo>
                    <a:lnTo>
                      <a:pt x="9769" y="17518"/>
                    </a:lnTo>
                    <a:lnTo>
                      <a:pt x="9855" y="17631"/>
                    </a:lnTo>
                    <a:lnTo>
                      <a:pt x="9923" y="17730"/>
                    </a:lnTo>
                    <a:lnTo>
                      <a:pt x="9855" y="17823"/>
                    </a:lnTo>
                    <a:lnTo>
                      <a:pt x="9883" y="17933"/>
                    </a:lnTo>
                    <a:lnTo>
                      <a:pt x="9967" y="18053"/>
                    </a:lnTo>
                    <a:lnTo>
                      <a:pt x="9984" y="18129"/>
                    </a:lnTo>
                    <a:lnTo>
                      <a:pt x="10012" y="18283"/>
                    </a:lnTo>
                    <a:lnTo>
                      <a:pt x="9989" y="18397"/>
                    </a:lnTo>
                    <a:lnTo>
                      <a:pt x="9928" y="18508"/>
                    </a:lnTo>
                    <a:lnTo>
                      <a:pt x="9882" y="18582"/>
                    </a:lnTo>
                    <a:lnTo>
                      <a:pt x="9805" y="18661"/>
                    </a:lnTo>
                    <a:lnTo>
                      <a:pt x="9762" y="18740"/>
                    </a:lnTo>
                    <a:lnTo>
                      <a:pt x="9729" y="18843"/>
                    </a:lnTo>
                    <a:lnTo>
                      <a:pt x="9723" y="18951"/>
                    </a:lnTo>
                    <a:lnTo>
                      <a:pt x="9706" y="19073"/>
                    </a:lnTo>
                    <a:lnTo>
                      <a:pt x="9675" y="19239"/>
                    </a:lnTo>
                    <a:lnTo>
                      <a:pt x="9686" y="19317"/>
                    </a:lnTo>
                    <a:lnTo>
                      <a:pt x="9730" y="19404"/>
                    </a:lnTo>
                    <a:lnTo>
                      <a:pt x="9741" y="19473"/>
                    </a:lnTo>
                    <a:lnTo>
                      <a:pt x="9804" y="19575"/>
                    </a:lnTo>
                    <a:lnTo>
                      <a:pt x="9882" y="19671"/>
                    </a:lnTo>
                    <a:lnTo>
                      <a:pt x="9948" y="19783"/>
                    </a:lnTo>
                    <a:lnTo>
                      <a:pt x="10014" y="19837"/>
                    </a:lnTo>
                    <a:lnTo>
                      <a:pt x="10087" y="19924"/>
                    </a:lnTo>
                    <a:lnTo>
                      <a:pt x="10134" y="20005"/>
                    </a:lnTo>
                    <a:lnTo>
                      <a:pt x="10183" y="20128"/>
                    </a:lnTo>
                    <a:lnTo>
                      <a:pt x="10234" y="20251"/>
                    </a:lnTo>
                    <a:lnTo>
                      <a:pt x="10265" y="20351"/>
                    </a:lnTo>
                    <a:lnTo>
                      <a:pt x="10340" y="20509"/>
                    </a:lnTo>
                    <a:lnTo>
                      <a:pt x="10395" y="20665"/>
                    </a:lnTo>
                    <a:lnTo>
                      <a:pt x="10452" y="20765"/>
                    </a:lnTo>
                    <a:lnTo>
                      <a:pt x="10508" y="20823"/>
                    </a:lnTo>
                    <a:lnTo>
                      <a:pt x="10586" y="20889"/>
                    </a:lnTo>
                    <a:cubicBezTo>
                      <a:pt x="10615" y="20907"/>
                      <a:pt x="10645" y="20925"/>
                      <a:pt x="10674" y="20942"/>
                    </a:cubicBezTo>
                    <a:cubicBezTo>
                      <a:pt x="10715" y="20967"/>
                      <a:pt x="10756" y="20991"/>
                      <a:pt x="10798" y="21015"/>
                    </a:cubicBezTo>
                    <a:lnTo>
                      <a:pt x="10881" y="21081"/>
                    </a:lnTo>
                    <a:lnTo>
                      <a:pt x="10965" y="21176"/>
                    </a:lnTo>
                    <a:lnTo>
                      <a:pt x="10975" y="21315"/>
                    </a:lnTo>
                    <a:lnTo>
                      <a:pt x="10912" y="21343"/>
                    </a:lnTo>
                    <a:lnTo>
                      <a:pt x="10908" y="21451"/>
                    </a:lnTo>
                    <a:lnTo>
                      <a:pt x="10975" y="21500"/>
                    </a:lnTo>
                    <a:lnTo>
                      <a:pt x="11095" y="21539"/>
                    </a:lnTo>
                    <a:lnTo>
                      <a:pt x="11268" y="21600"/>
                    </a:lnTo>
                    <a:lnTo>
                      <a:pt x="11338" y="21576"/>
                    </a:lnTo>
                    <a:lnTo>
                      <a:pt x="11418" y="21547"/>
                    </a:lnTo>
                    <a:lnTo>
                      <a:pt x="11644" y="21530"/>
                    </a:lnTo>
                    <a:lnTo>
                      <a:pt x="11850" y="21518"/>
                    </a:lnTo>
                    <a:lnTo>
                      <a:pt x="12007" y="21484"/>
                    </a:lnTo>
                    <a:lnTo>
                      <a:pt x="12158" y="21447"/>
                    </a:lnTo>
                    <a:lnTo>
                      <a:pt x="12317" y="21420"/>
                    </a:lnTo>
                    <a:cubicBezTo>
                      <a:pt x="12341" y="21414"/>
                      <a:pt x="12366" y="21407"/>
                      <a:pt x="12389" y="21398"/>
                    </a:cubicBezTo>
                    <a:cubicBezTo>
                      <a:pt x="12413" y="21389"/>
                      <a:pt x="12437" y="21380"/>
                      <a:pt x="12460" y="21369"/>
                    </a:cubicBezTo>
                    <a:cubicBezTo>
                      <a:pt x="12482" y="21358"/>
                      <a:pt x="12503" y="21346"/>
                      <a:pt x="12524" y="21334"/>
                    </a:cubicBezTo>
                    <a:cubicBezTo>
                      <a:pt x="12545" y="21321"/>
                      <a:pt x="12566" y="21308"/>
                      <a:pt x="12586" y="21293"/>
                    </a:cubicBezTo>
                    <a:lnTo>
                      <a:pt x="12693" y="21210"/>
                    </a:lnTo>
                    <a:lnTo>
                      <a:pt x="12876" y="21134"/>
                    </a:lnTo>
                    <a:lnTo>
                      <a:pt x="13001" y="21037"/>
                    </a:lnTo>
                    <a:lnTo>
                      <a:pt x="13089" y="20946"/>
                    </a:lnTo>
                    <a:lnTo>
                      <a:pt x="13162" y="20803"/>
                    </a:lnTo>
                    <a:lnTo>
                      <a:pt x="13268" y="20780"/>
                    </a:lnTo>
                    <a:lnTo>
                      <a:pt x="13358" y="20686"/>
                    </a:lnTo>
                    <a:lnTo>
                      <a:pt x="13402" y="20602"/>
                    </a:lnTo>
                    <a:lnTo>
                      <a:pt x="13492" y="20490"/>
                    </a:lnTo>
                    <a:lnTo>
                      <a:pt x="13492" y="20384"/>
                    </a:lnTo>
                    <a:lnTo>
                      <a:pt x="13493" y="20307"/>
                    </a:lnTo>
                    <a:lnTo>
                      <a:pt x="13566" y="20272"/>
                    </a:lnTo>
                    <a:lnTo>
                      <a:pt x="13835" y="20198"/>
                    </a:lnTo>
                    <a:lnTo>
                      <a:pt x="13971" y="20110"/>
                    </a:lnTo>
                    <a:lnTo>
                      <a:pt x="14042" y="19914"/>
                    </a:lnTo>
                    <a:lnTo>
                      <a:pt x="14032" y="19735"/>
                    </a:lnTo>
                    <a:lnTo>
                      <a:pt x="13916" y="19544"/>
                    </a:lnTo>
                    <a:lnTo>
                      <a:pt x="14042" y="19400"/>
                    </a:lnTo>
                    <a:cubicBezTo>
                      <a:pt x="14086" y="19352"/>
                      <a:pt x="14134" y="19310"/>
                      <a:pt x="14185" y="19271"/>
                    </a:cubicBezTo>
                    <a:cubicBezTo>
                      <a:pt x="14269" y="19209"/>
                      <a:pt x="14360" y="19159"/>
                      <a:pt x="14457" y="19124"/>
                    </a:cubicBezTo>
                    <a:lnTo>
                      <a:pt x="14535" y="19039"/>
                    </a:lnTo>
                    <a:lnTo>
                      <a:pt x="14708" y="18911"/>
                    </a:lnTo>
                    <a:lnTo>
                      <a:pt x="14776" y="18858"/>
                    </a:lnTo>
                    <a:cubicBezTo>
                      <a:pt x="14842" y="18844"/>
                      <a:pt x="14901" y="18805"/>
                      <a:pt x="14941" y="18747"/>
                    </a:cubicBezTo>
                    <a:cubicBezTo>
                      <a:pt x="14984" y="18684"/>
                      <a:pt x="15000" y="18605"/>
                      <a:pt x="14987" y="18530"/>
                    </a:cubicBezTo>
                    <a:cubicBezTo>
                      <a:pt x="14982" y="18458"/>
                      <a:pt x="14987" y="18386"/>
                      <a:pt x="15002" y="18316"/>
                    </a:cubicBezTo>
                    <a:cubicBezTo>
                      <a:pt x="15018" y="18244"/>
                      <a:pt x="15044" y="18174"/>
                      <a:pt x="15063" y="18103"/>
                    </a:cubicBezTo>
                    <a:cubicBezTo>
                      <a:pt x="15084" y="18027"/>
                      <a:pt x="15096" y="17948"/>
                      <a:pt x="15107" y="17869"/>
                    </a:cubicBezTo>
                    <a:cubicBezTo>
                      <a:pt x="15113" y="17819"/>
                      <a:pt x="15119" y="17769"/>
                      <a:pt x="15123" y="17718"/>
                    </a:cubicBezTo>
                    <a:lnTo>
                      <a:pt x="15059" y="17661"/>
                    </a:lnTo>
                    <a:lnTo>
                      <a:pt x="14999" y="17621"/>
                    </a:lnTo>
                    <a:lnTo>
                      <a:pt x="14962" y="17461"/>
                    </a:lnTo>
                    <a:lnTo>
                      <a:pt x="14937" y="17364"/>
                    </a:lnTo>
                    <a:lnTo>
                      <a:pt x="15026" y="17313"/>
                    </a:lnTo>
                    <a:cubicBezTo>
                      <a:pt x="15065" y="17294"/>
                      <a:pt x="15066" y="17236"/>
                      <a:pt x="15030" y="17214"/>
                    </a:cubicBezTo>
                    <a:cubicBezTo>
                      <a:pt x="15001" y="17196"/>
                      <a:pt x="14966" y="17217"/>
                      <a:pt x="14934" y="17209"/>
                    </a:cubicBezTo>
                    <a:cubicBezTo>
                      <a:pt x="14902" y="17200"/>
                      <a:pt x="14884" y="17174"/>
                      <a:pt x="14880" y="17145"/>
                    </a:cubicBezTo>
                    <a:cubicBezTo>
                      <a:pt x="14876" y="17115"/>
                      <a:pt x="14887" y="17084"/>
                      <a:pt x="14915" y="17065"/>
                    </a:cubicBezTo>
                    <a:lnTo>
                      <a:pt x="14973" y="16990"/>
                    </a:lnTo>
                    <a:lnTo>
                      <a:pt x="14994" y="16886"/>
                    </a:lnTo>
                    <a:lnTo>
                      <a:pt x="14929" y="16861"/>
                    </a:lnTo>
                    <a:lnTo>
                      <a:pt x="14916" y="16733"/>
                    </a:lnTo>
                    <a:lnTo>
                      <a:pt x="14987" y="16590"/>
                    </a:lnTo>
                    <a:cubicBezTo>
                      <a:pt x="15022" y="16553"/>
                      <a:pt x="15054" y="16513"/>
                      <a:pt x="15081" y="16470"/>
                    </a:cubicBezTo>
                    <a:cubicBezTo>
                      <a:pt x="15103" y="16434"/>
                      <a:pt x="15123" y="16396"/>
                      <a:pt x="15138" y="16356"/>
                    </a:cubicBezTo>
                    <a:lnTo>
                      <a:pt x="15190" y="16258"/>
                    </a:lnTo>
                    <a:lnTo>
                      <a:pt x="15276" y="16155"/>
                    </a:lnTo>
                    <a:lnTo>
                      <a:pt x="15364" y="16036"/>
                    </a:lnTo>
                    <a:lnTo>
                      <a:pt x="15438" y="15919"/>
                    </a:lnTo>
                    <a:lnTo>
                      <a:pt x="15540" y="15711"/>
                    </a:lnTo>
                    <a:lnTo>
                      <a:pt x="15648" y="15565"/>
                    </a:lnTo>
                    <a:lnTo>
                      <a:pt x="15741" y="15393"/>
                    </a:lnTo>
                    <a:lnTo>
                      <a:pt x="15814" y="15318"/>
                    </a:lnTo>
                    <a:lnTo>
                      <a:pt x="15914" y="15241"/>
                    </a:lnTo>
                    <a:lnTo>
                      <a:pt x="16004" y="15157"/>
                    </a:lnTo>
                    <a:lnTo>
                      <a:pt x="16076" y="15081"/>
                    </a:lnTo>
                    <a:cubicBezTo>
                      <a:pt x="16097" y="15047"/>
                      <a:pt x="16121" y="15015"/>
                      <a:pt x="16144" y="14983"/>
                    </a:cubicBezTo>
                    <a:cubicBezTo>
                      <a:pt x="16179" y="14935"/>
                      <a:pt x="16215" y="14891"/>
                      <a:pt x="16254" y="14847"/>
                    </a:cubicBezTo>
                    <a:lnTo>
                      <a:pt x="16306" y="14761"/>
                    </a:lnTo>
                    <a:lnTo>
                      <a:pt x="16369" y="14606"/>
                    </a:lnTo>
                    <a:lnTo>
                      <a:pt x="16476" y="14473"/>
                    </a:lnTo>
                    <a:lnTo>
                      <a:pt x="16547" y="14303"/>
                    </a:lnTo>
                    <a:lnTo>
                      <a:pt x="16577" y="14215"/>
                    </a:lnTo>
                    <a:lnTo>
                      <a:pt x="16600" y="14022"/>
                    </a:lnTo>
                    <a:lnTo>
                      <a:pt x="16656" y="13929"/>
                    </a:lnTo>
                    <a:lnTo>
                      <a:pt x="16692" y="13840"/>
                    </a:lnTo>
                    <a:lnTo>
                      <a:pt x="16713" y="13713"/>
                    </a:lnTo>
                    <a:lnTo>
                      <a:pt x="16764" y="13574"/>
                    </a:lnTo>
                    <a:lnTo>
                      <a:pt x="16781" y="13449"/>
                    </a:lnTo>
                    <a:lnTo>
                      <a:pt x="16798" y="13332"/>
                    </a:lnTo>
                    <a:lnTo>
                      <a:pt x="16845" y="13197"/>
                    </a:lnTo>
                    <a:lnTo>
                      <a:pt x="16909" y="13151"/>
                    </a:lnTo>
                    <a:lnTo>
                      <a:pt x="16909" y="13071"/>
                    </a:lnTo>
                    <a:lnTo>
                      <a:pt x="16858" y="13017"/>
                    </a:lnTo>
                    <a:lnTo>
                      <a:pt x="16858" y="12861"/>
                    </a:lnTo>
                    <a:lnTo>
                      <a:pt x="16796" y="12778"/>
                    </a:lnTo>
                    <a:lnTo>
                      <a:pt x="16688" y="12877"/>
                    </a:lnTo>
                    <a:lnTo>
                      <a:pt x="16582" y="12979"/>
                    </a:lnTo>
                    <a:lnTo>
                      <a:pt x="16383" y="13056"/>
                    </a:lnTo>
                    <a:lnTo>
                      <a:pt x="16219" y="13128"/>
                    </a:lnTo>
                    <a:lnTo>
                      <a:pt x="15978" y="13241"/>
                    </a:lnTo>
                    <a:lnTo>
                      <a:pt x="15810" y="13349"/>
                    </a:lnTo>
                    <a:lnTo>
                      <a:pt x="15733" y="13371"/>
                    </a:lnTo>
                    <a:lnTo>
                      <a:pt x="15650" y="13294"/>
                    </a:lnTo>
                    <a:lnTo>
                      <a:pt x="15546" y="13241"/>
                    </a:lnTo>
                    <a:cubicBezTo>
                      <a:pt x="15530" y="13239"/>
                      <a:pt x="15516" y="13232"/>
                      <a:pt x="15504" y="13221"/>
                    </a:cubicBezTo>
                    <a:cubicBezTo>
                      <a:pt x="15492" y="13211"/>
                      <a:pt x="15483" y="13197"/>
                      <a:pt x="15478" y="13181"/>
                    </a:cubicBezTo>
                    <a:cubicBezTo>
                      <a:pt x="15472" y="13159"/>
                      <a:pt x="15474" y="13137"/>
                      <a:pt x="15482" y="13119"/>
                    </a:cubicBezTo>
                    <a:cubicBezTo>
                      <a:pt x="15490" y="13100"/>
                      <a:pt x="15504" y="13084"/>
                      <a:pt x="15523" y="13075"/>
                    </a:cubicBezTo>
                    <a:lnTo>
                      <a:pt x="15436" y="12959"/>
                    </a:lnTo>
                    <a:lnTo>
                      <a:pt x="15352" y="12800"/>
                    </a:lnTo>
                    <a:lnTo>
                      <a:pt x="15251" y="12712"/>
                    </a:lnTo>
                    <a:lnTo>
                      <a:pt x="15144" y="12623"/>
                    </a:lnTo>
                    <a:lnTo>
                      <a:pt x="15033" y="12570"/>
                    </a:lnTo>
                    <a:lnTo>
                      <a:pt x="14929" y="12528"/>
                    </a:lnTo>
                    <a:lnTo>
                      <a:pt x="14812" y="12451"/>
                    </a:lnTo>
                    <a:lnTo>
                      <a:pt x="14722" y="12350"/>
                    </a:lnTo>
                    <a:cubicBezTo>
                      <a:pt x="14714" y="12325"/>
                      <a:pt x="14707" y="12299"/>
                      <a:pt x="14700" y="12274"/>
                    </a:cubicBezTo>
                    <a:cubicBezTo>
                      <a:pt x="14693" y="12248"/>
                      <a:pt x="14688" y="12222"/>
                      <a:pt x="14683" y="12196"/>
                    </a:cubicBezTo>
                    <a:cubicBezTo>
                      <a:pt x="14678" y="12166"/>
                      <a:pt x="14674" y="12135"/>
                      <a:pt x="14671" y="12104"/>
                    </a:cubicBezTo>
                    <a:cubicBezTo>
                      <a:pt x="14668" y="12074"/>
                      <a:pt x="14667" y="12043"/>
                      <a:pt x="14666" y="12012"/>
                    </a:cubicBezTo>
                    <a:lnTo>
                      <a:pt x="14549" y="11914"/>
                    </a:lnTo>
                    <a:cubicBezTo>
                      <a:pt x="14485" y="11915"/>
                      <a:pt x="14422" y="11893"/>
                      <a:pt x="14374" y="11850"/>
                    </a:cubicBezTo>
                    <a:cubicBezTo>
                      <a:pt x="14338" y="11818"/>
                      <a:pt x="14312" y="11777"/>
                      <a:pt x="14296" y="11730"/>
                    </a:cubicBezTo>
                    <a:cubicBezTo>
                      <a:pt x="14300" y="11703"/>
                      <a:pt x="14301" y="11676"/>
                      <a:pt x="14300" y="11649"/>
                    </a:cubicBezTo>
                    <a:cubicBezTo>
                      <a:pt x="14299" y="11622"/>
                      <a:pt x="14295" y="11594"/>
                      <a:pt x="14290" y="11568"/>
                    </a:cubicBezTo>
                    <a:cubicBezTo>
                      <a:pt x="14284" y="11537"/>
                      <a:pt x="14275" y="11508"/>
                      <a:pt x="14263" y="11479"/>
                    </a:cubicBezTo>
                    <a:cubicBezTo>
                      <a:pt x="14252" y="11451"/>
                      <a:pt x="14238" y="11423"/>
                      <a:pt x="14221" y="11398"/>
                    </a:cubicBezTo>
                    <a:lnTo>
                      <a:pt x="14189" y="11240"/>
                    </a:lnTo>
                    <a:lnTo>
                      <a:pt x="14121" y="11118"/>
                    </a:lnTo>
                    <a:lnTo>
                      <a:pt x="14010" y="11064"/>
                    </a:lnTo>
                    <a:lnTo>
                      <a:pt x="13943" y="10953"/>
                    </a:lnTo>
                    <a:lnTo>
                      <a:pt x="13925" y="10855"/>
                    </a:lnTo>
                    <a:lnTo>
                      <a:pt x="13911" y="10776"/>
                    </a:lnTo>
                    <a:lnTo>
                      <a:pt x="13793" y="10652"/>
                    </a:lnTo>
                    <a:lnTo>
                      <a:pt x="13759" y="10514"/>
                    </a:lnTo>
                    <a:cubicBezTo>
                      <a:pt x="13716" y="10489"/>
                      <a:pt x="13679" y="10453"/>
                      <a:pt x="13653" y="10409"/>
                    </a:cubicBezTo>
                    <a:cubicBezTo>
                      <a:pt x="13624" y="10360"/>
                      <a:pt x="13608" y="10306"/>
                      <a:pt x="13607" y="10249"/>
                    </a:cubicBezTo>
                    <a:lnTo>
                      <a:pt x="13528" y="10152"/>
                    </a:lnTo>
                    <a:lnTo>
                      <a:pt x="13524" y="10054"/>
                    </a:lnTo>
                    <a:lnTo>
                      <a:pt x="13608" y="10051"/>
                    </a:lnTo>
                    <a:lnTo>
                      <a:pt x="13721" y="10068"/>
                    </a:lnTo>
                    <a:lnTo>
                      <a:pt x="13749" y="10170"/>
                    </a:lnTo>
                    <a:cubicBezTo>
                      <a:pt x="13777" y="10199"/>
                      <a:pt x="13802" y="10231"/>
                      <a:pt x="13825" y="10266"/>
                    </a:cubicBezTo>
                    <a:cubicBezTo>
                      <a:pt x="13851" y="10304"/>
                      <a:pt x="13873" y="10345"/>
                      <a:pt x="13890" y="10389"/>
                    </a:cubicBezTo>
                    <a:lnTo>
                      <a:pt x="13950" y="10509"/>
                    </a:lnTo>
                    <a:lnTo>
                      <a:pt x="14017" y="10526"/>
                    </a:lnTo>
                    <a:lnTo>
                      <a:pt x="14107" y="10551"/>
                    </a:lnTo>
                    <a:lnTo>
                      <a:pt x="14096" y="10613"/>
                    </a:lnTo>
                    <a:lnTo>
                      <a:pt x="14143" y="10703"/>
                    </a:lnTo>
                    <a:lnTo>
                      <a:pt x="14229" y="10767"/>
                    </a:lnTo>
                    <a:lnTo>
                      <a:pt x="14318" y="10842"/>
                    </a:lnTo>
                    <a:lnTo>
                      <a:pt x="14379" y="10907"/>
                    </a:lnTo>
                    <a:lnTo>
                      <a:pt x="14453" y="11028"/>
                    </a:lnTo>
                    <a:lnTo>
                      <a:pt x="14489" y="11099"/>
                    </a:lnTo>
                    <a:lnTo>
                      <a:pt x="14462" y="11196"/>
                    </a:lnTo>
                    <a:cubicBezTo>
                      <a:pt x="14492" y="11236"/>
                      <a:pt x="14516" y="11280"/>
                      <a:pt x="14534" y="11327"/>
                    </a:cubicBezTo>
                    <a:cubicBezTo>
                      <a:pt x="14547" y="11365"/>
                      <a:pt x="14557" y="11405"/>
                      <a:pt x="14562" y="11445"/>
                    </a:cubicBezTo>
                    <a:lnTo>
                      <a:pt x="14604" y="11530"/>
                    </a:lnTo>
                    <a:lnTo>
                      <a:pt x="14855" y="11581"/>
                    </a:lnTo>
                    <a:cubicBezTo>
                      <a:pt x="14867" y="11590"/>
                      <a:pt x="14878" y="11599"/>
                      <a:pt x="14888" y="11609"/>
                    </a:cubicBezTo>
                    <a:cubicBezTo>
                      <a:pt x="14898" y="11619"/>
                      <a:pt x="14908" y="11629"/>
                      <a:pt x="14916" y="11641"/>
                    </a:cubicBezTo>
                    <a:cubicBezTo>
                      <a:pt x="14938" y="11669"/>
                      <a:pt x="14955" y="11702"/>
                      <a:pt x="14964" y="11737"/>
                    </a:cubicBezTo>
                    <a:cubicBezTo>
                      <a:pt x="14974" y="11773"/>
                      <a:pt x="14977" y="11810"/>
                      <a:pt x="14974" y="11846"/>
                    </a:cubicBezTo>
                    <a:lnTo>
                      <a:pt x="15057" y="11943"/>
                    </a:lnTo>
                    <a:lnTo>
                      <a:pt x="15187" y="12016"/>
                    </a:lnTo>
                    <a:lnTo>
                      <a:pt x="15186" y="12107"/>
                    </a:lnTo>
                    <a:lnTo>
                      <a:pt x="15232" y="12169"/>
                    </a:lnTo>
                    <a:cubicBezTo>
                      <a:pt x="15245" y="12177"/>
                      <a:pt x="15257" y="12187"/>
                      <a:pt x="15267" y="12199"/>
                    </a:cubicBezTo>
                    <a:cubicBezTo>
                      <a:pt x="15278" y="12211"/>
                      <a:pt x="15286" y="12225"/>
                      <a:pt x="15292" y="12241"/>
                    </a:cubicBezTo>
                    <a:cubicBezTo>
                      <a:pt x="15299" y="12259"/>
                      <a:pt x="15303" y="12278"/>
                      <a:pt x="15303" y="12298"/>
                    </a:cubicBezTo>
                    <a:cubicBezTo>
                      <a:pt x="15303" y="12318"/>
                      <a:pt x="15299" y="12337"/>
                      <a:pt x="15292" y="12355"/>
                    </a:cubicBezTo>
                    <a:lnTo>
                      <a:pt x="15287" y="12521"/>
                    </a:lnTo>
                    <a:lnTo>
                      <a:pt x="15369" y="12598"/>
                    </a:lnTo>
                    <a:lnTo>
                      <a:pt x="15436" y="12767"/>
                    </a:lnTo>
                    <a:lnTo>
                      <a:pt x="15475" y="12843"/>
                    </a:lnTo>
                    <a:lnTo>
                      <a:pt x="15574" y="12958"/>
                    </a:lnTo>
                    <a:lnTo>
                      <a:pt x="15666" y="13008"/>
                    </a:lnTo>
                    <a:lnTo>
                      <a:pt x="15777" y="12947"/>
                    </a:lnTo>
                    <a:cubicBezTo>
                      <a:pt x="15796" y="12932"/>
                      <a:pt x="15814" y="12916"/>
                      <a:pt x="15833" y="12900"/>
                    </a:cubicBezTo>
                    <a:cubicBezTo>
                      <a:pt x="15851" y="12883"/>
                      <a:pt x="15868" y="12866"/>
                      <a:pt x="15885" y="12848"/>
                    </a:cubicBezTo>
                    <a:cubicBezTo>
                      <a:pt x="15898" y="12835"/>
                      <a:pt x="15911" y="12821"/>
                      <a:pt x="15924" y="12806"/>
                    </a:cubicBezTo>
                    <a:cubicBezTo>
                      <a:pt x="15936" y="12792"/>
                      <a:pt x="15949" y="12777"/>
                      <a:pt x="15960" y="12762"/>
                    </a:cubicBezTo>
                    <a:lnTo>
                      <a:pt x="16083" y="12702"/>
                    </a:lnTo>
                    <a:lnTo>
                      <a:pt x="16221" y="12617"/>
                    </a:lnTo>
                    <a:lnTo>
                      <a:pt x="16286" y="12596"/>
                    </a:lnTo>
                    <a:lnTo>
                      <a:pt x="16384" y="12555"/>
                    </a:lnTo>
                    <a:lnTo>
                      <a:pt x="16445" y="12442"/>
                    </a:lnTo>
                    <a:lnTo>
                      <a:pt x="16501" y="12366"/>
                    </a:lnTo>
                    <a:cubicBezTo>
                      <a:pt x="16539" y="12342"/>
                      <a:pt x="16577" y="12320"/>
                      <a:pt x="16615" y="12299"/>
                    </a:cubicBezTo>
                    <a:cubicBezTo>
                      <a:pt x="16649" y="12280"/>
                      <a:pt x="16684" y="12261"/>
                      <a:pt x="16716" y="12238"/>
                    </a:cubicBezTo>
                    <a:cubicBezTo>
                      <a:pt x="16757" y="12207"/>
                      <a:pt x="16793" y="12169"/>
                      <a:pt x="16819" y="12123"/>
                    </a:cubicBezTo>
                    <a:lnTo>
                      <a:pt x="16883" y="11978"/>
                    </a:lnTo>
                    <a:cubicBezTo>
                      <a:pt x="16885" y="11944"/>
                      <a:pt x="16896" y="11910"/>
                      <a:pt x="16912" y="11880"/>
                    </a:cubicBezTo>
                    <a:cubicBezTo>
                      <a:pt x="16942" y="11827"/>
                      <a:pt x="16991" y="11789"/>
                      <a:pt x="17048" y="11774"/>
                    </a:cubicBezTo>
                    <a:lnTo>
                      <a:pt x="17193" y="11703"/>
                    </a:lnTo>
                    <a:lnTo>
                      <a:pt x="17233" y="11650"/>
                    </a:lnTo>
                    <a:lnTo>
                      <a:pt x="17346" y="11527"/>
                    </a:lnTo>
                    <a:lnTo>
                      <a:pt x="17425" y="11330"/>
                    </a:lnTo>
                    <a:lnTo>
                      <a:pt x="17454" y="11269"/>
                    </a:lnTo>
                    <a:lnTo>
                      <a:pt x="17526" y="11161"/>
                    </a:lnTo>
                    <a:lnTo>
                      <a:pt x="17577" y="11096"/>
                    </a:lnTo>
                    <a:lnTo>
                      <a:pt x="17577" y="10968"/>
                    </a:lnTo>
                    <a:cubicBezTo>
                      <a:pt x="17569" y="10944"/>
                      <a:pt x="17565" y="10918"/>
                      <a:pt x="17565" y="10891"/>
                    </a:cubicBezTo>
                    <a:cubicBezTo>
                      <a:pt x="17566" y="10865"/>
                      <a:pt x="17572" y="10839"/>
                      <a:pt x="17582" y="10815"/>
                    </a:cubicBezTo>
                    <a:cubicBezTo>
                      <a:pt x="17595" y="10789"/>
                      <a:pt x="17613" y="10765"/>
                      <a:pt x="17635" y="10747"/>
                    </a:cubicBezTo>
                    <a:cubicBezTo>
                      <a:pt x="17657" y="10728"/>
                      <a:pt x="17683" y="10715"/>
                      <a:pt x="17710" y="10709"/>
                    </a:cubicBezTo>
                    <a:cubicBezTo>
                      <a:pt x="17715" y="10670"/>
                      <a:pt x="17718" y="10631"/>
                      <a:pt x="17720" y="10593"/>
                    </a:cubicBezTo>
                    <a:cubicBezTo>
                      <a:pt x="17724" y="10523"/>
                      <a:pt x="17724" y="10453"/>
                      <a:pt x="17720" y="10383"/>
                    </a:cubicBezTo>
                    <a:cubicBezTo>
                      <a:pt x="17715" y="10359"/>
                      <a:pt x="17708" y="10335"/>
                      <a:pt x="17701" y="10311"/>
                    </a:cubicBezTo>
                    <a:cubicBezTo>
                      <a:pt x="17693" y="10287"/>
                      <a:pt x="17685" y="10263"/>
                      <a:pt x="17676" y="10240"/>
                    </a:cubicBezTo>
                    <a:cubicBezTo>
                      <a:pt x="17667" y="10218"/>
                      <a:pt x="17658" y="10196"/>
                      <a:pt x="17647" y="10174"/>
                    </a:cubicBezTo>
                    <a:cubicBezTo>
                      <a:pt x="17637" y="10153"/>
                      <a:pt x="17626" y="10132"/>
                      <a:pt x="17614" y="10110"/>
                    </a:cubicBezTo>
                    <a:lnTo>
                      <a:pt x="17514" y="10051"/>
                    </a:lnTo>
                    <a:lnTo>
                      <a:pt x="17376" y="10028"/>
                    </a:lnTo>
                    <a:lnTo>
                      <a:pt x="17237" y="10004"/>
                    </a:lnTo>
                    <a:lnTo>
                      <a:pt x="17128" y="9952"/>
                    </a:lnTo>
                    <a:cubicBezTo>
                      <a:pt x="17104" y="9917"/>
                      <a:pt x="17086" y="9876"/>
                      <a:pt x="17077" y="9833"/>
                    </a:cubicBezTo>
                    <a:cubicBezTo>
                      <a:pt x="17067" y="9787"/>
                      <a:pt x="17067" y="9738"/>
                      <a:pt x="17077" y="9692"/>
                    </a:cubicBezTo>
                    <a:lnTo>
                      <a:pt x="17003" y="9621"/>
                    </a:lnTo>
                    <a:lnTo>
                      <a:pt x="16969" y="9701"/>
                    </a:lnTo>
                    <a:lnTo>
                      <a:pt x="16902" y="9844"/>
                    </a:lnTo>
                    <a:lnTo>
                      <a:pt x="16887" y="9946"/>
                    </a:lnTo>
                    <a:lnTo>
                      <a:pt x="16809" y="10070"/>
                    </a:lnTo>
                    <a:lnTo>
                      <a:pt x="16761" y="10147"/>
                    </a:lnTo>
                    <a:lnTo>
                      <a:pt x="16635" y="10171"/>
                    </a:lnTo>
                    <a:lnTo>
                      <a:pt x="16495" y="10248"/>
                    </a:lnTo>
                    <a:lnTo>
                      <a:pt x="16436" y="10205"/>
                    </a:lnTo>
                    <a:lnTo>
                      <a:pt x="16436" y="10028"/>
                    </a:lnTo>
                    <a:lnTo>
                      <a:pt x="16387" y="9897"/>
                    </a:lnTo>
                    <a:cubicBezTo>
                      <a:pt x="16378" y="9878"/>
                      <a:pt x="16362" y="9864"/>
                      <a:pt x="16345" y="9858"/>
                    </a:cubicBezTo>
                    <a:cubicBezTo>
                      <a:pt x="16327" y="9852"/>
                      <a:pt x="16308" y="9854"/>
                      <a:pt x="16291" y="9866"/>
                    </a:cubicBezTo>
                    <a:cubicBezTo>
                      <a:pt x="16275" y="9876"/>
                      <a:pt x="16264" y="9892"/>
                      <a:pt x="16260" y="9910"/>
                    </a:cubicBezTo>
                    <a:cubicBezTo>
                      <a:pt x="16256" y="9928"/>
                      <a:pt x="16258" y="9948"/>
                      <a:pt x="16268" y="9964"/>
                    </a:cubicBezTo>
                    <a:lnTo>
                      <a:pt x="16134" y="9893"/>
                    </a:lnTo>
                    <a:lnTo>
                      <a:pt x="16074" y="9817"/>
                    </a:lnTo>
                    <a:lnTo>
                      <a:pt x="16020" y="9759"/>
                    </a:lnTo>
                    <a:lnTo>
                      <a:pt x="15932" y="9669"/>
                    </a:lnTo>
                    <a:cubicBezTo>
                      <a:pt x="15919" y="9651"/>
                      <a:pt x="15905" y="9634"/>
                      <a:pt x="15890" y="9617"/>
                    </a:cubicBezTo>
                    <a:cubicBezTo>
                      <a:pt x="15876" y="9600"/>
                      <a:pt x="15862" y="9584"/>
                      <a:pt x="15848" y="9567"/>
                    </a:cubicBezTo>
                    <a:cubicBezTo>
                      <a:pt x="15826" y="9542"/>
                      <a:pt x="15803" y="9516"/>
                      <a:pt x="15780" y="9491"/>
                    </a:cubicBezTo>
                    <a:cubicBezTo>
                      <a:pt x="15757" y="9466"/>
                      <a:pt x="15734" y="9442"/>
                      <a:pt x="15710" y="9417"/>
                    </a:cubicBezTo>
                    <a:lnTo>
                      <a:pt x="15732" y="9347"/>
                    </a:lnTo>
                    <a:lnTo>
                      <a:pt x="15798" y="9240"/>
                    </a:lnTo>
                    <a:cubicBezTo>
                      <a:pt x="15808" y="9232"/>
                      <a:pt x="15818" y="9224"/>
                      <a:pt x="15829" y="9217"/>
                    </a:cubicBezTo>
                    <a:cubicBezTo>
                      <a:pt x="15840" y="9210"/>
                      <a:pt x="15851" y="9204"/>
                      <a:pt x="15863" y="9200"/>
                    </a:cubicBezTo>
                    <a:cubicBezTo>
                      <a:pt x="15883" y="9192"/>
                      <a:pt x="15903" y="9187"/>
                      <a:pt x="15924" y="9186"/>
                    </a:cubicBezTo>
                    <a:cubicBezTo>
                      <a:pt x="15945" y="9184"/>
                      <a:pt x="15966" y="9186"/>
                      <a:pt x="15986" y="9192"/>
                    </a:cubicBezTo>
                    <a:lnTo>
                      <a:pt x="16079" y="9358"/>
                    </a:lnTo>
                    <a:lnTo>
                      <a:pt x="16138" y="9511"/>
                    </a:lnTo>
                    <a:cubicBezTo>
                      <a:pt x="16148" y="9532"/>
                      <a:pt x="16164" y="9550"/>
                      <a:pt x="16185" y="9562"/>
                    </a:cubicBezTo>
                    <a:cubicBezTo>
                      <a:pt x="16205" y="9573"/>
                      <a:pt x="16227" y="9578"/>
                      <a:pt x="16250" y="9575"/>
                    </a:cubicBezTo>
                    <a:cubicBezTo>
                      <a:pt x="16295" y="9571"/>
                      <a:pt x="16336" y="9537"/>
                      <a:pt x="16380" y="9548"/>
                    </a:cubicBezTo>
                    <a:cubicBezTo>
                      <a:pt x="16433" y="9561"/>
                      <a:pt x="16452" y="9625"/>
                      <a:pt x="16490" y="9663"/>
                    </a:cubicBezTo>
                    <a:cubicBezTo>
                      <a:pt x="16524" y="9697"/>
                      <a:pt x="16573" y="9710"/>
                      <a:pt x="16618" y="9697"/>
                    </a:cubicBezTo>
                    <a:cubicBezTo>
                      <a:pt x="16632" y="9707"/>
                      <a:pt x="16648" y="9714"/>
                      <a:pt x="16665" y="9719"/>
                    </a:cubicBezTo>
                    <a:cubicBezTo>
                      <a:pt x="16682" y="9724"/>
                      <a:pt x="16700" y="9727"/>
                      <a:pt x="16717" y="9727"/>
                    </a:cubicBezTo>
                    <a:cubicBezTo>
                      <a:pt x="16744" y="9726"/>
                      <a:pt x="16770" y="9720"/>
                      <a:pt x="16794" y="9708"/>
                    </a:cubicBezTo>
                    <a:cubicBezTo>
                      <a:pt x="16818" y="9697"/>
                      <a:pt x="16840" y="9680"/>
                      <a:pt x="16858" y="9659"/>
                    </a:cubicBezTo>
                    <a:lnTo>
                      <a:pt x="17017" y="9523"/>
                    </a:lnTo>
                    <a:lnTo>
                      <a:pt x="17105" y="9612"/>
                    </a:lnTo>
                    <a:lnTo>
                      <a:pt x="17138" y="9721"/>
                    </a:lnTo>
                    <a:cubicBezTo>
                      <a:pt x="17150" y="9743"/>
                      <a:pt x="17168" y="9762"/>
                      <a:pt x="17189" y="9774"/>
                    </a:cubicBezTo>
                    <a:cubicBezTo>
                      <a:pt x="17238" y="9802"/>
                      <a:pt x="17296" y="9797"/>
                      <a:pt x="17339" y="9762"/>
                    </a:cubicBezTo>
                    <a:lnTo>
                      <a:pt x="17591" y="9720"/>
                    </a:lnTo>
                    <a:lnTo>
                      <a:pt x="17842" y="9720"/>
                    </a:lnTo>
                    <a:lnTo>
                      <a:pt x="17956" y="9628"/>
                    </a:lnTo>
                    <a:lnTo>
                      <a:pt x="18030" y="9548"/>
                    </a:lnTo>
                    <a:lnTo>
                      <a:pt x="18110" y="9500"/>
                    </a:lnTo>
                    <a:lnTo>
                      <a:pt x="18227" y="9474"/>
                    </a:lnTo>
                    <a:lnTo>
                      <a:pt x="18286" y="9416"/>
                    </a:lnTo>
                    <a:lnTo>
                      <a:pt x="18352" y="9357"/>
                    </a:lnTo>
                    <a:lnTo>
                      <a:pt x="18512" y="9513"/>
                    </a:lnTo>
                    <a:lnTo>
                      <a:pt x="18556" y="9620"/>
                    </a:lnTo>
                    <a:lnTo>
                      <a:pt x="18665" y="9625"/>
                    </a:lnTo>
                    <a:lnTo>
                      <a:pt x="18737" y="9685"/>
                    </a:lnTo>
                    <a:lnTo>
                      <a:pt x="18800" y="9729"/>
                    </a:lnTo>
                    <a:lnTo>
                      <a:pt x="18828" y="9801"/>
                    </a:lnTo>
                    <a:lnTo>
                      <a:pt x="18896" y="9929"/>
                    </a:lnTo>
                    <a:cubicBezTo>
                      <a:pt x="18911" y="9943"/>
                      <a:pt x="18928" y="9956"/>
                      <a:pt x="18945" y="9967"/>
                    </a:cubicBezTo>
                    <a:cubicBezTo>
                      <a:pt x="18963" y="9979"/>
                      <a:pt x="18981" y="9989"/>
                      <a:pt x="18999" y="9998"/>
                    </a:cubicBezTo>
                    <a:cubicBezTo>
                      <a:pt x="19018" y="10008"/>
                      <a:pt x="19037" y="10017"/>
                      <a:pt x="19056" y="10024"/>
                    </a:cubicBezTo>
                    <a:cubicBezTo>
                      <a:pt x="19076" y="10031"/>
                      <a:pt x="19096" y="10036"/>
                      <a:pt x="19116" y="10040"/>
                    </a:cubicBezTo>
                    <a:lnTo>
                      <a:pt x="19197" y="10024"/>
                    </a:lnTo>
                    <a:lnTo>
                      <a:pt x="19240" y="9889"/>
                    </a:lnTo>
                    <a:lnTo>
                      <a:pt x="19302" y="9855"/>
                    </a:lnTo>
                    <a:lnTo>
                      <a:pt x="19393" y="9942"/>
                    </a:lnTo>
                    <a:lnTo>
                      <a:pt x="19480" y="10043"/>
                    </a:lnTo>
                    <a:lnTo>
                      <a:pt x="19584" y="10145"/>
                    </a:lnTo>
                    <a:lnTo>
                      <a:pt x="19531" y="10310"/>
                    </a:lnTo>
                    <a:cubicBezTo>
                      <a:pt x="19538" y="10340"/>
                      <a:pt x="19548" y="10369"/>
                      <a:pt x="19559" y="10397"/>
                    </a:cubicBezTo>
                    <a:cubicBezTo>
                      <a:pt x="19571" y="10425"/>
                      <a:pt x="19585" y="10452"/>
                      <a:pt x="19600" y="10478"/>
                    </a:cubicBezTo>
                    <a:cubicBezTo>
                      <a:pt x="19613" y="10499"/>
                      <a:pt x="19627" y="10519"/>
                      <a:pt x="19641" y="10539"/>
                    </a:cubicBezTo>
                    <a:cubicBezTo>
                      <a:pt x="19656" y="10558"/>
                      <a:pt x="19672" y="10577"/>
                      <a:pt x="19689" y="10594"/>
                    </a:cubicBezTo>
                    <a:lnTo>
                      <a:pt x="19696" y="10724"/>
                    </a:lnTo>
                    <a:lnTo>
                      <a:pt x="19696" y="10791"/>
                    </a:lnTo>
                    <a:cubicBezTo>
                      <a:pt x="19714" y="10847"/>
                      <a:pt x="19741" y="10901"/>
                      <a:pt x="19776" y="10948"/>
                    </a:cubicBezTo>
                    <a:cubicBezTo>
                      <a:pt x="19808" y="10990"/>
                      <a:pt x="19847" y="11026"/>
                      <a:pt x="19889" y="11056"/>
                    </a:cubicBezTo>
                    <a:lnTo>
                      <a:pt x="19873" y="11179"/>
                    </a:lnTo>
                    <a:lnTo>
                      <a:pt x="19906" y="11242"/>
                    </a:lnTo>
                    <a:lnTo>
                      <a:pt x="19989" y="11358"/>
                    </a:lnTo>
                    <a:lnTo>
                      <a:pt x="20067" y="11450"/>
                    </a:lnTo>
                    <a:lnTo>
                      <a:pt x="20025" y="11552"/>
                    </a:lnTo>
                    <a:lnTo>
                      <a:pt x="20074" y="11718"/>
                    </a:lnTo>
                    <a:lnTo>
                      <a:pt x="20200" y="11812"/>
                    </a:lnTo>
                    <a:lnTo>
                      <a:pt x="20234" y="11933"/>
                    </a:lnTo>
                    <a:lnTo>
                      <a:pt x="20287" y="12028"/>
                    </a:lnTo>
                    <a:lnTo>
                      <a:pt x="20337" y="12120"/>
                    </a:lnTo>
                    <a:lnTo>
                      <a:pt x="20400" y="12120"/>
                    </a:lnTo>
                    <a:cubicBezTo>
                      <a:pt x="20441" y="12085"/>
                      <a:pt x="20472" y="12038"/>
                      <a:pt x="20490" y="11985"/>
                    </a:cubicBezTo>
                    <a:cubicBezTo>
                      <a:pt x="20503" y="11944"/>
                      <a:pt x="20509" y="11901"/>
                      <a:pt x="20505" y="11857"/>
                    </a:cubicBezTo>
                    <a:lnTo>
                      <a:pt x="20569" y="11765"/>
                    </a:lnTo>
                    <a:lnTo>
                      <a:pt x="20603" y="11846"/>
                    </a:lnTo>
                    <a:lnTo>
                      <a:pt x="20603" y="12005"/>
                    </a:lnTo>
                    <a:lnTo>
                      <a:pt x="20592" y="12097"/>
                    </a:lnTo>
                    <a:lnTo>
                      <a:pt x="20596" y="12301"/>
                    </a:lnTo>
                    <a:lnTo>
                      <a:pt x="20638" y="12376"/>
                    </a:lnTo>
                    <a:cubicBezTo>
                      <a:pt x="20648" y="12389"/>
                      <a:pt x="20661" y="12399"/>
                      <a:pt x="20676" y="12404"/>
                    </a:cubicBezTo>
                    <a:cubicBezTo>
                      <a:pt x="20691" y="12409"/>
                      <a:pt x="20708" y="12410"/>
                      <a:pt x="20723" y="12405"/>
                    </a:cubicBezTo>
                    <a:cubicBezTo>
                      <a:pt x="20753" y="12397"/>
                      <a:pt x="20774" y="12376"/>
                      <a:pt x="20784" y="12349"/>
                    </a:cubicBezTo>
                    <a:cubicBezTo>
                      <a:pt x="20794" y="12322"/>
                      <a:pt x="20793" y="12291"/>
                      <a:pt x="20777" y="12263"/>
                    </a:cubicBezTo>
                    <a:lnTo>
                      <a:pt x="20797" y="12085"/>
                    </a:lnTo>
                    <a:lnTo>
                      <a:pt x="20791" y="11935"/>
                    </a:lnTo>
                    <a:lnTo>
                      <a:pt x="20767" y="11796"/>
                    </a:lnTo>
                    <a:lnTo>
                      <a:pt x="20730" y="11621"/>
                    </a:lnTo>
                    <a:lnTo>
                      <a:pt x="20652" y="11537"/>
                    </a:lnTo>
                    <a:lnTo>
                      <a:pt x="20593" y="11542"/>
                    </a:lnTo>
                    <a:lnTo>
                      <a:pt x="20542" y="11687"/>
                    </a:lnTo>
                    <a:lnTo>
                      <a:pt x="20514" y="11440"/>
                    </a:lnTo>
                    <a:lnTo>
                      <a:pt x="20525" y="11298"/>
                    </a:lnTo>
                    <a:lnTo>
                      <a:pt x="20525" y="11217"/>
                    </a:lnTo>
                    <a:lnTo>
                      <a:pt x="20537" y="11140"/>
                    </a:lnTo>
                    <a:lnTo>
                      <a:pt x="20537" y="11015"/>
                    </a:lnTo>
                    <a:lnTo>
                      <a:pt x="20542" y="10903"/>
                    </a:lnTo>
                    <a:lnTo>
                      <a:pt x="20458" y="10749"/>
                    </a:lnTo>
                    <a:lnTo>
                      <a:pt x="20453" y="10655"/>
                    </a:lnTo>
                    <a:cubicBezTo>
                      <a:pt x="20456" y="10617"/>
                      <a:pt x="20456" y="10579"/>
                      <a:pt x="20453" y="10541"/>
                    </a:cubicBezTo>
                    <a:cubicBezTo>
                      <a:pt x="20448" y="10482"/>
                      <a:pt x="20435" y="10423"/>
                      <a:pt x="20436" y="10363"/>
                    </a:cubicBezTo>
                    <a:cubicBezTo>
                      <a:pt x="20437" y="10323"/>
                      <a:pt x="20444" y="10284"/>
                      <a:pt x="20458" y="10247"/>
                    </a:cubicBezTo>
                    <a:lnTo>
                      <a:pt x="20469" y="10156"/>
                    </a:lnTo>
                    <a:lnTo>
                      <a:pt x="20474" y="10089"/>
                    </a:lnTo>
                    <a:lnTo>
                      <a:pt x="20520" y="9890"/>
                    </a:lnTo>
                    <a:lnTo>
                      <a:pt x="20565" y="9689"/>
                    </a:lnTo>
                    <a:lnTo>
                      <a:pt x="20542" y="9578"/>
                    </a:lnTo>
                    <a:lnTo>
                      <a:pt x="20542" y="9444"/>
                    </a:lnTo>
                    <a:lnTo>
                      <a:pt x="20584" y="9280"/>
                    </a:lnTo>
                    <a:lnTo>
                      <a:pt x="20630" y="9138"/>
                    </a:lnTo>
                    <a:lnTo>
                      <a:pt x="20564" y="9022"/>
                    </a:lnTo>
                    <a:lnTo>
                      <a:pt x="20657" y="8700"/>
                    </a:lnTo>
                    <a:cubicBezTo>
                      <a:pt x="20665" y="8669"/>
                      <a:pt x="20672" y="8638"/>
                      <a:pt x="20680" y="8606"/>
                    </a:cubicBezTo>
                    <a:cubicBezTo>
                      <a:pt x="20687" y="8575"/>
                      <a:pt x="20694" y="8544"/>
                      <a:pt x="20702" y="8512"/>
                    </a:cubicBezTo>
                    <a:cubicBezTo>
                      <a:pt x="20709" y="8481"/>
                      <a:pt x="20716" y="8450"/>
                      <a:pt x="20724" y="8419"/>
                    </a:cubicBezTo>
                    <a:cubicBezTo>
                      <a:pt x="20731" y="8387"/>
                      <a:pt x="20738" y="8356"/>
                      <a:pt x="20745" y="8325"/>
                    </a:cubicBezTo>
                    <a:lnTo>
                      <a:pt x="20986" y="8776"/>
                    </a:lnTo>
                    <a:lnTo>
                      <a:pt x="21213" y="9131"/>
                    </a:lnTo>
                    <a:lnTo>
                      <a:pt x="21600" y="9722"/>
                    </a:lnTo>
                    <a:cubicBezTo>
                      <a:pt x="21501" y="8992"/>
                      <a:pt x="21336" y="8276"/>
                      <a:pt x="21109" y="7584"/>
                    </a:cubicBezTo>
                    <a:cubicBezTo>
                      <a:pt x="20881" y="6892"/>
                      <a:pt x="20592" y="6222"/>
                      <a:pt x="20242" y="5586"/>
                    </a:cubicBezTo>
                    <a:cubicBezTo>
                      <a:pt x="19531" y="4296"/>
                      <a:pt x="18587" y="3166"/>
                      <a:pt x="17463" y="2263"/>
                    </a:cubicBezTo>
                    <a:cubicBezTo>
                      <a:pt x="16830" y="1740"/>
                      <a:pt x="16142" y="1296"/>
                      <a:pt x="15412" y="940"/>
                    </a:cubicBezTo>
                    <a:cubicBezTo>
                      <a:pt x="14755" y="618"/>
                      <a:pt x="14068" y="370"/>
                      <a:pt x="13362" y="198"/>
                    </a:cubicBezTo>
                    <a:close/>
                    <a:moveTo>
                      <a:pt x="11804" y="1057"/>
                    </a:moveTo>
                    <a:lnTo>
                      <a:pt x="11750" y="1113"/>
                    </a:lnTo>
                    <a:lnTo>
                      <a:pt x="11759" y="1218"/>
                    </a:lnTo>
                    <a:cubicBezTo>
                      <a:pt x="11781" y="1238"/>
                      <a:pt x="11806" y="1254"/>
                      <a:pt x="11833" y="1266"/>
                    </a:cubicBezTo>
                    <a:cubicBezTo>
                      <a:pt x="11879" y="1285"/>
                      <a:pt x="11929" y="1290"/>
                      <a:pt x="11977" y="1282"/>
                    </a:cubicBezTo>
                    <a:lnTo>
                      <a:pt x="12032" y="1234"/>
                    </a:lnTo>
                    <a:lnTo>
                      <a:pt x="12014" y="1116"/>
                    </a:lnTo>
                    <a:lnTo>
                      <a:pt x="11933" y="1139"/>
                    </a:lnTo>
                    <a:lnTo>
                      <a:pt x="11880" y="1116"/>
                    </a:lnTo>
                    <a:lnTo>
                      <a:pt x="11804" y="1057"/>
                    </a:lnTo>
                    <a:close/>
                    <a:moveTo>
                      <a:pt x="11645" y="1218"/>
                    </a:moveTo>
                    <a:lnTo>
                      <a:pt x="11557" y="1256"/>
                    </a:lnTo>
                    <a:lnTo>
                      <a:pt x="11543" y="1328"/>
                    </a:lnTo>
                    <a:lnTo>
                      <a:pt x="11647" y="1352"/>
                    </a:lnTo>
                    <a:lnTo>
                      <a:pt x="11795" y="1365"/>
                    </a:lnTo>
                    <a:lnTo>
                      <a:pt x="11855" y="1336"/>
                    </a:lnTo>
                    <a:lnTo>
                      <a:pt x="11731" y="1290"/>
                    </a:lnTo>
                    <a:lnTo>
                      <a:pt x="11645" y="1218"/>
                    </a:lnTo>
                    <a:close/>
                    <a:moveTo>
                      <a:pt x="13188" y="1253"/>
                    </a:moveTo>
                    <a:lnTo>
                      <a:pt x="13232" y="1337"/>
                    </a:lnTo>
                    <a:lnTo>
                      <a:pt x="13303" y="1401"/>
                    </a:lnTo>
                    <a:lnTo>
                      <a:pt x="13410" y="1395"/>
                    </a:lnTo>
                    <a:lnTo>
                      <a:pt x="13343" y="1253"/>
                    </a:lnTo>
                    <a:lnTo>
                      <a:pt x="13188" y="1253"/>
                    </a:lnTo>
                    <a:close/>
                    <a:moveTo>
                      <a:pt x="10974" y="1332"/>
                    </a:moveTo>
                    <a:cubicBezTo>
                      <a:pt x="10944" y="1326"/>
                      <a:pt x="10912" y="1334"/>
                      <a:pt x="10886" y="1356"/>
                    </a:cubicBezTo>
                    <a:lnTo>
                      <a:pt x="10765" y="1364"/>
                    </a:lnTo>
                    <a:lnTo>
                      <a:pt x="10647" y="1405"/>
                    </a:lnTo>
                    <a:lnTo>
                      <a:pt x="10573" y="1441"/>
                    </a:lnTo>
                    <a:lnTo>
                      <a:pt x="10428" y="1424"/>
                    </a:lnTo>
                    <a:lnTo>
                      <a:pt x="10416" y="1513"/>
                    </a:lnTo>
                    <a:lnTo>
                      <a:pt x="10419" y="1633"/>
                    </a:lnTo>
                    <a:lnTo>
                      <a:pt x="10497" y="1660"/>
                    </a:lnTo>
                    <a:lnTo>
                      <a:pt x="10553" y="1768"/>
                    </a:lnTo>
                    <a:lnTo>
                      <a:pt x="10553" y="1844"/>
                    </a:lnTo>
                    <a:lnTo>
                      <a:pt x="10686" y="1833"/>
                    </a:lnTo>
                    <a:lnTo>
                      <a:pt x="10707" y="1655"/>
                    </a:lnTo>
                    <a:lnTo>
                      <a:pt x="10788" y="1614"/>
                    </a:lnTo>
                    <a:lnTo>
                      <a:pt x="10821" y="1725"/>
                    </a:lnTo>
                    <a:lnTo>
                      <a:pt x="10904" y="1795"/>
                    </a:lnTo>
                    <a:lnTo>
                      <a:pt x="10992" y="1748"/>
                    </a:lnTo>
                    <a:cubicBezTo>
                      <a:pt x="10989" y="1718"/>
                      <a:pt x="10982" y="1688"/>
                      <a:pt x="10969" y="1661"/>
                    </a:cubicBezTo>
                    <a:cubicBezTo>
                      <a:pt x="10954" y="1628"/>
                      <a:pt x="10932" y="1599"/>
                      <a:pt x="10905" y="1576"/>
                    </a:cubicBezTo>
                    <a:lnTo>
                      <a:pt x="11002" y="1511"/>
                    </a:lnTo>
                    <a:lnTo>
                      <a:pt x="11061" y="1459"/>
                    </a:lnTo>
                    <a:cubicBezTo>
                      <a:pt x="11065" y="1434"/>
                      <a:pt x="11061" y="1409"/>
                      <a:pt x="11049" y="1387"/>
                    </a:cubicBezTo>
                    <a:cubicBezTo>
                      <a:pt x="11033" y="1356"/>
                      <a:pt x="11004" y="1338"/>
                      <a:pt x="10974" y="1332"/>
                    </a:cubicBezTo>
                    <a:close/>
                    <a:moveTo>
                      <a:pt x="12751" y="1394"/>
                    </a:moveTo>
                    <a:lnTo>
                      <a:pt x="12654" y="1434"/>
                    </a:lnTo>
                    <a:lnTo>
                      <a:pt x="12663" y="1514"/>
                    </a:lnTo>
                    <a:lnTo>
                      <a:pt x="12640" y="1582"/>
                    </a:lnTo>
                    <a:lnTo>
                      <a:pt x="12550" y="1610"/>
                    </a:lnTo>
                    <a:lnTo>
                      <a:pt x="12516" y="1661"/>
                    </a:lnTo>
                    <a:lnTo>
                      <a:pt x="12518" y="1768"/>
                    </a:lnTo>
                    <a:lnTo>
                      <a:pt x="12564" y="1841"/>
                    </a:lnTo>
                    <a:lnTo>
                      <a:pt x="12576" y="1913"/>
                    </a:lnTo>
                    <a:lnTo>
                      <a:pt x="12619" y="2015"/>
                    </a:lnTo>
                    <a:lnTo>
                      <a:pt x="12677" y="2137"/>
                    </a:lnTo>
                    <a:lnTo>
                      <a:pt x="12624" y="2171"/>
                    </a:lnTo>
                    <a:lnTo>
                      <a:pt x="12697" y="2243"/>
                    </a:lnTo>
                    <a:lnTo>
                      <a:pt x="12821" y="2296"/>
                    </a:lnTo>
                    <a:lnTo>
                      <a:pt x="12956" y="2362"/>
                    </a:lnTo>
                    <a:cubicBezTo>
                      <a:pt x="12993" y="2365"/>
                      <a:pt x="13029" y="2356"/>
                      <a:pt x="13062" y="2339"/>
                    </a:cubicBezTo>
                    <a:cubicBezTo>
                      <a:pt x="13090" y="2325"/>
                      <a:pt x="13115" y="2304"/>
                      <a:pt x="13135" y="2279"/>
                    </a:cubicBezTo>
                    <a:lnTo>
                      <a:pt x="13039" y="2203"/>
                    </a:lnTo>
                    <a:lnTo>
                      <a:pt x="12882" y="2121"/>
                    </a:lnTo>
                    <a:cubicBezTo>
                      <a:pt x="12846" y="2095"/>
                      <a:pt x="12815" y="2063"/>
                      <a:pt x="12789" y="2026"/>
                    </a:cubicBezTo>
                    <a:cubicBezTo>
                      <a:pt x="12745" y="1964"/>
                      <a:pt x="12718" y="1891"/>
                      <a:pt x="12711" y="1814"/>
                    </a:cubicBezTo>
                    <a:lnTo>
                      <a:pt x="12747" y="1663"/>
                    </a:lnTo>
                    <a:lnTo>
                      <a:pt x="12828" y="1530"/>
                    </a:lnTo>
                    <a:lnTo>
                      <a:pt x="12821" y="1413"/>
                    </a:lnTo>
                    <a:lnTo>
                      <a:pt x="12751" y="1394"/>
                    </a:lnTo>
                    <a:close/>
                    <a:moveTo>
                      <a:pt x="12846" y="2449"/>
                    </a:moveTo>
                    <a:lnTo>
                      <a:pt x="12740" y="2477"/>
                    </a:lnTo>
                    <a:lnTo>
                      <a:pt x="12774" y="2595"/>
                    </a:lnTo>
                    <a:lnTo>
                      <a:pt x="12909" y="2569"/>
                    </a:lnTo>
                    <a:lnTo>
                      <a:pt x="12925" y="2497"/>
                    </a:lnTo>
                    <a:lnTo>
                      <a:pt x="12846" y="2449"/>
                    </a:lnTo>
                    <a:close/>
                    <a:moveTo>
                      <a:pt x="7731" y="2736"/>
                    </a:moveTo>
                    <a:lnTo>
                      <a:pt x="7664" y="2772"/>
                    </a:lnTo>
                    <a:lnTo>
                      <a:pt x="7536" y="2800"/>
                    </a:lnTo>
                    <a:lnTo>
                      <a:pt x="7403" y="2835"/>
                    </a:lnTo>
                    <a:lnTo>
                      <a:pt x="7487" y="2911"/>
                    </a:lnTo>
                    <a:lnTo>
                      <a:pt x="7421" y="2999"/>
                    </a:lnTo>
                    <a:lnTo>
                      <a:pt x="7408" y="3065"/>
                    </a:lnTo>
                    <a:lnTo>
                      <a:pt x="7425" y="3182"/>
                    </a:lnTo>
                    <a:lnTo>
                      <a:pt x="7577" y="3246"/>
                    </a:lnTo>
                    <a:lnTo>
                      <a:pt x="7661" y="3325"/>
                    </a:lnTo>
                    <a:cubicBezTo>
                      <a:pt x="7692" y="3314"/>
                      <a:pt x="7724" y="3304"/>
                      <a:pt x="7755" y="3296"/>
                    </a:cubicBezTo>
                    <a:cubicBezTo>
                      <a:pt x="7813" y="3280"/>
                      <a:pt x="7872" y="3268"/>
                      <a:pt x="7932" y="3259"/>
                    </a:cubicBezTo>
                    <a:cubicBezTo>
                      <a:pt x="7971" y="3260"/>
                      <a:pt x="8010" y="3254"/>
                      <a:pt x="8048" y="3242"/>
                    </a:cubicBezTo>
                    <a:cubicBezTo>
                      <a:pt x="8090" y="3228"/>
                      <a:pt x="8130" y="3206"/>
                      <a:pt x="8165" y="3177"/>
                    </a:cubicBezTo>
                    <a:lnTo>
                      <a:pt x="8191" y="3113"/>
                    </a:lnTo>
                    <a:lnTo>
                      <a:pt x="8179" y="3019"/>
                    </a:lnTo>
                    <a:lnTo>
                      <a:pt x="8169" y="2878"/>
                    </a:lnTo>
                    <a:lnTo>
                      <a:pt x="8076" y="2878"/>
                    </a:lnTo>
                    <a:lnTo>
                      <a:pt x="8032" y="2927"/>
                    </a:lnTo>
                    <a:lnTo>
                      <a:pt x="7979" y="2890"/>
                    </a:lnTo>
                    <a:lnTo>
                      <a:pt x="7898" y="2885"/>
                    </a:lnTo>
                    <a:lnTo>
                      <a:pt x="7844" y="2890"/>
                    </a:lnTo>
                    <a:lnTo>
                      <a:pt x="7739" y="2915"/>
                    </a:lnTo>
                    <a:lnTo>
                      <a:pt x="7752" y="2819"/>
                    </a:lnTo>
                    <a:lnTo>
                      <a:pt x="7731" y="2736"/>
                    </a:lnTo>
                    <a:close/>
                    <a:moveTo>
                      <a:pt x="8436" y="3546"/>
                    </a:moveTo>
                    <a:lnTo>
                      <a:pt x="8362" y="3614"/>
                    </a:lnTo>
                    <a:lnTo>
                      <a:pt x="8359" y="3675"/>
                    </a:lnTo>
                    <a:lnTo>
                      <a:pt x="8355" y="3746"/>
                    </a:lnTo>
                    <a:lnTo>
                      <a:pt x="8399" y="3794"/>
                    </a:lnTo>
                    <a:lnTo>
                      <a:pt x="8452" y="3727"/>
                    </a:lnTo>
                    <a:lnTo>
                      <a:pt x="8497" y="3637"/>
                    </a:lnTo>
                    <a:lnTo>
                      <a:pt x="8542" y="3567"/>
                    </a:lnTo>
                    <a:lnTo>
                      <a:pt x="8436" y="3546"/>
                    </a:lnTo>
                    <a:close/>
                    <a:moveTo>
                      <a:pt x="8844" y="3877"/>
                    </a:moveTo>
                    <a:lnTo>
                      <a:pt x="8755" y="3913"/>
                    </a:lnTo>
                    <a:lnTo>
                      <a:pt x="8716" y="4039"/>
                    </a:lnTo>
                    <a:lnTo>
                      <a:pt x="8792" y="4083"/>
                    </a:lnTo>
                    <a:lnTo>
                      <a:pt x="8856" y="3966"/>
                    </a:lnTo>
                    <a:lnTo>
                      <a:pt x="8844" y="3877"/>
                    </a:lnTo>
                    <a:close/>
                    <a:moveTo>
                      <a:pt x="10871" y="4055"/>
                    </a:moveTo>
                    <a:lnTo>
                      <a:pt x="10834" y="4132"/>
                    </a:lnTo>
                    <a:lnTo>
                      <a:pt x="10881" y="4193"/>
                    </a:lnTo>
                    <a:lnTo>
                      <a:pt x="10972" y="4202"/>
                    </a:lnTo>
                    <a:lnTo>
                      <a:pt x="10968" y="4120"/>
                    </a:lnTo>
                    <a:lnTo>
                      <a:pt x="10871" y="4055"/>
                    </a:lnTo>
                    <a:close/>
                    <a:moveTo>
                      <a:pt x="10788" y="4448"/>
                    </a:moveTo>
                    <a:lnTo>
                      <a:pt x="10730" y="4507"/>
                    </a:lnTo>
                    <a:lnTo>
                      <a:pt x="10711" y="4594"/>
                    </a:lnTo>
                    <a:lnTo>
                      <a:pt x="10730" y="4694"/>
                    </a:lnTo>
                    <a:lnTo>
                      <a:pt x="10784" y="4668"/>
                    </a:lnTo>
                    <a:lnTo>
                      <a:pt x="10840" y="4561"/>
                    </a:lnTo>
                    <a:lnTo>
                      <a:pt x="10852" y="4474"/>
                    </a:lnTo>
                    <a:lnTo>
                      <a:pt x="10788" y="4448"/>
                    </a:lnTo>
                    <a:close/>
                    <a:moveTo>
                      <a:pt x="9401" y="7147"/>
                    </a:moveTo>
                    <a:lnTo>
                      <a:pt x="9307" y="7216"/>
                    </a:lnTo>
                    <a:lnTo>
                      <a:pt x="9256" y="7286"/>
                    </a:lnTo>
                    <a:lnTo>
                      <a:pt x="9310" y="7402"/>
                    </a:lnTo>
                    <a:lnTo>
                      <a:pt x="9356" y="7574"/>
                    </a:lnTo>
                    <a:lnTo>
                      <a:pt x="9253" y="7495"/>
                    </a:lnTo>
                    <a:lnTo>
                      <a:pt x="9180" y="7595"/>
                    </a:lnTo>
                    <a:lnTo>
                      <a:pt x="9195" y="7728"/>
                    </a:lnTo>
                    <a:lnTo>
                      <a:pt x="9119" y="7961"/>
                    </a:lnTo>
                    <a:lnTo>
                      <a:pt x="9238" y="8038"/>
                    </a:lnTo>
                    <a:cubicBezTo>
                      <a:pt x="9270" y="8022"/>
                      <a:pt x="9299" y="8002"/>
                      <a:pt x="9325" y="7977"/>
                    </a:cubicBezTo>
                    <a:cubicBezTo>
                      <a:pt x="9372" y="7934"/>
                      <a:pt x="9408" y="7879"/>
                      <a:pt x="9430" y="7817"/>
                    </a:cubicBezTo>
                    <a:cubicBezTo>
                      <a:pt x="9437" y="7791"/>
                      <a:pt x="9442" y="7764"/>
                      <a:pt x="9445" y="7737"/>
                    </a:cubicBezTo>
                    <a:cubicBezTo>
                      <a:pt x="9452" y="7683"/>
                      <a:pt x="9452" y="7628"/>
                      <a:pt x="9445" y="7574"/>
                    </a:cubicBezTo>
                    <a:cubicBezTo>
                      <a:pt x="9436" y="7539"/>
                      <a:pt x="9431" y="7503"/>
                      <a:pt x="9430" y="7467"/>
                    </a:cubicBezTo>
                    <a:cubicBezTo>
                      <a:pt x="9429" y="7423"/>
                      <a:pt x="9434" y="7379"/>
                      <a:pt x="9445" y="7337"/>
                    </a:cubicBezTo>
                    <a:lnTo>
                      <a:pt x="9467" y="7244"/>
                    </a:lnTo>
                    <a:lnTo>
                      <a:pt x="9401" y="7147"/>
                    </a:lnTo>
                    <a:close/>
                    <a:moveTo>
                      <a:pt x="8622" y="7534"/>
                    </a:moveTo>
                    <a:lnTo>
                      <a:pt x="8551" y="7572"/>
                    </a:lnTo>
                    <a:lnTo>
                      <a:pt x="8441" y="7586"/>
                    </a:lnTo>
                    <a:lnTo>
                      <a:pt x="8325" y="7622"/>
                    </a:lnTo>
                    <a:lnTo>
                      <a:pt x="8254" y="7759"/>
                    </a:lnTo>
                    <a:cubicBezTo>
                      <a:pt x="8278" y="7808"/>
                      <a:pt x="8327" y="7838"/>
                      <a:pt x="8380" y="7833"/>
                    </a:cubicBezTo>
                    <a:cubicBezTo>
                      <a:pt x="8426" y="7829"/>
                      <a:pt x="8466" y="7798"/>
                      <a:pt x="8484" y="7753"/>
                    </a:cubicBezTo>
                    <a:lnTo>
                      <a:pt x="8582" y="7682"/>
                    </a:lnTo>
                    <a:lnTo>
                      <a:pt x="8667" y="7603"/>
                    </a:lnTo>
                    <a:lnTo>
                      <a:pt x="8622" y="7534"/>
                    </a:lnTo>
                    <a:close/>
                    <a:moveTo>
                      <a:pt x="8136" y="7861"/>
                    </a:moveTo>
                    <a:lnTo>
                      <a:pt x="8035" y="7952"/>
                    </a:lnTo>
                    <a:lnTo>
                      <a:pt x="8173" y="8009"/>
                    </a:lnTo>
                    <a:lnTo>
                      <a:pt x="8136" y="7861"/>
                    </a:lnTo>
                    <a:close/>
                    <a:moveTo>
                      <a:pt x="13424" y="8434"/>
                    </a:moveTo>
                    <a:lnTo>
                      <a:pt x="13321" y="8461"/>
                    </a:lnTo>
                    <a:lnTo>
                      <a:pt x="13211" y="8500"/>
                    </a:lnTo>
                    <a:lnTo>
                      <a:pt x="13039" y="8550"/>
                    </a:lnTo>
                    <a:lnTo>
                      <a:pt x="12957" y="8653"/>
                    </a:lnTo>
                    <a:lnTo>
                      <a:pt x="13012" y="8739"/>
                    </a:lnTo>
                    <a:cubicBezTo>
                      <a:pt x="13051" y="8770"/>
                      <a:pt x="13101" y="8779"/>
                      <a:pt x="13146" y="8764"/>
                    </a:cubicBezTo>
                    <a:cubicBezTo>
                      <a:pt x="13184" y="8751"/>
                      <a:pt x="13215" y="8721"/>
                      <a:pt x="13233" y="8684"/>
                    </a:cubicBezTo>
                    <a:cubicBezTo>
                      <a:pt x="13254" y="8653"/>
                      <a:pt x="13278" y="8625"/>
                      <a:pt x="13306" y="8600"/>
                    </a:cubicBezTo>
                    <a:cubicBezTo>
                      <a:pt x="13333" y="8576"/>
                      <a:pt x="13363" y="8556"/>
                      <a:pt x="13395" y="8539"/>
                    </a:cubicBezTo>
                    <a:lnTo>
                      <a:pt x="13424" y="8434"/>
                    </a:lnTo>
                    <a:close/>
                    <a:moveTo>
                      <a:pt x="10102" y="8520"/>
                    </a:moveTo>
                    <a:lnTo>
                      <a:pt x="10039" y="8604"/>
                    </a:lnTo>
                    <a:lnTo>
                      <a:pt x="10094" y="8677"/>
                    </a:lnTo>
                    <a:lnTo>
                      <a:pt x="10183" y="8677"/>
                    </a:lnTo>
                    <a:lnTo>
                      <a:pt x="10205" y="8591"/>
                    </a:lnTo>
                    <a:lnTo>
                      <a:pt x="10102" y="8520"/>
                    </a:lnTo>
                    <a:close/>
                    <a:moveTo>
                      <a:pt x="21169" y="9862"/>
                    </a:moveTo>
                    <a:lnTo>
                      <a:pt x="21146" y="9998"/>
                    </a:lnTo>
                    <a:lnTo>
                      <a:pt x="21183" y="10118"/>
                    </a:lnTo>
                    <a:lnTo>
                      <a:pt x="21250" y="10302"/>
                    </a:lnTo>
                    <a:lnTo>
                      <a:pt x="21222" y="10447"/>
                    </a:lnTo>
                    <a:lnTo>
                      <a:pt x="21287" y="10655"/>
                    </a:lnTo>
                    <a:lnTo>
                      <a:pt x="21315" y="10532"/>
                    </a:lnTo>
                    <a:lnTo>
                      <a:pt x="21298" y="10444"/>
                    </a:lnTo>
                    <a:lnTo>
                      <a:pt x="21335" y="10329"/>
                    </a:lnTo>
                    <a:lnTo>
                      <a:pt x="21281" y="10210"/>
                    </a:lnTo>
                    <a:lnTo>
                      <a:pt x="21245" y="9981"/>
                    </a:lnTo>
                    <a:lnTo>
                      <a:pt x="21169" y="9862"/>
                    </a:lnTo>
                    <a:close/>
                    <a:moveTo>
                      <a:pt x="0" y="11275"/>
                    </a:moveTo>
                    <a:cubicBezTo>
                      <a:pt x="0" y="12499"/>
                      <a:pt x="177" y="13717"/>
                      <a:pt x="524" y="14885"/>
                    </a:cubicBezTo>
                    <a:cubicBezTo>
                      <a:pt x="706" y="15497"/>
                      <a:pt x="934" y="16091"/>
                      <a:pt x="1210" y="16659"/>
                    </a:cubicBezTo>
                    <a:cubicBezTo>
                      <a:pt x="1482" y="17217"/>
                      <a:pt x="1800" y="17750"/>
                      <a:pt x="2161" y="18251"/>
                    </a:cubicBezTo>
                    <a:lnTo>
                      <a:pt x="2115" y="17775"/>
                    </a:lnTo>
                    <a:lnTo>
                      <a:pt x="2097" y="17506"/>
                    </a:lnTo>
                    <a:lnTo>
                      <a:pt x="2092" y="17376"/>
                    </a:lnTo>
                    <a:lnTo>
                      <a:pt x="2005" y="17211"/>
                    </a:lnTo>
                    <a:lnTo>
                      <a:pt x="2011" y="17102"/>
                    </a:lnTo>
                    <a:lnTo>
                      <a:pt x="1996" y="16966"/>
                    </a:lnTo>
                    <a:lnTo>
                      <a:pt x="1956" y="16852"/>
                    </a:lnTo>
                    <a:lnTo>
                      <a:pt x="1885" y="16694"/>
                    </a:lnTo>
                    <a:lnTo>
                      <a:pt x="1932" y="16631"/>
                    </a:lnTo>
                    <a:cubicBezTo>
                      <a:pt x="1948" y="16580"/>
                      <a:pt x="1958" y="16527"/>
                      <a:pt x="1961" y="16474"/>
                    </a:cubicBezTo>
                    <a:cubicBezTo>
                      <a:pt x="1964" y="16428"/>
                      <a:pt x="1963" y="16383"/>
                      <a:pt x="1956" y="16337"/>
                    </a:cubicBezTo>
                    <a:cubicBezTo>
                      <a:pt x="1958" y="16274"/>
                      <a:pt x="1969" y="16211"/>
                      <a:pt x="1989" y="16151"/>
                    </a:cubicBezTo>
                    <a:cubicBezTo>
                      <a:pt x="2009" y="16097"/>
                      <a:pt x="2035" y="16046"/>
                      <a:pt x="2057" y="15993"/>
                    </a:cubicBezTo>
                    <a:cubicBezTo>
                      <a:pt x="2080" y="15936"/>
                      <a:pt x="2098" y="15876"/>
                      <a:pt x="2102" y="15815"/>
                    </a:cubicBezTo>
                    <a:cubicBezTo>
                      <a:pt x="2106" y="15757"/>
                      <a:pt x="2098" y="15699"/>
                      <a:pt x="2079" y="15644"/>
                    </a:cubicBezTo>
                    <a:lnTo>
                      <a:pt x="2041" y="15473"/>
                    </a:lnTo>
                    <a:lnTo>
                      <a:pt x="1964" y="15342"/>
                    </a:lnTo>
                    <a:lnTo>
                      <a:pt x="1812" y="15197"/>
                    </a:lnTo>
                    <a:lnTo>
                      <a:pt x="1692" y="15083"/>
                    </a:lnTo>
                    <a:lnTo>
                      <a:pt x="1617" y="14899"/>
                    </a:lnTo>
                    <a:lnTo>
                      <a:pt x="1567" y="14788"/>
                    </a:lnTo>
                    <a:lnTo>
                      <a:pt x="1544" y="14639"/>
                    </a:lnTo>
                    <a:lnTo>
                      <a:pt x="1461" y="14514"/>
                    </a:lnTo>
                    <a:lnTo>
                      <a:pt x="1272" y="14291"/>
                    </a:lnTo>
                    <a:lnTo>
                      <a:pt x="1203" y="14210"/>
                    </a:lnTo>
                    <a:lnTo>
                      <a:pt x="1163" y="14149"/>
                    </a:lnTo>
                    <a:lnTo>
                      <a:pt x="1088" y="14082"/>
                    </a:lnTo>
                    <a:lnTo>
                      <a:pt x="1030" y="14002"/>
                    </a:lnTo>
                    <a:lnTo>
                      <a:pt x="993" y="13898"/>
                    </a:lnTo>
                    <a:lnTo>
                      <a:pt x="972" y="13809"/>
                    </a:lnTo>
                    <a:lnTo>
                      <a:pt x="935" y="13707"/>
                    </a:lnTo>
                    <a:cubicBezTo>
                      <a:pt x="916" y="13681"/>
                      <a:pt x="897" y="13654"/>
                      <a:pt x="878" y="13628"/>
                    </a:cubicBezTo>
                    <a:cubicBezTo>
                      <a:pt x="850" y="13588"/>
                      <a:pt x="822" y="13548"/>
                      <a:pt x="795" y="13508"/>
                    </a:cubicBezTo>
                    <a:lnTo>
                      <a:pt x="721" y="13368"/>
                    </a:lnTo>
                    <a:cubicBezTo>
                      <a:pt x="686" y="13325"/>
                      <a:pt x="657" y="13275"/>
                      <a:pt x="637" y="13223"/>
                    </a:cubicBezTo>
                    <a:cubicBezTo>
                      <a:pt x="612" y="13159"/>
                      <a:pt x="599" y="13092"/>
                      <a:pt x="597" y="13024"/>
                    </a:cubicBezTo>
                    <a:lnTo>
                      <a:pt x="592" y="12811"/>
                    </a:lnTo>
                    <a:lnTo>
                      <a:pt x="604" y="12571"/>
                    </a:lnTo>
                    <a:lnTo>
                      <a:pt x="609" y="12336"/>
                    </a:lnTo>
                    <a:lnTo>
                      <a:pt x="547" y="12118"/>
                    </a:lnTo>
                    <a:lnTo>
                      <a:pt x="560" y="11966"/>
                    </a:lnTo>
                    <a:lnTo>
                      <a:pt x="376" y="11706"/>
                    </a:lnTo>
                    <a:lnTo>
                      <a:pt x="0" y="11275"/>
                    </a:lnTo>
                    <a:close/>
                    <a:moveTo>
                      <a:pt x="15048" y="16671"/>
                    </a:moveTo>
                    <a:lnTo>
                      <a:pt x="14992" y="16735"/>
                    </a:lnTo>
                    <a:lnTo>
                      <a:pt x="15024" y="16849"/>
                    </a:lnTo>
                    <a:lnTo>
                      <a:pt x="15131" y="16839"/>
                    </a:lnTo>
                    <a:lnTo>
                      <a:pt x="15142" y="16721"/>
                    </a:lnTo>
                    <a:lnTo>
                      <a:pt x="15048" y="16671"/>
                    </a:lnTo>
                    <a:close/>
                    <a:moveTo>
                      <a:pt x="16481" y="17584"/>
                    </a:moveTo>
                    <a:lnTo>
                      <a:pt x="16457" y="17658"/>
                    </a:lnTo>
                    <a:lnTo>
                      <a:pt x="16430" y="17760"/>
                    </a:lnTo>
                    <a:lnTo>
                      <a:pt x="16406" y="17848"/>
                    </a:lnTo>
                    <a:lnTo>
                      <a:pt x="16333" y="17884"/>
                    </a:lnTo>
                    <a:lnTo>
                      <a:pt x="16291" y="17933"/>
                    </a:lnTo>
                    <a:lnTo>
                      <a:pt x="16230" y="18054"/>
                    </a:lnTo>
                    <a:cubicBezTo>
                      <a:pt x="16214" y="18108"/>
                      <a:pt x="16183" y="18155"/>
                      <a:pt x="16142" y="18189"/>
                    </a:cubicBezTo>
                    <a:cubicBezTo>
                      <a:pt x="16106" y="18219"/>
                      <a:pt x="16064" y="18238"/>
                      <a:pt x="16024" y="18261"/>
                    </a:cubicBezTo>
                    <a:cubicBezTo>
                      <a:pt x="15966" y="18294"/>
                      <a:pt x="15913" y="18336"/>
                      <a:pt x="15854" y="18368"/>
                    </a:cubicBezTo>
                    <a:cubicBezTo>
                      <a:pt x="15805" y="18394"/>
                      <a:pt x="15751" y="18414"/>
                      <a:pt x="15704" y="18445"/>
                    </a:cubicBezTo>
                    <a:cubicBezTo>
                      <a:pt x="15667" y="18468"/>
                      <a:pt x="15635" y="18498"/>
                      <a:pt x="15608" y="18534"/>
                    </a:cubicBezTo>
                    <a:cubicBezTo>
                      <a:pt x="15623" y="18573"/>
                      <a:pt x="15624" y="18617"/>
                      <a:pt x="15609" y="18657"/>
                    </a:cubicBezTo>
                    <a:cubicBezTo>
                      <a:pt x="15594" y="18699"/>
                      <a:pt x="15562" y="18733"/>
                      <a:pt x="15523" y="18751"/>
                    </a:cubicBezTo>
                    <a:lnTo>
                      <a:pt x="15491" y="18850"/>
                    </a:lnTo>
                    <a:lnTo>
                      <a:pt x="15503" y="18955"/>
                    </a:lnTo>
                    <a:lnTo>
                      <a:pt x="15570" y="19139"/>
                    </a:lnTo>
                    <a:cubicBezTo>
                      <a:pt x="15553" y="19168"/>
                      <a:pt x="15534" y="19197"/>
                      <a:pt x="15514" y="19224"/>
                    </a:cubicBezTo>
                    <a:cubicBezTo>
                      <a:pt x="15483" y="19265"/>
                      <a:pt x="15449" y="19303"/>
                      <a:pt x="15405" y="19327"/>
                    </a:cubicBezTo>
                    <a:cubicBezTo>
                      <a:pt x="15371" y="19345"/>
                      <a:pt x="15332" y="19354"/>
                      <a:pt x="15298" y="19374"/>
                    </a:cubicBezTo>
                    <a:cubicBezTo>
                      <a:pt x="15263" y="19395"/>
                      <a:pt x="15235" y="19428"/>
                      <a:pt x="15219" y="19467"/>
                    </a:cubicBezTo>
                    <a:lnTo>
                      <a:pt x="15232" y="19572"/>
                    </a:lnTo>
                    <a:lnTo>
                      <a:pt x="15292" y="19689"/>
                    </a:lnTo>
                    <a:lnTo>
                      <a:pt x="15264" y="19885"/>
                    </a:lnTo>
                    <a:lnTo>
                      <a:pt x="15350" y="19975"/>
                    </a:lnTo>
                    <a:lnTo>
                      <a:pt x="15452" y="19999"/>
                    </a:lnTo>
                    <a:lnTo>
                      <a:pt x="15539" y="19979"/>
                    </a:lnTo>
                    <a:lnTo>
                      <a:pt x="15600" y="19902"/>
                    </a:lnTo>
                    <a:cubicBezTo>
                      <a:pt x="15619" y="19902"/>
                      <a:pt x="15638" y="19901"/>
                      <a:pt x="15657" y="19897"/>
                    </a:cubicBezTo>
                    <a:cubicBezTo>
                      <a:pt x="15686" y="19890"/>
                      <a:pt x="15715" y="19878"/>
                      <a:pt x="15741" y="19862"/>
                    </a:cubicBezTo>
                    <a:cubicBezTo>
                      <a:pt x="15772" y="19849"/>
                      <a:pt x="15800" y="19828"/>
                      <a:pt x="15823" y="19801"/>
                    </a:cubicBezTo>
                    <a:cubicBezTo>
                      <a:pt x="15878" y="19733"/>
                      <a:pt x="15891" y="19637"/>
                      <a:pt x="15854" y="19556"/>
                    </a:cubicBezTo>
                    <a:cubicBezTo>
                      <a:pt x="15911" y="19485"/>
                      <a:pt x="15961" y="19408"/>
                      <a:pt x="16002" y="19327"/>
                    </a:cubicBezTo>
                    <a:cubicBezTo>
                      <a:pt x="16049" y="19235"/>
                      <a:pt x="16087" y="19138"/>
                      <a:pt x="16131" y="19046"/>
                    </a:cubicBezTo>
                    <a:cubicBezTo>
                      <a:pt x="16156" y="18995"/>
                      <a:pt x="16182" y="18946"/>
                      <a:pt x="16209" y="18897"/>
                    </a:cubicBezTo>
                    <a:cubicBezTo>
                      <a:pt x="16253" y="18817"/>
                      <a:pt x="16297" y="18738"/>
                      <a:pt x="16338" y="18657"/>
                    </a:cubicBezTo>
                    <a:cubicBezTo>
                      <a:pt x="16362" y="18608"/>
                      <a:pt x="16385" y="18559"/>
                      <a:pt x="16407" y="18509"/>
                    </a:cubicBezTo>
                    <a:lnTo>
                      <a:pt x="16481" y="18420"/>
                    </a:lnTo>
                    <a:lnTo>
                      <a:pt x="16538" y="18315"/>
                    </a:lnTo>
                    <a:cubicBezTo>
                      <a:pt x="16538" y="18293"/>
                      <a:pt x="16545" y="18272"/>
                      <a:pt x="16559" y="18255"/>
                    </a:cubicBezTo>
                    <a:cubicBezTo>
                      <a:pt x="16582" y="18228"/>
                      <a:pt x="16619" y="18220"/>
                      <a:pt x="16651" y="18234"/>
                    </a:cubicBezTo>
                    <a:lnTo>
                      <a:pt x="16676" y="18122"/>
                    </a:lnTo>
                    <a:lnTo>
                      <a:pt x="16676" y="17930"/>
                    </a:lnTo>
                    <a:lnTo>
                      <a:pt x="16619" y="17758"/>
                    </a:lnTo>
                    <a:lnTo>
                      <a:pt x="16579" y="17677"/>
                    </a:lnTo>
                    <a:lnTo>
                      <a:pt x="16551" y="17596"/>
                    </a:lnTo>
                    <a:lnTo>
                      <a:pt x="16481" y="17584"/>
                    </a:lnTo>
                    <a:close/>
                    <a:moveTo>
                      <a:pt x="15714" y="17811"/>
                    </a:moveTo>
                    <a:lnTo>
                      <a:pt x="15664" y="17875"/>
                    </a:lnTo>
                    <a:lnTo>
                      <a:pt x="15664" y="17957"/>
                    </a:lnTo>
                    <a:lnTo>
                      <a:pt x="15745" y="17925"/>
                    </a:lnTo>
                    <a:lnTo>
                      <a:pt x="15802" y="17849"/>
                    </a:lnTo>
                    <a:lnTo>
                      <a:pt x="15714" y="17811"/>
                    </a:lnTo>
                    <a:close/>
                    <a:moveTo>
                      <a:pt x="15821" y="17892"/>
                    </a:moveTo>
                    <a:lnTo>
                      <a:pt x="15765" y="17964"/>
                    </a:lnTo>
                    <a:lnTo>
                      <a:pt x="15806" y="18038"/>
                    </a:lnTo>
                    <a:lnTo>
                      <a:pt x="15904" y="17966"/>
                    </a:lnTo>
                    <a:lnTo>
                      <a:pt x="15821" y="17892"/>
                    </a:lnTo>
                    <a:close/>
                    <a:moveTo>
                      <a:pt x="17584" y="18546"/>
                    </a:moveTo>
                    <a:lnTo>
                      <a:pt x="17515" y="18582"/>
                    </a:lnTo>
                    <a:lnTo>
                      <a:pt x="17466" y="18667"/>
                    </a:lnTo>
                    <a:lnTo>
                      <a:pt x="17478" y="18750"/>
                    </a:lnTo>
                    <a:lnTo>
                      <a:pt x="17548" y="18720"/>
                    </a:lnTo>
                    <a:lnTo>
                      <a:pt x="17616" y="18613"/>
                    </a:lnTo>
                    <a:lnTo>
                      <a:pt x="17584" y="18546"/>
                    </a:lnTo>
                    <a:close/>
                    <a:moveTo>
                      <a:pt x="17220" y="18796"/>
                    </a:moveTo>
                    <a:lnTo>
                      <a:pt x="17155" y="18839"/>
                    </a:lnTo>
                    <a:lnTo>
                      <a:pt x="17126" y="18942"/>
                    </a:lnTo>
                    <a:lnTo>
                      <a:pt x="17219" y="18905"/>
                    </a:lnTo>
                    <a:lnTo>
                      <a:pt x="17263" y="18855"/>
                    </a:lnTo>
                    <a:lnTo>
                      <a:pt x="17220" y="187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45720" rIns="45720" anchor="ctr"/>
              <a:lstStyle>
                <a:lvl1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defTabSz="455613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4572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9144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13716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1828800" indent="914400" algn="ctr" defTabSz="455613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l"/>
                <a:endParaRPr lang="ru-RU" altLang="ru-RU" sz="8400" b="0">
                  <a:solidFill>
                    <a:srgbClr val="07070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F4503556-E60E-F140-8609-EBAAE2A7F52A}"/>
                </a:ext>
              </a:extLst>
            </p:cNvPr>
            <p:cNvGrpSpPr/>
            <p:nvPr/>
          </p:nvGrpSpPr>
          <p:grpSpPr>
            <a:xfrm>
              <a:off x="19031281" y="5003626"/>
              <a:ext cx="681588" cy="681588"/>
              <a:chOff x="8748610" y="2340090"/>
              <a:chExt cx="681588" cy="681588"/>
            </a:xfrm>
          </p:grpSpPr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B782A6A3-E380-2A47-A7B8-C609836AE741}"/>
                  </a:ext>
                </a:extLst>
              </p:cNvPr>
              <p:cNvSpPr/>
              <p:nvPr/>
            </p:nvSpPr>
            <p:spPr>
              <a:xfrm>
                <a:off x="8748610" y="2340090"/>
                <a:ext cx="681588" cy="68158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  <a:miter lim="400000"/>
              </a:ln>
              <a:effectLst/>
            </p:spPr>
            <p:txBody>
              <a:bodyPr lIns="50800" tIns="50800" rIns="50800" bIns="50800" rtlCol="0" anchor="ctr"/>
              <a:lstStyle/>
              <a:p>
                <a:pPr algn="ctr"/>
                <a:endParaRPr lang="ru-RU"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Text Box 3">
                <a:extLst>
                  <a:ext uri="{FF2B5EF4-FFF2-40B4-BE49-F238E27FC236}">
                    <a16:creationId xmlns:a16="http://schemas.microsoft.com/office/drawing/2014/main" id="{782C338D-6FB0-A34F-B024-1A826205B6E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48610" y="2382063"/>
                <a:ext cx="681588" cy="594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algn="ctr" eaLnBrk="1">
                  <a:lnSpc>
                    <a:spcPct val="120000"/>
                  </a:lnSpc>
                  <a:defRPr/>
                </a:pPr>
                <a:r>
                  <a:rPr lang="en-US" altLang="x-none" sz="2800" b="1" dirty="0">
                    <a:solidFill>
                      <a:srgbClr val="FFFFFF"/>
                    </a:solidFill>
                    <a:latin typeface="Titillium Bd" pitchFamily="2" charset="0"/>
                    <a:ea typeface="Open Sans" panose="020B0606030504020204" pitchFamily="34" charset="0"/>
                    <a:cs typeface="Open Sans" panose="020B0606030504020204" pitchFamily="34" charset="0"/>
                    <a:sym typeface="Poppins Medium" charset="0"/>
                  </a:rPr>
                  <a:t>3</a:t>
                </a:r>
                <a:endParaRPr lang="x-none" altLang="x-none" sz="2800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 Medium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071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LOGISTIC - blue">
      <a:dk1>
        <a:srgbClr val="30363F"/>
      </a:dk1>
      <a:lt1>
        <a:srgbClr val="F7F7F7"/>
      </a:lt1>
      <a:dk2>
        <a:srgbClr val="636C70"/>
      </a:dk2>
      <a:lt2>
        <a:srgbClr val="D0D5DD"/>
      </a:lt2>
      <a:accent1>
        <a:srgbClr val="25B9EC"/>
      </a:accent1>
      <a:accent2>
        <a:srgbClr val="25B9EC"/>
      </a:accent2>
      <a:accent3>
        <a:srgbClr val="25B9EC"/>
      </a:accent3>
      <a:accent4>
        <a:srgbClr val="25B9EC"/>
      </a:accent4>
      <a:accent5>
        <a:srgbClr val="25B9EC"/>
      </a:accent5>
      <a:accent6>
        <a:srgbClr val="EEEDF4"/>
      </a:accent6>
      <a:hlink>
        <a:srgbClr val="25B9EC"/>
      </a:hlink>
      <a:folHlink>
        <a:srgbClr val="95D3F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5"/>
          </a:solidFill>
          <a:miter lim="400000"/>
        </a:ln>
      </a:spPr>
      <a:bodyPr lIns="50800" tIns="50800" rIns="50800" bIns="50800" anchor="ctr"/>
      <a:lstStyle>
        <a:defPPr algn="ctr">
          <a:defRPr sz="3200" baseline="0">
            <a:solidFill>
              <a:srgbClr val="000000"/>
            </a:solidFill>
            <a:latin typeface="Helvetica Light"/>
            <a:ea typeface="Helvetica Light"/>
            <a:cs typeface="Helvetica Light"/>
            <a:sym typeface="Helvetica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</TotalTime>
  <Words>2550</Words>
  <Application>Microsoft Macintosh PowerPoint</Application>
  <PresentationFormat>Произвольный</PresentationFormat>
  <Paragraphs>558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81" baseType="lpstr">
      <vt:lpstr>Arial</vt:lpstr>
      <vt:lpstr>Calibri</vt:lpstr>
      <vt:lpstr>Helvetica Light</vt:lpstr>
      <vt:lpstr>Helvetica Neue</vt:lpstr>
      <vt:lpstr>Helvetica Neue Medium</vt:lpstr>
      <vt:lpstr>Montserrat</vt:lpstr>
      <vt:lpstr>Montserrat Semi</vt:lpstr>
      <vt:lpstr>Open Sans</vt:lpstr>
      <vt:lpstr>Open Sans Light</vt:lpstr>
      <vt:lpstr>Open Sans Semibold</vt:lpstr>
      <vt:lpstr>Poppins</vt:lpstr>
      <vt:lpstr>Poppins Medium</vt:lpstr>
      <vt:lpstr>Poppins SemiBold</vt:lpstr>
      <vt:lpstr>Titillium</vt:lpstr>
      <vt:lpstr>Titillium Bd</vt:lpstr>
      <vt:lpstr>Titillium Regular Upright</vt:lpstr>
      <vt:lpstr>Wingdings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 Microsoft Office</cp:lastModifiedBy>
  <cp:revision>620</cp:revision>
  <dcterms:modified xsi:type="dcterms:W3CDTF">2018-09-07T07:46:25Z</dcterms:modified>
</cp:coreProperties>
</file>