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752" y="6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>
            <a:extLst>
              <a:ext uri="{FF2B5EF4-FFF2-40B4-BE49-F238E27FC236}">
                <a16:creationId xmlns:a16="http://schemas.microsoft.com/office/drawing/2014/main" id="{7668130A-3C18-C24B-85F3-57C9F7D56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7317" y="6510620"/>
            <a:ext cx="4926" cy="378916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Line 2">
            <a:extLst>
              <a:ext uri="{FF2B5EF4-FFF2-40B4-BE49-F238E27FC236}">
                <a16:creationId xmlns:a16="http://schemas.microsoft.com/office/drawing/2014/main" id="{27F5EAAC-BFB1-374F-9ADD-E50390B084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0334" y="6510620"/>
            <a:ext cx="4926" cy="378916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E2002DB3-DE4E-C045-877F-1CA76135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47" y="6515546"/>
            <a:ext cx="17723829" cy="3784237"/>
          </a:xfrm>
          <a:custGeom>
            <a:avLst/>
            <a:gdLst>
              <a:gd name="T0" fmla="*/ 0 w 15863"/>
              <a:gd name="T1" fmla="*/ 3384 h 3385"/>
              <a:gd name="T2" fmla="*/ 0 w 15863"/>
              <a:gd name="T3" fmla="*/ 0 h 3385"/>
              <a:gd name="T4" fmla="*/ 15862 w 15863"/>
              <a:gd name="T5" fmla="*/ 0 h 3385"/>
              <a:gd name="T6" fmla="*/ 15862 w 15863"/>
              <a:gd name="T7" fmla="*/ 3384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63" h="3385">
                <a:moveTo>
                  <a:pt x="0" y="3384"/>
                </a:moveTo>
                <a:lnTo>
                  <a:pt x="0" y="0"/>
                </a:lnTo>
                <a:lnTo>
                  <a:pt x="15862" y="0"/>
                </a:lnTo>
                <a:lnTo>
                  <a:pt x="15862" y="338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23">
            <a:extLst>
              <a:ext uri="{FF2B5EF4-FFF2-40B4-BE49-F238E27FC236}">
                <a16:creationId xmlns:a16="http://schemas.microsoft.com/office/drawing/2014/main" id="{CA746FC6-449D-E443-AB12-67F4F1F0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045" y="7747394"/>
            <a:ext cx="4163648" cy="1537346"/>
          </a:xfrm>
          <a:custGeom>
            <a:avLst/>
            <a:gdLst>
              <a:gd name="T0" fmla="*/ 3726 w 3727"/>
              <a:gd name="T1" fmla="*/ 1376 h 1377"/>
              <a:gd name="T2" fmla="*/ 0 w 3727"/>
              <a:gd name="T3" fmla="*/ 1376 h 1377"/>
              <a:gd name="T4" fmla="*/ 0 w 3727"/>
              <a:gd name="T5" fmla="*/ 0 h 1377"/>
              <a:gd name="T6" fmla="*/ 3726 w 3727"/>
              <a:gd name="T7" fmla="*/ 0 h 1377"/>
              <a:gd name="T8" fmla="*/ 3726 w 3727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7" h="1377">
                <a:moveTo>
                  <a:pt x="3726" y="1376"/>
                </a:moveTo>
                <a:lnTo>
                  <a:pt x="0" y="1376"/>
                </a:lnTo>
                <a:lnTo>
                  <a:pt x="0" y="0"/>
                </a:lnTo>
                <a:lnTo>
                  <a:pt x="3726" y="0"/>
                </a:lnTo>
                <a:lnTo>
                  <a:pt x="3726" y="13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4">
            <a:extLst>
              <a:ext uri="{FF2B5EF4-FFF2-40B4-BE49-F238E27FC236}">
                <a16:creationId xmlns:a16="http://schemas.microsoft.com/office/drawing/2014/main" id="{528CE64C-FA63-2143-A4E8-2BCCB29E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916" y="7747394"/>
            <a:ext cx="4163648" cy="1537346"/>
          </a:xfrm>
          <a:custGeom>
            <a:avLst/>
            <a:gdLst>
              <a:gd name="T0" fmla="*/ 3727 w 3728"/>
              <a:gd name="T1" fmla="*/ 1376 h 1377"/>
              <a:gd name="T2" fmla="*/ 0 w 3728"/>
              <a:gd name="T3" fmla="*/ 1376 h 1377"/>
              <a:gd name="T4" fmla="*/ 0 w 3728"/>
              <a:gd name="T5" fmla="*/ 0 h 1377"/>
              <a:gd name="T6" fmla="*/ 3727 w 3728"/>
              <a:gd name="T7" fmla="*/ 0 h 1377"/>
              <a:gd name="T8" fmla="*/ 3727 w 3728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8" h="1377">
                <a:moveTo>
                  <a:pt x="3727" y="1376"/>
                </a:moveTo>
                <a:lnTo>
                  <a:pt x="0" y="1376"/>
                </a:lnTo>
                <a:lnTo>
                  <a:pt x="0" y="0"/>
                </a:lnTo>
                <a:lnTo>
                  <a:pt x="3727" y="0"/>
                </a:lnTo>
                <a:lnTo>
                  <a:pt x="3727" y="13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5">
            <a:extLst>
              <a:ext uri="{FF2B5EF4-FFF2-40B4-BE49-F238E27FC236}">
                <a16:creationId xmlns:a16="http://schemas.microsoft.com/office/drawing/2014/main" id="{3A1767CA-7262-C54F-B6A4-2C7EDC86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87" y="7747394"/>
            <a:ext cx="4163645" cy="1537346"/>
          </a:xfrm>
          <a:custGeom>
            <a:avLst/>
            <a:gdLst>
              <a:gd name="T0" fmla="*/ 3726 w 3727"/>
              <a:gd name="T1" fmla="*/ 1376 h 1377"/>
              <a:gd name="T2" fmla="*/ 0 w 3727"/>
              <a:gd name="T3" fmla="*/ 1376 h 1377"/>
              <a:gd name="T4" fmla="*/ 0 w 3727"/>
              <a:gd name="T5" fmla="*/ 0 h 1377"/>
              <a:gd name="T6" fmla="*/ 3726 w 3727"/>
              <a:gd name="T7" fmla="*/ 0 h 1377"/>
              <a:gd name="T8" fmla="*/ 3726 w 3727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7" h="1377">
                <a:moveTo>
                  <a:pt x="3726" y="1376"/>
                </a:moveTo>
                <a:lnTo>
                  <a:pt x="0" y="1376"/>
                </a:lnTo>
                <a:lnTo>
                  <a:pt x="0" y="0"/>
                </a:lnTo>
                <a:lnTo>
                  <a:pt x="3726" y="0"/>
                </a:lnTo>
                <a:lnTo>
                  <a:pt x="3726" y="13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6">
            <a:extLst>
              <a:ext uri="{FF2B5EF4-FFF2-40B4-BE49-F238E27FC236}">
                <a16:creationId xmlns:a16="http://schemas.microsoft.com/office/drawing/2014/main" id="{49155A63-0991-BC44-B8F5-B0A37F76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958" y="7747394"/>
            <a:ext cx="4163645" cy="1537346"/>
          </a:xfrm>
          <a:custGeom>
            <a:avLst/>
            <a:gdLst>
              <a:gd name="T0" fmla="*/ 3727 w 3728"/>
              <a:gd name="T1" fmla="*/ 1376 h 1377"/>
              <a:gd name="T2" fmla="*/ 0 w 3728"/>
              <a:gd name="T3" fmla="*/ 1376 h 1377"/>
              <a:gd name="T4" fmla="*/ 0 w 3728"/>
              <a:gd name="T5" fmla="*/ 0 h 1377"/>
              <a:gd name="T6" fmla="*/ 3727 w 3728"/>
              <a:gd name="T7" fmla="*/ 0 h 1377"/>
              <a:gd name="T8" fmla="*/ 3727 w 3728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8" h="1377">
                <a:moveTo>
                  <a:pt x="3727" y="1376"/>
                </a:moveTo>
                <a:lnTo>
                  <a:pt x="0" y="1376"/>
                </a:lnTo>
                <a:lnTo>
                  <a:pt x="0" y="0"/>
                </a:lnTo>
                <a:lnTo>
                  <a:pt x="3727" y="0"/>
                </a:lnTo>
                <a:lnTo>
                  <a:pt x="3727" y="13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7">
            <a:extLst>
              <a:ext uri="{FF2B5EF4-FFF2-40B4-BE49-F238E27FC236}">
                <a16:creationId xmlns:a16="http://schemas.microsoft.com/office/drawing/2014/main" id="{54FE615A-3CB0-3943-BD42-1EE5B4A5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5319" y="10211090"/>
            <a:ext cx="4163648" cy="1527492"/>
          </a:xfrm>
          <a:custGeom>
            <a:avLst/>
            <a:gdLst>
              <a:gd name="T0" fmla="*/ 3727 w 3728"/>
              <a:gd name="T1" fmla="*/ 1368 h 1369"/>
              <a:gd name="T2" fmla="*/ 0 w 3728"/>
              <a:gd name="T3" fmla="*/ 1368 h 1369"/>
              <a:gd name="T4" fmla="*/ 0 w 3728"/>
              <a:gd name="T5" fmla="*/ 0 h 1369"/>
              <a:gd name="T6" fmla="*/ 3727 w 3728"/>
              <a:gd name="T7" fmla="*/ 0 h 1369"/>
              <a:gd name="T8" fmla="*/ 3727 w 3728"/>
              <a:gd name="T9" fmla="*/ 136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8" h="1369">
                <a:moveTo>
                  <a:pt x="3727" y="1368"/>
                </a:moveTo>
                <a:lnTo>
                  <a:pt x="0" y="1368"/>
                </a:lnTo>
                <a:lnTo>
                  <a:pt x="0" y="0"/>
                </a:lnTo>
                <a:lnTo>
                  <a:pt x="3727" y="0"/>
                </a:lnTo>
                <a:lnTo>
                  <a:pt x="3727" y="13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8">
            <a:extLst>
              <a:ext uri="{FF2B5EF4-FFF2-40B4-BE49-F238E27FC236}">
                <a16:creationId xmlns:a16="http://schemas.microsoft.com/office/drawing/2014/main" id="{3D1A5759-7044-9849-A4AB-DF1BD584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916" y="10211090"/>
            <a:ext cx="4163648" cy="1527492"/>
          </a:xfrm>
          <a:custGeom>
            <a:avLst/>
            <a:gdLst>
              <a:gd name="T0" fmla="*/ 3727 w 3728"/>
              <a:gd name="T1" fmla="*/ 1368 h 1369"/>
              <a:gd name="T2" fmla="*/ 0 w 3728"/>
              <a:gd name="T3" fmla="*/ 1368 h 1369"/>
              <a:gd name="T4" fmla="*/ 0 w 3728"/>
              <a:gd name="T5" fmla="*/ 0 h 1369"/>
              <a:gd name="T6" fmla="*/ 3727 w 3728"/>
              <a:gd name="T7" fmla="*/ 0 h 1369"/>
              <a:gd name="T8" fmla="*/ 3727 w 3728"/>
              <a:gd name="T9" fmla="*/ 136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8" h="1369">
                <a:moveTo>
                  <a:pt x="3727" y="1368"/>
                </a:moveTo>
                <a:lnTo>
                  <a:pt x="0" y="1368"/>
                </a:lnTo>
                <a:lnTo>
                  <a:pt x="0" y="0"/>
                </a:lnTo>
                <a:lnTo>
                  <a:pt x="3727" y="0"/>
                </a:lnTo>
                <a:lnTo>
                  <a:pt x="3727" y="13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9">
            <a:extLst>
              <a:ext uri="{FF2B5EF4-FFF2-40B4-BE49-F238E27FC236}">
                <a16:creationId xmlns:a16="http://schemas.microsoft.com/office/drawing/2014/main" id="{A27BF2F9-85D5-5E4F-B806-B28F4A82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87" y="10211090"/>
            <a:ext cx="4163645" cy="1527492"/>
          </a:xfrm>
          <a:custGeom>
            <a:avLst/>
            <a:gdLst>
              <a:gd name="T0" fmla="*/ 3726 w 3727"/>
              <a:gd name="T1" fmla="*/ 1368 h 1369"/>
              <a:gd name="T2" fmla="*/ 0 w 3727"/>
              <a:gd name="T3" fmla="*/ 1368 h 1369"/>
              <a:gd name="T4" fmla="*/ 0 w 3727"/>
              <a:gd name="T5" fmla="*/ 0 h 1369"/>
              <a:gd name="T6" fmla="*/ 3726 w 3727"/>
              <a:gd name="T7" fmla="*/ 0 h 1369"/>
              <a:gd name="T8" fmla="*/ 3726 w 3727"/>
              <a:gd name="T9" fmla="*/ 136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7" h="1369">
                <a:moveTo>
                  <a:pt x="3726" y="1368"/>
                </a:moveTo>
                <a:lnTo>
                  <a:pt x="0" y="1368"/>
                </a:lnTo>
                <a:lnTo>
                  <a:pt x="0" y="0"/>
                </a:lnTo>
                <a:lnTo>
                  <a:pt x="3726" y="0"/>
                </a:lnTo>
                <a:lnTo>
                  <a:pt x="3726" y="13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30">
            <a:extLst>
              <a:ext uri="{FF2B5EF4-FFF2-40B4-BE49-F238E27FC236}">
                <a16:creationId xmlns:a16="http://schemas.microsoft.com/office/drawing/2014/main" id="{C678EB06-959E-494D-A13A-BA85C183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958" y="10211090"/>
            <a:ext cx="4163645" cy="1527492"/>
          </a:xfrm>
          <a:custGeom>
            <a:avLst/>
            <a:gdLst>
              <a:gd name="T0" fmla="*/ 3727 w 3728"/>
              <a:gd name="T1" fmla="*/ 1368 h 1369"/>
              <a:gd name="T2" fmla="*/ 0 w 3728"/>
              <a:gd name="T3" fmla="*/ 1368 h 1369"/>
              <a:gd name="T4" fmla="*/ 0 w 3728"/>
              <a:gd name="T5" fmla="*/ 0 h 1369"/>
              <a:gd name="T6" fmla="*/ 3727 w 3728"/>
              <a:gd name="T7" fmla="*/ 0 h 1369"/>
              <a:gd name="T8" fmla="*/ 3727 w 3728"/>
              <a:gd name="T9" fmla="*/ 136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8" h="1369">
                <a:moveTo>
                  <a:pt x="3727" y="1368"/>
                </a:moveTo>
                <a:lnTo>
                  <a:pt x="0" y="1368"/>
                </a:lnTo>
                <a:lnTo>
                  <a:pt x="0" y="0"/>
                </a:lnTo>
                <a:lnTo>
                  <a:pt x="3727" y="0"/>
                </a:lnTo>
                <a:lnTo>
                  <a:pt x="3727" y="13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Line 31">
            <a:extLst>
              <a:ext uri="{FF2B5EF4-FFF2-40B4-BE49-F238E27FC236}">
                <a16:creationId xmlns:a16="http://schemas.microsoft.com/office/drawing/2014/main" id="{C6248604-6796-E94C-8B68-23A17FCC0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5204860"/>
            <a:ext cx="4929" cy="130576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3" name="Freeform 32">
            <a:extLst>
              <a:ext uri="{FF2B5EF4-FFF2-40B4-BE49-F238E27FC236}">
                <a16:creationId xmlns:a16="http://schemas.microsoft.com/office/drawing/2014/main" id="{DBFC7275-37CD-324D-AA5B-95C268F8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464" y="4431260"/>
            <a:ext cx="4163648" cy="1537346"/>
          </a:xfrm>
          <a:custGeom>
            <a:avLst/>
            <a:gdLst>
              <a:gd name="T0" fmla="*/ 3725 w 3726"/>
              <a:gd name="T1" fmla="*/ 1376 h 1377"/>
              <a:gd name="T2" fmla="*/ 0 w 3726"/>
              <a:gd name="T3" fmla="*/ 1376 h 1377"/>
              <a:gd name="T4" fmla="*/ 0 w 3726"/>
              <a:gd name="T5" fmla="*/ 0 h 1377"/>
              <a:gd name="T6" fmla="*/ 3725 w 3726"/>
              <a:gd name="T7" fmla="*/ 0 h 1377"/>
              <a:gd name="T8" fmla="*/ 3725 w 3726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6" h="1377">
                <a:moveTo>
                  <a:pt x="3725" y="1376"/>
                </a:moveTo>
                <a:lnTo>
                  <a:pt x="0" y="1376"/>
                </a:lnTo>
                <a:lnTo>
                  <a:pt x="0" y="0"/>
                </a:lnTo>
                <a:lnTo>
                  <a:pt x="3725" y="0"/>
                </a:lnTo>
                <a:lnTo>
                  <a:pt x="3725" y="13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58">
            <a:extLst>
              <a:ext uri="{FF2B5EF4-FFF2-40B4-BE49-F238E27FC236}">
                <a16:creationId xmlns:a16="http://schemas.microsoft.com/office/drawing/2014/main" id="{1D0D2C4A-3910-1C44-BD70-BF1ABF26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793" y="10713684"/>
            <a:ext cx="315353" cy="507523"/>
          </a:xfrm>
          <a:custGeom>
            <a:avLst/>
            <a:gdLst>
              <a:gd name="T0" fmla="*/ 128 w 283"/>
              <a:gd name="T1" fmla="*/ 453 h 454"/>
              <a:gd name="T2" fmla="*/ 128 w 283"/>
              <a:gd name="T3" fmla="*/ 453 h 454"/>
              <a:gd name="T4" fmla="*/ 26 w 283"/>
              <a:gd name="T5" fmla="*/ 428 h 454"/>
              <a:gd name="T6" fmla="*/ 8 w 283"/>
              <a:gd name="T7" fmla="*/ 393 h 454"/>
              <a:gd name="T8" fmla="*/ 43 w 283"/>
              <a:gd name="T9" fmla="*/ 376 h 454"/>
              <a:gd name="T10" fmla="*/ 197 w 283"/>
              <a:gd name="T11" fmla="*/ 385 h 454"/>
              <a:gd name="T12" fmla="*/ 222 w 283"/>
              <a:gd name="T13" fmla="*/ 334 h 454"/>
              <a:gd name="T14" fmla="*/ 128 w 283"/>
              <a:gd name="T15" fmla="*/ 257 h 454"/>
              <a:gd name="T16" fmla="*/ 51 w 283"/>
              <a:gd name="T17" fmla="*/ 214 h 454"/>
              <a:gd name="T18" fmla="*/ 8 w 283"/>
              <a:gd name="T19" fmla="*/ 137 h 454"/>
              <a:gd name="T20" fmla="*/ 60 w 283"/>
              <a:gd name="T21" fmla="*/ 34 h 454"/>
              <a:gd name="T22" fmla="*/ 257 w 283"/>
              <a:gd name="T23" fmla="*/ 26 h 454"/>
              <a:gd name="T24" fmla="*/ 273 w 283"/>
              <a:gd name="T25" fmla="*/ 69 h 454"/>
              <a:gd name="T26" fmla="*/ 239 w 283"/>
              <a:gd name="T27" fmla="*/ 77 h 454"/>
              <a:gd name="T28" fmla="*/ 86 w 283"/>
              <a:gd name="T29" fmla="*/ 77 h 454"/>
              <a:gd name="T30" fmla="*/ 60 w 283"/>
              <a:gd name="T31" fmla="*/ 137 h 454"/>
              <a:gd name="T32" fmla="*/ 154 w 283"/>
              <a:gd name="T33" fmla="*/ 205 h 454"/>
              <a:gd name="T34" fmla="*/ 231 w 283"/>
              <a:gd name="T35" fmla="*/ 248 h 454"/>
              <a:gd name="T36" fmla="*/ 282 w 283"/>
              <a:gd name="T37" fmla="*/ 334 h 454"/>
              <a:gd name="T38" fmla="*/ 222 w 283"/>
              <a:gd name="T39" fmla="*/ 428 h 454"/>
              <a:gd name="T40" fmla="*/ 128 w 283"/>
              <a:gd name="T41" fmla="*/ 4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3" h="454">
                <a:moveTo>
                  <a:pt x="128" y="453"/>
                </a:moveTo>
                <a:lnTo>
                  <a:pt x="128" y="453"/>
                </a:lnTo>
                <a:cubicBezTo>
                  <a:pt x="94" y="453"/>
                  <a:pt x="60" y="445"/>
                  <a:pt x="26" y="428"/>
                </a:cubicBezTo>
                <a:cubicBezTo>
                  <a:pt x="8" y="428"/>
                  <a:pt x="0" y="410"/>
                  <a:pt x="8" y="393"/>
                </a:cubicBezTo>
                <a:cubicBezTo>
                  <a:pt x="17" y="376"/>
                  <a:pt x="26" y="376"/>
                  <a:pt x="43" y="376"/>
                </a:cubicBezTo>
                <a:cubicBezTo>
                  <a:pt x="103" y="402"/>
                  <a:pt x="162" y="402"/>
                  <a:pt x="197" y="385"/>
                </a:cubicBezTo>
                <a:cubicBezTo>
                  <a:pt x="214" y="368"/>
                  <a:pt x="222" y="351"/>
                  <a:pt x="222" y="334"/>
                </a:cubicBezTo>
                <a:cubicBezTo>
                  <a:pt x="222" y="299"/>
                  <a:pt x="171" y="282"/>
                  <a:pt x="128" y="257"/>
                </a:cubicBezTo>
                <a:cubicBezTo>
                  <a:pt x="103" y="239"/>
                  <a:pt x="68" y="231"/>
                  <a:pt x="51" y="214"/>
                </a:cubicBezTo>
                <a:cubicBezTo>
                  <a:pt x="17" y="188"/>
                  <a:pt x="8" y="163"/>
                  <a:pt x="8" y="137"/>
                </a:cubicBezTo>
                <a:cubicBezTo>
                  <a:pt x="8" y="94"/>
                  <a:pt x="26" y="60"/>
                  <a:pt x="60" y="34"/>
                </a:cubicBezTo>
                <a:cubicBezTo>
                  <a:pt x="111" y="0"/>
                  <a:pt x="188" y="0"/>
                  <a:pt x="257" y="26"/>
                </a:cubicBezTo>
                <a:cubicBezTo>
                  <a:pt x="273" y="34"/>
                  <a:pt x="282" y="52"/>
                  <a:pt x="273" y="69"/>
                </a:cubicBezTo>
                <a:cubicBezTo>
                  <a:pt x="265" y="77"/>
                  <a:pt x="248" y="86"/>
                  <a:pt x="239" y="77"/>
                </a:cubicBezTo>
                <a:cubicBezTo>
                  <a:pt x="179" y="60"/>
                  <a:pt x="128" y="60"/>
                  <a:pt x="86" y="77"/>
                </a:cubicBezTo>
                <a:cubicBezTo>
                  <a:pt x="68" y="94"/>
                  <a:pt x="60" y="111"/>
                  <a:pt x="60" y="137"/>
                </a:cubicBezTo>
                <a:cubicBezTo>
                  <a:pt x="60" y="163"/>
                  <a:pt x="111" y="188"/>
                  <a:pt x="154" y="205"/>
                </a:cubicBezTo>
                <a:cubicBezTo>
                  <a:pt x="179" y="222"/>
                  <a:pt x="214" y="231"/>
                  <a:pt x="231" y="248"/>
                </a:cubicBezTo>
                <a:cubicBezTo>
                  <a:pt x="265" y="274"/>
                  <a:pt x="282" y="299"/>
                  <a:pt x="282" y="334"/>
                </a:cubicBezTo>
                <a:cubicBezTo>
                  <a:pt x="282" y="368"/>
                  <a:pt x="257" y="410"/>
                  <a:pt x="222" y="428"/>
                </a:cubicBezTo>
                <a:cubicBezTo>
                  <a:pt x="197" y="445"/>
                  <a:pt x="162" y="453"/>
                  <a:pt x="128" y="4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59">
            <a:extLst>
              <a:ext uri="{FF2B5EF4-FFF2-40B4-BE49-F238E27FC236}">
                <a16:creationId xmlns:a16="http://schemas.microsoft.com/office/drawing/2014/main" id="{7A8DE3F0-B791-674C-95D2-B27E32ED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976" y="10600356"/>
            <a:ext cx="68983" cy="108403"/>
          </a:xfrm>
          <a:custGeom>
            <a:avLst/>
            <a:gdLst>
              <a:gd name="T0" fmla="*/ 26 w 61"/>
              <a:gd name="T1" fmla="*/ 94 h 95"/>
              <a:gd name="T2" fmla="*/ 26 w 61"/>
              <a:gd name="T3" fmla="*/ 94 h 95"/>
              <a:gd name="T4" fmla="*/ 0 w 61"/>
              <a:gd name="T5" fmla="*/ 68 h 95"/>
              <a:gd name="T6" fmla="*/ 0 w 61"/>
              <a:gd name="T7" fmla="*/ 25 h 95"/>
              <a:gd name="T8" fmla="*/ 26 w 61"/>
              <a:gd name="T9" fmla="*/ 0 h 95"/>
              <a:gd name="T10" fmla="*/ 60 w 61"/>
              <a:gd name="T11" fmla="*/ 25 h 95"/>
              <a:gd name="T12" fmla="*/ 60 w 61"/>
              <a:gd name="T13" fmla="*/ 68 h 95"/>
              <a:gd name="T14" fmla="*/ 26 w 61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95">
                <a:moveTo>
                  <a:pt x="26" y="94"/>
                </a:moveTo>
                <a:lnTo>
                  <a:pt x="26" y="94"/>
                </a:lnTo>
                <a:cubicBezTo>
                  <a:pt x="17" y="94"/>
                  <a:pt x="0" y="85"/>
                  <a:pt x="0" y="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60" y="8"/>
                  <a:pt x="60" y="25"/>
                </a:cubicBezTo>
                <a:cubicBezTo>
                  <a:pt x="60" y="68"/>
                  <a:pt x="60" y="68"/>
                  <a:pt x="60" y="68"/>
                </a:cubicBezTo>
                <a:cubicBezTo>
                  <a:pt x="60" y="85"/>
                  <a:pt x="43" y="94"/>
                  <a:pt x="26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60">
            <a:extLst>
              <a:ext uri="{FF2B5EF4-FFF2-40B4-BE49-F238E27FC236}">
                <a16:creationId xmlns:a16="http://schemas.microsoft.com/office/drawing/2014/main" id="{8E48E087-D31B-7640-A35E-B06D50B1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976" y="11231062"/>
            <a:ext cx="68983" cy="113328"/>
          </a:xfrm>
          <a:custGeom>
            <a:avLst/>
            <a:gdLst>
              <a:gd name="T0" fmla="*/ 26 w 61"/>
              <a:gd name="T1" fmla="*/ 102 h 103"/>
              <a:gd name="T2" fmla="*/ 26 w 61"/>
              <a:gd name="T3" fmla="*/ 102 h 103"/>
              <a:gd name="T4" fmla="*/ 0 w 61"/>
              <a:gd name="T5" fmla="*/ 77 h 103"/>
              <a:gd name="T6" fmla="*/ 0 w 61"/>
              <a:gd name="T7" fmla="*/ 34 h 103"/>
              <a:gd name="T8" fmla="*/ 26 w 61"/>
              <a:gd name="T9" fmla="*/ 0 h 103"/>
              <a:gd name="T10" fmla="*/ 60 w 61"/>
              <a:gd name="T11" fmla="*/ 34 h 103"/>
              <a:gd name="T12" fmla="*/ 60 w 61"/>
              <a:gd name="T13" fmla="*/ 77 h 103"/>
              <a:gd name="T14" fmla="*/ 26 w 61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03">
                <a:moveTo>
                  <a:pt x="26" y="102"/>
                </a:moveTo>
                <a:lnTo>
                  <a:pt x="26" y="102"/>
                </a:lnTo>
                <a:cubicBezTo>
                  <a:pt x="17" y="102"/>
                  <a:pt x="0" y="94"/>
                  <a:pt x="0" y="7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26" y="0"/>
                </a:cubicBezTo>
                <a:cubicBezTo>
                  <a:pt x="43" y="0"/>
                  <a:pt x="60" y="17"/>
                  <a:pt x="60" y="34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94"/>
                  <a:pt x="43" y="102"/>
                  <a:pt x="26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61">
            <a:extLst>
              <a:ext uri="{FF2B5EF4-FFF2-40B4-BE49-F238E27FC236}">
                <a16:creationId xmlns:a16="http://schemas.microsoft.com/office/drawing/2014/main" id="{3051016F-A0FD-9748-8DD1-368F0583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473" y="10728468"/>
            <a:ext cx="965769" cy="497665"/>
          </a:xfrm>
          <a:custGeom>
            <a:avLst/>
            <a:gdLst>
              <a:gd name="T0" fmla="*/ 829 w 864"/>
              <a:gd name="T1" fmla="*/ 444 h 445"/>
              <a:gd name="T2" fmla="*/ 829 w 864"/>
              <a:gd name="T3" fmla="*/ 444 h 445"/>
              <a:gd name="T4" fmla="*/ 34 w 864"/>
              <a:gd name="T5" fmla="*/ 444 h 445"/>
              <a:gd name="T6" fmla="*/ 0 w 864"/>
              <a:gd name="T7" fmla="*/ 419 h 445"/>
              <a:gd name="T8" fmla="*/ 0 w 864"/>
              <a:gd name="T9" fmla="*/ 25 h 445"/>
              <a:gd name="T10" fmla="*/ 34 w 864"/>
              <a:gd name="T11" fmla="*/ 0 h 445"/>
              <a:gd name="T12" fmla="*/ 829 w 864"/>
              <a:gd name="T13" fmla="*/ 0 h 445"/>
              <a:gd name="T14" fmla="*/ 863 w 864"/>
              <a:gd name="T15" fmla="*/ 25 h 445"/>
              <a:gd name="T16" fmla="*/ 863 w 864"/>
              <a:gd name="T17" fmla="*/ 419 h 445"/>
              <a:gd name="T18" fmla="*/ 829 w 864"/>
              <a:gd name="T19" fmla="*/ 444 h 445"/>
              <a:gd name="T20" fmla="*/ 43 w 864"/>
              <a:gd name="T21" fmla="*/ 410 h 445"/>
              <a:gd name="T22" fmla="*/ 43 w 864"/>
              <a:gd name="T23" fmla="*/ 410 h 445"/>
              <a:gd name="T24" fmla="*/ 821 w 864"/>
              <a:gd name="T25" fmla="*/ 410 h 445"/>
              <a:gd name="T26" fmla="*/ 821 w 864"/>
              <a:gd name="T27" fmla="*/ 34 h 445"/>
              <a:gd name="T28" fmla="*/ 43 w 864"/>
              <a:gd name="T29" fmla="*/ 34 h 445"/>
              <a:gd name="T30" fmla="*/ 43 w 864"/>
              <a:gd name="T31" fmla="*/ 410 h 445"/>
              <a:gd name="T32" fmla="*/ 829 w 864"/>
              <a:gd name="T33" fmla="*/ 34 h 445"/>
              <a:gd name="T34" fmla="*/ 829 w 864"/>
              <a:gd name="T35" fmla="*/ 3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4" h="445">
                <a:moveTo>
                  <a:pt x="829" y="444"/>
                </a:moveTo>
                <a:lnTo>
                  <a:pt x="829" y="444"/>
                </a:lnTo>
                <a:cubicBezTo>
                  <a:pt x="34" y="444"/>
                  <a:pt x="34" y="444"/>
                  <a:pt x="34" y="444"/>
                </a:cubicBezTo>
                <a:cubicBezTo>
                  <a:pt x="17" y="444"/>
                  <a:pt x="0" y="436"/>
                  <a:pt x="0" y="41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846" y="0"/>
                  <a:pt x="863" y="8"/>
                  <a:pt x="863" y="25"/>
                </a:cubicBezTo>
                <a:cubicBezTo>
                  <a:pt x="863" y="419"/>
                  <a:pt x="863" y="419"/>
                  <a:pt x="863" y="419"/>
                </a:cubicBezTo>
                <a:cubicBezTo>
                  <a:pt x="863" y="436"/>
                  <a:pt x="846" y="444"/>
                  <a:pt x="829" y="444"/>
                </a:cubicBezTo>
                <a:close/>
                <a:moveTo>
                  <a:pt x="43" y="410"/>
                </a:moveTo>
                <a:lnTo>
                  <a:pt x="43" y="410"/>
                </a:lnTo>
                <a:cubicBezTo>
                  <a:pt x="821" y="410"/>
                  <a:pt x="821" y="410"/>
                  <a:pt x="821" y="410"/>
                </a:cubicBezTo>
                <a:cubicBezTo>
                  <a:pt x="821" y="34"/>
                  <a:pt x="821" y="34"/>
                  <a:pt x="821" y="34"/>
                </a:cubicBezTo>
                <a:cubicBezTo>
                  <a:pt x="43" y="34"/>
                  <a:pt x="43" y="34"/>
                  <a:pt x="43" y="34"/>
                </a:cubicBezTo>
                <a:lnTo>
                  <a:pt x="43" y="410"/>
                </a:lnTo>
                <a:close/>
                <a:moveTo>
                  <a:pt x="829" y="34"/>
                </a:moveTo>
                <a:lnTo>
                  <a:pt x="82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62">
            <a:extLst>
              <a:ext uri="{FF2B5EF4-FFF2-40B4-BE49-F238E27FC236}">
                <a16:creationId xmlns:a16="http://schemas.microsoft.com/office/drawing/2014/main" id="{A49C3137-64AF-7344-BC82-87A62DFE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09" y="10871361"/>
            <a:ext cx="202022" cy="211879"/>
          </a:xfrm>
          <a:custGeom>
            <a:avLst/>
            <a:gdLst>
              <a:gd name="T0" fmla="*/ 85 w 181"/>
              <a:gd name="T1" fmla="*/ 43 h 189"/>
              <a:gd name="T2" fmla="*/ 85 w 181"/>
              <a:gd name="T3" fmla="*/ 43 h 189"/>
              <a:gd name="T4" fmla="*/ 137 w 181"/>
              <a:gd name="T5" fmla="*/ 94 h 189"/>
              <a:gd name="T6" fmla="*/ 85 w 181"/>
              <a:gd name="T7" fmla="*/ 145 h 189"/>
              <a:gd name="T8" fmla="*/ 34 w 181"/>
              <a:gd name="T9" fmla="*/ 94 h 189"/>
              <a:gd name="T10" fmla="*/ 85 w 181"/>
              <a:gd name="T11" fmla="*/ 43 h 189"/>
              <a:gd name="T12" fmla="*/ 85 w 181"/>
              <a:gd name="T13" fmla="*/ 0 h 189"/>
              <a:gd name="T14" fmla="*/ 85 w 181"/>
              <a:gd name="T15" fmla="*/ 0 h 189"/>
              <a:gd name="T16" fmla="*/ 0 w 181"/>
              <a:gd name="T17" fmla="*/ 94 h 189"/>
              <a:gd name="T18" fmla="*/ 85 w 181"/>
              <a:gd name="T19" fmla="*/ 188 h 189"/>
              <a:gd name="T20" fmla="*/ 180 w 181"/>
              <a:gd name="T21" fmla="*/ 94 h 189"/>
              <a:gd name="T22" fmla="*/ 85 w 181"/>
              <a:gd name="T23" fmla="*/ 0 h 189"/>
              <a:gd name="T24" fmla="*/ 85 w 181"/>
              <a:gd name="T25" fmla="*/ 4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9">
                <a:moveTo>
                  <a:pt x="85" y="43"/>
                </a:moveTo>
                <a:lnTo>
                  <a:pt x="85" y="43"/>
                </a:lnTo>
                <a:cubicBezTo>
                  <a:pt x="120" y="43"/>
                  <a:pt x="137" y="68"/>
                  <a:pt x="137" y="94"/>
                </a:cubicBezTo>
                <a:cubicBezTo>
                  <a:pt x="137" y="120"/>
                  <a:pt x="120" y="145"/>
                  <a:pt x="85" y="145"/>
                </a:cubicBezTo>
                <a:cubicBezTo>
                  <a:pt x="60" y="145"/>
                  <a:pt x="34" y="120"/>
                  <a:pt x="34" y="94"/>
                </a:cubicBezTo>
                <a:cubicBezTo>
                  <a:pt x="34" y="68"/>
                  <a:pt x="60" y="43"/>
                  <a:pt x="85" y="43"/>
                </a:cubicBezTo>
                <a:lnTo>
                  <a:pt x="85" y="0"/>
                </a:lnTo>
                <a:lnTo>
                  <a:pt x="85" y="0"/>
                </a:lnTo>
                <a:cubicBezTo>
                  <a:pt x="43" y="0"/>
                  <a:pt x="0" y="43"/>
                  <a:pt x="0" y="94"/>
                </a:cubicBezTo>
                <a:cubicBezTo>
                  <a:pt x="0" y="145"/>
                  <a:pt x="43" y="188"/>
                  <a:pt x="85" y="188"/>
                </a:cubicBezTo>
                <a:cubicBezTo>
                  <a:pt x="137" y="188"/>
                  <a:pt x="180" y="145"/>
                  <a:pt x="180" y="94"/>
                </a:cubicBezTo>
                <a:cubicBezTo>
                  <a:pt x="180" y="43"/>
                  <a:pt x="137" y="0"/>
                  <a:pt x="85" y="0"/>
                </a:cubicBezTo>
                <a:lnTo>
                  <a:pt x="8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63">
            <a:extLst>
              <a:ext uri="{FF2B5EF4-FFF2-40B4-BE49-F238E27FC236}">
                <a16:creationId xmlns:a16="http://schemas.microsoft.com/office/drawing/2014/main" id="{456DA40C-A958-FA4F-9D71-B8F11CFB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456" y="10782668"/>
            <a:ext cx="832728" cy="384337"/>
          </a:xfrm>
          <a:custGeom>
            <a:avLst/>
            <a:gdLst>
              <a:gd name="T0" fmla="*/ 658 w 745"/>
              <a:gd name="T1" fmla="*/ 43 h 343"/>
              <a:gd name="T2" fmla="*/ 658 w 745"/>
              <a:gd name="T3" fmla="*/ 43 h 343"/>
              <a:gd name="T4" fmla="*/ 701 w 745"/>
              <a:gd name="T5" fmla="*/ 86 h 343"/>
              <a:gd name="T6" fmla="*/ 701 w 745"/>
              <a:gd name="T7" fmla="*/ 257 h 343"/>
              <a:gd name="T8" fmla="*/ 658 w 745"/>
              <a:gd name="T9" fmla="*/ 299 h 343"/>
              <a:gd name="T10" fmla="*/ 77 w 745"/>
              <a:gd name="T11" fmla="*/ 299 h 343"/>
              <a:gd name="T12" fmla="*/ 43 w 745"/>
              <a:gd name="T13" fmla="*/ 257 h 343"/>
              <a:gd name="T14" fmla="*/ 43 w 745"/>
              <a:gd name="T15" fmla="*/ 86 h 343"/>
              <a:gd name="T16" fmla="*/ 77 w 745"/>
              <a:gd name="T17" fmla="*/ 43 h 343"/>
              <a:gd name="T18" fmla="*/ 658 w 745"/>
              <a:gd name="T19" fmla="*/ 43 h 343"/>
              <a:gd name="T20" fmla="*/ 658 w 745"/>
              <a:gd name="T21" fmla="*/ 0 h 343"/>
              <a:gd name="T22" fmla="*/ 658 w 745"/>
              <a:gd name="T23" fmla="*/ 0 h 343"/>
              <a:gd name="T24" fmla="*/ 77 w 745"/>
              <a:gd name="T25" fmla="*/ 0 h 343"/>
              <a:gd name="T26" fmla="*/ 43 w 745"/>
              <a:gd name="T27" fmla="*/ 43 h 343"/>
              <a:gd name="T28" fmla="*/ 0 w 745"/>
              <a:gd name="T29" fmla="*/ 86 h 343"/>
              <a:gd name="T30" fmla="*/ 0 w 745"/>
              <a:gd name="T31" fmla="*/ 257 h 343"/>
              <a:gd name="T32" fmla="*/ 43 w 745"/>
              <a:gd name="T33" fmla="*/ 299 h 343"/>
              <a:gd name="T34" fmla="*/ 77 w 745"/>
              <a:gd name="T35" fmla="*/ 342 h 343"/>
              <a:gd name="T36" fmla="*/ 658 w 745"/>
              <a:gd name="T37" fmla="*/ 342 h 343"/>
              <a:gd name="T38" fmla="*/ 701 w 745"/>
              <a:gd name="T39" fmla="*/ 299 h 343"/>
              <a:gd name="T40" fmla="*/ 744 w 745"/>
              <a:gd name="T41" fmla="*/ 257 h 343"/>
              <a:gd name="T42" fmla="*/ 744 w 745"/>
              <a:gd name="T43" fmla="*/ 86 h 343"/>
              <a:gd name="T44" fmla="*/ 701 w 745"/>
              <a:gd name="T45" fmla="*/ 43 h 343"/>
              <a:gd name="T46" fmla="*/ 658 w 745"/>
              <a:gd name="T47" fmla="*/ 0 h 343"/>
              <a:gd name="T48" fmla="*/ 658 w 745"/>
              <a:gd name="T49" fmla="*/ 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5" h="343">
                <a:moveTo>
                  <a:pt x="658" y="43"/>
                </a:moveTo>
                <a:lnTo>
                  <a:pt x="658" y="43"/>
                </a:lnTo>
                <a:cubicBezTo>
                  <a:pt x="658" y="60"/>
                  <a:pt x="675" y="86"/>
                  <a:pt x="701" y="86"/>
                </a:cubicBezTo>
                <a:cubicBezTo>
                  <a:pt x="701" y="257"/>
                  <a:pt x="701" y="257"/>
                  <a:pt x="701" y="257"/>
                </a:cubicBezTo>
                <a:cubicBezTo>
                  <a:pt x="675" y="257"/>
                  <a:pt x="658" y="282"/>
                  <a:pt x="658" y="299"/>
                </a:cubicBezTo>
                <a:cubicBezTo>
                  <a:pt x="77" y="299"/>
                  <a:pt x="77" y="299"/>
                  <a:pt x="77" y="299"/>
                </a:cubicBezTo>
                <a:cubicBezTo>
                  <a:pt x="77" y="282"/>
                  <a:pt x="60" y="257"/>
                  <a:pt x="43" y="257"/>
                </a:cubicBezTo>
                <a:cubicBezTo>
                  <a:pt x="43" y="86"/>
                  <a:pt x="43" y="86"/>
                  <a:pt x="43" y="86"/>
                </a:cubicBezTo>
                <a:cubicBezTo>
                  <a:pt x="60" y="86"/>
                  <a:pt x="77" y="60"/>
                  <a:pt x="77" y="43"/>
                </a:cubicBezTo>
                <a:cubicBezTo>
                  <a:pt x="658" y="43"/>
                  <a:pt x="658" y="43"/>
                  <a:pt x="658" y="43"/>
                </a:cubicBezTo>
                <a:lnTo>
                  <a:pt x="658" y="0"/>
                </a:lnTo>
                <a:lnTo>
                  <a:pt x="658" y="0"/>
                </a:lnTo>
                <a:cubicBezTo>
                  <a:pt x="77" y="0"/>
                  <a:pt x="77" y="0"/>
                  <a:pt x="77" y="0"/>
                </a:cubicBezTo>
                <a:cubicBezTo>
                  <a:pt x="60" y="0"/>
                  <a:pt x="43" y="17"/>
                  <a:pt x="43" y="43"/>
                </a:cubicBezTo>
                <a:cubicBezTo>
                  <a:pt x="17" y="43"/>
                  <a:pt x="0" y="60"/>
                  <a:pt x="0" y="86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82"/>
                  <a:pt x="17" y="299"/>
                  <a:pt x="43" y="299"/>
                </a:cubicBezTo>
                <a:cubicBezTo>
                  <a:pt x="43" y="325"/>
                  <a:pt x="60" y="342"/>
                  <a:pt x="77" y="342"/>
                </a:cubicBezTo>
                <a:cubicBezTo>
                  <a:pt x="658" y="342"/>
                  <a:pt x="658" y="342"/>
                  <a:pt x="658" y="342"/>
                </a:cubicBezTo>
                <a:cubicBezTo>
                  <a:pt x="684" y="342"/>
                  <a:pt x="701" y="325"/>
                  <a:pt x="701" y="299"/>
                </a:cubicBezTo>
                <a:cubicBezTo>
                  <a:pt x="718" y="299"/>
                  <a:pt x="744" y="282"/>
                  <a:pt x="744" y="257"/>
                </a:cubicBezTo>
                <a:cubicBezTo>
                  <a:pt x="744" y="86"/>
                  <a:pt x="744" y="86"/>
                  <a:pt x="744" y="86"/>
                </a:cubicBezTo>
                <a:cubicBezTo>
                  <a:pt x="744" y="60"/>
                  <a:pt x="718" y="43"/>
                  <a:pt x="701" y="43"/>
                </a:cubicBezTo>
                <a:cubicBezTo>
                  <a:pt x="701" y="17"/>
                  <a:pt x="684" y="0"/>
                  <a:pt x="658" y="0"/>
                </a:cubicBezTo>
                <a:lnTo>
                  <a:pt x="658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64">
            <a:extLst>
              <a:ext uri="{FF2B5EF4-FFF2-40B4-BE49-F238E27FC236}">
                <a16:creationId xmlns:a16="http://schemas.microsoft.com/office/drawing/2014/main" id="{99FC6A12-8937-3D43-95EA-FB36FFD4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864" y="8249988"/>
            <a:ext cx="354772" cy="527233"/>
          </a:xfrm>
          <a:custGeom>
            <a:avLst/>
            <a:gdLst>
              <a:gd name="T0" fmla="*/ 231 w 317"/>
              <a:gd name="T1" fmla="*/ 470 h 471"/>
              <a:gd name="T2" fmla="*/ 231 w 317"/>
              <a:gd name="T3" fmla="*/ 470 h 471"/>
              <a:gd name="T4" fmla="*/ 0 w 317"/>
              <a:gd name="T5" fmla="*/ 239 h 471"/>
              <a:gd name="T6" fmla="*/ 231 w 317"/>
              <a:gd name="T7" fmla="*/ 0 h 471"/>
              <a:gd name="T8" fmla="*/ 291 w 317"/>
              <a:gd name="T9" fmla="*/ 9 h 471"/>
              <a:gd name="T10" fmla="*/ 316 w 317"/>
              <a:gd name="T11" fmla="*/ 43 h 471"/>
              <a:gd name="T12" fmla="*/ 282 w 317"/>
              <a:gd name="T13" fmla="*/ 69 h 471"/>
              <a:gd name="T14" fmla="*/ 231 w 317"/>
              <a:gd name="T15" fmla="*/ 60 h 471"/>
              <a:gd name="T16" fmla="*/ 60 w 317"/>
              <a:gd name="T17" fmla="*/ 239 h 471"/>
              <a:gd name="T18" fmla="*/ 231 w 317"/>
              <a:gd name="T19" fmla="*/ 410 h 471"/>
              <a:gd name="T20" fmla="*/ 282 w 317"/>
              <a:gd name="T21" fmla="*/ 410 h 471"/>
              <a:gd name="T22" fmla="*/ 316 w 317"/>
              <a:gd name="T23" fmla="*/ 427 h 471"/>
              <a:gd name="T24" fmla="*/ 291 w 317"/>
              <a:gd name="T25" fmla="*/ 462 h 471"/>
              <a:gd name="T26" fmla="*/ 231 w 317"/>
              <a:gd name="T2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7" h="471">
                <a:moveTo>
                  <a:pt x="231" y="470"/>
                </a:moveTo>
                <a:lnTo>
                  <a:pt x="231" y="470"/>
                </a:lnTo>
                <a:cubicBezTo>
                  <a:pt x="102" y="470"/>
                  <a:pt x="0" y="368"/>
                  <a:pt x="0" y="239"/>
                </a:cubicBezTo>
                <a:cubicBezTo>
                  <a:pt x="0" y="111"/>
                  <a:pt x="102" y="0"/>
                  <a:pt x="231" y="0"/>
                </a:cubicBezTo>
                <a:cubicBezTo>
                  <a:pt x="256" y="0"/>
                  <a:pt x="273" y="9"/>
                  <a:pt x="291" y="9"/>
                </a:cubicBezTo>
                <a:cubicBezTo>
                  <a:pt x="307" y="17"/>
                  <a:pt x="316" y="34"/>
                  <a:pt x="316" y="43"/>
                </a:cubicBezTo>
                <a:cubicBezTo>
                  <a:pt x="307" y="60"/>
                  <a:pt x="299" y="69"/>
                  <a:pt x="282" y="69"/>
                </a:cubicBezTo>
                <a:cubicBezTo>
                  <a:pt x="265" y="60"/>
                  <a:pt x="248" y="60"/>
                  <a:pt x="231" y="60"/>
                </a:cubicBezTo>
                <a:cubicBezTo>
                  <a:pt x="137" y="60"/>
                  <a:pt x="60" y="137"/>
                  <a:pt x="60" y="239"/>
                </a:cubicBezTo>
                <a:cubicBezTo>
                  <a:pt x="60" y="334"/>
                  <a:pt x="137" y="410"/>
                  <a:pt x="231" y="410"/>
                </a:cubicBezTo>
                <a:cubicBezTo>
                  <a:pt x="248" y="410"/>
                  <a:pt x="265" y="410"/>
                  <a:pt x="282" y="410"/>
                </a:cubicBezTo>
                <a:cubicBezTo>
                  <a:pt x="291" y="402"/>
                  <a:pt x="307" y="410"/>
                  <a:pt x="316" y="427"/>
                </a:cubicBezTo>
                <a:cubicBezTo>
                  <a:pt x="316" y="445"/>
                  <a:pt x="307" y="462"/>
                  <a:pt x="291" y="462"/>
                </a:cubicBezTo>
                <a:cubicBezTo>
                  <a:pt x="273" y="470"/>
                  <a:pt x="256" y="470"/>
                  <a:pt x="231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65">
            <a:extLst>
              <a:ext uri="{FF2B5EF4-FFF2-40B4-BE49-F238E27FC236}">
                <a16:creationId xmlns:a16="http://schemas.microsoft.com/office/drawing/2014/main" id="{D899774D-11E8-1445-86E7-B6F59A5C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5" y="8422448"/>
            <a:ext cx="295644" cy="68983"/>
          </a:xfrm>
          <a:custGeom>
            <a:avLst/>
            <a:gdLst>
              <a:gd name="T0" fmla="*/ 231 w 266"/>
              <a:gd name="T1" fmla="*/ 60 h 61"/>
              <a:gd name="T2" fmla="*/ 231 w 266"/>
              <a:gd name="T3" fmla="*/ 60 h 61"/>
              <a:gd name="T4" fmla="*/ 34 w 266"/>
              <a:gd name="T5" fmla="*/ 60 h 61"/>
              <a:gd name="T6" fmla="*/ 0 w 266"/>
              <a:gd name="T7" fmla="*/ 26 h 61"/>
              <a:gd name="T8" fmla="*/ 34 w 266"/>
              <a:gd name="T9" fmla="*/ 0 h 61"/>
              <a:gd name="T10" fmla="*/ 231 w 266"/>
              <a:gd name="T11" fmla="*/ 0 h 61"/>
              <a:gd name="T12" fmla="*/ 265 w 266"/>
              <a:gd name="T13" fmla="*/ 26 h 61"/>
              <a:gd name="T14" fmla="*/ 231 w 266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61">
                <a:moveTo>
                  <a:pt x="231" y="60"/>
                </a:moveTo>
                <a:lnTo>
                  <a:pt x="23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8" y="0"/>
                  <a:pt x="265" y="9"/>
                  <a:pt x="265" y="26"/>
                </a:cubicBezTo>
                <a:cubicBezTo>
                  <a:pt x="265" y="43"/>
                  <a:pt x="248" y="60"/>
                  <a:pt x="231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66">
            <a:extLst>
              <a:ext uri="{FF2B5EF4-FFF2-40B4-BE49-F238E27FC236}">
                <a16:creationId xmlns:a16="http://schemas.microsoft.com/office/drawing/2014/main" id="{78DD417B-BCAD-5C47-A135-FD2F807C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5" y="8535777"/>
            <a:ext cx="295644" cy="68983"/>
          </a:xfrm>
          <a:custGeom>
            <a:avLst/>
            <a:gdLst>
              <a:gd name="T0" fmla="*/ 231 w 266"/>
              <a:gd name="T1" fmla="*/ 60 h 61"/>
              <a:gd name="T2" fmla="*/ 231 w 266"/>
              <a:gd name="T3" fmla="*/ 60 h 61"/>
              <a:gd name="T4" fmla="*/ 34 w 266"/>
              <a:gd name="T5" fmla="*/ 60 h 61"/>
              <a:gd name="T6" fmla="*/ 0 w 266"/>
              <a:gd name="T7" fmla="*/ 26 h 61"/>
              <a:gd name="T8" fmla="*/ 34 w 266"/>
              <a:gd name="T9" fmla="*/ 0 h 61"/>
              <a:gd name="T10" fmla="*/ 231 w 266"/>
              <a:gd name="T11" fmla="*/ 0 h 61"/>
              <a:gd name="T12" fmla="*/ 265 w 266"/>
              <a:gd name="T13" fmla="*/ 26 h 61"/>
              <a:gd name="T14" fmla="*/ 231 w 266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61">
                <a:moveTo>
                  <a:pt x="231" y="60"/>
                </a:moveTo>
                <a:lnTo>
                  <a:pt x="23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18"/>
                  <a:pt x="17" y="0"/>
                  <a:pt x="34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8" y="0"/>
                  <a:pt x="265" y="18"/>
                  <a:pt x="265" y="26"/>
                </a:cubicBezTo>
                <a:cubicBezTo>
                  <a:pt x="265" y="43"/>
                  <a:pt x="248" y="60"/>
                  <a:pt x="231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67">
            <a:extLst>
              <a:ext uri="{FF2B5EF4-FFF2-40B4-BE49-F238E27FC236}">
                <a16:creationId xmlns:a16="http://schemas.microsoft.com/office/drawing/2014/main" id="{670A2CF3-7560-0A49-A0DC-C89C6733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97" y="8249988"/>
            <a:ext cx="251295" cy="251299"/>
          </a:xfrm>
          <a:custGeom>
            <a:avLst/>
            <a:gdLst>
              <a:gd name="T0" fmla="*/ 188 w 223"/>
              <a:gd name="T1" fmla="*/ 222 h 223"/>
              <a:gd name="T2" fmla="*/ 188 w 223"/>
              <a:gd name="T3" fmla="*/ 222 h 223"/>
              <a:gd name="T4" fmla="*/ 171 w 223"/>
              <a:gd name="T5" fmla="*/ 214 h 223"/>
              <a:gd name="T6" fmla="*/ 8 w 223"/>
              <a:gd name="T7" fmla="*/ 51 h 223"/>
              <a:gd name="T8" fmla="*/ 8 w 223"/>
              <a:gd name="T9" fmla="*/ 9 h 223"/>
              <a:gd name="T10" fmla="*/ 51 w 223"/>
              <a:gd name="T11" fmla="*/ 9 h 223"/>
              <a:gd name="T12" fmla="*/ 214 w 223"/>
              <a:gd name="T13" fmla="*/ 171 h 223"/>
              <a:gd name="T14" fmla="*/ 214 w 223"/>
              <a:gd name="T15" fmla="*/ 214 h 223"/>
              <a:gd name="T16" fmla="*/ 188 w 223"/>
              <a:gd name="T17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188" y="222"/>
                </a:moveTo>
                <a:lnTo>
                  <a:pt x="188" y="222"/>
                </a:lnTo>
                <a:cubicBezTo>
                  <a:pt x="188" y="222"/>
                  <a:pt x="179" y="222"/>
                  <a:pt x="171" y="214"/>
                </a:cubicBezTo>
                <a:cubicBezTo>
                  <a:pt x="8" y="51"/>
                  <a:pt x="8" y="51"/>
                  <a:pt x="8" y="51"/>
                </a:cubicBezTo>
                <a:cubicBezTo>
                  <a:pt x="0" y="43"/>
                  <a:pt x="0" y="26"/>
                  <a:pt x="8" y="9"/>
                </a:cubicBezTo>
                <a:cubicBezTo>
                  <a:pt x="17" y="0"/>
                  <a:pt x="34" y="0"/>
                  <a:pt x="51" y="9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22" y="188"/>
                  <a:pt x="222" y="205"/>
                  <a:pt x="214" y="214"/>
                </a:cubicBezTo>
                <a:cubicBezTo>
                  <a:pt x="205" y="222"/>
                  <a:pt x="196" y="222"/>
                  <a:pt x="188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68">
            <a:extLst>
              <a:ext uri="{FF2B5EF4-FFF2-40B4-BE49-F238E27FC236}">
                <a16:creationId xmlns:a16="http://schemas.microsoft.com/office/drawing/2014/main" id="{37EAA75A-B4CA-B149-87E6-451B54A78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083" y="8249988"/>
            <a:ext cx="251295" cy="251299"/>
          </a:xfrm>
          <a:custGeom>
            <a:avLst/>
            <a:gdLst>
              <a:gd name="T0" fmla="*/ 26 w 223"/>
              <a:gd name="T1" fmla="*/ 222 h 223"/>
              <a:gd name="T2" fmla="*/ 26 w 223"/>
              <a:gd name="T3" fmla="*/ 222 h 223"/>
              <a:gd name="T4" fmla="*/ 9 w 223"/>
              <a:gd name="T5" fmla="*/ 214 h 223"/>
              <a:gd name="T6" fmla="*/ 9 w 223"/>
              <a:gd name="T7" fmla="*/ 171 h 223"/>
              <a:gd name="T8" fmla="*/ 171 w 223"/>
              <a:gd name="T9" fmla="*/ 17 h 223"/>
              <a:gd name="T10" fmla="*/ 214 w 223"/>
              <a:gd name="T11" fmla="*/ 17 h 223"/>
              <a:gd name="T12" fmla="*/ 214 w 223"/>
              <a:gd name="T13" fmla="*/ 51 h 223"/>
              <a:gd name="T14" fmla="*/ 52 w 223"/>
              <a:gd name="T15" fmla="*/ 214 h 223"/>
              <a:gd name="T16" fmla="*/ 26 w 223"/>
              <a:gd name="T17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26" y="222"/>
                </a:moveTo>
                <a:lnTo>
                  <a:pt x="26" y="222"/>
                </a:lnTo>
                <a:cubicBezTo>
                  <a:pt x="26" y="222"/>
                  <a:pt x="17" y="222"/>
                  <a:pt x="9" y="214"/>
                </a:cubicBezTo>
                <a:cubicBezTo>
                  <a:pt x="0" y="205"/>
                  <a:pt x="0" y="188"/>
                  <a:pt x="9" y="171"/>
                </a:cubicBezTo>
                <a:cubicBezTo>
                  <a:pt x="171" y="17"/>
                  <a:pt x="171" y="17"/>
                  <a:pt x="171" y="17"/>
                </a:cubicBezTo>
                <a:cubicBezTo>
                  <a:pt x="180" y="0"/>
                  <a:pt x="197" y="0"/>
                  <a:pt x="214" y="17"/>
                </a:cubicBezTo>
                <a:cubicBezTo>
                  <a:pt x="222" y="26"/>
                  <a:pt x="222" y="43"/>
                  <a:pt x="214" y="51"/>
                </a:cubicBezTo>
                <a:cubicBezTo>
                  <a:pt x="52" y="214"/>
                  <a:pt x="52" y="214"/>
                  <a:pt x="52" y="214"/>
                </a:cubicBezTo>
                <a:cubicBezTo>
                  <a:pt x="43" y="222"/>
                  <a:pt x="34" y="222"/>
                  <a:pt x="26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69">
            <a:extLst>
              <a:ext uri="{FF2B5EF4-FFF2-40B4-BE49-F238E27FC236}">
                <a16:creationId xmlns:a16="http://schemas.microsoft.com/office/drawing/2014/main" id="{366598A4-B7FE-EC49-9E29-7C8C45B5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083" y="8432303"/>
            <a:ext cx="68983" cy="344917"/>
          </a:xfrm>
          <a:custGeom>
            <a:avLst/>
            <a:gdLst>
              <a:gd name="T0" fmla="*/ 26 w 61"/>
              <a:gd name="T1" fmla="*/ 307 h 308"/>
              <a:gd name="T2" fmla="*/ 26 w 61"/>
              <a:gd name="T3" fmla="*/ 307 h 308"/>
              <a:gd name="T4" fmla="*/ 0 w 61"/>
              <a:gd name="T5" fmla="*/ 282 h 308"/>
              <a:gd name="T6" fmla="*/ 0 w 61"/>
              <a:gd name="T7" fmla="*/ 34 h 308"/>
              <a:gd name="T8" fmla="*/ 26 w 61"/>
              <a:gd name="T9" fmla="*/ 0 h 308"/>
              <a:gd name="T10" fmla="*/ 26 w 61"/>
              <a:gd name="T11" fmla="*/ 0 h 308"/>
              <a:gd name="T12" fmla="*/ 60 w 61"/>
              <a:gd name="T13" fmla="*/ 34 h 308"/>
              <a:gd name="T14" fmla="*/ 60 w 61"/>
              <a:gd name="T15" fmla="*/ 282 h 308"/>
              <a:gd name="T16" fmla="*/ 26 w 61"/>
              <a:gd name="T1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08">
                <a:moveTo>
                  <a:pt x="26" y="307"/>
                </a:moveTo>
                <a:lnTo>
                  <a:pt x="26" y="307"/>
                </a:lnTo>
                <a:cubicBezTo>
                  <a:pt x="17" y="307"/>
                  <a:pt x="0" y="290"/>
                  <a:pt x="0" y="28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34"/>
                </a:cubicBezTo>
                <a:cubicBezTo>
                  <a:pt x="60" y="282"/>
                  <a:pt x="60" y="282"/>
                  <a:pt x="60" y="282"/>
                </a:cubicBezTo>
                <a:cubicBezTo>
                  <a:pt x="60" y="290"/>
                  <a:pt x="43" y="307"/>
                  <a:pt x="26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70">
            <a:extLst>
              <a:ext uri="{FF2B5EF4-FFF2-40B4-BE49-F238E27FC236}">
                <a16:creationId xmlns:a16="http://schemas.microsoft.com/office/drawing/2014/main" id="{24434A8C-502F-094A-8111-8A918ECD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316" y="8530851"/>
            <a:ext cx="241444" cy="68983"/>
          </a:xfrm>
          <a:custGeom>
            <a:avLst/>
            <a:gdLst>
              <a:gd name="T0" fmla="*/ 188 w 215"/>
              <a:gd name="T1" fmla="*/ 60 h 61"/>
              <a:gd name="T2" fmla="*/ 188 w 215"/>
              <a:gd name="T3" fmla="*/ 60 h 61"/>
              <a:gd name="T4" fmla="*/ 26 w 215"/>
              <a:gd name="T5" fmla="*/ 60 h 61"/>
              <a:gd name="T6" fmla="*/ 0 w 215"/>
              <a:gd name="T7" fmla="*/ 26 h 61"/>
              <a:gd name="T8" fmla="*/ 26 w 215"/>
              <a:gd name="T9" fmla="*/ 0 h 61"/>
              <a:gd name="T10" fmla="*/ 188 w 215"/>
              <a:gd name="T11" fmla="*/ 0 h 61"/>
              <a:gd name="T12" fmla="*/ 214 w 215"/>
              <a:gd name="T13" fmla="*/ 26 h 61"/>
              <a:gd name="T14" fmla="*/ 188 w 21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61">
                <a:moveTo>
                  <a:pt x="188" y="60"/>
                </a:moveTo>
                <a:lnTo>
                  <a:pt x="188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5" y="0"/>
                  <a:pt x="214" y="8"/>
                  <a:pt x="214" y="26"/>
                </a:cubicBezTo>
                <a:cubicBezTo>
                  <a:pt x="214" y="43"/>
                  <a:pt x="205" y="60"/>
                  <a:pt x="18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71">
            <a:extLst>
              <a:ext uri="{FF2B5EF4-FFF2-40B4-BE49-F238E27FC236}">
                <a16:creationId xmlns:a16="http://schemas.microsoft.com/office/drawing/2014/main" id="{AC79C4FF-7D32-8447-B7EA-7CE51858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316" y="8624470"/>
            <a:ext cx="241444" cy="59129"/>
          </a:xfrm>
          <a:custGeom>
            <a:avLst/>
            <a:gdLst>
              <a:gd name="T0" fmla="*/ 188 w 215"/>
              <a:gd name="T1" fmla="*/ 51 h 52"/>
              <a:gd name="T2" fmla="*/ 188 w 215"/>
              <a:gd name="T3" fmla="*/ 51 h 52"/>
              <a:gd name="T4" fmla="*/ 26 w 215"/>
              <a:gd name="T5" fmla="*/ 51 h 52"/>
              <a:gd name="T6" fmla="*/ 0 w 215"/>
              <a:gd name="T7" fmla="*/ 25 h 52"/>
              <a:gd name="T8" fmla="*/ 26 w 215"/>
              <a:gd name="T9" fmla="*/ 0 h 52"/>
              <a:gd name="T10" fmla="*/ 188 w 215"/>
              <a:gd name="T11" fmla="*/ 0 h 52"/>
              <a:gd name="T12" fmla="*/ 214 w 215"/>
              <a:gd name="T13" fmla="*/ 25 h 52"/>
              <a:gd name="T14" fmla="*/ 188 w 21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52">
                <a:moveTo>
                  <a:pt x="188" y="51"/>
                </a:moveTo>
                <a:lnTo>
                  <a:pt x="188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2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5" y="0"/>
                  <a:pt x="214" y="8"/>
                  <a:pt x="214" y="25"/>
                </a:cubicBezTo>
                <a:cubicBezTo>
                  <a:pt x="214" y="42"/>
                  <a:pt x="205" y="51"/>
                  <a:pt x="188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72">
            <a:extLst>
              <a:ext uri="{FF2B5EF4-FFF2-40B4-BE49-F238E27FC236}">
                <a16:creationId xmlns:a16="http://schemas.microsoft.com/office/drawing/2014/main" id="{D9953FDB-6821-2042-B4D3-DA9156D7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16" y="8249988"/>
            <a:ext cx="527233" cy="527233"/>
          </a:xfrm>
          <a:custGeom>
            <a:avLst/>
            <a:gdLst>
              <a:gd name="T0" fmla="*/ 34 w 471"/>
              <a:gd name="T1" fmla="*/ 470 h 471"/>
              <a:gd name="T2" fmla="*/ 34 w 471"/>
              <a:gd name="T3" fmla="*/ 470 h 471"/>
              <a:gd name="T4" fmla="*/ 9 w 471"/>
              <a:gd name="T5" fmla="*/ 462 h 471"/>
              <a:gd name="T6" fmla="*/ 9 w 471"/>
              <a:gd name="T7" fmla="*/ 419 h 471"/>
              <a:gd name="T8" fmla="*/ 419 w 471"/>
              <a:gd name="T9" fmla="*/ 9 h 471"/>
              <a:gd name="T10" fmla="*/ 462 w 471"/>
              <a:gd name="T11" fmla="*/ 9 h 471"/>
              <a:gd name="T12" fmla="*/ 462 w 471"/>
              <a:gd name="T13" fmla="*/ 51 h 471"/>
              <a:gd name="T14" fmla="*/ 51 w 471"/>
              <a:gd name="T15" fmla="*/ 462 h 471"/>
              <a:gd name="T16" fmla="*/ 34 w 471"/>
              <a:gd name="T17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1" h="471">
                <a:moveTo>
                  <a:pt x="34" y="470"/>
                </a:moveTo>
                <a:lnTo>
                  <a:pt x="34" y="470"/>
                </a:lnTo>
                <a:cubicBezTo>
                  <a:pt x="26" y="470"/>
                  <a:pt x="17" y="462"/>
                  <a:pt x="9" y="462"/>
                </a:cubicBezTo>
                <a:cubicBezTo>
                  <a:pt x="0" y="445"/>
                  <a:pt x="0" y="427"/>
                  <a:pt x="9" y="41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7" y="0"/>
                  <a:pt x="444" y="0"/>
                  <a:pt x="462" y="9"/>
                </a:cubicBezTo>
                <a:cubicBezTo>
                  <a:pt x="470" y="26"/>
                  <a:pt x="470" y="43"/>
                  <a:pt x="462" y="51"/>
                </a:cubicBezTo>
                <a:cubicBezTo>
                  <a:pt x="51" y="462"/>
                  <a:pt x="51" y="462"/>
                  <a:pt x="51" y="462"/>
                </a:cubicBezTo>
                <a:cubicBezTo>
                  <a:pt x="43" y="462"/>
                  <a:pt x="43" y="470"/>
                  <a:pt x="34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73">
            <a:extLst>
              <a:ext uri="{FF2B5EF4-FFF2-40B4-BE49-F238E27FC236}">
                <a16:creationId xmlns:a16="http://schemas.microsoft.com/office/drawing/2014/main" id="{084BE7B7-DFFE-CF45-8CB7-81440106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536" y="8245062"/>
            <a:ext cx="202022" cy="202022"/>
          </a:xfrm>
          <a:custGeom>
            <a:avLst/>
            <a:gdLst>
              <a:gd name="T0" fmla="*/ 94 w 181"/>
              <a:gd name="T1" fmla="*/ 42 h 180"/>
              <a:gd name="T2" fmla="*/ 94 w 181"/>
              <a:gd name="T3" fmla="*/ 42 h 180"/>
              <a:gd name="T4" fmla="*/ 146 w 181"/>
              <a:gd name="T5" fmla="*/ 93 h 180"/>
              <a:gd name="T6" fmla="*/ 94 w 181"/>
              <a:gd name="T7" fmla="*/ 145 h 180"/>
              <a:gd name="T8" fmla="*/ 43 w 181"/>
              <a:gd name="T9" fmla="*/ 93 h 180"/>
              <a:gd name="T10" fmla="*/ 94 w 181"/>
              <a:gd name="T11" fmla="*/ 42 h 180"/>
              <a:gd name="T12" fmla="*/ 94 w 181"/>
              <a:gd name="T13" fmla="*/ 0 h 180"/>
              <a:gd name="T14" fmla="*/ 94 w 181"/>
              <a:gd name="T15" fmla="*/ 0 h 180"/>
              <a:gd name="T16" fmla="*/ 0 w 181"/>
              <a:gd name="T17" fmla="*/ 93 h 180"/>
              <a:gd name="T18" fmla="*/ 94 w 181"/>
              <a:gd name="T19" fmla="*/ 179 h 180"/>
              <a:gd name="T20" fmla="*/ 180 w 181"/>
              <a:gd name="T21" fmla="*/ 93 h 180"/>
              <a:gd name="T22" fmla="*/ 94 w 181"/>
              <a:gd name="T23" fmla="*/ 0 h 180"/>
              <a:gd name="T24" fmla="*/ 94 w 181"/>
              <a:gd name="T25" fmla="*/ 4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0">
                <a:moveTo>
                  <a:pt x="94" y="42"/>
                </a:moveTo>
                <a:lnTo>
                  <a:pt x="94" y="42"/>
                </a:lnTo>
                <a:cubicBezTo>
                  <a:pt x="120" y="42"/>
                  <a:pt x="146" y="59"/>
                  <a:pt x="146" y="93"/>
                </a:cubicBezTo>
                <a:cubicBezTo>
                  <a:pt x="146" y="119"/>
                  <a:pt x="120" y="145"/>
                  <a:pt x="94" y="145"/>
                </a:cubicBezTo>
                <a:cubicBezTo>
                  <a:pt x="69" y="145"/>
                  <a:pt x="43" y="119"/>
                  <a:pt x="43" y="93"/>
                </a:cubicBezTo>
                <a:cubicBezTo>
                  <a:pt x="43" y="59"/>
                  <a:pt x="69" y="42"/>
                  <a:pt x="94" y="42"/>
                </a:cubicBezTo>
                <a:lnTo>
                  <a:pt x="94" y="0"/>
                </a:lnTo>
                <a:lnTo>
                  <a:pt x="94" y="0"/>
                </a:lnTo>
                <a:cubicBezTo>
                  <a:pt x="43" y="0"/>
                  <a:pt x="0" y="42"/>
                  <a:pt x="0" y="93"/>
                </a:cubicBezTo>
                <a:cubicBezTo>
                  <a:pt x="0" y="145"/>
                  <a:pt x="43" y="179"/>
                  <a:pt x="94" y="179"/>
                </a:cubicBezTo>
                <a:cubicBezTo>
                  <a:pt x="146" y="179"/>
                  <a:pt x="180" y="145"/>
                  <a:pt x="180" y="93"/>
                </a:cubicBezTo>
                <a:cubicBezTo>
                  <a:pt x="180" y="42"/>
                  <a:pt x="146" y="0"/>
                  <a:pt x="94" y="0"/>
                </a:cubicBezTo>
                <a:lnTo>
                  <a:pt x="94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74">
            <a:extLst>
              <a:ext uri="{FF2B5EF4-FFF2-40B4-BE49-F238E27FC236}">
                <a16:creationId xmlns:a16="http://schemas.microsoft.com/office/drawing/2014/main" id="{86D9C55A-674E-BB45-92F4-C06C4265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53" y="8585051"/>
            <a:ext cx="202022" cy="202025"/>
          </a:xfrm>
          <a:custGeom>
            <a:avLst/>
            <a:gdLst>
              <a:gd name="T0" fmla="*/ 94 w 181"/>
              <a:gd name="T1" fmla="*/ 43 h 181"/>
              <a:gd name="T2" fmla="*/ 94 w 181"/>
              <a:gd name="T3" fmla="*/ 43 h 181"/>
              <a:gd name="T4" fmla="*/ 145 w 181"/>
              <a:gd name="T5" fmla="*/ 86 h 181"/>
              <a:gd name="T6" fmla="*/ 94 w 181"/>
              <a:gd name="T7" fmla="*/ 137 h 181"/>
              <a:gd name="T8" fmla="*/ 43 w 181"/>
              <a:gd name="T9" fmla="*/ 86 h 181"/>
              <a:gd name="T10" fmla="*/ 94 w 181"/>
              <a:gd name="T11" fmla="*/ 43 h 181"/>
              <a:gd name="T12" fmla="*/ 94 w 181"/>
              <a:gd name="T13" fmla="*/ 0 h 181"/>
              <a:gd name="T14" fmla="*/ 94 w 181"/>
              <a:gd name="T15" fmla="*/ 0 h 181"/>
              <a:gd name="T16" fmla="*/ 0 w 181"/>
              <a:gd name="T17" fmla="*/ 86 h 181"/>
              <a:gd name="T18" fmla="*/ 94 w 181"/>
              <a:gd name="T19" fmla="*/ 180 h 181"/>
              <a:gd name="T20" fmla="*/ 180 w 181"/>
              <a:gd name="T21" fmla="*/ 86 h 181"/>
              <a:gd name="T22" fmla="*/ 94 w 181"/>
              <a:gd name="T23" fmla="*/ 0 h 181"/>
              <a:gd name="T24" fmla="*/ 94 w 181"/>
              <a:gd name="T25" fmla="*/ 4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81">
                <a:moveTo>
                  <a:pt x="94" y="43"/>
                </a:moveTo>
                <a:lnTo>
                  <a:pt x="94" y="43"/>
                </a:lnTo>
                <a:cubicBezTo>
                  <a:pt x="120" y="43"/>
                  <a:pt x="145" y="60"/>
                  <a:pt x="145" y="86"/>
                </a:cubicBezTo>
                <a:cubicBezTo>
                  <a:pt x="145" y="120"/>
                  <a:pt x="120" y="137"/>
                  <a:pt x="94" y="137"/>
                </a:cubicBezTo>
                <a:cubicBezTo>
                  <a:pt x="60" y="137"/>
                  <a:pt x="43" y="120"/>
                  <a:pt x="43" y="86"/>
                </a:cubicBezTo>
                <a:cubicBezTo>
                  <a:pt x="43" y="60"/>
                  <a:pt x="60" y="43"/>
                  <a:pt x="94" y="43"/>
                </a:cubicBezTo>
                <a:lnTo>
                  <a:pt x="94" y="0"/>
                </a:lnTo>
                <a:lnTo>
                  <a:pt x="94" y="0"/>
                </a:lnTo>
                <a:cubicBezTo>
                  <a:pt x="43" y="0"/>
                  <a:pt x="0" y="43"/>
                  <a:pt x="0" y="86"/>
                </a:cubicBezTo>
                <a:cubicBezTo>
                  <a:pt x="0" y="137"/>
                  <a:pt x="43" y="180"/>
                  <a:pt x="94" y="180"/>
                </a:cubicBezTo>
                <a:cubicBezTo>
                  <a:pt x="137" y="180"/>
                  <a:pt x="180" y="137"/>
                  <a:pt x="180" y="86"/>
                </a:cubicBezTo>
                <a:cubicBezTo>
                  <a:pt x="180" y="43"/>
                  <a:pt x="137" y="0"/>
                  <a:pt x="94" y="0"/>
                </a:cubicBezTo>
                <a:lnTo>
                  <a:pt x="9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75">
            <a:extLst>
              <a:ext uri="{FF2B5EF4-FFF2-40B4-BE49-F238E27FC236}">
                <a16:creationId xmlns:a16="http://schemas.microsoft.com/office/drawing/2014/main" id="{420B5FCC-24F5-8644-98D5-04A78640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946" y="10610211"/>
            <a:ext cx="729254" cy="729254"/>
          </a:xfrm>
          <a:custGeom>
            <a:avLst/>
            <a:gdLst>
              <a:gd name="T0" fmla="*/ 325 w 651"/>
              <a:gd name="T1" fmla="*/ 650 h 651"/>
              <a:gd name="T2" fmla="*/ 325 w 651"/>
              <a:gd name="T3" fmla="*/ 650 h 651"/>
              <a:gd name="T4" fmla="*/ 103 w 651"/>
              <a:gd name="T5" fmla="*/ 556 h 651"/>
              <a:gd name="T6" fmla="*/ 0 w 651"/>
              <a:gd name="T7" fmla="*/ 325 h 651"/>
              <a:gd name="T8" fmla="*/ 103 w 651"/>
              <a:gd name="T9" fmla="*/ 94 h 651"/>
              <a:gd name="T10" fmla="*/ 325 w 651"/>
              <a:gd name="T11" fmla="*/ 0 h 651"/>
              <a:gd name="T12" fmla="*/ 556 w 651"/>
              <a:gd name="T13" fmla="*/ 94 h 651"/>
              <a:gd name="T14" fmla="*/ 650 w 651"/>
              <a:gd name="T15" fmla="*/ 325 h 651"/>
              <a:gd name="T16" fmla="*/ 556 w 651"/>
              <a:gd name="T17" fmla="*/ 556 h 651"/>
              <a:gd name="T18" fmla="*/ 325 w 651"/>
              <a:gd name="T19" fmla="*/ 650 h 651"/>
              <a:gd name="T20" fmla="*/ 325 w 651"/>
              <a:gd name="T21" fmla="*/ 43 h 651"/>
              <a:gd name="T22" fmla="*/ 325 w 651"/>
              <a:gd name="T23" fmla="*/ 43 h 651"/>
              <a:gd name="T24" fmla="*/ 43 w 651"/>
              <a:gd name="T25" fmla="*/ 325 h 651"/>
              <a:gd name="T26" fmla="*/ 325 w 651"/>
              <a:gd name="T27" fmla="*/ 607 h 651"/>
              <a:gd name="T28" fmla="*/ 616 w 651"/>
              <a:gd name="T29" fmla="*/ 325 h 651"/>
              <a:gd name="T30" fmla="*/ 325 w 651"/>
              <a:gd name="T31" fmla="*/ 43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1" h="651">
                <a:moveTo>
                  <a:pt x="325" y="650"/>
                </a:moveTo>
                <a:lnTo>
                  <a:pt x="325" y="650"/>
                </a:lnTo>
                <a:cubicBezTo>
                  <a:pt x="239" y="650"/>
                  <a:pt x="162" y="616"/>
                  <a:pt x="103" y="556"/>
                </a:cubicBezTo>
                <a:cubicBezTo>
                  <a:pt x="34" y="496"/>
                  <a:pt x="0" y="411"/>
                  <a:pt x="0" y="325"/>
                </a:cubicBezTo>
                <a:cubicBezTo>
                  <a:pt x="0" y="240"/>
                  <a:pt x="34" y="154"/>
                  <a:pt x="103" y="94"/>
                </a:cubicBezTo>
                <a:cubicBezTo>
                  <a:pt x="162" y="35"/>
                  <a:pt x="239" y="0"/>
                  <a:pt x="325" y="0"/>
                </a:cubicBezTo>
                <a:cubicBezTo>
                  <a:pt x="419" y="0"/>
                  <a:pt x="496" y="35"/>
                  <a:pt x="556" y="94"/>
                </a:cubicBezTo>
                <a:cubicBezTo>
                  <a:pt x="624" y="154"/>
                  <a:pt x="650" y="240"/>
                  <a:pt x="650" y="325"/>
                </a:cubicBezTo>
                <a:cubicBezTo>
                  <a:pt x="650" y="411"/>
                  <a:pt x="624" y="496"/>
                  <a:pt x="556" y="556"/>
                </a:cubicBezTo>
                <a:cubicBezTo>
                  <a:pt x="496" y="616"/>
                  <a:pt x="419" y="650"/>
                  <a:pt x="325" y="650"/>
                </a:cubicBezTo>
                <a:close/>
                <a:moveTo>
                  <a:pt x="325" y="43"/>
                </a:moveTo>
                <a:lnTo>
                  <a:pt x="325" y="43"/>
                </a:lnTo>
                <a:cubicBezTo>
                  <a:pt x="171" y="43"/>
                  <a:pt x="43" y="171"/>
                  <a:pt x="43" y="325"/>
                </a:cubicBezTo>
                <a:cubicBezTo>
                  <a:pt x="43" y="479"/>
                  <a:pt x="171" y="607"/>
                  <a:pt x="325" y="607"/>
                </a:cubicBezTo>
                <a:cubicBezTo>
                  <a:pt x="487" y="607"/>
                  <a:pt x="616" y="479"/>
                  <a:pt x="616" y="325"/>
                </a:cubicBezTo>
                <a:cubicBezTo>
                  <a:pt x="616" y="171"/>
                  <a:pt x="487" y="43"/>
                  <a:pt x="32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6">
            <a:extLst>
              <a:ext uri="{FF2B5EF4-FFF2-40B4-BE49-F238E27FC236}">
                <a16:creationId xmlns:a16="http://schemas.microsoft.com/office/drawing/2014/main" id="{D64D49BE-76AA-7F41-BCF0-1EE71879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713" y="10698904"/>
            <a:ext cx="566649" cy="556794"/>
          </a:xfrm>
          <a:custGeom>
            <a:avLst/>
            <a:gdLst>
              <a:gd name="T0" fmla="*/ 248 w 505"/>
              <a:gd name="T1" fmla="*/ 496 h 497"/>
              <a:gd name="T2" fmla="*/ 248 w 505"/>
              <a:gd name="T3" fmla="*/ 496 h 497"/>
              <a:gd name="T4" fmla="*/ 0 w 505"/>
              <a:gd name="T5" fmla="*/ 248 h 497"/>
              <a:gd name="T6" fmla="*/ 248 w 505"/>
              <a:gd name="T7" fmla="*/ 0 h 497"/>
              <a:gd name="T8" fmla="*/ 504 w 505"/>
              <a:gd name="T9" fmla="*/ 248 h 497"/>
              <a:gd name="T10" fmla="*/ 248 w 505"/>
              <a:gd name="T11" fmla="*/ 496 h 497"/>
              <a:gd name="T12" fmla="*/ 248 w 505"/>
              <a:gd name="T13" fmla="*/ 43 h 497"/>
              <a:gd name="T14" fmla="*/ 248 w 505"/>
              <a:gd name="T15" fmla="*/ 43 h 497"/>
              <a:gd name="T16" fmla="*/ 43 w 505"/>
              <a:gd name="T17" fmla="*/ 248 h 497"/>
              <a:gd name="T18" fmla="*/ 248 w 505"/>
              <a:gd name="T19" fmla="*/ 462 h 497"/>
              <a:gd name="T20" fmla="*/ 461 w 505"/>
              <a:gd name="T21" fmla="*/ 248 h 497"/>
              <a:gd name="T22" fmla="*/ 248 w 505"/>
              <a:gd name="T23" fmla="*/ 43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5" h="497">
                <a:moveTo>
                  <a:pt x="248" y="496"/>
                </a:moveTo>
                <a:lnTo>
                  <a:pt x="248" y="496"/>
                </a:lnTo>
                <a:cubicBezTo>
                  <a:pt x="111" y="496"/>
                  <a:pt x="0" y="385"/>
                  <a:pt x="0" y="248"/>
                </a:cubicBezTo>
                <a:cubicBezTo>
                  <a:pt x="0" y="111"/>
                  <a:pt x="111" y="0"/>
                  <a:pt x="248" y="0"/>
                </a:cubicBezTo>
                <a:cubicBezTo>
                  <a:pt x="393" y="0"/>
                  <a:pt x="504" y="111"/>
                  <a:pt x="504" y="248"/>
                </a:cubicBezTo>
                <a:cubicBezTo>
                  <a:pt x="504" y="385"/>
                  <a:pt x="393" y="496"/>
                  <a:pt x="248" y="496"/>
                </a:cubicBezTo>
                <a:close/>
                <a:moveTo>
                  <a:pt x="248" y="43"/>
                </a:moveTo>
                <a:lnTo>
                  <a:pt x="248" y="43"/>
                </a:lnTo>
                <a:cubicBezTo>
                  <a:pt x="137" y="43"/>
                  <a:pt x="43" y="137"/>
                  <a:pt x="43" y="248"/>
                </a:cubicBezTo>
                <a:cubicBezTo>
                  <a:pt x="43" y="368"/>
                  <a:pt x="137" y="462"/>
                  <a:pt x="248" y="462"/>
                </a:cubicBezTo>
                <a:cubicBezTo>
                  <a:pt x="368" y="462"/>
                  <a:pt x="461" y="368"/>
                  <a:pt x="461" y="248"/>
                </a:cubicBezTo>
                <a:cubicBezTo>
                  <a:pt x="461" y="137"/>
                  <a:pt x="368" y="43"/>
                  <a:pt x="24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77">
            <a:extLst>
              <a:ext uri="{FF2B5EF4-FFF2-40B4-BE49-F238E27FC236}">
                <a16:creationId xmlns:a16="http://schemas.microsoft.com/office/drawing/2014/main" id="{87E9D611-038E-A940-B151-CABD1401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735" y="10831942"/>
            <a:ext cx="162606" cy="275934"/>
          </a:xfrm>
          <a:custGeom>
            <a:avLst/>
            <a:gdLst>
              <a:gd name="T0" fmla="*/ 69 w 147"/>
              <a:gd name="T1" fmla="*/ 248 h 249"/>
              <a:gd name="T2" fmla="*/ 69 w 147"/>
              <a:gd name="T3" fmla="*/ 248 h 249"/>
              <a:gd name="T4" fmla="*/ 9 w 147"/>
              <a:gd name="T5" fmla="*/ 231 h 249"/>
              <a:gd name="T6" fmla="*/ 0 w 147"/>
              <a:gd name="T7" fmla="*/ 214 h 249"/>
              <a:gd name="T8" fmla="*/ 18 w 147"/>
              <a:gd name="T9" fmla="*/ 205 h 249"/>
              <a:gd name="T10" fmla="*/ 103 w 147"/>
              <a:gd name="T11" fmla="*/ 205 h 249"/>
              <a:gd name="T12" fmla="*/ 120 w 147"/>
              <a:gd name="T13" fmla="*/ 179 h 249"/>
              <a:gd name="T14" fmla="*/ 69 w 147"/>
              <a:gd name="T15" fmla="*/ 136 h 249"/>
              <a:gd name="T16" fmla="*/ 26 w 147"/>
              <a:gd name="T17" fmla="*/ 119 h 249"/>
              <a:gd name="T18" fmla="*/ 0 w 147"/>
              <a:gd name="T19" fmla="*/ 77 h 249"/>
              <a:gd name="T20" fmla="*/ 26 w 147"/>
              <a:gd name="T21" fmla="*/ 25 h 249"/>
              <a:gd name="T22" fmla="*/ 137 w 147"/>
              <a:gd name="T23" fmla="*/ 17 h 249"/>
              <a:gd name="T24" fmla="*/ 146 w 147"/>
              <a:gd name="T25" fmla="*/ 43 h 249"/>
              <a:gd name="T26" fmla="*/ 120 w 147"/>
              <a:gd name="T27" fmla="*/ 43 h 249"/>
              <a:gd name="T28" fmla="*/ 43 w 147"/>
              <a:gd name="T29" fmla="*/ 43 h 249"/>
              <a:gd name="T30" fmla="*/ 26 w 147"/>
              <a:gd name="T31" fmla="*/ 77 h 249"/>
              <a:gd name="T32" fmla="*/ 77 w 147"/>
              <a:gd name="T33" fmla="*/ 111 h 249"/>
              <a:gd name="T34" fmla="*/ 120 w 147"/>
              <a:gd name="T35" fmla="*/ 136 h 249"/>
              <a:gd name="T36" fmla="*/ 146 w 147"/>
              <a:gd name="T37" fmla="*/ 179 h 249"/>
              <a:gd name="T38" fmla="*/ 120 w 147"/>
              <a:gd name="T39" fmla="*/ 231 h 249"/>
              <a:gd name="T40" fmla="*/ 69 w 147"/>
              <a:gd name="T41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" h="249">
                <a:moveTo>
                  <a:pt x="69" y="248"/>
                </a:moveTo>
                <a:lnTo>
                  <a:pt x="69" y="248"/>
                </a:lnTo>
                <a:cubicBezTo>
                  <a:pt x="52" y="248"/>
                  <a:pt x="26" y="239"/>
                  <a:pt x="9" y="231"/>
                </a:cubicBezTo>
                <a:cubicBezTo>
                  <a:pt x="0" y="231"/>
                  <a:pt x="0" y="222"/>
                  <a:pt x="0" y="214"/>
                </a:cubicBezTo>
                <a:cubicBezTo>
                  <a:pt x="0" y="205"/>
                  <a:pt x="9" y="205"/>
                  <a:pt x="18" y="205"/>
                </a:cubicBezTo>
                <a:cubicBezTo>
                  <a:pt x="52" y="222"/>
                  <a:pt x="86" y="222"/>
                  <a:pt x="103" y="205"/>
                </a:cubicBezTo>
                <a:cubicBezTo>
                  <a:pt x="111" y="205"/>
                  <a:pt x="120" y="188"/>
                  <a:pt x="120" y="179"/>
                </a:cubicBezTo>
                <a:cubicBezTo>
                  <a:pt x="120" y="162"/>
                  <a:pt x="86" y="154"/>
                  <a:pt x="69" y="136"/>
                </a:cubicBezTo>
                <a:cubicBezTo>
                  <a:pt x="52" y="136"/>
                  <a:pt x="35" y="128"/>
                  <a:pt x="26" y="119"/>
                </a:cubicBezTo>
                <a:cubicBezTo>
                  <a:pt x="9" y="102"/>
                  <a:pt x="0" y="94"/>
                  <a:pt x="0" y="77"/>
                </a:cubicBezTo>
                <a:cubicBezTo>
                  <a:pt x="0" y="51"/>
                  <a:pt x="9" y="34"/>
                  <a:pt x="26" y="25"/>
                </a:cubicBezTo>
                <a:cubicBezTo>
                  <a:pt x="52" y="0"/>
                  <a:pt x="95" y="0"/>
                  <a:pt x="137" y="17"/>
                </a:cubicBezTo>
                <a:cubicBezTo>
                  <a:pt x="146" y="25"/>
                  <a:pt x="146" y="34"/>
                  <a:pt x="146" y="43"/>
                </a:cubicBezTo>
                <a:cubicBezTo>
                  <a:pt x="137" y="43"/>
                  <a:pt x="129" y="51"/>
                  <a:pt x="120" y="43"/>
                </a:cubicBezTo>
                <a:cubicBezTo>
                  <a:pt x="95" y="34"/>
                  <a:pt x="60" y="34"/>
                  <a:pt x="43" y="43"/>
                </a:cubicBezTo>
                <a:cubicBezTo>
                  <a:pt x="35" y="51"/>
                  <a:pt x="26" y="60"/>
                  <a:pt x="26" y="77"/>
                </a:cubicBezTo>
                <a:cubicBezTo>
                  <a:pt x="26" y="85"/>
                  <a:pt x="60" y="102"/>
                  <a:pt x="77" y="111"/>
                </a:cubicBezTo>
                <a:cubicBezTo>
                  <a:pt x="95" y="119"/>
                  <a:pt x="111" y="128"/>
                  <a:pt x="120" y="136"/>
                </a:cubicBezTo>
                <a:cubicBezTo>
                  <a:pt x="137" y="154"/>
                  <a:pt x="146" y="162"/>
                  <a:pt x="146" y="179"/>
                </a:cubicBezTo>
                <a:cubicBezTo>
                  <a:pt x="146" y="205"/>
                  <a:pt x="137" y="222"/>
                  <a:pt x="120" y="231"/>
                </a:cubicBezTo>
                <a:cubicBezTo>
                  <a:pt x="103" y="239"/>
                  <a:pt x="86" y="248"/>
                  <a:pt x="69" y="2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78">
            <a:extLst>
              <a:ext uri="{FF2B5EF4-FFF2-40B4-BE49-F238E27FC236}">
                <a16:creationId xmlns:a16="http://schemas.microsoft.com/office/drawing/2014/main" id="{47A00385-D906-5643-A7F1-40EA65F4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792" y="10772813"/>
            <a:ext cx="29564" cy="59129"/>
          </a:xfrm>
          <a:custGeom>
            <a:avLst/>
            <a:gdLst>
              <a:gd name="T0" fmla="*/ 9 w 27"/>
              <a:gd name="T1" fmla="*/ 51 h 52"/>
              <a:gd name="T2" fmla="*/ 9 w 27"/>
              <a:gd name="T3" fmla="*/ 51 h 52"/>
              <a:gd name="T4" fmla="*/ 0 w 27"/>
              <a:gd name="T5" fmla="*/ 34 h 52"/>
              <a:gd name="T6" fmla="*/ 0 w 27"/>
              <a:gd name="T7" fmla="*/ 17 h 52"/>
              <a:gd name="T8" fmla="*/ 9 w 27"/>
              <a:gd name="T9" fmla="*/ 0 h 52"/>
              <a:gd name="T10" fmla="*/ 26 w 27"/>
              <a:gd name="T11" fmla="*/ 17 h 52"/>
              <a:gd name="T12" fmla="*/ 26 w 27"/>
              <a:gd name="T13" fmla="*/ 34 h 52"/>
              <a:gd name="T14" fmla="*/ 9 w 2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2">
                <a:moveTo>
                  <a:pt x="9" y="51"/>
                </a:moveTo>
                <a:lnTo>
                  <a:pt x="9" y="51"/>
                </a:lnTo>
                <a:cubicBezTo>
                  <a:pt x="0" y="51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2"/>
                  <a:pt x="17" y="51"/>
                  <a:pt x="9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79">
            <a:extLst>
              <a:ext uri="{FF2B5EF4-FFF2-40B4-BE49-F238E27FC236}">
                <a16:creationId xmlns:a16="http://schemas.microsoft.com/office/drawing/2014/main" id="{70EC9AAC-F823-5A4A-9120-CB33B580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792" y="11117731"/>
            <a:ext cx="29564" cy="59129"/>
          </a:xfrm>
          <a:custGeom>
            <a:avLst/>
            <a:gdLst>
              <a:gd name="T0" fmla="*/ 9 w 27"/>
              <a:gd name="T1" fmla="*/ 51 h 52"/>
              <a:gd name="T2" fmla="*/ 9 w 27"/>
              <a:gd name="T3" fmla="*/ 51 h 52"/>
              <a:gd name="T4" fmla="*/ 0 w 27"/>
              <a:gd name="T5" fmla="*/ 34 h 52"/>
              <a:gd name="T6" fmla="*/ 0 w 27"/>
              <a:gd name="T7" fmla="*/ 9 h 52"/>
              <a:gd name="T8" fmla="*/ 9 w 27"/>
              <a:gd name="T9" fmla="*/ 0 h 52"/>
              <a:gd name="T10" fmla="*/ 26 w 27"/>
              <a:gd name="T11" fmla="*/ 9 h 52"/>
              <a:gd name="T12" fmla="*/ 26 w 27"/>
              <a:gd name="T13" fmla="*/ 34 h 52"/>
              <a:gd name="T14" fmla="*/ 9 w 2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2">
                <a:moveTo>
                  <a:pt x="9" y="51"/>
                </a:moveTo>
                <a:lnTo>
                  <a:pt x="9" y="51"/>
                </a:lnTo>
                <a:cubicBezTo>
                  <a:pt x="0" y="51"/>
                  <a:pt x="0" y="43"/>
                  <a:pt x="0" y="3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3"/>
                  <a:pt x="17" y="51"/>
                  <a:pt x="9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80">
            <a:extLst>
              <a:ext uri="{FF2B5EF4-FFF2-40B4-BE49-F238E27FC236}">
                <a16:creationId xmlns:a16="http://schemas.microsoft.com/office/drawing/2014/main" id="{211F4F50-98B7-1A4B-897E-054B674E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543" y="8225353"/>
            <a:ext cx="803167" cy="610997"/>
          </a:xfrm>
          <a:custGeom>
            <a:avLst/>
            <a:gdLst>
              <a:gd name="T0" fmla="*/ 675 w 719"/>
              <a:gd name="T1" fmla="*/ 547 h 548"/>
              <a:gd name="T2" fmla="*/ 675 w 719"/>
              <a:gd name="T3" fmla="*/ 547 h 548"/>
              <a:gd name="T4" fmla="*/ 51 w 719"/>
              <a:gd name="T5" fmla="*/ 547 h 548"/>
              <a:gd name="T6" fmla="*/ 0 w 719"/>
              <a:gd name="T7" fmla="*/ 496 h 548"/>
              <a:gd name="T8" fmla="*/ 0 w 719"/>
              <a:gd name="T9" fmla="*/ 52 h 548"/>
              <a:gd name="T10" fmla="*/ 51 w 719"/>
              <a:gd name="T11" fmla="*/ 0 h 548"/>
              <a:gd name="T12" fmla="*/ 675 w 719"/>
              <a:gd name="T13" fmla="*/ 0 h 548"/>
              <a:gd name="T14" fmla="*/ 718 w 719"/>
              <a:gd name="T15" fmla="*/ 52 h 548"/>
              <a:gd name="T16" fmla="*/ 718 w 719"/>
              <a:gd name="T17" fmla="*/ 496 h 548"/>
              <a:gd name="T18" fmla="*/ 675 w 719"/>
              <a:gd name="T19" fmla="*/ 547 h 548"/>
              <a:gd name="T20" fmla="*/ 51 w 719"/>
              <a:gd name="T21" fmla="*/ 35 h 548"/>
              <a:gd name="T22" fmla="*/ 51 w 719"/>
              <a:gd name="T23" fmla="*/ 35 h 548"/>
              <a:gd name="T24" fmla="*/ 34 w 719"/>
              <a:gd name="T25" fmla="*/ 52 h 548"/>
              <a:gd name="T26" fmla="*/ 34 w 719"/>
              <a:gd name="T27" fmla="*/ 496 h 548"/>
              <a:gd name="T28" fmla="*/ 51 w 719"/>
              <a:gd name="T29" fmla="*/ 513 h 548"/>
              <a:gd name="T30" fmla="*/ 675 w 719"/>
              <a:gd name="T31" fmla="*/ 513 h 548"/>
              <a:gd name="T32" fmla="*/ 692 w 719"/>
              <a:gd name="T33" fmla="*/ 496 h 548"/>
              <a:gd name="T34" fmla="*/ 692 w 719"/>
              <a:gd name="T35" fmla="*/ 52 h 548"/>
              <a:gd name="T36" fmla="*/ 675 w 719"/>
              <a:gd name="T37" fmla="*/ 35 h 548"/>
              <a:gd name="T38" fmla="*/ 51 w 719"/>
              <a:gd name="T39" fmla="*/ 35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9" h="548">
                <a:moveTo>
                  <a:pt x="675" y="547"/>
                </a:moveTo>
                <a:lnTo>
                  <a:pt x="675" y="547"/>
                </a:lnTo>
                <a:cubicBezTo>
                  <a:pt x="51" y="547"/>
                  <a:pt x="51" y="547"/>
                  <a:pt x="51" y="547"/>
                </a:cubicBezTo>
                <a:cubicBezTo>
                  <a:pt x="26" y="547"/>
                  <a:pt x="0" y="522"/>
                  <a:pt x="0" y="49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1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701" y="0"/>
                  <a:pt x="718" y="26"/>
                  <a:pt x="718" y="52"/>
                </a:cubicBezTo>
                <a:cubicBezTo>
                  <a:pt x="718" y="496"/>
                  <a:pt x="718" y="496"/>
                  <a:pt x="718" y="496"/>
                </a:cubicBezTo>
                <a:cubicBezTo>
                  <a:pt x="718" y="522"/>
                  <a:pt x="701" y="547"/>
                  <a:pt x="675" y="547"/>
                </a:cubicBezTo>
                <a:close/>
                <a:moveTo>
                  <a:pt x="51" y="35"/>
                </a:moveTo>
                <a:lnTo>
                  <a:pt x="51" y="35"/>
                </a:lnTo>
                <a:cubicBezTo>
                  <a:pt x="43" y="35"/>
                  <a:pt x="34" y="43"/>
                  <a:pt x="34" y="52"/>
                </a:cubicBezTo>
                <a:cubicBezTo>
                  <a:pt x="34" y="496"/>
                  <a:pt x="34" y="496"/>
                  <a:pt x="34" y="496"/>
                </a:cubicBezTo>
                <a:cubicBezTo>
                  <a:pt x="34" y="505"/>
                  <a:pt x="43" y="513"/>
                  <a:pt x="51" y="513"/>
                </a:cubicBezTo>
                <a:cubicBezTo>
                  <a:pt x="675" y="513"/>
                  <a:pt x="675" y="513"/>
                  <a:pt x="675" y="513"/>
                </a:cubicBezTo>
                <a:cubicBezTo>
                  <a:pt x="684" y="513"/>
                  <a:pt x="692" y="505"/>
                  <a:pt x="692" y="496"/>
                </a:cubicBezTo>
                <a:cubicBezTo>
                  <a:pt x="692" y="52"/>
                  <a:pt x="692" y="52"/>
                  <a:pt x="692" y="52"/>
                </a:cubicBezTo>
                <a:cubicBezTo>
                  <a:pt x="692" y="43"/>
                  <a:pt x="684" y="35"/>
                  <a:pt x="675" y="35"/>
                </a:cubicBezTo>
                <a:lnTo>
                  <a:pt x="51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81">
            <a:extLst>
              <a:ext uri="{FF2B5EF4-FFF2-40B4-BE49-F238E27FC236}">
                <a16:creationId xmlns:a16="http://schemas.microsoft.com/office/drawing/2014/main" id="{A7C3B34F-390C-6C4A-9EB4-91E22529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543" y="8318972"/>
            <a:ext cx="803167" cy="39419"/>
          </a:xfrm>
          <a:custGeom>
            <a:avLst/>
            <a:gdLst>
              <a:gd name="T0" fmla="*/ 701 w 719"/>
              <a:gd name="T1" fmla="*/ 34 h 35"/>
              <a:gd name="T2" fmla="*/ 701 w 719"/>
              <a:gd name="T3" fmla="*/ 34 h 35"/>
              <a:gd name="T4" fmla="*/ 17 w 719"/>
              <a:gd name="T5" fmla="*/ 34 h 35"/>
              <a:gd name="T6" fmla="*/ 0 w 719"/>
              <a:gd name="T7" fmla="*/ 17 h 35"/>
              <a:gd name="T8" fmla="*/ 17 w 719"/>
              <a:gd name="T9" fmla="*/ 0 h 35"/>
              <a:gd name="T10" fmla="*/ 701 w 719"/>
              <a:gd name="T11" fmla="*/ 0 h 35"/>
              <a:gd name="T12" fmla="*/ 718 w 719"/>
              <a:gd name="T13" fmla="*/ 17 h 35"/>
              <a:gd name="T14" fmla="*/ 701 w 719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35">
                <a:moveTo>
                  <a:pt x="701" y="34"/>
                </a:moveTo>
                <a:lnTo>
                  <a:pt x="7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18" y="0"/>
                  <a:pt x="718" y="9"/>
                  <a:pt x="718" y="17"/>
                </a:cubicBezTo>
                <a:cubicBezTo>
                  <a:pt x="718" y="25"/>
                  <a:pt x="718" y="34"/>
                  <a:pt x="70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2">
            <a:extLst>
              <a:ext uri="{FF2B5EF4-FFF2-40B4-BE49-F238E27FC236}">
                <a16:creationId xmlns:a16="http://schemas.microsoft.com/office/drawing/2014/main" id="{49D0F4FC-1E81-4041-9C57-E4057099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543" y="8412594"/>
            <a:ext cx="803167" cy="39419"/>
          </a:xfrm>
          <a:custGeom>
            <a:avLst/>
            <a:gdLst>
              <a:gd name="T0" fmla="*/ 701 w 719"/>
              <a:gd name="T1" fmla="*/ 35 h 36"/>
              <a:gd name="T2" fmla="*/ 701 w 719"/>
              <a:gd name="T3" fmla="*/ 35 h 36"/>
              <a:gd name="T4" fmla="*/ 17 w 719"/>
              <a:gd name="T5" fmla="*/ 35 h 36"/>
              <a:gd name="T6" fmla="*/ 0 w 719"/>
              <a:gd name="T7" fmla="*/ 18 h 36"/>
              <a:gd name="T8" fmla="*/ 17 w 719"/>
              <a:gd name="T9" fmla="*/ 0 h 36"/>
              <a:gd name="T10" fmla="*/ 701 w 719"/>
              <a:gd name="T11" fmla="*/ 0 h 36"/>
              <a:gd name="T12" fmla="*/ 718 w 719"/>
              <a:gd name="T13" fmla="*/ 18 h 36"/>
              <a:gd name="T14" fmla="*/ 701 w 71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36">
                <a:moveTo>
                  <a:pt x="701" y="35"/>
                </a:moveTo>
                <a:lnTo>
                  <a:pt x="70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18" y="0"/>
                  <a:pt x="718" y="9"/>
                  <a:pt x="718" y="18"/>
                </a:cubicBezTo>
                <a:cubicBezTo>
                  <a:pt x="718" y="26"/>
                  <a:pt x="718" y="35"/>
                  <a:pt x="70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83">
            <a:extLst>
              <a:ext uri="{FF2B5EF4-FFF2-40B4-BE49-F238E27FC236}">
                <a16:creationId xmlns:a16="http://schemas.microsoft.com/office/drawing/2014/main" id="{12C317E6-66FA-2943-90EE-E6B59CC2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847" y="8604760"/>
            <a:ext cx="182315" cy="133041"/>
          </a:xfrm>
          <a:custGeom>
            <a:avLst/>
            <a:gdLst>
              <a:gd name="T0" fmla="*/ 145 w 163"/>
              <a:gd name="T1" fmla="*/ 120 h 121"/>
              <a:gd name="T2" fmla="*/ 145 w 163"/>
              <a:gd name="T3" fmla="*/ 120 h 121"/>
              <a:gd name="T4" fmla="*/ 17 w 163"/>
              <a:gd name="T5" fmla="*/ 120 h 121"/>
              <a:gd name="T6" fmla="*/ 0 w 163"/>
              <a:gd name="T7" fmla="*/ 103 h 121"/>
              <a:gd name="T8" fmla="*/ 0 w 163"/>
              <a:gd name="T9" fmla="*/ 18 h 121"/>
              <a:gd name="T10" fmla="*/ 17 w 163"/>
              <a:gd name="T11" fmla="*/ 0 h 121"/>
              <a:gd name="T12" fmla="*/ 145 w 163"/>
              <a:gd name="T13" fmla="*/ 0 h 121"/>
              <a:gd name="T14" fmla="*/ 162 w 163"/>
              <a:gd name="T15" fmla="*/ 18 h 121"/>
              <a:gd name="T16" fmla="*/ 162 w 163"/>
              <a:gd name="T17" fmla="*/ 103 h 121"/>
              <a:gd name="T18" fmla="*/ 145 w 163"/>
              <a:gd name="T19" fmla="*/ 120 h 121"/>
              <a:gd name="T20" fmla="*/ 34 w 163"/>
              <a:gd name="T21" fmla="*/ 86 h 121"/>
              <a:gd name="T22" fmla="*/ 34 w 163"/>
              <a:gd name="T23" fmla="*/ 86 h 121"/>
              <a:gd name="T24" fmla="*/ 128 w 163"/>
              <a:gd name="T25" fmla="*/ 86 h 121"/>
              <a:gd name="T26" fmla="*/ 128 w 163"/>
              <a:gd name="T27" fmla="*/ 35 h 121"/>
              <a:gd name="T28" fmla="*/ 34 w 163"/>
              <a:gd name="T29" fmla="*/ 35 h 121"/>
              <a:gd name="T30" fmla="*/ 34 w 163"/>
              <a:gd name="T31" fmla="*/ 8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21">
                <a:moveTo>
                  <a:pt x="145" y="120"/>
                </a:moveTo>
                <a:lnTo>
                  <a:pt x="145" y="120"/>
                </a:lnTo>
                <a:cubicBezTo>
                  <a:pt x="17" y="120"/>
                  <a:pt x="17" y="120"/>
                  <a:pt x="17" y="120"/>
                </a:cubicBezTo>
                <a:cubicBezTo>
                  <a:pt x="9" y="120"/>
                  <a:pt x="0" y="111"/>
                  <a:pt x="0" y="10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2" y="9"/>
                  <a:pt x="162" y="18"/>
                </a:cubicBezTo>
                <a:cubicBezTo>
                  <a:pt x="162" y="103"/>
                  <a:pt x="162" y="103"/>
                  <a:pt x="162" y="103"/>
                </a:cubicBezTo>
                <a:cubicBezTo>
                  <a:pt x="162" y="111"/>
                  <a:pt x="154" y="120"/>
                  <a:pt x="145" y="120"/>
                </a:cubicBezTo>
                <a:close/>
                <a:moveTo>
                  <a:pt x="34" y="86"/>
                </a:moveTo>
                <a:lnTo>
                  <a:pt x="34" y="86"/>
                </a:lnTo>
                <a:cubicBezTo>
                  <a:pt x="128" y="86"/>
                  <a:pt x="128" y="86"/>
                  <a:pt x="128" y="86"/>
                </a:cubicBezTo>
                <a:cubicBezTo>
                  <a:pt x="128" y="35"/>
                  <a:pt x="128" y="35"/>
                  <a:pt x="128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4">
            <a:extLst>
              <a:ext uri="{FF2B5EF4-FFF2-40B4-BE49-F238E27FC236}">
                <a16:creationId xmlns:a16="http://schemas.microsoft.com/office/drawing/2014/main" id="{3DF1EC0D-15C7-1746-8DBE-56294AAA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20" y="8604760"/>
            <a:ext cx="133038" cy="39419"/>
          </a:xfrm>
          <a:custGeom>
            <a:avLst/>
            <a:gdLst>
              <a:gd name="T0" fmla="*/ 103 w 120"/>
              <a:gd name="T1" fmla="*/ 35 h 36"/>
              <a:gd name="T2" fmla="*/ 103 w 120"/>
              <a:gd name="T3" fmla="*/ 35 h 36"/>
              <a:gd name="T4" fmla="*/ 17 w 120"/>
              <a:gd name="T5" fmla="*/ 35 h 36"/>
              <a:gd name="T6" fmla="*/ 0 w 120"/>
              <a:gd name="T7" fmla="*/ 18 h 36"/>
              <a:gd name="T8" fmla="*/ 17 w 120"/>
              <a:gd name="T9" fmla="*/ 0 h 36"/>
              <a:gd name="T10" fmla="*/ 103 w 120"/>
              <a:gd name="T11" fmla="*/ 0 h 36"/>
              <a:gd name="T12" fmla="*/ 119 w 120"/>
              <a:gd name="T13" fmla="*/ 18 h 36"/>
              <a:gd name="T14" fmla="*/ 103 w 12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6">
                <a:moveTo>
                  <a:pt x="103" y="35"/>
                </a:moveTo>
                <a:lnTo>
                  <a:pt x="103" y="35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9"/>
                  <a:pt x="119" y="18"/>
                </a:cubicBezTo>
                <a:cubicBezTo>
                  <a:pt x="119" y="26"/>
                  <a:pt x="111" y="35"/>
                  <a:pt x="10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85">
            <a:extLst>
              <a:ext uri="{FF2B5EF4-FFF2-40B4-BE49-F238E27FC236}">
                <a16:creationId xmlns:a16="http://schemas.microsoft.com/office/drawing/2014/main" id="{FE7FFA17-16B8-004A-A6EC-792581D25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20" y="8703308"/>
            <a:ext cx="231586" cy="39419"/>
          </a:xfrm>
          <a:custGeom>
            <a:avLst/>
            <a:gdLst>
              <a:gd name="T0" fmla="*/ 188 w 206"/>
              <a:gd name="T1" fmla="*/ 34 h 35"/>
              <a:gd name="T2" fmla="*/ 188 w 206"/>
              <a:gd name="T3" fmla="*/ 34 h 35"/>
              <a:gd name="T4" fmla="*/ 17 w 206"/>
              <a:gd name="T5" fmla="*/ 34 h 35"/>
              <a:gd name="T6" fmla="*/ 0 w 206"/>
              <a:gd name="T7" fmla="*/ 17 h 35"/>
              <a:gd name="T8" fmla="*/ 17 w 206"/>
              <a:gd name="T9" fmla="*/ 0 h 35"/>
              <a:gd name="T10" fmla="*/ 188 w 206"/>
              <a:gd name="T11" fmla="*/ 0 h 35"/>
              <a:gd name="T12" fmla="*/ 205 w 206"/>
              <a:gd name="T13" fmla="*/ 17 h 35"/>
              <a:gd name="T14" fmla="*/ 188 w 20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35">
                <a:moveTo>
                  <a:pt x="188" y="34"/>
                </a:moveTo>
                <a:lnTo>
                  <a:pt x="188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8"/>
                  <a:pt x="0" y="0"/>
                  <a:pt x="17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7" y="0"/>
                  <a:pt x="205" y="8"/>
                  <a:pt x="205" y="17"/>
                </a:cubicBezTo>
                <a:cubicBezTo>
                  <a:pt x="205" y="25"/>
                  <a:pt x="197" y="34"/>
                  <a:pt x="18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86">
            <a:extLst>
              <a:ext uri="{FF2B5EF4-FFF2-40B4-BE49-F238E27FC236}">
                <a16:creationId xmlns:a16="http://schemas.microsoft.com/office/drawing/2014/main" id="{D64EDCF1-0BD5-AD48-8B6A-55DFBB6F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285" y="10669339"/>
            <a:ext cx="995333" cy="610997"/>
          </a:xfrm>
          <a:custGeom>
            <a:avLst/>
            <a:gdLst>
              <a:gd name="T0" fmla="*/ 863 w 890"/>
              <a:gd name="T1" fmla="*/ 547 h 548"/>
              <a:gd name="T2" fmla="*/ 863 w 890"/>
              <a:gd name="T3" fmla="*/ 547 h 548"/>
              <a:gd name="T4" fmla="*/ 35 w 890"/>
              <a:gd name="T5" fmla="*/ 547 h 548"/>
              <a:gd name="T6" fmla="*/ 0 w 890"/>
              <a:gd name="T7" fmla="*/ 522 h 548"/>
              <a:gd name="T8" fmla="*/ 0 w 890"/>
              <a:gd name="T9" fmla="*/ 26 h 548"/>
              <a:gd name="T10" fmla="*/ 35 w 890"/>
              <a:gd name="T11" fmla="*/ 0 h 548"/>
              <a:gd name="T12" fmla="*/ 863 w 890"/>
              <a:gd name="T13" fmla="*/ 0 h 548"/>
              <a:gd name="T14" fmla="*/ 889 w 890"/>
              <a:gd name="T15" fmla="*/ 26 h 548"/>
              <a:gd name="T16" fmla="*/ 889 w 890"/>
              <a:gd name="T17" fmla="*/ 522 h 548"/>
              <a:gd name="T18" fmla="*/ 863 w 890"/>
              <a:gd name="T19" fmla="*/ 547 h 548"/>
              <a:gd name="T20" fmla="*/ 35 w 890"/>
              <a:gd name="T21" fmla="*/ 513 h 548"/>
              <a:gd name="T22" fmla="*/ 35 w 890"/>
              <a:gd name="T23" fmla="*/ 513 h 548"/>
              <a:gd name="T24" fmla="*/ 855 w 890"/>
              <a:gd name="T25" fmla="*/ 513 h 548"/>
              <a:gd name="T26" fmla="*/ 855 w 890"/>
              <a:gd name="T27" fmla="*/ 35 h 548"/>
              <a:gd name="T28" fmla="*/ 35 w 890"/>
              <a:gd name="T29" fmla="*/ 35 h 548"/>
              <a:gd name="T30" fmla="*/ 35 w 890"/>
              <a:gd name="T31" fmla="*/ 513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0" h="548">
                <a:moveTo>
                  <a:pt x="863" y="547"/>
                </a:moveTo>
                <a:lnTo>
                  <a:pt x="863" y="547"/>
                </a:lnTo>
                <a:cubicBezTo>
                  <a:pt x="35" y="547"/>
                  <a:pt x="35" y="547"/>
                  <a:pt x="35" y="547"/>
                </a:cubicBezTo>
                <a:cubicBezTo>
                  <a:pt x="18" y="547"/>
                  <a:pt x="0" y="539"/>
                  <a:pt x="0" y="52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8" y="0"/>
                  <a:pt x="35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81" y="0"/>
                  <a:pt x="889" y="18"/>
                  <a:pt x="889" y="26"/>
                </a:cubicBezTo>
                <a:cubicBezTo>
                  <a:pt x="889" y="522"/>
                  <a:pt x="889" y="522"/>
                  <a:pt x="889" y="522"/>
                </a:cubicBezTo>
                <a:cubicBezTo>
                  <a:pt x="889" y="539"/>
                  <a:pt x="881" y="547"/>
                  <a:pt x="863" y="547"/>
                </a:cubicBezTo>
                <a:close/>
                <a:moveTo>
                  <a:pt x="35" y="513"/>
                </a:moveTo>
                <a:lnTo>
                  <a:pt x="35" y="513"/>
                </a:lnTo>
                <a:cubicBezTo>
                  <a:pt x="855" y="513"/>
                  <a:pt x="855" y="513"/>
                  <a:pt x="855" y="513"/>
                </a:cubicBezTo>
                <a:cubicBezTo>
                  <a:pt x="855" y="35"/>
                  <a:pt x="855" y="35"/>
                  <a:pt x="855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5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87">
            <a:extLst>
              <a:ext uri="{FF2B5EF4-FFF2-40B4-BE49-F238E27FC236}">
                <a16:creationId xmlns:a16="http://schemas.microsoft.com/office/drawing/2014/main" id="{50E0E420-0C38-5040-B2A9-04709F84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833" y="10762958"/>
            <a:ext cx="418830" cy="39419"/>
          </a:xfrm>
          <a:custGeom>
            <a:avLst/>
            <a:gdLst>
              <a:gd name="T0" fmla="*/ 359 w 377"/>
              <a:gd name="T1" fmla="*/ 34 h 35"/>
              <a:gd name="T2" fmla="*/ 359 w 377"/>
              <a:gd name="T3" fmla="*/ 34 h 35"/>
              <a:gd name="T4" fmla="*/ 17 w 377"/>
              <a:gd name="T5" fmla="*/ 34 h 35"/>
              <a:gd name="T6" fmla="*/ 0 w 377"/>
              <a:gd name="T7" fmla="*/ 17 h 35"/>
              <a:gd name="T8" fmla="*/ 17 w 377"/>
              <a:gd name="T9" fmla="*/ 0 h 35"/>
              <a:gd name="T10" fmla="*/ 359 w 377"/>
              <a:gd name="T11" fmla="*/ 0 h 35"/>
              <a:gd name="T12" fmla="*/ 376 w 377"/>
              <a:gd name="T13" fmla="*/ 17 h 35"/>
              <a:gd name="T14" fmla="*/ 359 w 37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" h="35">
                <a:moveTo>
                  <a:pt x="359" y="34"/>
                </a:moveTo>
                <a:lnTo>
                  <a:pt x="359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76" y="0"/>
                  <a:pt x="376" y="9"/>
                  <a:pt x="376" y="17"/>
                </a:cubicBezTo>
                <a:cubicBezTo>
                  <a:pt x="376" y="26"/>
                  <a:pt x="376" y="34"/>
                  <a:pt x="35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488">
            <a:extLst>
              <a:ext uri="{FF2B5EF4-FFF2-40B4-BE49-F238E27FC236}">
                <a16:creationId xmlns:a16="http://schemas.microsoft.com/office/drawing/2014/main" id="{E6CBE2F2-45C3-0943-A875-D7ACDC8B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833" y="10856580"/>
            <a:ext cx="325208" cy="39419"/>
          </a:xfrm>
          <a:custGeom>
            <a:avLst/>
            <a:gdLst>
              <a:gd name="T0" fmla="*/ 273 w 291"/>
              <a:gd name="T1" fmla="*/ 35 h 36"/>
              <a:gd name="T2" fmla="*/ 273 w 291"/>
              <a:gd name="T3" fmla="*/ 35 h 36"/>
              <a:gd name="T4" fmla="*/ 17 w 291"/>
              <a:gd name="T5" fmla="*/ 35 h 36"/>
              <a:gd name="T6" fmla="*/ 0 w 291"/>
              <a:gd name="T7" fmla="*/ 18 h 36"/>
              <a:gd name="T8" fmla="*/ 17 w 291"/>
              <a:gd name="T9" fmla="*/ 0 h 36"/>
              <a:gd name="T10" fmla="*/ 273 w 291"/>
              <a:gd name="T11" fmla="*/ 0 h 36"/>
              <a:gd name="T12" fmla="*/ 290 w 291"/>
              <a:gd name="T13" fmla="*/ 18 h 36"/>
              <a:gd name="T14" fmla="*/ 273 w 29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36">
                <a:moveTo>
                  <a:pt x="273" y="35"/>
                </a:moveTo>
                <a:lnTo>
                  <a:pt x="273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82" y="0"/>
                  <a:pt x="290" y="9"/>
                  <a:pt x="290" y="18"/>
                </a:cubicBezTo>
                <a:cubicBezTo>
                  <a:pt x="290" y="26"/>
                  <a:pt x="282" y="35"/>
                  <a:pt x="27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489">
            <a:extLst>
              <a:ext uri="{FF2B5EF4-FFF2-40B4-BE49-F238E27FC236}">
                <a16:creationId xmlns:a16="http://schemas.microsoft.com/office/drawing/2014/main" id="{911F9D83-2F73-FD48-84A8-F1F0C4A4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436" y="11147295"/>
            <a:ext cx="39419" cy="39419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9 w 35"/>
              <a:gd name="T5" fmla="*/ 34 h 35"/>
              <a:gd name="T6" fmla="*/ 0 w 35"/>
              <a:gd name="T7" fmla="*/ 17 h 35"/>
              <a:gd name="T8" fmla="*/ 9 w 35"/>
              <a:gd name="T9" fmla="*/ 0 h 35"/>
              <a:gd name="T10" fmla="*/ 17 w 35"/>
              <a:gd name="T11" fmla="*/ 0 h 35"/>
              <a:gd name="T12" fmla="*/ 34 w 35"/>
              <a:gd name="T13" fmla="*/ 17 h 35"/>
              <a:gd name="T14" fmla="*/ 17 w 3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9" y="34"/>
                  <a:pt x="9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25"/>
                  <a:pt x="26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490">
            <a:extLst>
              <a:ext uri="{FF2B5EF4-FFF2-40B4-BE49-F238E27FC236}">
                <a16:creationId xmlns:a16="http://schemas.microsoft.com/office/drawing/2014/main" id="{751040AC-3A47-8A4E-9873-154C55A9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847" y="11147295"/>
            <a:ext cx="211879" cy="39419"/>
          </a:xfrm>
          <a:custGeom>
            <a:avLst/>
            <a:gdLst>
              <a:gd name="T0" fmla="*/ 171 w 189"/>
              <a:gd name="T1" fmla="*/ 34 h 35"/>
              <a:gd name="T2" fmla="*/ 171 w 189"/>
              <a:gd name="T3" fmla="*/ 34 h 35"/>
              <a:gd name="T4" fmla="*/ 171 w 189"/>
              <a:gd name="T5" fmla="*/ 34 h 35"/>
              <a:gd name="T6" fmla="*/ 154 w 189"/>
              <a:gd name="T7" fmla="*/ 17 h 35"/>
              <a:gd name="T8" fmla="*/ 171 w 189"/>
              <a:gd name="T9" fmla="*/ 0 h 35"/>
              <a:gd name="T10" fmla="*/ 171 w 189"/>
              <a:gd name="T11" fmla="*/ 0 h 35"/>
              <a:gd name="T12" fmla="*/ 188 w 189"/>
              <a:gd name="T13" fmla="*/ 17 h 35"/>
              <a:gd name="T14" fmla="*/ 171 w 189"/>
              <a:gd name="T15" fmla="*/ 34 h 35"/>
              <a:gd name="T16" fmla="*/ 120 w 189"/>
              <a:gd name="T17" fmla="*/ 34 h 35"/>
              <a:gd name="T18" fmla="*/ 120 w 189"/>
              <a:gd name="T19" fmla="*/ 34 h 35"/>
              <a:gd name="T20" fmla="*/ 120 w 189"/>
              <a:gd name="T21" fmla="*/ 34 h 35"/>
              <a:gd name="T22" fmla="*/ 103 w 189"/>
              <a:gd name="T23" fmla="*/ 17 h 35"/>
              <a:gd name="T24" fmla="*/ 120 w 189"/>
              <a:gd name="T25" fmla="*/ 0 h 35"/>
              <a:gd name="T26" fmla="*/ 120 w 189"/>
              <a:gd name="T27" fmla="*/ 0 h 35"/>
              <a:gd name="T28" fmla="*/ 137 w 189"/>
              <a:gd name="T29" fmla="*/ 17 h 35"/>
              <a:gd name="T30" fmla="*/ 120 w 189"/>
              <a:gd name="T31" fmla="*/ 34 h 35"/>
              <a:gd name="T32" fmla="*/ 68 w 189"/>
              <a:gd name="T33" fmla="*/ 34 h 35"/>
              <a:gd name="T34" fmla="*/ 68 w 189"/>
              <a:gd name="T35" fmla="*/ 34 h 35"/>
              <a:gd name="T36" fmla="*/ 68 w 189"/>
              <a:gd name="T37" fmla="*/ 34 h 35"/>
              <a:gd name="T38" fmla="*/ 51 w 189"/>
              <a:gd name="T39" fmla="*/ 17 h 35"/>
              <a:gd name="T40" fmla="*/ 68 w 189"/>
              <a:gd name="T41" fmla="*/ 0 h 35"/>
              <a:gd name="T42" fmla="*/ 68 w 189"/>
              <a:gd name="T43" fmla="*/ 0 h 35"/>
              <a:gd name="T44" fmla="*/ 85 w 189"/>
              <a:gd name="T45" fmla="*/ 17 h 35"/>
              <a:gd name="T46" fmla="*/ 68 w 189"/>
              <a:gd name="T47" fmla="*/ 34 h 35"/>
              <a:gd name="T48" fmla="*/ 17 w 189"/>
              <a:gd name="T49" fmla="*/ 34 h 35"/>
              <a:gd name="T50" fmla="*/ 17 w 189"/>
              <a:gd name="T51" fmla="*/ 34 h 35"/>
              <a:gd name="T52" fmla="*/ 17 w 189"/>
              <a:gd name="T53" fmla="*/ 34 h 35"/>
              <a:gd name="T54" fmla="*/ 0 w 189"/>
              <a:gd name="T55" fmla="*/ 17 h 35"/>
              <a:gd name="T56" fmla="*/ 17 w 189"/>
              <a:gd name="T57" fmla="*/ 0 h 35"/>
              <a:gd name="T58" fmla="*/ 17 w 189"/>
              <a:gd name="T59" fmla="*/ 0 h 35"/>
              <a:gd name="T60" fmla="*/ 34 w 189"/>
              <a:gd name="T61" fmla="*/ 17 h 35"/>
              <a:gd name="T62" fmla="*/ 17 w 189"/>
              <a:gd name="T63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9" h="35">
                <a:moveTo>
                  <a:pt x="171" y="34"/>
                </a:moveTo>
                <a:lnTo>
                  <a:pt x="171" y="34"/>
                </a:lnTo>
                <a:lnTo>
                  <a:pt x="171" y="34"/>
                </a:lnTo>
                <a:cubicBezTo>
                  <a:pt x="154" y="34"/>
                  <a:pt x="154" y="25"/>
                  <a:pt x="154" y="17"/>
                </a:cubicBezTo>
                <a:cubicBezTo>
                  <a:pt x="154" y="8"/>
                  <a:pt x="154" y="0"/>
                  <a:pt x="171" y="0"/>
                </a:cubicBezTo>
                <a:lnTo>
                  <a:pt x="171" y="0"/>
                </a:lnTo>
                <a:cubicBezTo>
                  <a:pt x="179" y="0"/>
                  <a:pt x="188" y="8"/>
                  <a:pt x="188" y="17"/>
                </a:cubicBezTo>
                <a:cubicBezTo>
                  <a:pt x="188" y="25"/>
                  <a:pt x="179" y="34"/>
                  <a:pt x="171" y="34"/>
                </a:cubicBezTo>
                <a:close/>
                <a:moveTo>
                  <a:pt x="120" y="34"/>
                </a:moveTo>
                <a:lnTo>
                  <a:pt x="120" y="34"/>
                </a:lnTo>
                <a:lnTo>
                  <a:pt x="120" y="34"/>
                </a:lnTo>
                <a:cubicBezTo>
                  <a:pt x="103" y="34"/>
                  <a:pt x="103" y="25"/>
                  <a:pt x="103" y="17"/>
                </a:cubicBezTo>
                <a:cubicBezTo>
                  <a:pt x="103" y="8"/>
                  <a:pt x="103" y="0"/>
                  <a:pt x="120" y="0"/>
                </a:cubicBezTo>
                <a:lnTo>
                  <a:pt x="120" y="0"/>
                </a:lnTo>
                <a:cubicBezTo>
                  <a:pt x="128" y="0"/>
                  <a:pt x="137" y="8"/>
                  <a:pt x="137" y="17"/>
                </a:cubicBezTo>
                <a:cubicBezTo>
                  <a:pt x="137" y="25"/>
                  <a:pt x="128" y="34"/>
                  <a:pt x="120" y="34"/>
                </a:cubicBezTo>
                <a:close/>
                <a:moveTo>
                  <a:pt x="68" y="34"/>
                </a:moveTo>
                <a:lnTo>
                  <a:pt x="68" y="34"/>
                </a:lnTo>
                <a:lnTo>
                  <a:pt x="68" y="34"/>
                </a:lnTo>
                <a:cubicBezTo>
                  <a:pt x="51" y="34"/>
                  <a:pt x="51" y="25"/>
                  <a:pt x="51" y="17"/>
                </a:cubicBezTo>
                <a:cubicBezTo>
                  <a:pt x="51" y="8"/>
                  <a:pt x="51" y="0"/>
                  <a:pt x="68" y="0"/>
                </a:cubicBezTo>
                <a:lnTo>
                  <a:pt x="68" y="0"/>
                </a:lnTo>
                <a:cubicBezTo>
                  <a:pt x="77" y="0"/>
                  <a:pt x="85" y="8"/>
                  <a:pt x="85" y="17"/>
                </a:cubicBezTo>
                <a:cubicBezTo>
                  <a:pt x="85" y="25"/>
                  <a:pt x="77" y="34"/>
                  <a:pt x="68" y="34"/>
                </a:cubicBezTo>
                <a:close/>
                <a:moveTo>
                  <a:pt x="17" y="34"/>
                </a:moveTo>
                <a:lnTo>
                  <a:pt x="17" y="34"/>
                </a:lnTo>
                <a:lnTo>
                  <a:pt x="17" y="34"/>
                </a:ln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4" y="8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491">
            <a:extLst>
              <a:ext uri="{FF2B5EF4-FFF2-40B4-BE49-F238E27FC236}">
                <a16:creationId xmlns:a16="http://schemas.microsoft.com/office/drawing/2014/main" id="{21391344-3DE3-C942-A81F-7B7AAC60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1647" y="11147295"/>
            <a:ext cx="39419" cy="39419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17 w 35"/>
              <a:gd name="T5" fmla="*/ 34 h 35"/>
              <a:gd name="T6" fmla="*/ 0 w 35"/>
              <a:gd name="T7" fmla="*/ 17 h 35"/>
              <a:gd name="T8" fmla="*/ 17 w 35"/>
              <a:gd name="T9" fmla="*/ 0 h 35"/>
              <a:gd name="T10" fmla="*/ 17 w 35"/>
              <a:gd name="T11" fmla="*/ 0 h 35"/>
              <a:gd name="T12" fmla="*/ 34 w 35"/>
              <a:gd name="T13" fmla="*/ 17 h 35"/>
              <a:gd name="T14" fmla="*/ 17 w 3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8"/>
                  <a:pt x="34" y="17"/>
                </a:cubicBezTo>
                <a:cubicBezTo>
                  <a:pt x="34" y="25"/>
                  <a:pt x="25" y="34"/>
                  <a:pt x="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492">
            <a:extLst>
              <a:ext uri="{FF2B5EF4-FFF2-40B4-BE49-F238E27FC236}">
                <a16:creationId xmlns:a16="http://schemas.microsoft.com/office/drawing/2014/main" id="{CE49E399-6AF0-9440-A8E4-F2194C6AA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1792" y="11048747"/>
            <a:ext cx="335063" cy="39419"/>
          </a:xfrm>
          <a:custGeom>
            <a:avLst/>
            <a:gdLst>
              <a:gd name="T0" fmla="*/ 282 w 300"/>
              <a:gd name="T1" fmla="*/ 35 h 36"/>
              <a:gd name="T2" fmla="*/ 282 w 300"/>
              <a:gd name="T3" fmla="*/ 35 h 36"/>
              <a:gd name="T4" fmla="*/ 17 w 300"/>
              <a:gd name="T5" fmla="*/ 35 h 36"/>
              <a:gd name="T6" fmla="*/ 0 w 300"/>
              <a:gd name="T7" fmla="*/ 18 h 36"/>
              <a:gd name="T8" fmla="*/ 17 w 300"/>
              <a:gd name="T9" fmla="*/ 0 h 36"/>
              <a:gd name="T10" fmla="*/ 282 w 300"/>
              <a:gd name="T11" fmla="*/ 0 h 36"/>
              <a:gd name="T12" fmla="*/ 299 w 300"/>
              <a:gd name="T13" fmla="*/ 18 h 36"/>
              <a:gd name="T14" fmla="*/ 282 w 30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36">
                <a:moveTo>
                  <a:pt x="282" y="35"/>
                </a:moveTo>
                <a:lnTo>
                  <a:pt x="28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91" y="0"/>
                  <a:pt x="299" y="9"/>
                  <a:pt x="299" y="18"/>
                </a:cubicBezTo>
                <a:cubicBezTo>
                  <a:pt x="299" y="26"/>
                  <a:pt x="291" y="35"/>
                  <a:pt x="28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493">
            <a:extLst>
              <a:ext uri="{FF2B5EF4-FFF2-40B4-BE49-F238E27FC236}">
                <a16:creationId xmlns:a16="http://schemas.microsoft.com/office/drawing/2014/main" id="{B5DF4295-252F-1C45-B0E1-F96A8822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833" y="11048747"/>
            <a:ext cx="182315" cy="133041"/>
          </a:xfrm>
          <a:custGeom>
            <a:avLst/>
            <a:gdLst>
              <a:gd name="T0" fmla="*/ 145 w 163"/>
              <a:gd name="T1" fmla="*/ 120 h 121"/>
              <a:gd name="T2" fmla="*/ 145 w 163"/>
              <a:gd name="T3" fmla="*/ 120 h 121"/>
              <a:gd name="T4" fmla="*/ 17 w 163"/>
              <a:gd name="T5" fmla="*/ 120 h 121"/>
              <a:gd name="T6" fmla="*/ 0 w 163"/>
              <a:gd name="T7" fmla="*/ 103 h 121"/>
              <a:gd name="T8" fmla="*/ 0 w 163"/>
              <a:gd name="T9" fmla="*/ 18 h 121"/>
              <a:gd name="T10" fmla="*/ 17 w 163"/>
              <a:gd name="T11" fmla="*/ 0 h 121"/>
              <a:gd name="T12" fmla="*/ 145 w 163"/>
              <a:gd name="T13" fmla="*/ 0 h 121"/>
              <a:gd name="T14" fmla="*/ 162 w 163"/>
              <a:gd name="T15" fmla="*/ 18 h 121"/>
              <a:gd name="T16" fmla="*/ 162 w 163"/>
              <a:gd name="T17" fmla="*/ 103 h 121"/>
              <a:gd name="T18" fmla="*/ 145 w 163"/>
              <a:gd name="T19" fmla="*/ 120 h 121"/>
              <a:gd name="T20" fmla="*/ 34 w 163"/>
              <a:gd name="T21" fmla="*/ 86 h 121"/>
              <a:gd name="T22" fmla="*/ 34 w 163"/>
              <a:gd name="T23" fmla="*/ 86 h 121"/>
              <a:gd name="T24" fmla="*/ 128 w 163"/>
              <a:gd name="T25" fmla="*/ 86 h 121"/>
              <a:gd name="T26" fmla="*/ 128 w 163"/>
              <a:gd name="T27" fmla="*/ 35 h 121"/>
              <a:gd name="T28" fmla="*/ 34 w 163"/>
              <a:gd name="T29" fmla="*/ 35 h 121"/>
              <a:gd name="T30" fmla="*/ 34 w 163"/>
              <a:gd name="T31" fmla="*/ 8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21">
                <a:moveTo>
                  <a:pt x="145" y="120"/>
                </a:moveTo>
                <a:lnTo>
                  <a:pt x="145" y="120"/>
                </a:lnTo>
                <a:cubicBezTo>
                  <a:pt x="17" y="120"/>
                  <a:pt x="17" y="120"/>
                  <a:pt x="17" y="120"/>
                </a:cubicBezTo>
                <a:cubicBezTo>
                  <a:pt x="8" y="120"/>
                  <a:pt x="0" y="111"/>
                  <a:pt x="0" y="10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2" y="9"/>
                  <a:pt x="162" y="18"/>
                </a:cubicBezTo>
                <a:cubicBezTo>
                  <a:pt x="162" y="103"/>
                  <a:pt x="162" y="103"/>
                  <a:pt x="162" y="103"/>
                </a:cubicBezTo>
                <a:cubicBezTo>
                  <a:pt x="162" y="111"/>
                  <a:pt x="154" y="120"/>
                  <a:pt x="145" y="120"/>
                </a:cubicBezTo>
                <a:close/>
                <a:moveTo>
                  <a:pt x="34" y="86"/>
                </a:moveTo>
                <a:lnTo>
                  <a:pt x="34" y="86"/>
                </a:lnTo>
                <a:cubicBezTo>
                  <a:pt x="128" y="86"/>
                  <a:pt x="128" y="86"/>
                  <a:pt x="128" y="86"/>
                </a:cubicBezTo>
                <a:cubicBezTo>
                  <a:pt x="128" y="35"/>
                  <a:pt x="128" y="35"/>
                  <a:pt x="128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494">
            <a:extLst>
              <a:ext uri="{FF2B5EF4-FFF2-40B4-BE49-F238E27FC236}">
                <a16:creationId xmlns:a16="http://schemas.microsoft.com/office/drawing/2014/main" id="{AAFC2180-540A-C94F-82D4-7CECAC64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9033" y="10762958"/>
            <a:ext cx="142893" cy="39419"/>
          </a:xfrm>
          <a:custGeom>
            <a:avLst/>
            <a:gdLst>
              <a:gd name="T0" fmla="*/ 111 w 129"/>
              <a:gd name="T1" fmla="*/ 34 h 35"/>
              <a:gd name="T2" fmla="*/ 111 w 129"/>
              <a:gd name="T3" fmla="*/ 34 h 35"/>
              <a:gd name="T4" fmla="*/ 17 w 129"/>
              <a:gd name="T5" fmla="*/ 34 h 35"/>
              <a:gd name="T6" fmla="*/ 0 w 129"/>
              <a:gd name="T7" fmla="*/ 17 h 35"/>
              <a:gd name="T8" fmla="*/ 17 w 129"/>
              <a:gd name="T9" fmla="*/ 0 h 35"/>
              <a:gd name="T10" fmla="*/ 111 w 129"/>
              <a:gd name="T11" fmla="*/ 0 h 35"/>
              <a:gd name="T12" fmla="*/ 128 w 129"/>
              <a:gd name="T13" fmla="*/ 17 h 35"/>
              <a:gd name="T14" fmla="*/ 111 w 129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5">
                <a:moveTo>
                  <a:pt x="111" y="34"/>
                </a:moveTo>
                <a:lnTo>
                  <a:pt x="11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8" y="9"/>
                  <a:pt x="128" y="17"/>
                </a:cubicBezTo>
                <a:cubicBezTo>
                  <a:pt x="128" y="26"/>
                  <a:pt x="120" y="34"/>
                  <a:pt x="11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CuadroTexto 795">
            <a:extLst>
              <a:ext uri="{FF2B5EF4-FFF2-40B4-BE49-F238E27FC236}">
                <a16:creationId xmlns:a16="http://schemas.microsoft.com/office/drawing/2014/main" id="{B9B54CC8-AF18-0742-A7AC-C0A525BBCE65}"/>
              </a:ext>
            </a:extLst>
          </p:cNvPr>
          <p:cNvSpPr txBox="1"/>
          <p:nvPr/>
        </p:nvSpPr>
        <p:spPr>
          <a:xfrm>
            <a:off x="7318742" y="1447445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97" name="Group 38">
            <a:extLst>
              <a:ext uri="{FF2B5EF4-FFF2-40B4-BE49-F238E27FC236}">
                <a16:creationId xmlns:a16="http://schemas.microsoft.com/office/drawing/2014/main" id="{55558453-A736-8B4A-9666-90E408936D28}"/>
              </a:ext>
            </a:extLst>
          </p:cNvPr>
          <p:cNvGrpSpPr/>
          <p:nvPr/>
        </p:nvGrpSpPr>
        <p:grpSpPr>
          <a:xfrm>
            <a:off x="10883174" y="4682575"/>
            <a:ext cx="2621158" cy="980927"/>
            <a:chOff x="5999600" y="11104223"/>
            <a:chExt cx="2621158" cy="980927"/>
          </a:xfrm>
        </p:grpSpPr>
        <p:sp>
          <p:nvSpPr>
            <p:cNvPr id="798" name="CuadroTexto 395">
              <a:extLst>
                <a:ext uri="{FF2B5EF4-FFF2-40B4-BE49-F238E27FC236}">
                  <a16:creationId xmlns:a16="http://schemas.microsoft.com/office/drawing/2014/main" id="{613C4535-07A2-104E-A3B9-9927432A339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799" name="Rectangle 40">
              <a:extLst>
                <a:ext uri="{FF2B5EF4-FFF2-40B4-BE49-F238E27FC236}">
                  <a16:creationId xmlns:a16="http://schemas.microsoft.com/office/drawing/2014/main" id="{D1B468B3-C057-DF46-8DE7-95F526033A5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0" name="Group 38">
            <a:extLst>
              <a:ext uri="{FF2B5EF4-FFF2-40B4-BE49-F238E27FC236}">
                <a16:creationId xmlns:a16="http://schemas.microsoft.com/office/drawing/2014/main" id="{E298C51C-39CA-4D40-A046-6BAD71358CBD}"/>
              </a:ext>
            </a:extLst>
          </p:cNvPr>
          <p:cNvGrpSpPr/>
          <p:nvPr/>
        </p:nvGrpSpPr>
        <p:grpSpPr>
          <a:xfrm>
            <a:off x="2468299" y="8013654"/>
            <a:ext cx="2905988" cy="1093522"/>
            <a:chOff x="5702164" y="11206637"/>
            <a:chExt cx="3672197" cy="1093522"/>
          </a:xfrm>
        </p:grpSpPr>
        <p:sp>
          <p:nvSpPr>
            <p:cNvPr id="801" name="CuadroTexto 395">
              <a:extLst>
                <a:ext uri="{FF2B5EF4-FFF2-40B4-BE49-F238E27FC236}">
                  <a16:creationId xmlns:a16="http://schemas.microsoft.com/office/drawing/2014/main" id="{85745D77-9A00-C645-B3BC-BECF540EC05D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2" name="Rectangle 40">
              <a:extLst>
                <a:ext uri="{FF2B5EF4-FFF2-40B4-BE49-F238E27FC236}">
                  <a16:creationId xmlns:a16="http://schemas.microsoft.com/office/drawing/2014/main" id="{8BD123EB-EC98-B34F-A76F-3139F17860AF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3" name="Group 38">
            <a:extLst>
              <a:ext uri="{FF2B5EF4-FFF2-40B4-BE49-F238E27FC236}">
                <a16:creationId xmlns:a16="http://schemas.microsoft.com/office/drawing/2014/main" id="{D3719054-D000-CF4E-83EA-3365DB1EF9B9}"/>
              </a:ext>
            </a:extLst>
          </p:cNvPr>
          <p:cNvGrpSpPr/>
          <p:nvPr/>
        </p:nvGrpSpPr>
        <p:grpSpPr>
          <a:xfrm>
            <a:off x="2441725" y="10428075"/>
            <a:ext cx="2905988" cy="1093522"/>
            <a:chOff x="5702164" y="11206637"/>
            <a:chExt cx="3672197" cy="1093522"/>
          </a:xfrm>
        </p:grpSpPr>
        <p:sp>
          <p:nvSpPr>
            <p:cNvPr id="804" name="CuadroTexto 395">
              <a:extLst>
                <a:ext uri="{FF2B5EF4-FFF2-40B4-BE49-F238E27FC236}">
                  <a16:creationId xmlns:a16="http://schemas.microsoft.com/office/drawing/2014/main" id="{3DD2C546-6441-3349-B9FF-07F37322A139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5" name="Rectangle 40">
              <a:extLst>
                <a:ext uri="{FF2B5EF4-FFF2-40B4-BE49-F238E27FC236}">
                  <a16:creationId xmlns:a16="http://schemas.microsoft.com/office/drawing/2014/main" id="{6933C00E-5B7B-0A42-9E64-AD36E2D7E327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6" name="Group 38">
            <a:extLst>
              <a:ext uri="{FF2B5EF4-FFF2-40B4-BE49-F238E27FC236}">
                <a16:creationId xmlns:a16="http://schemas.microsoft.com/office/drawing/2014/main" id="{2977C722-FC30-FA49-8031-2D0A7E0085EE}"/>
              </a:ext>
            </a:extLst>
          </p:cNvPr>
          <p:cNvGrpSpPr/>
          <p:nvPr/>
        </p:nvGrpSpPr>
        <p:grpSpPr>
          <a:xfrm>
            <a:off x="8410690" y="7965771"/>
            <a:ext cx="2905988" cy="1093522"/>
            <a:chOff x="5702164" y="11206637"/>
            <a:chExt cx="3672197" cy="1093522"/>
          </a:xfrm>
        </p:grpSpPr>
        <p:sp>
          <p:nvSpPr>
            <p:cNvPr id="807" name="CuadroTexto 395">
              <a:extLst>
                <a:ext uri="{FF2B5EF4-FFF2-40B4-BE49-F238E27FC236}">
                  <a16:creationId xmlns:a16="http://schemas.microsoft.com/office/drawing/2014/main" id="{13F29D12-2427-3A40-B9B9-3EFA0752F965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8" name="Rectangle 40">
              <a:extLst>
                <a:ext uri="{FF2B5EF4-FFF2-40B4-BE49-F238E27FC236}">
                  <a16:creationId xmlns:a16="http://schemas.microsoft.com/office/drawing/2014/main" id="{EB252205-F579-8247-9741-D72551205520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9" name="Group 38">
            <a:extLst>
              <a:ext uri="{FF2B5EF4-FFF2-40B4-BE49-F238E27FC236}">
                <a16:creationId xmlns:a16="http://schemas.microsoft.com/office/drawing/2014/main" id="{AE325F40-C22D-D944-A9A3-727B4CB3B094}"/>
              </a:ext>
            </a:extLst>
          </p:cNvPr>
          <p:cNvGrpSpPr/>
          <p:nvPr/>
        </p:nvGrpSpPr>
        <p:grpSpPr>
          <a:xfrm>
            <a:off x="8543504" y="10405903"/>
            <a:ext cx="2905988" cy="1093522"/>
            <a:chOff x="5702164" y="11206637"/>
            <a:chExt cx="3672197" cy="1093522"/>
          </a:xfrm>
        </p:grpSpPr>
        <p:sp>
          <p:nvSpPr>
            <p:cNvPr id="810" name="CuadroTexto 395">
              <a:extLst>
                <a:ext uri="{FF2B5EF4-FFF2-40B4-BE49-F238E27FC236}">
                  <a16:creationId xmlns:a16="http://schemas.microsoft.com/office/drawing/2014/main" id="{762A03A1-F342-9540-B73D-7C369A206BB7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1" name="Rectangle 40">
              <a:extLst>
                <a:ext uri="{FF2B5EF4-FFF2-40B4-BE49-F238E27FC236}">
                  <a16:creationId xmlns:a16="http://schemas.microsoft.com/office/drawing/2014/main" id="{18CB3794-2B87-304C-8DA5-F451A8613D9E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2" name="Group 38">
            <a:extLst>
              <a:ext uri="{FF2B5EF4-FFF2-40B4-BE49-F238E27FC236}">
                <a16:creationId xmlns:a16="http://schemas.microsoft.com/office/drawing/2014/main" id="{240AB65A-A818-674E-BF79-C58B538F5EDE}"/>
              </a:ext>
            </a:extLst>
          </p:cNvPr>
          <p:cNvGrpSpPr/>
          <p:nvPr/>
        </p:nvGrpSpPr>
        <p:grpSpPr>
          <a:xfrm>
            <a:off x="14365053" y="7958245"/>
            <a:ext cx="2905988" cy="1093522"/>
            <a:chOff x="5702164" y="11206637"/>
            <a:chExt cx="3672197" cy="1093522"/>
          </a:xfrm>
        </p:grpSpPr>
        <p:sp>
          <p:nvSpPr>
            <p:cNvPr id="813" name="CuadroTexto 395">
              <a:extLst>
                <a:ext uri="{FF2B5EF4-FFF2-40B4-BE49-F238E27FC236}">
                  <a16:creationId xmlns:a16="http://schemas.microsoft.com/office/drawing/2014/main" id="{C715741C-4DE7-B544-8A94-CDA6F35219E9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4" name="Rectangle 40">
              <a:extLst>
                <a:ext uri="{FF2B5EF4-FFF2-40B4-BE49-F238E27FC236}">
                  <a16:creationId xmlns:a16="http://schemas.microsoft.com/office/drawing/2014/main" id="{AF736CDB-5C2F-A04D-B9AA-F0B10E52D1BE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5" name="Group 38">
            <a:extLst>
              <a:ext uri="{FF2B5EF4-FFF2-40B4-BE49-F238E27FC236}">
                <a16:creationId xmlns:a16="http://schemas.microsoft.com/office/drawing/2014/main" id="{D8FC94A3-D791-1149-85DA-40B4EB96F5D5}"/>
              </a:ext>
            </a:extLst>
          </p:cNvPr>
          <p:cNvGrpSpPr/>
          <p:nvPr/>
        </p:nvGrpSpPr>
        <p:grpSpPr>
          <a:xfrm>
            <a:off x="14391792" y="10405903"/>
            <a:ext cx="2905988" cy="1093522"/>
            <a:chOff x="5702164" y="11206637"/>
            <a:chExt cx="3672197" cy="1093522"/>
          </a:xfrm>
        </p:grpSpPr>
        <p:sp>
          <p:nvSpPr>
            <p:cNvPr id="816" name="CuadroTexto 395">
              <a:extLst>
                <a:ext uri="{FF2B5EF4-FFF2-40B4-BE49-F238E27FC236}">
                  <a16:creationId xmlns:a16="http://schemas.microsoft.com/office/drawing/2014/main" id="{D591DC2B-6553-7348-8310-81F7198EEDE8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7" name="Rectangle 40">
              <a:extLst>
                <a:ext uri="{FF2B5EF4-FFF2-40B4-BE49-F238E27FC236}">
                  <a16:creationId xmlns:a16="http://schemas.microsoft.com/office/drawing/2014/main" id="{7B01C793-09FD-5142-AB70-62F3462BADFE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8" name="Group 38">
            <a:extLst>
              <a:ext uri="{FF2B5EF4-FFF2-40B4-BE49-F238E27FC236}">
                <a16:creationId xmlns:a16="http://schemas.microsoft.com/office/drawing/2014/main" id="{00F4D203-58D0-CA45-8162-3CE224E6841C}"/>
              </a:ext>
            </a:extLst>
          </p:cNvPr>
          <p:cNvGrpSpPr/>
          <p:nvPr/>
        </p:nvGrpSpPr>
        <p:grpSpPr>
          <a:xfrm>
            <a:off x="20327907" y="7963308"/>
            <a:ext cx="2905988" cy="1093522"/>
            <a:chOff x="5702164" y="11206637"/>
            <a:chExt cx="3672197" cy="1093522"/>
          </a:xfrm>
        </p:grpSpPr>
        <p:sp>
          <p:nvSpPr>
            <p:cNvPr id="819" name="CuadroTexto 395">
              <a:extLst>
                <a:ext uri="{FF2B5EF4-FFF2-40B4-BE49-F238E27FC236}">
                  <a16:creationId xmlns:a16="http://schemas.microsoft.com/office/drawing/2014/main" id="{00E3C8F4-DB59-984C-A703-6A428322B4E3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0" name="Rectangle 40">
              <a:extLst>
                <a:ext uri="{FF2B5EF4-FFF2-40B4-BE49-F238E27FC236}">
                  <a16:creationId xmlns:a16="http://schemas.microsoft.com/office/drawing/2014/main" id="{FEA54B98-C1DF-B94C-8872-989998770D05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1" name="Group 38">
            <a:extLst>
              <a:ext uri="{FF2B5EF4-FFF2-40B4-BE49-F238E27FC236}">
                <a16:creationId xmlns:a16="http://schemas.microsoft.com/office/drawing/2014/main" id="{C9CD9357-B25D-FB4D-B3F3-BEC758875046}"/>
              </a:ext>
            </a:extLst>
          </p:cNvPr>
          <p:cNvGrpSpPr/>
          <p:nvPr/>
        </p:nvGrpSpPr>
        <p:grpSpPr>
          <a:xfrm>
            <a:off x="20374195" y="10402366"/>
            <a:ext cx="2905988" cy="1093522"/>
            <a:chOff x="5702164" y="11206637"/>
            <a:chExt cx="3672197" cy="1093522"/>
          </a:xfrm>
        </p:grpSpPr>
        <p:sp>
          <p:nvSpPr>
            <p:cNvPr id="822" name="CuadroTexto 395">
              <a:extLst>
                <a:ext uri="{FF2B5EF4-FFF2-40B4-BE49-F238E27FC236}">
                  <a16:creationId xmlns:a16="http://schemas.microsoft.com/office/drawing/2014/main" id="{7E35AEC0-DB6D-8E4F-9159-0E7893D63BEF}"/>
                </a:ext>
              </a:extLst>
            </p:cNvPr>
            <p:cNvSpPr txBox="1"/>
            <p:nvPr/>
          </p:nvSpPr>
          <p:spPr>
            <a:xfrm>
              <a:off x="5742408" y="1120663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23" name="Rectangle 40">
              <a:extLst>
                <a:ext uri="{FF2B5EF4-FFF2-40B4-BE49-F238E27FC236}">
                  <a16:creationId xmlns:a16="http://schemas.microsoft.com/office/drawing/2014/main" id="{AE855D25-1B0A-364B-A937-EB34E953523C}"/>
                </a:ext>
              </a:extLst>
            </p:cNvPr>
            <p:cNvSpPr/>
            <p:nvPr/>
          </p:nvSpPr>
          <p:spPr>
            <a:xfrm>
              <a:off x="5702164" y="11653828"/>
              <a:ext cx="36721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adroTexto 803">
            <a:extLst>
              <a:ext uri="{FF2B5EF4-FFF2-40B4-BE49-F238E27FC236}">
                <a16:creationId xmlns:a16="http://schemas.microsoft.com/office/drawing/2014/main" id="{A92B99EE-18F8-CB4A-8B98-9B4C42EA39CC}"/>
              </a:ext>
            </a:extLst>
          </p:cNvPr>
          <p:cNvSpPr txBox="1"/>
          <p:nvPr/>
        </p:nvSpPr>
        <p:spPr>
          <a:xfrm>
            <a:off x="7318742" y="112939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0A7311-7796-EB4D-92F7-720A48C8124A}"/>
              </a:ext>
            </a:extLst>
          </p:cNvPr>
          <p:cNvGrpSpPr/>
          <p:nvPr/>
        </p:nvGrpSpPr>
        <p:grpSpPr>
          <a:xfrm>
            <a:off x="703888" y="3768995"/>
            <a:ext cx="22969873" cy="8563820"/>
            <a:chOff x="715276" y="3206316"/>
            <a:chExt cx="22969873" cy="8563820"/>
          </a:xfrm>
        </p:grpSpPr>
        <p:sp>
          <p:nvSpPr>
            <p:cNvPr id="151" name="Line 1">
              <a:extLst>
                <a:ext uri="{FF2B5EF4-FFF2-40B4-BE49-F238E27FC236}">
                  <a16:creationId xmlns:a16="http://schemas.microsoft.com/office/drawing/2014/main" id="{30C7CBA6-F18A-8748-81A4-929BFA672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0370" y="9558179"/>
              <a:ext cx="3389646" cy="5008"/>
            </a:xfrm>
            <a:prstGeom prst="line">
              <a:avLst/>
            </a:pr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0" name="Line 2">
              <a:extLst>
                <a:ext uri="{FF2B5EF4-FFF2-40B4-BE49-F238E27FC236}">
                  <a16:creationId xmlns:a16="http://schemas.microsoft.com/office/drawing/2014/main" id="{C37A1E2F-ED7D-3E4F-A168-40A685AF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634" y="9558179"/>
              <a:ext cx="3399660" cy="5008"/>
            </a:xfrm>
            <a:prstGeom prst="line">
              <a:avLst/>
            </a:pr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0" name="Line 22">
              <a:extLst>
                <a:ext uri="{FF2B5EF4-FFF2-40B4-BE49-F238E27FC236}">
                  <a16:creationId xmlns:a16="http://schemas.microsoft.com/office/drawing/2014/main" id="{C3A4E232-4FE9-F84E-BBB3-FEA305E5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6281" y="4025600"/>
              <a:ext cx="5005" cy="1231688"/>
            </a:xfrm>
            <a:prstGeom prst="line">
              <a:avLst/>
            </a:pr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C28973B3-FD57-4941-AEF0-6863ADD5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9616" y="3206316"/>
              <a:ext cx="3498336" cy="1658594"/>
            </a:xfrm>
            <a:custGeom>
              <a:avLst/>
              <a:gdLst>
                <a:gd name="T0" fmla="*/ 3432 w 3433"/>
                <a:gd name="T1" fmla="*/ 1268 h 1269"/>
                <a:gd name="T2" fmla="*/ 0 w 3433"/>
                <a:gd name="T3" fmla="*/ 1268 h 1269"/>
                <a:gd name="T4" fmla="*/ 0 w 3433"/>
                <a:gd name="T5" fmla="*/ 0 h 1269"/>
                <a:gd name="T6" fmla="*/ 3432 w 3433"/>
                <a:gd name="T7" fmla="*/ 0 h 1269"/>
                <a:gd name="T8" fmla="*/ 3432 w 3433"/>
                <a:gd name="T9" fmla="*/ 126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3" h="1269">
                  <a:moveTo>
                    <a:pt x="3432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3432" y="0"/>
                  </a:lnTo>
                  <a:lnTo>
                    <a:pt x="3432" y="12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Line 69">
              <a:extLst>
                <a:ext uri="{FF2B5EF4-FFF2-40B4-BE49-F238E27FC236}">
                  <a16:creationId xmlns:a16="http://schemas.microsoft.com/office/drawing/2014/main" id="{5FAB2025-2705-4643-9FA1-6DC8EE105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7541" y="5262293"/>
              <a:ext cx="5008" cy="3549866"/>
            </a:xfrm>
            <a:prstGeom prst="line">
              <a:avLst/>
            </a:pr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8" name="Line 70">
              <a:extLst>
                <a:ext uri="{FF2B5EF4-FFF2-40B4-BE49-F238E27FC236}">
                  <a16:creationId xmlns:a16="http://schemas.microsoft.com/office/drawing/2014/main" id="{F5234270-2D93-414F-88C5-41412289D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5115" y="5262293"/>
              <a:ext cx="5008" cy="3549866"/>
            </a:xfrm>
            <a:prstGeom prst="line">
              <a:avLst/>
            </a:pr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9" name="Freeform 71">
              <a:extLst>
                <a:ext uri="{FF2B5EF4-FFF2-40B4-BE49-F238E27FC236}">
                  <a16:creationId xmlns:a16="http://schemas.microsoft.com/office/drawing/2014/main" id="{C24F38EB-7105-C947-A2AE-0DB586A7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61" y="5272306"/>
              <a:ext cx="16592736" cy="4280868"/>
            </a:xfrm>
            <a:custGeom>
              <a:avLst/>
              <a:gdLst>
                <a:gd name="T0" fmla="*/ 0 w 14614"/>
                <a:gd name="T1" fmla="*/ 3771 h 3772"/>
                <a:gd name="T2" fmla="*/ 0 w 14614"/>
                <a:gd name="T3" fmla="*/ 0 h 3772"/>
                <a:gd name="T4" fmla="*/ 14613 w 14614"/>
                <a:gd name="T5" fmla="*/ 0 h 3772"/>
                <a:gd name="T6" fmla="*/ 14613 w 14614"/>
                <a:gd name="T7" fmla="*/ 3771 h 3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14" h="3772">
                  <a:moveTo>
                    <a:pt x="0" y="3771"/>
                  </a:moveTo>
                  <a:lnTo>
                    <a:pt x="0" y="0"/>
                  </a:lnTo>
                  <a:lnTo>
                    <a:pt x="14613" y="0"/>
                  </a:lnTo>
                  <a:lnTo>
                    <a:pt x="14613" y="3771"/>
                  </a:lnTo>
                </a:path>
              </a:pathLst>
            </a:custGeom>
            <a:noFill/>
            <a:ln w="86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0" name="Freeform 72">
              <a:extLst>
                <a:ext uri="{FF2B5EF4-FFF2-40B4-BE49-F238E27FC236}">
                  <a16:creationId xmlns:a16="http://schemas.microsoft.com/office/drawing/2014/main" id="{06B50F5D-F620-6941-8124-767A6C75B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4023" y="6237952"/>
              <a:ext cx="4377178" cy="1813840"/>
            </a:xfrm>
            <a:custGeom>
              <a:avLst/>
              <a:gdLst>
                <a:gd name="T0" fmla="*/ 3433 w 3434"/>
                <a:gd name="T1" fmla="*/ 1268 h 1269"/>
                <a:gd name="T2" fmla="*/ 0 w 3434"/>
                <a:gd name="T3" fmla="*/ 1268 h 1269"/>
                <a:gd name="T4" fmla="*/ 0 w 3434"/>
                <a:gd name="T5" fmla="*/ 0 h 1269"/>
                <a:gd name="T6" fmla="*/ 3433 w 3434"/>
                <a:gd name="T7" fmla="*/ 0 h 1269"/>
                <a:gd name="T8" fmla="*/ 3433 w 3434"/>
                <a:gd name="T9" fmla="*/ 126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9">
                  <a:moveTo>
                    <a:pt x="3433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73">
              <a:extLst>
                <a:ext uri="{FF2B5EF4-FFF2-40B4-BE49-F238E27FC236}">
                  <a16:creationId xmlns:a16="http://schemas.microsoft.com/office/drawing/2014/main" id="{281863E9-1F70-1248-9B5C-72BEDFA32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611" y="6237952"/>
              <a:ext cx="4377178" cy="1813840"/>
            </a:xfrm>
            <a:custGeom>
              <a:avLst/>
              <a:gdLst>
                <a:gd name="T0" fmla="*/ 3433 w 3434"/>
                <a:gd name="T1" fmla="*/ 1268 h 1269"/>
                <a:gd name="T2" fmla="*/ 0 w 3434"/>
                <a:gd name="T3" fmla="*/ 1268 h 1269"/>
                <a:gd name="T4" fmla="*/ 0 w 3434"/>
                <a:gd name="T5" fmla="*/ 0 h 1269"/>
                <a:gd name="T6" fmla="*/ 3433 w 3434"/>
                <a:gd name="T7" fmla="*/ 0 h 1269"/>
                <a:gd name="T8" fmla="*/ 3433 w 3434"/>
                <a:gd name="T9" fmla="*/ 126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9">
                  <a:moveTo>
                    <a:pt x="3433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74">
              <a:extLst>
                <a:ext uri="{FF2B5EF4-FFF2-40B4-BE49-F238E27FC236}">
                  <a16:creationId xmlns:a16="http://schemas.microsoft.com/office/drawing/2014/main" id="{D331E3AB-1281-CB41-9929-24C5C3E8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875" y="6237952"/>
              <a:ext cx="4377178" cy="1813840"/>
            </a:xfrm>
            <a:custGeom>
              <a:avLst/>
              <a:gdLst>
                <a:gd name="T0" fmla="*/ 3433 w 3434"/>
                <a:gd name="T1" fmla="*/ 1268 h 1269"/>
                <a:gd name="T2" fmla="*/ 0 w 3434"/>
                <a:gd name="T3" fmla="*/ 1268 h 1269"/>
                <a:gd name="T4" fmla="*/ 0 w 3434"/>
                <a:gd name="T5" fmla="*/ 0 h 1269"/>
                <a:gd name="T6" fmla="*/ 3433 w 3434"/>
                <a:gd name="T7" fmla="*/ 0 h 1269"/>
                <a:gd name="T8" fmla="*/ 3433 w 3434"/>
                <a:gd name="T9" fmla="*/ 126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9">
                  <a:moveTo>
                    <a:pt x="3433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75">
              <a:extLst>
                <a:ext uri="{FF2B5EF4-FFF2-40B4-BE49-F238E27FC236}">
                  <a16:creationId xmlns:a16="http://schemas.microsoft.com/office/drawing/2014/main" id="{B8CE0856-8CEE-2041-BB0C-13CD8E35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57" y="6237952"/>
              <a:ext cx="4377176" cy="1813840"/>
            </a:xfrm>
            <a:custGeom>
              <a:avLst/>
              <a:gdLst>
                <a:gd name="T0" fmla="*/ 3433 w 3434"/>
                <a:gd name="T1" fmla="*/ 1268 h 1269"/>
                <a:gd name="T2" fmla="*/ 0 w 3434"/>
                <a:gd name="T3" fmla="*/ 1268 h 1269"/>
                <a:gd name="T4" fmla="*/ 0 w 3434"/>
                <a:gd name="T5" fmla="*/ 0 h 1269"/>
                <a:gd name="T6" fmla="*/ 3433 w 3434"/>
                <a:gd name="T7" fmla="*/ 0 h 1269"/>
                <a:gd name="T8" fmla="*/ 3433 w 3434"/>
                <a:gd name="T9" fmla="*/ 126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9">
                  <a:moveTo>
                    <a:pt x="3433" y="1268"/>
                  </a:moveTo>
                  <a:lnTo>
                    <a:pt x="0" y="1268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1" name="Freeform 460">
              <a:extLst>
                <a:ext uri="{FF2B5EF4-FFF2-40B4-BE49-F238E27FC236}">
                  <a16:creationId xmlns:a16="http://schemas.microsoft.com/office/drawing/2014/main" id="{B16864CA-D82B-7D43-A63C-5DDB4E47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4023" y="8642537"/>
              <a:ext cx="4377178" cy="1801244"/>
            </a:xfrm>
            <a:custGeom>
              <a:avLst/>
              <a:gdLst>
                <a:gd name="T0" fmla="*/ 3433 w 3434"/>
                <a:gd name="T1" fmla="*/ 1260 h 1261"/>
                <a:gd name="T2" fmla="*/ 0 w 3434"/>
                <a:gd name="T3" fmla="*/ 1260 h 1261"/>
                <a:gd name="T4" fmla="*/ 0 w 3434"/>
                <a:gd name="T5" fmla="*/ 0 h 1261"/>
                <a:gd name="T6" fmla="*/ 3433 w 3434"/>
                <a:gd name="T7" fmla="*/ 0 h 1261"/>
                <a:gd name="T8" fmla="*/ 3433 w 3434"/>
                <a:gd name="T9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1">
                  <a:moveTo>
                    <a:pt x="3433" y="1260"/>
                  </a:moveTo>
                  <a:lnTo>
                    <a:pt x="0" y="1260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2" name="Freeform 461">
              <a:extLst>
                <a:ext uri="{FF2B5EF4-FFF2-40B4-BE49-F238E27FC236}">
                  <a16:creationId xmlns:a16="http://schemas.microsoft.com/office/drawing/2014/main" id="{0FE3E445-991E-E240-8956-D0A31265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57" y="8642537"/>
              <a:ext cx="4377176" cy="1801244"/>
            </a:xfrm>
            <a:custGeom>
              <a:avLst/>
              <a:gdLst>
                <a:gd name="T0" fmla="*/ 3433 w 3434"/>
                <a:gd name="T1" fmla="*/ 1260 h 1261"/>
                <a:gd name="T2" fmla="*/ 0 w 3434"/>
                <a:gd name="T3" fmla="*/ 1260 h 1261"/>
                <a:gd name="T4" fmla="*/ 0 w 3434"/>
                <a:gd name="T5" fmla="*/ 0 h 1261"/>
                <a:gd name="T6" fmla="*/ 3433 w 3434"/>
                <a:gd name="T7" fmla="*/ 0 h 1261"/>
                <a:gd name="T8" fmla="*/ 3433 w 3434"/>
                <a:gd name="T9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4" h="1261">
                  <a:moveTo>
                    <a:pt x="3433" y="1260"/>
                  </a:moveTo>
                  <a:lnTo>
                    <a:pt x="0" y="1260"/>
                  </a:lnTo>
                  <a:lnTo>
                    <a:pt x="0" y="0"/>
                  </a:lnTo>
                  <a:lnTo>
                    <a:pt x="3433" y="0"/>
                  </a:lnTo>
                  <a:lnTo>
                    <a:pt x="3433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7" name="Freeform 556">
              <a:extLst>
                <a:ext uri="{FF2B5EF4-FFF2-40B4-BE49-F238E27FC236}">
                  <a16:creationId xmlns:a16="http://schemas.microsoft.com/office/drawing/2014/main" id="{C9A168B2-3FAE-B84A-86EE-E4D8FB8DB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687" y="8872241"/>
              <a:ext cx="1376888" cy="1386899"/>
            </a:xfrm>
            <a:custGeom>
              <a:avLst/>
              <a:gdLst>
                <a:gd name="T0" fmla="*/ 1212 w 1213"/>
                <a:gd name="T1" fmla="*/ 1221 h 1222"/>
                <a:gd name="T2" fmla="*/ 0 w 1213"/>
                <a:gd name="T3" fmla="*/ 1221 h 1222"/>
                <a:gd name="T4" fmla="*/ 0 w 1213"/>
                <a:gd name="T5" fmla="*/ 0 h 1222"/>
                <a:gd name="T6" fmla="*/ 1212 w 1213"/>
                <a:gd name="T7" fmla="*/ 0 h 1222"/>
                <a:gd name="T8" fmla="*/ 1212 w 1213"/>
                <a:gd name="T9" fmla="*/ 122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3" h="1222">
                  <a:moveTo>
                    <a:pt x="1212" y="1221"/>
                  </a:moveTo>
                  <a:lnTo>
                    <a:pt x="0" y="1221"/>
                  </a:lnTo>
                  <a:lnTo>
                    <a:pt x="0" y="0"/>
                  </a:lnTo>
                  <a:lnTo>
                    <a:pt x="1212" y="0"/>
                  </a:lnTo>
                  <a:lnTo>
                    <a:pt x="1212" y="12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8" name="Freeform 557">
              <a:extLst>
                <a:ext uri="{FF2B5EF4-FFF2-40B4-BE49-F238E27FC236}">
                  <a16:creationId xmlns:a16="http://schemas.microsoft.com/office/drawing/2014/main" id="{59D75AF0-209D-9940-8919-21C409FAE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347" y="8872241"/>
              <a:ext cx="1376885" cy="1386899"/>
            </a:xfrm>
            <a:custGeom>
              <a:avLst/>
              <a:gdLst>
                <a:gd name="T0" fmla="*/ 1212 w 1213"/>
                <a:gd name="T1" fmla="*/ 1221 h 1222"/>
                <a:gd name="T2" fmla="*/ 0 w 1213"/>
                <a:gd name="T3" fmla="*/ 1221 h 1222"/>
                <a:gd name="T4" fmla="*/ 0 w 1213"/>
                <a:gd name="T5" fmla="*/ 0 h 1222"/>
                <a:gd name="T6" fmla="*/ 1212 w 1213"/>
                <a:gd name="T7" fmla="*/ 0 h 1222"/>
                <a:gd name="T8" fmla="*/ 1212 w 1213"/>
                <a:gd name="T9" fmla="*/ 122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3" h="1222">
                  <a:moveTo>
                    <a:pt x="1212" y="1221"/>
                  </a:moveTo>
                  <a:lnTo>
                    <a:pt x="0" y="1221"/>
                  </a:lnTo>
                  <a:lnTo>
                    <a:pt x="0" y="0"/>
                  </a:lnTo>
                  <a:lnTo>
                    <a:pt x="1212" y="0"/>
                  </a:lnTo>
                  <a:lnTo>
                    <a:pt x="1212" y="122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9" name="Freeform 558">
              <a:extLst>
                <a:ext uri="{FF2B5EF4-FFF2-40B4-BE49-F238E27FC236}">
                  <a16:creationId xmlns:a16="http://schemas.microsoft.com/office/drawing/2014/main" id="{7BB6444D-E9A0-5D4F-8060-53B47641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423" y="8872241"/>
              <a:ext cx="1376888" cy="1386899"/>
            </a:xfrm>
            <a:custGeom>
              <a:avLst/>
              <a:gdLst>
                <a:gd name="T0" fmla="*/ 1213 w 1214"/>
                <a:gd name="T1" fmla="*/ 1221 h 1222"/>
                <a:gd name="T2" fmla="*/ 0 w 1214"/>
                <a:gd name="T3" fmla="*/ 1221 h 1222"/>
                <a:gd name="T4" fmla="*/ 0 w 1214"/>
                <a:gd name="T5" fmla="*/ 0 h 1222"/>
                <a:gd name="T6" fmla="*/ 1213 w 1214"/>
                <a:gd name="T7" fmla="*/ 0 h 1222"/>
                <a:gd name="T8" fmla="*/ 1213 w 1214"/>
                <a:gd name="T9" fmla="*/ 122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4" h="1222">
                  <a:moveTo>
                    <a:pt x="1213" y="1221"/>
                  </a:moveTo>
                  <a:lnTo>
                    <a:pt x="0" y="1221"/>
                  </a:lnTo>
                  <a:lnTo>
                    <a:pt x="0" y="0"/>
                  </a:lnTo>
                  <a:lnTo>
                    <a:pt x="1213" y="0"/>
                  </a:lnTo>
                  <a:lnTo>
                    <a:pt x="1213" y="12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0" name="Freeform 559">
              <a:extLst>
                <a:ext uri="{FF2B5EF4-FFF2-40B4-BE49-F238E27FC236}">
                  <a16:creationId xmlns:a16="http://schemas.microsoft.com/office/drawing/2014/main" id="{4B1C2A79-6A3F-1949-A4B1-3461FCAC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9070" y="8872241"/>
              <a:ext cx="1376885" cy="1386899"/>
            </a:xfrm>
            <a:custGeom>
              <a:avLst/>
              <a:gdLst>
                <a:gd name="T0" fmla="*/ 1212 w 1213"/>
                <a:gd name="T1" fmla="*/ 1221 h 1222"/>
                <a:gd name="T2" fmla="*/ 0 w 1213"/>
                <a:gd name="T3" fmla="*/ 1221 h 1222"/>
                <a:gd name="T4" fmla="*/ 0 w 1213"/>
                <a:gd name="T5" fmla="*/ 0 h 1222"/>
                <a:gd name="T6" fmla="*/ 1212 w 1213"/>
                <a:gd name="T7" fmla="*/ 0 h 1222"/>
                <a:gd name="T8" fmla="*/ 1212 w 1213"/>
                <a:gd name="T9" fmla="*/ 122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3" h="1222">
                  <a:moveTo>
                    <a:pt x="1212" y="1221"/>
                  </a:moveTo>
                  <a:lnTo>
                    <a:pt x="0" y="1221"/>
                  </a:lnTo>
                  <a:lnTo>
                    <a:pt x="0" y="0"/>
                  </a:lnTo>
                  <a:lnTo>
                    <a:pt x="1212" y="0"/>
                  </a:lnTo>
                  <a:lnTo>
                    <a:pt x="1212" y="12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1" name="Freeform 560">
              <a:extLst>
                <a:ext uri="{FF2B5EF4-FFF2-40B4-BE49-F238E27FC236}">
                  <a16:creationId xmlns:a16="http://schemas.microsoft.com/office/drawing/2014/main" id="{8471CB29-C5EC-4F45-9747-4228A34BA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634" y="6824433"/>
              <a:ext cx="771057" cy="625859"/>
            </a:xfrm>
            <a:custGeom>
              <a:avLst/>
              <a:gdLst>
                <a:gd name="T0" fmla="*/ 528 w 678"/>
                <a:gd name="T1" fmla="*/ 551 h 552"/>
                <a:gd name="T2" fmla="*/ 473 w 678"/>
                <a:gd name="T3" fmla="*/ 512 h 552"/>
                <a:gd name="T4" fmla="*/ 457 w 678"/>
                <a:gd name="T5" fmla="*/ 449 h 552"/>
                <a:gd name="T6" fmla="*/ 362 w 678"/>
                <a:gd name="T7" fmla="*/ 449 h 552"/>
                <a:gd name="T8" fmla="*/ 276 w 678"/>
                <a:gd name="T9" fmla="*/ 496 h 552"/>
                <a:gd name="T10" fmla="*/ 173 w 678"/>
                <a:gd name="T11" fmla="*/ 512 h 552"/>
                <a:gd name="T12" fmla="*/ 118 w 678"/>
                <a:gd name="T13" fmla="*/ 378 h 552"/>
                <a:gd name="T14" fmla="*/ 40 w 678"/>
                <a:gd name="T15" fmla="*/ 331 h 552"/>
                <a:gd name="T16" fmla="*/ 0 w 678"/>
                <a:gd name="T17" fmla="*/ 292 h 552"/>
                <a:gd name="T18" fmla="*/ 40 w 678"/>
                <a:gd name="T19" fmla="*/ 189 h 552"/>
                <a:gd name="T20" fmla="*/ 118 w 678"/>
                <a:gd name="T21" fmla="*/ 95 h 552"/>
                <a:gd name="T22" fmla="*/ 79 w 678"/>
                <a:gd name="T23" fmla="*/ 16 h 552"/>
                <a:gd name="T24" fmla="*/ 213 w 678"/>
                <a:gd name="T25" fmla="*/ 32 h 552"/>
                <a:gd name="T26" fmla="*/ 362 w 678"/>
                <a:gd name="T27" fmla="*/ 32 h 552"/>
                <a:gd name="T28" fmla="*/ 677 w 678"/>
                <a:gd name="T29" fmla="*/ 252 h 552"/>
                <a:gd name="T30" fmla="*/ 630 w 678"/>
                <a:gd name="T31" fmla="*/ 370 h 552"/>
                <a:gd name="T32" fmla="*/ 583 w 678"/>
                <a:gd name="T33" fmla="*/ 473 h 552"/>
                <a:gd name="T34" fmla="*/ 528 w 678"/>
                <a:gd name="T35" fmla="*/ 551 h 552"/>
                <a:gd name="T36" fmla="*/ 504 w 678"/>
                <a:gd name="T37" fmla="*/ 504 h 552"/>
                <a:gd name="T38" fmla="*/ 543 w 678"/>
                <a:gd name="T39" fmla="*/ 496 h 552"/>
                <a:gd name="T40" fmla="*/ 559 w 678"/>
                <a:gd name="T41" fmla="*/ 425 h 552"/>
                <a:gd name="T42" fmla="*/ 614 w 678"/>
                <a:gd name="T43" fmla="*/ 331 h 552"/>
                <a:gd name="T44" fmla="*/ 567 w 678"/>
                <a:gd name="T45" fmla="*/ 126 h 552"/>
                <a:gd name="T46" fmla="*/ 323 w 678"/>
                <a:gd name="T47" fmla="*/ 71 h 552"/>
                <a:gd name="T48" fmla="*/ 197 w 678"/>
                <a:gd name="T49" fmla="*/ 63 h 552"/>
                <a:gd name="T50" fmla="*/ 158 w 678"/>
                <a:gd name="T51" fmla="*/ 87 h 552"/>
                <a:gd name="T52" fmla="*/ 158 w 678"/>
                <a:gd name="T53" fmla="*/ 118 h 552"/>
                <a:gd name="T54" fmla="*/ 40 w 678"/>
                <a:gd name="T55" fmla="*/ 221 h 552"/>
                <a:gd name="T56" fmla="*/ 40 w 678"/>
                <a:gd name="T57" fmla="*/ 292 h 552"/>
                <a:gd name="T58" fmla="*/ 47 w 678"/>
                <a:gd name="T59" fmla="*/ 292 h 552"/>
                <a:gd name="T60" fmla="*/ 134 w 678"/>
                <a:gd name="T61" fmla="*/ 339 h 552"/>
                <a:gd name="T62" fmla="*/ 205 w 678"/>
                <a:gd name="T63" fmla="*/ 504 h 552"/>
                <a:gd name="T64" fmla="*/ 244 w 678"/>
                <a:gd name="T65" fmla="*/ 496 h 552"/>
                <a:gd name="T66" fmla="*/ 252 w 678"/>
                <a:gd name="T67" fmla="*/ 410 h 552"/>
                <a:gd name="T68" fmla="*/ 362 w 678"/>
                <a:gd name="T69" fmla="*/ 418 h 552"/>
                <a:gd name="T70" fmla="*/ 473 w 678"/>
                <a:gd name="T71" fmla="*/ 410 h 552"/>
                <a:gd name="T72" fmla="*/ 504 w 678"/>
                <a:gd name="T73" fmla="*/ 45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8" h="552">
                  <a:moveTo>
                    <a:pt x="528" y="551"/>
                  </a:moveTo>
                  <a:lnTo>
                    <a:pt x="528" y="551"/>
                  </a:lnTo>
                  <a:cubicBezTo>
                    <a:pt x="504" y="551"/>
                    <a:pt x="480" y="536"/>
                    <a:pt x="473" y="512"/>
                  </a:cubicBezTo>
                  <a:lnTo>
                    <a:pt x="473" y="512"/>
                  </a:lnTo>
                  <a:cubicBezTo>
                    <a:pt x="465" y="465"/>
                    <a:pt x="465" y="465"/>
                    <a:pt x="465" y="465"/>
                  </a:cubicBezTo>
                  <a:cubicBezTo>
                    <a:pt x="465" y="457"/>
                    <a:pt x="465" y="449"/>
                    <a:pt x="457" y="449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25" y="449"/>
                    <a:pt x="394" y="449"/>
                    <a:pt x="362" y="449"/>
                  </a:cubicBezTo>
                  <a:cubicBezTo>
                    <a:pt x="331" y="449"/>
                    <a:pt x="307" y="449"/>
                    <a:pt x="276" y="441"/>
                  </a:cubicBezTo>
                  <a:cubicBezTo>
                    <a:pt x="276" y="496"/>
                    <a:pt x="276" y="496"/>
                    <a:pt x="276" y="496"/>
                  </a:cubicBezTo>
                  <a:cubicBezTo>
                    <a:pt x="276" y="528"/>
                    <a:pt x="252" y="551"/>
                    <a:pt x="221" y="551"/>
                  </a:cubicBezTo>
                  <a:cubicBezTo>
                    <a:pt x="197" y="551"/>
                    <a:pt x="181" y="536"/>
                    <a:pt x="173" y="512"/>
                  </a:cubicBezTo>
                  <a:cubicBezTo>
                    <a:pt x="142" y="386"/>
                    <a:pt x="142" y="386"/>
                    <a:pt x="142" y="386"/>
                  </a:cubicBezTo>
                  <a:cubicBezTo>
                    <a:pt x="142" y="386"/>
                    <a:pt x="126" y="378"/>
                    <a:pt x="118" y="378"/>
                  </a:cubicBezTo>
                  <a:cubicBezTo>
                    <a:pt x="103" y="370"/>
                    <a:pt x="87" y="362"/>
                    <a:pt x="79" y="355"/>
                  </a:cubicBezTo>
                  <a:cubicBezTo>
                    <a:pt x="63" y="339"/>
                    <a:pt x="47" y="331"/>
                    <a:pt x="40" y="331"/>
                  </a:cubicBezTo>
                  <a:cubicBezTo>
                    <a:pt x="32" y="323"/>
                    <a:pt x="32" y="323"/>
                    <a:pt x="24" y="323"/>
                  </a:cubicBezTo>
                  <a:cubicBezTo>
                    <a:pt x="8" y="315"/>
                    <a:pt x="0" y="299"/>
                    <a:pt x="0" y="29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05"/>
                    <a:pt x="16" y="189"/>
                    <a:pt x="40" y="189"/>
                  </a:cubicBezTo>
                  <a:cubicBezTo>
                    <a:pt x="47" y="189"/>
                    <a:pt x="55" y="173"/>
                    <a:pt x="71" y="158"/>
                  </a:cubicBezTo>
                  <a:cubicBezTo>
                    <a:pt x="79" y="142"/>
                    <a:pt x="95" y="118"/>
                    <a:pt x="118" y="9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71" y="40"/>
                    <a:pt x="71" y="32"/>
                    <a:pt x="79" y="16"/>
                  </a:cubicBezTo>
                  <a:cubicBezTo>
                    <a:pt x="87" y="8"/>
                    <a:pt x="103" y="0"/>
                    <a:pt x="110" y="8"/>
                  </a:cubicBezTo>
                  <a:cubicBezTo>
                    <a:pt x="142" y="8"/>
                    <a:pt x="197" y="24"/>
                    <a:pt x="213" y="32"/>
                  </a:cubicBezTo>
                  <a:cubicBezTo>
                    <a:pt x="228" y="40"/>
                    <a:pt x="291" y="40"/>
                    <a:pt x="323" y="40"/>
                  </a:cubicBezTo>
                  <a:cubicBezTo>
                    <a:pt x="339" y="40"/>
                    <a:pt x="347" y="32"/>
                    <a:pt x="362" y="32"/>
                  </a:cubicBezTo>
                  <a:cubicBezTo>
                    <a:pt x="449" y="32"/>
                    <a:pt x="528" y="55"/>
                    <a:pt x="583" y="95"/>
                  </a:cubicBezTo>
                  <a:cubicBezTo>
                    <a:pt x="646" y="142"/>
                    <a:pt x="677" y="197"/>
                    <a:pt x="677" y="252"/>
                  </a:cubicBezTo>
                  <a:cubicBezTo>
                    <a:pt x="677" y="292"/>
                    <a:pt x="669" y="323"/>
                    <a:pt x="646" y="355"/>
                  </a:cubicBezTo>
                  <a:cubicBezTo>
                    <a:pt x="638" y="362"/>
                    <a:pt x="638" y="362"/>
                    <a:pt x="630" y="370"/>
                  </a:cubicBezTo>
                  <a:cubicBezTo>
                    <a:pt x="614" y="394"/>
                    <a:pt x="599" y="410"/>
                    <a:pt x="591" y="441"/>
                  </a:cubicBezTo>
                  <a:cubicBezTo>
                    <a:pt x="591" y="449"/>
                    <a:pt x="583" y="465"/>
                    <a:pt x="583" y="473"/>
                  </a:cubicBezTo>
                  <a:cubicBezTo>
                    <a:pt x="583" y="481"/>
                    <a:pt x="583" y="488"/>
                    <a:pt x="583" y="496"/>
                  </a:cubicBezTo>
                  <a:cubicBezTo>
                    <a:pt x="583" y="528"/>
                    <a:pt x="559" y="551"/>
                    <a:pt x="528" y="551"/>
                  </a:cubicBezTo>
                  <a:close/>
                  <a:moveTo>
                    <a:pt x="504" y="504"/>
                  </a:moveTo>
                  <a:lnTo>
                    <a:pt x="504" y="504"/>
                  </a:lnTo>
                  <a:cubicBezTo>
                    <a:pt x="512" y="512"/>
                    <a:pt x="520" y="520"/>
                    <a:pt x="528" y="520"/>
                  </a:cubicBezTo>
                  <a:cubicBezTo>
                    <a:pt x="536" y="520"/>
                    <a:pt x="543" y="512"/>
                    <a:pt x="543" y="496"/>
                  </a:cubicBezTo>
                  <a:cubicBezTo>
                    <a:pt x="543" y="488"/>
                    <a:pt x="543" y="473"/>
                    <a:pt x="551" y="465"/>
                  </a:cubicBezTo>
                  <a:cubicBezTo>
                    <a:pt x="551" y="457"/>
                    <a:pt x="551" y="441"/>
                    <a:pt x="559" y="425"/>
                  </a:cubicBezTo>
                  <a:cubicBezTo>
                    <a:pt x="567" y="394"/>
                    <a:pt x="583" y="370"/>
                    <a:pt x="599" y="347"/>
                  </a:cubicBezTo>
                  <a:cubicBezTo>
                    <a:pt x="606" y="347"/>
                    <a:pt x="614" y="339"/>
                    <a:pt x="614" y="331"/>
                  </a:cubicBezTo>
                  <a:cubicBezTo>
                    <a:pt x="638" y="307"/>
                    <a:pt x="646" y="284"/>
                    <a:pt x="646" y="252"/>
                  </a:cubicBezTo>
                  <a:cubicBezTo>
                    <a:pt x="646" y="205"/>
                    <a:pt x="614" y="158"/>
                    <a:pt x="567" y="126"/>
                  </a:cubicBezTo>
                  <a:cubicBezTo>
                    <a:pt x="512" y="95"/>
                    <a:pt x="441" y="71"/>
                    <a:pt x="362" y="71"/>
                  </a:cubicBezTo>
                  <a:cubicBezTo>
                    <a:pt x="347" y="71"/>
                    <a:pt x="339" y="71"/>
                    <a:pt x="323" y="71"/>
                  </a:cubicBezTo>
                  <a:lnTo>
                    <a:pt x="323" y="71"/>
                  </a:lnTo>
                  <a:cubicBezTo>
                    <a:pt x="315" y="71"/>
                    <a:pt x="228" y="79"/>
                    <a:pt x="197" y="63"/>
                  </a:cubicBezTo>
                  <a:cubicBezTo>
                    <a:pt x="189" y="63"/>
                    <a:pt x="150" y="47"/>
                    <a:pt x="126" y="47"/>
                  </a:cubicBezTo>
                  <a:cubicBezTo>
                    <a:pt x="158" y="87"/>
                    <a:pt x="158" y="87"/>
                    <a:pt x="158" y="87"/>
                  </a:cubicBezTo>
                  <a:cubicBezTo>
                    <a:pt x="165" y="95"/>
                    <a:pt x="165" y="95"/>
                    <a:pt x="165" y="103"/>
                  </a:cubicBezTo>
                  <a:cubicBezTo>
                    <a:pt x="165" y="110"/>
                    <a:pt x="158" y="110"/>
                    <a:pt x="158" y="118"/>
                  </a:cubicBezTo>
                  <a:cubicBezTo>
                    <a:pt x="126" y="134"/>
                    <a:pt x="110" y="158"/>
                    <a:pt x="103" y="181"/>
                  </a:cubicBezTo>
                  <a:cubicBezTo>
                    <a:pt x="87" y="197"/>
                    <a:pt x="71" y="221"/>
                    <a:pt x="40" y="221"/>
                  </a:cubicBezTo>
                  <a:cubicBezTo>
                    <a:pt x="40" y="221"/>
                    <a:pt x="40" y="221"/>
                    <a:pt x="40" y="229"/>
                  </a:cubicBezTo>
                  <a:cubicBezTo>
                    <a:pt x="40" y="292"/>
                    <a:pt x="40" y="292"/>
                    <a:pt x="40" y="292"/>
                  </a:cubicBezTo>
                  <a:lnTo>
                    <a:pt x="40" y="292"/>
                  </a:lnTo>
                  <a:lnTo>
                    <a:pt x="47" y="292"/>
                  </a:lnTo>
                  <a:cubicBezTo>
                    <a:pt x="63" y="299"/>
                    <a:pt x="87" y="307"/>
                    <a:pt x="103" y="331"/>
                  </a:cubicBezTo>
                  <a:cubicBezTo>
                    <a:pt x="110" y="339"/>
                    <a:pt x="118" y="339"/>
                    <a:pt x="134" y="339"/>
                  </a:cubicBezTo>
                  <a:cubicBezTo>
                    <a:pt x="150" y="347"/>
                    <a:pt x="173" y="355"/>
                    <a:pt x="181" y="378"/>
                  </a:cubicBezTo>
                  <a:cubicBezTo>
                    <a:pt x="205" y="504"/>
                    <a:pt x="205" y="504"/>
                    <a:pt x="205" y="504"/>
                  </a:cubicBezTo>
                  <a:cubicBezTo>
                    <a:pt x="213" y="512"/>
                    <a:pt x="213" y="520"/>
                    <a:pt x="221" y="520"/>
                  </a:cubicBezTo>
                  <a:cubicBezTo>
                    <a:pt x="236" y="520"/>
                    <a:pt x="244" y="512"/>
                    <a:pt x="244" y="496"/>
                  </a:cubicBezTo>
                  <a:cubicBezTo>
                    <a:pt x="244" y="425"/>
                    <a:pt x="244" y="425"/>
                    <a:pt x="244" y="425"/>
                  </a:cubicBezTo>
                  <a:cubicBezTo>
                    <a:pt x="244" y="418"/>
                    <a:pt x="244" y="410"/>
                    <a:pt x="252" y="410"/>
                  </a:cubicBezTo>
                  <a:cubicBezTo>
                    <a:pt x="252" y="402"/>
                    <a:pt x="260" y="402"/>
                    <a:pt x="268" y="402"/>
                  </a:cubicBezTo>
                  <a:cubicBezTo>
                    <a:pt x="299" y="410"/>
                    <a:pt x="331" y="418"/>
                    <a:pt x="362" y="418"/>
                  </a:cubicBezTo>
                  <a:cubicBezTo>
                    <a:pt x="394" y="418"/>
                    <a:pt x="425" y="410"/>
                    <a:pt x="457" y="402"/>
                  </a:cubicBezTo>
                  <a:cubicBezTo>
                    <a:pt x="465" y="402"/>
                    <a:pt x="473" y="410"/>
                    <a:pt x="473" y="410"/>
                  </a:cubicBezTo>
                  <a:cubicBezTo>
                    <a:pt x="488" y="425"/>
                    <a:pt x="488" y="425"/>
                    <a:pt x="488" y="425"/>
                  </a:cubicBezTo>
                  <a:cubicBezTo>
                    <a:pt x="496" y="433"/>
                    <a:pt x="496" y="441"/>
                    <a:pt x="504" y="457"/>
                  </a:cubicBezTo>
                  <a:lnTo>
                    <a:pt x="504" y="5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2" name="Freeform 561">
              <a:extLst>
                <a:ext uri="{FF2B5EF4-FFF2-40B4-BE49-F238E27FC236}">
                  <a16:creationId xmlns:a16="http://schemas.microsoft.com/office/drawing/2014/main" id="{A9B85D72-DF63-194D-AC5E-739C17EC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616" y="6934584"/>
              <a:ext cx="170233" cy="115159"/>
            </a:xfrm>
            <a:custGeom>
              <a:avLst/>
              <a:gdLst>
                <a:gd name="T0" fmla="*/ 8 w 151"/>
                <a:gd name="T1" fmla="*/ 102 h 103"/>
                <a:gd name="T2" fmla="*/ 8 w 151"/>
                <a:gd name="T3" fmla="*/ 102 h 103"/>
                <a:gd name="T4" fmla="*/ 0 w 151"/>
                <a:gd name="T5" fmla="*/ 94 h 103"/>
                <a:gd name="T6" fmla="*/ 8 w 151"/>
                <a:gd name="T7" fmla="*/ 86 h 103"/>
                <a:gd name="T8" fmla="*/ 8 w 151"/>
                <a:gd name="T9" fmla="*/ 86 h 103"/>
                <a:gd name="T10" fmla="*/ 47 w 151"/>
                <a:gd name="T11" fmla="*/ 63 h 103"/>
                <a:gd name="T12" fmla="*/ 39 w 151"/>
                <a:gd name="T13" fmla="*/ 55 h 103"/>
                <a:gd name="T14" fmla="*/ 32 w 151"/>
                <a:gd name="T15" fmla="*/ 23 h 103"/>
                <a:gd name="T16" fmla="*/ 71 w 151"/>
                <a:gd name="T17" fmla="*/ 0 h 103"/>
                <a:gd name="T18" fmla="*/ 102 w 151"/>
                <a:gd name="T19" fmla="*/ 23 h 103"/>
                <a:gd name="T20" fmla="*/ 95 w 151"/>
                <a:gd name="T21" fmla="*/ 47 h 103"/>
                <a:gd name="T22" fmla="*/ 134 w 151"/>
                <a:gd name="T23" fmla="*/ 47 h 103"/>
                <a:gd name="T24" fmla="*/ 150 w 151"/>
                <a:gd name="T25" fmla="*/ 55 h 103"/>
                <a:gd name="T26" fmla="*/ 142 w 151"/>
                <a:gd name="T27" fmla="*/ 71 h 103"/>
                <a:gd name="T28" fmla="*/ 102 w 151"/>
                <a:gd name="T29" fmla="*/ 71 h 103"/>
                <a:gd name="T30" fmla="*/ 79 w 151"/>
                <a:gd name="T31" fmla="*/ 71 h 103"/>
                <a:gd name="T32" fmla="*/ 47 w 151"/>
                <a:gd name="T33" fmla="*/ 94 h 103"/>
                <a:gd name="T34" fmla="*/ 16 w 151"/>
                <a:gd name="T35" fmla="*/ 102 h 103"/>
                <a:gd name="T36" fmla="*/ 8 w 151"/>
                <a:gd name="T37" fmla="*/ 102 h 103"/>
                <a:gd name="T38" fmla="*/ 63 w 151"/>
                <a:gd name="T39" fmla="*/ 23 h 103"/>
                <a:gd name="T40" fmla="*/ 63 w 151"/>
                <a:gd name="T41" fmla="*/ 23 h 103"/>
                <a:gd name="T42" fmla="*/ 63 w 151"/>
                <a:gd name="T43" fmla="*/ 23 h 103"/>
                <a:gd name="T44" fmla="*/ 55 w 151"/>
                <a:gd name="T45" fmla="*/ 31 h 103"/>
                <a:gd name="T46" fmla="*/ 55 w 151"/>
                <a:gd name="T47" fmla="*/ 39 h 103"/>
                <a:gd name="T48" fmla="*/ 71 w 151"/>
                <a:gd name="T49" fmla="*/ 47 h 103"/>
                <a:gd name="T50" fmla="*/ 79 w 151"/>
                <a:gd name="T51" fmla="*/ 39 h 103"/>
                <a:gd name="T52" fmla="*/ 79 w 151"/>
                <a:gd name="T53" fmla="*/ 31 h 103"/>
                <a:gd name="T54" fmla="*/ 63 w 151"/>
                <a:gd name="T55" fmla="*/ 23 h 103"/>
                <a:gd name="T56" fmla="*/ 79 w 151"/>
                <a:gd name="T57" fmla="*/ 31 h 103"/>
                <a:gd name="T58" fmla="*/ 79 w 151"/>
                <a:gd name="T59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1" h="103">
                  <a:moveTo>
                    <a:pt x="8" y="102"/>
                  </a:moveTo>
                  <a:lnTo>
                    <a:pt x="8" y="102"/>
                  </a:lnTo>
                  <a:cubicBezTo>
                    <a:pt x="8" y="102"/>
                    <a:pt x="0" y="102"/>
                    <a:pt x="0" y="94"/>
                  </a:cubicBezTo>
                  <a:cubicBezTo>
                    <a:pt x="0" y="94"/>
                    <a:pt x="0" y="86"/>
                    <a:pt x="8" y="86"/>
                  </a:cubicBezTo>
                  <a:lnTo>
                    <a:pt x="8" y="86"/>
                  </a:lnTo>
                  <a:cubicBezTo>
                    <a:pt x="16" y="78"/>
                    <a:pt x="32" y="71"/>
                    <a:pt x="47" y="63"/>
                  </a:cubicBezTo>
                  <a:cubicBezTo>
                    <a:pt x="47" y="63"/>
                    <a:pt x="39" y="63"/>
                    <a:pt x="39" y="55"/>
                  </a:cubicBezTo>
                  <a:cubicBezTo>
                    <a:pt x="32" y="47"/>
                    <a:pt x="32" y="39"/>
                    <a:pt x="32" y="23"/>
                  </a:cubicBezTo>
                  <a:cubicBezTo>
                    <a:pt x="39" y="8"/>
                    <a:pt x="55" y="0"/>
                    <a:pt x="71" y="0"/>
                  </a:cubicBezTo>
                  <a:cubicBezTo>
                    <a:pt x="87" y="0"/>
                    <a:pt x="95" y="15"/>
                    <a:pt x="102" y="23"/>
                  </a:cubicBezTo>
                  <a:cubicBezTo>
                    <a:pt x="102" y="31"/>
                    <a:pt x="102" y="39"/>
                    <a:pt x="95" y="47"/>
                  </a:cubicBezTo>
                  <a:cubicBezTo>
                    <a:pt x="110" y="47"/>
                    <a:pt x="126" y="47"/>
                    <a:pt x="134" y="47"/>
                  </a:cubicBezTo>
                  <a:cubicBezTo>
                    <a:pt x="142" y="47"/>
                    <a:pt x="150" y="47"/>
                    <a:pt x="150" y="55"/>
                  </a:cubicBezTo>
                  <a:cubicBezTo>
                    <a:pt x="150" y="63"/>
                    <a:pt x="150" y="71"/>
                    <a:pt x="142" y="71"/>
                  </a:cubicBezTo>
                  <a:cubicBezTo>
                    <a:pt x="142" y="71"/>
                    <a:pt x="118" y="71"/>
                    <a:pt x="102" y="71"/>
                  </a:cubicBezTo>
                  <a:cubicBezTo>
                    <a:pt x="95" y="71"/>
                    <a:pt x="87" y="71"/>
                    <a:pt x="79" y="71"/>
                  </a:cubicBezTo>
                  <a:cubicBezTo>
                    <a:pt x="71" y="78"/>
                    <a:pt x="63" y="86"/>
                    <a:pt x="47" y="94"/>
                  </a:cubicBezTo>
                  <a:cubicBezTo>
                    <a:pt x="32" y="102"/>
                    <a:pt x="16" y="102"/>
                    <a:pt x="16" y="102"/>
                  </a:cubicBezTo>
                  <a:lnTo>
                    <a:pt x="8" y="102"/>
                  </a:lnTo>
                  <a:close/>
                  <a:moveTo>
                    <a:pt x="63" y="23"/>
                  </a:moveTo>
                  <a:lnTo>
                    <a:pt x="63" y="23"/>
                  </a:lnTo>
                  <a:lnTo>
                    <a:pt x="63" y="23"/>
                  </a:lnTo>
                  <a:cubicBezTo>
                    <a:pt x="63" y="23"/>
                    <a:pt x="55" y="23"/>
                    <a:pt x="55" y="3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7"/>
                    <a:pt x="63" y="47"/>
                    <a:pt x="71" y="47"/>
                  </a:cubicBezTo>
                  <a:cubicBezTo>
                    <a:pt x="71" y="47"/>
                    <a:pt x="71" y="47"/>
                    <a:pt x="79" y="39"/>
                  </a:cubicBezTo>
                  <a:lnTo>
                    <a:pt x="79" y="31"/>
                  </a:lnTo>
                  <a:cubicBezTo>
                    <a:pt x="79" y="23"/>
                    <a:pt x="71" y="23"/>
                    <a:pt x="63" y="23"/>
                  </a:cubicBezTo>
                  <a:close/>
                  <a:moveTo>
                    <a:pt x="79" y="31"/>
                  </a:moveTo>
                  <a:lnTo>
                    <a:pt x="79" y="3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3" name="Freeform 562">
              <a:extLst>
                <a:ext uri="{FF2B5EF4-FFF2-40B4-BE49-F238E27FC236}">
                  <a16:creationId xmlns:a16="http://schemas.microsoft.com/office/drawing/2014/main" id="{23596802-E49A-8D4F-96FC-04EA69B6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853" y="7029716"/>
              <a:ext cx="45063" cy="45060"/>
            </a:xfrm>
            <a:custGeom>
              <a:avLst/>
              <a:gdLst>
                <a:gd name="T0" fmla="*/ 0 w 40"/>
                <a:gd name="T1" fmla="*/ 16 h 41"/>
                <a:gd name="T2" fmla="*/ 0 w 40"/>
                <a:gd name="T3" fmla="*/ 16 h 41"/>
                <a:gd name="T4" fmla="*/ 16 w 40"/>
                <a:gd name="T5" fmla="*/ 0 h 41"/>
                <a:gd name="T6" fmla="*/ 39 w 40"/>
                <a:gd name="T7" fmla="*/ 16 h 41"/>
                <a:gd name="T8" fmla="*/ 16 w 40"/>
                <a:gd name="T9" fmla="*/ 40 h 41"/>
                <a:gd name="T10" fmla="*/ 0 w 40"/>
                <a:gd name="T11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6"/>
                  </a:move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31" y="0"/>
                    <a:pt x="39" y="8"/>
                    <a:pt x="39" y="16"/>
                  </a:cubicBezTo>
                  <a:cubicBezTo>
                    <a:pt x="39" y="32"/>
                    <a:pt x="31" y="40"/>
                    <a:pt x="16" y="40"/>
                  </a:cubicBezTo>
                  <a:cubicBezTo>
                    <a:pt x="8" y="40"/>
                    <a:pt x="0" y="32"/>
                    <a:pt x="0" y="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4" name="Freeform 563">
              <a:extLst>
                <a:ext uri="{FF2B5EF4-FFF2-40B4-BE49-F238E27FC236}">
                  <a16:creationId xmlns:a16="http://schemas.microsoft.com/office/drawing/2014/main" id="{2144EBA9-9979-C74D-9F85-B02D20C6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114" y="6939593"/>
              <a:ext cx="195269" cy="65088"/>
            </a:xfrm>
            <a:custGeom>
              <a:avLst/>
              <a:gdLst>
                <a:gd name="T0" fmla="*/ 150 w 174"/>
                <a:gd name="T1" fmla="*/ 55 h 56"/>
                <a:gd name="T2" fmla="*/ 150 w 174"/>
                <a:gd name="T3" fmla="*/ 55 h 56"/>
                <a:gd name="T4" fmla="*/ 142 w 174"/>
                <a:gd name="T5" fmla="*/ 55 h 56"/>
                <a:gd name="T6" fmla="*/ 79 w 174"/>
                <a:gd name="T7" fmla="*/ 39 h 56"/>
                <a:gd name="T8" fmla="*/ 24 w 174"/>
                <a:gd name="T9" fmla="*/ 47 h 56"/>
                <a:gd name="T10" fmla="*/ 0 w 174"/>
                <a:gd name="T11" fmla="*/ 31 h 56"/>
                <a:gd name="T12" fmla="*/ 16 w 174"/>
                <a:gd name="T13" fmla="*/ 7 h 56"/>
                <a:gd name="T14" fmla="*/ 79 w 174"/>
                <a:gd name="T15" fmla="*/ 7 h 56"/>
                <a:gd name="T16" fmla="*/ 158 w 174"/>
                <a:gd name="T17" fmla="*/ 23 h 56"/>
                <a:gd name="T18" fmla="*/ 166 w 174"/>
                <a:gd name="T19" fmla="*/ 47 h 56"/>
                <a:gd name="T20" fmla="*/ 150 w 174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56">
                  <a:moveTo>
                    <a:pt x="150" y="55"/>
                  </a:moveTo>
                  <a:lnTo>
                    <a:pt x="150" y="55"/>
                  </a:lnTo>
                  <a:cubicBezTo>
                    <a:pt x="150" y="55"/>
                    <a:pt x="150" y="55"/>
                    <a:pt x="142" y="55"/>
                  </a:cubicBezTo>
                  <a:cubicBezTo>
                    <a:pt x="118" y="47"/>
                    <a:pt x="103" y="47"/>
                    <a:pt x="79" y="39"/>
                  </a:cubicBezTo>
                  <a:cubicBezTo>
                    <a:pt x="63" y="39"/>
                    <a:pt x="32" y="39"/>
                    <a:pt x="24" y="47"/>
                  </a:cubicBezTo>
                  <a:cubicBezTo>
                    <a:pt x="16" y="47"/>
                    <a:pt x="0" y="39"/>
                    <a:pt x="0" y="31"/>
                  </a:cubicBezTo>
                  <a:cubicBezTo>
                    <a:pt x="0" y="15"/>
                    <a:pt x="8" y="7"/>
                    <a:pt x="16" y="7"/>
                  </a:cubicBezTo>
                  <a:cubicBezTo>
                    <a:pt x="32" y="7"/>
                    <a:pt x="63" y="0"/>
                    <a:pt x="79" y="7"/>
                  </a:cubicBezTo>
                  <a:cubicBezTo>
                    <a:pt x="110" y="7"/>
                    <a:pt x="126" y="15"/>
                    <a:pt x="158" y="23"/>
                  </a:cubicBezTo>
                  <a:cubicBezTo>
                    <a:pt x="166" y="23"/>
                    <a:pt x="173" y="31"/>
                    <a:pt x="166" y="47"/>
                  </a:cubicBezTo>
                  <a:cubicBezTo>
                    <a:pt x="166" y="55"/>
                    <a:pt x="158" y="55"/>
                    <a:pt x="150" y="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5" name="Freeform 564">
              <a:extLst>
                <a:ext uri="{FF2B5EF4-FFF2-40B4-BE49-F238E27FC236}">
                  <a16:creationId xmlns:a16="http://schemas.microsoft.com/office/drawing/2014/main" id="{22B812CE-F489-6F48-8E20-3B6B54A60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983" y="9202694"/>
              <a:ext cx="670919" cy="761043"/>
            </a:xfrm>
            <a:custGeom>
              <a:avLst/>
              <a:gdLst>
                <a:gd name="T0" fmla="*/ 291 w 591"/>
                <a:gd name="T1" fmla="*/ 669 h 670"/>
                <a:gd name="T2" fmla="*/ 291 w 591"/>
                <a:gd name="T3" fmla="*/ 669 h 670"/>
                <a:gd name="T4" fmla="*/ 283 w 591"/>
                <a:gd name="T5" fmla="*/ 669 h 670"/>
                <a:gd name="T6" fmla="*/ 126 w 591"/>
                <a:gd name="T7" fmla="*/ 543 h 670"/>
                <a:gd name="T8" fmla="*/ 0 w 591"/>
                <a:gd name="T9" fmla="*/ 141 h 670"/>
                <a:gd name="T10" fmla="*/ 16 w 591"/>
                <a:gd name="T11" fmla="*/ 102 h 670"/>
                <a:gd name="T12" fmla="*/ 55 w 591"/>
                <a:gd name="T13" fmla="*/ 86 h 670"/>
                <a:gd name="T14" fmla="*/ 260 w 591"/>
                <a:gd name="T15" fmla="*/ 7 h 670"/>
                <a:gd name="T16" fmla="*/ 323 w 591"/>
                <a:gd name="T17" fmla="*/ 7 h 670"/>
                <a:gd name="T18" fmla="*/ 535 w 591"/>
                <a:gd name="T19" fmla="*/ 78 h 670"/>
                <a:gd name="T20" fmla="*/ 575 w 591"/>
                <a:gd name="T21" fmla="*/ 102 h 670"/>
                <a:gd name="T22" fmla="*/ 582 w 591"/>
                <a:gd name="T23" fmla="*/ 141 h 670"/>
                <a:gd name="T24" fmla="*/ 464 w 591"/>
                <a:gd name="T25" fmla="*/ 543 h 670"/>
                <a:gd name="T26" fmla="*/ 299 w 591"/>
                <a:gd name="T27" fmla="*/ 669 h 670"/>
                <a:gd name="T28" fmla="*/ 291 w 591"/>
                <a:gd name="T29" fmla="*/ 669 h 670"/>
                <a:gd name="T30" fmla="*/ 283 w 591"/>
                <a:gd name="T31" fmla="*/ 637 h 670"/>
                <a:gd name="T32" fmla="*/ 283 w 591"/>
                <a:gd name="T33" fmla="*/ 637 h 670"/>
                <a:gd name="T34" fmla="*/ 291 w 591"/>
                <a:gd name="T35" fmla="*/ 39 h 670"/>
                <a:gd name="T36" fmla="*/ 291 w 591"/>
                <a:gd name="T37" fmla="*/ 39 h 670"/>
                <a:gd name="T38" fmla="*/ 283 w 591"/>
                <a:gd name="T39" fmla="*/ 39 h 670"/>
                <a:gd name="T40" fmla="*/ 55 w 591"/>
                <a:gd name="T41" fmla="*/ 118 h 670"/>
                <a:gd name="T42" fmla="*/ 39 w 591"/>
                <a:gd name="T43" fmla="*/ 126 h 670"/>
                <a:gd name="T44" fmla="*/ 39 w 591"/>
                <a:gd name="T45" fmla="*/ 141 h 670"/>
                <a:gd name="T46" fmla="*/ 150 w 591"/>
                <a:gd name="T47" fmla="*/ 527 h 670"/>
                <a:gd name="T48" fmla="*/ 291 w 591"/>
                <a:gd name="T49" fmla="*/ 637 h 670"/>
                <a:gd name="T50" fmla="*/ 433 w 591"/>
                <a:gd name="T51" fmla="*/ 527 h 670"/>
                <a:gd name="T52" fmla="*/ 551 w 591"/>
                <a:gd name="T53" fmla="*/ 133 h 670"/>
                <a:gd name="T54" fmla="*/ 543 w 591"/>
                <a:gd name="T55" fmla="*/ 126 h 670"/>
                <a:gd name="T56" fmla="*/ 535 w 591"/>
                <a:gd name="T57" fmla="*/ 118 h 670"/>
                <a:gd name="T58" fmla="*/ 307 w 591"/>
                <a:gd name="T59" fmla="*/ 39 h 670"/>
                <a:gd name="T60" fmla="*/ 291 w 591"/>
                <a:gd name="T61" fmla="*/ 3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1" h="670">
                  <a:moveTo>
                    <a:pt x="291" y="669"/>
                  </a:moveTo>
                  <a:lnTo>
                    <a:pt x="291" y="669"/>
                  </a:lnTo>
                  <a:cubicBezTo>
                    <a:pt x="291" y="669"/>
                    <a:pt x="291" y="669"/>
                    <a:pt x="283" y="669"/>
                  </a:cubicBezTo>
                  <a:cubicBezTo>
                    <a:pt x="283" y="669"/>
                    <a:pt x="173" y="614"/>
                    <a:pt x="126" y="543"/>
                  </a:cubicBezTo>
                  <a:cubicBezTo>
                    <a:pt x="39" y="417"/>
                    <a:pt x="8" y="220"/>
                    <a:pt x="0" y="141"/>
                  </a:cubicBezTo>
                  <a:cubicBezTo>
                    <a:pt x="0" y="126"/>
                    <a:pt x="8" y="110"/>
                    <a:pt x="16" y="102"/>
                  </a:cubicBezTo>
                  <a:cubicBezTo>
                    <a:pt x="24" y="94"/>
                    <a:pt x="39" y="86"/>
                    <a:pt x="55" y="86"/>
                  </a:cubicBezTo>
                  <a:cubicBezTo>
                    <a:pt x="157" y="78"/>
                    <a:pt x="228" y="31"/>
                    <a:pt x="260" y="7"/>
                  </a:cubicBezTo>
                  <a:cubicBezTo>
                    <a:pt x="283" y="0"/>
                    <a:pt x="307" y="0"/>
                    <a:pt x="323" y="7"/>
                  </a:cubicBezTo>
                  <a:cubicBezTo>
                    <a:pt x="354" y="31"/>
                    <a:pt x="425" y="70"/>
                    <a:pt x="535" y="78"/>
                  </a:cubicBezTo>
                  <a:cubicBezTo>
                    <a:pt x="551" y="86"/>
                    <a:pt x="567" y="86"/>
                    <a:pt x="575" y="102"/>
                  </a:cubicBezTo>
                  <a:cubicBezTo>
                    <a:pt x="582" y="110"/>
                    <a:pt x="590" y="126"/>
                    <a:pt x="582" y="141"/>
                  </a:cubicBezTo>
                  <a:cubicBezTo>
                    <a:pt x="575" y="220"/>
                    <a:pt x="551" y="417"/>
                    <a:pt x="464" y="543"/>
                  </a:cubicBezTo>
                  <a:cubicBezTo>
                    <a:pt x="417" y="614"/>
                    <a:pt x="307" y="669"/>
                    <a:pt x="299" y="669"/>
                  </a:cubicBezTo>
                  <a:cubicBezTo>
                    <a:pt x="299" y="669"/>
                    <a:pt x="299" y="669"/>
                    <a:pt x="291" y="669"/>
                  </a:cubicBezTo>
                  <a:close/>
                  <a:moveTo>
                    <a:pt x="283" y="637"/>
                  </a:moveTo>
                  <a:lnTo>
                    <a:pt x="283" y="637"/>
                  </a:lnTo>
                  <a:close/>
                  <a:moveTo>
                    <a:pt x="291" y="39"/>
                  </a:moveTo>
                  <a:lnTo>
                    <a:pt x="291" y="39"/>
                  </a:lnTo>
                  <a:lnTo>
                    <a:pt x="283" y="39"/>
                  </a:lnTo>
                  <a:cubicBezTo>
                    <a:pt x="252" y="63"/>
                    <a:pt x="173" y="110"/>
                    <a:pt x="55" y="118"/>
                  </a:cubicBezTo>
                  <a:cubicBezTo>
                    <a:pt x="47" y="118"/>
                    <a:pt x="47" y="118"/>
                    <a:pt x="39" y="126"/>
                  </a:cubicBezTo>
                  <a:cubicBezTo>
                    <a:pt x="39" y="126"/>
                    <a:pt x="39" y="133"/>
                    <a:pt x="39" y="141"/>
                  </a:cubicBezTo>
                  <a:cubicBezTo>
                    <a:pt x="47" y="212"/>
                    <a:pt x="71" y="409"/>
                    <a:pt x="150" y="527"/>
                  </a:cubicBezTo>
                  <a:cubicBezTo>
                    <a:pt x="189" y="582"/>
                    <a:pt x="267" y="622"/>
                    <a:pt x="291" y="637"/>
                  </a:cubicBezTo>
                  <a:cubicBezTo>
                    <a:pt x="315" y="622"/>
                    <a:pt x="402" y="582"/>
                    <a:pt x="433" y="527"/>
                  </a:cubicBezTo>
                  <a:cubicBezTo>
                    <a:pt x="512" y="409"/>
                    <a:pt x="543" y="212"/>
                    <a:pt x="551" y="133"/>
                  </a:cubicBezTo>
                  <a:cubicBezTo>
                    <a:pt x="551" y="133"/>
                    <a:pt x="551" y="126"/>
                    <a:pt x="543" y="126"/>
                  </a:cubicBezTo>
                  <a:cubicBezTo>
                    <a:pt x="543" y="118"/>
                    <a:pt x="535" y="118"/>
                    <a:pt x="535" y="118"/>
                  </a:cubicBezTo>
                  <a:cubicBezTo>
                    <a:pt x="417" y="110"/>
                    <a:pt x="339" y="63"/>
                    <a:pt x="307" y="39"/>
                  </a:cubicBezTo>
                  <a:cubicBezTo>
                    <a:pt x="299" y="39"/>
                    <a:pt x="299" y="39"/>
                    <a:pt x="291" y="3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6" name="Freeform 565">
              <a:extLst>
                <a:ext uri="{FF2B5EF4-FFF2-40B4-BE49-F238E27FC236}">
                  <a16:creationId xmlns:a16="http://schemas.microsoft.com/office/drawing/2014/main" id="{0F6AB542-EA42-EC41-9BE0-D18D69CD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3262" y="9558179"/>
              <a:ext cx="250343" cy="190261"/>
            </a:xfrm>
            <a:custGeom>
              <a:avLst/>
              <a:gdLst>
                <a:gd name="T0" fmla="*/ 197 w 222"/>
                <a:gd name="T1" fmla="*/ 165 h 166"/>
                <a:gd name="T2" fmla="*/ 197 w 222"/>
                <a:gd name="T3" fmla="*/ 165 h 166"/>
                <a:gd name="T4" fmla="*/ 32 w 222"/>
                <a:gd name="T5" fmla="*/ 165 h 166"/>
                <a:gd name="T6" fmla="*/ 0 w 222"/>
                <a:gd name="T7" fmla="*/ 133 h 166"/>
                <a:gd name="T8" fmla="*/ 0 w 222"/>
                <a:gd name="T9" fmla="*/ 31 h 166"/>
                <a:gd name="T10" fmla="*/ 32 w 222"/>
                <a:gd name="T11" fmla="*/ 0 h 166"/>
                <a:gd name="T12" fmla="*/ 197 w 222"/>
                <a:gd name="T13" fmla="*/ 0 h 166"/>
                <a:gd name="T14" fmla="*/ 221 w 222"/>
                <a:gd name="T15" fmla="*/ 31 h 166"/>
                <a:gd name="T16" fmla="*/ 221 w 222"/>
                <a:gd name="T17" fmla="*/ 133 h 166"/>
                <a:gd name="T18" fmla="*/ 197 w 222"/>
                <a:gd name="T19" fmla="*/ 165 h 166"/>
                <a:gd name="T20" fmla="*/ 39 w 222"/>
                <a:gd name="T21" fmla="*/ 126 h 166"/>
                <a:gd name="T22" fmla="*/ 39 w 222"/>
                <a:gd name="T23" fmla="*/ 126 h 166"/>
                <a:gd name="T24" fmla="*/ 189 w 222"/>
                <a:gd name="T25" fmla="*/ 126 h 166"/>
                <a:gd name="T26" fmla="*/ 189 w 222"/>
                <a:gd name="T27" fmla="*/ 39 h 166"/>
                <a:gd name="T28" fmla="*/ 39 w 222"/>
                <a:gd name="T29" fmla="*/ 39 h 166"/>
                <a:gd name="T30" fmla="*/ 39 w 222"/>
                <a:gd name="T31" fmla="*/ 1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166">
                  <a:moveTo>
                    <a:pt x="197" y="165"/>
                  </a:moveTo>
                  <a:lnTo>
                    <a:pt x="197" y="165"/>
                  </a:lnTo>
                  <a:cubicBezTo>
                    <a:pt x="32" y="165"/>
                    <a:pt x="32" y="165"/>
                    <a:pt x="32" y="165"/>
                  </a:cubicBezTo>
                  <a:cubicBezTo>
                    <a:pt x="16" y="165"/>
                    <a:pt x="0" y="149"/>
                    <a:pt x="0" y="1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5"/>
                    <a:pt x="16" y="0"/>
                    <a:pt x="3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12" y="0"/>
                    <a:pt x="221" y="15"/>
                    <a:pt x="221" y="31"/>
                  </a:cubicBezTo>
                  <a:cubicBezTo>
                    <a:pt x="221" y="133"/>
                    <a:pt x="221" y="133"/>
                    <a:pt x="221" y="133"/>
                  </a:cubicBezTo>
                  <a:cubicBezTo>
                    <a:pt x="221" y="149"/>
                    <a:pt x="212" y="165"/>
                    <a:pt x="197" y="165"/>
                  </a:cubicBezTo>
                  <a:close/>
                  <a:moveTo>
                    <a:pt x="39" y="126"/>
                  </a:moveTo>
                  <a:lnTo>
                    <a:pt x="39" y="126"/>
                  </a:lnTo>
                  <a:cubicBezTo>
                    <a:pt x="189" y="126"/>
                    <a:pt x="189" y="126"/>
                    <a:pt x="189" y="126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39" y="39"/>
                    <a:pt x="39" y="39"/>
                    <a:pt x="39" y="39"/>
                  </a:cubicBezTo>
                  <a:lnTo>
                    <a:pt x="39" y="1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7" name="Freeform 566">
              <a:extLst>
                <a:ext uri="{FF2B5EF4-FFF2-40B4-BE49-F238E27FC236}">
                  <a16:creationId xmlns:a16="http://schemas.microsoft.com/office/drawing/2014/main" id="{299585C4-7A32-0C44-B1D3-AEF77920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3290" y="9422996"/>
              <a:ext cx="215297" cy="180247"/>
            </a:xfrm>
            <a:custGeom>
              <a:avLst/>
              <a:gdLst>
                <a:gd name="T0" fmla="*/ 173 w 190"/>
                <a:gd name="T1" fmla="*/ 158 h 159"/>
                <a:gd name="T2" fmla="*/ 173 w 190"/>
                <a:gd name="T3" fmla="*/ 158 h 159"/>
                <a:gd name="T4" fmla="*/ 157 w 190"/>
                <a:gd name="T5" fmla="*/ 142 h 159"/>
                <a:gd name="T6" fmla="*/ 149 w 190"/>
                <a:gd name="T7" fmla="*/ 95 h 159"/>
                <a:gd name="T8" fmla="*/ 94 w 190"/>
                <a:gd name="T9" fmla="*/ 32 h 159"/>
                <a:gd name="T10" fmla="*/ 39 w 190"/>
                <a:gd name="T11" fmla="*/ 95 h 159"/>
                <a:gd name="T12" fmla="*/ 39 w 190"/>
                <a:gd name="T13" fmla="*/ 142 h 159"/>
                <a:gd name="T14" fmla="*/ 23 w 190"/>
                <a:gd name="T15" fmla="*/ 158 h 159"/>
                <a:gd name="T16" fmla="*/ 23 w 190"/>
                <a:gd name="T17" fmla="*/ 158 h 159"/>
                <a:gd name="T18" fmla="*/ 7 w 190"/>
                <a:gd name="T19" fmla="*/ 142 h 159"/>
                <a:gd name="T20" fmla="*/ 0 w 190"/>
                <a:gd name="T21" fmla="*/ 95 h 159"/>
                <a:gd name="T22" fmla="*/ 94 w 190"/>
                <a:gd name="T23" fmla="*/ 0 h 159"/>
                <a:gd name="T24" fmla="*/ 189 w 190"/>
                <a:gd name="T25" fmla="*/ 95 h 159"/>
                <a:gd name="T26" fmla="*/ 189 w 190"/>
                <a:gd name="T27" fmla="*/ 142 h 159"/>
                <a:gd name="T28" fmla="*/ 173 w 190"/>
                <a:gd name="T29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59">
                  <a:moveTo>
                    <a:pt x="173" y="158"/>
                  </a:moveTo>
                  <a:lnTo>
                    <a:pt x="173" y="158"/>
                  </a:lnTo>
                  <a:cubicBezTo>
                    <a:pt x="165" y="158"/>
                    <a:pt x="157" y="150"/>
                    <a:pt x="157" y="142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149" y="63"/>
                    <a:pt x="126" y="32"/>
                    <a:pt x="94" y="32"/>
                  </a:cubicBezTo>
                  <a:cubicBezTo>
                    <a:pt x="63" y="32"/>
                    <a:pt x="39" y="63"/>
                    <a:pt x="39" y="95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9" y="150"/>
                    <a:pt x="31" y="158"/>
                    <a:pt x="23" y="158"/>
                  </a:cubicBezTo>
                  <a:lnTo>
                    <a:pt x="23" y="158"/>
                  </a:lnTo>
                  <a:cubicBezTo>
                    <a:pt x="16" y="158"/>
                    <a:pt x="7" y="150"/>
                    <a:pt x="7" y="14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0"/>
                    <a:pt x="47" y="0"/>
                    <a:pt x="94" y="0"/>
                  </a:cubicBezTo>
                  <a:cubicBezTo>
                    <a:pt x="149" y="0"/>
                    <a:pt x="189" y="40"/>
                    <a:pt x="189" y="95"/>
                  </a:cubicBezTo>
                  <a:cubicBezTo>
                    <a:pt x="189" y="142"/>
                    <a:pt x="189" y="142"/>
                    <a:pt x="189" y="142"/>
                  </a:cubicBezTo>
                  <a:cubicBezTo>
                    <a:pt x="189" y="150"/>
                    <a:pt x="181" y="158"/>
                    <a:pt x="173" y="15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8" name="Freeform 567">
              <a:extLst>
                <a:ext uri="{FF2B5EF4-FFF2-40B4-BE49-F238E27FC236}">
                  <a16:creationId xmlns:a16="http://schemas.microsoft.com/office/drawing/2014/main" id="{4D908C1C-54E7-054E-826F-3C46EDB19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101" y="7495353"/>
              <a:ext cx="896226" cy="65091"/>
            </a:xfrm>
            <a:custGeom>
              <a:avLst/>
              <a:gdLst>
                <a:gd name="T0" fmla="*/ 763 w 788"/>
                <a:gd name="T1" fmla="*/ 55 h 56"/>
                <a:gd name="T2" fmla="*/ 763 w 788"/>
                <a:gd name="T3" fmla="*/ 55 h 56"/>
                <a:gd name="T4" fmla="*/ 23 w 788"/>
                <a:gd name="T5" fmla="*/ 55 h 56"/>
                <a:gd name="T6" fmla="*/ 0 w 788"/>
                <a:gd name="T7" fmla="*/ 31 h 56"/>
                <a:gd name="T8" fmla="*/ 23 w 788"/>
                <a:gd name="T9" fmla="*/ 0 h 56"/>
                <a:gd name="T10" fmla="*/ 763 w 788"/>
                <a:gd name="T11" fmla="*/ 0 h 56"/>
                <a:gd name="T12" fmla="*/ 787 w 788"/>
                <a:gd name="T13" fmla="*/ 31 h 56"/>
                <a:gd name="T14" fmla="*/ 763 w 78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8" h="56">
                  <a:moveTo>
                    <a:pt x="763" y="55"/>
                  </a:moveTo>
                  <a:lnTo>
                    <a:pt x="763" y="55"/>
                  </a:lnTo>
                  <a:cubicBezTo>
                    <a:pt x="23" y="55"/>
                    <a:pt x="23" y="55"/>
                    <a:pt x="23" y="55"/>
                  </a:cubicBezTo>
                  <a:cubicBezTo>
                    <a:pt x="16" y="55"/>
                    <a:pt x="0" y="39"/>
                    <a:pt x="0" y="31"/>
                  </a:cubicBezTo>
                  <a:cubicBezTo>
                    <a:pt x="0" y="16"/>
                    <a:pt x="16" y="0"/>
                    <a:pt x="23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779" y="0"/>
                    <a:pt x="787" y="16"/>
                    <a:pt x="787" y="31"/>
                  </a:cubicBezTo>
                  <a:cubicBezTo>
                    <a:pt x="787" y="39"/>
                    <a:pt x="779" y="55"/>
                    <a:pt x="763" y="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9" name="Freeform 568">
              <a:extLst>
                <a:ext uri="{FF2B5EF4-FFF2-40B4-BE49-F238E27FC236}">
                  <a16:creationId xmlns:a16="http://schemas.microsoft.com/office/drawing/2014/main" id="{299B3F04-C7B8-2345-B629-569E2C380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230" y="7395215"/>
              <a:ext cx="690947" cy="55077"/>
            </a:xfrm>
            <a:custGeom>
              <a:avLst/>
              <a:gdLst>
                <a:gd name="T0" fmla="*/ 583 w 608"/>
                <a:gd name="T1" fmla="*/ 47 h 48"/>
                <a:gd name="T2" fmla="*/ 583 w 608"/>
                <a:gd name="T3" fmla="*/ 47 h 48"/>
                <a:gd name="T4" fmla="*/ 32 w 608"/>
                <a:gd name="T5" fmla="*/ 47 h 48"/>
                <a:gd name="T6" fmla="*/ 0 w 608"/>
                <a:gd name="T7" fmla="*/ 24 h 48"/>
                <a:gd name="T8" fmla="*/ 32 w 608"/>
                <a:gd name="T9" fmla="*/ 0 h 48"/>
                <a:gd name="T10" fmla="*/ 583 w 608"/>
                <a:gd name="T11" fmla="*/ 0 h 48"/>
                <a:gd name="T12" fmla="*/ 607 w 608"/>
                <a:gd name="T13" fmla="*/ 24 h 48"/>
                <a:gd name="T14" fmla="*/ 583 w 60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48">
                  <a:moveTo>
                    <a:pt x="583" y="47"/>
                  </a:moveTo>
                  <a:lnTo>
                    <a:pt x="583" y="47"/>
                  </a:lnTo>
                  <a:cubicBezTo>
                    <a:pt x="32" y="47"/>
                    <a:pt x="32" y="47"/>
                    <a:pt x="32" y="47"/>
                  </a:cubicBezTo>
                  <a:cubicBezTo>
                    <a:pt x="16" y="47"/>
                    <a:pt x="0" y="40"/>
                    <a:pt x="0" y="24"/>
                  </a:cubicBezTo>
                  <a:cubicBezTo>
                    <a:pt x="0" y="8"/>
                    <a:pt x="16" y="0"/>
                    <a:pt x="32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99" y="0"/>
                    <a:pt x="607" y="8"/>
                    <a:pt x="607" y="24"/>
                  </a:cubicBezTo>
                  <a:cubicBezTo>
                    <a:pt x="607" y="40"/>
                    <a:pt x="599" y="47"/>
                    <a:pt x="58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0" name="Freeform 569">
              <a:extLst>
                <a:ext uri="{FF2B5EF4-FFF2-40B4-BE49-F238E27FC236}">
                  <a16:creationId xmlns:a16="http://schemas.microsoft.com/office/drawing/2014/main" id="{D94178E5-B590-144D-A5E1-BC782A7E4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230" y="6869497"/>
              <a:ext cx="690947" cy="55074"/>
            </a:xfrm>
            <a:custGeom>
              <a:avLst/>
              <a:gdLst>
                <a:gd name="T0" fmla="*/ 583 w 608"/>
                <a:gd name="T1" fmla="*/ 47 h 48"/>
                <a:gd name="T2" fmla="*/ 583 w 608"/>
                <a:gd name="T3" fmla="*/ 47 h 48"/>
                <a:gd name="T4" fmla="*/ 32 w 608"/>
                <a:gd name="T5" fmla="*/ 47 h 48"/>
                <a:gd name="T6" fmla="*/ 0 w 608"/>
                <a:gd name="T7" fmla="*/ 23 h 48"/>
                <a:gd name="T8" fmla="*/ 32 w 608"/>
                <a:gd name="T9" fmla="*/ 0 h 48"/>
                <a:gd name="T10" fmla="*/ 583 w 608"/>
                <a:gd name="T11" fmla="*/ 0 h 48"/>
                <a:gd name="T12" fmla="*/ 607 w 608"/>
                <a:gd name="T13" fmla="*/ 23 h 48"/>
                <a:gd name="T14" fmla="*/ 583 w 60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48">
                  <a:moveTo>
                    <a:pt x="583" y="47"/>
                  </a:moveTo>
                  <a:lnTo>
                    <a:pt x="583" y="47"/>
                  </a:lnTo>
                  <a:cubicBezTo>
                    <a:pt x="32" y="47"/>
                    <a:pt x="32" y="47"/>
                    <a:pt x="32" y="47"/>
                  </a:cubicBezTo>
                  <a:cubicBezTo>
                    <a:pt x="16" y="47"/>
                    <a:pt x="0" y="39"/>
                    <a:pt x="0" y="23"/>
                  </a:cubicBezTo>
                  <a:cubicBezTo>
                    <a:pt x="0" y="7"/>
                    <a:pt x="16" y="0"/>
                    <a:pt x="32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99" y="0"/>
                    <a:pt x="607" y="7"/>
                    <a:pt x="607" y="23"/>
                  </a:cubicBezTo>
                  <a:cubicBezTo>
                    <a:pt x="607" y="39"/>
                    <a:pt x="599" y="47"/>
                    <a:pt x="583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1" name="Freeform 570">
              <a:extLst>
                <a:ext uri="{FF2B5EF4-FFF2-40B4-BE49-F238E27FC236}">
                  <a16:creationId xmlns:a16="http://schemas.microsoft.com/office/drawing/2014/main" id="{1F9FF0FB-8598-334B-94E4-86873843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2381" y="6974639"/>
              <a:ext cx="65091" cy="365502"/>
            </a:xfrm>
            <a:custGeom>
              <a:avLst/>
              <a:gdLst>
                <a:gd name="T0" fmla="*/ 24 w 56"/>
                <a:gd name="T1" fmla="*/ 323 h 324"/>
                <a:gd name="T2" fmla="*/ 24 w 56"/>
                <a:gd name="T3" fmla="*/ 323 h 324"/>
                <a:gd name="T4" fmla="*/ 24 w 56"/>
                <a:gd name="T5" fmla="*/ 323 h 324"/>
                <a:gd name="T6" fmla="*/ 0 w 56"/>
                <a:gd name="T7" fmla="*/ 299 h 324"/>
                <a:gd name="T8" fmla="*/ 0 w 56"/>
                <a:gd name="T9" fmla="*/ 24 h 324"/>
                <a:gd name="T10" fmla="*/ 24 w 56"/>
                <a:gd name="T11" fmla="*/ 0 h 324"/>
                <a:gd name="T12" fmla="*/ 24 w 56"/>
                <a:gd name="T13" fmla="*/ 0 h 324"/>
                <a:gd name="T14" fmla="*/ 55 w 56"/>
                <a:gd name="T15" fmla="*/ 24 h 324"/>
                <a:gd name="T16" fmla="*/ 55 w 56"/>
                <a:gd name="T17" fmla="*/ 299 h 324"/>
                <a:gd name="T18" fmla="*/ 24 w 56"/>
                <a:gd name="T19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24">
                  <a:moveTo>
                    <a:pt x="24" y="323"/>
                  </a:moveTo>
                  <a:lnTo>
                    <a:pt x="24" y="323"/>
                  </a:lnTo>
                  <a:lnTo>
                    <a:pt x="24" y="323"/>
                  </a:lnTo>
                  <a:cubicBezTo>
                    <a:pt x="15" y="323"/>
                    <a:pt x="0" y="315"/>
                    <a:pt x="0" y="29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5" y="0"/>
                    <a:pt x="24" y="0"/>
                  </a:cubicBezTo>
                  <a:lnTo>
                    <a:pt x="24" y="0"/>
                  </a:lnTo>
                  <a:cubicBezTo>
                    <a:pt x="39" y="0"/>
                    <a:pt x="55" y="8"/>
                    <a:pt x="55" y="24"/>
                  </a:cubicBezTo>
                  <a:cubicBezTo>
                    <a:pt x="55" y="299"/>
                    <a:pt x="55" y="299"/>
                    <a:pt x="55" y="299"/>
                  </a:cubicBezTo>
                  <a:cubicBezTo>
                    <a:pt x="55" y="315"/>
                    <a:pt x="39" y="323"/>
                    <a:pt x="24" y="3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2" name="Freeform 571">
              <a:extLst>
                <a:ext uri="{FF2B5EF4-FFF2-40B4-BE49-F238E27FC236}">
                  <a16:creationId xmlns:a16="http://schemas.microsoft.com/office/drawing/2014/main" id="{2D144E2C-DE67-7041-A470-4BFFD0A5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7664" y="6974639"/>
              <a:ext cx="65088" cy="365502"/>
            </a:xfrm>
            <a:custGeom>
              <a:avLst/>
              <a:gdLst>
                <a:gd name="T0" fmla="*/ 32 w 56"/>
                <a:gd name="T1" fmla="*/ 323 h 324"/>
                <a:gd name="T2" fmla="*/ 32 w 56"/>
                <a:gd name="T3" fmla="*/ 323 h 324"/>
                <a:gd name="T4" fmla="*/ 32 w 56"/>
                <a:gd name="T5" fmla="*/ 323 h 324"/>
                <a:gd name="T6" fmla="*/ 0 w 56"/>
                <a:gd name="T7" fmla="*/ 299 h 324"/>
                <a:gd name="T8" fmla="*/ 8 w 56"/>
                <a:gd name="T9" fmla="*/ 24 h 324"/>
                <a:gd name="T10" fmla="*/ 32 w 56"/>
                <a:gd name="T11" fmla="*/ 0 h 324"/>
                <a:gd name="T12" fmla="*/ 32 w 56"/>
                <a:gd name="T13" fmla="*/ 0 h 324"/>
                <a:gd name="T14" fmla="*/ 55 w 56"/>
                <a:gd name="T15" fmla="*/ 24 h 324"/>
                <a:gd name="T16" fmla="*/ 55 w 56"/>
                <a:gd name="T17" fmla="*/ 299 h 324"/>
                <a:gd name="T18" fmla="*/ 32 w 56"/>
                <a:gd name="T19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24">
                  <a:moveTo>
                    <a:pt x="32" y="323"/>
                  </a:moveTo>
                  <a:lnTo>
                    <a:pt x="32" y="323"/>
                  </a:lnTo>
                  <a:lnTo>
                    <a:pt x="32" y="323"/>
                  </a:lnTo>
                  <a:cubicBezTo>
                    <a:pt x="16" y="323"/>
                    <a:pt x="0" y="315"/>
                    <a:pt x="0" y="299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8"/>
                    <a:pt x="16" y="0"/>
                    <a:pt x="32" y="0"/>
                  </a:cubicBezTo>
                  <a:lnTo>
                    <a:pt x="32" y="0"/>
                  </a:lnTo>
                  <a:cubicBezTo>
                    <a:pt x="47" y="0"/>
                    <a:pt x="55" y="8"/>
                    <a:pt x="55" y="24"/>
                  </a:cubicBezTo>
                  <a:cubicBezTo>
                    <a:pt x="55" y="299"/>
                    <a:pt x="55" y="299"/>
                    <a:pt x="55" y="299"/>
                  </a:cubicBezTo>
                  <a:cubicBezTo>
                    <a:pt x="55" y="315"/>
                    <a:pt x="47" y="323"/>
                    <a:pt x="32" y="3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3" name="Freeform 572">
              <a:extLst>
                <a:ext uri="{FF2B5EF4-FFF2-40B4-BE49-F238E27FC236}">
                  <a16:creationId xmlns:a16="http://schemas.microsoft.com/office/drawing/2014/main" id="{7E3B3F1E-ED18-8F4E-B0E4-05109A4A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7952" y="6974639"/>
              <a:ext cx="65088" cy="375516"/>
            </a:xfrm>
            <a:custGeom>
              <a:avLst/>
              <a:gdLst>
                <a:gd name="T0" fmla="*/ 23 w 56"/>
                <a:gd name="T1" fmla="*/ 331 h 332"/>
                <a:gd name="T2" fmla="*/ 23 w 56"/>
                <a:gd name="T3" fmla="*/ 331 h 332"/>
                <a:gd name="T4" fmla="*/ 23 w 56"/>
                <a:gd name="T5" fmla="*/ 331 h 332"/>
                <a:gd name="T6" fmla="*/ 0 w 56"/>
                <a:gd name="T7" fmla="*/ 299 h 332"/>
                <a:gd name="T8" fmla="*/ 0 w 56"/>
                <a:gd name="T9" fmla="*/ 24 h 332"/>
                <a:gd name="T10" fmla="*/ 23 w 56"/>
                <a:gd name="T11" fmla="*/ 0 h 332"/>
                <a:gd name="T12" fmla="*/ 23 w 56"/>
                <a:gd name="T13" fmla="*/ 0 h 332"/>
                <a:gd name="T14" fmla="*/ 55 w 56"/>
                <a:gd name="T15" fmla="*/ 24 h 332"/>
                <a:gd name="T16" fmla="*/ 55 w 56"/>
                <a:gd name="T17" fmla="*/ 299 h 332"/>
                <a:gd name="T18" fmla="*/ 23 w 56"/>
                <a:gd name="T19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32">
                  <a:moveTo>
                    <a:pt x="23" y="331"/>
                  </a:moveTo>
                  <a:lnTo>
                    <a:pt x="23" y="331"/>
                  </a:lnTo>
                  <a:lnTo>
                    <a:pt x="23" y="331"/>
                  </a:lnTo>
                  <a:cubicBezTo>
                    <a:pt x="16" y="331"/>
                    <a:pt x="0" y="315"/>
                    <a:pt x="0" y="29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6" y="0"/>
                    <a:pt x="23" y="0"/>
                  </a:cubicBezTo>
                  <a:lnTo>
                    <a:pt x="23" y="0"/>
                  </a:lnTo>
                  <a:cubicBezTo>
                    <a:pt x="39" y="0"/>
                    <a:pt x="55" y="8"/>
                    <a:pt x="55" y="24"/>
                  </a:cubicBezTo>
                  <a:cubicBezTo>
                    <a:pt x="55" y="299"/>
                    <a:pt x="55" y="299"/>
                    <a:pt x="55" y="299"/>
                  </a:cubicBezTo>
                  <a:cubicBezTo>
                    <a:pt x="55" y="315"/>
                    <a:pt x="39" y="331"/>
                    <a:pt x="23" y="33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4" name="Freeform 573">
              <a:extLst>
                <a:ext uri="{FF2B5EF4-FFF2-40B4-BE49-F238E27FC236}">
                  <a16:creationId xmlns:a16="http://schemas.microsoft.com/office/drawing/2014/main" id="{DB75096D-79CF-2A4C-83F3-9365EA94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7088" y="6689250"/>
              <a:ext cx="906240" cy="190261"/>
            </a:xfrm>
            <a:custGeom>
              <a:avLst/>
              <a:gdLst>
                <a:gd name="T0" fmla="*/ 31 w 796"/>
                <a:gd name="T1" fmla="*/ 158 h 166"/>
                <a:gd name="T2" fmla="*/ 31 w 796"/>
                <a:gd name="T3" fmla="*/ 158 h 166"/>
                <a:gd name="T4" fmla="*/ 8 w 796"/>
                <a:gd name="T5" fmla="*/ 142 h 166"/>
                <a:gd name="T6" fmla="*/ 24 w 796"/>
                <a:gd name="T7" fmla="*/ 110 h 166"/>
                <a:gd name="T8" fmla="*/ 393 w 796"/>
                <a:gd name="T9" fmla="*/ 0 h 166"/>
                <a:gd name="T10" fmla="*/ 409 w 796"/>
                <a:gd name="T11" fmla="*/ 0 h 166"/>
                <a:gd name="T12" fmla="*/ 779 w 796"/>
                <a:gd name="T13" fmla="*/ 110 h 166"/>
                <a:gd name="T14" fmla="*/ 795 w 796"/>
                <a:gd name="T15" fmla="*/ 142 h 166"/>
                <a:gd name="T16" fmla="*/ 764 w 796"/>
                <a:gd name="T17" fmla="*/ 158 h 166"/>
                <a:gd name="T18" fmla="*/ 402 w 796"/>
                <a:gd name="T19" fmla="*/ 47 h 166"/>
                <a:gd name="T20" fmla="*/ 39 w 796"/>
                <a:gd name="T21" fmla="*/ 158 h 166"/>
                <a:gd name="T22" fmla="*/ 31 w 796"/>
                <a:gd name="T23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166">
                  <a:moveTo>
                    <a:pt x="31" y="158"/>
                  </a:moveTo>
                  <a:lnTo>
                    <a:pt x="31" y="158"/>
                  </a:lnTo>
                  <a:cubicBezTo>
                    <a:pt x="24" y="158"/>
                    <a:pt x="8" y="150"/>
                    <a:pt x="8" y="142"/>
                  </a:cubicBezTo>
                  <a:cubicBezTo>
                    <a:pt x="0" y="126"/>
                    <a:pt x="8" y="110"/>
                    <a:pt x="24" y="11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402" y="0"/>
                    <a:pt x="402" y="0"/>
                    <a:pt x="409" y="0"/>
                  </a:cubicBezTo>
                  <a:cubicBezTo>
                    <a:pt x="779" y="110"/>
                    <a:pt x="779" y="110"/>
                    <a:pt x="779" y="110"/>
                  </a:cubicBezTo>
                  <a:cubicBezTo>
                    <a:pt x="787" y="110"/>
                    <a:pt x="795" y="126"/>
                    <a:pt x="795" y="142"/>
                  </a:cubicBezTo>
                  <a:cubicBezTo>
                    <a:pt x="787" y="158"/>
                    <a:pt x="779" y="165"/>
                    <a:pt x="764" y="158"/>
                  </a:cubicBezTo>
                  <a:cubicBezTo>
                    <a:pt x="402" y="47"/>
                    <a:pt x="402" y="47"/>
                    <a:pt x="402" y="47"/>
                  </a:cubicBezTo>
                  <a:cubicBezTo>
                    <a:pt x="39" y="158"/>
                    <a:pt x="39" y="158"/>
                    <a:pt x="39" y="158"/>
                  </a:cubicBezTo>
                  <a:lnTo>
                    <a:pt x="31" y="15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5" name="Freeform 574">
              <a:extLst>
                <a:ext uri="{FF2B5EF4-FFF2-40B4-BE49-F238E27FC236}">
                  <a16:creationId xmlns:a16="http://schemas.microsoft.com/office/drawing/2014/main" id="{F4C44886-E03A-1E49-9D17-B1E846318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107" y="9362913"/>
              <a:ext cx="781070" cy="590810"/>
            </a:xfrm>
            <a:custGeom>
              <a:avLst/>
              <a:gdLst>
                <a:gd name="T0" fmla="*/ 637 w 686"/>
                <a:gd name="T1" fmla="*/ 520 h 521"/>
                <a:gd name="T2" fmla="*/ 637 w 686"/>
                <a:gd name="T3" fmla="*/ 520 h 521"/>
                <a:gd name="T4" fmla="*/ 47 w 686"/>
                <a:gd name="T5" fmla="*/ 520 h 521"/>
                <a:gd name="T6" fmla="*/ 0 w 686"/>
                <a:gd name="T7" fmla="*/ 473 h 521"/>
                <a:gd name="T8" fmla="*/ 0 w 686"/>
                <a:gd name="T9" fmla="*/ 48 h 521"/>
                <a:gd name="T10" fmla="*/ 47 w 686"/>
                <a:gd name="T11" fmla="*/ 0 h 521"/>
                <a:gd name="T12" fmla="*/ 637 w 686"/>
                <a:gd name="T13" fmla="*/ 0 h 521"/>
                <a:gd name="T14" fmla="*/ 685 w 686"/>
                <a:gd name="T15" fmla="*/ 48 h 521"/>
                <a:gd name="T16" fmla="*/ 685 w 686"/>
                <a:gd name="T17" fmla="*/ 473 h 521"/>
                <a:gd name="T18" fmla="*/ 637 w 686"/>
                <a:gd name="T19" fmla="*/ 520 h 521"/>
                <a:gd name="T20" fmla="*/ 47 w 686"/>
                <a:gd name="T21" fmla="*/ 32 h 521"/>
                <a:gd name="T22" fmla="*/ 47 w 686"/>
                <a:gd name="T23" fmla="*/ 32 h 521"/>
                <a:gd name="T24" fmla="*/ 31 w 686"/>
                <a:gd name="T25" fmla="*/ 48 h 521"/>
                <a:gd name="T26" fmla="*/ 31 w 686"/>
                <a:gd name="T27" fmla="*/ 473 h 521"/>
                <a:gd name="T28" fmla="*/ 47 w 686"/>
                <a:gd name="T29" fmla="*/ 488 h 521"/>
                <a:gd name="T30" fmla="*/ 637 w 686"/>
                <a:gd name="T31" fmla="*/ 488 h 521"/>
                <a:gd name="T32" fmla="*/ 653 w 686"/>
                <a:gd name="T33" fmla="*/ 473 h 521"/>
                <a:gd name="T34" fmla="*/ 653 w 686"/>
                <a:gd name="T35" fmla="*/ 48 h 521"/>
                <a:gd name="T36" fmla="*/ 637 w 686"/>
                <a:gd name="T37" fmla="*/ 32 h 521"/>
                <a:gd name="T38" fmla="*/ 47 w 686"/>
                <a:gd name="T39" fmla="*/ 3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6" h="521">
                  <a:moveTo>
                    <a:pt x="637" y="520"/>
                  </a:moveTo>
                  <a:lnTo>
                    <a:pt x="637" y="520"/>
                  </a:lnTo>
                  <a:cubicBezTo>
                    <a:pt x="47" y="520"/>
                    <a:pt x="47" y="520"/>
                    <a:pt x="47" y="520"/>
                  </a:cubicBezTo>
                  <a:cubicBezTo>
                    <a:pt x="23" y="520"/>
                    <a:pt x="0" y="496"/>
                    <a:pt x="0" y="47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"/>
                    <a:pt x="23" y="0"/>
                    <a:pt x="47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661" y="0"/>
                    <a:pt x="685" y="16"/>
                    <a:pt x="685" y="48"/>
                  </a:cubicBezTo>
                  <a:cubicBezTo>
                    <a:pt x="685" y="473"/>
                    <a:pt x="685" y="473"/>
                    <a:pt x="685" y="473"/>
                  </a:cubicBezTo>
                  <a:cubicBezTo>
                    <a:pt x="685" y="496"/>
                    <a:pt x="661" y="520"/>
                    <a:pt x="637" y="520"/>
                  </a:cubicBezTo>
                  <a:close/>
                  <a:moveTo>
                    <a:pt x="47" y="32"/>
                  </a:moveTo>
                  <a:lnTo>
                    <a:pt x="47" y="32"/>
                  </a:lnTo>
                  <a:cubicBezTo>
                    <a:pt x="39" y="32"/>
                    <a:pt x="31" y="40"/>
                    <a:pt x="31" y="48"/>
                  </a:cubicBezTo>
                  <a:cubicBezTo>
                    <a:pt x="31" y="473"/>
                    <a:pt x="31" y="473"/>
                    <a:pt x="31" y="473"/>
                  </a:cubicBezTo>
                  <a:cubicBezTo>
                    <a:pt x="31" y="481"/>
                    <a:pt x="39" y="488"/>
                    <a:pt x="47" y="488"/>
                  </a:cubicBezTo>
                  <a:cubicBezTo>
                    <a:pt x="637" y="488"/>
                    <a:pt x="637" y="488"/>
                    <a:pt x="637" y="488"/>
                  </a:cubicBezTo>
                  <a:cubicBezTo>
                    <a:pt x="645" y="488"/>
                    <a:pt x="653" y="481"/>
                    <a:pt x="653" y="473"/>
                  </a:cubicBezTo>
                  <a:cubicBezTo>
                    <a:pt x="653" y="48"/>
                    <a:pt x="653" y="48"/>
                    <a:pt x="653" y="48"/>
                  </a:cubicBezTo>
                  <a:cubicBezTo>
                    <a:pt x="653" y="40"/>
                    <a:pt x="645" y="32"/>
                    <a:pt x="637" y="32"/>
                  </a:cubicBezTo>
                  <a:lnTo>
                    <a:pt x="47" y="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6" name="Freeform 575">
              <a:extLst>
                <a:ext uri="{FF2B5EF4-FFF2-40B4-BE49-F238E27FC236}">
                  <a16:creationId xmlns:a16="http://schemas.microsoft.com/office/drawing/2014/main" id="{9FF90BE6-AED7-1B4A-B15B-C2814F91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807" y="9728413"/>
              <a:ext cx="170233" cy="135187"/>
            </a:xfrm>
            <a:custGeom>
              <a:avLst/>
              <a:gdLst>
                <a:gd name="T0" fmla="*/ 134 w 151"/>
                <a:gd name="T1" fmla="*/ 118 h 119"/>
                <a:gd name="T2" fmla="*/ 134 w 151"/>
                <a:gd name="T3" fmla="*/ 118 h 119"/>
                <a:gd name="T4" fmla="*/ 16 w 151"/>
                <a:gd name="T5" fmla="*/ 118 h 119"/>
                <a:gd name="T6" fmla="*/ 0 w 151"/>
                <a:gd name="T7" fmla="*/ 95 h 119"/>
                <a:gd name="T8" fmla="*/ 0 w 151"/>
                <a:gd name="T9" fmla="*/ 16 h 119"/>
                <a:gd name="T10" fmla="*/ 16 w 151"/>
                <a:gd name="T11" fmla="*/ 0 h 119"/>
                <a:gd name="T12" fmla="*/ 134 w 151"/>
                <a:gd name="T13" fmla="*/ 0 h 119"/>
                <a:gd name="T14" fmla="*/ 150 w 151"/>
                <a:gd name="T15" fmla="*/ 16 h 119"/>
                <a:gd name="T16" fmla="*/ 150 w 151"/>
                <a:gd name="T17" fmla="*/ 95 h 119"/>
                <a:gd name="T18" fmla="*/ 134 w 151"/>
                <a:gd name="T19" fmla="*/ 118 h 119"/>
                <a:gd name="T20" fmla="*/ 32 w 151"/>
                <a:gd name="T21" fmla="*/ 79 h 119"/>
                <a:gd name="T22" fmla="*/ 32 w 151"/>
                <a:gd name="T23" fmla="*/ 79 h 119"/>
                <a:gd name="T24" fmla="*/ 118 w 151"/>
                <a:gd name="T25" fmla="*/ 79 h 119"/>
                <a:gd name="T26" fmla="*/ 118 w 151"/>
                <a:gd name="T27" fmla="*/ 32 h 119"/>
                <a:gd name="T28" fmla="*/ 32 w 151"/>
                <a:gd name="T29" fmla="*/ 32 h 119"/>
                <a:gd name="T30" fmla="*/ 32 w 151"/>
                <a:gd name="T31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19">
                  <a:moveTo>
                    <a:pt x="134" y="118"/>
                  </a:moveTo>
                  <a:lnTo>
                    <a:pt x="134" y="118"/>
                  </a:lnTo>
                  <a:cubicBezTo>
                    <a:pt x="16" y="118"/>
                    <a:pt x="16" y="118"/>
                    <a:pt x="16" y="118"/>
                  </a:cubicBezTo>
                  <a:cubicBezTo>
                    <a:pt x="8" y="118"/>
                    <a:pt x="0" y="110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0" y="0"/>
                    <a:pt x="150" y="8"/>
                    <a:pt x="150" y="16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110"/>
                    <a:pt x="150" y="118"/>
                    <a:pt x="134" y="118"/>
                  </a:cubicBezTo>
                  <a:close/>
                  <a:moveTo>
                    <a:pt x="32" y="79"/>
                  </a:moveTo>
                  <a:lnTo>
                    <a:pt x="32" y="79"/>
                  </a:lnTo>
                  <a:cubicBezTo>
                    <a:pt x="118" y="79"/>
                    <a:pt x="118" y="79"/>
                    <a:pt x="118" y="79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7" name="Freeform 576">
              <a:extLst>
                <a:ext uri="{FF2B5EF4-FFF2-40B4-BE49-F238E27FC236}">
                  <a16:creationId xmlns:a16="http://schemas.microsoft.com/office/drawing/2014/main" id="{1FC615AC-133D-0E4F-9699-A56EF03D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230" y="9177658"/>
              <a:ext cx="615842" cy="180247"/>
            </a:xfrm>
            <a:custGeom>
              <a:avLst/>
              <a:gdLst>
                <a:gd name="T0" fmla="*/ 16 w 544"/>
                <a:gd name="T1" fmla="*/ 157 h 158"/>
                <a:gd name="T2" fmla="*/ 16 w 544"/>
                <a:gd name="T3" fmla="*/ 157 h 158"/>
                <a:gd name="T4" fmla="*/ 0 w 544"/>
                <a:gd name="T5" fmla="*/ 142 h 158"/>
                <a:gd name="T6" fmla="*/ 16 w 544"/>
                <a:gd name="T7" fmla="*/ 126 h 158"/>
                <a:gd name="T8" fmla="*/ 481 w 544"/>
                <a:gd name="T9" fmla="*/ 0 h 158"/>
                <a:gd name="T10" fmla="*/ 504 w 544"/>
                <a:gd name="T11" fmla="*/ 16 h 158"/>
                <a:gd name="T12" fmla="*/ 536 w 544"/>
                <a:gd name="T13" fmla="*/ 134 h 158"/>
                <a:gd name="T14" fmla="*/ 528 w 544"/>
                <a:gd name="T15" fmla="*/ 157 h 158"/>
                <a:gd name="T16" fmla="*/ 504 w 544"/>
                <a:gd name="T17" fmla="*/ 142 h 158"/>
                <a:gd name="T18" fmla="*/ 481 w 544"/>
                <a:gd name="T19" fmla="*/ 31 h 158"/>
                <a:gd name="T20" fmla="*/ 24 w 544"/>
                <a:gd name="T21" fmla="*/ 157 h 158"/>
                <a:gd name="T22" fmla="*/ 16 w 544"/>
                <a:gd name="T23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158">
                  <a:moveTo>
                    <a:pt x="16" y="157"/>
                  </a:moveTo>
                  <a:lnTo>
                    <a:pt x="16" y="157"/>
                  </a:lnTo>
                  <a:cubicBezTo>
                    <a:pt x="16" y="157"/>
                    <a:pt x="8" y="150"/>
                    <a:pt x="0" y="142"/>
                  </a:cubicBezTo>
                  <a:cubicBezTo>
                    <a:pt x="0" y="134"/>
                    <a:pt x="8" y="126"/>
                    <a:pt x="16" y="126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8" y="0"/>
                    <a:pt x="504" y="8"/>
                    <a:pt x="504" y="16"/>
                  </a:cubicBezTo>
                  <a:cubicBezTo>
                    <a:pt x="536" y="134"/>
                    <a:pt x="536" y="134"/>
                    <a:pt x="536" y="134"/>
                  </a:cubicBezTo>
                  <a:cubicBezTo>
                    <a:pt x="543" y="142"/>
                    <a:pt x="536" y="150"/>
                    <a:pt x="528" y="157"/>
                  </a:cubicBezTo>
                  <a:cubicBezTo>
                    <a:pt x="520" y="157"/>
                    <a:pt x="512" y="150"/>
                    <a:pt x="504" y="142"/>
                  </a:cubicBezTo>
                  <a:cubicBezTo>
                    <a:pt x="481" y="31"/>
                    <a:pt x="481" y="31"/>
                    <a:pt x="481" y="3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16" y="1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8" name="Freeform 577">
              <a:extLst>
                <a:ext uri="{FF2B5EF4-FFF2-40B4-BE49-F238E27FC236}">
                  <a16:creationId xmlns:a16="http://schemas.microsoft.com/office/drawing/2014/main" id="{32FA8C24-27F0-B241-A7DB-4F0BA9765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573" y="9267781"/>
              <a:ext cx="295403" cy="90123"/>
            </a:xfrm>
            <a:custGeom>
              <a:avLst/>
              <a:gdLst>
                <a:gd name="T0" fmla="*/ 16 w 261"/>
                <a:gd name="T1" fmla="*/ 78 h 79"/>
                <a:gd name="T2" fmla="*/ 16 w 261"/>
                <a:gd name="T3" fmla="*/ 78 h 79"/>
                <a:gd name="T4" fmla="*/ 0 w 261"/>
                <a:gd name="T5" fmla="*/ 63 h 79"/>
                <a:gd name="T6" fmla="*/ 16 w 261"/>
                <a:gd name="T7" fmla="*/ 47 h 79"/>
                <a:gd name="T8" fmla="*/ 197 w 261"/>
                <a:gd name="T9" fmla="*/ 0 h 79"/>
                <a:gd name="T10" fmla="*/ 204 w 261"/>
                <a:gd name="T11" fmla="*/ 0 h 79"/>
                <a:gd name="T12" fmla="*/ 212 w 261"/>
                <a:gd name="T13" fmla="*/ 8 h 79"/>
                <a:gd name="T14" fmla="*/ 228 w 261"/>
                <a:gd name="T15" fmla="*/ 15 h 79"/>
                <a:gd name="T16" fmla="*/ 252 w 261"/>
                <a:gd name="T17" fmla="*/ 31 h 79"/>
                <a:gd name="T18" fmla="*/ 252 w 261"/>
                <a:gd name="T19" fmla="*/ 55 h 79"/>
                <a:gd name="T20" fmla="*/ 244 w 261"/>
                <a:gd name="T21" fmla="*/ 78 h 79"/>
                <a:gd name="T22" fmla="*/ 228 w 261"/>
                <a:gd name="T23" fmla="*/ 63 h 79"/>
                <a:gd name="T24" fmla="*/ 220 w 261"/>
                <a:gd name="T25" fmla="*/ 47 h 79"/>
                <a:gd name="T26" fmla="*/ 189 w 261"/>
                <a:gd name="T27" fmla="*/ 31 h 79"/>
                <a:gd name="T28" fmla="*/ 23 w 261"/>
                <a:gd name="T29" fmla="*/ 78 h 79"/>
                <a:gd name="T30" fmla="*/ 16 w 261"/>
                <a:gd name="T31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1" h="79">
                  <a:moveTo>
                    <a:pt x="16" y="78"/>
                  </a:moveTo>
                  <a:lnTo>
                    <a:pt x="16" y="78"/>
                  </a:lnTo>
                  <a:cubicBezTo>
                    <a:pt x="8" y="78"/>
                    <a:pt x="0" y="71"/>
                    <a:pt x="0" y="63"/>
                  </a:cubicBezTo>
                  <a:cubicBezTo>
                    <a:pt x="0" y="55"/>
                    <a:pt x="8" y="47"/>
                    <a:pt x="16" y="47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204" y="0"/>
                  </a:lnTo>
                  <a:cubicBezTo>
                    <a:pt x="212" y="0"/>
                    <a:pt x="212" y="8"/>
                    <a:pt x="212" y="8"/>
                  </a:cubicBezTo>
                  <a:cubicBezTo>
                    <a:pt x="212" y="15"/>
                    <a:pt x="220" y="23"/>
                    <a:pt x="228" y="15"/>
                  </a:cubicBezTo>
                  <a:cubicBezTo>
                    <a:pt x="236" y="15"/>
                    <a:pt x="244" y="23"/>
                    <a:pt x="252" y="31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60" y="63"/>
                    <a:pt x="252" y="71"/>
                    <a:pt x="244" y="78"/>
                  </a:cubicBezTo>
                  <a:cubicBezTo>
                    <a:pt x="236" y="78"/>
                    <a:pt x="228" y="71"/>
                    <a:pt x="228" y="63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04" y="47"/>
                    <a:pt x="197" y="39"/>
                    <a:pt x="189" y="3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16" y="78"/>
                    <a:pt x="16" y="78"/>
                    <a:pt x="16" y="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9" name="Freeform 578">
              <a:extLst>
                <a:ext uri="{FF2B5EF4-FFF2-40B4-BE49-F238E27FC236}">
                  <a16:creationId xmlns:a16="http://schemas.microsoft.com/office/drawing/2014/main" id="{55FA8534-EE7A-2C45-AE61-8CFB0F01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244" y="9362913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AB9B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0" name="Freeform 579">
              <a:extLst>
                <a:ext uri="{FF2B5EF4-FFF2-40B4-BE49-F238E27FC236}">
                  <a16:creationId xmlns:a16="http://schemas.microsoft.com/office/drawing/2014/main" id="{EE8584F7-2B9D-2E48-9117-9BAE6251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244" y="9362913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AB9B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1" name="Freeform 580">
              <a:extLst>
                <a:ext uri="{FF2B5EF4-FFF2-40B4-BE49-F238E27FC236}">
                  <a16:creationId xmlns:a16="http://schemas.microsoft.com/office/drawing/2014/main" id="{02935750-72DC-4642-A51A-73F357A2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999" y="9362913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AB9B9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2" name="Freeform 581">
              <a:extLst>
                <a:ext uri="{FF2B5EF4-FFF2-40B4-BE49-F238E27FC236}">
                  <a16:creationId xmlns:a16="http://schemas.microsoft.com/office/drawing/2014/main" id="{87A519DE-67A9-9F4B-940F-5B918C88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999" y="9362913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AB9B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3" name="Freeform 582">
              <a:extLst>
                <a:ext uri="{FF2B5EF4-FFF2-40B4-BE49-F238E27FC236}">
                  <a16:creationId xmlns:a16="http://schemas.microsoft.com/office/drawing/2014/main" id="{8EC62568-84B3-5043-961A-6AFC7C57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354" y="6629167"/>
              <a:ext cx="751029" cy="1036419"/>
            </a:xfrm>
            <a:custGeom>
              <a:avLst/>
              <a:gdLst>
                <a:gd name="T0" fmla="*/ 637 w 662"/>
                <a:gd name="T1" fmla="*/ 913 h 914"/>
                <a:gd name="T2" fmla="*/ 637 w 662"/>
                <a:gd name="T3" fmla="*/ 913 h 914"/>
                <a:gd name="T4" fmla="*/ 31 w 662"/>
                <a:gd name="T5" fmla="*/ 913 h 914"/>
                <a:gd name="T6" fmla="*/ 0 w 662"/>
                <a:gd name="T7" fmla="*/ 882 h 914"/>
                <a:gd name="T8" fmla="*/ 0 w 662"/>
                <a:gd name="T9" fmla="*/ 24 h 914"/>
                <a:gd name="T10" fmla="*/ 31 w 662"/>
                <a:gd name="T11" fmla="*/ 0 h 914"/>
                <a:gd name="T12" fmla="*/ 637 w 662"/>
                <a:gd name="T13" fmla="*/ 0 h 914"/>
                <a:gd name="T14" fmla="*/ 661 w 662"/>
                <a:gd name="T15" fmla="*/ 24 h 914"/>
                <a:gd name="T16" fmla="*/ 661 w 662"/>
                <a:gd name="T17" fmla="*/ 882 h 914"/>
                <a:gd name="T18" fmla="*/ 637 w 662"/>
                <a:gd name="T19" fmla="*/ 913 h 914"/>
                <a:gd name="T20" fmla="*/ 39 w 662"/>
                <a:gd name="T21" fmla="*/ 874 h 914"/>
                <a:gd name="T22" fmla="*/ 39 w 662"/>
                <a:gd name="T23" fmla="*/ 874 h 914"/>
                <a:gd name="T24" fmla="*/ 629 w 662"/>
                <a:gd name="T25" fmla="*/ 874 h 914"/>
                <a:gd name="T26" fmla="*/ 629 w 662"/>
                <a:gd name="T27" fmla="*/ 31 h 914"/>
                <a:gd name="T28" fmla="*/ 39 w 662"/>
                <a:gd name="T29" fmla="*/ 31 h 914"/>
                <a:gd name="T30" fmla="*/ 39 w 662"/>
                <a:gd name="T31" fmla="*/ 87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2" h="914">
                  <a:moveTo>
                    <a:pt x="637" y="913"/>
                  </a:moveTo>
                  <a:lnTo>
                    <a:pt x="637" y="913"/>
                  </a:lnTo>
                  <a:cubicBezTo>
                    <a:pt x="31" y="913"/>
                    <a:pt x="31" y="913"/>
                    <a:pt x="31" y="913"/>
                  </a:cubicBezTo>
                  <a:cubicBezTo>
                    <a:pt x="15" y="913"/>
                    <a:pt x="0" y="898"/>
                    <a:pt x="0" y="88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653" y="0"/>
                    <a:pt x="661" y="8"/>
                    <a:pt x="661" y="24"/>
                  </a:cubicBezTo>
                  <a:cubicBezTo>
                    <a:pt x="661" y="882"/>
                    <a:pt x="661" y="882"/>
                    <a:pt x="661" y="882"/>
                  </a:cubicBezTo>
                  <a:cubicBezTo>
                    <a:pt x="661" y="898"/>
                    <a:pt x="653" y="913"/>
                    <a:pt x="637" y="913"/>
                  </a:cubicBezTo>
                  <a:close/>
                  <a:moveTo>
                    <a:pt x="39" y="874"/>
                  </a:moveTo>
                  <a:lnTo>
                    <a:pt x="39" y="874"/>
                  </a:lnTo>
                  <a:cubicBezTo>
                    <a:pt x="629" y="874"/>
                    <a:pt x="629" y="874"/>
                    <a:pt x="629" y="874"/>
                  </a:cubicBezTo>
                  <a:cubicBezTo>
                    <a:pt x="629" y="31"/>
                    <a:pt x="629" y="31"/>
                    <a:pt x="629" y="31"/>
                  </a:cubicBezTo>
                  <a:cubicBezTo>
                    <a:pt x="39" y="31"/>
                    <a:pt x="39" y="31"/>
                    <a:pt x="39" y="31"/>
                  </a:cubicBezTo>
                  <a:lnTo>
                    <a:pt x="39" y="87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4" name="Freeform 583">
              <a:extLst>
                <a:ext uri="{FF2B5EF4-FFF2-40B4-BE49-F238E27FC236}">
                  <a16:creationId xmlns:a16="http://schemas.microsoft.com/office/drawing/2014/main" id="{FC96CF8D-532D-C948-8729-36BF0BFDA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7485339"/>
              <a:ext cx="35050" cy="45063"/>
            </a:xfrm>
            <a:custGeom>
              <a:avLst/>
              <a:gdLst>
                <a:gd name="T0" fmla="*/ 16 w 32"/>
                <a:gd name="T1" fmla="*/ 39 h 40"/>
                <a:gd name="T2" fmla="*/ 16 w 32"/>
                <a:gd name="T3" fmla="*/ 39 h 40"/>
                <a:gd name="T4" fmla="*/ 16 w 32"/>
                <a:gd name="T5" fmla="*/ 39 h 40"/>
                <a:gd name="T6" fmla="*/ 0 w 32"/>
                <a:gd name="T7" fmla="*/ 24 h 40"/>
                <a:gd name="T8" fmla="*/ 16 w 32"/>
                <a:gd name="T9" fmla="*/ 0 h 40"/>
                <a:gd name="T10" fmla="*/ 16 w 32"/>
                <a:gd name="T11" fmla="*/ 0 h 40"/>
                <a:gd name="T12" fmla="*/ 31 w 32"/>
                <a:gd name="T13" fmla="*/ 24 h 40"/>
                <a:gd name="T14" fmla="*/ 16 w 32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0">
                  <a:moveTo>
                    <a:pt x="16" y="39"/>
                  </a:moveTo>
                  <a:lnTo>
                    <a:pt x="16" y="39"/>
                  </a:lnTo>
                  <a:lnTo>
                    <a:pt x="16" y="39"/>
                  </a:lnTo>
                  <a:cubicBezTo>
                    <a:pt x="8" y="39"/>
                    <a:pt x="0" y="31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1" y="8"/>
                    <a:pt x="31" y="24"/>
                  </a:cubicBezTo>
                  <a:cubicBezTo>
                    <a:pt x="31" y="31"/>
                    <a:pt x="24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5" name="Freeform 584">
              <a:extLst>
                <a:ext uri="{FF2B5EF4-FFF2-40B4-BE49-F238E27FC236}">
                  <a16:creationId xmlns:a16="http://schemas.microsoft.com/office/drawing/2014/main" id="{9CC2BC8C-3EC0-534D-BEF6-8FB57449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059" y="7485339"/>
              <a:ext cx="35050" cy="45063"/>
            </a:xfrm>
            <a:custGeom>
              <a:avLst/>
              <a:gdLst>
                <a:gd name="T0" fmla="*/ 16 w 33"/>
                <a:gd name="T1" fmla="*/ 39 h 40"/>
                <a:gd name="T2" fmla="*/ 16 w 33"/>
                <a:gd name="T3" fmla="*/ 39 h 40"/>
                <a:gd name="T4" fmla="*/ 16 w 33"/>
                <a:gd name="T5" fmla="*/ 39 h 40"/>
                <a:gd name="T6" fmla="*/ 0 w 33"/>
                <a:gd name="T7" fmla="*/ 24 h 40"/>
                <a:gd name="T8" fmla="*/ 16 w 33"/>
                <a:gd name="T9" fmla="*/ 0 h 40"/>
                <a:gd name="T10" fmla="*/ 16 w 33"/>
                <a:gd name="T11" fmla="*/ 0 h 40"/>
                <a:gd name="T12" fmla="*/ 32 w 33"/>
                <a:gd name="T13" fmla="*/ 24 h 40"/>
                <a:gd name="T14" fmla="*/ 16 w 33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0">
                  <a:moveTo>
                    <a:pt x="16" y="39"/>
                  </a:moveTo>
                  <a:lnTo>
                    <a:pt x="16" y="39"/>
                  </a:lnTo>
                  <a:lnTo>
                    <a:pt x="16" y="39"/>
                  </a:lnTo>
                  <a:cubicBezTo>
                    <a:pt x="8" y="39"/>
                    <a:pt x="0" y="31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8"/>
                    <a:pt x="32" y="24"/>
                  </a:cubicBezTo>
                  <a:cubicBezTo>
                    <a:pt x="32" y="31"/>
                    <a:pt x="24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6" name="Freeform 585">
              <a:extLst>
                <a:ext uri="{FF2B5EF4-FFF2-40B4-BE49-F238E27FC236}">
                  <a16:creationId xmlns:a16="http://schemas.microsoft.com/office/drawing/2014/main" id="{97269793-BB7B-194A-9B17-994A6A96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136" y="7485339"/>
              <a:ext cx="35046" cy="45063"/>
            </a:xfrm>
            <a:custGeom>
              <a:avLst/>
              <a:gdLst>
                <a:gd name="T0" fmla="*/ 16 w 33"/>
                <a:gd name="T1" fmla="*/ 39 h 40"/>
                <a:gd name="T2" fmla="*/ 16 w 33"/>
                <a:gd name="T3" fmla="*/ 39 h 40"/>
                <a:gd name="T4" fmla="*/ 16 w 33"/>
                <a:gd name="T5" fmla="*/ 39 h 40"/>
                <a:gd name="T6" fmla="*/ 0 w 33"/>
                <a:gd name="T7" fmla="*/ 24 h 40"/>
                <a:gd name="T8" fmla="*/ 16 w 33"/>
                <a:gd name="T9" fmla="*/ 0 h 40"/>
                <a:gd name="T10" fmla="*/ 16 w 33"/>
                <a:gd name="T11" fmla="*/ 0 h 40"/>
                <a:gd name="T12" fmla="*/ 32 w 33"/>
                <a:gd name="T13" fmla="*/ 24 h 40"/>
                <a:gd name="T14" fmla="*/ 16 w 33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0">
                  <a:moveTo>
                    <a:pt x="16" y="39"/>
                  </a:moveTo>
                  <a:lnTo>
                    <a:pt x="16" y="39"/>
                  </a:lnTo>
                  <a:lnTo>
                    <a:pt x="16" y="39"/>
                  </a:lnTo>
                  <a:cubicBezTo>
                    <a:pt x="8" y="39"/>
                    <a:pt x="0" y="31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8"/>
                    <a:pt x="32" y="24"/>
                  </a:cubicBezTo>
                  <a:cubicBezTo>
                    <a:pt x="32" y="31"/>
                    <a:pt x="24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7" name="Freeform 586">
              <a:extLst>
                <a:ext uri="{FF2B5EF4-FFF2-40B4-BE49-F238E27FC236}">
                  <a16:creationId xmlns:a16="http://schemas.microsoft.com/office/drawing/2014/main" id="{590FFC76-AE12-4E44-BB4E-BFCB52FB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59" y="6744324"/>
              <a:ext cx="245335" cy="65091"/>
            </a:xfrm>
            <a:custGeom>
              <a:avLst/>
              <a:gdLst>
                <a:gd name="T0" fmla="*/ 71 w 214"/>
                <a:gd name="T1" fmla="*/ 55 h 56"/>
                <a:gd name="T2" fmla="*/ 71 w 214"/>
                <a:gd name="T3" fmla="*/ 55 h 56"/>
                <a:gd name="T4" fmla="*/ 55 w 214"/>
                <a:gd name="T5" fmla="*/ 48 h 56"/>
                <a:gd name="T6" fmla="*/ 40 w 214"/>
                <a:gd name="T7" fmla="*/ 32 h 56"/>
                <a:gd name="T8" fmla="*/ 24 w 214"/>
                <a:gd name="T9" fmla="*/ 48 h 56"/>
                <a:gd name="T10" fmla="*/ 8 w 214"/>
                <a:gd name="T11" fmla="*/ 48 h 56"/>
                <a:gd name="T12" fmla="*/ 8 w 214"/>
                <a:gd name="T13" fmla="*/ 32 h 56"/>
                <a:gd name="T14" fmla="*/ 32 w 214"/>
                <a:gd name="T15" fmla="*/ 8 h 56"/>
                <a:gd name="T16" fmla="*/ 48 w 214"/>
                <a:gd name="T17" fmla="*/ 8 h 56"/>
                <a:gd name="T18" fmla="*/ 71 w 214"/>
                <a:gd name="T19" fmla="*/ 24 h 56"/>
                <a:gd name="T20" fmla="*/ 87 w 214"/>
                <a:gd name="T21" fmla="*/ 8 h 56"/>
                <a:gd name="T22" fmla="*/ 103 w 214"/>
                <a:gd name="T23" fmla="*/ 8 h 56"/>
                <a:gd name="T24" fmla="*/ 118 w 214"/>
                <a:gd name="T25" fmla="*/ 24 h 56"/>
                <a:gd name="T26" fmla="*/ 142 w 214"/>
                <a:gd name="T27" fmla="*/ 8 h 56"/>
                <a:gd name="T28" fmla="*/ 158 w 214"/>
                <a:gd name="T29" fmla="*/ 8 h 56"/>
                <a:gd name="T30" fmla="*/ 174 w 214"/>
                <a:gd name="T31" fmla="*/ 24 h 56"/>
                <a:gd name="T32" fmla="*/ 189 w 214"/>
                <a:gd name="T33" fmla="*/ 8 h 56"/>
                <a:gd name="T34" fmla="*/ 205 w 214"/>
                <a:gd name="T35" fmla="*/ 8 h 56"/>
                <a:gd name="T36" fmla="*/ 205 w 214"/>
                <a:gd name="T37" fmla="*/ 24 h 56"/>
                <a:gd name="T38" fmla="*/ 181 w 214"/>
                <a:gd name="T39" fmla="*/ 48 h 56"/>
                <a:gd name="T40" fmla="*/ 166 w 214"/>
                <a:gd name="T41" fmla="*/ 48 h 56"/>
                <a:gd name="T42" fmla="*/ 150 w 214"/>
                <a:gd name="T43" fmla="*/ 32 h 56"/>
                <a:gd name="T44" fmla="*/ 126 w 214"/>
                <a:gd name="T45" fmla="*/ 48 h 56"/>
                <a:gd name="T46" fmla="*/ 111 w 214"/>
                <a:gd name="T47" fmla="*/ 48 h 56"/>
                <a:gd name="T48" fmla="*/ 95 w 214"/>
                <a:gd name="T49" fmla="*/ 32 h 56"/>
                <a:gd name="T50" fmla="*/ 79 w 214"/>
                <a:gd name="T51" fmla="*/ 48 h 56"/>
                <a:gd name="T52" fmla="*/ 71 w 214"/>
                <a:gd name="T53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4" h="56">
                  <a:moveTo>
                    <a:pt x="71" y="55"/>
                  </a:moveTo>
                  <a:lnTo>
                    <a:pt x="71" y="55"/>
                  </a:lnTo>
                  <a:cubicBezTo>
                    <a:pt x="63" y="55"/>
                    <a:pt x="63" y="48"/>
                    <a:pt x="55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6" y="55"/>
                    <a:pt x="8" y="55"/>
                    <a:pt x="8" y="48"/>
                  </a:cubicBezTo>
                  <a:cubicBezTo>
                    <a:pt x="0" y="48"/>
                    <a:pt x="0" y="40"/>
                    <a:pt x="8" y="3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0" y="0"/>
                    <a:pt x="48" y="0"/>
                    <a:pt x="48" y="8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95" y="0"/>
                    <a:pt x="103" y="8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0"/>
                    <a:pt x="150" y="0"/>
                    <a:pt x="158" y="8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7" y="0"/>
                    <a:pt x="205" y="0"/>
                    <a:pt x="205" y="8"/>
                  </a:cubicBezTo>
                  <a:cubicBezTo>
                    <a:pt x="213" y="8"/>
                    <a:pt x="213" y="16"/>
                    <a:pt x="205" y="24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74" y="55"/>
                    <a:pt x="174" y="55"/>
                    <a:pt x="166" y="48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26" y="55"/>
                    <a:pt x="118" y="55"/>
                    <a:pt x="111" y="48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1" y="48"/>
                    <a:pt x="71" y="55"/>
                    <a:pt x="71" y="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8" name="Freeform 587">
              <a:extLst>
                <a:ext uri="{FF2B5EF4-FFF2-40B4-BE49-F238E27FC236}">
                  <a16:creationId xmlns:a16="http://schemas.microsoft.com/office/drawing/2014/main" id="{C3E39913-5F0C-0A46-9B42-A2A227F28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59" y="6914557"/>
              <a:ext cx="145197" cy="45063"/>
            </a:xfrm>
            <a:custGeom>
              <a:avLst/>
              <a:gdLst>
                <a:gd name="T0" fmla="*/ 16 w 127"/>
                <a:gd name="T1" fmla="*/ 39 h 40"/>
                <a:gd name="T2" fmla="*/ 16 w 127"/>
                <a:gd name="T3" fmla="*/ 39 h 40"/>
                <a:gd name="T4" fmla="*/ 0 w 127"/>
                <a:gd name="T5" fmla="*/ 16 h 40"/>
                <a:gd name="T6" fmla="*/ 16 w 127"/>
                <a:gd name="T7" fmla="*/ 0 h 40"/>
                <a:gd name="T8" fmla="*/ 111 w 127"/>
                <a:gd name="T9" fmla="*/ 0 h 40"/>
                <a:gd name="T10" fmla="*/ 126 w 127"/>
                <a:gd name="T11" fmla="*/ 16 h 40"/>
                <a:gd name="T12" fmla="*/ 111 w 127"/>
                <a:gd name="T13" fmla="*/ 31 h 40"/>
                <a:gd name="T14" fmla="*/ 16 w 12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0">
                  <a:moveTo>
                    <a:pt x="16" y="39"/>
                  </a:moveTo>
                  <a:lnTo>
                    <a:pt x="16" y="39"/>
                  </a:lnTo>
                  <a:cubicBezTo>
                    <a:pt x="8" y="39"/>
                    <a:pt x="0" y="31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24"/>
                    <a:pt x="118" y="31"/>
                    <a:pt x="111" y="31"/>
                  </a:cubicBezTo>
                  <a:cubicBezTo>
                    <a:pt x="16" y="39"/>
                    <a:pt x="16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9" name="Freeform 588">
              <a:extLst>
                <a:ext uri="{FF2B5EF4-FFF2-40B4-BE49-F238E27FC236}">
                  <a16:creationId xmlns:a16="http://schemas.microsoft.com/office/drawing/2014/main" id="{1BB05FF7-8F9A-B04D-9C7E-0E89534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7119840"/>
              <a:ext cx="145201" cy="45060"/>
            </a:xfrm>
            <a:custGeom>
              <a:avLst/>
              <a:gdLst>
                <a:gd name="T0" fmla="*/ 16 w 127"/>
                <a:gd name="T1" fmla="*/ 39 h 40"/>
                <a:gd name="T2" fmla="*/ 16 w 127"/>
                <a:gd name="T3" fmla="*/ 39 h 40"/>
                <a:gd name="T4" fmla="*/ 0 w 127"/>
                <a:gd name="T5" fmla="*/ 24 h 40"/>
                <a:gd name="T6" fmla="*/ 16 w 127"/>
                <a:gd name="T7" fmla="*/ 0 h 40"/>
                <a:gd name="T8" fmla="*/ 110 w 127"/>
                <a:gd name="T9" fmla="*/ 0 h 40"/>
                <a:gd name="T10" fmla="*/ 126 w 127"/>
                <a:gd name="T11" fmla="*/ 24 h 40"/>
                <a:gd name="T12" fmla="*/ 110 w 127"/>
                <a:gd name="T13" fmla="*/ 39 h 40"/>
                <a:gd name="T14" fmla="*/ 16 w 12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0">
                  <a:moveTo>
                    <a:pt x="16" y="39"/>
                  </a:moveTo>
                  <a:lnTo>
                    <a:pt x="16" y="39"/>
                  </a:lnTo>
                  <a:cubicBezTo>
                    <a:pt x="8" y="39"/>
                    <a:pt x="0" y="32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26" y="8"/>
                    <a:pt x="126" y="24"/>
                  </a:cubicBezTo>
                  <a:cubicBezTo>
                    <a:pt x="126" y="32"/>
                    <a:pt x="118" y="39"/>
                    <a:pt x="110" y="39"/>
                  </a:cubicBezTo>
                  <a:cubicBezTo>
                    <a:pt x="16" y="39"/>
                    <a:pt x="16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0" name="Freeform 589">
              <a:extLst>
                <a:ext uri="{FF2B5EF4-FFF2-40B4-BE49-F238E27FC236}">
                  <a16:creationId xmlns:a16="http://schemas.microsoft.com/office/drawing/2014/main" id="{3788C6BB-E0B6-8F4D-9F60-8C3173C4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7224982"/>
              <a:ext cx="145201" cy="45063"/>
            </a:xfrm>
            <a:custGeom>
              <a:avLst/>
              <a:gdLst>
                <a:gd name="T0" fmla="*/ 24 w 127"/>
                <a:gd name="T1" fmla="*/ 39 h 40"/>
                <a:gd name="T2" fmla="*/ 24 w 127"/>
                <a:gd name="T3" fmla="*/ 39 h 40"/>
                <a:gd name="T4" fmla="*/ 0 w 127"/>
                <a:gd name="T5" fmla="*/ 15 h 40"/>
                <a:gd name="T6" fmla="*/ 24 w 127"/>
                <a:gd name="T7" fmla="*/ 0 h 40"/>
                <a:gd name="T8" fmla="*/ 110 w 127"/>
                <a:gd name="T9" fmla="*/ 0 h 40"/>
                <a:gd name="T10" fmla="*/ 110 w 127"/>
                <a:gd name="T11" fmla="*/ 0 h 40"/>
                <a:gd name="T12" fmla="*/ 126 w 127"/>
                <a:gd name="T13" fmla="*/ 15 h 40"/>
                <a:gd name="T14" fmla="*/ 110 w 127"/>
                <a:gd name="T15" fmla="*/ 39 h 40"/>
                <a:gd name="T16" fmla="*/ 24 w 127"/>
                <a:gd name="T17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40">
                  <a:moveTo>
                    <a:pt x="24" y="39"/>
                  </a:moveTo>
                  <a:lnTo>
                    <a:pt x="24" y="39"/>
                  </a:lnTo>
                  <a:cubicBezTo>
                    <a:pt x="8" y="39"/>
                    <a:pt x="0" y="31"/>
                    <a:pt x="0" y="15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0"/>
                  </a:lnTo>
                  <a:cubicBezTo>
                    <a:pt x="118" y="0"/>
                    <a:pt x="126" y="7"/>
                    <a:pt x="126" y="15"/>
                  </a:cubicBezTo>
                  <a:cubicBezTo>
                    <a:pt x="126" y="31"/>
                    <a:pt x="118" y="39"/>
                    <a:pt x="110" y="39"/>
                  </a:cubicBezTo>
                  <a:cubicBezTo>
                    <a:pt x="24" y="39"/>
                    <a:pt x="24" y="39"/>
                    <a:pt x="24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1" name="Freeform 590">
              <a:extLst>
                <a:ext uri="{FF2B5EF4-FFF2-40B4-BE49-F238E27FC236}">
                  <a16:creationId xmlns:a16="http://schemas.microsoft.com/office/drawing/2014/main" id="{94751824-E01A-7943-8434-EB18A01F2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7335133"/>
              <a:ext cx="145201" cy="45063"/>
            </a:xfrm>
            <a:custGeom>
              <a:avLst/>
              <a:gdLst>
                <a:gd name="T0" fmla="*/ 16 w 127"/>
                <a:gd name="T1" fmla="*/ 39 h 40"/>
                <a:gd name="T2" fmla="*/ 16 w 127"/>
                <a:gd name="T3" fmla="*/ 39 h 40"/>
                <a:gd name="T4" fmla="*/ 0 w 127"/>
                <a:gd name="T5" fmla="*/ 16 h 40"/>
                <a:gd name="T6" fmla="*/ 16 w 127"/>
                <a:gd name="T7" fmla="*/ 0 h 40"/>
                <a:gd name="T8" fmla="*/ 110 w 127"/>
                <a:gd name="T9" fmla="*/ 0 h 40"/>
                <a:gd name="T10" fmla="*/ 126 w 127"/>
                <a:gd name="T11" fmla="*/ 16 h 40"/>
                <a:gd name="T12" fmla="*/ 110 w 127"/>
                <a:gd name="T13" fmla="*/ 32 h 40"/>
                <a:gd name="T14" fmla="*/ 16 w 12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0">
                  <a:moveTo>
                    <a:pt x="16" y="39"/>
                  </a:moveTo>
                  <a:lnTo>
                    <a:pt x="16" y="39"/>
                  </a:lnTo>
                  <a:cubicBezTo>
                    <a:pt x="8" y="39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24"/>
                    <a:pt x="118" y="32"/>
                    <a:pt x="110" y="32"/>
                  </a:cubicBezTo>
                  <a:cubicBezTo>
                    <a:pt x="16" y="39"/>
                    <a:pt x="16" y="39"/>
                    <a:pt x="16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2" name="Freeform 591">
              <a:extLst>
                <a:ext uri="{FF2B5EF4-FFF2-40B4-BE49-F238E27FC236}">
                  <a16:creationId xmlns:a16="http://schemas.microsoft.com/office/drawing/2014/main" id="{039A55D5-1C7F-AF4F-9969-594A6B03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59" y="7119840"/>
              <a:ext cx="250343" cy="45060"/>
            </a:xfrm>
            <a:custGeom>
              <a:avLst/>
              <a:gdLst>
                <a:gd name="T0" fmla="*/ 197 w 222"/>
                <a:gd name="T1" fmla="*/ 39 h 40"/>
                <a:gd name="T2" fmla="*/ 197 w 222"/>
                <a:gd name="T3" fmla="*/ 39 h 40"/>
                <a:gd name="T4" fmla="*/ 16 w 222"/>
                <a:gd name="T5" fmla="*/ 39 h 40"/>
                <a:gd name="T6" fmla="*/ 0 w 222"/>
                <a:gd name="T7" fmla="*/ 24 h 40"/>
                <a:gd name="T8" fmla="*/ 16 w 222"/>
                <a:gd name="T9" fmla="*/ 0 h 40"/>
                <a:gd name="T10" fmla="*/ 197 w 222"/>
                <a:gd name="T11" fmla="*/ 0 h 40"/>
                <a:gd name="T12" fmla="*/ 221 w 222"/>
                <a:gd name="T13" fmla="*/ 24 h 40"/>
                <a:gd name="T14" fmla="*/ 197 w 222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40">
                  <a:moveTo>
                    <a:pt x="197" y="39"/>
                  </a:moveTo>
                  <a:lnTo>
                    <a:pt x="197" y="39"/>
                  </a:ln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32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13" y="0"/>
                    <a:pt x="221" y="8"/>
                    <a:pt x="221" y="24"/>
                  </a:cubicBezTo>
                  <a:cubicBezTo>
                    <a:pt x="221" y="32"/>
                    <a:pt x="213" y="39"/>
                    <a:pt x="197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3" name="Freeform 592">
              <a:extLst>
                <a:ext uri="{FF2B5EF4-FFF2-40B4-BE49-F238E27FC236}">
                  <a16:creationId xmlns:a16="http://schemas.microsoft.com/office/drawing/2014/main" id="{4343F99E-754C-1849-91F1-5006DFAEF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546" y="7224982"/>
              <a:ext cx="260357" cy="45063"/>
            </a:xfrm>
            <a:custGeom>
              <a:avLst/>
              <a:gdLst>
                <a:gd name="T0" fmla="*/ 205 w 230"/>
                <a:gd name="T1" fmla="*/ 39 h 40"/>
                <a:gd name="T2" fmla="*/ 205 w 230"/>
                <a:gd name="T3" fmla="*/ 39 h 40"/>
                <a:gd name="T4" fmla="*/ 24 w 230"/>
                <a:gd name="T5" fmla="*/ 39 h 40"/>
                <a:gd name="T6" fmla="*/ 0 w 230"/>
                <a:gd name="T7" fmla="*/ 15 h 40"/>
                <a:gd name="T8" fmla="*/ 24 w 230"/>
                <a:gd name="T9" fmla="*/ 0 h 40"/>
                <a:gd name="T10" fmla="*/ 205 w 230"/>
                <a:gd name="T11" fmla="*/ 0 h 40"/>
                <a:gd name="T12" fmla="*/ 229 w 230"/>
                <a:gd name="T13" fmla="*/ 15 h 40"/>
                <a:gd name="T14" fmla="*/ 205 w 230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40">
                  <a:moveTo>
                    <a:pt x="205" y="39"/>
                  </a:moveTo>
                  <a:lnTo>
                    <a:pt x="205" y="39"/>
                  </a:lnTo>
                  <a:cubicBezTo>
                    <a:pt x="24" y="39"/>
                    <a:pt x="24" y="39"/>
                    <a:pt x="24" y="39"/>
                  </a:cubicBezTo>
                  <a:cubicBezTo>
                    <a:pt x="8" y="39"/>
                    <a:pt x="0" y="31"/>
                    <a:pt x="0" y="15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1" y="0"/>
                    <a:pt x="229" y="7"/>
                    <a:pt x="229" y="15"/>
                  </a:cubicBezTo>
                  <a:cubicBezTo>
                    <a:pt x="229" y="31"/>
                    <a:pt x="221" y="39"/>
                    <a:pt x="205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4" name="Freeform 593">
              <a:extLst>
                <a:ext uri="{FF2B5EF4-FFF2-40B4-BE49-F238E27FC236}">
                  <a16:creationId xmlns:a16="http://schemas.microsoft.com/office/drawing/2014/main" id="{FA4BCC7B-EAD1-BB45-9385-EBB6BE44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0546" y="7335133"/>
              <a:ext cx="260357" cy="45063"/>
            </a:xfrm>
            <a:custGeom>
              <a:avLst/>
              <a:gdLst>
                <a:gd name="T0" fmla="*/ 205 w 230"/>
                <a:gd name="T1" fmla="*/ 39 h 40"/>
                <a:gd name="T2" fmla="*/ 205 w 230"/>
                <a:gd name="T3" fmla="*/ 39 h 40"/>
                <a:gd name="T4" fmla="*/ 24 w 230"/>
                <a:gd name="T5" fmla="*/ 39 h 40"/>
                <a:gd name="T6" fmla="*/ 0 w 230"/>
                <a:gd name="T7" fmla="*/ 24 h 40"/>
                <a:gd name="T8" fmla="*/ 24 w 230"/>
                <a:gd name="T9" fmla="*/ 0 h 40"/>
                <a:gd name="T10" fmla="*/ 205 w 230"/>
                <a:gd name="T11" fmla="*/ 0 h 40"/>
                <a:gd name="T12" fmla="*/ 229 w 230"/>
                <a:gd name="T13" fmla="*/ 24 h 40"/>
                <a:gd name="T14" fmla="*/ 205 w 230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40">
                  <a:moveTo>
                    <a:pt x="205" y="39"/>
                  </a:moveTo>
                  <a:lnTo>
                    <a:pt x="205" y="39"/>
                  </a:lnTo>
                  <a:cubicBezTo>
                    <a:pt x="24" y="39"/>
                    <a:pt x="24" y="39"/>
                    <a:pt x="24" y="39"/>
                  </a:cubicBezTo>
                  <a:cubicBezTo>
                    <a:pt x="8" y="39"/>
                    <a:pt x="0" y="32"/>
                    <a:pt x="0" y="24"/>
                  </a:cubicBezTo>
                  <a:cubicBezTo>
                    <a:pt x="0" y="8"/>
                    <a:pt x="8" y="0"/>
                    <a:pt x="2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21" y="0"/>
                    <a:pt x="229" y="8"/>
                    <a:pt x="229" y="24"/>
                  </a:cubicBezTo>
                  <a:cubicBezTo>
                    <a:pt x="229" y="32"/>
                    <a:pt x="221" y="39"/>
                    <a:pt x="205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5" name="Freeform 594">
              <a:extLst>
                <a:ext uri="{FF2B5EF4-FFF2-40B4-BE49-F238E27FC236}">
                  <a16:creationId xmlns:a16="http://schemas.microsoft.com/office/drawing/2014/main" id="{B79790EA-34CE-6747-B936-43D7B4D0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59" y="7440279"/>
              <a:ext cx="135184" cy="135184"/>
            </a:xfrm>
            <a:custGeom>
              <a:avLst/>
              <a:gdLst>
                <a:gd name="T0" fmla="*/ 111 w 119"/>
                <a:gd name="T1" fmla="*/ 118 h 119"/>
                <a:gd name="T2" fmla="*/ 111 w 119"/>
                <a:gd name="T3" fmla="*/ 118 h 119"/>
                <a:gd name="T4" fmla="*/ 16 w 119"/>
                <a:gd name="T5" fmla="*/ 118 h 119"/>
                <a:gd name="T6" fmla="*/ 0 w 119"/>
                <a:gd name="T7" fmla="*/ 110 h 119"/>
                <a:gd name="T8" fmla="*/ 0 w 119"/>
                <a:gd name="T9" fmla="*/ 15 h 119"/>
                <a:gd name="T10" fmla="*/ 16 w 119"/>
                <a:gd name="T11" fmla="*/ 0 h 119"/>
                <a:gd name="T12" fmla="*/ 111 w 119"/>
                <a:gd name="T13" fmla="*/ 0 h 119"/>
                <a:gd name="T14" fmla="*/ 118 w 119"/>
                <a:gd name="T15" fmla="*/ 15 h 119"/>
                <a:gd name="T16" fmla="*/ 118 w 119"/>
                <a:gd name="T17" fmla="*/ 110 h 119"/>
                <a:gd name="T18" fmla="*/ 111 w 119"/>
                <a:gd name="T19" fmla="*/ 118 h 119"/>
                <a:gd name="T20" fmla="*/ 24 w 119"/>
                <a:gd name="T21" fmla="*/ 94 h 119"/>
                <a:gd name="T22" fmla="*/ 24 w 119"/>
                <a:gd name="T23" fmla="*/ 94 h 119"/>
                <a:gd name="T24" fmla="*/ 95 w 119"/>
                <a:gd name="T25" fmla="*/ 94 h 119"/>
                <a:gd name="T26" fmla="*/ 95 w 119"/>
                <a:gd name="T27" fmla="*/ 23 h 119"/>
                <a:gd name="T28" fmla="*/ 24 w 119"/>
                <a:gd name="T29" fmla="*/ 23 h 119"/>
                <a:gd name="T30" fmla="*/ 24 w 119"/>
                <a:gd name="T31" fmla="*/ 9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19">
                  <a:moveTo>
                    <a:pt x="111" y="118"/>
                  </a:moveTo>
                  <a:lnTo>
                    <a:pt x="111" y="118"/>
                  </a:lnTo>
                  <a:cubicBezTo>
                    <a:pt x="16" y="118"/>
                    <a:pt x="16" y="118"/>
                    <a:pt x="16" y="118"/>
                  </a:cubicBezTo>
                  <a:cubicBezTo>
                    <a:pt x="8" y="118"/>
                    <a:pt x="0" y="110"/>
                    <a:pt x="0" y="1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8" y="7"/>
                    <a:pt x="118" y="15"/>
                  </a:cubicBezTo>
                  <a:cubicBezTo>
                    <a:pt x="118" y="110"/>
                    <a:pt x="118" y="110"/>
                    <a:pt x="118" y="110"/>
                  </a:cubicBezTo>
                  <a:lnTo>
                    <a:pt x="111" y="118"/>
                  </a:lnTo>
                  <a:close/>
                  <a:moveTo>
                    <a:pt x="24" y="94"/>
                  </a:moveTo>
                  <a:lnTo>
                    <a:pt x="24" y="94"/>
                  </a:lnTo>
                  <a:cubicBezTo>
                    <a:pt x="95" y="94"/>
                    <a:pt x="95" y="94"/>
                    <a:pt x="95" y="9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24" y="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6" name="Freeform 595">
              <a:extLst>
                <a:ext uri="{FF2B5EF4-FFF2-40B4-BE49-F238E27FC236}">
                  <a16:creationId xmlns:a16="http://schemas.microsoft.com/office/drawing/2014/main" id="{E7AD743B-775C-E24E-A64F-2575C07C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6699263"/>
              <a:ext cx="145201" cy="155211"/>
            </a:xfrm>
            <a:custGeom>
              <a:avLst/>
              <a:gdLst>
                <a:gd name="T0" fmla="*/ 63 w 127"/>
                <a:gd name="T1" fmla="*/ 134 h 135"/>
                <a:gd name="T2" fmla="*/ 63 w 127"/>
                <a:gd name="T3" fmla="*/ 134 h 135"/>
                <a:gd name="T4" fmla="*/ 0 w 127"/>
                <a:gd name="T5" fmla="*/ 63 h 135"/>
                <a:gd name="T6" fmla="*/ 63 w 127"/>
                <a:gd name="T7" fmla="*/ 0 h 135"/>
                <a:gd name="T8" fmla="*/ 126 w 127"/>
                <a:gd name="T9" fmla="*/ 63 h 135"/>
                <a:gd name="T10" fmla="*/ 63 w 127"/>
                <a:gd name="T11" fmla="*/ 134 h 135"/>
                <a:gd name="T12" fmla="*/ 63 w 127"/>
                <a:gd name="T13" fmla="*/ 39 h 135"/>
                <a:gd name="T14" fmla="*/ 63 w 127"/>
                <a:gd name="T15" fmla="*/ 39 h 135"/>
                <a:gd name="T16" fmla="*/ 39 w 127"/>
                <a:gd name="T17" fmla="*/ 63 h 135"/>
                <a:gd name="T18" fmla="*/ 63 w 127"/>
                <a:gd name="T19" fmla="*/ 94 h 135"/>
                <a:gd name="T20" fmla="*/ 94 w 127"/>
                <a:gd name="T21" fmla="*/ 63 h 135"/>
                <a:gd name="T22" fmla="*/ 63 w 127"/>
                <a:gd name="T23" fmla="*/ 3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35">
                  <a:moveTo>
                    <a:pt x="63" y="134"/>
                  </a:moveTo>
                  <a:lnTo>
                    <a:pt x="63" y="134"/>
                  </a:lnTo>
                  <a:cubicBezTo>
                    <a:pt x="31" y="134"/>
                    <a:pt x="0" y="102"/>
                    <a:pt x="0" y="63"/>
                  </a:cubicBezTo>
                  <a:cubicBezTo>
                    <a:pt x="0" y="31"/>
                    <a:pt x="31" y="0"/>
                    <a:pt x="63" y="0"/>
                  </a:cubicBezTo>
                  <a:cubicBezTo>
                    <a:pt x="102" y="0"/>
                    <a:pt x="126" y="31"/>
                    <a:pt x="126" y="63"/>
                  </a:cubicBezTo>
                  <a:cubicBezTo>
                    <a:pt x="126" y="102"/>
                    <a:pt x="102" y="134"/>
                    <a:pt x="63" y="134"/>
                  </a:cubicBezTo>
                  <a:close/>
                  <a:moveTo>
                    <a:pt x="63" y="39"/>
                  </a:moveTo>
                  <a:lnTo>
                    <a:pt x="63" y="39"/>
                  </a:lnTo>
                  <a:cubicBezTo>
                    <a:pt x="47" y="39"/>
                    <a:pt x="39" y="47"/>
                    <a:pt x="39" y="63"/>
                  </a:cubicBezTo>
                  <a:cubicBezTo>
                    <a:pt x="39" y="87"/>
                    <a:pt x="47" y="94"/>
                    <a:pt x="63" y="94"/>
                  </a:cubicBezTo>
                  <a:cubicBezTo>
                    <a:pt x="79" y="94"/>
                    <a:pt x="94" y="87"/>
                    <a:pt x="94" y="63"/>
                  </a:cubicBezTo>
                  <a:cubicBezTo>
                    <a:pt x="94" y="47"/>
                    <a:pt x="79" y="39"/>
                    <a:pt x="63" y="3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7" name="Freeform 596">
              <a:extLst>
                <a:ext uri="{FF2B5EF4-FFF2-40B4-BE49-F238E27FC236}">
                  <a16:creationId xmlns:a16="http://schemas.microsoft.com/office/drawing/2014/main" id="{630A7A0E-08D0-5C44-99DB-9ECC942F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326" y="9042474"/>
              <a:ext cx="670919" cy="1046432"/>
            </a:xfrm>
            <a:custGeom>
              <a:avLst/>
              <a:gdLst>
                <a:gd name="T0" fmla="*/ 16 w 591"/>
                <a:gd name="T1" fmla="*/ 921 h 922"/>
                <a:gd name="T2" fmla="*/ 0 w 591"/>
                <a:gd name="T3" fmla="*/ 897 h 922"/>
                <a:gd name="T4" fmla="*/ 0 w 591"/>
                <a:gd name="T5" fmla="*/ 31 h 922"/>
                <a:gd name="T6" fmla="*/ 559 w 591"/>
                <a:gd name="T7" fmla="*/ 0 h 922"/>
                <a:gd name="T8" fmla="*/ 590 w 591"/>
                <a:gd name="T9" fmla="*/ 858 h 922"/>
                <a:gd name="T10" fmla="*/ 575 w 591"/>
                <a:gd name="T11" fmla="*/ 921 h 922"/>
                <a:gd name="T12" fmla="*/ 527 w 591"/>
                <a:gd name="T13" fmla="*/ 874 h 922"/>
                <a:gd name="T14" fmla="*/ 480 w 591"/>
                <a:gd name="T15" fmla="*/ 921 h 922"/>
                <a:gd name="T16" fmla="*/ 464 w 591"/>
                <a:gd name="T17" fmla="*/ 913 h 922"/>
                <a:gd name="T18" fmla="*/ 401 w 591"/>
                <a:gd name="T19" fmla="*/ 913 h 922"/>
                <a:gd name="T20" fmla="*/ 386 w 591"/>
                <a:gd name="T21" fmla="*/ 921 h 922"/>
                <a:gd name="T22" fmla="*/ 338 w 591"/>
                <a:gd name="T23" fmla="*/ 874 h 922"/>
                <a:gd name="T24" fmla="*/ 291 w 591"/>
                <a:gd name="T25" fmla="*/ 921 h 922"/>
                <a:gd name="T26" fmla="*/ 283 w 591"/>
                <a:gd name="T27" fmla="*/ 913 h 922"/>
                <a:gd name="T28" fmla="*/ 212 w 591"/>
                <a:gd name="T29" fmla="*/ 913 h 922"/>
                <a:gd name="T30" fmla="*/ 204 w 591"/>
                <a:gd name="T31" fmla="*/ 921 h 922"/>
                <a:gd name="T32" fmla="*/ 157 w 591"/>
                <a:gd name="T33" fmla="*/ 874 h 922"/>
                <a:gd name="T34" fmla="*/ 110 w 591"/>
                <a:gd name="T35" fmla="*/ 921 h 922"/>
                <a:gd name="T36" fmla="*/ 94 w 591"/>
                <a:gd name="T37" fmla="*/ 913 h 922"/>
                <a:gd name="T38" fmla="*/ 31 w 591"/>
                <a:gd name="T39" fmla="*/ 913 h 922"/>
                <a:gd name="T40" fmla="*/ 433 w 591"/>
                <a:gd name="T41" fmla="*/ 834 h 922"/>
                <a:gd name="T42" fmla="*/ 433 w 591"/>
                <a:gd name="T43" fmla="*/ 834 h 922"/>
                <a:gd name="T44" fmla="*/ 480 w 591"/>
                <a:gd name="T45" fmla="*/ 874 h 922"/>
                <a:gd name="T46" fmla="*/ 527 w 591"/>
                <a:gd name="T47" fmla="*/ 834 h 922"/>
                <a:gd name="T48" fmla="*/ 535 w 591"/>
                <a:gd name="T49" fmla="*/ 834 h 922"/>
                <a:gd name="T50" fmla="*/ 551 w 591"/>
                <a:gd name="T51" fmla="*/ 39 h 922"/>
                <a:gd name="T52" fmla="*/ 31 w 591"/>
                <a:gd name="T53" fmla="*/ 850 h 922"/>
                <a:gd name="T54" fmla="*/ 63 w 591"/>
                <a:gd name="T55" fmla="*/ 834 h 922"/>
                <a:gd name="T56" fmla="*/ 79 w 591"/>
                <a:gd name="T57" fmla="*/ 834 h 922"/>
                <a:gd name="T58" fmla="*/ 141 w 591"/>
                <a:gd name="T59" fmla="*/ 834 h 922"/>
                <a:gd name="T60" fmla="*/ 157 w 591"/>
                <a:gd name="T61" fmla="*/ 834 h 922"/>
                <a:gd name="T62" fmla="*/ 204 w 591"/>
                <a:gd name="T63" fmla="*/ 874 h 922"/>
                <a:gd name="T64" fmla="*/ 244 w 591"/>
                <a:gd name="T65" fmla="*/ 834 h 922"/>
                <a:gd name="T66" fmla="*/ 291 w 591"/>
                <a:gd name="T67" fmla="*/ 874 h 922"/>
                <a:gd name="T68" fmla="*/ 338 w 591"/>
                <a:gd name="T69" fmla="*/ 834 h 922"/>
                <a:gd name="T70" fmla="*/ 354 w 591"/>
                <a:gd name="T71" fmla="*/ 834 h 922"/>
                <a:gd name="T72" fmla="*/ 417 w 591"/>
                <a:gd name="T73" fmla="*/ 834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1" h="922">
                  <a:moveTo>
                    <a:pt x="16" y="921"/>
                  </a:moveTo>
                  <a:lnTo>
                    <a:pt x="16" y="921"/>
                  </a:lnTo>
                  <a:cubicBezTo>
                    <a:pt x="16" y="921"/>
                    <a:pt x="16" y="921"/>
                    <a:pt x="8" y="921"/>
                  </a:cubicBezTo>
                  <a:cubicBezTo>
                    <a:pt x="0" y="913"/>
                    <a:pt x="0" y="905"/>
                    <a:pt x="0" y="897"/>
                  </a:cubicBezTo>
                  <a:cubicBezTo>
                    <a:pt x="0" y="858"/>
                    <a:pt x="0" y="858"/>
                    <a:pt x="0" y="85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6"/>
                    <a:pt x="16" y="0"/>
                    <a:pt x="23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75" y="0"/>
                    <a:pt x="590" y="16"/>
                    <a:pt x="590" y="31"/>
                  </a:cubicBezTo>
                  <a:cubicBezTo>
                    <a:pt x="590" y="858"/>
                    <a:pt x="590" y="858"/>
                    <a:pt x="590" y="858"/>
                  </a:cubicBezTo>
                  <a:cubicBezTo>
                    <a:pt x="590" y="897"/>
                    <a:pt x="590" y="897"/>
                    <a:pt x="590" y="897"/>
                  </a:cubicBezTo>
                  <a:cubicBezTo>
                    <a:pt x="590" y="905"/>
                    <a:pt x="582" y="913"/>
                    <a:pt x="575" y="921"/>
                  </a:cubicBezTo>
                  <a:cubicBezTo>
                    <a:pt x="567" y="921"/>
                    <a:pt x="559" y="921"/>
                    <a:pt x="559" y="913"/>
                  </a:cubicBezTo>
                  <a:cubicBezTo>
                    <a:pt x="527" y="874"/>
                    <a:pt x="527" y="874"/>
                    <a:pt x="527" y="874"/>
                  </a:cubicBezTo>
                  <a:cubicBezTo>
                    <a:pt x="496" y="913"/>
                    <a:pt x="496" y="913"/>
                    <a:pt x="496" y="913"/>
                  </a:cubicBezTo>
                  <a:cubicBezTo>
                    <a:pt x="488" y="913"/>
                    <a:pt x="480" y="921"/>
                    <a:pt x="480" y="921"/>
                  </a:cubicBezTo>
                  <a:lnTo>
                    <a:pt x="480" y="921"/>
                  </a:lnTo>
                  <a:cubicBezTo>
                    <a:pt x="472" y="921"/>
                    <a:pt x="472" y="913"/>
                    <a:pt x="464" y="913"/>
                  </a:cubicBezTo>
                  <a:cubicBezTo>
                    <a:pt x="433" y="874"/>
                    <a:pt x="433" y="874"/>
                    <a:pt x="433" y="874"/>
                  </a:cubicBezTo>
                  <a:cubicBezTo>
                    <a:pt x="401" y="913"/>
                    <a:pt x="401" y="913"/>
                    <a:pt x="401" y="913"/>
                  </a:cubicBezTo>
                  <a:cubicBezTo>
                    <a:pt x="393" y="913"/>
                    <a:pt x="393" y="921"/>
                    <a:pt x="386" y="921"/>
                  </a:cubicBezTo>
                  <a:lnTo>
                    <a:pt x="386" y="921"/>
                  </a:lnTo>
                  <a:cubicBezTo>
                    <a:pt x="378" y="921"/>
                    <a:pt x="378" y="913"/>
                    <a:pt x="370" y="913"/>
                  </a:cubicBezTo>
                  <a:cubicBezTo>
                    <a:pt x="338" y="874"/>
                    <a:pt x="338" y="874"/>
                    <a:pt x="338" y="874"/>
                  </a:cubicBezTo>
                  <a:cubicBezTo>
                    <a:pt x="307" y="913"/>
                    <a:pt x="307" y="913"/>
                    <a:pt x="307" y="913"/>
                  </a:cubicBezTo>
                  <a:cubicBezTo>
                    <a:pt x="307" y="913"/>
                    <a:pt x="299" y="921"/>
                    <a:pt x="291" y="921"/>
                  </a:cubicBezTo>
                  <a:lnTo>
                    <a:pt x="291" y="921"/>
                  </a:lnTo>
                  <a:lnTo>
                    <a:pt x="283" y="913"/>
                  </a:lnTo>
                  <a:cubicBezTo>
                    <a:pt x="244" y="874"/>
                    <a:pt x="244" y="874"/>
                    <a:pt x="244" y="874"/>
                  </a:cubicBezTo>
                  <a:cubicBezTo>
                    <a:pt x="212" y="913"/>
                    <a:pt x="212" y="913"/>
                    <a:pt x="212" y="913"/>
                  </a:cubicBezTo>
                  <a:lnTo>
                    <a:pt x="204" y="921"/>
                  </a:lnTo>
                  <a:lnTo>
                    <a:pt x="204" y="921"/>
                  </a:lnTo>
                  <a:cubicBezTo>
                    <a:pt x="197" y="921"/>
                    <a:pt x="189" y="913"/>
                    <a:pt x="189" y="913"/>
                  </a:cubicBezTo>
                  <a:cubicBezTo>
                    <a:pt x="157" y="874"/>
                    <a:pt x="157" y="874"/>
                    <a:pt x="157" y="874"/>
                  </a:cubicBezTo>
                  <a:cubicBezTo>
                    <a:pt x="126" y="913"/>
                    <a:pt x="126" y="913"/>
                    <a:pt x="126" y="913"/>
                  </a:cubicBezTo>
                  <a:cubicBezTo>
                    <a:pt x="118" y="913"/>
                    <a:pt x="118" y="921"/>
                    <a:pt x="110" y="921"/>
                  </a:cubicBezTo>
                  <a:lnTo>
                    <a:pt x="110" y="921"/>
                  </a:lnTo>
                  <a:cubicBezTo>
                    <a:pt x="102" y="921"/>
                    <a:pt x="102" y="913"/>
                    <a:pt x="94" y="913"/>
                  </a:cubicBezTo>
                  <a:cubicBezTo>
                    <a:pt x="63" y="874"/>
                    <a:pt x="63" y="874"/>
                    <a:pt x="63" y="874"/>
                  </a:cubicBezTo>
                  <a:cubicBezTo>
                    <a:pt x="31" y="913"/>
                    <a:pt x="31" y="913"/>
                    <a:pt x="31" y="913"/>
                  </a:cubicBezTo>
                  <a:cubicBezTo>
                    <a:pt x="23" y="921"/>
                    <a:pt x="23" y="921"/>
                    <a:pt x="16" y="921"/>
                  </a:cubicBezTo>
                  <a:close/>
                  <a:moveTo>
                    <a:pt x="433" y="834"/>
                  </a:moveTo>
                  <a:lnTo>
                    <a:pt x="433" y="834"/>
                  </a:lnTo>
                  <a:lnTo>
                    <a:pt x="433" y="834"/>
                  </a:lnTo>
                  <a:cubicBezTo>
                    <a:pt x="441" y="834"/>
                    <a:pt x="441" y="834"/>
                    <a:pt x="449" y="834"/>
                  </a:cubicBezTo>
                  <a:cubicBezTo>
                    <a:pt x="480" y="874"/>
                    <a:pt x="480" y="874"/>
                    <a:pt x="480" y="874"/>
                  </a:cubicBezTo>
                  <a:cubicBezTo>
                    <a:pt x="512" y="834"/>
                    <a:pt x="512" y="834"/>
                    <a:pt x="512" y="834"/>
                  </a:cubicBezTo>
                  <a:cubicBezTo>
                    <a:pt x="512" y="834"/>
                    <a:pt x="519" y="834"/>
                    <a:pt x="527" y="834"/>
                  </a:cubicBezTo>
                  <a:lnTo>
                    <a:pt x="527" y="834"/>
                  </a:lnTo>
                  <a:lnTo>
                    <a:pt x="535" y="834"/>
                  </a:lnTo>
                  <a:cubicBezTo>
                    <a:pt x="551" y="850"/>
                    <a:pt x="551" y="850"/>
                    <a:pt x="551" y="850"/>
                  </a:cubicBezTo>
                  <a:cubicBezTo>
                    <a:pt x="551" y="39"/>
                    <a:pt x="551" y="39"/>
                    <a:pt x="551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1" y="850"/>
                    <a:pt x="31" y="850"/>
                    <a:pt x="31" y="850"/>
                  </a:cubicBezTo>
                  <a:cubicBezTo>
                    <a:pt x="47" y="834"/>
                    <a:pt x="47" y="834"/>
                    <a:pt x="47" y="834"/>
                  </a:cubicBezTo>
                  <a:cubicBezTo>
                    <a:pt x="55" y="834"/>
                    <a:pt x="55" y="834"/>
                    <a:pt x="63" y="834"/>
                  </a:cubicBezTo>
                  <a:lnTo>
                    <a:pt x="63" y="834"/>
                  </a:lnTo>
                  <a:cubicBezTo>
                    <a:pt x="71" y="834"/>
                    <a:pt x="71" y="834"/>
                    <a:pt x="79" y="834"/>
                  </a:cubicBezTo>
                  <a:cubicBezTo>
                    <a:pt x="110" y="874"/>
                    <a:pt x="110" y="874"/>
                    <a:pt x="110" y="874"/>
                  </a:cubicBezTo>
                  <a:cubicBezTo>
                    <a:pt x="141" y="834"/>
                    <a:pt x="141" y="834"/>
                    <a:pt x="141" y="834"/>
                  </a:cubicBezTo>
                  <a:cubicBezTo>
                    <a:pt x="141" y="834"/>
                    <a:pt x="149" y="834"/>
                    <a:pt x="157" y="834"/>
                  </a:cubicBezTo>
                  <a:lnTo>
                    <a:pt x="157" y="834"/>
                  </a:lnTo>
                  <a:lnTo>
                    <a:pt x="165" y="834"/>
                  </a:lnTo>
                  <a:cubicBezTo>
                    <a:pt x="204" y="874"/>
                    <a:pt x="204" y="874"/>
                    <a:pt x="204" y="874"/>
                  </a:cubicBezTo>
                  <a:cubicBezTo>
                    <a:pt x="236" y="834"/>
                    <a:pt x="236" y="834"/>
                    <a:pt x="236" y="834"/>
                  </a:cubicBezTo>
                  <a:lnTo>
                    <a:pt x="244" y="834"/>
                  </a:lnTo>
                  <a:cubicBezTo>
                    <a:pt x="252" y="834"/>
                    <a:pt x="260" y="834"/>
                    <a:pt x="260" y="834"/>
                  </a:cubicBezTo>
                  <a:cubicBezTo>
                    <a:pt x="291" y="874"/>
                    <a:pt x="291" y="874"/>
                    <a:pt x="291" y="874"/>
                  </a:cubicBezTo>
                  <a:cubicBezTo>
                    <a:pt x="323" y="834"/>
                    <a:pt x="323" y="834"/>
                    <a:pt x="323" y="834"/>
                  </a:cubicBezTo>
                  <a:cubicBezTo>
                    <a:pt x="330" y="834"/>
                    <a:pt x="330" y="834"/>
                    <a:pt x="338" y="834"/>
                  </a:cubicBezTo>
                  <a:lnTo>
                    <a:pt x="338" y="834"/>
                  </a:lnTo>
                  <a:cubicBezTo>
                    <a:pt x="346" y="834"/>
                    <a:pt x="346" y="834"/>
                    <a:pt x="354" y="834"/>
                  </a:cubicBezTo>
                  <a:cubicBezTo>
                    <a:pt x="386" y="874"/>
                    <a:pt x="386" y="874"/>
                    <a:pt x="386" y="874"/>
                  </a:cubicBezTo>
                  <a:cubicBezTo>
                    <a:pt x="417" y="834"/>
                    <a:pt x="417" y="834"/>
                    <a:pt x="417" y="834"/>
                  </a:cubicBezTo>
                  <a:cubicBezTo>
                    <a:pt x="425" y="834"/>
                    <a:pt x="425" y="834"/>
                    <a:pt x="433" y="8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8" name="Freeform 597">
              <a:extLst>
                <a:ext uri="{FF2B5EF4-FFF2-40B4-BE49-F238E27FC236}">
                  <a16:creationId xmlns:a16="http://schemas.microsoft.com/office/drawing/2014/main" id="{EE95D7F9-F67B-A642-BFF0-887417089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463" y="9122584"/>
              <a:ext cx="145197" cy="155211"/>
            </a:xfrm>
            <a:custGeom>
              <a:avLst/>
              <a:gdLst>
                <a:gd name="T0" fmla="*/ 63 w 127"/>
                <a:gd name="T1" fmla="*/ 134 h 135"/>
                <a:gd name="T2" fmla="*/ 63 w 127"/>
                <a:gd name="T3" fmla="*/ 134 h 135"/>
                <a:gd name="T4" fmla="*/ 0 w 127"/>
                <a:gd name="T5" fmla="*/ 63 h 135"/>
                <a:gd name="T6" fmla="*/ 63 w 127"/>
                <a:gd name="T7" fmla="*/ 0 h 135"/>
                <a:gd name="T8" fmla="*/ 126 w 127"/>
                <a:gd name="T9" fmla="*/ 63 h 135"/>
                <a:gd name="T10" fmla="*/ 63 w 127"/>
                <a:gd name="T11" fmla="*/ 134 h 135"/>
                <a:gd name="T12" fmla="*/ 63 w 127"/>
                <a:gd name="T13" fmla="*/ 39 h 135"/>
                <a:gd name="T14" fmla="*/ 63 w 127"/>
                <a:gd name="T15" fmla="*/ 39 h 135"/>
                <a:gd name="T16" fmla="*/ 32 w 127"/>
                <a:gd name="T17" fmla="*/ 63 h 135"/>
                <a:gd name="T18" fmla="*/ 63 w 127"/>
                <a:gd name="T19" fmla="*/ 94 h 135"/>
                <a:gd name="T20" fmla="*/ 95 w 127"/>
                <a:gd name="T21" fmla="*/ 63 h 135"/>
                <a:gd name="T22" fmla="*/ 63 w 127"/>
                <a:gd name="T23" fmla="*/ 3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35">
                  <a:moveTo>
                    <a:pt x="63" y="134"/>
                  </a:moveTo>
                  <a:lnTo>
                    <a:pt x="63" y="134"/>
                  </a:lnTo>
                  <a:cubicBezTo>
                    <a:pt x="32" y="134"/>
                    <a:pt x="0" y="102"/>
                    <a:pt x="0" y="63"/>
                  </a:cubicBezTo>
                  <a:cubicBezTo>
                    <a:pt x="0" y="31"/>
                    <a:pt x="32" y="0"/>
                    <a:pt x="63" y="0"/>
                  </a:cubicBezTo>
                  <a:cubicBezTo>
                    <a:pt x="103" y="0"/>
                    <a:pt x="126" y="31"/>
                    <a:pt x="126" y="63"/>
                  </a:cubicBezTo>
                  <a:cubicBezTo>
                    <a:pt x="126" y="102"/>
                    <a:pt x="103" y="134"/>
                    <a:pt x="63" y="134"/>
                  </a:cubicBezTo>
                  <a:close/>
                  <a:moveTo>
                    <a:pt x="63" y="39"/>
                  </a:moveTo>
                  <a:lnTo>
                    <a:pt x="63" y="39"/>
                  </a:lnTo>
                  <a:cubicBezTo>
                    <a:pt x="48" y="39"/>
                    <a:pt x="32" y="47"/>
                    <a:pt x="32" y="63"/>
                  </a:cubicBezTo>
                  <a:cubicBezTo>
                    <a:pt x="32" y="78"/>
                    <a:pt x="48" y="94"/>
                    <a:pt x="63" y="94"/>
                  </a:cubicBezTo>
                  <a:cubicBezTo>
                    <a:pt x="79" y="94"/>
                    <a:pt x="95" y="78"/>
                    <a:pt x="95" y="63"/>
                  </a:cubicBezTo>
                  <a:cubicBezTo>
                    <a:pt x="95" y="47"/>
                    <a:pt x="79" y="39"/>
                    <a:pt x="63" y="3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9" name="Freeform 598">
              <a:extLst>
                <a:ext uri="{FF2B5EF4-FFF2-40B4-BE49-F238E27FC236}">
                  <a16:creationId xmlns:a16="http://schemas.microsoft.com/office/drawing/2014/main" id="{8E9746A5-7CDA-FA48-BC5E-A65247DE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57" y="9177658"/>
              <a:ext cx="250343" cy="45063"/>
            </a:xfrm>
            <a:custGeom>
              <a:avLst/>
              <a:gdLst>
                <a:gd name="T0" fmla="*/ 205 w 222"/>
                <a:gd name="T1" fmla="*/ 39 h 40"/>
                <a:gd name="T2" fmla="*/ 205 w 222"/>
                <a:gd name="T3" fmla="*/ 39 h 40"/>
                <a:gd name="T4" fmla="*/ 16 w 222"/>
                <a:gd name="T5" fmla="*/ 39 h 40"/>
                <a:gd name="T6" fmla="*/ 0 w 222"/>
                <a:gd name="T7" fmla="*/ 16 h 40"/>
                <a:gd name="T8" fmla="*/ 16 w 222"/>
                <a:gd name="T9" fmla="*/ 0 h 40"/>
                <a:gd name="T10" fmla="*/ 205 w 222"/>
                <a:gd name="T11" fmla="*/ 0 h 40"/>
                <a:gd name="T12" fmla="*/ 221 w 222"/>
                <a:gd name="T13" fmla="*/ 16 h 40"/>
                <a:gd name="T14" fmla="*/ 205 w 222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40">
                  <a:moveTo>
                    <a:pt x="205" y="39"/>
                  </a:moveTo>
                  <a:lnTo>
                    <a:pt x="205" y="39"/>
                  </a:ln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31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3" y="0"/>
                    <a:pt x="221" y="8"/>
                    <a:pt x="221" y="16"/>
                  </a:cubicBezTo>
                  <a:cubicBezTo>
                    <a:pt x="221" y="31"/>
                    <a:pt x="213" y="39"/>
                    <a:pt x="205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0" name="Freeform 599">
              <a:extLst>
                <a:ext uri="{FF2B5EF4-FFF2-40B4-BE49-F238E27FC236}">
                  <a16:creationId xmlns:a16="http://schemas.microsoft.com/office/drawing/2014/main" id="{7F24DC54-24B2-E248-A7E6-A185E584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463" y="9433009"/>
              <a:ext cx="260357" cy="45060"/>
            </a:xfrm>
            <a:custGeom>
              <a:avLst/>
              <a:gdLst>
                <a:gd name="T0" fmla="*/ 24 w 230"/>
                <a:gd name="T1" fmla="*/ 40 h 41"/>
                <a:gd name="T2" fmla="*/ 24 w 230"/>
                <a:gd name="T3" fmla="*/ 40 h 41"/>
                <a:gd name="T4" fmla="*/ 8 w 230"/>
                <a:gd name="T5" fmla="*/ 24 h 41"/>
                <a:gd name="T6" fmla="*/ 24 w 230"/>
                <a:gd name="T7" fmla="*/ 0 h 41"/>
                <a:gd name="T8" fmla="*/ 205 w 230"/>
                <a:gd name="T9" fmla="*/ 0 h 41"/>
                <a:gd name="T10" fmla="*/ 205 w 230"/>
                <a:gd name="T11" fmla="*/ 0 h 41"/>
                <a:gd name="T12" fmla="*/ 229 w 230"/>
                <a:gd name="T13" fmla="*/ 24 h 41"/>
                <a:gd name="T14" fmla="*/ 205 w 230"/>
                <a:gd name="T15" fmla="*/ 40 h 41"/>
                <a:gd name="T16" fmla="*/ 24 w 230"/>
                <a:gd name="T1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41">
                  <a:moveTo>
                    <a:pt x="24" y="40"/>
                  </a:moveTo>
                  <a:lnTo>
                    <a:pt x="24" y="40"/>
                  </a:lnTo>
                  <a:cubicBezTo>
                    <a:pt x="16" y="40"/>
                    <a:pt x="8" y="32"/>
                    <a:pt x="8" y="24"/>
                  </a:cubicBezTo>
                  <a:cubicBezTo>
                    <a:pt x="0" y="8"/>
                    <a:pt x="16" y="0"/>
                    <a:pt x="24" y="0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205" y="0"/>
                  </a:lnTo>
                  <a:cubicBezTo>
                    <a:pt x="221" y="0"/>
                    <a:pt x="229" y="8"/>
                    <a:pt x="229" y="24"/>
                  </a:cubicBezTo>
                  <a:cubicBezTo>
                    <a:pt x="229" y="32"/>
                    <a:pt x="221" y="40"/>
                    <a:pt x="205" y="40"/>
                  </a:cubicBezTo>
                  <a:cubicBezTo>
                    <a:pt x="24" y="40"/>
                    <a:pt x="24" y="40"/>
                    <a:pt x="24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1" name="Freeform 600">
              <a:extLst>
                <a:ext uri="{FF2B5EF4-FFF2-40B4-BE49-F238E27FC236}">
                  <a16:creationId xmlns:a16="http://schemas.microsoft.com/office/drawing/2014/main" id="{DD6203F4-240B-1540-8853-FE73969C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902" y="9433009"/>
              <a:ext cx="145197" cy="45060"/>
            </a:xfrm>
            <a:custGeom>
              <a:avLst/>
              <a:gdLst>
                <a:gd name="T0" fmla="*/ 110 w 127"/>
                <a:gd name="T1" fmla="*/ 40 h 41"/>
                <a:gd name="T2" fmla="*/ 110 w 127"/>
                <a:gd name="T3" fmla="*/ 40 h 41"/>
                <a:gd name="T4" fmla="*/ 110 w 127"/>
                <a:gd name="T5" fmla="*/ 40 h 41"/>
                <a:gd name="T6" fmla="*/ 16 w 127"/>
                <a:gd name="T7" fmla="*/ 40 h 41"/>
                <a:gd name="T8" fmla="*/ 0 w 127"/>
                <a:gd name="T9" fmla="*/ 16 h 41"/>
                <a:gd name="T10" fmla="*/ 16 w 127"/>
                <a:gd name="T11" fmla="*/ 0 h 41"/>
                <a:gd name="T12" fmla="*/ 110 w 127"/>
                <a:gd name="T13" fmla="*/ 0 h 41"/>
                <a:gd name="T14" fmla="*/ 126 w 127"/>
                <a:gd name="T15" fmla="*/ 24 h 41"/>
                <a:gd name="T16" fmla="*/ 110 w 127"/>
                <a:gd name="T1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41">
                  <a:moveTo>
                    <a:pt x="110" y="40"/>
                  </a:moveTo>
                  <a:lnTo>
                    <a:pt x="110" y="40"/>
                  </a:lnTo>
                  <a:lnTo>
                    <a:pt x="110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26" y="8"/>
                    <a:pt x="126" y="24"/>
                  </a:cubicBezTo>
                  <a:cubicBezTo>
                    <a:pt x="126" y="32"/>
                    <a:pt x="118" y="40"/>
                    <a:pt x="110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2" name="Freeform 601">
              <a:extLst>
                <a:ext uri="{FF2B5EF4-FFF2-40B4-BE49-F238E27FC236}">
                  <a16:creationId xmlns:a16="http://schemas.microsoft.com/office/drawing/2014/main" id="{1EC0A9F5-E8A8-D74B-82B4-A32D98E1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902" y="9543160"/>
              <a:ext cx="145197" cy="45060"/>
            </a:xfrm>
            <a:custGeom>
              <a:avLst/>
              <a:gdLst>
                <a:gd name="T0" fmla="*/ 102 w 127"/>
                <a:gd name="T1" fmla="*/ 39 h 40"/>
                <a:gd name="T2" fmla="*/ 102 w 127"/>
                <a:gd name="T3" fmla="*/ 39 h 40"/>
                <a:gd name="T4" fmla="*/ 102 w 127"/>
                <a:gd name="T5" fmla="*/ 39 h 40"/>
                <a:gd name="T6" fmla="*/ 16 w 127"/>
                <a:gd name="T7" fmla="*/ 39 h 40"/>
                <a:gd name="T8" fmla="*/ 0 w 127"/>
                <a:gd name="T9" fmla="*/ 16 h 40"/>
                <a:gd name="T10" fmla="*/ 16 w 127"/>
                <a:gd name="T11" fmla="*/ 0 h 40"/>
                <a:gd name="T12" fmla="*/ 16 w 127"/>
                <a:gd name="T13" fmla="*/ 0 h 40"/>
                <a:gd name="T14" fmla="*/ 102 w 127"/>
                <a:gd name="T15" fmla="*/ 0 h 40"/>
                <a:gd name="T16" fmla="*/ 126 w 127"/>
                <a:gd name="T17" fmla="*/ 16 h 40"/>
                <a:gd name="T18" fmla="*/ 102 w 127"/>
                <a:gd name="T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0">
                  <a:moveTo>
                    <a:pt x="102" y="39"/>
                  </a:moveTo>
                  <a:lnTo>
                    <a:pt x="102" y="39"/>
                  </a:lnTo>
                  <a:lnTo>
                    <a:pt x="102" y="39"/>
                  </a:ln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31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102" y="0"/>
                    <a:pt x="102" y="0"/>
                    <a:pt x="102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31"/>
                    <a:pt x="118" y="39"/>
                    <a:pt x="102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3" name="Freeform 602">
              <a:extLst>
                <a:ext uri="{FF2B5EF4-FFF2-40B4-BE49-F238E27FC236}">
                  <a16:creationId xmlns:a16="http://schemas.microsoft.com/office/drawing/2014/main" id="{A4CA71B7-5951-2843-ABE2-2B7B4740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0902" y="9648303"/>
              <a:ext cx="145197" cy="45063"/>
            </a:xfrm>
            <a:custGeom>
              <a:avLst/>
              <a:gdLst>
                <a:gd name="T0" fmla="*/ 102 w 127"/>
                <a:gd name="T1" fmla="*/ 40 h 41"/>
                <a:gd name="T2" fmla="*/ 102 w 127"/>
                <a:gd name="T3" fmla="*/ 40 h 41"/>
                <a:gd name="T4" fmla="*/ 102 w 127"/>
                <a:gd name="T5" fmla="*/ 40 h 41"/>
                <a:gd name="T6" fmla="*/ 16 w 127"/>
                <a:gd name="T7" fmla="*/ 40 h 41"/>
                <a:gd name="T8" fmla="*/ 0 w 127"/>
                <a:gd name="T9" fmla="*/ 16 h 41"/>
                <a:gd name="T10" fmla="*/ 16 w 127"/>
                <a:gd name="T11" fmla="*/ 0 h 41"/>
                <a:gd name="T12" fmla="*/ 16 w 127"/>
                <a:gd name="T13" fmla="*/ 0 h 41"/>
                <a:gd name="T14" fmla="*/ 102 w 127"/>
                <a:gd name="T15" fmla="*/ 0 h 41"/>
                <a:gd name="T16" fmla="*/ 126 w 127"/>
                <a:gd name="T17" fmla="*/ 16 h 41"/>
                <a:gd name="T18" fmla="*/ 102 w 127"/>
                <a:gd name="T1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1">
                  <a:moveTo>
                    <a:pt x="102" y="40"/>
                  </a:moveTo>
                  <a:lnTo>
                    <a:pt x="102" y="40"/>
                  </a:lnTo>
                  <a:lnTo>
                    <a:pt x="102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102" y="0"/>
                    <a:pt x="102" y="0"/>
                    <a:pt x="102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32"/>
                    <a:pt x="118" y="40"/>
                    <a:pt x="102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4" name="Freeform 603">
              <a:extLst>
                <a:ext uri="{FF2B5EF4-FFF2-40B4-BE49-F238E27FC236}">
                  <a16:creationId xmlns:a16="http://schemas.microsoft.com/office/drawing/2014/main" id="{6CE92A2C-5B1D-6946-AC5F-58540FF2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477" y="9543160"/>
              <a:ext cx="145197" cy="45060"/>
            </a:xfrm>
            <a:custGeom>
              <a:avLst/>
              <a:gdLst>
                <a:gd name="T0" fmla="*/ 110 w 127"/>
                <a:gd name="T1" fmla="*/ 39 h 40"/>
                <a:gd name="T2" fmla="*/ 110 w 127"/>
                <a:gd name="T3" fmla="*/ 39 h 40"/>
                <a:gd name="T4" fmla="*/ 110 w 127"/>
                <a:gd name="T5" fmla="*/ 39 h 40"/>
                <a:gd name="T6" fmla="*/ 16 w 127"/>
                <a:gd name="T7" fmla="*/ 39 h 40"/>
                <a:gd name="T8" fmla="*/ 0 w 127"/>
                <a:gd name="T9" fmla="*/ 16 h 40"/>
                <a:gd name="T10" fmla="*/ 16 w 127"/>
                <a:gd name="T11" fmla="*/ 0 h 40"/>
                <a:gd name="T12" fmla="*/ 16 w 127"/>
                <a:gd name="T13" fmla="*/ 0 h 40"/>
                <a:gd name="T14" fmla="*/ 110 w 127"/>
                <a:gd name="T15" fmla="*/ 0 h 40"/>
                <a:gd name="T16" fmla="*/ 126 w 127"/>
                <a:gd name="T17" fmla="*/ 16 h 40"/>
                <a:gd name="T18" fmla="*/ 110 w 127"/>
                <a:gd name="T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0">
                  <a:moveTo>
                    <a:pt x="110" y="39"/>
                  </a:moveTo>
                  <a:lnTo>
                    <a:pt x="110" y="39"/>
                  </a:lnTo>
                  <a:lnTo>
                    <a:pt x="110" y="39"/>
                  </a:ln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31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31"/>
                    <a:pt x="118" y="39"/>
                    <a:pt x="110" y="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5" name="Freeform 604">
              <a:extLst>
                <a:ext uri="{FF2B5EF4-FFF2-40B4-BE49-F238E27FC236}">
                  <a16:creationId xmlns:a16="http://schemas.microsoft.com/office/drawing/2014/main" id="{25A82C0E-D7A9-5D4D-AD7E-7D129218D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477" y="9648303"/>
              <a:ext cx="250343" cy="45063"/>
            </a:xfrm>
            <a:custGeom>
              <a:avLst/>
              <a:gdLst>
                <a:gd name="T0" fmla="*/ 197 w 222"/>
                <a:gd name="T1" fmla="*/ 40 h 41"/>
                <a:gd name="T2" fmla="*/ 197 w 222"/>
                <a:gd name="T3" fmla="*/ 40 h 41"/>
                <a:gd name="T4" fmla="*/ 16 w 222"/>
                <a:gd name="T5" fmla="*/ 40 h 41"/>
                <a:gd name="T6" fmla="*/ 0 w 222"/>
                <a:gd name="T7" fmla="*/ 16 h 41"/>
                <a:gd name="T8" fmla="*/ 16 w 222"/>
                <a:gd name="T9" fmla="*/ 0 h 41"/>
                <a:gd name="T10" fmla="*/ 197 w 222"/>
                <a:gd name="T11" fmla="*/ 0 h 41"/>
                <a:gd name="T12" fmla="*/ 221 w 222"/>
                <a:gd name="T13" fmla="*/ 16 h 41"/>
                <a:gd name="T14" fmla="*/ 197 w 222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41">
                  <a:moveTo>
                    <a:pt x="197" y="40"/>
                  </a:moveTo>
                  <a:lnTo>
                    <a:pt x="197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13" y="0"/>
                    <a:pt x="221" y="8"/>
                    <a:pt x="221" y="16"/>
                  </a:cubicBezTo>
                  <a:cubicBezTo>
                    <a:pt x="221" y="32"/>
                    <a:pt x="213" y="40"/>
                    <a:pt x="197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6" name="Freeform 605">
              <a:extLst>
                <a:ext uri="{FF2B5EF4-FFF2-40B4-BE49-F238E27FC236}">
                  <a16:creationId xmlns:a16="http://schemas.microsoft.com/office/drawing/2014/main" id="{F6198C62-7AA3-384F-8A1D-25C10566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949" y="9773476"/>
              <a:ext cx="75104" cy="125170"/>
            </a:xfrm>
            <a:custGeom>
              <a:avLst/>
              <a:gdLst>
                <a:gd name="T0" fmla="*/ 32 w 64"/>
                <a:gd name="T1" fmla="*/ 110 h 111"/>
                <a:gd name="T2" fmla="*/ 32 w 64"/>
                <a:gd name="T3" fmla="*/ 110 h 111"/>
                <a:gd name="T4" fmla="*/ 0 w 64"/>
                <a:gd name="T5" fmla="*/ 110 h 111"/>
                <a:gd name="T6" fmla="*/ 0 w 64"/>
                <a:gd name="T7" fmla="*/ 102 h 111"/>
                <a:gd name="T8" fmla="*/ 8 w 64"/>
                <a:gd name="T9" fmla="*/ 94 h 111"/>
                <a:gd name="T10" fmla="*/ 48 w 64"/>
                <a:gd name="T11" fmla="*/ 94 h 111"/>
                <a:gd name="T12" fmla="*/ 55 w 64"/>
                <a:gd name="T13" fmla="*/ 86 h 111"/>
                <a:gd name="T14" fmla="*/ 32 w 64"/>
                <a:gd name="T15" fmla="*/ 62 h 111"/>
                <a:gd name="T16" fmla="*/ 8 w 64"/>
                <a:gd name="T17" fmla="*/ 55 h 111"/>
                <a:gd name="T18" fmla="*/ 0 w 64"/>
                <a:gd name="T19" fmla="*/ 31 h 111"/>
                <a:gd name="T20" fmla="*/ 16 w 64"/>
                <a:gd name="T21" fmla="*/ 7 h 111"/>
                <a:gd name="T22" fmla="*/ 63 w 64"/>
                <a:gd name="T23" fmla="*/ 7 h 111"/>
                <a:gd name="T24" fmla="*/ 63 w 64"/>
                <a:gd name="T25" fmla="*/ 15 h 111"/>
                <a:gd name="T26" fmla="*/ 55 w 64"/>
                <a:gd name="T27" fmla="*/ 23 h 111"/>
                <a:gd name="T28" fmla="*/ 16 w 64"/>
                <a:gd name="T29" fmla="*/ 23 h 111"/>
                <a:gd name="T30" fmla="*/ 8 w 64"/>
                <a:gd name="T31" fmla="*/ 31 h 111"/>
                <a:gd name="T32" fmla="*/ 32 w 64"/>
                <a:gd name="T33" fmla="*/ 55 h 111"/>
                <a:gd name="T34" fmla="*/ 55 w 64"/>
                <a:gd name="T35" fmla="*/ 62 h 111"/>
                <a:gd name="T36" fmla="*/ 63 w 64"/>
                <a:gd name="T37" fmla="*/ 86 h 111"/>
                <a:gd name="T38" fmla="*/ 55 w 64"/>
                <a:gd name="T39" fmla="*/ 110 h 111"/>
                <a:gd name="T40" fmla="*/ 32 w 64"/>
                <a:gd name="T41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111">
                  <a:moveTo>
                    <a:pt x="32" y="110"/>
                  </a:moveTo>
                  <a:lnTo>
                    <a:pt x="32" y="110"/>
                  </a:lnTo>
                  <a:cubicBezTo>
                    <a:pt x="24" y="110"/>
                    <a:pt x="8" y="110"/>
                    <a:pt x="0" y="110"/>
                  </a:cubicBezTo>
                  <a:lnTo>
                    <a:pt x="0" y="102"/>
                  </a:lnTo>
                  <a:cubicBezTo>
                    <a:pt x="0" y="94"/>
                    <a:pt x="8" y="94"/>
                    <a:pt x="8" y="94"/>
                  </a:cubicBezTo>
                  <a:cubicBezTo>
                    <a:pt x="24" y="102"/>
                    <a:pt x="40" y="102"/>
                    <a:pt x="48" y="94"/>
                  </a:cubicBezTo>
                  <a:lnTo>
                    <a:pt x="55" y="86"/>
                  </a:lnTo>
                  <a:cubicBezTo>
                    <a:pt x="55" y="78"/>
                    <a:pt x="40" y="70"/>
                    <a:pt x="32" y="62"/>
                  </a:cubicBezTo>
                  <a:cubicBezTo>
                    <a:pt x="24" y="62"/>
                    <a:pt x="16" y="55"/>
                    <a:pt x="8" y="55"/>
                  </a:cubicBezTo>
                  <a:cubicBezTo>
                    <a:pt x="0" y="47"/>
                    <a:pt x="0" y="39"/>
                    <a:pt x="0" y="31"/>
                  </a:cubicBezTo>
                  <a:cubicBezTo>
                    <a:pt x="0" y="23"/>
                    <a:pt x="0" y="15"/>
                    <a:pt x="16" y="7"/>
                  </a:cubicBezTo>
                  <a:cubicBezTo>
                    <a:pt x="24" y="0"/>
                    <a:pt x="48" y="0"/>
                    <a:pt x="63" y="7"/>
                  </a:cubicBezTo>
                  <a:lnTo>
                    <a:pt x="63" y="15"/>
                  </a:lnTo>
                  <a:cubicBezTo>
                    <a:pt x="63" y="23"/>
                    <a:pt x="63" y="23"/>
                    <a:pt x="55" y="23"/>
                  </a:cubicBezTo>
                  <a:cubicBezTo>
                    <a:pt x="40" y="15"/>
                    <a:pt x="32" y="15"/>
                    <a:pt x="16" y="23"/>
                  </a:cubicBezTo>
                  <a:lnTo>
                    <a:pt x="8" y="31"/>
                  </a:lnTo>
                  <a:cubicBezTo>
                    <a:pt x="8" y="39"/>
                    <a:pt x="24" y="47"/>
                    <a:pt x="32" y="55"/>
                  </a:cubicBezTo>
                  <a:cubicBezTo>
                    <a:pt x="40" y="55"/>
                    <a:pt x="48" y="62"/>
                    <a:pt x="55" y="62"/>
                  </a:cubicBezTo>
                  <a:cubicBezTo>
                    <a:pt x="63" y="70"/>
                    <a:pt x="63" y="78"/>
                    <a:pt x="63" y="86"/>
                  </a:cubicBezTo>
                  <a:cubicBezTo>
                    <a:pt x="63" y="94"/>
                    <a:pt x="63" y="102"/>
                    <a:pt x="55" y="110"/>
                  </a:cubicBezTo>
                  <a:cubicBezTo>
                    <a:pt x="48" y="110"/>
                    <a:pt x="40" y="110"/>
                    <a:pt x="32" y="1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7" name="Freeform 606">
              <a:extLst>
                <a:ext uri="{FF2B5EF4-FFF2-40B4-BE49-F238E27FC236}">
                  <a16:creationId xmlns:a16="http://schemas.microsoft.com/office/drawing/2014/main" id="{F3C6BAA8-E29B-6D4C-BACE-D9289ABF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9748440"/>
              <a:ext cx="20027" cy="30041"/>
            </a:xfrm>
            <a:custGeom>
              <a:avLst/>
              <a:gdLst>
                <a:gd name="T0" fmla="*/ 8 w 17"/>
                <a:gd name="T1" fmla="*/ 24 h 25"/>
                <a:gd name="T2" fmla="*/ 8 w 17"/>
                <a:gd name="T3" fmla="*/ 24 h 25"/>
                <a:gd name="T4" fmla="*/ 0 w 17"/>
                <a:gd name="T5" fmla="*/ 16 h 25"/>
                <a:gd name="T6" fmla="*/ 0 w 17"/>
                <a:gd name="T7" fmla="*/ 8 h 25"/>
                <a:gd name="T8" fmla="*/ 8 w 17"/>
                <a:gd name="T9" fmla="*/ 0 h 25"/>
                <a:gd name="T10" fmla="*/ 16 w 17"/>
                <a:gd name="T11" fmla="*/ 8 h 25"/>
                <a:gd name="T12" fmla="*/ 16 w 17"/>
                <a:gd name="T13" fmla="*/ 16 h 25"/>
                <a:gd name="T14" fmla="*/ 8 w 17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5">
                  <a:moveTo>
                    <a:pt x="8" y="24"/>
                  </a:moveTo>
                  <a:lnTo>
                    <a:pt x="8" y="24"/>
                  </a:lnTo>
                  <a:lnTo>
                    <a:pt x="0" y="16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8" y="0"/>
                    <a:pt x="8" y="0"/>
                  </a:cubicBezTo>
                  <a:cubicBezTo>
                    <a:pt x="8" y="0"/>
                    <a:pt x="16" y="0"/>
                    <a:pt x="16" y="8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8" y="2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8" name="Freeform 607">
              <a:extLst>
                <a:ext uri="{FF2B5EF4-FFF2-40B4-BE49-F238E27FC236}">
                  <a16:creationId xmlns:a16="http://schemas.microsoft.com/office/drawing/2014/main" id="{EC8FF39D-F159-EE42-9FBC-23DDD1BF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5990" y="9908660"/>
              <a:ext cx="20027" cy="25036"/>
            </a:xfrm>
            <a:custGeom>
              <a:avLst/>
              <a:gdLst>
                <a:gd name="T0" fmla="*/ 8 w 17"/>
                <a:gd name="T1" fmla="*/ 23 h 24"/>
                <a:gd name="T2" fmla="*/ 8 w 17"/>
                <a:gd name="T3" fmla="*/ 23 h 24"/>
                <a:gd name="T4" fmla="*/ 0 w 17"/>
                <a:gd name="T5" fmla="*/ 15 h 24"/>
                <a:gd name="T6" fmla="*/ 0 w 17"/>
                <a:gd name="T7" fmla="*/ 7 h 24"/>
                <a:gd name="T8" fmla="*/ 8 w 17"/>
                <a:gd name="T9" fmla="*/ 0 h 24"/>
                <a:gd name="T10" fmla="*/ 16 w 17"/>
                <a:gd name="T11" fmla="*/ 7 h 24"/>
                <a:gd name="T12" fmla="*/ 16 w 17"/>
                <a:gd name="T13" fmla="*/ 15 h 24"/>
                <a:gd name="T14" fmla="*/ 8 w 17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4">
                  <a:moveTo>
                    <a:pt x="8" y="23"/>
                  </a:moveTo>
                  <a:lnTo>
                    <a:pt x="8" y="23"/>
                  </a:lnTo>
                  <a:cubicBezTo>
                    <a:pt x="8" y="23"/>
                    <a:pt x="0" y="23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8" y="0"/>
                    <a:pt x="8" y="0"/>
                  </a:cubicBezTo>
                  <a:cubicBezTo>
                    <a:pt x="8" y="0"/>
                    <a:pt x="16" y="0"/>
                    <a:pt x="16" y="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3"/>
                    <a:pt x="8" y="23"/>
                    <a:pt x="8" y="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9" name="Freeform 608">
              <a:extLst>
                <a:ext uri="{FF2B5EF4-FFF2-40B4-BE49-F238E27FC236}">
                  <a16:creationId xmlns:a16="http://schemas.microsoft.com/office/drawing/2014/main" id="{B5F65DC5-9CD7-D44F-AA97-977AE4E3A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463" y="9853586"/>
              <a:ext cx="145197" cy="45060"/>
            </a:xfrm>
            <a:custGeom>
              <a:avLst/>
              <a:gdLst>
                <a:gd name="T0" fmla="*/ 111 w 127"/>
                <a:gd name="T1" fmla="*/ 40 h 41"/>
                <a:gd name="T2" fmla="*/ 111 w 127"/>
                <a:gd name="T3" fmla="*/ 40 h 41"/>
                <a:gd name="T4" fmla="*/ 16 w 127"/>
                <a:gd name="T5" fmla="*/ 40 h 41"/>
                <a:gd name="T6" fmla="*/ 0 w 127"/>
                <a:gd name="T7" fmla="*/ 24 h 41"/>
                <a:gd name="T8" fmla="*/ 16 w 127"/>
                <a:gd name="T9" fmla="*/ 0 h 41"/>
                <a:gd name="T10" fmla="*/ 111 w 127"/>
                <a:gd name="T11" fmla="*/ 0 h 41"/>
                <a:gd name="T12" fmla="*/ 126 w 127"/>
                <a:gd name="T13" fmla="*/ 24 h 41"/>
                <a:gd name="T14" fmla="*/ 111 w 127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1">
                  <a:moveTo>
                    <a:pt x="111" y="40"/>
                  </a:moveTo>
                  <a:lnTo>
                    <a:pt x="111" y="40"/>
                  </a:lnTo>
                  <a:cubicBezTo>
                    <a:pt x="16" y="40"/>
                    <a:pt x="16" y="40"/>
                    <a:pt x="16" y="40"/>
                  </a:cubicBezTo>
                  <a:cubicBezTo>
                    <a:pt x="8" y="40"/>
                    <a:pt x="0" y="32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8" y="0"/>
                    <a:pt x="126" y="8"/>
                    <a:pt x="126" y="24"/>
                  </a:cubicBezTo>
                  <a:cubicBezTo>
                    <a:pt x="126" y="32"/>
                    <a:pt x="118" y="40"/>
                    <a:pt x="111" y="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0" name="Freeform 609">
              <a:extLst>
                <a:ext uri="{FF2B5EF4-FFF2-40B4-BE49-F238E27FC236}">
                  <a16:creationId xmlns:a16="http://schemas.microsoft.com/office/drawing/2014/main" id="{B3D8FCC3-D383-E940-9BF9-955713D5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951" y="9302831"/>
              <a:ext cx="590810" cy="590810"/>
            </a:xfrm>
            <a:custGeom>
              <a:avLst/>
              <a:gdLst>
                <a:gd name="T0" fmla="*/ 260 w 520"/>
                <a:gd name="T1" fmla="*/ 520 h 521"/>
                <a:gd name="T2" fmla="*/ 260 w 520"/>
                <a:gd name="T3" fmla="*/ 520 h 521"/>
                <a:gd name="T4" fmla="*/ 71 w 520"/>
                <a:gd name="T5" fmla="*/ 441 h 521"/>
                <a:gd name="T6" fmla="*/ 0 w 520"/>
                <a:gd name="T7" fmla="*/ 260 h 521"/>
                <a:gd name="T8" fmla="*/ 71 w 520"/>
                <a:gd name="T9" fmla="*/ 71 h 521"/>
                <a:gd name="T10" fmla="*/ 260 w 520"/>
                <a:gd name="T11" fmla="*/ 0 h 521"/>
                <a:gd name="T12" fmla="*/ 299 w 520"/>
                <a:gd name="T13" fmla="*/ 0 h 521"/>
                <a:gd name="T14" fmla="*/ 315 w 520"/>
                <a:gd name="T15" fmla="*/ 24 h 521"/>
                <a:gd name="T16" fmla="*/ 275 w 520"/>
                <a:gd name="T17" fmla="*/ 236 h 521"/>
                <a:gd name="T18" fmla="*/ 496 w 520"/>
                <a:gd name="T19" fmla="*/ 236 h 521"/>
                <a:gd name="T20" fmla="*/ 519 w 520"/>
                <a:gd name="T21" fmla="*/ 260 h 521"/>
                <a:gd name="T22" fmla="*/ 441 w 520"/>
                <a:gd name="T23" fmla="*/ 441 h 521"/>
                <a:gd name="T24" fmla="*/ 260 w 520"/>
                <a:gd name="T25" fmla="*/ 520 h 521"/>
                <a:gd name="T26" fmla="*/ 260 w 520"/>
                <a:gd name="T27" fmla="*/ 32 h 521"/>
                <a:gd name="T28" fmla="*/ 260 w 520"/>
                <a:gd name="T29" fmla="*/ 32 h 521"/>
                <a:gd name="T30" fmla="*/ 102 w 520"/>
                <a:gd name="T31" fmla="*/ 103 h 521"/>
                <a:gd name="T32" fmla="*/ 31 w 520"/>
                <a:gd name="T33" fmla="*/ 260 h 521"/>
                <a:gd name="T34" fmla="*/ 102 w 520"/>
                <a:gd name="T35" fmla="*/ 418 h 521"/>
                <a:gd name="T36" fmla="*/ 260 w 520"/>
                <a:gd name="T37" fmla="*/ 480 h 521"/>
                <a:gd name="T38" fmla="*/ 417 w 520"/>
                <a:gd name="T39" fmla="*/ 418 h 521"/>
                <a:gd name="T40" fmla="*/ 480 w 520"/>
                <a:gd name="T41" fmla="*/ 276 h 521"/>
                <a:gd name="T42" fmla="*/ 260 w 520"/>
                <a:gd name="T43" fmla="*/ 276 h 521"/>
                <a:gd name="T44" fmla="*/ 244 w 520"/>
                <a:gd name="T45" fmla="*/ 268 h 521"/>
                <a:gd name="T46" fmla="*/ 236 w 520"/>
                <a:gd name="T47" fmla="*/ 252 h 521"/>
                <a:gd name="T48" fmla="*/ 275 w 520"/>
                <a:gd name="T49" fmla="*/ 32 h 521"/>
                <a:gd name="T50" fmla="*/ 260 w 520"/>
                <a:gd name="T51" fmla="*/ 3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0" h="521">
                  <a:moveTo>
                    <a:pt x="260" y="520"/>
                  </a:moveTo>
                  <a:lnTo>
                    <a:pt x="260" y="520"/>
                  </a:lnTo>
                  <a:cubicBezTo>
                    <a:pt x="189" y="520"/>
                    <a:pt x="126" y="488"/>
                    <a:pt x="71" y="441"/>
                  </a:cubicBezTo>
                  <a:cubicBezTo>
                    <a:pt x="23" y="394"/>
                    <a:pt x="0" y="331"/>
                    <a:pt x="0" y="260"/>
                  </a:cubicBezTo>
                  <a:cubicBezTo>
                    <a:pt x="0" y="189"/>
                    <a:pt x="23" y="126"/>
                    <a:pt x="71" y="71"/>
                  </a:cubicBezTo>
                  <a:cubicBezTo>
                    <a:pt x="126" y="24"/>
                    <a:pt x="189" y="0"/>
                    <a:pt x="260" y="0"/>
                  </a:cubicBezTo>
                  <a:cubicBezTo>
                    <a:pt x="275" y="0"/>
                    <a:pt x="291" y="0"/>
                    <a:pt x="299" y="0"/>
                  </a:cubicBezTo>
                  <a:cubicBezTo>
                    <a:pt x="315" y="0"/>
                    <a:pt x="315" y="16"/>
                    <a:pt x="315" y="24"/>
                  </a:cubicBezTo>
                  <a:cubicBezTo>
                    <a:pt x="275" y="236"/>
                    <a:pt x="275" y="236"/>
                    <a:pt x="275" y="236"/>
                  </a:cubicBezTo>
                  <a:cubicBezTo>
                    <a:pt x="496" y="236"/>
                    <a:pt x="496" y="236"/>
                    <a:pt x="496" y="236"/>
                  </a:cubicBezTo>
                  <a:cubicBezTo>
                    <a:pt x="511" y="236"/>
                    <a:pt x="519" y="252"/>
                    <a:pt x="519" y="260"/>
                  </a:cubicBezTo>
                  <a:cubicBezTo>
                    <a:pt x="519" y="331"/>
                    <a:pt x="488" y="394"/>
                    <a:pt x="441" y="441"/>
                  </a:cubicBezTo>
                  <a:cubicBezTo>
                    <a:pt x="393" y="488"/>
                    <a:pt x="323" y="520"/>
                    <a:pt x="260" y="520"/>
                  </a:cubicBezTo>
                  <a:close/>
                  <a:moveTo>
                    <a:pt x="260" y="32"/>
                  </a:moveTo>
                  <a:lnTo>
                    <a:pt x="260" y="32"/>
                  </a:lnTo>
                  <a:cubicBezTo>
                    <a:pt x="197" y="32"/>
                    <a:pt x="141" y="55"/>
                    <a:pt x="102" y="103"/>
                  </a:cubicBezTo>
                  <a:cubicBezTo>
                    <a:pt x="55" y="142"/>
                    <a:pt x="31" y="197"/>
                    <a:pt x="31" y="260"/>
                  </a:cubicBezTo>
                  <a:cubicBezTo>
                    <a:pt x="31" y="315"/>
                    <a:pt x="55" y="370"/>
                    <a:pt x="102" y="418"/>
                  </a:cubicBezTo>
                  <a:cubicBezTo>
                    <a:pt x="141" y="457"/>
                    <a:pt x="197" y="480"/>
                    <a:pt x="260" y="480"/>
                  </a:cubicBezTo>
                  <a:cubicBezTo>
                    <a:pt x="315" y="480"/>
                    <a:pt x="370" y="457"/>
                    <a:pt x="417" y="418"/>
                  </a:cubicBezTo>
                  <a:cubicBezTo>
                    <a:pt x="456" y="378"/>
                    <a:pt x="480" y="331"/>
                    <a:pt x="480" y="276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52" y="276"/>
                    <a:pt x="244" y="276"/>
                    <a:pt x="244" y="268"/>
                  </a:cubicBezTo>
                  <a:cubicBezTo>
                    <a:pt x="244" y="268"/>
                    <a:pt x="236" y="260"/>
                    <a:pt x="236" y="25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7" y="32"/>
                    <a:pt x="267" y="32"/>
                    <a:pt x="260" y="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1" name="Freeform 610">
              <a:extLst>
                <a:ext uri="{FF2B5EF4-FFF2-40B4-BE49-F238E27FC236}">
                  <a16:creationId xmlns:a16="http://schemas.microsoft.com/office/drawing/2014/main" id="{096AE669-E441-C345-87A3-79B2F4D4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422" y="9237740"/>
              <a:ext cx="320439" cy="315434"/>
            </a:xfrm>
            <a:custGeom>
              <a:avLst/>
              <a:gdLst>
                <a:gd name="T0" fmla="*/ 260 w 284"/>
                <a:gd name="T1" fmla="*/ 276 h 277"/>
                <a:gd name="T2" fmla="*/ 260 w 284"/>
                <a:gd name="T3" fmla="*/ 276 h 277"/>
                <a:gd name="T4" fmla="*/ 16 w 284"/>
                <a:gd name="T5" fmla="*/ 276 h 277"/>
                <a:gd name="T6" fmla="*/ 0 w 284"/>
                <a:gd name="T7" fmla="*/ 268 h 277"/>
                <a:gd name="T8" fmla="*/ 0 w 284"/>
                <a:gd name="T9" fmla="*/ 260 h 277"/>
                <a:gd name="T10" fmla="*/ 39 w 284"/>
                <a:gd name="T11" fmla="*/ 16 h 277"/>
                <a:gd name="T12" fmla="*/ 47 w 284"/>
                <a:gd name="T13" fmla="*/ 0 h 277"/>
                <a:gd name="T14" fmla="*/ 63 w 284"/>
                <a:gd name="T15" fmla="*/ 0 h 277"/>
                <a:gd name="T16" fmla="*/ 220 w 284"/>
                <a:gd name="T17" fmla="*/ 95 h 277"/>
                <a:gd name="T18" fmla="*/ 283 w 284"/>
                <a:gd name="T19" fmla="*/ 260 h 277"/>
                <a:gd name="T20" fmla="*/ 260 w 284"/>
                <a:gd name="T21" fmla="*/ 276 h 277"/>
                <a:gd name="T22" fmla="*/ 39 w 284"/>
                <a:gd name="T23" fmla="*/ 244 h 277"/>
                <a:gd name="T24" fmla="*/ 39 w 284"/>
                <a:gd name="T25" fmla="*/ 244 h 277"/>
                <a:gd name="T26" fmla="*/ 244 w 284"/>
                <a:gd name="T27" fmla="*/ 244 h 277"/>
                <a:gd name="T28" fmla="*/ 189 w 284"/>
                <a:gd name="T29" fmla="*/ 110 h 277"/>
                <a:gd name="T30" fmla="*/ 71 w 284"/>
                <a:gd name="T31" fmla="*/ 39 h 277"/>
                <a:gd name="T32" fmla="*/ 39 w 284"/>
                <a:gd name="T33" fmla="*/ 2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77">
                  <a:moveTo>
                    <a:pt x="260" y="276"/>
                  </a:moveTo>
                  <a:lnTo>
                    <a:pt x="260" y="276"/>
                  </a:lnTo>
                  <a:cubicBezTo>
                    <a:pt x="16" y="276"/>
                    <a:pt x="16" y="276"/>
                    <a:pt x="16" y="276"/>
                  </a:cubicBezTo>
                  <a:cubicBezTo>
                    <a:pt x="8" y="276"/>
                    <a:pt x="8" y="276"/>
                    <a:pt x="0" y="268"/>
                  </a:cubicBezTo>
                  <a:lnTo>
                    <a:pt x="0" y="260"/>
                  </a:lnTo>
                  <a:cubicBezTo>
                    <a:pt x="39" y="16"/>
                    <a:pt x="39" y="16"/>
                    <a:pt x="39" y="16"/>
                  </a:cubicBezTo>
                  <a:cubicBezTo>
                    <a:pt x="39" y="8"/>
                    <a:pt x="47" y="8"/>
                    <a:pt x="47" y="0"/>
                  </a:cubicBezTo>
                  <a:cubicBezTo>
                    <a:pt x="55" y="0"/>
                    <a:pt x="55" y="0"/>
                    <a:pt x="63" y="0"/>
                  </a:cubicBezTo>
                  <a:cubicBezTo>
                    <a:pt x="126" y="8"/>
                    <a:pt x="181" y="47"/>
                    <a:pt x="220" y="95"/>
                  </a:cubicBezTo>
                  <a:cubicBezTo>
                    <a:pt x="260" y="142"/>
                    <a:pt x="283" y="197"/>
                    <a:pt x="283" y="260"/>
                  </a:cubicBezTo>
                  <a:cubicBezTo>
                    <a:pt x="283" y="268"/>
                    <a:pt x="275" y="276"/>
                    <a:pt x="260" y="276"/>
                  </a:cubicBezTo>
                  <a:close/>
                  <a:moveTo>
                    <a:pt x="39" y="244"/>
                  </a:moveTo>
                  <a:lnTo>
                    <a:pt x="39" y="244"/>
                  </a:lnTo>
                  <a:cubicBezTo>
                    <a:pt x="244" y="244"/>
                    <a:pt x="244" y="244"/>
                    <a:pt x="244" y="244"/>
                  </a:cubicBezTo>
                  <a:cubicBezTo>
                    <a:pt x="236" y="197"/>
                    <a:pt x="220" y="150"/>
                    <a:pt x="189" y="110"/>
                  </a:cubicBezTo>
                  <a:cubicBezTo>
                    <a:pt x="157" y="79"/>
                    <a:pt x="118" y="55"/>
                    <a:pt x="71" y="39"/>
                  </a:cubicBezTo>
                  <a:lnTo>
                    <a:pt x="39" y="2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2" name="Freeform 611">
              <a:extLst>
                <a:ext uri="{FF2B5EF4-FFF2-40B4-BE49-F238E27FC236}">
                  <a16:creationId xmlns:a16="http://schemas.microsoft.com/office/drawing/2014/main" id="{F0BD6A96-D9DE-E040-8449-9445E4901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047" y="9568193"/>
              <a:ext cx="240329" cy="245338"/>
            </a:xfrm>
            <a:custGeom>
              <a:avLst/>
              <a:gdLst>
                <a:gd name="T0" fmla="*/ 23 w 213"/>
                <a:gd name="T1" fmla="*/ 213 h 214"/>
                <a:gd name="T2" fmla="*/ 23 w 213"/>
                <a:gd name="T3" fmla="*/ 213 h 214"/>
                <a:gd name="T4" fmla="*/ 8 w 213"/>
                <a:gd name="T5" fmla="*/ 205 h 214"/>
                <a:gd name="T6" fmla="*/ 8 w 213"/>
                <a:gd name="T7" fmla="*/ 182 h 214"/>
                <a:gd name="T8" fmla="*/ 181 w 213"/>
                <a:gd name="T9" fmla="*/ 8 h 214"/>
                <a:gd name="T10" fmla="*/ 204 w 213"/>
                <a:gd name="T11" fmla="*/ 8 h 214"/>
                <a:gd name="T12" fmla="*/ 204 w 213"/>
                <a:gd name="T13" fmla="*/ 32 h 214"/>
                <a:gd name="T14" fmla="*/ 39 w 213"/>
                <a:gd name="T15" fmla="*/ 205 h 214"/>
                <a:gd name="T16" fmla="*/ 23 w 213"/>
                <a:gd name="T17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4">
                  <a:moveTo>
                    <a:pt x="23" y="213"/>
                  </a:moveTo>
                  <a:lnTo>
                    <a:pt x="23" y="213"/>
                  </a:lnTo>
                  <a:cubicBezTo>
                    <a:pt x="15" y="213"/>
                    <a:pt x="15" y="213"/>
                    <a:pt x="8" y="205"/>
                  </a:cubicBezTo>
                  <a:cubicBezTo>
                    <a:pt x="0" y="197"/>
                    <a:pt x="0" y="189"/>
                    <a:pt x="8" y="182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89" y="0"/>
                    <a:pt x="197" y="0"/>
                    <a:pt x="204" y="8"/>
                  </a:cubicBezTo>
                  <a:cubicBezTo>
                    <a:pt x="212" y="16"/>
                    <a:pt x="212" y="24"/>
                    <a:pt x="204" y="32"/>
                  </a:cubicBezTo>
                  <a:cubicBezTo>
                    <a:pt x="39" y="205"/>
                    <a:pt x="39" y="205"/>
                    <a:pt x="39" y="205"/>
                  </a:cubicBezTo>
                  <a:cubicBezTo>
                    <a:pt x="31" y="213"/>
                    <a:pt x="31" y="213"/>
                    <a:pt x="23" y="21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3" name="Freeform 612">
              <a:extLst>
                <a:ext uri="{FF2B5EF4-FFF2-40B4-BE49-F238E27FC236}">
                  <a16:creationId xmlns:a16="http://schemas.microsoft.com/office/drawing/2014/main" id="{B75CF5F2-EA8D-9F45-BEC7-1CB4BC3D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4706" y="9307836"/>
              <a:ext cx="45063" cy="565777"/>
            </a:xfrm>
            <a:custGeom>
              <a:avLst/>
              <a:gdLst>
                <a:gd name="T0" fmla="*/ 16 w 40"/>
                <a:gd name="T1" fmla="*/ 496 h 497"/>
                <a:gd name="T2" fmla="*/ 16 w 40"/>
                <a:gd name="T3" fmla="*/ 496 h 497"/>
                <a:gd name="T4" fmla="*/ 16 w 40"/>
                <a:gd name="T5" fmla="*/ 496 h 497"/>
                <a:gd name="T6" fmla="*/ 0 w 40"/>
                <a:gd name="T7" fmla="*/ 480 h 497"/>
                <a:gd name="T8" fmla="*/ 0 w 40"/>
                <a:gd name="T9" fmla="*/ 16 h 497"/>
                <a:gd name="T10" fmla="*/ 24 w 40"/>
                <a:gd name="T11" fmla="*/ 0 h 497"/>
                <a:gd name="T12" fmla="*/ 24 w 40"/>
                <a:gd name="T13" fmla="*/ 0 h 497"/>
                <a:gd name="T14" fmla="*/ 39 w 40"/>
                <a:gd name="T15" fmla="*/ 24 h 497"/>
                <a:gd name="T16" fmla="*/ 39 w 40"/>
                <a:gd name="T17" fmla="*/ 480 h 497"/>
                <a:gd name="T18" fmla="*/ 16 w 40"/>
                <a:gd name="T19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97">
                  <a:moveTo>
                    <a:pt x="16" y="496"/>
                  </a:moveTo>
                  <a:lnTo>
                    <a:pt x="16" y="496"/>
                  </a:lnTo>
                  <a:lnTo>
                    <a:pt x="16" y="496"/>
                  </a:lnTo>
                  <a:cubicBezTo>
                    <a:pt x="8" y="496"/>
                    <a:pt x="0" y="488"/>
                    <a:pt x="0" y="48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4" y="0"/>
                  </a:cubicBezTo>
                  <a:lnTo>
                    <a:pt x="24" y="0"/>
                  </a:lnTo>
                  <a:cubicBezTo>
                    <a:pt x="31" y="0"/>
                    <a:pt x="39" y="8"/>
                    <a:pt x="39" y="24"/>
                  </a:cubicBezTo>
                  <a:cubicBezTo>
                    <a:pt x="39" y="480"/>
                    <a:pt x="39" y="480"/>
                    <a:pt x="39" y="480"/>
                  </a:cubicBezTo>
                  <a:cubicBezTo>
                    <a:pt x="39" y="488"/>
                    <a:pt x="31" y="496"/>
                    <a:pt x="16" y="4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4" name="Freeform 613">
              <a:extLst>
                <a:ext uri="{FF2B5EF4-FFF2-40B4-BE49-F238E27FC236}">
                  <a16:creationId xmlns:a16="http://schemas.microsoft.com/office/drawing/2014/main" id="{E5D0C04D-C4BF-FD48-B020-7CDAF17EC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4706" y="9838563"/>
              <a:ext cx="565777" cy="35050"/>
            </a:xfrm>
            <a:custGeom>
              <a:avLst/>
              <a:gdLst>
                <a:gd name="T0" fmla="*/ 16 w 497"/>
                <a:gd name="T1" fmla="*/ 31 h 32"/>
                <a:gd name="T2" fmla="*/ 16 w 497"/>
                <a:gd name="T3" fmla="*/ 31 h 32"/>
                <a:gd name="T4" fmla="*/ 0 w 497"/>
                <a:gd name="T5" fmla="*/ 15 h 32"/>
                <a:gd name="T6" fmla="*/ 16 w 497"/>
                <a:gd name="T7" fmla="*/ 0 h 32"/>
                <a:gd name="T8" fmla="*/ 480 w 497"/>
                <a:gd name="T9" fmla="*/ 0 h 32"/>
                <a:gd name="T10" fmla="*/ 496 w 497"/>
                <a:gd name="T11" fmla="*/ 15 h 32"/>
                <a:gd name="T12" fmla="*/ 480 w 497"/>
                <a:gd name="T13" fmla="*/ 31 h 32"/>
                <a:gd name="T14" fmla="*/ 16 w 497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32">
                  <a:moveTo>
                    <a:pt x="16" y="31"/>
                  </a:moveTo>
                  <a:lnTo>
                    <a:pt x="16" y="31"/>
                  </a:lnTo>
                  <a:cubicBezTo>
                    <a:pt x="8" y="31"/>
                    <a:pt x="0" y="23"/>
                    <a:pt x="0" y="15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8" y="0"/>
                    <a:pt x="496" y="7"/>
                    <a:pt x="496" y="15"/>
                  </a:cubicBezTo>
                  <a:cubicBezTo>
                    <a:pt x="496" y="23"/>
                    <a:pt x="488" y="31"/>
                    <a:pt x="480" y="31"/>
                  </a:cubicBezTo>
                  <a:lnTo>
                    <a:pt x="16" y="3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5" name="Freeform 614">
              <a:extLst>
                <a:ext uri="{FF2B5EF4-FFF2-40B4-BE49-F238E27FC236}">
                  <a16:creationId xmlns:a16="http://schemas.microsoft.com/office/drawing/2014/main" id="{F80DCD20-858E-1D4C-BA84-742B05E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9852" y="9523133"/>
              <a:ext cx="145197" cy="350480"/>
            </a:xfrm>
            <a:custGeom>
              <a:avLst/>
              <a:gdLst>
                <a:gd name="T0" fmla="*/ 111 w 127"/>
                <a:gd name="T1" fmla="*/ 307 h 308"/>
                <a:gd name="T2" fmla="*/ 111 w 127"/>
                <a:gd name="T3" fmla="*/ 307 h 308"/>
                <a:gd name="T4" fmla="*/ 16 w 127"/>
                <a:gd name="T5" fmla="*/ 307 h 308"/>
                <a:gd name="T6" fmla="*/ 0 w 127"/>
                <a:gd name="T7" fmla="*/ 291 h 308"/>
                <a:gd name="T8" fmla="*/ 0 w 127"/>
                <a:gd name="T9" fmla="*/ 16 h 308"/>
                <a:gd name="T10" fmla="*/ 16 w 127"/>
                <a:gd name="T11" fmla="*/ 0 h 308"/>
                <a:gd name="T12" fmla="*/ 111 w 127"/>
                <a:gd name="T13" fmla="*/ 0 h 308"/>
                <a:gd name="T14" fmla="*/ 126 w 127"/>
                <a:gd name="T15" fmla="*/ 16 h 308"/>
                <a:gd name="T16" fmla="*/ 126 w 127"/>
                <a:gd name="T17" fmla="*/ 291 h 308"/>
                <a:gd name="T18" fmla="*/ 111 w 127"/>
                <a:gd name="T19" fmla="*/ 307 h 308"/>
                <a:gd name="T20" fmla="*/ 32 w 127"/>
                <a:gd name="T21" fmla="*/ 276 h 308"/>
                <a:gd name="T22" fmla="*/ 32 w 127"/>
                <a:gd name="T23" fmla="*/ 276 h 308"/>
                <a:gd name="T24" fmla="*/ 95 w 127"/>
                <a:gd name="T25" fmla="*/ 276 h 308"/>
                <a:gd name="T26" fmla="*/ 95 w 127"/>
                <a:gd name="T27" fmla="*/ 32 h 308"/>
                <a:gd name="T28" fmla="*/ 32 w 127"/>
                <a:gd name="T29" fmla="*/ 32 h 308"/>
                <a:gd name="T30" fmla="*/ 32 w 127"/>
                <a:gd name="T31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308">
                  <a:moveTo>
                    <a:pt x="111" y="307"/>
                  </a:moveTo>
                  <a:lnTo>
                    <a:pt x="111" y="307"/>
                  </a:lnTo>
                  <a:cubicBezTo>
                    <a:pt x="16" y="307"/>
                    <a:pt x="16" y="307"/>
                    <a:pt x="16" y="307"/>
                  </a:cubicBezTo>
                  <a:cubicBezTo>
                    <a:pt x="8" y="307"/>
                    <a:pt x="0" y="299"/>
                    <a:pt x="0" y="29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9" y="0"/>
                    <a:pt x="126" y="8"/>
                    <a:pt x="126" y="16"/>
                  </a:cubicBezTo>
                  <a:cubicBezTo>
                    <a:pt x="126" y="291"/>
                    <a:pt x="126" y="291"/>
                    <a:pt x="126" y="291"/>
                  </a:cubicBezTo>
                  <a:cubicBezTo>
                    <a:pt x="126" y="299"/>
                    <a:pt x="119" y="307"/>
                    <a:pt x="111" y="307"/>
                  </a:cubicBezTo>
                  <a:close/>
                  <a:moveTo>
                    <a:pt x="32" y="276"/>
                  </a:moveTo>
                  <a:lnTo>
                    <a:pt x="32" y="276"/>
                  </a:lnTo>
                  <a:cubicBezTo>
                    <a:pt x="95" y="276"/>
                    <a:pt x="95" y="276"/>
                    <a:pt x="95" y="276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6" name="Freeform 615">
              <a:extLst>
                <a:ext uri="{FF2B5EF4-FFF2-40B4-BE49-F238E27FC236}">
                  <a16:creationId xmlns:a16="http://schemas.microsoft.com/office/drawing/2014/main" id="{B1C58998-5C13-8043-A2D0-FCA3A804A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0003" y="9362913"/>
              <a:ext cx="145197" cy="510700"/>
            </a:xfrm>
            <a:custGeom>
              <a:avLst/>
              <a:gdLst>
                <a:gd name="T0" fmla="*/ 110 w 127"/>
                <a:gd name="T1" fmla="*/ 449 h 450"/>
                <a:gd name="T2" fmla="*/ 110 w 127"/>
                <a:gd name="T3" fmla="*/ 449 h 450"/>
                <a:gd name="T4" fmla="*/ 16 w 127"/>
                <a:gd name="T5" fmla="*/ 449 h 450"/>
                <a:gd name="T6" fmla="*/ 0 w 127"/>
                <a:gd name="T7" fmla="*/ 433 h 450"/>
                <a:gd name="T8" fmla="*/ 0 w 127"/>
                <a:gd name="T9" fmla="*/ 16 h 450"/>
                <a:gd name="T10" fmla="*/ 16 w 127"/>
                <a:gd name="T11" fmla="*/ 0 h 450"/>
                <a:gd name="T12" fmla="*/ 110 w 127"/>
                <a:gd name="T13" fmla="*/ 0 h 450"/>
                <a:gd name="T14" fmla="*/ 126 w 127"/>
                <a:gd name="T15" fmla="*/ 16 h 450"/>
                <a:gd name="T16" fmla="*/ 126 w 127"/>
                <a:gd name="T17" fmla="*/ 433 h 450"/>
                <a:gd name="T18" fmla="*/ 110 w 127"/>
                <a:gd name="T19" fmla="*/ 449 h 450"/>
                <a:gd name="T20" fmla="*/ 31 w 127"/>
                <a:gd name="T21" fmla="*/ 418 h 450"/>
                <a:gd name="T22" fmla="*/ 31 w 127"/>
                <a:gd name="T23" fmla="*/ 418 h 450"/>
                <a:gd name="T24" fmla="*/ 87 w 127"/>
                <a:gd name="T25" fmla="*/ 418 h 450"/>
                <a:gd name="T26" fmla="*/ 87 w 127"/>
                <a:gd name="T27" fmla="*/ 32 h 450"/>
                <a:gd name="T28" fmla="*/ 31 w 127"/>
                <a:gd name="T29" fmla="*/ 32 h 450"/>
                <a:gd name="T30" fmla="*/ 31 w 127"/>
                <a:gd name="T31" fmla="*/ 41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450">
                  <a:moveTo>
                    <a:pt x="110" y="449"/>
                  </a:moveTo>
                  <a:lnTo>
                    <a:pt x="110" y="449"/>
                  </a:lnTo>
                  <a:cubicBezTo>
                    <a:pt x="16" y="449"/>
                    <a:pt x="16" y="449"/>
                    <a:pt x="16" y="449"/>
                  </a:cubicBezTo>
                  <a:cubicBezTo>
                    <a:pt x="8" y="449"/>
                    <a:pt x="0" y="441"/>
                    <a:pt x="0" y="43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26" y="8"/>
                    <a:pt x="126" y="16"/>
                  </a:cubicBezTo>
                  <a:cubicBezTo>
                    <a:pt x="126" y="433"/>
                    <a:pt x="126" y="433"/>
                    <a:pt x="126" y="433"/>
                  </a:cubicBezTo>
                  <a:cubicBezTo>
                    <a:pt x="126" y="441"/>
                    <a:pt x="118" y="449"/>
                    <a:pt x="110" y="449"/>
                  </a:cubicBezTo>
                  <a:close/>
                  <a:moveTo>
                    <a:pt x="31" y="418"/>
                  </a:moveTo>
                  <a:lnTo>
                    <a:pt x="31" y="418"/>
                  </a:lnTo>
                  <a:cubicBezTo>
                    <a:pt x="87" y="418"/>
                    <a:pt x="87" y="418"/>
                    <a:pt x="87" y="418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31" y="32"/>
                    <a:pt x="31" y="32"/>
                    <a:pt x="31" y="32"/>
                  </a:cubicBezTo>
                  <a:lnTo>
                    <a:pt x="31" y="4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7" name="Freeform 616">
              <a:extLst>
                <a:ext uri="{FF2B5EF4-FFF2-40B4-BE49-F238E27FC236}">
                  <a16:creationId xmlns:a16="http://schemas.microsoft.com/office/drawing/2014/main" id="{90B49866-C1B0-934B-9DBD-8893E1002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5131" y="9417987"/>
              <a:ext cx="150206" cy="455626"/>
            </a:xfrm>
            <a:custGeom>
              <a:avLst/>
              <a:gdLst>
                <a:gd name="T0" fmla="*/ 110 w 134"/>
                <a:gd name="T1" fmla="*/ 401 h 402"/>
                <a:gd name="T2" fmla="*/ 110 w 134"/>
                <a:gd name="T3" fmla="*/ 401 h 402"/>
                <a:gd name="T4" fmla="*/ 23 w 134"/>
                <a:gd name="T5" fmla="*/ 401 h 402"/>
                <a:gd name="T6" fmla="*/ 0 w 134"/>
                <a:gd name="T7" fmla="*/ 385 h 402"/>
                <a:gd name="T8" fmla="*/ 0 w 134"/>
                <a:gd name="T9" fmla="*/ 15 h 402"/>
                <a:gd name="T10" fmla="*/ 23 w 134"/>
                <a:gd name="T11" fmla="*/ 0 h 402"/>
                <a:gd name="T12" fmla="*/ 110 w 134"/>
                <a:gd name="T13" fmla="*/ 0 h 402"/>
                <a:gd name="T14" fmla="*/ 133 w 134"/>
                <a:gd name="T15" fmla="*/ 15 h 402"/>
                <a:gd name="T16" fmla="*/ 133 w 134"/>
                <a:gd name="T17" fmla="*/ 385 h 402"/>
                <a:gd name="T18" fmla="*/ 110 w 134"/>
                <a:gd name="T19" fmla="*/ 401 h 402"/>
                <a:gd name="T20" fmla="*/ 39 w 134"/>
                <a:gd name="T21" fmla="*/ 370 h 402"/>
                <a:gd name="T22" fmla="*/ 39 w 134"/>
                <a:gd name="T23" fmla="*/ 370 h 402"/>
                <a:gd name="T24" fmla="*/ 94 w 134"/>
                <a:gd name="T25" fmla="*/ 370 h 402"/>
                <a:gd name="T26" fmla="*/ 94 w 134"/>
                <a:gd name="T27" fmla="*/ 31 h 402"/>
                <a:gd name="T28" fmla="*/ 39 w 134"/>
                <a:gd name="T29" fmla="*/ 31 h 402"/>
                <a:gd name="T30" fmla="*/ 39 w 134"/>
                <a:gd name="T31" fmla="*/ 37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" h="402">
                  <a:moveTo>
                    <a:pt x="110" y="401"/>
                  </a:moveTo>
                  <a:lnTo>
                    <a:pt x="110" y="401"/>
                  </a:lnTo>
                  <a:cubicBezTo>
                    <a:pt x="23" y="401"/>
                    <a:pt x="23" y="401"/>
                    <a:pt x="23" y="401"/>
                  </a:cubicBezTo>
                  <a:cubicBezTo>
                    <a:pt x="7" y="401"/>
                    <a:pt x="0" y="393"/>
                    <a:pt x="0" y="38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2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8" y="0"/>
                    <a:pt x="133" y="7"/>
                    <a:pt x="133" y="15"/>
                  </a:cubicBezTo>
                  <a:cubicBezTo>
                    <a:pt x="133" y="385"/>
                    <a:pt x="133" y="385"/>
                    <a:pt x="133" y="385"/>
                  </a:cubicBezTo>
                  <a:cubicBezTo>
                    <a:pt x="133" y="393"/>
                    <a:pt x="118" y="401"/>
                    <a:pt x="110" y="401"/>
                  </a:cubicBezTo>
                  <a:close/>
                  <a:moveTo>
                    <a:pt x="39" y="370"/>
                  </a:moveTo>
                  <a:lnTo>
                    <a:pt x="39" y="370"/>
                  </a:lnTo>
                  <a:cubicBezTo>
                    <a:pt x="94" y="370"/>
                    <a:pt x="94" y="370"/>
                    <a:pt x="94" y="37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39" y="31"/>
                    <a:pt x="39" y="31"/>
                    <a:pt x="39" y="31"/>
                  </a:cubicBezTo>
                  <a:lnTo>
                    <a:pt x="39" y="37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8" name="Freeform 617">
              <a:extLst>
                <a:ext uri="{FF2B5EF4-FFF2-40B4-BE49-F238E27FC236}">
                  <a16:creationId xmlns:a16="http://schemas.microsoft.com/office/drawing/2014/main" id="{983A8976-368B-1042-A49C-F0140F06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508111"/>
              <a:ext cx="455623" cy="170233"/>
            </a:xfrm>
            <a:custGeom>
              <a:avLst/>
              <a:gdLst>
                <a:gd name="T0" fmla="*/ 197 w 403"/>
                <a:gd name="T1" fmla="*/ 150 h 151"/>
                <a:gd name="T2" fmla="*/ 197 w 403"/>
                <a:gd name="T3" fmla="*/ 150 h 151"/>
                <a:gd name="T4" fmla="*/ 63 w 403"/>
                <a:gd name="T5" fmla="*/ 142 h 151"/>
                <a:gd name="T6" fmla="*/ 24 w 403"/>
                <a:gd name="T7" fmla="*/ 126 h 151"/>
                <a:gd name="T8" fmla="*/ 0 w 403"/>
                <a:gd name="T9" fmla="*/ 95 h 151"/>
                <a:gd name="T10" fmla="*/ 0 w 403"/>
                <a:gd name="T11" fmla="*/ 24 h 151"/>
                <a:gd name="T12" fmla="*/ 16 w 403"/>
                <a:gd name="T13" fmla="*/ 0 h 151"/>
                <a:gd name="T14" fmla="*/ 16 w 403"/>
                <a:gd name="T15" fmla="*/ 0 h 151"/>
                <a:gd name="T16" fmla="*/ 32 w 403"/>
                <a:gd name="T17" fmla="*/ 16 h 151"/>
                <a:gd name="T18" fmla="*/ 79 w 403"/>
                <a:gd name="T19" fmla="*/ 32 h 151"/>
                <a:gd name="T20" fmla="*/ 189 w 403"/>
                <a:gd name="T21" fmla="*/ 40 h 151"/>
                <a:gd name="T22" fmla="*/ 213 w 403"/>
                <a:gd name="T23" fmla="*/ 40 h 151"/>
                <a:gd name="T24" fmla="*/ 315 w 403"/>
                <a:gd name="T25" fmla="*/ 32 h 151"/>
                <a:gd name="T26" fmla="*/ 362 w 403"/>
                <a:gd name="T27" fmla="*/ 16 h 151"/>
                <a:gd name="T28" fmla="*/ 386 w 403"/>
                <a:gd name="T29" fmla="*/ 0 h 151"/>
                <a:gd name="T30" fmla="*/ 386 w 403"/>
                <a:gd name="T31" fmla="*/ 0 h 151"/>
                <a:gd name="T32" fmla="*/ 402 w 403"/>
                <a:gd name="T33" fmla="*/ 24 h 151"/>
                <a:gd name="T34" fmla="*/ 402 w 403"/>
                <a:gd name="T35" fmla="*/ 24 h 151"/>
                <a:gd name="T36" fmla="*/ 402 w 403"/>
                <a:gd name="T37" fmla="*/ 24 h 151"/>
                <a:gd name="T38" fmla="*/ 402 w 403"/>
                <a:gd name="T39" fmla="*/ 24 h 151"/>
                <a:gd name="T40" fmla="*/ 402 w 403"/>
                <a:gd name="T41" fmla="*/ 95 h 151"/>
                <a:gd name="T42" fmla="*/ 331 w 403"/>
                <a:gd name="T43" fmla="*/ 142 h 151"/>
                <a:gd name="T44" fmla="*/ 197 w 403"/>
                <a:gd name="T45" fmla="*/ 150 h 151"/>
                <a:gd name="T46" fmla="*/ 32 w 403"/>
                <a:gd name="T47" fmla="*/ 95 h 151"/>
                <a:gd name="T48" fmla="*/ 32 w 403"/>
                <a:gd name="T49" fmla="*/ 95 h 151"/>
                <a:gd name="T50" fmla="*/ 87 w 403"/>
                <a:gd name="T51" fmla="*/ 111 h 151"/>
                <a:gd name="T52" fmla="*/ 197 w 403"/>
                <a:gd name="T53" fmla="*/ 118 h 151"/>
                <a:gd name="T54" fmla="*/ 315 w 403"/>
                <a:gd name="T55" fmla="*/ 111 h 151"/>
                <a:gd name="T56" fmla="*/ 362 w 403"/>
                <a:gd name="T57" fmla="*/ 95 h 151"/>
                <a:gd name="T58" fmla="*/ 362 w 403"/>
                <a:gd name="T59" fmla="*/ 55 h 151"/>
                <a:gd name="T60" fmla="*/ 339 w 403"/>
                <a:gd name="T61" fmla="*/ 63 h 151"/>
                <a:gd name="T62" fmla="*/ 213 w 403"/>
                <a:gd name="T63" fmla="*/ 79 h 151"/>
                <a:gd name="T64" fmla="*/ 189 w 403"/>
                <a:gd name="T65" fmla="*/ 79 h 151"/>
                <a:gd name="T66" fmla="*/ 63 w 403"/>
                <a:gd name="T67" fmla="*/ 63 h 151"/>
                <a:gd name="T68" fmla="*/ 32 w 403"/>
                <a:gd name="T69" fmla="*/ 55 h 151"/>
                <a:gd name="T70" fmla="*/ 32 w 403"/>
                <a:gd name="T71" fmla="*/ 95 h 151"/>
                <a:gd name="T72" fmla="*/ 362 w 403"/>
                <a:gd name="T73" fmla="*/ 95 h 151"/>
                <a:gd name="T74" fmla="*/ 362 w 403"/>
                <a:gd name="T75" fmla="*/ 95 h 151"/>
                <a:gd name="T76" fmla="*/ 32 w 403"/>
                <a:gd name="T77" fmla="*/ 24 h 151"/>
                <a:gd name="T78" fmla="*/ 32 w 403"/>
                <a:gd name="T79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151">
                  <a:moveTo>
                    <a:pt x="197" y="150"/>
                  </a:moveTo>
                  <a:lnTo>
                    <a:pt x="197" y="150"/>
                  </a:lnTo>
                  <a:cubicBezTo>
                    <a:pt x="150" y="150"/>
                    <a:pt x="103" y="150"/>
                    <a:pt x="63" y="142"/>
                  </a:cubicBezTo>
                  <a:cubicBezTo>
                    <a:pt x="47" y="134"/>
                    <a:pt x="32" y="134"/>
                    <a:pt x="24" y="126"/>
                  </a:cubicBezTo>
                  <a:cubicBezTo>
                    <a:pt x="8" y="118"/>
                    <a:pt x="0" y="111"/>
                    <a:pt x="0" y="9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8"/>
                    <a:pt x="32" y="16"/>
                  </a:cubicBezTo>
                  <a:cubicBezTo>
                    <a:pt x="40" y="16"/>
                    <a:pt x="47" y="24"/>
                    <a:pt x="79" y="32"/>
                  </a:cubicBezTo>
                  <a:cubicBezTo>
                    <a:pt x="110" y="40"/>
                    <a:pt x="150" y="40"/>
                    <a:pt x="189" y="40"/>
                  </a:cubicBezTo>
                  <a:cubicBezTo>
                    <a:pt x="197" y="40"/>
                    <a:pt x="205" y="40"/>
                    <a:pt x="213" y="40"/>
                  </a:cubicBezTo>
                  <a:cubicBezTo>
                    <a:pt x="252" y="40"/>
                    <a:pt x="292" y="40"/>
                    <a:pt x="315" y="32"/>
                  </a:cubicBezTo>
                  <a:cubicBezTo>
                    <a:pt x="355" y="24"/>
                    <a:pt x="362" y="16"/>
                    <a:pt x="362" y="16"/>
                  </a:cubicBezTo>
                  <a:cubicBezTo>
                    <a:pt x="370" y="8"/>
                    <a:pt x="378" y="0"/>
                    <a:pt x="386" y="0"/>
                  </a:cubicBezTo>
                  <a:lnTo>
                    <a:pt x="386" y="0"/>
                  </a:lnTo>
                  <a:cubicBezTo>
                    <a:pt x="394" y="0"/>
                    <a:pt x="402" y="8"/>
                    <a:pt x="402" y="24"/>
                  </a:cubicBezTo>
                  <a:lnTo>
                    <a:pt x="402" y="24"/>
                  </a:lnTo>
                  <a:lnTo>
                    <a:pt x="402" y="24"/>
                  </a:lnTo>
                  <a:lnTo>
                    <a:pt x="402" y="24"/>
                  </a:lnTo>
                  <a:cubicBezTo>
                    <a:pt x="402" y="95"/>
                    <a:pt x="402" y="95"/>
                    <a:pt x="402" y="95"/>
                  </a:cubicBezTo>
                  <a:cubicBezTo>
                    <a:pt x="402" y="126"/>
                    <a:pt x="362" y="134"/>
                    <a:pt x="331" y="142"/>
                  </a:cubicBezTo>
                  <a:cubicBezTo>
                    <a:pt x="299" y="150"/>
                    <a:pt x="252" y="150"/>
                    <a:pt x="197" y="150"/>
                  </a:cubicBezTo>
                  <a:close/>
                  <a:moveTo>
                    <a:pt x="32" y="95"/>
                  </a:moveTo>
                  <a:lnTo>
                    <a:pt x="32" y="95"/>
                  </a:lnTo>
                  <a:cubicBezTo>
                    <a:pt x="40" y="95"/>
                    <a:pt x="47" y="103"/>
                    <a:pt x="87" y="111"/>
                  </a:cubicBezTo>
                  <a:cubicBezTo>
                    <a:pt x="118" y="111"/>
                    <a:pt x="158" y="118"/>
                    <a:pt x="197" y="118"/>
                  </a:cubicBezTo>
                  <a:cubicBezTo>
                    <a:pt x="244" y="118"/>
                    <a:pt x="284" y="111"/>
                    <a:pt x="315" y="111"/>
                  </a:cubicBezTo>
                  <a:cubicBezTo>
                    <a:pt x="347" y="103"/>
                    <a:pt x="362" y="95"/>
                    <a:pt x="362" y="95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5" y="63"/>
                    <a:pt x="347" y="63"/>
                    <a:pt x="339" y="63"/>
                  </a:cubicBezTo>
                  <a:cubicBezTo>
                    <a:pt x="307" y="71"/>
                    <a:pt x="260" y="79"/>
                    <a:pt x="213" y="79"/>
                  </a:cubicBezTo>
                  <a:cubicBezTo>
                    <a:pt x="205" y="79"/>
                    <a:pt x="197" y="79"/>
                    <a:pt x="189" y="79"/>
                  </a:cubicBezTo>
                  <a:cubicBezTo>
                    <a:pt x="142" y="79"/>
                    <a:pt x="95" y="71"/>
                    <a:pt x="63" y="63"/>
                  </a:cubicBezTo>
                  <a:cubicBezTo>
                    <a:pt x="55" y="63"/>
                    <a:pt x="40" y="63"/>
                    <a:pt x="32" y="55"/>
                  </a:cubicBezTo>
                  <a:lnTo>
                    <a:pt x="32" y="95"/>
                  </a:lnTo>
                  <a:close/>
                  <a:moveTo>
                    <a:pt x="362" y="95"/>
                  </a:moveTo>
                  <a:lnTo>
                    <a:pt x="362" y="95"/>
                  </a:lnTo>
                  <a:close/>
                  <a:moveTo>
                    <a:pt x="32" y="24"/>
                  </a:moveTo>
                  <a:lnTo>
                    <a:pt x="32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9" name="Freeform 618">
              <a:extLst>
                <a:ext uri="{FF2B5EF4-FFF2-40B4-BE49-F238E27FC236}">
                  <a16:creationId xmlns:a16="http://schemas.microsoft.com/office/drawing/2014/main" id="{3F31FD3C-7A47-5C4B-8F1B-EB20A0C7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598234"/>
              <a:ext cx="455623" cy="170233"/>
            </a:xfrm>
            <a:custGeom>
              <a:avLst/>
              <a:gdLst>
                <a:gd name="T0" fmla="*/ 197 w 403"/>
                <a:gd name="T1" fmla="*/ 150 h 151"/>
                <a:gd name="T2" fmla="*/ 197 w 403"/>
                <a:gd name="T3" fmla="*/ 150 h 151"/>
                <a:gd name="T4" fmla="*/ 63 w 403"/>
                <a:gd name="T5" fmla="*/ 142 h 151"/>
                <a:gd name="T6" fmla="*/ 24 w 403"/>
                <a:gd name="T7" fmla="*/ 126 h 151"/>
                <a:gd name="T8" fmla="*/ 0 w 403"/>
                <a:gd name="T9" fmla="*/ 95 h 151"/>
                <a:gd name="T10" fmla="*/ 0 w 403"/>
                <a:gd name="T11" fmla="*/ 16 h 151"/>
                <a:gd name="T12" fmla="*/ 16 w 403"/>
                <a:gd name="T13" fmla="*/ 0 h 151"/>
                <a:gd name="T14" fmla="*/ 16 w 403"/>
                <a:gd name="T15" fmla="*/ 0 h 151"/>
                <a:gd name="T16" fmla="*/ 32 w 403"/>
                <a:gd name="T17" fmla="*/ 16 h 151"/>
                <a:gd name="T18" fmla="*/ 79 w 403"/>
                <a:gd name="T19" fmla="*/ 32 h 151"/>
                <a:gd name="T20" fmla="*/ 189 w 403"/>
                <a:gd name="T21" fmla="*/ 39 h 151"/>
                <a:gd name="T22" fmla="*/ 213 w 403"/>
                <a:gd name="T23" fmla="*/ 39 h 151"/>
                <a:gd name="T24" fmla="*/ 315 w 403"/>
                <a:gd name="T25" fmla="*/ 32 h 151"/>
                <a:gd name="T26" fmla="*/ 362 w 403"/>
                <a:gd name="T27" fmla="*/ 16 h 151"/>
                <a:gd name="T28" fmla="*/ 386 w 403"/>
                <a:gd name="T29" fmla="*/ 0 h 151"/>
                <a:gd name="T30" fmla="*/ 386 w 403"/>
                <a:gd name="T31" fmla="*/ 0 h 151"/>
                <a:gd name="T32" fmla="*/ 402 w 403"/>
                <a:gd name="T33" fmla="*/ 16 h 151"/>
                <a:gd name="T34" fmla="*/ 402 w 403"/>
                <a:gd name="T35" fmla="*/ 16 h 151"/>
                <a:gd name="T36" fmla="*/ 402 w 403"/>
                <a:gd name="T37" fmla="*/ 16 h 151"/>
                <a:gd name="T38" fmla="*/ 402 w 403"/>
                <a:gd name="T39" fmla="*/ 16 h 151"/>
                <a:gd name="T40" fmla="*/ 402 w 403"/>
                <a:gd name="T41" fmla="*/ 95 h 151"/>
                <a:gd name="T42" fmla="*/ 331 w 403"/>
                <a:gd name="T43" fmla="*/ 142 h 151"/>
                <a:gd name="T44" fmla="*/ 197 w 403"/>
                <a:gd name="T45" fmla="*/ 150 h 151"/>
                <a:gd name="T46" fmla="*/ 32 w 403"/>
                <a:gd name="T47" fmla="*/ 87 h 151"/>
                <a:gd name="T48" fmla="*/ 32 w 403"/>
                <a:gd name="T49" fmla="*/ 87 h 151"/>
                <a:gd name="T50" fmla="*/ 87 w 403"/>
                <a:gd name="T51" fmla="*/ 102 h 151"/>
                <a:gd name="T52" fmla="*/ 197 w 403"/>
                <a:gd name="T53" fmla="*/ 110 h 151"/>
                <a:gd name="T54" fmla="*/ 315 w 403"/>
                <a:gd name="T55" fmla="*/ 102 h 151"/>
                <a:gd name="T56" fmla="*/ 362 w 403"/>
                <a:gd name="T57" fmla="*/ 87 h 151"/>
                <a:gd name="T58" fmla="*/ 362 w 403"/>
                <a:gd name="T59" fmla="*/ 55 h 151"/>
                <a:gd name="T60" fmla="*/ 339 w 403"/>
                <a:gd name="T61" fmla="*/ 63 h 151"/>
                <a:gd name="T62" fmla="*/ 213 w 403"/>
                <a:gd name="T63" fmla="*/ 71 h 151"/>
                <a:gd name="T64" fmla="*/ 189 w 403"/>
                <a:gd name="T65" fmla="*/ 71 h 151"/>
                <a:gd name="T66" fmla="*/ 63 w 403"/>
                <a:gd name="T67" fmla="*/ 63 h 151"/>
                <a:gd name="T68" fmla="*/ 32 w 403"/>
                <a:gd name="T69" fmla="*/ 55 h 151"/>
                <a:gd name="T70" fmla="*/ 32 w 403"/>
                <a:gd name="T71" fmla="*/ 87 h 151"/>
                <a:gd name="T72" fmla="*/ 362 w 403"/>
                <a:gd name="T73" fmla="*/ 95 h 151"/>
                <a:gd name="T74" fmla="*/ 362 w 403"/>
                <a:gd name="T75" fmla="*/ 95 h 151"/>
                <a:gd name="T76" fmla="*/ 32 w 403"/>
                <a:gd name="T77" fmla="*/ 16 h 151"/>
                <a:gd name="T78" fmla="*/ 32 w 403"/>
                <a:gd name="T79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151">
                  <a:moveTo>
                    <a:pt x="197" y="150"/>
                  </a:moveTo>
                  <a:lnTo>
                    <a:pt x="197" y="150"/>
                  </a:lnTo>
                  <a:cubicBezTo>
                    <a:pt x="150" y="150"/>
                    <a:pt x="103" y="150"/>
                    <a:pt x="63" y="142"/>
                  </a:cubicBezTo>
                  <a:cubicBezTo>
                    <a:pt x="47" y="134"/>
                    <a:pt x="32" y="134"/>
                    <a:pt x="24" y="126"/>
                  </a:cubicBezTo>
                  <a:cubicBezTo>
                    <a:pt x="8" y="118"/>
                    <a:pt x="0" y="110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8"/>
                    <a:pt x="32" y="16"/>
                  </a:cubicBezTo>
                  <a:cubicBezTo>
                    <a:pt x="40" y="16"/>
                    <a:pt x="47" y="24"/>
                    <a:pt x="79" y="32"/>
                  </a:cubicBezTo>
                  <a:cubicBezTo>
                    <a:pt x="110" y="32"/>
                    <a:pt x="150" y="39"/>
                    <a:pt x="189" y="39"/>
                  </a:cubicBezTo>
                  <a:cubicBezTo>
                    <a:pt x="197" y="39"/>
                    <a:pt x="205" y="39"/>
                    <a:pt x="213" y="39"/>
                  </a:cubicBezTo>
                  <a:cubicBezTo>
                    <a:pt x="252" y="39"/>
                    <a:pt x="292" y="32"/>
                    <a:pt x="315" y="32"/>
                  </a:cubicBezTo>
                  <a:cubicBezTo>
                    <a:pt x="355" y="24"/>
                    <a:pt x="362" y="16"/>
                    <a:pt x="362" y="16"/>
                  </a:cubicBezTo>
                  <a:cubicBezTo>
                    <a:pt x="370" y="8"/>
                    <a:pt x="378" y="0"/>
                    <a:pt x="386" y="0"/>
                  </a:cubicBezTo>
                  <a:lnTo>
                    <a:pt x="386" y="0"/>
                  </a:lnTo>
                  <a:cubicBezTo>
                    <a:pt x="394" y="0"/>
                    <a:pt x="402" y="8"/>
                    <a:pt x="402" y="16"/>
                  </a:cubicBezTo>
                  <a:lnTo>
                    <a:pt x="402" y="16"/>
                  </a:lnTo>
                  <a:lnTo>
                    <a:pt x="402" y="16"/>
                  </a:lnTo>
                  <a:lnTo>
                    <a:pt x="402" y="16"/>
                  </a:lnTo>
                  <a:cubicBezTo>
                    <a:pt x="402" y="95"/>
                    <a:pt x="402" y="95"/>
                    <a:pt x="402" y="95"/>
                  </a:cubicBezTo>
                  <a:cubicBezTo>
                    <a:pt x="402" y="118"/>
                    <a:pt x="362" y="134"/>
                    <a:pt x="331" y="142"/>
                  </a:cubicBezTo>
                  <a:cubicBezTo>
                    <a:pt x="299" y="150"/>
                    <a:pt x="252" y="150"/>
                    <a:pt x="197" y="150"/>
                  </a:cubicBezTo>
                  <a:close/>
                  <a:moveTo>
                    <a:pt x="32" y="87"/>
                  </a:moveTo>
                  <a:lnTo>
                    <a:pt x="32" y="87"/>
                  </a:lnTo>
                  <a:cubicBezTo>
                    <a:pt x="40" y="95"/>
                    <a:pt x="47" y="102"/>
                    <a:pt x="87" y="102"/>
                  </a:cubicBezTo>
                  <a:cubicBezTo>
                    <a:pt x="118" y="110"/>
                    <a:pt x="158" y="110"/>
                    <a:pt x="197" y="110"/>
                  </a:cubicBezTo>
                  <a:cubicBezTo>
                    <a:pt x="244" y="110"/>
                    <a:pt x="284" y="110"/>
                    <a:pt x="315" y="102"/>
                  </a:cubicBezTo>
                  <a:cubicBezTo>
                    <a:pt x="347" y="102"/>
                    <a:pt x="362" y="95"/>
                    <a:pt x="362" y="87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5" y="55"/>
                    <a:pt x="347" y="63"/>
                    <a:pt x="339" y="63"/>
                  </a:cubicBezTo>
                  <a:cubicBezTo>
                    <a:pt x="307" y="71"/>
                    <a:pt x="260" y="71"/>
                    <a:pt x="213" y="71"/>
                  </a:cubicBezTo>
                  <a:cubicBezTo>
                    <a:pt x="205" y="71"/>
                    <a:pt x="197" y="71"/>
                    <a:pt x="189" y="71"/>
                  </a:cubicBezTo>
                  <a:cubicBezTo>
                    <a:pt x="142" y="71"/>
                    <a:pt x="95" y="71"/>
                    <a:pt x="63" y="63"/>
                  </a:cubicBezTo>
                  <a:cubicBezTo>
                    <a:pt x="55" y="63"/>
                    <a:pt x="40" y="55"/>
                    <a:pt x="32" y="55"/>
                  </a:cubicBezTo>
                  <a:lnTo>
                    <a:pt x="32" y="87"/>
                  </a:lnTo>
                  <a:close/>
                  <a:moveTo>
                    <a:pt x="362" y="95"/>
                  </a:moveTo>
                  <a:lnTo>
                    <a:pt x="362" y="95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0" name="Freeform 619">
              <a:extLst>
                <a:ext uri="{FF2B5EF4-FFF2-40B4-BE49-F238E27FC236}">
                  <a16:creationId xmlns:a16="http://schemas.microsoft.com/office/drawing/2014/main" id="{6E1CE672-9D52-A44A-9EF6-5E3957FB5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683352"/>
              <a:ext cx="455623" cy="170233"/>
            </a:xfrm>
            <a:custGeom>
              <a:avLst/>
              <a:gdLst>
                <a:gd name="T0" fmla="*/ 197 w 403"/>
                <a:gd name="T1" fmla="*/ 149 h 150"/>
                <a:gd name="T2" fmla="*/ 197 w 403"/>
                <a:gd name="T3" fmla="*/ 149 h 150"/>
                <a:gd name="T4" fmla="*/ 63 w 403"/>
                <a:gd name="T5" fmla="*/ 134 h 150"/>
                <a:gd name="T6" fmla="*/ 24 w 403"/>
                <a:gd name="T7" fmla="*/ 126 h 150"/>
                <a:gd name="T8" fmla="*/ 0 w 403"/>
                <a:gd name="T9" fmla="*/ 94 h 150"/>
                <a:gd name="T10" fmla="*/ 0 w 403"/>
                <a:gd name="T11" fmla="*/ 16 h 150"/>
                <a:gd name="T12" fmla="*/ 16 w 403"/>
                <a:gd name="T13" fmla="*/ 0 h 150"/>
                <a:gd name="T14" fmla="*/ 16 w 403"/>
                <a:gd name="T15" fmla="*/ 0 h 150"/>
                <a:gd name="T16" fmla="*/ 32 w 403"/>
                <a:gd name="T17" fmla="*/ 8 h 150"/>
                <a:gd name="T18" fmla="*/ 79 w 403"/>
                <a:gd name="T19" fmla="*/ 23 h 150"/>
                <a:gd name="T20" fmla="*/ 189 w 403"/>
                <a:gd name="T21" fmla="*/ 39 h 150"/>
                <a:gd name="T22" fmla="*/ 213 w 403"/>
                <a:gd name="T23" fmla="*/ 39 h 150"/>
                <a:gd name="T24" fmla="*/ 315 w 403"/>
                <a:gd name="T25" fmla="*/ 23 h 150"/>
                <a:gd name="T26" fmla="*/ 362 w 403"/>
                <a:gd name="T27" fmla="*/ 8 h 150"/>
                <a:gd name="T28" fmla="*/ 386 w 403"/>
                <a:gd name="T29" fmla="*/ 0 h 150"/>
                <a:gd name="T30" fmla="*/ 386 w 403"/>
                <a:gd name="T31" fmla="*/ 0 h 150"/>
                <a:gd name="T32" fmla="*/ 402 w 403"/>
                <a:gd name="T33" fmla="*/ 16 h 150"/>
                <a:gd name="T34" fmla="*/ 402 w 403"/>
                <a:gd name="T35" fmla="*/ 16 h 150"/>
                <a:gd name="T36" fmla="*/ 402 w 403"/>
                <a:gd name="T37" fmla="*/ 16 h 150"/>
                <a:gd name="T38" fmla="*/ 402 w 403"/>
                <a:gd name="T39" fmla="*/ 16 h 150"/>
                <a:gd name="T40" fmla="*/ 402 w 403"/>
                <a:gd name="T41" fmla="*/ 94 h 150"/>
                <a:gd name="T42" fmla="*/ 331 w 403"/>
                <a:gd name="T43" fmla="*/ 134 h 150"/>
                <a:gd name="T44" fmla="*/ 197 w 403"/>
                <a:gd name="T45" fmla="*/ 149 h 150"/>
                <a:gd name="T46" fmla="*/ 32 w 403"/>
                <a:gd name="T47" fmla="*/ 86 h 150"/>
                <a:gd name="T48" fmla="*/ 32 w 403"/>
                <a:gd name="T49" fmla="*/ 86 h 150"/>
                <a:gd name="T50" fmla="*/ 87 w 403"/>
                <a:gd name="T51" fmla="*/ 102 h 150"/>
                <a:gd name="T52" fmla="*/ 197 w 403"/>
                <a:gd name="T53" fmla="*/ 110 h 150"/>
                <a:gd name="T54" fmla="*/ 315 w 403"/>
                <a:gd name="T55" fmla="*/ 102 h 150"/>
                <a:gd name="T56" fmla="*/ 362 w 403"/>
                <a:gd name="T57" fmla="*/ 86 h 150"/>
                <a:gd name="T58" fmla="*/ 362 w 403"/>
                <a:gd name="T59" fmla="*/ 55 h 150"/>
                <a:gd name="T60" fmla="*/ 339 w 403"/>
                <a:gd name="T61" fmla="*/ 63 h 150"/>
                <a:gd name="T62" fmla="*/ 213 w 403"/>
                <a:gd name="T63" fmla="*/ 71 h 150"/>
                <a:gd name="T64" fmla="*/ 189 w 403"/>
                <a:gd name="T65" fmla="*/ 71 h 150"/>
                <a:gd name="T66" fmla="*/ 63 w 403"/>
                <a:gd name="T67" fmla="*/ 63 h 150"/>
                <a:gd name="T68" fmla="*/ 32 w 403"/>
                <a:gd name="T69" fmla="*/ 55 h 150"/>
                <a:gd name="T70" fmla="*/ 32 w 403"/>
                <a:gd name="T71" fmla="*/ 86 h 150"/>
                <a:gd name="T72" fmla="*/ 362 w 403"/>
                <a:gd name="T73" fmla="*/ 94 h 150"/>
                <a:gd name="T74" fmla="*/ 362 w 403"/>
                <a:gd name="T75" fmla="*/ 94 h 150"/>
                <a:gd name="T76" fmla="*/ 32 w 403"/>
                <a:gd name="T77" fmla="*/ 16 h 150"/>
                <a:gd name="T78" fmla="*/ 32 w 403"/>
                <a:gd name="T79" fmla="*/ 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150">
                  <a:moveTo>
                    <a:pt x="197" y="149"/>
                  </a:moveTo>
                  <a:lnTo>
                    <a:pt x="197" y="149"/>
                  </a:lnTo>
                  <a:cubicBezTo>
                    <a:pt x="150" y="149"/>
                    <a:pt x="103" y="141"/>
                    <a:pt x="63" y="134"/>
                  </a:cubicBezTo>
                  <a:cubicBezTo>
                    <a:pt x="47" y="134"/>
                    <a:pt x="32" y="126"/>
                    <a:pt x="24" y="126"/>
                  </a:cubicBezTo>
                  <a:cubicBezTo>
                    <a:pt x="8" y="118"/>
                    <a:pt x="0" y="102"/>
                    <a:pt x="0" y="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0"/>
                    <a:pt x="32" y="8"/>
                  </a:cubicBezTo>
                  <a:cubicBezTo>
                    <a:pt x="40" y="16"/>
                    <a:pt x="47" y="23"/>
                    <a:pt x="79" y="23"/>
                  </a:cubicBezTo>
                  <a:cubicBezTo>
                    <a:pt x="110" y="31"/>
                    <a:pt x="150" y="31"/>
                    <a:pt x="189" y="39"/>
                  </a:cubicBezTo>
                  <a:cubicBezTo>
                    <a:pt x="197" y="39"/>
                    <a:pt x="205" y="39"/>
                    <a:pt x="213" y="39"/>
                  </a:cubicBezTo>
                  <a:cubicBezTo>
                    <a:pt x="252" y="31"/>
                    <a:pt x="292" y="31"/>
                    <a:pt x="315" y="23"/>
                  </a:cubicBezTo>
                  <a:cubicBezTo>
                    <a:pt x="355" y="23"/>
                    <a:pt x="362" y="16"/>
                    <a:pt x="362" y="8"/>
                  </a:cubicBezTo>
                  <a:cubicBezTo>
                    <a:pt x="370" y="0"/>
                    <a:pt x="378" y="0"/>
                    <a:pt x="386" y="0"/>
                  </a:cubicBezTo>
                  <a:lnTo>
                    <a:pt x="386" y="0"/>
                  </a:lnTo>
                  <a:cubicBezTo>
                    <a:pt x="394" y="0"/>
                    <a:pt x="402" y="8"/>
                    <a:pt x="402" y="16"/>
                  </a:cubicBezTo>
                  <a:lnTo>
                    <a:pt x="402" y="16"/>
                  </a:lnTo>
                  <a:lnTo>
                    <a:pt x="402" y="16"/>
                  </a:lnTo>
                  <a:lnTo>
                    <a:pt x="402" y="16"/>
                  </a:lnTo>
                  <a:cubicBezTo>
                    <a:pt x="402" y="94"/>
                    <a:pt x="402" y="94"/>
                    <a:pt x="402" y="94"/>
                  </a:cubicBezTo>
                  <a:cubicBezTo>
                    <a:pt x="402" y="118"/>
                    <a:pt x="362" y="126"/>
                    <a:pt x="331" y="134"/>
                  </a:cubicBezTo>
                  <a:cubicBezTo>
                    <a:pt x="299" y="141"/>
                    <a:pt x="252" y="149"/>
                    <a:pt x="197" y="149"/>
                  </a:cubicBezTo>
                  <a:close/>
                  <a:moveTo>
                    <a:pt x="32" y="86"/>
                  </a:moveTo>
                  <a:lnTo>
                    <a:pt x="32" y="86"/>
                  </a:lnTo>
                  <a:cubicBezTo>
                    <a:pt x="40" y="86"/>
                    <a:pt x="47" y="94"/>
                    <a:pt x="87" y="102"/>
                  </a:cubicBezTo>
                  <a:cubicBezTo>
                    <a:pt x="118" y="110"/>
                    <a:pt x="158" y="110"/>
                    <a:pt x="197" y="110"/>
                  </a:cubicBezTo>
                  <a:cubicBezTo>
                    <a:pt x="244" y="110"/>
                    <a:pt x="284" y="110"/>
                    <a:pt x="315" y="102"/>
                  </a:cubicBezTo>
                  <a:cubicBezTo>
                    <a:pt x="347" y="94"/>
                    <a:pt x="362" y="86"/>
                    <a:pt x="362" y="86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5" y="55"/>
                    <a:pt x="347" y="55"/>
                    <a:pt x="339" y="63"/>
                  </a:cubicBezTo>
                  <a:cubicBezTo>
                    <a:pt x="307" y="63"/>
                    <a:pt x="260" y="71"/>
                    <a:pt x="213" y="71"/>
                  </a:cubicBezTo>
                  <a:cubicBezTo>
                    <a:pt x="205" y="71"/>
                    <a:pt x="197" y="71"/>
                    <a:pt x="189" y="71"/>
                  </a:cubicBezTo>
                  <a:cubicBezTo>
                    <a:pt x="142" y="71"/>
                    <a:pt x="95" y="63"/>
                    <a:pt x="63" y="63"/>
                  </a:cubicBezTo>
                  <a:cubicBezTo>
                    <a:pt x="55" y="55"/>
                    <a:pt x="40" y="55"/>
                    <a:pt x="32" y="55"/>
                  </a:cubicBezTo>
                  <a:lnTo>
                    <a:pt x="32" y="86"/>
                  </a:lnTo>
                  <a:close/>
                  <a:moveTo>
                    <a:pt x="362" y="94"/>
                  </a:moveTo>
                  <a:lnTo>
                    <a:pt x="362" y="94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1" name="Freeform 620">
              <a:extLst>
                <a:ext uri="{FF2B5EF4-FFF2-40B4-BE49-F238E27FC236}">
                  <a16:creationId xmlns:a16="http://schemas.microsoft.com/office/drawing/2014/main" id="{1E7DF691-86D7-6A4A-9245-BCD9DA33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422996"/>
              <a:ext cx="455623" cy="170233"/>
            </a:xfrm>
            <a:custGeom>
              <a:avLst/>
              <a:gdLst>
                <a:gd name="T0" fmla="*/ 197 w 403"/>
                <a:gd name="T1" fmla="*/ 150 h 151"/>
                <a:gd name="T2" fmla="*/ 197 w 403"/>
                <a:gd name="T3" fmla="*/ 150 h 151"/>
                <a:gd name="T4" fmla="*/ 63 w 403"/>
                <a:gd name="T5" fmla="*/ 134 h 151"/>
                <a:gd name="T6" fmla="*/ 24 w 403"/>
                <a:gd name="T7" fmla="*/ 126 h 151"/>
                <a:gd name="T8" fmla="*/ 0 w 403"/>
                <a:gd name="T9" fmla="*/ 95 h 151"/>
                <a:gd name="T10" fmla="*/ 0 w 403"/>
                <a:gd name="T11" fmla="*/ 16 h 151"/>
                <a:gd name="T12" fmla="*/ 16 w 403"/>
                <a:gd name="T13" fmla="*/ 0 h 151"/>
                <a:gd name="T14" fmla="*/ 16 w 403"/>
                <a:gd name="T15" fmla="*/ 0 h 151"/>
                <a:gd name="T16" fmla="*/ 32 w 403"/>
                <a:gd name="T17" fmla="*/ 8 h 151"/>
                <a:gd name="T18" fmla="*/ 79 w 403"/>
                <a:gd name="T19" fmla="*/ 24 h 151"/>
                <a:gd name="T20" fmla="*/ 189 w 403"/>
                <a:gd name="T21" fmla="*/ 40 h 151"/>
                <a:gd name="T22" fmla="*/ 213 w 403"/>
                <a:gd name="T23" fmla="*/ 40 h 151"/>
                <a:gd name="T24" fmla="*/ 315 w 403"/>
                <a:gd name="T25" fmla="*/ 24 h 151"/>
                <a:gd name="T26" fmla="*/ 362 w 403"/>
                <a:gd name="T27" fmla="*/ 8 h 151"/>
                <a:gd name="T28" fmla="*/ 386 w 403"/>
                <a:gd name="T29" fmla="*/ 0 h 151"/>
                <a:gd name="T30" fmla="*/ 386 w 403"/>
                <a:gd name="T31" fmla="*/ 0 h 151"/>
                <a:gd name="T32" fmla="*/ 402 w 403"/>
                <a:gd name="T33" fmla="*/ 16 h 151"/>
                <a:gd name="T34" fmla="*/ 402 w 403"/>
                <a:gd name="T35" fmla="*/ 16 h 151"/>
                <a:gd name="T36" fmla="*/ 402 w 403"/>
                <a:gd name="T37" fmla="*/ 16 h 151"/>
                <a:gd name="T38" fmla="*/ 402 w 403"/>
                <a:gd name="T39" fmla="*/ 16 h 151"/>
                <a:gd name="T40" fmla="*/ 402 w 403"/>
                <a:gd name="T41" fmla="*/ 95 h 151"/>
                <a:gd name="T42" fmla="*/ 331 w 403"/>
                <a:gd name="T43" fmla="*/ 134 h 151"/>
                <a:gd name="T44" fmla="*/ 197 w 403"/>
                <a:gd name="T45" fmla="*/ 150 h 151"/>
                <a:gd name="T46" fmla="*/ 32 w 403"/>
                <a:gd name="T47" fmla="*/ 87 h 151"/>
                <a:gd name="T48" fmla="*/ 32 w 403"/>
                <a:gd name="T49" fmla="*/ 87 h 151"/>
                <a:gd name="T50" fmla="*/ 87 w 403"/>
                <a:gd name="T51" fmla="*/ 103 h 151"/>
                <a:gd name="T52" fmla="*/ 197 w 403"/>
                <a:gd name="T53" fmla="*/ 111 h 151"/>
                <a:gd name="T54" fmla="*/ 315 w 403"/>
                <a:gd name="T55" fmla="*/ 103 h 151"/>
                <a:gd name="T56" fmla="*/ 362 w 403"/>
                <a:gd name="T57" fmla="*/ 87 h 151"/>
                <a:gd name="T58" fmla="*/ 362 w 403"/>
                <a:gd name="T59" fmla="*/ 56 h 151"/>
                <a:gd name="T60" fmla="*/ 339 w 403"/>
                <a:gd name="T61" fmla="*/ 63 h 151"/>
                <a:gd name="T62" fmla="*/ 213 w 403"/>
                <a:gd name="T63" fmla="*/ 71 h 151"/>
                <a:gd name="T64" fmla="*/ 189 w 403"/>
                <a:gd name="T65" fmla="*/ 71 h 151"/>
                <a:gd name="T66" fmla="*/ 63 w 403"/>
                <a:gd name="T67" fmla="*/ 63 h 151"/>
                <a:gd name="T68" fmla="*/ 32 w 403"/>
                <a:gd name="T69" fmla="*/ 56 h 151"/>
                <a:gd name="T70" fmla="*/ 32 w 403"/>
                <a:gd name="T71" fmla="*/ 87 h 151"/>
                <a:gd name="T72" fmla="*/ 362 w 403"/>
                <a:gd name="T73" fmla="*/ 95 h 151"/>
                <a:gd name="T74" fmla="*/ 362 w 403"/>
                <a:gd name="T75" fmla="*/ 95 h 151"/>
                <a:gd name="T76" fmla="*/ 32 w 403"/>
                <a:gd name="T77" fmla="*/ 16 h 151"/>
                <a:gd name="T78" fmla="*/ 32 w 403"/>
                <a:gd name="T79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151">
                  <a:moveTo>
                    <a:pt x="197" y="150"/>
                  </a:moveTo>
                  <a:lnTo>
                    <a:pt x="197" y="150"/>
                  </a:lnTo>
                  <a:cubicBezTo>
                    <a:pt x="150" y="150"/>
                    <a:pt x="103" y="142"/>
                    <a:pt x="63" y="134"/>
                  </a:cubicBezTo>
                  <a:cubicBezTo>
                    <a:pt x="47" y="134"/>
                    <a:pt x="32" y="126"/>
                    <a:pt x="24" y="126"/>
                  </a:cubicBezTo>
                  <a:cubicBezTo>
                    <a:pt x="8" y="119"/>
                    <a:pt x="0" y="103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0"/>
                    <a:pt x="32" y="8"/>
                  </a:cubicBezTo>
                  <a:cubicBezTo>
                    <a:pt x="40" y="16"/>
                    <a:pt x="47" y="24"/>
                    <a:pt x="79" y="24"/>
                  </a:cubicBezTo>
                  <a:cubicBezTo>
                    <a:pt x="110" y="32"/>
                    <a:pt x="150" y="32"/>
                    <a:pt x="189" y="40"/>
                  </a:cubicBezTo>
                  <a:cubicBezTo>
                    <a:pt x="197" y="40"/>
                    <a:pt x="205" y="40"/>
                    <a:pt x="213" y="40"/>
                  </a:cubicBezTo>
                  <a:cubicBezTo>
                    <a:pt x="252" y="32"/>
                    <a:pt x="292" y="32"/>
                    <a:pt x="315" y="24"/>
                  </a:cubicBezTo>
                  <a:cubicBezTo>
                    <a:pt x="355" y="24"/>
                    <a:pt x="362" y="16"/>
                    <a:pt x="362" y="8"/>
                  </a:cubicBezTo>
                  <a:cubicBezTo>
                    <a:pt x="370" y="0"/>
                    <a:pt x="378" y="0"/>
                    <a:pt x="386" y="0"/>
                  </a:cubicBezTo>
                  <a:lnTo>
                    <a:pt x="386" y="0"/>
                  </a:lnTo>
                  <a:cubicBezTo>
                    <a:pt x="394" y="0"/>
                    <a:pt x="402" y="8"/>
                    <a:pt x="402" y="16"/>
                  </a:cubicBezTo>
                  <a:lnTo>
                    <a:pt x="402" y="16"/>
                  </a:lnTo>
                  <a:lnTo>
                    <a:pt x="402" y="16"/>
                  </a:lnTo>
                  <a:lnTo>
                    <a:pt x="402" y="16"/>
                  </a:lnTo>
                  <a:cubicBezTo>
                    <a:pt x="402" y="95"/>
                    <a:pt x="402" y="95"/>
                    <a:pt x="402" y="95"/>
                  </a:cubicBezTo>
                  <a:cubicBezTo>
                    <a:pt x="402" y="119"/>
                    <a:pt x="362" y="126"/>
                    <a:pt x="331" y="134"/>
                  </a:cubicBezTo>
                  <a:cubicBezTo>
                    <a:pt x="299" y="142"/>
                    <a:pt x="252" y="150"/>
                    <a:pt x="197" y="150"/>
                  </a:cubicBezTo>
                  <a:close/>
                  <a:moveTo>
                    <a:pt x="32" y="87"/>
                  </a:moveTo>
                  <a:lnTo>
                    <a:pt x="32" y="87"/>
                  </a:lnTo>
                  <a:cubicBezTo>
                    <a:pt x="40" y="87"/>
                    <a:pt x="47" y="95"/>
                    <a:pt x="87" y="103"/>
                  </a:cubicBezTo>
                  <a:cubicBezTo>
                    <a:pt x="118" y="111"/>
                    <a:pt x="158" y="111"/>
                    <a:pt x="197" y="111"/>
                  </a:cubicBezTo>
                  <a:cubicBezTo>
                    <a:pt x="244" y="111"/>
                    <a:pt x="284" y="111"/>
                    <a:pt x="315" y="103"/>
                  </a:cubicBezTo>
                  <a:cubicBezTo>
                    <a:pt x="347" y="95"/>
                    <a:pt x="362" y="87"/>
                    <a:pt x="362" y="87"/>
                  </a:cubicBezTo>
                  <a:cubicBezTo>
                    <a:pt x="362" y="56"/>
                    <a:pt x="362" y="56"/>
                    <a:pt x="362" y="56"/>
                  </a:cubicBezTo>
                  <a:cubicBezTo>
                    <a:pt x="355" y="56"/>
                    <a:pt x="347" y="56"/>
                    <a:pt x="339" y="63"/>
                  </a:cubicBezTo>
                  <a:cubicBezTo>
                    <a:pt x="307" y="63"/>
                    <a:pt x="260" y="71"/>
                    <a:pt x="213" y="71"/>
                  </a:cubicBezTo>
                  <a:cubicBezTo>
                    <a:pt x="205" y="71"/>
                    <a:pt x="197" y="71"/>
                    <a:pt x="189" y="71"/>
                  </a:cubicBezTo>
                  <a:cubicBezTo>
                    <a:pt x="142" y="71"/>
                    <a:pt x="95" y="63"/>
                    <a:pt x="63" y="63"/>
                  </a:cubicBezTo>
                  <a:cubicBezTo>
                    <a:pt x="55" y="56"/>
                    <a:pt x="40" y="56"/>
                    <a:pt x="32" y="56"/>
                  </a:cubicBezTo>
                  <a:lnTo>
                    <a:pt x="32" y="87"/>
                  </a:lnTo>
                  <a:close/>
                  <a:moveTo>
                    <a:pt x="362" y="95"/>
                  </a:moveTo>
                  <a:lnTo>
                    <a:pt x="362" y="95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2" name="Freeform 621">
              <a:extLst>
                <a:ext uri="{FF2B5EF4-FFF2-40B4-BE49-F238E27FC236}">
                  <a16:creationId xmlns:a16="http://schemas.microsoft.com/office/drawing/2014/main" id="{3B5462B1-B195-D94D-B159-F80AA582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292817"/>
              <a:ext cx="455623" cy="125170"/>
            </a:xfrm>
            <a:custGeom>
              <a:avLst/>
              <a:gdLst>
                <a:gd name="T0" fmla="*/ 197 w 403"/>
                <a:gd name="T1" fmla="*/ 111 h 112"/>
                <a:gd name="T2" fmla="*/ 197 w 403"/>
                <a:gd name="T3" fmla="*/ 111 h 112"/>
                <a:gd name="T4" fmla="*/ 189 w 403"/>
                <a:gd name="T5" fmla="*/ 111 h 112"/>
                <a:gd name="T6" fmla="*/ 63 w 403"/>
                <a:gd name="T7" fmla="*/ 103 h 112"/>
                <a:gd name="T8" fmla="*/ 0 w 403"/>
                <a:gd name="T9" fmla="*/ 55 h 112"/>
                <a:gd name="T10" fmla="*/ 63 w 403"/>
                <a:gd name="T11" fmla="*/ 16 h 112"/>
                <a:gd name="T12" fmla="*/ 197 w 403"/>
                <a:gd name="T13" fmla="*/ 0 h 112"/>
                <a:gd name="T14" fmla="*/ 331 w 403"/>
                <a:gd name="T15" fmla="*/ 16 h 112"/>
                <a:gd name="T16" fmla="*/ 378 w 403"/>
                <a:gd name="T17" fmla="*/ 24 h 112"/>
                <a:gd name="T18" fmla="*/ 402 w 403"/>
                <a:gd name="T19" fmla="*/ 55 h 112"/>
                <a:gd name="T20" fmla="*/ 339 w 403"/>
                <a:gd name="T21" fmla="*/ 103 h 112"/>
                <a:gd name="T22" fmla="*/ 213 w 403"/>
                <a:gd name="T23" fmla="*/ 111 h 112"/>
                <a:gd name="T24" fmla="*/ 197 w 403"/>
                <a:gd name="T25" fmla="*/ 111 h 112"/>
                <a:gd name="T26" fmla="*/ 40 w 403"/>
                <a:gd name="T27" fmla="*/ 55 h 112"/>
                <a:gd name="T28" fmla="*/ 40 w 403"/>
                <a:gd name="T29" fmla="*/ 55 h 112"/>
                <a:gd name="T30" fmla="*/ 79 w 403"/>
                <a:gd name="T31" fmla="*/ 71 h 112"/>
                <a:gd name="T32" fmla="*/ 189 w 403"/>
                <a:gd name="T33" fmla="*/ 79 h 112"/>
                <a:gd name="T34" fmla="*/ 213 w 403"/>
                <a:gd name="T35" fmla="*/ 79 h 112"/>
                <a:gd name="T36" fmla="*/ 315 w 403"/>
                <a:gd name="T37" fmla="*/ 71 h 112"/>
                <a:gd name="T38" fmla="*/ 355 w 403"/>
                <a:gd name="T39" fmla="*/ 55 h 112"/>
                <a:gd name="T40" fmla="*/ 315 w 403"/>
                <a:gd name="T41" fmla="*/ 48 h 112"/>
                <a:gd name="T42" fmla="*/ 197 w 403"/>
                <a:gd name="T43" fmla="*/ 40 h 112"/>
                <a:gd name="T44" fmla="*/ 87 w 403"/>
                <a:gd name="T45" fmla="*/ 48 h 112"/>
                <a:gd name="T46" fmla="*/ 40 w 403"/>
                <a:gd name="T47" fmla="*/ 55 h 112"/>
                <a:gd name="T48" fmla="*/ 370 w 403"/>
                <a:gd name="T49" fmla="*/ 63 h 112"/>
                <a:gd name="T50" fmla="*/ 370 w 403"/>
                <a:gd name="T51" fmla="*/ 6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3" h="112">
                  <a:moveTo>
                    <a:pt x="197" y="111"/>
                  </a:moveTo>
                  <a:lnTo>
                    <a:pt x="197" y="111"/>
                  </a:lnTo>
                  <a:lnTo>
                    <a:pt x="189" y="111"/>
                  </a:lnTo>
                  <a:cubicBezTo>
                    <a:pt x="142" y="111"/>
                    <a:pt x="95" y="111"/>
                    <a:pt x="63" y="103"/>
                  </a:cubicBezTo>
                  <a:cubicBezTo>
                    <a:pt x="32" y="95"/>
                    <a:pt x="0" y="87"/>
                    <a:pt x="0" y="55"/>
                  </a:cubicBezTo>
                  <a:cubicBezTo>
                    <a:pt x="0" y="32"/>
                    <a:pt x="40" y="16"/>
                    <a:pt x="63" y="16"/>
                  </a:cubicBezTo>
                  <a:cubicBezTo>
                    <a:pt x="103" y="8"/>
                    <a:pt x="150" y="0"/>
                    <a:pt x="197" y="0"/>
                  </a:cubicBezTo>
                  <a:cubicBezTo>
                    <a:pt x="252" y="0"/>
                    <a:pt x="299" y="8"/>
                    <a:pt x="331" y="16"/>
                  </a:cubicBezTo>
                  <a:cubicBezTo>
                    <a:pt x="355" y="16"/>
                    <a:pt x="362" y="24"/>
                    <a:pt x="378" y="24"/>
                  </a:cubicBezTo>
                  <a:cubicBezTo>
                    <a:pt x="394" y="32"/>
                    <a:pt x="402" y="48"/>
                    <a:pt x="402" y="55"/>
                  </a:cubicBezTo>
                  <a:cubicBezTo>
                    <a:pt x="402" y="87"/>
                    <a:pt x="362" y="95"/>
                    <a:pt x="339" y="103"/>
                  </a:cubicBezTo>
                  <a:cubicBezTo>
                    <a:pt x="307" y="111"/>
                    <a:pt x="260" y="111"/>
                    <a:pt x="213" y="111"/>
                  </a:cubicBezTo>
                  <a:cubicBezTo>
                    <a:pt x="205" y="111"/>
                    <a:pt x="205" y="111"/>
                    <a:pt x="197" y="111"/>
                  </a:cubicBezTo>
                  <a:close/>
                  <a:moveTo>
                    <a:pt x="40" y="55"/>
                  </a:moveTo>
                  <a:lnTo>
                    <a:pt x="40" y="55"/>
                  </a:lnTo>
                  <a:cubicBezTo>
                    <a:pt x="47" y="63"/>
                    <a:pt x="63" y="63"/>
                    <a:pt x="79" y="71"/>
                  </a:cubicBezTo>
                  <a:cubicBezTo>
                    <a:pt x="110" y="71"/>
                    <a:pt x="150" y="79"/>
                    <a:pt x="189" y="79"/>
                  </a:cubicBezTo>
                  <a:cubicBezTo>
                    <a:pt x="197" y="79"/>
                    <a:pt x="205" y="79"/>
                    <a:pt x="213" y="79"/>
                  </a:cubicBezTo>
                  <a:cubicBezTo>
                    <a:pt x="252" y="79"/>
                    <a:pt x="292" y="71"/>
                    <a:pt x="315" y="71"/>
                  </a:cubicBezTo>
                  <a:cubicBezTo>
                    <a:pt x="339" y="63"/>
                    <a:pt x="355" y="63"/>
                    <a:pt x="355" y="55"/>
                  </a:cubicBezTo>
                  <a:cubicBezTo>
                    <a:pt x="347" y="55"/>
                    <a:pt x="339" y="48"/>
                    <a:pt x="315" y="48"/>
                  </a:cubicBezTo>
                  <a:cubicBezTo>
                    <a:pt x="284" y="40"/>
                    <a:pt x="244" y="40"/>
                    <a:pt x="197" y="40"/>
                  </a:cubicBezTo>
                  <a:cubicBezTo>
                    <a:pt x="158" y="40"/>
                    <a:pt x="118" y="40"/>
                    <a:pt x="87" y="48"/>
                  </a:cubicBezTo>
                  <a:cubicBezTo>
                    <a:pt x="63" y="48"/>
                    <a:pt x="47" y="55"/>
                    <a:pt x="40" y="55"/>
                  </a:cubicBezTo>
                  <a:close/>
                  <a:moveTo>
                    <a:pt x="370" y="63"/>
                  </a:moveTo>
                  <a:lnTo>
                    <a:pt x="370" y="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3" name="Freeform 622">
              <a:extLst>
                <a:ext uri="{FF2B5EF4-FFF2-40B4-BE49-F238E27FC236}">
                  <a16:creationId xmlns:a16="http://schemas.microsoft.com/office/drawing/2014/main" id="{36A58DEC-6ECF-164C-9A56-67CF375C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5420" y="9337877"/>
              <a:ext cx="455623" cy="170233"/>
            </a:xfrm>
            <a:custGeom>
              <a:avLst/>
              <a:gdLst>
                <a:gd name="T0" fmla="*/ 197 w 403"/>
                <a:gd name="T1" fmla="*/ 149 h 150"/>
                <a:gd name="T2" fmla="*/ 197 w 403"/>
                <a:gd name="T3" fmla="*/ 149 h 150"/>
                <a:gd name="T4" fmla="*/ 63 w 403"/>
                <a:gd name="T5" fmla="*/ 141 h 150"/>
                <a:gd name="T6" fmla="*/ 24 w 403"/>
                <a:gd name="T7" fmla="*/ 126 h 150"/>
                <a:gd name="T8" fmla="*/ 0 w 403"/>
                <a:gd name="T9" fmla="*/ 94 h 150"/>
                <a:gd name="T10" fmla="*/ 0 w 403"/>
                <a:gd name="T11" fmla="*/ 15 h 150"/>
                <a:gd name="T12" fmla="*/ 16 w 403"/>
                <a:gd name="T13" fmla="*/ 0 h 150"/>
                <a:gd name="T14" fmla="*/ 16 w 403"/>
                <a:gd name="T15" fmla="*/ 0 h 150"/>
                <a:gd name="T16" fmla="*/ 32 w 403"/>
                <a:gd name="T17" fmla="*/ 15 h 150"/>
                <a:gd name="T18" fmla="*/ 79 w 403"/>
                <a:gd name="T19" fmla="*/ 31 h 150"/>
                <a:gd name="T20" fmla="*/ 189 w 403"/>
                <a:gd name="T21" fmla="*/ 39 h 150"/>
                <a:gd name="T22" fmla="*/ 213 w 403"/>
                <a:gd name="T23" fmla="*/ 39 h 150"/>
                <a:gd name="T24" fmla="*/ 315 w 403"/>
                <a:gd name="T25" fmla="*/ 31 h 150"/>
                <a:gd name="T26" fmla="*/ 362 w 403"/>
                <a:gd name="T27" fmla="*/ 15 h 150"/>
                <a:gd name="T28" fmla="*/ 386 w 403"/>
                <a:gd name="T29" fmla="*/ 0 h 150"/>
                <a:gd name="T30" fmla="*/ 386 w 403"/>
                <a:gd name="T31" fmla="*/ 0 h 150"/>
                <a:gd name="T32" fmla="*/ 402 w 403"/>
                <a:gd name="T33" fmla="*/ 15 h 150"/>
                <a:gd name="T34" fmla="*/ 402 w 403"/>
                <a:gd name="T35" fmla="*/ 15 h 150"/>
                <a:gd name="T36" fmla="*/ 402 w 403"/>
                <a:gd name="T37" fmla="*/ 15 h 150"/>
                <a:gd name="T38" fmla="*/ 402 w 403"/>
                <a:gd name="T39" fmla="*/ 15 h 150"/>
                <a:gd name="T40" fmla="*/ 402 w 403"/>
                <a:gd name="T41" fmla="*/ 94 h 150"/>
                <a:gd name="T42" fmla="*/ 331 w 403"/>
                <a:gd name="T43" fmla="*/ 141 h 150"/>
                <a:gd name="T44" fmla="*/ 197 w 403"/>
                <a:gd name="T45" fmla="*/ 149 h 150"/>
                <a:gd name="T46" fmla="*/ 32 w 403"/>
                <a:gd name="T47" fmla="*/ 86 h 150"/>
                <a:gd name="T48" fmla="*/ 32 w 403"/>
                <a:gd name="T49" fmla="*/ 86 h 150"/>
                <a:gd name="T50" fmla="*/ 87 w 403"/>
                <a:gd name="T51" fmla="*/ 102 h 150"/>
                <a:gd name="T52" fmla="*/ 197 w 403"/>
                <a:gd name="T53" fmla="*/ 118 h 150"/>
                <a:gd name="T54" fmla="*/ 315 w 403"/>
                <a:gd name="T55" fmla="*/ 102 h 150"/>
                <a:gd name="T56" fmla="*/ 362 w 403"/>
                <a:gd name="T57" fmla="*/ 86 h 150"/>
                <a:gd name="T58" fmla="*/ 362 w 403"/>
                <a:gd name="T59" fmla="*/ 55 h 150"/>
                <a:gd name="T60" fmla="*/ 339 w 403"/>
                <a:gd name="T61" fmla="*/ 63 h 150"/>
                <a:gd name="T62" fmla="*/ 213 w 403"/>
                <a:gd name="T63" fmla="*/ 71 h 150"/>
                <a:gd name="T64" fmla="*/ 189 w 403"/>
                <a:gd name="T65" fmla="*/ 71 h 150"/>
                <a:gd name="T66" fmla="*/ 63 w 403"/>
                <a:gd name="T67" fmla="*/ 63 h 150"/>
                <a:gd name="T68" fmla="*/ 32 w 403"/>
                <a:gd name="T69" fmla="*/ 55 h 150"/>
                <a:gd name="T70" fmla="*/ 32 w 403"/>
                <a:gd name="T71" fmla="*/ 86 h 150"/>
                <a:gd name="T72" fmla="*/ 362 w 403"/>
                <a:gd name="T73" fmla="*/ 94 h 150"/>
                <a:gd name="T74" fmla="*/ 362 w 403"/>
                <a:gd name="T75" fmla="*/ 94 h 150"/>
                <a:gd name="T76" fmla="*/ 32 w 403"/>
                <a:gd name="T77" fmla="*/ 15 h 150"/>
                <a:gd name="T78" fmla="*/ 32 w 403"/>
                <a:gd name="T79" fmla="*/ 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3" h="150">
                  <a:moveTo>
                    <a:pt x="197" y="149"/>
                  </a:moveTo>
                  <a:lnTo>
                    <a:pt x="197" y="149"/>
                  </a:lnTo>
                  <a:cubicBezTo>
                    <a:pt x="150" y="149"/>
                    <a:pt x="103" y="149"/>
                    <a:pt x="63" y="141"/>
                  </a:cubicBezTo>
                  <a:cubicBezTo>
                    <a:pt x="47" y="134"/>
                    <a:pt x="32" y="134"/>
                    <a:pt x="24" y="126"/>
                  </a:cubicBezTo>
                  <a:cubicBezTo>
                    <a:pt x="8" y="118"/>
                    <a:pt x="0" y="110"/>
                    <a:pt x="0" y="9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2" y="8"/>
                    <a:pt x="32" y="15"/>
                  </a:cubicBezTo>
                  <a:cubicBezTo>
                    <a:pt x="40" y="15"/>
                    <a:pt x="47" y="23"/>
                    <a:pt x="79" y="31"/>
                  </a:cubicBezTo>
                  <a:cubicBezTo>
                    <a:pt x="110" y="31"/>
                    <a:pt x="150" y="39"/>
                    <a:pt x="189" y="39"/>
                  </a:cubicBezTo>
                  <a:cubicBezTo>
                    <a:pt x="197" y="39"/>
                    <a:pt x="205" y="39"/>
                    <a:pt x="213" y="39"/>
                  </a:cubicBezTo>
                  <a:cubicBezTo>
                    <a:pt x="252" y="39"/>
                    <a:pt x="292" y="31"/>
                    <a:pt x="315" y="31"/>
                  </a:cubicBezTo>
                  <a:cubicBezTo>
                    <a:pt x="355" y="23"/>
                    <a:pt x="362" y="15"/>
                    <a:pt x="362" y="15"/>
                  </a:cubicBezTo>
                  <a:cubicBezTo>
                    <a:pt x="370" y="8"/>
                    <a:pt x="378" y="0"/>
                    <a:pt x="386" y="0"/>
                  </a:cubicBezTo>
                  <a:lnTo>
                    <a:pt x="386" y="0"/>
                  </a:lnTo>
                  <a:cubicBezTo>
                    <a:pt x="394" y="0"/>
                    <a:pt x="402" y="8"/>
                    <a:pt x="402" y="15"/>
                  </a:cubicBezTo>
                  <a:lnTo>
                    <a:pt x="402" y="15"/>
                  </a:lnTo>
                  <a:lnTo>
                    <a:pt x="402" y="15"/>
                  </a:lnTo>
                  <a:lnTo>
                    <a:pt x="402" y="15"/>
                  </a:lnTo>
                  <a:cubicBezTo>
                    <a:pt x="402" y="94"/>
                    <a:pt x="402" y="94"/>
                    <a:pt x="402" y="94"/>
                  </a:cubicBezTo>
                  <a:cubicBezTo>
                    <a:pt x="402" y="118"/>
                    <a:pt x="362" y="134"/>
                    <a:pt x="331" y="141"/>
                  </a:cubicBezTo>
                  <a:cubicBezTo>
                    <a:pt x="299" y="149"/>
                    <a:pt x="252" y="149"/>
                    <a:pt x="197" y="149"/>
                  </a:cubicBezTo>
                  <a:close/>
                  <a:moveTo>
                    <a:pt x="32" y="86"/>
                  </a:moveTo>
                  <a:lnTo>
                    <a:pt x="32" y="86"/>
                  </a:lnTo>
                  <a:cubicBezTo>
                    <a:pt x="40" y="94"/>
                    <a:pt x="47" y="102"/>
                    <a:pt x="87" y="102"/>
                  </a:cubicBezTo>
                  <a:cubicBezTo>
                    <a:pt x="118" y="110"/>
                    <a:pt x="158" y="118"/>
                    <a:pt x="197" y="118"/>
                  </a:cubicBezTo>
                  <a:cubicBezTo>
                    <a:pt x="244" y="118"/>
                    <a:pt x="284" y="110"/>
                    <a:pt x="315" y="102"/>
                  </a:cubicBezTo>
                  <a:cubicBezTo>
                    <a:pt x="347" y="102"/>
                    <a:pt x="362" y="94"/>
                    <a:pt x="362" y="86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5" y="55"/>
                    <a:pt x="347" y="63"/>
                    <a:pt x="339" y="63"/>
                  </a:cubicBezTo>
                  <a:cubicBezTo>
                    <a:pt x="307" y="71"/>
                    <a:pt x="260" y="71"/>
                    <a:pt x="213" y="71"/>
                  </a:cubicBezTo>
                  <a:cubicBezTo>
                    <a:pt x="205" y="71"/>
                    <a:pt x="197" y="71"/>
                    <a:pt x="189" y="71"/>
                  </a:cubicBezTo>
                  <a:cubicBezTo>
                    <a:pt x="142" y="71"/>
                    <a:pt x="95" y="71"/>
                    <a:pt x="63" y="63"/>
                  </a:cubicBezTo>
                  <a:cubicBezTo>
                    <a:pt x="55" y="63"/>
                    <a:pt x="40" y="55"/>
                    <a:pt x="32" y="55"/>
                  </a:cubicBezTo>
                  <a:lnTo>
                    <a:pt x="32" y="86"/>
                  </a:lnTo>
                  <a:close/>
                  <a:moveTo>
                    <a:pt x="362" y="94"/>
                  </a:moveTo>
                  <a:lnTo>
                    <a:pt x="362" y="94"/>
                  </a:lnTo>
                  <a:close/>
                  <a:moveTo>
                    <a:pt x="32" y="15"/>
                  </a:moveTo>
                  <a:lnTo>
                    <a:pt x="32" y="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4" name="Freeform 623">
              <a:extLst>
                <a:ext uri="{FF2B5EF4-FFF2-40B4-BE49-F238E27FC236}">
                  <a16:creationId xmlns:a16="http://schemas.microsoft.com/office/drawing/2014/main" id="{CFD0276F-B414-AF4B-AB52-E38BBBC3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9698" y="9683352"/>
              <a:ext cx="455626" cy="170233"/>
            </a:xfrm>
            <a:custGeom>
              <a:avLst/>
              <a:gdLst>
                <a:gd name="T0" fmla="*/ 196 w 402"/>
                <a:gd name="T1" fmla="*/ 149 h 150"/>
                <a:gd name="T2" fmla="*/ 196 w 402"/>
                <a:gd name="T3" fmla="*/ 149 h 150"/>
                <a:gd name="T4" fmla="*/ 63 w 402"/>
                <a:gd name="T5" fmla="*/ 134 h 150"/>
                <a:gd name="T6" fmla="*/ 23 w 402"/>
                <a:gd name="T7" fmla="*/ 118 h 150"/>
                <a:gd name="T8" fmla="*/ 0 w 402"/>
                <a:gd name="T9" fmla="*/ 86 h 150"/>
                <a:gd name="T10" fmla="*/ 0 w 402"/>
                <a:gd name="T11" fmla="*/ 16 h 150"/>
                <a:gd name="T12" fmla="*/ 15 w 402"/>
                <a:gd name="T13" fmla="*/ 0 h 150"/>
                <a:gd name="T14" fmla="*/ 15 w 402"/>
                <a:gd name="T15" fmla="*/ 0 h 150"/>
                <a:gd name="T16" fmla="*/ 31 w 402"/>
                <a:gd name="T17" fmla="*/ 8 h 150"/>
                <a:gd name="T18" fmla="*/ 78 w 402"/>
                <a:gd name="T19" fmla="*/ 23 h 150"/>
                <a:gd name="T20" fmla="*/ 189 w 402"/>
                <a:gd name="T21" fmla="*/ 31 h 150"/>
                <a:gd name="T22" fmla="*/ 212 w 402"/>
                <a:gd name="T23" fmla="*/ 31 h 150"/>
                <a:gd name="T24" fmla="*/ 322 w 402"/>
                <a:gd name="T25" fmla="*/ 23 h 150"/>
                <a:gd name="T26" fmla="*/ 362 w 402"/>
                <a:gd name="T27" fmla="*/ 8 h 150"/>
                <a:gd name="T28" fmla="*/ 385 w 402"/>
                <a:gd name="T29" fmla="*/ 0 h 150"/>
                <a:gd name="T30" fmla="*/ 385 w 402"/>
                <a:gd name="T31" fmla="*/ 0 h 150"/>
                <a:gd name="T32" fmla="*/ 401 w 402"/>
                <a:gd name="T33" fmla="*/ 16 h 150"/>
                <a:gd name="T34" fmla="*/ 401 w 402"/>
                <a:gd name="T35" fmla="*/ 16 h 150"/>
                <a:gd name="T36" fmla="*/ 401 w 402"/>
                <a:gd name="T37" fmla="*/ 16 h 150"/>
                <a:gd name="T38" fmla="*/ 401 w 402"/>
                <a:gd name="T39" fmla="*/ 16 h 150"/>
                <a:gd name="T40" fmla="*/ 401 w 402"/>
                <a:gd name="T41" fmla="*/ 94 h 150"/>
                <a:gd name="T42" fmla="*/ 330 w 402"/>
                <a:gd name="T43" fmla="*/ 134 h 150"/>
                <a:gd name="T44" fmla="*/ 196 w 402"/>
                <a:gd name="T45" fmla="*/ 149 h 150"/>
                <a:gd name="T46" fmla="*/ 31 w 402"/>
                <a:gd name="T47" fmla="*/ 86 h 150"/>
                <a:gd name="T48" fmla="*/ 31 w 402"/>
                <a:gd name="T49" fmla="*/ 86 h 150"/>
                <a:gd name="T50" fmla="*/ 86 w 402"/>
                <a:gd name="T51" fmla="*/ 102 h 150"/>
                <a:gd name="T52" fmla="*/ 196 w 402"/>
                <a:gd name="T53" fmla="*/ 110 h 150"/>
                <a:gd name="T54" fmla="*/ 315 w 402"/>
                <a:gd name="T55" fmla="*/ 102 h 150"/>
                <a:gd name="T56" fmla="*/ 362 w 402"/>
                <a:gd name="T57" fmla="*/ 86 h 150"/>
                <a:gd name="T58" fmla="*/ 362 w 402"/>
                <a:gd name="T59" fmla="*/ 47 h 150"/>
                <a:gd name="T60" fmla="*/ 338 w 402"/>
                <a:gd name="T61" fmla="*/ 55 h 150"/>
                <a:gd name="T62" fmla="*/ 212 w 402"/>
                <a:gd name="T63" fmla="*/ 71 h 150"/>
                <a:gd name="T64" fmla="*/ 189 w 402"/>
                <a:gd name="T65" fmla="*/ 71 h 150"/>
                <a:gd name="T66" fmla="*/ 63 w 402"/>
                <a:gd name="T67" fmla="*/ 55 h 150"/>
                <a:gd name="T68" fmla="*/ 31 w 402"/>
                <a:gd name="T69" fmla="*/ 47 h 150"/>
                <a:gd name="T70" fmla="*/ 31 w 402"/>
                <a:gd name="T71" fmla="*/ 86 h 150"/>
                <a:gd name="T72" fmla="*/ 362 w 402"/>
                <a:gd name="T73" fmla="*/ 86 h 150"/>
                <a:gd name="T74" fmla="*/ 362 w 402"/>
                <a:gd name="T75" fmla="*/ 86 h 150"/>
                <a:gd name="T76" fmla="*/ 31 w 402"/>
                <a:gd name="T77" fmla="*/ 16 h 150"/>
                <a:gd name="T78" fmla="*/ 31 w 402"/>
                <a:gd name="T79" fmla="*/ 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2" h="150">
                  <a:moveTo>
                    <a:pt x="196" y="149"/>
                  </a:moveTo>
                  <a:lnTo>
                    <a:pt x="196" y="149"/>
                  </a:lnTo>
                  <a:cubicBezTo>
                    <a:pt x="149" y="149"/>
                    <a:pt x="102" y="141"/>
                    <a:pt x="63" y="134"/>
                  </a:cubicBezTo>
                  <a:cubicBezTo>
                    <a:pt x="47" y="134"/>
                    <a:pt x="31" y="126"/>
                    <a:pt x="23" y="118"/>
                  </a:cubicBezTo>
                  <a:cubicBezTo>
                    <a:pt x="7" y="110"/>
                    <a:pt x="0" y="102"/>
                    <a:pt x="0" y="8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1" y="0"/>
                    <a:pt x="31" y="8"/>
                  </a:cubicBezTo>
                  <a:cubicBezTo>
                    <a:pt x="39" y="16"/>
                    <a:pt x="47" y="16"/>
                    <a:pt x="78" y="23"/>
                  </a:cubicBezTo>
                  <a:cubicBezTo>
                    <a:pt x="110" y="31"/>
                    <a:pt x="149" y="31"/>
                    <a:pt x="189" y="31"/>
                  </a:cubicBezTo>
                  <a:cubicBezTo>
                    <a:pt x="196" y="31"/>
                    <a:pt x="204" y="31"/>
                    <a:pt x="212" y="31"/>
                  </a:cubicBezTo>
                  <a:cubicBezTo>
                    <a:pt x="252" y="31"/>
                    <a:pt x="291" y="31"/>
                    <a:pt x="322" y="23"/>
                  </a:cubicBezTo>
                  <a:cubicBezTo>
                    <a:pt x="354" y="16"/>
                    <a:pt x="362" y="16"/>
                    <a:pt x="362" y="8"/>
                  </a:cubicBezTo>
                  <a:cubicBezTo>
                    <a:pt x="370" y="0"/>
                    <a:pt x="378" y="0"/>
                    <a:pt x="385" y="0"/>
                  </a:cubicBezTo>
                  <a:lnTo>
                    <a:pt x="385" y="0"/>
                  </a:lnTo>
                  <a:cubicBezTo>
                    <a:pt x="393" y="0"/>
                    <a:pt x="401" y="8"/>
                    <a:pt x="401" y="16"/>
                  </a:cubicBezTo>
                  <a:lnTo>
                    <a:pt x="401" y="16"/>
                  </a:lnTo>
                  <a:lnTo>
                    <a:pt x="401" y="16"/>
                  </a:lnTo>
                  <a:lnTo>
                    <a:pt x="401" y="16"/>
                  </a:lnTo>
                  <a:cubicBezTo>
                    <a:pt x="401" y="94"/>
                    <a:pt x="401" y="94"/>
                    <a:pt x="401" y="94"/>
                  </a:cubicBezTo>
                  <a:cubicBezTo>
                    <a:pt x="401" y="118"/>
                    <a:pt x="362" y="126"/>
                    <a:pt x="330" y="134"/>
                  </a:cubicBezTo>
                  <a:cubicBezTo>
                    <a:pt x="299" y="141"/>
                    <a:pt x="252" y="149"/>
                    <a:pt x="196" y="149"/>
                  </a:cubicBezTo>
                  <a:close/>
                  <a:moveTo>
                    <a:pt x="31" y="86"/>
                  </a:moveTo>
                  <a:lnTo>
                    <a:pt x="31" y="86"/>
                  </a:lnTo>
                  <a:cubicBezTo>
                    <a:pt x="39" y="86"/>
                    <a:pt x="47" y="94"/>
                    <a:pt x="86" y="102"/>
                  </a:cubicBezTo>
                  <a:cubicBezTo>
                    <a:pt x="118" y="110"/>
                    <a:pt x="157" y="110"/>
                    <a:pt x="196" y="110"/>
                  </a:cubicBezTo>
                  <a:cubicBezTo>
                    <a:pt x="244" y="110"/>
                    <a:pt x="283" y="110"/>
                    <a:pt x="315" y="102"/>
                  </a:cubicBezTo>
                  <a:cubicBezTo>
                    <a:pt x="346" y="94"/>
                    <a:pt x="362" y="86"/>
                    <a:pt x="362" y="86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54" y="55"/>
                    <a:pt x="346" y="55"/>
                    <a:pt x="338" y="55"/>
                  </a:cubicBezTo>
                  <a:cubicBezTo>
                    <a:pt x="307" y="63"/>
                    <a:pt x="259" y="71"/>
                    <a:pt x="212" y="71"/>
                  </a:cubicBezTo>
                  <a:cubicBezTo>
                    <a:pt x="204" y="71"/>
                    <a:pt x="196" y="71"/>
                    <a:pt x="189" y="71"/>
                  </a:cubicBezTo>
                  <a:cubicBezTo>
                    <a:pt x="141" y="71"/>
                    <a:pt x="94" y="63"/>
                    <a:pt x="63" y="55"/>
                  </a:cubicBezTo>
                  <a:cubicBezTo>
                    <a:pt x="55" y="55"/>
                    <a:pt x="47" y="55"/>
                    <a:pt x="31" y="47"/>
                  </a:cubicBezTo>
                  <a:lnTo>
                    <a:pt x="31" y="86"/>
                  </a:lnTo>
                  <a:close/>
                  <a:moveTo>
                    <a:pt x="362" y="86"/>
                  </a:moveTo>
                  <a:lnTo>
                    <a:pt x="362" y="86"/>
                  </a:lnTo>
                  <a:close/>
                  <a:moveTo>
                    <a:pt x="31" y="16"/>
                  </a:moveTo>
                  <a:lnTo>
                    <a:pt x="3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5" name="Freeform 624">
              <a:extLst>
                <a:ext uri="{FF2B5EF4-FFF2-40B4-BE49-F238E27FC236}">
                  <a16:creationId xmlns:a16="http://schemas.microsoft.com/office/drawing/2014/main" id="{438D767A-F6A6-6E43-9814-1D12DD6D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9698" y="9598234"/>
              <a:ext cx="455626" cy="170233"/>
            </a:xfrm>
            <a:custGeom>
              <a:avLst/>
              <a:gdLst>
                <a:gd name="T0" fmla="*/ 196 w 402"/>
                <a:gd name="T1" fmla="*/ 150 h 151"/>
                <a:gd name="T2" fmla="*/ 196 w 402"/>
                <a:gd name="T3" fmla="*/ 150 h 151"/>
                <a:gd name="T4" fmla="*/ 63 w 402"/>
                <a:gd name="T5" fmla="*/ 142 h 151"/>
                <a:gd name="T6" fmla="*/ 23 w 402"/>
                <a:gd name="T7" fmla="*/ 126 h 151"/>
                <a:gd name="T8" fmla="*/ 0 w 402"/>
                <a:gd name="T9" fmla="*/ 95 h 151"/>
                <a:gd name="T10" fmla="*/ 0 w 402"/>
                <a:gd name="T11" fmla="*/ 16 h 151"/>
                <a:gd name="T12" fmla="*/ 15 w 402"/>
                <a:gd name="T13" fmla="*/ 0 h 151"/>
                <a:gd name="T14" fmla="*/ 15 w 402"/>
                <a:gd name="T15" fmla="*/ 0 h 151"/>
                <a:gd name="T16" fmla="*/ 31 w 402"/>
                <a:gd name="T17" fmla="*/ 16 h 151"/>
                <a:gd name="T18" fmla="*/ 78 w 402"/>
                <a:gd name="T19" fmla="*/ 32 h 151"/>
                <a:gd name="T20" fmla="*/ 189 w 402"/>
                <a:gd name="T21" fmla="*/ 39 h 151"/>
                <a:gd name="T22" fmla="*/ 212 w 402"/>
                <a:gd name="T23" fmla="*/ 39 h 151"/>
                <a:gd name="T24" fmla="*/ 322 w 402"/>
                <a:gd name="T25" fmla="*/ 32 h 151"/>
                <a:gd name="T26" fmla="*/ 362 w 402"/>
                <a:gd name="T27" fmla="*/ 16 h 151"/>
                <a:gd name="T28" fmla="*/ 385 w 402"/>
                <a:gd name="T29" fmla="*/ 0 h 151"/>
                <a:gd name="T30" fmla="*/ 385 w 402"/>
                <a:gd name="T31" fmla="*/ 0 h 151"/>
                <a:gd name="T32" fmla="*/ 401 w 402"/>
                <a:gd name="T33" fmla="*/ 16 h 151"/>
                <a:gd name="T34" fmla="*/ 401 w 402"/>
                <a:gd name="T35" fmla="*/ 16 h 151"/>
                <a:gd name="T36" fmla="*/ 401 w 402"/>
                <a:gd name="T37" fmla="*/ 16 h 151"/>
                <a:gd name="T38" fmla="*/ 401 w 402"/>
                <a:gd name="T39" fmla="*/ 16 h 151"/>
                <a:gd name="T40" fmla="*/ 401 w 402"/>
                <a:gd name="T41" fmla="*/ 95 h 151"/>
                <a:gd name="T42" fmla="*/ 330 w 402"/>
                <a:gd name="T43" fmla="*/ 142 h 151"/>
                <a:gd name="T44" fmla="*/ 196 w 402"/>
                <a:gd name="T45" fmla="*/ 150 h 151"/>
                <a:gd name="T46" fmla="*/ 31 w 402"/>
                <a:gd name="T47" fmla="*/ 87 h 151"/>
                <a:gd name="T48" fmla="*/ 31 w 402"/>
                <a:gd name="T49" fmla="*/ 87 h 151"/>
                <a:gd name="T50" fmla="*/ 86 w 402"/>
                <a:gd name="T51" fmla="*/ 102 h 151"/>
                <a:gd name="T52" fmla="*/ 196 w 402"/>
                <a:gd name="T53" fmla="*/ 110 h 151"/>
                <a:gd name="T54" fmla="*/ 315 w 402"/>
                <a:gd name="T55" fmla="*/ 102 h 151"/>
                <a:gd name="T56" fmla="*/ 362 w 402"/>
                <a:gd name="T57" fmla="*/ 87 h 151"/>
                <a:gd name="T58" fmla="*/ 362 w 402"/>
                <a:gd name="T59" fmla="*/ 55 h 151"/>
                <a:gd name="T60" fmla="*/ 338 w 402"/>
                <a:gd name="T61" fmla="*/ 63 h 151"/>
                <a:gd name="T62" fmla="*/ 212 w 402"/>
                <a:gd name="T63" fmla="*/ 71 h 151"/>
                <a:gd name="T64" fmla="*/ 189 w 402"/>
                <a:gd name="T65" fmla="*/ 71 h 151"/>
                <a:gd name="T66" fmla="*/ 63 w 402"/>
                <a:gd name="T67" fmla="*/ 63 h 151"/>
                <a:gd name="T68" fmla="*/ 31 w 402"/>
                <a:gd name="T69" fmla="*/ 55 h 151"/>
                <a:gd name="T70" fmla="*/ 31 w 402"/>
                <a:gd name="T71" fmla="*/ 87 h 151"/>
                <a:gd name="T72" fmla="*/ 362 w 402"/>
                <a:gd name="T73" fmla="*/ 95 h 151"/>
                <a:gd name="T74" fmla="*/ 362 w 402"/>
                <a:gd name="T75" fmla="*/ 95 h 151"/>
                <a:gd name="T76" fmla="*/ 31 w 402"/>
                <a:gd name="T77" fmla="*/ 16 h 151"/>
                <a:gd name="T78" fmla="*/ 31 w 402"/>
                <a:gd name="T79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2" h="151">
                  <a:moveTo>
                    <a:pt x="196" y="150"/>
                  </a:moveTo>
                  <a:lnTo>
                    <a:pt x="196" y="150"/>
                  </a:lnTo>
                  <a:cubicBezTo>
                    <a:pt x="149" y="150"/>
                    <a:pt x="102" y="142"/>
                    <a:pt x="63" y="142"/>
                  </a:cubicBezTo>
                  <a:cubicBezTo>
                    <a:pt x="47" y="134"/>
                    <a:pt x="31" y="126"/>
                    <a:pt x="23" y="126"/>
                  </a:cubicBezTo>
                  <a:cubicBezTo>
                    <a:pt x="7" y="118"/>
                    <a:pt x="0" y="102"/>
                    <a:pt x="0" y="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1" y="8"/>
                    <a:pt x="31" y="16"/>
                  </a:cubicBezTo>
                  <a:cubicBezTo>
                    <a:pt x="39" y="16"/>
                    <a:pt x="47" y="24"/>
                    <a:pt x="78" y="32"/>
                  </a:cubicBezTo>
                  <a:cubicBezTo>
                    <a:pt x="110" y="32"/>
                    <a:pt x="149" y="39"/>
                    <a:pt x="189" y="39"/>
                  </a:cubicBezTo>
                  <a:cubicBezTo>
                    <a:pt x="196" y="39"/>
                    <a:pt x="204" y="39"/>
                    <a:pt x="212" y="39"/>
                  </a:cubicBezTo>
                  <a:cubicBezTo>
                    <a:pt x="252" y="39"/>
                    <a:pt x="291" y="32"/>
                    <a:pt x="322" y="32"/>
                  </a:cubicBezTo>
                  <a:cubicBezTo>
                    <a:pt x="354" y="24"/>
                    <a:pt x="362" y="16"/>
                    <a:pt x="362" y="16"/>
                  </a:cubicBezTo>
                  <a:cubicBezTo>
                    <a:pt x="370" y="8"/>
                    <a:pt x="378" y="0"/>
                    <a:pt x="385" y="0"/>
                  </a:cubicBezTo>
                  <a:lnTo>
                    <a:pt x="385" y="0"/>
                  </a:lnTo>
                  <a:cubicBezTo>
                    <a:pt x="393" y="0"/>
                    <a:pt x="401" y="8"/>
                    <a:pt x="401" y="16"/>
                  </a:cubicBezTo>
                  <a:lnTo>
                    <a:pt x="401" y="16"/>
                  </a:lnTo>
                  <a:lnTo>
                    <a:pt x="401" y="16"/>
                  </a:lnTo>
                  <a:lnTo>
                    <a:pt x="401" y="16"/>
                  </a:lnTo>
                  <a:cubicBezTo>
                    <a:pt x="401" y="95"/>
                    <a:pt x="401" y="95"/>
                    <a:pt x="401" y="95"/>
                  </a:cubicBezTo>
                  <a:cubicBezTo>
                    <a:pt x="401" y="118"/>
                    <a:pt x="362" y="134"/>
                    <a:pt x="330" y="142"/>
                  </a:cubicBezTo>
                  <a:cubicBezTo>
                    <a:pt x="299" y="142"/>
                    <a:pt x="252" y="150"/>
                    <a:pt x="196" y="150"/>
                  </a:cubicBezTo>
                  <a:close/>
                  <a:moveTo>
                    <a:pt x="31" y="87"/>
                  </a:moveTo>
                  <a:lnTo>
                    <a:pt x="31" y="87"/>
                  </a:lnTo>
                  <a:cubicBezTo>
                    <a:pt x="39" y="95"/>
                    <a:pt x="47" y="102"/>
                    <a:pt x="86" y="102"/>
                  </a:cubicBezTo>
                  <a:cubicBezTo>
                    <a:pt x="118" y="110"/>
                    <a:pt x="157" y="110"/>
                    <a:pt x="196" y="110"/>
                  </a:cubicBezTo>
                  <a:cubicBezTo>
                    <a:pt x="244" y="110"/>
                    <a:pt x="283" y="110"/>
                    <a:pt x="315" y="102"/>
                  </a:cubicBezTo>
                  <a:cubicBezTo>
                    <a:pt x="346" y="102"/>
                    <a:pt x="362" y="95"/>
                    <a:pt x="362" y="87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4" y="55"/>
                    <a:pt x="346" y="63"/>
                    <a:pt x="338" y="63"/>
                  </a:cubicBezTo>
                  <a:cubicBezTo>
                    <a:pt x="307" y="71"/>
                    <a:pt x="259" y="71"/>
                    <a:pt x="212" y="71"/>
                  </a:cubicBezTo>
                  <a:cubicBezTo>
                    <a:pt x="204" y="71"/>
                    <a:pt x="196" y="71"/>
                    <a:pt x="189" y="71"/>
                  </a:cubicBezTo>
                  <a:cubicBezTo>
                    <a:pt x="141" y="71"/>
                    <a:pt x="94" y="71"/>
                    <a:pt x="63" y="63"/>
                  </a:cubicBezTo>
                  <a:cubicBezTo>
                    <a:pt x="55" y="63"/>
                    <a:pt x="47" y="55"/>
                    <a:pt x="31" y="55"/>
                  </a:cubicBezTo>
                  <a:lnTo>
                    <a:pt x="31" y="87"/>
                  </a:lnTo>
                  <a:close/>
                  <a:moveTo>
                    <a:pt x="362" y="95"/>
                  </a:moveTo>
                  <a:lnTo>
                    <a:pt x="362" y="95"/>
                  </a:lnTo>
                  <a:close/>
                  <a:moveTo>
                    <a:pt x="31" y="16"/>
                  </a:moveTo>
                  <a:lnTo>
                    <a:pt x="3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6" name="Freeform 625">
              <a:extLst>
                <a:ext uri="{FF2B5EF4-FFF2-40B4-BE49-F238E27FC236}">
                  <a16:creationId xmlns:a16="http://schemas.microsoft.com/office/drawing/2014/main" id="{410B97F6-9056-5647-8089-9DCB86CF4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9698" y="9473064"/>
              <a:ext cx="455626" cy="125170"/>
            </a:xfrm>
            <a:custGeom>
              <a:avLst/>
              <a:gdLst>
                <a:gd name="T0" fmla="*/ 196 w 402"/>
                <a:gd name="T1" fmla="*/ 110 h 111"/>
                <a:gd name="T2" fmla="*/ 196 w 402"/>
                <a:gd name="T3" fmla="*/ 110 h 111"/>
                <a:gd name="T4" fmla="*/ 189 w 402"/>
                <a:gd name="T5" fmla="*/ 110 h 111"/>
                <a:gd name="T6" fmla="*/ 63 w 402"/>
                <a:gd name="T7" fmla="*/ 94 h 111"/>
                <a:gd name="T8" fmla="*/ 0 w 402"/>
                <a:gd name="T9" fmla="*/ 55 h 111"/>
                <a:gd name="T10" fmla="*/ 63 w 402"/>
                <a:gd name="T11" fmla="*/ 8 h 111"/>
                <a:gd name="T12" fmla="*/ 196 w 402"/>
                <a:gd name="T13" fmla="*/ 0 h 111"/>
                <a:gd name="T14" fmla="*/ 330 w 402"/>
                <a:gd name="T15" fmla="*/ 8 h 111"/>
                <a:gd name="T16" fmla="*/ 378 w 402"/>
                <a:gd name="T17" fmla="*/ 23 h 111"/>
                <a:gd name="T18" fmla="*/ 401 w 402"/>
                <a:gd name="T19" fmla="*/ 55 h 111"/>
                <a:gd name="T20" fmla="*/ 338 w 402"/>
                <a:gd name="T21" fmla="*/ 94 h 111"/>
                <a:gd name="T22" fmla="*/ 212 w 402"/>
                <a:gd name="T23" fmla="*/ 110 h 111"/>
                <a:gd name="T24" fmla="*/ 196 w 402"/>
                <a:gd name="T25" fmla="*/ 110 h 111"/>
                <a:gd name="T26" fmla="*/ 39 w 402"/>
                <a:gd name="T27" fmla="*/ 55 h 111"/>
                <a:gd name="T28" fmla="*/ 39 w 402"/>
                <a:gd name="T29" fmla="*/ 55 h 111"/>
                <a:gd name="T30" fmla="*/ 78 w 402"/>
                <a:gd name="T31" fmla="*/ 63 h 111"/>
                <a:gd name="T32" fmla="*/ 189 w 402"/>
                <a:gd name="T33" fmla="*/ 71 h 111"/>
                <a:gd name="T34" fmla="*/ 212 w 402"/>
                <a:gd name="T35" fmla="*/ 71 h 111"/>
                <a:gd name="T36" fmla="*/ 322 w 402"/>
                <a:gd name="T37" fmla="*/ 63 h 111"/>
                <a:gd name="T38" fmla="*/ 354 w 402"/>
                <a:gd name="T39" fmla="*/ 55 h 111"/>
                <a:gd name="T40" fmla="*/ 315 w 402"/>
                <a:gd name="T41" fmla="*/ 39 h 111"/>
                <a:gd name="T42" fmla="*/ 196 w 402"/>
                <a:gd name="T43" fmla="*/ 31 h 111"/>
                <a:gd name="T44" fmla="*/ 86 w 402"/>
                <a:gd name="T45" fmla="*/ 39 h 111"/>
                <a:gd name="T46" fmla="*/ 39 w 402"/>
                <a:gd name="T47" fmla="*/ 55 h 111"/>
                <a:gd name="T48" fmla="*/ 370 w 402"/>
                <a:gd name="T49" fmla="*/ 55 h 111"/>
                <a:gd name="T50" fmla="*/ 370 w 402"/>
                <a:gd name="T51" fmla="*/ 5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2" h="111">
                  <a:moveTo>
                    <a:pt x="196" y="110"/>
                  </a:moveTo>
                  <a:lnTo>
                    <a:pt x="196" y="110"/>
                  </a:lnTo>
                  <a:lnTo>
                    <a:pt x="189" y="110"/>
                  </a:lnTo>
                  <a:cubicBezTo>
                    <a:pt x="141" y="110"/>
                    <a:pt x="94" y="102"/>
                    <a:pt x="63" y="94"/>
                  </a:cubicBezTo>
                  <a:cubicBezTo>
                    <a:pt x="31" y="86"/>
                    <a:pt x="0" y="79"/>
                    <a:pt x="0" y="55"/>
                  </a:cubicBezTo>
                  <a:cubicBezTo>
                    <a:pt x="0" y="23"/>
                    <a:pt x="39" y="16"/>
                    <a:pt x="63" y="8"/>
                  </a:cubicBezTo>
                  <a:cubicBezTo>
                    <a:pt x="102" y="0"/>
                    <a:pt x="149" y="0"/>
                    <a:pt x="196" y="0"/>
                  </a:cubicBezTo>
                  <a:cubicBezTo>
                    <a:pt x="252" y="0"/>
                    <a:pt x="299" y="0"/>
                    <a:pt x="330" y="8"/>
                  </a:cubicBezTo>
                  <a:cubicBezTo>
                    <a:pt x="354" y="8"/>
                    <a:pt x="370" y="16"/>
                    <a:pt x="378" y="23"/>
                  </a:cubicBezTo>
                  <a:cubicBezTo>
                    <a:pt x="393" y="31"/>
                    <a:pt x="401" y="39"/>
                    <a:pt x="401" y="55"/>
                  </a:cubicBezTo>
                  <a:cubicBezTo>
                    <a:pt x="401" y="79"/>
                    <a:pt x="362" y="86"/>
                    <a:pt x="338" y="94"/>
                  </a:cubicBezTo>
                  <a:cubicBezTo>
                    <a:pt x="307" y="102"/>
                    <a:pt x="259" y="110"/>
                    <a:pt x="212" y="110"/>
                  </a:cubicBezTo>
                  <a:cubicBezTo>
                    <a:pt x="212" y="110"/>
                    <a:pt x="204" y="110"/>
                    <a:pt x="196" y="110"/>
                  </a:cubicBezTo>
                  <a:close/>
                  <a:moveTo>
                    <a:pt x="39" y="55"/>
                  </a:moveTo>
                  <a:lnTo>
                    <a:pt x="39" y="55"/>
                  </a:lnTo>
                  <a:cubicBezTo>
                    <a:pt x="47" y="55"/>
                    <a:pt x="63" y="55"/>
                    <a:pt x="78" y="63"/>
                  </a:cubicBezTo>
                  <a:cubicBezTo>
                    <a:pt x="110" y="71"/>
                    <a:pt x="149" y="71"/>
                    <a:pt x="189" y="71"/>
                  </a:cubicBezTo>
                  <a:cubicBezTo>
                    <a:pt x="196" y="71"/>
                    <a:pt x="204" y="71"/>
                    <a:pt x="212" y="71"/>
                  </a:cubicBezTo>
                  <a:cubicBezTo>
                    <a:pt x="252" y="71"/>
                    <a:pt x="291" y="71"/>
                    <a:pt x="322" y="63"/>
                  </a:cubicBezTo>
                  <a:cubicBezTo>
                    <a:pt x="338" y="55"/>
                    <a:pt x="354" y="55"/>
                    <a:pt x="354" y="55"/>
                  </a:cubicBezTo>
                  <a:cubicBezTo>
                    <a:pt x="354" y="47"/>
                    <a:pt x="338" y="47"/>
                    <a:pt x="315" y="39"/>
                  </a:cubicBezTo>
                  <a:cubicBezTo>
                    <a:pt x="283" y="31"/>
                    <a:pt x="244" y="31"/>
                    <a:pt x="196" y="31"/>
                  </a:cubicBezTo>
                  <a:cubicBezTo>
                    <a:pt x="157" y="31"/>
                    <a:pt x="118" y="31"/>
                    <a:pt x="86" y="39"/>
                  </a:cubicBezTo>
                  <a:cubicBezTo>
                    <a:pt x="63" y="47"/>
                    <a:pt x="47" y="47"/>
                    <a:pt x="39" y="55"/>
                  </a:cubicBezTo>
                  <a:close/>
                  <a:moveTo>
                    <a:pt x="370" y="55"/>
                  </a:moveTo>
                  <a:lnTo>
                    <a:pt x="370" y="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7" name="Freeform 626">
              <a:extLst>
                <a:ext uri="{FF2B5EF4-FFF2-40B4-BE49-F238E27FC236}">
                  <a16:creationId xmlns:a16="http://schemas.microsoft.com/office/drawing/2014/main" id="{BF90B8F9-4300-E04B-BB8A-6687EBA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9698" y="9508111"/>
              <a:ext cx="455626" cy="170233"/>
            </a:xfrm>
            <a:custGeom>
              <a:avLst/>
              <a:gdLst>
                <a:gd name="T0" fmla="*/ 196 w 402"/>
                <a:gd name="T1" fmla="*/ 150 h 151"/>
                <a:gd name="T2" fmla="*/ 196 w 402"/>
                <a:gd name="T3" fmla="*/ 150 h 151"/>
                <a:gd name="T4" fmla="*/ 63 w 402"/>
                <a:gd name="T5" fmla="*/ 142 h 151"/>
                <a:gd name="T6" fmla="*/ 23 w 402"/>
                <a:gd name="T7" fmla="*/ 126 h 151"/>
                <a:gd name="T8" fmla="*/ 0 w 402"/>
                <a:gd name="T9" fmla="*/ 95 h 151"/>
                <a:gd name="T10" fmla="*/ 0 w 402"/>
                <a:gd name="T11" fmla="*/ 24 h 151"/>
                <a:gd name="T12" fmla="*/ 15 w 402"/>
                <a:gd name="T13" fmla="*/ 0 h 151"/>
                <a:gd name="T14" fmla="*/ 15 w 402"/>
                <a:gd name="T15" fmla="*/ 0 h 151"/>
                <a:gd name="T16" fmla="*/ 31 w 402"/>
                <a:gd name="T17" fmla="*/ 16 h 151"/>
                <a:gd name="T18" fmla="*/ 78 w 402"/>
                <a:gd name="T19" fmla="*/ 32 h 151"/>
                <a:gd name="T20" fmla="*/ 189 w 402"/>
                <a:gd name="T21" fmla="*/ 40 h 151"/>
                <a:gd name="T22" fmla="*/ 212 w 402"/>
                <a:gd name="T23" fmla="*/ 40 h 151"/>
                <a:gd name="T24" fmla="*/ 322 w 402"/>
                <a:gd name="T25" fmla="*/ 32 h 151"/>
                <a:gd name="T26" fmla="*/ 362 w 402"/>
                <a:gd name="T27" fmla="*/ 16 h 151"/>
                <a:gd name="T28" fmla="*/ 385 w 402"/>
                <a:gd name="T29" fmla="*/ 0 h 151"/>
                <a:gd name="T30" fmla="*/ 385 w 402"/>
                <a:gd name="T31" fmla="*/ 0 h 151"/>
                <a:gd name="T32" fmla="*/ 401 w 402"/>
                <a:gd name="T33" fmla="*/ 24 h 151"/>
                <a:gd name="T34" fmla="*/ 401 w 402"/>
                <a:gd name="T35" fmla="*/ 24 h 151"/>
                <a:gd name="T36" fmla="*/ 401 w 402"/>
                <a:gd name="T37" fmla="*/ 24 h 151"/>
                <a:gd name="T38" fmla="*/ 401 w 402"/>
                <a:gd name="T39" fmla="*/ 24 h 151"/>
                <a:gd name="T40" fmla="*/ 401 w 402"/>
                <a:gd name="T41" fmla="*/ 95 h 151"/>
                <a:gd name="T42" fmla="*/ 330 w 402"/>
                <a:gd name="T43" fmla="*/ 142 h 151"/>
                <a:gd name="T44" fmla="*/ 196 w 402"/>
                <a:gd name="T45" fmla="*/ 150 h 151"/>
                <a:gd name="T46" fmla="*/ 31 w 402"/>
                <a:gd name="T47" fmla="*/ 95 h 151"/>
                <a:gd name="T48" fmla="*/ 31 w 402"/>
                <a:gd name="T49" fmla="*/ 95 h 151"/>
                <a:gd name="T50" fmla="*/ 86 w 402"/>
                <a:gd name="T51" fmla="*/ 111 h 151"/>
                <a:gd name="T52" fmla="*/ 196 w 402"/>
                <a:gd name="T53" fmla="*/ 118 h 151"/>
                <a:gd name="T54" fmla="*/ 315 w 402"/>
                <a:gd name="T55" fmla="*/ 111 h 151"/>
                <a:gd name="T56" fmla="*/ 362 w 402"/>
                <a:gd name="T57" fmla="*/ 95 h 151"/>
                <a:gd name="T58" fmla="*/ 362 w 402"/>
                <a:gd name="T59" fmla="*/ 55 h 151"/>
                <a:gd name="T60" fmla="*/ 338 w 402"/>
                <a:gd name="T61" fmla="*/ 63 h 151"/>
                <a:gd name="T62" fmla="*/ 212 w 402"/>
                <a:gd name="T63" fmla="*/ 79 h 151"/>
                <a:gd name="T64" fmla="*/ 189 w 402"/>
                <a:gd name="T65" fmla="*/ 79 h 151"/>
                <a:gd name="T66" fmla="*/ 63 w 402"/>
                <a:gd name="T67" fmla="*/ 63 h 151"/>
                <a:gd name="T68" fmla="*/ 31 w 402"/>
                <a:gd name="T69" fmla="*/ 55 h 151"/>
                <a:gd name="T70" fmla="*/ 31 w 402"/>
                <a:gd name="T71" fmla="*/ 95 h 151"/>
                <a:gd name="T72" fmla="*/ 362 w 402"/>
                <a:gd name="T73" fmla="*/ 95 h 151"/>
                <a:gd name="T74" fmla="*/ 362 w 402"/>
                <a:gd name="T75" fmla="*/ 95 h 151"/>
                <a:gd name="T76" fmla="*/ 31 w 402"/>
                <a:gd name="T77" fmla="*/ 24 h 151"/>
                <a:gd name="T78" fmla="*/ 31 w 402"/>
                <a:gd name="T79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2" h="151">
                  <a:moveTo>
                    <a:pt x="196" y="150"/>
                  </a:moveTo>
                  <a:lnTo>
                    <a:pt x="196" y="150"/>
                  </a:lnTo>
                  <a:cubicBezTo>
                    <a:pt x="149" y="150"/>
                    <a:pt x="102" y="150"/>
                    <a:pt x="63" y="142"/>
                  </a:cubicBezTo>
                  <a:cubicBezTo>
                    <a:pt x="47" y="134"/>
                    <a:pt x="31" y="134"/>
                    <a:pt x="23" y="126"/>
                  </a:cubicBezTo>
                  <a:cubicBezTo>
                    <a:pt x="7" y="118"/>
                    <a:pt x="0" y="111"/>
                    <a:pt x="0" y="9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7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1" y="8"/>
                    <a:pt x="31" y="16"/>
                  </a:cubicBezTo>
                  <a:cubicBezTo>
                    <a:pt x="39" y="16"/>
                    <a:pt x="47" y="24"/>
                    <a:pt x="78" y="32"/>
                  </a:cubicBezTo>
                  <a:cubicBezTo>
                    <a:pt x="110" y="40"/>
                    <a:pt x="149" y="40"/>
                    <a:pt x="189" y="40"/>
                  </a:cubicBezTo>
                  <a:cubicBezTo>
                    <a:pt x="196" y="40"/>
                    <a:pt x="204" y="40"/>
                    <a:pt x="212" y="40"/>
                  </a:cubicBezTo>
                  <a:cubicBezTo>
                    <a:pt x="252" y="40"/>
                    <a:pt x="291" y="40"/>
                    <a:pt x="322" y="32"/>
                  </a:cubicBezTo>
                  <a:cubicBezTo>
                    <a:pt x="354" y="24"/>
                    <a:pt x="362" y="16"/>
                    <a:pt x="362" y="16"/>
                  </a:cubicBezTo>
                  <a:cubicBezTo>
                    <a:pt x="370" y="8"/>
                    <a:pt x="378" y="0"/>
                    <a:pt x="385" y="0"/>
                  </a:cubicBezTo>
                  <a:lnTo>
                    <a:pt x="385" y="0"/>
                  </a:lnTo>
                  <a:cubicBezTo>
                    <a:pt x="393" y="0"/>
                    <a:pt x="401" y="8"/>
                    <a:pt x="401" y="24"/>
                  </a:cubicBezTo>
                  <a:lnTo>
                    <a:pt x="401" y="24"/>
                  </a:lnTo>
                  <a:lnTo>
                    <a:pt x="401" y="24"/>
                  </a:lnTo>
                  <a:lnTo>
                    <a:pt x="401" y="24"/>
                  </a:lnTo>
                  <a:cubicBezTo>
                    <a:pt x="401" y="95"/>
                    <a:pt x="401" y="95"/>
                    <a:pt x="401" y="95"/>
                  </a:cubicBezTo>
                  <a:cubicBezTo>
                    <a:pt x="401" y="126"/>
                    <a:pt x="362" y="134"/>
                    <a:pt x="330" y="142"/>
                  </a:cubicBezTo>
                  <a:cubicBezTo>
                    <a:pt x="299" y="150"/>
                    <a:pt x="252" y="150"/>
                    <a:pt x="196" y="150"/>
                  </a:cubicBezTo>
                  <a:close/>
                  <a:moveTo>
                    <a:pt x="31" y="95"/>
                  </a:moveTo>
                  <a:lnTo>
                    <a:pt x="31" y="95"/>
                  </a:lnTo>
                  <a:cubicBezTo>
                    <a:pt x="39" y="95"/>
                    <a:pt x="47" y="103"/>
                    <a:pt x="86" y="111"/>
                  </a:cubicBezTo>
                  <a:cubicBezTo>
                    <a:pt x="118" y="111"/>
                    <a:pt x="157" y="118"/>
                    <a:pt x="196" y="118"/>
                  </a:cubicBezTo>
                  <a:cubicBezTo>
                    <a:pt x="244" y="118"/>
                    <a:pt x="283" y="111"/>
                    <a:pt x="315" y="111"/>
                  </a:cubicBezTo>
                  <a:cubicBezTo>
                    <a:pt x="346" y="103"/>
                    <a:pt x="362" y="95"/>
                    <a:pt x="362" y="95"/>
                  </a:cubicBezTo>
                  <a:cubicBezTo>
                    <a:pt x="362" y="55"/>
                    <a:pt x="362" y="55"/>
                    <a:pt x="362" y="55"/>
                  </a:cubicBezTo>
                  <a:cubicBezTo>
                    <a:pt x="354" y="63"/>
                    <a:pt x="346" y="63"/>
                    <a:pt x="338" y="63"/>
                  </a:cubicBezTo>
                  <a:cubicBezTo>
                    <a:pt x="307" y="71"/>
                    <a:pt x="259" y="79"/>
                    <a:pt x="212" y="79"/>
                  </a:cubicBezTo>
                  <a:cubicBezTo>
                    <a:pt x="204" y="79"/>
                    <a:pt x="196" y="79"/>
                    <a:pt x="189" y="79"/>
                  </a:cubicBezTo>
                  <a:cubicBezTo>
                    <a:pt x="141" y="79"/>
                    <a:pt x="94" y="71"/>
                    <a:pt x="63" y="63"/>
                  </a:cubicBezTo>
                  <a:cubicBezTo>
                    <a:pt x="55" y="63"/>
                    <a:pt x="47" y="63"/>
                    <a:pt x="31" y="55"/>
                  </a:cubicBezTo>
                  <a:lnTo>
                    <a:pt x="31" y="95"/>
                  </a:lnTo>
                  <a:close/>
                  <a:moveTo>
                    <a:pt x="362" y="95"/>
                  </a:moveTo>
                  <a:lnTo>
                    <a:pt x="362" y="95"/>
                  </a:lnTo>
                  <a:close/>
                  <a:moveTo>
                    <a:pt x="31" y="24"/>
                  </a:moveTo>
                  <a:lnTo>
                    <a:pt x="3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8" name="Freeform 627">
              <a:extLst>
                <a:ext uri="{FF2B5EF4-FFF2-40B4-BE49-F238E27FC236}">
                  <a16:creationId xmlns:a16="http://schemas.microsoft.com/office/drawing/2014/main" id="{75413E8D-DF37-4F47-BD2A-B845953F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612" y="6849469"/>
              <a:ext cx="625856" cy="625856"/>
            </a:xfrm>
            <a:custGeom>
              <a:avLst/>
              <a:gdLst>
                <a:gd name="T0" fmla="*/ 276 w 552"/>
                <a:gd name="T1" fmla="*/ 551 h 552"/>
                <a:gd name="T2" fmla="*/ 276 w 552"/>
                <a:gd name="T3" fmla="*/ 551 h 552"/>
                <a:gd name="T4" fmla="*/ 79 w 552"/>
                <a:gd name="T5" fmla="*/ 472 h 552"/>
                <a:gd name="T6" fmla="*/ 0 w 552"/>
                <a:gd name="T7" fmla="*/ 275 h 552"/>
                <a:gd name="T8" fmla="*/ 79 w 552"/>
                <a:gd name="T9" fmla="*/ 79 h 552"/>
                <a:gd name="T10" fmla="*/ 276 w 552"/>
                <a:gd name="T11" fmla="*/ 0 h 552"/>
                <a:gd name="T12" fmla="*/ 473 w 552"/>
                <a:gd name="T13" fmla="*/ 79 h 552"/>
                <a:gd name="T14" fmla="*/ 551 w 552"/>
                <a:gd name="T15" fmla="*/ 275 h 552"/>
                <a:gd name="T16" fmla="*/ 473 w 552"/>
                <a:gd name="T17" fmla="*/ 472 h 552"/>
                <a:gd name="T18" fmla="*/ 276 w 552"/>
                <a:gd name="T19" fmla="*/ 551 h 552"/>
                <a:gd name="T20" fmla="*/ 276 w 552"/>
                <a:gd name="T21" fmla="*/ 31 h 552"/>
                <a:gd name="T22" fmla="*/ 276 w 552"/>
                <a:gd name="T23" fmla="*/ 31 h 552"/>
                <a:gd name="T24" fmla="*/ 32 w 552"/>
                <a:gd name="T25" fmla="*/ 275 h 552"/>
                <a:gd name="T26" fmla="*/ 276 w 552"/>
                <a:gd name="T27" fmla="*/ 520 h 552"/>
                <a:gd name="T28" fmla="*/ 520 w 552"/>
                <a:gd name="T29" fmla="*/ 275 h 552"/>
                <a:gd name="T30" fmla="*/ 276 w 552"/>
                <a:gd name="T31" fmla="*/ 3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2" h="552">
                  <a:moveTo>
                    <a:pt x="276" y="551"/>
                  </a:moveTo>
                  <a:lnTo>
                    <a:pt x="276" y="551"/>
                  </a:lnTo>
                  <a:cubicBezTo>
                    <a:pt x="197" y="551"/>
                    <a:pt x="134" y="527"/>
                    <a:pt x="79" y="472"/>
                  </a:cubicBezTo>
                  <a:cubicBezTo>
                    <a:pt x="24" y="417"/>
                    <a:pt x="0" y="346"/>
                    <a:pt x="0" y="275"/>
                  </a:cubicBezTo>
                  <a:cubicBezTo>
                    <a:pt x="0" y="205"/>
                    <a:pt x="24" y="134"/>
                    <a:pt x="79" y="79"/>
                  </a:cubicBezTo>
                  <a:cubicBezTo>
                    <a:pt x="134" y="23"/>
                    <a:pt x="197" y="0"/>
                    <a:pt x="276" y="0"/>
                  </a:cubicBezTo>
                  <a:cubicBezTo>
                    <a:pt x="347" y="0"/>
                    <a:pt x="418" y="23"/>
                    <a:pt x="473" y="79"/>
                  </a:cubicBezTo>
                  <a:cubicBezTo>
                    <a:pt x="520" y="134"/>
                    <a:pt x="551" y="205"/>
                    <a:pt x="551" y="275"/>
                  </a:cubicBezTo>
                  <a:cubicBezTo>
                    <a:pt x="551" y="346"/>
                    <a:pt x="520" y="417"/>
                    <a:pt x="473" y="472"/>
                  </a:cubicBezTo>
                  <a:cubicBezTo>
                    <a:pt x="418" y="527"/>
                    <a:pt x="347" y="551"/>
                    <a:pt x="276" y="551"/>
                  </a:cubicBezTo>
                  <a:close/>
                  <a:moveTo>
                    <a:pt x="276" y="31"/>
                  </a:moveTo>
                  <a:lnTo>
                    <a:pt x="276" y="31"/>
                  </a:lnTo>
                  <a:cubicBezTo>
                    <a:pt x="142" y="31"/>
                    <a:pt x="32" y="142"/>
                    <a:pt x="32" y="275"/>
                  </a:cubicBezTo>
                  <a:cubicBezTo>
                    <a:pt x="32" y="409"/>
                    <a:pt x="142" y="520"/>
                    <a:pt x="276" y="520"/>
                  </a:cubicBezTo>
                  <a:cubicBezTo>
                    <a:pt x="410" y="520"/>
                    <a:pt x="520" y="409"/>
                    <a:pt x="520" y="275"/>
                  </a:cubicBezTo>
                  <a:cubicBezTo>
                    <a:pt x="520" y="142"/>
                    <a:pt x="410" y="31"/>
                    <a:pt x="276" y="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9" name="Freeform 628">
              <a:extLst>
                <a:ext uri="{FF2B5EF4-FFF2-40B4-BE49-F238E27FC236}">
                  <a16:creationId xmlns:a16="http://schemas.microsoft.com/office/drawing/2014/main" id="{DB2A9F3E-D730-1A47-BD8D-631D4D29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5735" y="6924571"/>
              <a:ext cx="450617" cy="110151"/>
            </a:xfrm>
            <a:custGeom>
              <a:avLst/>
              <a:gdLst>
                <a:gd name="T0" fmla="*/ 197 w 395"/>
                <a:gd name="T1" fmla="*/ 94 h 95"/>
                <a:gd name="T2" fmla="*/ 197 w 395"/>
                <a:gd name="T3" fmla="*/ 94 h 95"/>
                <a:gd name="T4" fmla="*/ 197 w 395"/>
                <a:gd name="T5" fmla="*/ 94 h 95"/>
                <a:gd name="T6" fmla="*/ 8 w 395"/>
                <a:gd name="T7" fmla="*/ 31 h 95"/>
                <a:gd name="T8" fmla="*/ 8 w 395"/>
                <a:gd name="T9" fmla="*/ 8 h 95"/>
                <a:gd name="T10" fmla="*/ 31 w 395"/>
                <a:gd name="T11" fmla="*/ 8 h 95"/>
                <a:gd name="T12" fmla="*/ 197 w 395"/>
                <a:gd name="T13" fmla="*/ 63 h 95"/>
                <a:gd name="T14" fmla="*/ 362 w 395"/>
                <a:gd name="T15" fmla="*/ 8 h 95"/>
                <a:gd name="T16" fmla="*/ 386 w 395"/>
                <a:gd name="T17" fmla="*/ 16 h 95"/>
                <a:gd name="T18" fmla="*/ 386 w 395"/>
                <a:gd name="T19" fmla="*/ 39 h 95"/>
                <a:gd name="T20" fmla="*/ 197 w 395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5" h="95">
                  <a:moveTo>
                    <a:pt x="197" y="94"/>
                  </a:moveTo>
                  <a:lnTo>
                    <a:pt x="197" y="94"/>
                  </a:lnTo>
                  <a:lnTo>
                    <a:pt x="197" y="94"/>
                  </a:lnTo>
                  <a:cubicBezTo>
                    <a:pt x="126" y="94"/>
                    <a:pt x="63" y="71"/>
                    <a:pt x="8" y="31"/>
                  </a:cubicBezTo>
                  <a:cubicBezTo>
                    <a:pt x="0" y="31"/>
                    <a:pt x="0" y="16"/>
                    <a:pt x="8" y="8"/>
                  </a:cubicBezTo>
                  <a:cubicBezTo>
                    <a:pt x="8" y="0"/>
                    <a:pt x="24" y="0"/>
                    <a:pt x="31" y="8"/>
                  </a:cubicBezTo>
                  <a:cubicBezTo>
                    <a:pt x="79" y="39"/>
                    <a:pt x="134" y="63"/>
                    <a:pt x="197" y="63"/>
                  </a:cubicBezTo>
                  <a:cubicBezTo>
                    <a:pt x="252" y="63"/>
                    <a:pt x="315" y="47"/>
                    <a:pt x="362" y="8"/>
                  </a:cubicBezTo>
                  <a:cubicBezTo>
                    <a:pt x="370" y="8"/>
                    <a:pt x="378" y="8"/>
                    <a:pt x="386" y="16"/>
                  </a:cubicBezTo>
                  <a:cubicBezTo>
                    <a:pt x="394" y="23"/>
                    <a:pt x="394" y="31"/>
                    <a:pt x="386" y="39"/>
                  </a:cubicBezTo>
                  <a:cubicBezTo>
                    <a:pt x="331" y="79"/>
                    <a:pt x="268" y="94"/>
                    <a:pt x="197" y="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0" name="Freeform 629">
              <a:extLst>
                <a:ext uri="{FF2B5EF4-FFF2-40B4-BE49-F238E27FC236}">
                  <a16:creationId xmlns:a16="http://schemas.microsoft.com/office/drawing/2014/main" id="{80579522-B79F-D44D-9CF3-2149F0223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5735" y="7300087"/>
              <a:ext cx="450617" cy="110151"/>
            </a:xfrm>
            <a:custGeom>
              <a:avLst/>
              <a:gdLst>
                <a:gd name="T0" fmla="*/ 370 w 395"/>
                <a:gd name="T1" fmla="*/ 94 h 95"/>
                <a:gd name="T2" fmla="*/ 370 w 395"/>
                <a:gd name="T3" fmla="*/ 94 h 95"/>
                <a:gd name="T4" fmla="*/ 362 w 395"/>
                <a:gd name="T5" fmla="*/ 86 h 95"/>
                <a:gd name="T6" fmla="*/ 197 w 395"/>
                <a:gd name="T7" fmla="*/ 31 h 95"/>
                <a:gd name="T8" fmla="*/ 31 w 395"/>
                <a:gd name="T9" fmla="*/ 86 h 95"/>
                <a:gd name="T10" fmla="*/ 8 w 395"/>
                <a:gd name="T11" fmla="*/ 78 h 95"/>
                <a:gd name="T12" fmla="*/ 8 w 395"/>
                <a:gd name="T13" fmla="*/ 55 h 95"/>
                <a:gd name="T14" fmla="*/ 197 w 395"/>
                <a:gd name="T15" fmla="*/ 0 h 95"/>
                <a:gd name="T16" fmla="*/ 386 w 395"/>
                <a:gd name="T17" fmla="*/ 63 h 95"/>
                <a:gd name="T18" fmla="*/ 386 w 395"/>
                <a:gd name="T19" fmla="*/ 86 h 95"/>
                <a:gd name="T20" fmla="*/ 370 w 395"/>
                <a:gd name="T2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5" h="95">
                  <a:moveTo>
                    <a:pt x="370" y="94"/>
                  </a:moveTo>
                  <a:lnTo>
                    <a:pt x="370" y="94"/>
                  </a:lnTo>
                  <a:cubicBezTo>
                    <a:pt x="370" y="94"/>
                    <a:pt x="362" y="94"/>
                    <a:pt x="362" y="86"/>
                  </a:cubicBezTo>
                  <a:cubicBezTo>
                    <a:pt x="315" y="55"/>
                    <a:pt x="260" y="39"/>
                    <a:pt x="197" y="31"/>
                  </a:cubicBezTo>
                  <a:cubicBezTo>
                    <a:pt x="134" y="31"/>
                    <a:pt x="79" y="47"/>
                    <a:pt x="31" y="86"/>
                  </a:cubicBezTo>
                  <a:cubicBezTo>
                    <a:pt x="24" y="86"/>
                    <a:pt x="8" y="86"/>
                    <a:pt x="8" y="78"/>
                  </a:cubicBezTo>
                  <a:cubicBezTo>
                    <a:pt x="0" y="70"/>
                    <a:pt x="0" y="63"/>
                    <a:pt x="8" y="55"/>
                  </a:cubicBezTo>
                  <a:cubicBezTo>
                    <a:pt x="63" y="15"/>
                    <a:pt x="134" y="0"/>
                    <a:pt x="197" y="0"/>
                  </a:cubicBezTo>
                  <a:cubicBezTo>
                    <a:pt x="268" y="0"/>
                    <a:pt x="331" y="23"/>
                    <a:pt x="386" y="63"/>
                  </a:cubicBezTo>
                  <a:cubicBezTo>
                    <a:pt x="394" y="63"/>
                    <a:pt x="394" y="78"/>
                    <a:pt x="386" y="86"/>
                  </a:cubicBezTo>
                  <a:cubicBezTo>
                    <a:pt x="386" y="86"/>
                    <a:pt x="378" y="94"/>
                    <a:pt x="370" y="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1" name="Freeform 630">
              <a:extLst>
                <a:ext uri="{FF2B5EF4-FFF2-40B4-BE49-F238E27FC236}">
                  <a16:creationId xmlns:a16="http://schemas.microsoft.com/office/drawing/2014/main" id="{164FB085-4D0D-FD4F-B118-4447834D5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5612" y="7144872"/>
              <a:ext cx="625856" cy="35050"/>
            </a:xfrm>
            <a:custGeom>
              <a:avLst/>
              <a:gdLst>
                <a:gd name="T0" fmla="*/ 536 w 552"/>
                <a:gd name="T1" fmla="*/ 31 h 32"/>
                <a:gd name="T2" fmla="*/ 536 w 552"/>
                <a:gd name="T3" fmla="*/ 31 h 32"/>
                <a:gd name="T4" fmla="*/ 16 w 552"/>
                <a:gd name="T5" fmla="*/ 31 h 32"/>
                <a:gd name="T6" fmla="*/ 0 w 552"/>
                <a:gd name="T7" fmla="*/ 15 h 32"/>
                <a:gd name="T8" fmla="*/ 16 w 552"/>
                <a:gd name="T9" fmla="*/ 0 h 32"/>
                <a:gd name="T10" fmla="*/ 536 w 552"/>
                <a:gd name="T11" fmla="*/ 0 h 32"/>
                <a:gd name="T12" fmla="*/ 551 w 552"/>
                <a:gd name="T13" fmla="*/ 15 h 32"/>
                <a:gd name="T14" fmla="*/ 536 w 552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2" h="32">
                  <a:moveTo>
                    <a:pt x="536" y="31"/>
                  </a:moveTo>
                  <a:lnTo>
                    <a:pt x="536" y="31"/>
                  </a:ln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5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3" y="0"/>
                    <a:pt x="551" y="8"/>
                    <a:pt x="551" y="15"/>
                  </a:cubicBezTo>
                  <a:cubicBezTo>
                    <a:pt x="551" y="23"/>
                    <a:pt x="543" y="31"/>
                    <a:pt x="536" y="3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2" name="Freeform 631">
              <a:extLst>
                <a:ext uri="{FF2B5EF4-FFF2-40B4-BE49-F238E27FC236}">
                  <a16:creationId xmlns:a16="http://schemas.microsoft.com/office/drawing/2014/main" id="{89C781FE-D28B-FE49-8076-FCADE2119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2" y="6849469"/>
              <a:ext cx="205283" cy="625856"/>
            </a:xfrm>
            <a:custGeom>
              <a:avLst/>
              <a:gdLst>
                <a:gd name="T0" fmla="*/ 150 w 183"/>
                <a:gd name="T1" fmla="*/ 551 h 552"/>
                <a:gd name="T2" fmla="*/ 150 w 183"/>
                <a:gd name="T3" fmla="*/ 551 h 552"/>
                <a:gd name="T4" fmla="*/ 142 w 183"/>
                <a:gd name="T5" fmla="*/ 551 h 552"/>
                <a:gd name="T6" fmla="*/ 0 w 183"/>
                <a:gd name="T7" fmla="*/ 275 h 552"/>
                <a:gd name="T8" fmla="*/ 158 w 183"/>
                <a:gd name="T9" fmla="*/ 0 h 552"/>
                <a:gd name="T10" fmla="*/ 182 w 183"/>
                <a:gd name="T11" fmla="*/ 8 h 552"/>
                <a:gd name="T12" fmla="*/ 174 w 183"/>
                <a:gd name="T13" fmla="*/ 31 h 552"/>
                <a:gd name="T14" fmla="*/ 32 w 183"/>
                <a:gd name="T15" fmla="*/ 275 h 552"/>
                <a:gd name="T16" fmla="*/ 166 w 183"/>
                <a:gd name="T17" fmla="*/ 520 h 552"/>
                <a:gd name="T18" fmla="*/ 166 w 183"/>
                <a:gd name="T19" fmla="*/ 551 h 552"/>
                <a:gd name="T20" fmla="*/ 150 w 183"/>
                <a:gd name="T21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552">
                  <a:moveTo>
                    <a:pt x="150" y="551"/>
                  </a:moveTo>
                  <a:lnTo>
                    <a:pt x="150" y="551"/>
                  </a:lnTo>
                  <a:lnTo>
                    <a:pt x="142" y="551"/>
                  </a:lnTo>
                  <a:cubicBezTo>
                    <a:pt x="48" y="464"/>
                    <a:pt x="0" y="370"/>
                    <a:pt x="0" y="275"/>
                  </a:cubicBezTo>
                  <a:cubicBezTo>
                    <a:pt x="0" y="173"/>
                    <a:pt x="56" y="79"/>
                    <a:pt x="158" y="0"/>
                  </a:cubicBezTo>
                  <a:cubicBezTo>
                    <a:pt x="158" y="0"/>
                    <a:pt x="174" y="0"/>
                    <a:pt x="182" y="8"/>
                  </a:cubicBezTo>
                  <a:cubicBezTo>
                    <a:pt x="182" y="16"/>
                    <a:pt x="182" y="23"/>
                    <a:pt x="174" y="31"/>
                  </a:cubicBezTo>
                  <a:cubicBezTo>
                    <a:pt x="87" y="102"/>
                    <a:pt x="40" y="189"/>
                    <a:pt x="32" y="275"/>
                  </a:cubicBezTo>
                  <a:cubicBezTo>
                    <a:pt x="32" y="362"/>
                    <a:pt x="79" y="449"/>
                    <a:pt x="166" y="520"/>
                  </a:cubicBezTo>
                  <a:cubicBezTo>
                    <a:pt x="174" y="527"/>
                    <a:pt x="174" y="543"/>
                    <a:pt x="166" y="551"/>
                  </a:cubicBezTo>
                  <a:cubicBezTo>
                    <a:pt x="166" y="551"/>
                    <a:pt x="158" y="551"/>
                    <a:pt x="150" y="5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3" name="Freeform 632">
              <a:extLst>
                <a:ext uri="{FF2B5EF4-FFF2-40B4-BE49-F238E27FC236}">
                  <a16:creationId xmlns:a16="http://schemas.microsoft.com/office/drawing/2014/main" id="{5504A3EF-1A50-F34E-9823-32BB96E0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1015" y="6849469"/>
              <a:ext cx="205283" cy="625856"/>
            </a:xfrm>
            <a:custGeom>
              <a:avLst/>
              <a:gdLst>
                <a:gd name="T0" fmla="*/ 16 w 182"/>
                <a:gd name="T1" fmla="*/ 551 h 552"/>
                <a:gd name="T2" fmla="*/ 16 w 182"/>
                <a:gd name="T3" fmla="*/ 551 h 552"/>
                <a:gd name="T4" fmla="*/ 0 w 182"/>
                <a:gd name="T5" fmla="*/ 543 h 552"/>
                <a:gd name="T6" fmla="*/ 8 w 182"/>
                <a:gd name="T7" fmla="*/ 520 h 552"/>
                <a:gd name="T8" fmla="*/ 142 w 182"/>
                <a:gd name="T9" fmla="*/ 275 h 552"/>
                <a:gd name="T10" fmla="*/ 16 w 182"/>
                <a:gd name="T11" fmla="*/ 31 h 552"/>
                <a:gd name="T12" fmla="*/ 16 w 182"/>
                <a:gd name="T13" fmla="*/ 8 h 552"/>
                <a:gd name="T14" fmla="*/ 39 w 182"/>
                <a:gd name="T15" fmla="*/ 0 h 552"/>
                <a:gd name="T16" fmla="*/ 181 w 182"/>
                <a:gd name="T17" fmla="*/ 275 h 552"/>
                <a:gd name="T18" fmla="*/ 24 w 182"/>
                <a:gd name="T19" fmla="*/ 551 h 552"/>
                <a:gd name="T20" fmla="*/ 16 w 182"/>
                <a:gd name="T21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552">
                  <a:moveTo>
                    <a:pt x="16" y="551"/>
                  </a:moveTo>
                  <a:lnTo>
                    <a:pt x="16" y="551"/>
                  </a:lnTo>
                  <a:cubicBezTo>
                    <a:pt x="8" y="551"/>
                    <a:pt x="8" y="551"/>
                    <a:pt x="0" y="543"/>
                  </a:cubicBezTo>
                  <a:cubicBezTo>
                    <a:pt x="0" y="543"/>
                    <a:pt x="0" y="527"/>
                    <a:pt x="8" y="520"/>
                  </a:cubicBezTo>
                  <a:cubicBezTo>
                    <a:pt x="95" y="449"/>
                    <a:pt x="142" y="362"/>
                    <a:pt x="142" y="275"/>
                  </a:cubicBezTo>
                  <a:cubicBezTo>
                    <a:pt x="150" y="189"/>
                    <a:pt x="102" y="102"/>
                    <a:pt x="16" y="31"/>
                  </a:cubicBezTo>
                  <a:cubicBezTo>
                    <a:pt x="8" y="23"/>
                    <a:pt x="8" y="8"/>
                    <a:pt x="16" y="8"/>
                  </a:cubicBezTo>
                  <a:cubicBezTo>
                    <a:pt x="16" y="0"/>
                    <a:pt x="32" y="0"/>
                    <a:pt x="39" y="0"/>
                  </a:cubicBezTo>
                  <a:cubicBezTo>
                    <a:pt x="134" y="86"/>
                    <a:pt x="181" y="181"/>
                    <a:pt x="181" y="275"/>
                  </a:cubicBezTo>
                  <a:cubicBezTo>
                    <a:pt x="173" y="378"/>
                    <a:pt x="126" y="472"/>
                    <a:pt x="24" y="551"/>
                  </a:cubicBezTo>
                  <a:lnTo>
                    <a:pt x="16" y="55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05" name="Group 38">
              <a:extLst>
                <a:ext uri="{FF2B5EF4-FFF2-40B4-BE49-F238E27FC236}">
                  <a16:creationId xmlns:a16="http://schemas.microsoft.com/office/drawing/2014/main" id="{B6869C42-4BFF-BF4B-9DC6-DB812A8C3219}"/>
                </a:ext>
              </a:extLst>
            </p:cNvPr>
            <p:cNvGrpSpPr/>
            <p:nvPr/>
          </p:nvGrpSpPr>
          <p:grpSpPr>
            <a:xfrm>
              <a:off x="10880750" y="3520118"/>
              <a:ext cx="2621158" cy="980927"/>
              <a:chOff x="5999600" y="11104223"/>
              <a:chExt cx="2621158" cy="980927"/>
            </a:xfrm>
          </p:grpSpPr>
          <p:sp>
            <p:nvSpPr>
              <p:cNvPr id="806" name="CuadroTexto 395">
                <a:extLst>
                  <a:ext uri="{FF2B5EF4-FFF2-40B4-BE49-F238E27FC236}">
                    <a16:creationId xmlns:a16="http://schemas.microsoft.com/office/drawing/2014/main" id="{58EB2CB0-4167-614C-8BC8-FA8FFC7A2DCA}"/>
                  </a:ext>
                </a:extLst>
              </p:cNvPr>
              <p:cNvSpPr txBox="1"/>
              <p:nvPr/>
            </p:nvSpPr>
            <p:spPr>
              <a:xfrm>
                <a:off x="6164441" y="11104223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07" name="Rectangle 40">
                <a:extLst>
                  <a:ext uri="{FF2B5EF4-FFF2-40B4-BE49-F238E27FC236}">
                    <a16:creationId xmlns:a16="http://schemas.microsoft.com/office/drawing/2014/main" id="{C64814BB-6C94-7B41-8F26-F25E894860C8}"/>
                  </a:ext>
                </a:extLst>
              </p:cNvPr>
              <p:cNvSpPr/>
              <p:nvPr/>
            </p:nvSpPr>
            <p:spPr>
              <a:xfrm>
                <a:off x="5999600" y="11500375"/>
                <a:ext cx="26211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808" name="Group 38">
              <a:extLst>
                <a:ext uri="{FF2B5EF4-FFF2-40B4-BE49-F238E27FC236}">
                  <a16:creationId xmlns:a16="http://schemas.microsoft.com/office/drawing/2014/main" id="{E6F62630-770F-0D47-958E-8860AA311D2E}"/>
                </a:ext>
              </a:extLst>
            </p:cNvPr>
            <p:cNvGrpSpPr/>
            <p:nvPr/>
          </p:nvGrpSpPr>
          <p:grpSpPr>
            <a:xfrm>
              <a:off x="3095267" y="6618139"/>
              <a:ext cx="2905988" cy="1093522"/>
              <a:chOff x="5702164" y="11206637"/>
              <a:chExt cx="3672197" cy="1093522"/>
            </a:xfrm>
          </p:grpSpPr>
          <p:sp>
            <p:nvSpPr>
              <p:cNvPr id="809" name="CuadroTexto 395">
                <a:extLst>
                  <a:ext uri="{FF2B5EF4-FFF2-40B4-BE49-F238E27FC236}">
                    <a16:creationId xmlns:a16="http://schemas.microsoft.com/office/drawing/2014/main" id="{2866CD20-D7FB-5D46-B92B-A5B8F5AB363A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10" name="Rectangle 40">
                <a:extLst>
                  <a:ext uri="{FF2B5EF4-FFF2-40B4-BE49-F238E27FC236}">
                    <a16:creationId xmlns:a16="http://schemas.microsoft.com/office/drawing/2014/main" id="{A833829A-3E9B-1944-B8B6-2D54462AEE22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11" name="Group 38">
              <a:extLst>
                <a:ext uri="{FF2B5EF4-FFF2-40B4-BE49-F238E27FC236}">
                  <a16:creationId xmlns:a16="http://schemas.microsoft.com/office/drawing/2014/main" id="{63F28D4D-1BA4-4548-BAF4-09161D00AAF3}"/>
                </a:ext>
              </a:extLst>
            </p:cNvPr>
            <p:cNvGrpSpPr/>
            <p:nvPr/>
          </p:nvGrpSpPr>
          <p:grpSpPr>
            <a:xfrm>
              <a:off x="8700402" y="6596085"/>
              <a:ext cx="2905988" cy="1093522"/>
              <a:chOff x="5702164" y="11206637"/>
              <a:chExt cx="3672197" cy="1093522"/>
            </a:xfrm>
          </p:grpSpPr>
          <p:sp>
            <p:nvSpPr>
              <p:cNvPr id="812" name="CuadroTexto 395">
                <a:extLst>
                  <a:ext uri="{FF2B5EF4-FFF2-40B4-BE49-F238E27FC236}">
                    <a16:creationId xmlns:a16="http://schemas.microsoft.com/office/drawing/2014/main" id="{198B4D30-3904-4349-9120-EF1B2DFD7394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13" name="Rectangle 40">
                <a:extLst>
                  <a:ext uri="{FF2B5EF4-FFF2-40B4-BE49-F238E27FC236}">
                    <a16:creationId xmlns:a16="http://schemas.microsoft.com/office/drawing/2014/main" id="{156102BA-F5DD-0B49-9B31-04B81126DE18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14" name="Group 38">
              <a:extLst>
                <a:ext uri="{FF2B5EF4-FFF2-40B4-BE49-F238E27FC236}">
                  <a16:creationId xmlns:a16="http://schemas.microsoft.com/office/drawing/2014/main" id="{A205A734-3C1F-6940-8FF8-555547B67FD7}"/>
                </a:ext>
              </a:extLst>
            </p:cNvPr>
            <p:cNvGrpSpPr/>
            <p:nvPr/>
          </p:nvGrpSpPr>
          <p:grpSpPr>
            <a:xfrm>
              <a:off x="8632669" y="8948833"/>
              <a:ext cx="2905988" cy="1093522"/>
              <a:chOff x="5702164" y="11206637"/>
              <a:chExt cx="3672197" cy="1093522"/>
            </a:xfrm>
          </p:grpSpPr>
          <p:sp>
            <p:nvSpPr>
              <p:cNvPr id="815" name="CuadroTexto 395">
                <a:extLst>
                  <a:ext uri="{FF2B5EF4-FFF2-40B4-BE49-F238E27FC236}">
                    <a16:creationId xmlns:a16="http://schemas.microsoft.com/office/drawing/2014/main" id="{D70CF2BC-66FA-1949-8807-F74977B11F38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16" name="Rectangle 40">
                <a:extLst>
                  <a:ext uri="{FF2B5EF4-FFF2-40B4-BE49-F238E27FC236}">
                    <a16:creationId xmlns:a16="http://schemas.microsoft.com/office/drawing/2014/main" id="{ECD15F7F-F646-F447-80BB-DF2696D84FD7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17" name="Group 38">
              <a:extLst>
                <a:ext uri="{FF2B5EF4-FFF2-40B4-BE49-F238E27FC236}">
                  <a16:creationId xmlns:a16="http://schemas.microsoft.com/office/drawing/2014/main" id="{8629BDC6-7CEF-D145-A7AC-39F453C92F77}"/>
                </a:ext>
              </a:extLst>
            </p:cNvPr>
            <p:cNvGrpSpPr/>
            <p:nvPr/>
          </p:nvGrpSpPr>
          <p:grpSpPr>
            <a:xfrm>
              <a:off x="14250235" y="6571895"/>
              <a:ext cx="2905988" cy="1093522"/>
              <a:chOff x="5702164" y="11206637"/>
              <a:chExt cx="3672197" cy="1093522"/>
            </a:xfrm>
          </p:grpSpPr>
          <p:sp>
            <p:nvSpPr>
              <p:cNvPr id="818" name="CuadroTexto 395">
                <a:extLst>
                  <a:ext uri="{FF2B5EF4-FFF2-40B4-BE49-F238E27FC236}">
                    <a16:creationId xmlns:a16="http://schemas.microsoft.com/office/drawing/2014/main" id="{0252AD07-2F46-F147-B080-57603D43DAE8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9" name="Rectangle 40">
                <a:extLst>
                  <a:ext uri="{FF2B5EF4-FFF2-40B4-BE49-F238E27FC236}">
                    <a16:creationId xmlns:a16="http://schemas.microsoft.com/office/drawing/2014/main" id="{ED928C86-57B2-7241-BC8E-F06957658155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20" name="Group 38">
              <a:extLst>
                <a:ext uri="{FF2B5EF4-FFF2-40B4-BE49-F238E27FC236}">
                  <a16:creationId xmlns:a16="http://schemas.microsoft.com/office/drawing/2014/main" id="{5603F4FB-3940-FB40-BD90-F546F8B9C1F5}"/>
                </a:ext>
              </a:extLst>
            </p:cNvPr>
            <p:cNvGrpSpPr/>
            <p:nvPr/>
          </p:nvGrpSpPr>
          <p:grpSpPr>
            <a:xfrm>
              <a:off x="14186322" y="8968440"/>
              <a:ext cx="2905988" cy="1093522"/>
              <a:chOff x="5702164" y="11206637"/>
              <a:chExt cx="3672197" cy="1093522"/>
            </a:xfrm>
          </p:grpSpPr>
          <p:sp>
            <p:nvSpPr>
              <p:cNvPr id="821" name="CuadroTexto 395">
                <a:extLst>
                  <a:ext uri="{FF2B5EF4-FFF2-40B4-BE49-F238E27FC236}">
                    <a16:creationId xmlns:a16="http://schemas.microsoft.com/office/drawing/2014/main" id="{9F7423FC-C923-7648-A011-EEDF3FF6D321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22" name="Rectangle 40">
                <a:extLst>
                  <a:ext uri="{FF2B5EF4-FFF2-40B4-BE49-F238E27FC236}">
                    <a16:creationId xmlns:a16="http://schemas.microsoft.com/office/drawing/2014/main" id="{886AB607-CF6B-304B-AE30-A6EF85CD9014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23" name="Group 38">
              <a:extLst>
                <a:ext uri="{FF2B5EF4-FFF2-40B4-BE49-F238E27FC236}">
                  <a16:creationId xmlns:a16="http://schemas.microsoft.com/office/drawing/2014/main" id="{18CA1772-9AA7-A74C-A24B-BD3380F5A760}"/>
                </a:ext>
              </a:extLst>
            </p:cNvPr>
            <p:cNvGrpSpPr/>
            <p:nvPr/>
          </p:nvGrpSpPr>
          <p:grpSpPr>
            <a:xfrm>
              <a:off x="19704618" y="6530996"/>
              <a:ext cx="2905988" cy="1093522"/>
              <a:chOff x="5702164" y="11206637"/>
              <a:chExt cx="3672197" cy="1093522"/>
            </a:xfrm>
          </p:grpSpPr>
          <p:sp>
            <p:nvSpPr>
              <p:cNvPr id="824" name="CuadroTexto 395">
                <a:extLst>
                  <a:ext uri="{FF2B5EF4-FFF2-40B4-BE49-F238E27FC236}">
                    <a16:creationId xmlns:a16="http://schemas.microsoft.com/office/drawing/2014/main" id="{9C7FB7C9-DF16-5D4F-81B4-7A360B971068}"/>
                  </a:ext>
                </a:extLst>
              </p:cNvPr>
              <p:cNvSpPr txBox="1"/>
              <p:nvPr/>
            </p:nvSpPr>
            <p:spPr>
              <a:xfrm>
                <a:off x="5742408" y="11206637"/>
                <a:ext cx="2382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825" name="Rectangle 40">
                <a:extLst>
                  <a:ext uri="{FF2B5EF4-FFF2-40B4-BE49-F238E27FC236}">
                    <a16:creationId xmlns:a16="http://schemas.microsoft.com/office/drawing/2014/main" id="{95D44D88-4D83-D745-ADA7-1A1BF18E4851}"/>
                  </a:ext>
                </a:extLst>
              </p:cNvPr>
              <p:cNvSpPr/>
              <p:nvPr/>
            </p:nvSpPr>
            <p:spPr>
              <a:xfrm>
                <a:off x="5702164" y="11653828"/>
                <a:ext cx="36721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1800" dirty="0">
                    <a:solidFill>
                      <a:schemeClr val="bg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sp>
          <p:nvSpPr>
            <p:cNvPr id="827" name="CuadroTexto 395">
              <a:extLst>
                <a:ext uri="{FF2B5EF4-FFF2-40B4-BE49-F238E27FC236}">
                  <a16:creationId xmlns:a16="http://schemas.microsoft.com/office/drawing/2014/main" id="{07FE10E7-631E-4246-B5D2-EFCF7CAE6A9F}"/>
                </a:ext>
              </a:extLst>
            </p:cNvPr>
            <p:cNvSpPr txBox="1"/>
            <p:nvPr/>
          </p:nvSpPr>
          <p:spPr>
            <a:xfrm>
              <a:off x="983975" y="10500334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828" name="Rectangle 40">
              <a:extLst>
                <a:ext uri="{FF2B5EF4-FFF2-40B4-BE49-F238E27FC236}">
                  <a16:creationId xmlns:a16="http://schemas.microsoft.com/office/drawing/2014/main" id="{3F23DB2A-8EE1-2A49-AB90-9C946D262B97}"/>
                </a:ext>
              </a:extLst>
            </p:cNvPr>
            <p:cNvSpPr/>
            <p:nvPr/>
          </p:nvSpPr>
          <p:spPr>
            <a:xfrm>
              <a:off x="715276" y="11054506"/>
              <a:ext cx="2899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830" name="CuadroTexto 395">
              <a:extLst>
                <a:ext uri="{FF2B5EF4-FFF2-40B4-BE49-F238E27FC236}">
                  <a16:creationId xmlns:a16="http://schemas.microsoft.com/office/drawing/2014/main" id="{24D140D6-060B-5745-8827-BEDFD03D374C}"/>
                </a:ext>
              </a:extLst>
            </p:cNvPr>
            <p:cNvSpPr txBox="1"/>
            <p:nvPr/>
          </p:nvSpPr>
          <p:spPr>
            <a:xfrm>
              <a:off x="4403331" y="105063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831" name="Rectangle 40">
              <a:extLst>
                <a:ext uri="{FF2B5EF4-FFF2-40B4-BE49-F238E27FC236}">
                  <a16:creationId xmlns:a16="http://schemas.microsoft.com/office/drawing/2014/main" id="{D1E3F3D2-7693-5B4C-9033-8172EF0F2394}"/>
                </a:ext>
              </a:extLst>
            </p:cNvPr>
            <p:cNvSpPr/>
            <p:nvPr/>
          </p:nvSpPr>
          <p:spPr>
            <a:xfrm>
              <a:off x="4134632" y="11060517"/>
              <a:ext cx="2899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833" name="CuadroTexto 395">
              <a:extLst>
                <a:ext uri="{FF2B5EF4-FFF2-40B4-BE49-F238E27FC236}">
                  <a16:creationId xmlns:a16="http://schemas.microsoft.com/office/drawing/2014/main" id="{9223FF42-5135-174C-984A-7B4322CF6C07}"/>
                </a:ext>
              </a:extLst>
            </p:cNvPr>
            <p:cNvSpPr txBox="1"/>
            <p:nvPr/>
          </p:nvSpPr>
          <p:spPr>
            <a:xfrm>
              <a:off x="17619269" y="10496849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</a:t>
              </a:r>
            </a:p>
          </p:txBody>
        </p:sp>
        <p:sp>
          <p:nvSpPr>
            <p:cNvPr id="834" name="Rectangle 40">
              <a:extLst>
                <a:ext uri="{FF2B5EF4-FFF2-40B4-BE49-F238E27FC236}">
                  <a16:creationId xmlns:a16="http://schemas.microsoft.com/office/drawing/2014/main" id="{735B3127-2F18-C44A-A4A8-623D111F85B8}"/>
                </a:ext>
              </a:extLst>
            </p:cNvPr>
            <p:cNvSpPr/>
            <p:nvPr/>
          </p:nvSpPr>
          <p:spPr>
            <a:xfrm>
              <a:off x="17350570" y="11051021"/>
              <a:ext cx="2899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836" name="CuadroTexto 395">
              <a:extLst>
                <a:ext uri="{FF2B5EF4-FFF2-40B4-BE49-F238E27FC236}">
                  <a16:creationId xmlns:a16="http://schemas.microsoft.com/office/drawing/2014/main" id="{E4780120-560C-D04B-8FFE-56FD2AE86B52}"/>
                </a:ext>
              </a:extLst>
            </p:cNvPr>
            <p:cNvSpPr txBox="1"/>
            <p:nvPr/>
          </p:nvSpPr>
          <p:spPr>
            <a:xfrm>
              <a:off x="21054634" y="1050807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B</a:t>
              </a:r>
            </a:p>
          </p:txBody>
        </p:sp>
        <p:sp>
          <p:nvSpPr>
            <p:cNvPr id="837" name="Rectangle 40">
              <a:extLst>
                <a:ext uri="{FF2B5EF4-FFF2-40B4-BE49-F238E27FC236}">
                  <a16:creationId xmlns:a16="http://schemas.microsoft.com/office/drawing/2014/main" id="{6CC3B02C-C776-F846-A0B7-FBECCA8B2466}"/>
                </a:ext>
              </a:extLst>
            </p:cNvPr>
            <p:cNvSpPr/>
            <p:nvPr/>
          </p:nvSpPr>
          <p:spPr>
            <a:xfrm>
              <a:off x="20785935" y="11062250"/>
              <a:ext cx="2899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B37C30-4428-D843-A36B-5BF69A05B23D}"/>
              </a:ext>
            </a:extLst>
          </p:cNvPr>
          <p:cNvGrpSpPr/>
          <p:nvPr/>
        </p:nvGrpSpPr>
        <p:grpSpPr>
          <a:xfrm>
            <a:off x="9349725" y="6415056"/>
            <a:ext cx="5682490" cy="4991078"/>
            <a:chOff x="9349725" y="6415056"/>
            <a:chExt cx="5682490" cy="2000038"/>
          </a:xfrm>
        </p:grpSpPr>
        <p:sp>
          <p:nvSpPr>
            <p:cNvPr id="105" name="Line 23">
              <a:extLst>
                <a:ext uri="{FF2B5EF4-FFF2-40B4-BE49-F238E27FC236}">
                  <a16:creationId xmlns:a16="http://schemas.microsoft.com/office/drawing/2014/main" id="{04A4BE90-04FE-8C47-9BAF-6BC4DD726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7511" y="6415056"/>
              <a:ext cx="4704" cy="2000038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4" name="Line 23">
              <a:extLst>
                <a:ext uri="{FF2B5EF4-FFF2-40B4-BE49-F238E27FC236}">
                  <a16:creationId xmlns:a16="http://schemas.microsoft.com/office/drawing/2014/main" id="{3884FB6C-DA86-7541-BE13-B8D5CFA02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9725" y="6415056"/>
              <a:ext cx="4704" cy="2000038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68" name="Freeform 1">
            <a:extLst>
              <a:ext uri="{FF2B5EF4-FFF2-40B4-BE49-F238E27FC236}">
                <a16:creationId xmlns:a16="http://schemas.microsoft.com/office/drawing/2014/main" id="{10D4F0E5-98E5-2447-BFBA-0E601B99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0058" y="7514483"/>
            <a:ext cx="5642467" cy="1040022"/>
          </a:xfrm>
          <a:custGeom>
            <a:avLst/>
            <a:gdLst>
              <a:gd name="T0" fmla="*/ 0 w 5286"/>
              <a:gd name="T1" fmla="*/ 0 h 976"/>
              <a:gd name="T2" fmla="*/ 5285 w 5286"/>
              <a:gd name="T3" fmla="*/ 0 h 976"/>
              <a:gd name="T4" fmla="*/ 5285 w 5286"/>
              <a:gd name="T5" fmla="*/ 975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6" h="976">
                <a:moveTo>
                  <a:pt x="0" y="0"/>
                </a:moveTo>
                <a:lnTo>
                  <a:pt x="5285" y="0"/>
                </a:lnTo>
                <a:lnTo>
                  <a:pt x="5285" y="97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7AA7942A-C0B6-9542-A34E-0EB299CA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26" y="7514483"/>
            <a:ext cx="5637760" cy="1040022"/>
          </a:xfrm>
          <a:custGeom>
            <a:avLst/>
            <a:gdLst>
              <a:gd name="T0" fmla="*/ 5284 w 5285"/>
              <a:gd name="T1" fmla="*/ 0 h 976"/>
              <a:gd name="T2" fmla="*/ 0 w 5285"/>
              <a:gd name="T3" fmla="*/ 0 h 976"/>
              <a:gd name="T4" fmla="*/ 0 w 5285"/>
              <a:gd name="T5" fmla="*/ 975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5" h="976">
                <a:moveTo>
                  <a:pt x="5284" y="0"/>
                </a:moveTo>
                <a:lnTo>
                  <a:pt x="0" y="0"/>
                </a:lnTo>
                <a:lnTo>
                  <a:pt x="0" y="975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3">
            <a:extLst>
              <a:ext uri="{FF2B5EF4-FFF2-40B4-BE49-F238E27FC236}">
                <a16:creationId xmlns:a16="http://schemas.microsoft.com/office/drawing/2014/main" id="{33A21B12-7475-A34A-A33E-DE1F31DC6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773" y="6055630"/>
            <a:ext cx="5421285" cy="470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Line 23">
            <a:extLst>
              <a:ext uri="{FF2B5EF4-FFF2-40B4-BE49-F238E27FC236}">
                <a16:creationId xmlns:a16="http://schemas.microsoft.com/office/drawing/2014/main" id="{239B16D1-890F-ED4C-9EF2-53287E613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3531" y="4055592"/>
            <a:ext cx="4704" cy="200003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Freeform 24">
            <a:extLst>
              <a:ext uri="{FF2B5EF4-FFF2-40B4-BE49-F238E27FC236}">
                <a16:creationId xmlns:a16="http://schemas.microsoft.com/office/drawing/2014/main" id="{C5F2FDE3-AA95-9C44-86E4-14C88E06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7609" y="3326164"/>
            <a:ext cx="3967136" cy="1468265"/>
          </a:xfrm>
          <a:custGeom>
            <a:avLst/>
            <a:gdLst>
              <a:gd name="T0" fmla="*/ 3034 w 3719"/>
              <a:gd name="T1" fmla="*/ 1376 h 1377"/>
              <a:gd name="T2" fmla="*/ 3034 w 3719"/>
              <a:gd name="T3" fmla="*/ 1376 h 1377"/>
              <a:gd name="T4" fmla="*/ 684 w 3719"/>
              <a:gd name="T5" fmla="*/ 1376 h 1377"/>
              <a:gd name="T6" fmla="*/ 0 w 3719"/>
              <a:gd name="T7" fmla="*/ 684 h 1377"/>
              <a:gd name="T8" fmla="*/ 0 w 3719"/>
              <a:gd name="T9" fmla="*/ 684 h 1377"/>
              <a:gd name="T10" fmla="*/ 684 w 3719"/>
              <a:gd name="T11" fmla="*/ 0 h 1377"/>
              <a:gd name="T12" fmla="*/ 3034 w 3719"/>
              <a:gd name="T13" fmla="*/ 0 h 1377"/>
              <a:gd name="T14" fmla="*/ 3718 w 3719"/>
              <a:gd name="T15" fmla="*/ 684 h 1377"/>
              <a:gd name="T16" fmla="*/ 3718 w 3719"/>
              <a:gd name="T17" fmla="*/ 684 h 1377"/>
              <a:gd name="T18" fmla="*/ 3034 w 3719"/>
              <a:gd name="T1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9" h="1377">
                <a:moveTo>
                  <a:pt x="3034" y="1376"/>
                </a:moveTo>
                <a:lnTo>
                  <a:pt x="3034" y="1376"/>
                </a:lnTo>
                <a:cubicBezTo>
                  <a:pt x="684" y="1376"/>
                  <a:pt x="684" y="1376"/>
                  <a:pt x="684" y="1376"/>
                </a:cubicBezTo>
                <a:cubicBezTo>
                  <a:pt x="308" y="1376"/>
                  <a:pt x="0" y="1069"/>
                  <a:pt x="0" y="684"/>
                </a:cubicBezTo>
                <a:lnTo>
                  <a:pt x="0" y="684"/>
                </a:lnTo>
                <a:cubicBezTo>
                  <a:pt x="0" y="307"/>
                  <a:pt x="308" y="0"/>
                  <a:pt x="684" y="0"/>
                </a:cubicBezTo>
                <a:cubicBezTo>
                  <a:pt x="3034" y="0"/>
                  <a:pt x="3034" y="0"/>
                  <a:pt x="3034" y="0"/>
                </a:cubicBezTo>
                <a:cubicBezTo>
                  <a:pt x="3411" y="0"/>
                  <a:pt x="3718" y="307"/>
                  <a:pt x="3718" y="684"/>
                </a:cubicBezTo>
                <a:lnTo>
                  <a:pt x="3718" y="684"/>
                </a:lnTo>
                <a:cubicBezTo>
                  <a:pt x="3718" y="1069"/>
                  <a:pt x="3411" y="1376"/>
                  <a:pt x="3034" y="13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78">
            <a:extLst>
              <a:ext uri="{FF2B5EF4-FFF2-40B4-BE49-F238E27FC236}">
                <a16:creationId xmlns:a16="http://schemas.microsoft.com/office/drawing/2014/main" id="{8B5CD590-0A9B-6C4C-B27F-62D1879E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431" y="8352147"/>
            <a:ext cx="3981256" cy="1468265"/>
          </a:xfrm>
          <a:custGeom>
            <a:avLst/>
            <a:gdLst>
              <a:gd name="T0" fmla="*/ 3036 w 3729"/>
              <a:gd name="T1" fmla="*/ 1376 h 1377"/>
              <a:gd name="T2" fmla="*/ 3036 w 3729"/>
              <a:gd name="T3" fmla="*/ 1376 h 1377"/>
              <a:gd name="T4" fmla="*/ 684 w 3729"/>
              <a:gd name="T5" fmla="*/ 1376 h 1377"/>
              <a:gd name="T6" fmla="*/ 0 w 3729"/>
              <a:gd name="T7" fmla="*/ 692 h 1377"/>
              <a:gd name="T8" fmla="*/ 0 w 3729"/>
              <a:gd name="T9" fmla="*/ 692 h 1377"/>
              <a:gd name="T10" fmla="*/ 684 w 3729"/>
              <a:gd name="T11" fmla="*/ 0 h 1377"/>
              <a:gd name="T12" fmla="*/ 3036 w 3729"/>
              <a:gd name="T13" fmla="*/ 0 h 1377"/>
              <a:gd name="T14" fmla="*/ 3728 w 3729"/>
              <a:gd name="T15" fmla="*/ 692 h 1377"/>
              <a:gd name="T16" fmla="*/ 3728 w 3729"/>
              <a:gd name="T17" fmla="*/ 692 h 1377"/>
              <a:gd name="T18" fmla="*/ 3036 w 3729"/>
              <a:gd name="T1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9" h="1377">
                <a:moveTo>
                  <a:pt x="3036" y="1376"/>
                </a:moveTo>
                <a:lnTo>
                  <a:pt x="3036" y="1376"/>
                </a:lnTo>
                <a:cubicBezTo>
                  <a:pt x="684" y="1376"/>
                  <a:pt x="684" y="1376"/>
                  <a:pt x="684" y="1376"/>
                </a:cubicBezTo>
                <a:cubicBezTo>
                  <a:pt x="308" y="1376"/>
                  <a:pt x="0" y="1069"/>
                  <a:pt x="0" y="692"/>
                </a:cubicBezTo>
                <a:lnTo>
                  <a:pt x="0" y="692"/>
                </a:lnTo>
                <a:cubicBezTo>
                  <a:pt x="0" y="308"/>
                  <a:pt x="308" y="0"/>
                  <a:pt x="684" y="0"/>
                </a:cubicBezTo>
                <a:cubicBezTo>
                  <a:pt x="3036" y="0"/>
                  <a:pt x="3036" y="0"/>
                  <a:pt x="3036" y="0"/>
                </a:cubicBezTo>
                <a:cubicBezTo>
                  <a:pt x="3420" y="0"/>
                  <a:pt x="3728" y="308"/>
                  <a:pt x="3728" y="692"/>
                </a:cubicBezTo>
                <a:lnTo>
                  <a:pt x="3728" y="692"/>
                </a:lnTo>
                <a:cubicBezTo>
                  <a:pt x="3728" y="1069"/>
                  <a:pt x="3420" y="1376"/>
                  <a:pt x="3036" y="13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79">
            <a:extLst>
              <a:ext uri="{FF2B5EF4-FFF2-40B4-BE49-F238E27FC236}">
                <a16:creationId xmlns:a16="http://schemas.microsoft.com/office/drawing/2014/main" id="{4B4ACD85-3426-3F44-89FF-9DDA1AEB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895" y="8352147"/>
            <a:ext cx="3981256" cy="1468265"/>
          </a:xfrm>
          <a:custGeom>
            <a:avLst/>
            <a:gdLst>
              <a:gd name="T0" fmla="*/ 3044 w 3729"/>
              <a:gd name="T1" fmla="*/ 1376 h 1377"/>
              <a:gd name="T2" fmla="*/ 3044 w 3729"/>
              <a:gd name="T3" fmla="*/ 1376 h 1377"/>
              <a:gd name="T4" fmla="*/ 692 w 3729"/>
              <a:gd name="T5" fmla="*/ 1376 h 1377"/>
              <a:gd name="T6" fmla="*/ 0 w 3729"/>
              <a:gd name="T7" fmla="*/ 692 h 1377"/>
              <a:gd name="T8" fmla="*/ 0 w 3729"/>
              <a:gd name="T9" fmla="*/ 692 h 1377"/>
              <a:gd name="T10" fmla="*/ 692 w 3729"/>
              <a:gd name="T11" fmla="*/ 0 h 1377"/>
              <a:gd name="T12" fmla="*/ 3044 w 3729"/>
              <a:gd name="T13" fmla="*/ 0 h 1377"/>
              <a:gd name="T14" fmla="*/ 3728 w 3729"/>
              <a:gd name="T15" fmla="*/ 692 h 1377"/>
              <a:gd name="T16" fmla="*/ 3728 w 3729"/>
              <a:gd name="T17" fmla="*/ 692 h 1377"/>
              <a:gd name="T18" fmla="*/ 3044 w 3729"/>
              <a:gd name="T1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9" h="1377">
                <a:moveTo>
                  <a:pt x="3044" y="1376"/>
                </a:moveTo>
                <a:lnTo>
                  <a:pt x="3044" y="1376"/>
                </a:lnTo>
                <a:cubicBezTo>
                  <a:pt x="692" y="1376"/>
                  <a:pt x="692" y="1376"/>
                  <a:pt x="692" y="1376"/>
                </a:cubicBezTo>
                <a:cubicBezTo>
                  <a:pt x="307" y="1376"/>
                  <a:pt x="0" y="1069"/>
                  <a:pt x="0" y="692"/>
                </a:cubicBezTo>
                <a:lnTo>
                  <a:pt x="0" y="692"/>
                </a:lnTo>
                <a:cubicBezTo>
                  <a:pt x="0" y="308"/>
                  <a:pt x="307" y="0"/>
                  <a:pt x="692" y="0"/>
                </a:cubicBezTo>
                <a:cubicBezTo>
                  <a:pt x="3044" y="0"/>
                  <a:pt x="3044" y="0"/>
                  <a:pt x="3044" y="0"/>
                </a:cubicBezTo>
                <a:cubicBezTo>
                  <a:pt x="3420" y="0"/>
                  <a:pt x="3728" y="308"/>
                  <a:pt x="3728" y="692"/>
                </a:cubicBezTo>
                <a:lnTo>
                  <a:pt x="3728" y="692"/>
                </a:lnTo>
                <a:cubicBezTo>
                  <a:pt x="3728" y="1069"/>
                  <a:pt x="3420" y="1376"/>
                  <a:pt x="3044" y="13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80">
            <a:extLst>
              <a:ext uri="{FF2B5EF4-FFF2-40B4-BE49-F238E27FC236}">
                <a16:creationId xmlns:a16="http://schemas.microsoft.com/office/drawing/2014/main" id="{9224AD18-BEEB-D145-9D24-4A0934C6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00" y="8352147"/>
            <a:ext cx="3981256" cy="1468265"/>
          </a:xfrm>
          <a:custGeom>
            <a:avLst/>
            <a:gdLst>
              <a:gd name="T0" fmla="*/ 3036 w 3729"/>
              <a:gd name="T1" fmla="*/ 1376 h 1377"/>
              <a:gd name="T2" fmla="*/ 3036 w 3729"/>
              <a:gd name="T3" fmla="*/ 1376 h 1377"/>
              <a:gd name="T4" fmla="*/ 684 w 3729"/>
              <a:gd name="T5" fmla="*/ 1376 h 1377"/>
              <a:gd name="T6" fmla="*/ 0 w 3729"/>
              <a:gd name="T7" fmla="*/ 692 h 1377"/>
              <a:gd name="T8" fmla="*/ 0 w 3729"/>
              <a:gd name="T9" fmla="*/ 692 h 1377"/>
              <a:gd name="T10" fmla="*/ 684 w 3729"/>
              <a:gd name="T11" fmla="*/ 0 h 1377"/>
              <a:gd name="T12" fmla="*/ 3036 w 3729"/>
              <a:gd name="T13" fmla="*/ 0 h 1377"/>
              <a:gd name="T14" fmla="*/ 3728 w 3729"/>
              <a:gd name="T15" fmla="*/ 692 h 1377"/>
              <a:gd name="T16" fmla="*/ 3728 w 3729"/>
              <a:gd name="T17" fmla="*/ 692 h 1377"/>
              <a:gd name="T18" fmla="*/ 3036 w 3729"/>
              <a:gd name="T1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9" h="1377">
                <a:moveTo>
                  <a:pt x="3036" y="1376"/>
                </a:moveTo>
                <a:lnTo>
                  <a:pt x="3036" y="1376"/>
                </a:lnTo>
                <a:cubicBezTo>
                  <a:pt x="684" y="1376"/>
                  <a:pt x="684" y="1376"/>
                  <a:pt x="684" y="1376"/>
                </a:cubicBezTo>
                <a:cubicBezTo>
                  <a:pt x="308" y="1376"/>
                  <a:pt x="0" y="1069"/>
                  <a:pt x="0" y="692"/>
                </a:cubicBezTo>
                <a:lnTo>
                  <a:pt x="0" y="692"/>
                </a:lnTo>
                <a:cubicBezTo>
                  <a:pt x="0" y="308"/>
                  <a:pt x="308" y="0"/>
                  <a:pt x="684" y="0"/>
                </a:cubicBezTo>
                <a:cubicBezTo>
                  <a:pt x="3036" y="0"/>
                  <a:pt x="3036" y="0"/>
                  <a:pt x="3036" y="0"/>
                </a:cubicBezTo>
                <a:cubicBezTo>
                  <a:pt x="3420" y="0"/>
                  <a:pt x="3728" y="308"/>
                  <a:pt x="3728" y="692"/>
                </a:cubicBezTo>
                <a:lnTo>
                  <a:pt x="3728" y="692"/>
                </a:lnTo>
                <a:cubicBezTo>
                  <a:pt x="3728" y="1069"/>
                  <a:pt x="3420" y="1376"/>
                  <a:pt x="3036" y="1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81">
            <a:extLst>
              <a:ext uri="{FF2B5EF4-FFF2-40B4-BE49-F238E27FC236}">
                <a16:creationId xmlns:a16="http://schemas.microsoft.com/office/drawing/2014/main" id="{DD3DBAD5-0FBC-214F-B399-4EDF13F5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60" y="8352147"/>
            <a:ext cx="3981256" cy="1468265"/>
          </a:xfrm>
          <a:custGeom>
            <a:avLst/>
            <a:gdLst>
              <a:gd name="T0" fmla="*/ 3045 w 3730"/>
              <a:gd name="T1" fmla="*/ 1376 h 1377"/>
              <a:gd name="T2" fmla="*/ 3045 w 3730"/>
              <a:gd name="T3" fmla="*/ 1376 h 1377"/>
              <a:gd name="T4" fmla="*/ 693 w 3730"/>
              <a:gd name="T5" fmla="*/ 1376 h 1377"/>
              <a:gd name="T6" fmla="*/ 0 w 3730"/>
              <a:gd name="T7" fmla="*/ 692 h 1377"/>
              <a:gd name="T8" fmla="*/ 0 w 3730"/>
              <a:gd name="T9" fmla="*/ 692 h 1377"/>
              <a:gd name="T10" fmla="*/ 693 w 3730"/>
              <a:gd name="T11" fmla="*/ 0 h 1377"/>
              <a:gd name="T12" fmla="*/ 3045 w 3730"/>
              <a:gd name="T13" fmla="*/ 0 h 1377"/>
              <a:gd name="T14" fmla="*/ 3729 w 3730"/>
              <a:gd name="T15" fmla="*/ 692 h 1377"/>
              <a:gd name="T16" fmla="*/ 3729 w 3730"/>
              <a:gd name="T17" fmla="*/ 692 h 1377"/>
              <a:gd name="T18" fmla="*/ 3045 w 3730"/>
              <a:gd name="T1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0" h="1377">
                <a:moveTo>
                  <a:pt x="3045" y="1376"/>
                </a:moveTo>
                <a:lnTo>
                  <a:pt x="3045" y="1376"/>
                </a:lnTo>
                <a:cubicBezTo>
                  <a:pt x="693" y="1376"/>
                  <a:pt x="693" y="1376"/>
                  <a:pt x="693" y="1376"/>
                </a:cubicBezTo>
                <a:cubicBezTo>
                  <a:pt x="308" y="1376"/>
                  <a:pt x="0" y="1069"/>
                  <a:pt x="0" y="692"/>
                </a:cubicBezTo>
                <a:lnTo>
                  <a:pt x="0" y="692"/>
                </a:lnTo>
                <a:cubicBezTo>
                  <a:pt x="0" y="308"/>
                  <a:pt x="308" y="0"/>
                  <a:pt x="693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421" y="0"/>
                  <a:pt x="3729" y="308"/>
                  <a:pt x="3729" y="692"/>
                </a:cubicBezTo>
                <a:lnTo>
                  <a:pt x="3729" y="692"/>
                </a:lnTo>
                <a:cubicBezTo>
                  <a:pt x="3729" y="1069"/>
                  <a:pt x="3421" y="1376"/>
                  <a:pt x="3045" y="1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73">
            <a:extLst>
              <a:ext uri="{FF2B5EF4-FFF2-40B4-BE49-F238E27FC236}">
                <a16:creationId xmlns:a16="http://schemas.microsoft.com/office/drawing/2014/main" id="{E0E461B9-F043-F34B-81AB-17C3677E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431" y="10808666"/>
            <a:ext cx="3981256" cy="1468265"/>
          </a:xfrm>
          <a:custGeom>
            <a:avLst/>
            <a:gdLst>
              <a:gd name="T0" fmla="*/ 3036 w 3729"/>
              <a:gd name="T1" fmla="*/ 1377 h 1378"/>
              <a:gd name="T2" fmla="*/ 3036 w 3729"/>
              <a:gd name="T3" fmla="*/ 1377 h 1378"/>
              <a:gd name="T4" fmla="*/ 684 w 3729"/>
              <a:gd name="T5" fmla="*/ 1377 h 1378"/>
              <a:gd name="T6" fmla="*/ 0 w 3729"/>
              <a:gd name="T7" fmla="*/ 684 h 1378"/>
              <a:gd name="T8" fmla="*/ 0 w 3729"/>
              <a:gd name="T9" fmla="*/ 684 h 1378"/>
              <a:gd name="T10" fmla="*/ 684 w 3729"/>
              <a:gd name="T11" fmla="*/ 0 h 1378"/>
              <a:gd name="T12" fmla="*/ 3036 w 3729"/>
              <a:gd name="T13" fmla="*/ 0 h 1378"/>
              <a:gd name="T14" fmla="*/ 3728 w 3729"/>
              <a:gd name="T15" fmla="*/ 684 h 1378"/>
              <a:gd name="T16" fmla="*/ 3728 w 3729"/>
              <a:gd name="T17" fmla="*/ 684 h 1378"/>
              <a:gd name="T18" fmla="*/ 3036 w 3729"/>
              <a:gd name="T19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9" h="1378">
                <a:moveTo>
                  <a:pt x="3036" y="1377"/>
                </a:moveTo>
                <a:lnTo>
                  <a:pt x="3036" y="1377"/>
                </a:lnTo>
                <a:cubicBezTo>
                  <a:pt x="684" y="1377"/>
                  <a:pt x="684" y="1377"/>
                  <a:pt x="684" y="1377"/>
                </a:cubicBezTo>
                <a:cubicBezTo>
                  <a:pt x="308" y="1377"/>
                  <a:pt x="0" y="1069"/>
                  <a:pt x="0" y="684"/>
                </a:cubicBezTo>
                <a:lnTo>
                  <a:pt x="0" y="684"/>
                </a:lnTo>
                <a:cubicBezTo>
                  <a:pt x="0" y="308"/>
                  <a:pt x="308" y="0"/>
                  <a:pt x="684" y="0"/>
                </a:cubicBezTo>
                <a:cubicBezTo>
                  <a:pt x="3036" y="0"/>
                  <a:pt x="3036" y="0"/>
                  <a:pt x="3036" y="0"/>
                </a:cubicBezTo>
                <a:cubicBezTo>
                  <a:pt x="3420" y="0"/>
                  <a:pt x="3728" y="308"/>
                  <a:pt x="3728" y="684"/>
                </a:cubicBezTo>
                <a:lnTo>
                  <a:pt x="3728" y="684"/>
                </a:lnTo>
                <a:cubicBezTo>
                  <a:pt x="3728" y="1069"/>
                  <a:pt x="3420" y="1377"/>
                  <a:pt x="3036" y="13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274">
            <a:extLst>
              <a:ext uri="{FF2B5EF4-FFF2-40B4-BE49-F238E27FC236}">
                <a16:creationId xmlns:a16="http://schemas.microsoft.com/office/drawing/2014/main" id="{438E4285-83BA-D242-83D2-3F61AA99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60" y="10808666"/>
            <a:ext cx="3981256" cy="1468265"/>
          </a:xfrm>
          <a:custGeom>
            <a:avLst/>
            <a:gdLst>
              <a:gd name="T0" fmla="*/ 3045 w 3730"/>
              <a:gd name="T1" fmla="*/ 1377 h 1378"/>
              <a:gd name="T2" fmla="*/ 3045 w 3730"/>
              <a:gd name="T3" fmla="*/ 1377 h 1378"/>
              <a:gd name="T4" fmla="*/ 693 w 3730"/>
              <a:gd name="T5" fmla="*/ 1377 h 1378"/>
              <a:gd name="T6" fmla="*/ 0 w 3730"/>
              <a:gd name="T7" fmla="*/ 684 h 1378"/>
              <a:gd name="T8" fmla="*/ 0 w 3730"/>
              <a:gd name="T9" fmla="*/ 684 h 1378"/>
              <a:gd name="T10" fmla="*/ 693 w 3730"/>
              <a:gd name="T11" fmla="*/ 0 h 1378"/>
              <a:gd name="T12" fmla="*/ 3045 w 3730"/>
              <a:gd name="T13" fmla="*/ 0 h 1378"/>
              <a:gd name="T14" fmla="*/ 3729 w 3730"/>
              <a:gd name="T15" fmla="*/ 684 h 1378"/>
              <a:gd name="T16" fmla="*/ 3729 w 3730"/>
              <a:gd name="T17" fmla="*/ 684 h 1378"/>
              <a:gd name="T18" fmla="*/ 3045 w 3730"/>
              <a:gd name="T19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0" h="1378">
                <a:moveTo>
                  <a:pt x="3045" y="1377"/>
                </a:moveTo>
                <a:lnTo>
                  <a:pt x="3045" y="1377"/>
                </a:lnTo>
                <a:cubicBezTo>
                  <a:pt x="693" y="1377"/>
                  <a:pt x="693" y="1377"/>
                  <a:pt x="693" y="1377"/>
                </a:cubicBezTo>
                <a:cubicBezTo>
                  <a:pt x="308" y="1377"/>
                  <a:pt x="0" y="1069"/>
                  <a:pt x="0" y="684"/>
                </a:cubicBezTo>
                <a:lnTo>
                  <a:pt x="0" y="684"/>
                </a:lnTo>
                <a:cubicBezTo>
                  <a:pt x="0" y="308"/>
                  <a:pt x="308" y="0"/>
                  <a:pt x="693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421" y="0"/>
                  <a:pt x="3729" y="308"/>
                  <a:pt x="3729" y="684"/>
                </a:cubicBezTo>
                <a:lnTo>
                  <a:pt x="3729" y="684"/>
                </a:lnTo>
                <a:cubicBezTo>
                  <a:pt x="3729" y="1069"/>
                  <a:pt x="3421" y="1377"/>
                  <a:pt x="3045" y="1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70">
            <a:extLst>
              <a:ext uri="{FF2B5EF4-FFF2-40B4-BE49-F238E27FC236}">
                <a16:creationId xmlns:a16="http://schemas.microsoft.com/office/drawing/2014/main" id="{1EE4FFF1-4464-2B4B-813E-02B164A0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431" y="5387382"/>
            <a:ext cx="3981256" cy="1458853"/>
          </a:xfrm>
          <a:custGeom>
            <a:avLst/>
            <a:gdLst>
              <a:gd name="T0" fmla="*/ 3036 w 3729"/>
              <a:gd name="T1" fmla="*/ 1367 h 1368"/>
              <a:gd name="T2" fmla="*/ 3036 w 3729"/>
              <a:gd name="T3" fmla="*/ 1367 h 1368"/>
              <a:gd name="T4" fmla="*/ 684 w 3729"/>
              <a:gd name="T5" fmla="*/ 1367 h 1368"/>
              <a:gd name="T6" fmla="*/ 0 w 3729"/>
              <a:gd name="T7" fmla="*/ 684 h 1368"/>
              <a:gd name="T8" fmla="*/ 0 w 3729"/>
              <a:gd name="T9" fmla="*/ 684 h 1368"/>
              <a:gd name="T10" fmla="*/ 684 w 3729"/>
              <a:gd name="T11" fmla="*/ 0 h 1368"/>
              <a:gd name="T12" fmla="*/ 3036 w 3729"/>
              <a:gd name="T13" fmla="*/ 0 h 1368"/>
              <a:gd name="T14" fmla="*/ 3728 w 3729"/>
              <a:gd name="T15" fmla="*/ 684 h 1368"/>
              <a:gd name="T16" fmla="*/ 3728 w 3729"/>
              <a:gd name="T17" fmla="*/ 684 h 1368"/>
              <a:gd name="T18" fmla="*/ 3036 w 3729"/>
              <a:gd name="T1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9" h="1368">
                <a:moveTo>
                  <a:pt x="3036" y="1367"/>
                </a:moveTo>
                <a:lnTo>
                  <a:pt x="3036" y="1367"/>
                </a:lnTo>
                <a:cubicBezTo>
                  <a:pt x="684" y="1367"/>
                  <a:pt x="684" y="1367"/>
                  <a:pt x="684" y="1367"/>
                </a:cubicBezTo>
                <a:cubicBezTo>
                  <a:pt x="308" y="1367"/>
                  <a:pt x="0" y="1060"/>
                  <a:pt x="0" y="684"/>
                </a:cubicBezTo>
                <a:lnTo>
                  <a:pt x="0" y="684"/>
                </a:lnTo>
                <a:cubicBezTo>
                  <a:pt x="0" y="308"/>
                  <a:pt x="308" y="0"/>
                  <a:pt x="684" y="0"/>
                </a:cubicBezTo>
                <a:cubicBezTo>
                  <a:pt x="3036" y="0"/>
                  <a:pt x="3036" y="0"/>
                  <a:pt x="3036" y="0"/>
                </a:cubicBezTo>
                <a:cubicBezTo>
                  <a:pt x="3420" y="0"/>
                  <a:pt x="3728" y="308"/>
                  <a:pt x="3728" y="684"/>
                </a:cubicBezTo>
                <a:lnTo>
                  <a:pt x="3728" y="684"/>
                </a:lnTo>
                <a:cubicBezTo>
                  <a:pt x="3728" y="1060"/>
                  <a:pt x="3420" y="1367"/>
                  <a:pt x="3036" y="13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71">
            <a:extLst>
              <a:ext uri="{FF2B5EF4-FFF2-40B4-BE49-F238E27FC236}">
                <a16:creationId xmlns:a16="http://schemas.microsoft.com/office/drawing/2014/main" id="{6B86E857-0E4A-E24C-A2BB-CFF5271B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60" y="5387382"/>
            <a:ext cx="3981256" cy="1458853"/>
          </a:xfrm>
          <a:custGeom>
            <a:avLst/>
            <a:gdLst>
              <a:gd name="T0" fmla="*/ 3045 w 3730"/>
              <a:gd name="T1" fmla="*/ 1367 h 1368"/>
              <a:gd name="T2" fmla="*/ 3045 w 3730"/>
              <a:gd name="T3" fmla="*/ 1367 h 1368"/>
              <a:gd name="T4" fmla="*/ 693 w 3730"/>
              <a:gd name="T5" fmla="*/ 1367 h 1368"/>
              <a:gd name="T6" fmla="*/ 0 w 3730"/>
              <a:gd name="T7" fmla="*/ 684 h 1368"/>
              <a:gd name="T8" fmla="*/ 0 w 3730"/>
              <a:gd name="T9" fmla="*/ 684 h 1368"/>
              <a:gd name="T10" fmla="*/ 693 w 3730"/>
              <a:gd name="T11" fmla="*/ 0 h 1368"/>
              <a:gd name="T12" fmla="*/ 3045 w 3730"/>
              <a:gd name="T13" fmla="*/ 0 h 1368"/>
              <a:gd name="T14" fmla="*/ 3729 w 3730"/>
              <a:gd name="T15" fmla="*/ 684 h 1368"/>
              <a:gd name="T16" fmla="*/ 3729 w 3730"/>
              <a:gd name="T17" fmla="*/ 684 h 1368"/>
              <a:gd name="T18" fmla="*/ 3045 w 3730"/>
              <a:gd name="T1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0" h="1368">
                <a:moveTo>
                  <a:pt x="3045" y="1367"/>
                </a:moveTo>
                <a:lnTo>
                  <a:pt x="3045" y="1367"/>
                </a:lnTo>
                <a:cubicBezTo>
                  <a:pt x="693" y="1367"/>
                  <a:pt x="693" y="1367"/>
                  <a:pt x="693" y="1367"/>
                </a:cubicBezTo>
                <a:cubicBezTo>
                  <a:pt x="308" y="1367"/>
                  <a:pt x="0" y="1060"/>
                  <a:pt x="0" y="684"/>
                </a:cubicBezTo>
                <a:lnTo>
                  <a:pt x="0" y="684"/>
                </a:lnTo>
                <a:cubicBezTo>
                  <a:pt x="0" y="308"/>
                  <a:pt x="308" y="0"/>
                  <a:pt x="693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421" y="0"/>
                  <a:pt x="3729" y="308"/>
                  <a:pt x="3729" y="684"/>
                </a:cubicBezTo>
                <a:lnTo>
                  <a:pt x="3729" y="684"/>
                </a:lnTo>
                <a:cubicBezTo>
                  <a:pt x="3729" y="1060"/>
                  <a:pt x="3421" y="1367"/>
                  <a:pt x="3045" y="13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80">
            <a:extLst>
              <a:ext uri="{FF2B5EF4-FFF2-40B4-BE49-F238E27FC236}">
                <a16:creationId xmlns:a16="http://schemas.microsoft.com/office/drawing/2014/main" id="{591F2FAF-A2A6-2C4F-92DB-BC41A085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390" y="8766273"/>
            <a:ext cx="640013" cy="649425"/>
          </a:xfrm>
          <a:custGeom>
            <a:avLst/>
            <a:gdLst>
              <a:gd name="T0" fmla="*/ 299 w 600"/>
              <a:gd name="T1" fmla="*/ 607 h 608"/>
              <a:gd name="T2" fmla="*/ 299 w 600"/>
              <a:gd name="T3" fmla="*/ 607 h 608"/>
              <a:gd name="T4" fmla="*/ 86 w 600"/>
              <a:gd name="T5" fmla="*/ 521 h 608"/>
              <a:gd name="T6" fmla="*/ 0 w 600"/>
              <a:gd name="T7" fmla="*/ 307 h 608"/>
              <a:gd name="T8" fmla="*/ 86 w 600"/>
              <a:gd name="T9" fmla="*/ 94 h 608"/>
              <a:gd name="T10" fmla="*/ 299 w 600"/>
              <a:gd name="T11" fmla="*/ 0 h 608"/>
              <a:gd name="T12" fmla="*/ 513 w 600"/>
              <a:gd name="T13" fmla="*/ 94 h 608"/>
              <a:gd name="T14" fmla="*/ 599 w 600"/>
              <a:gd name="T15" fmla="*/ 307 h 608"/>
              <a:gd name="T16" fmla="*/ 513 w 600"/>
              <a:gd name="T17" fmla="*/ 521 h 608"/>
              <a:gd name="T18" fmla="*/ 299 w 600"/>
              <a:gd name="T19" fmla="*/ 607 h 608"/>
              <a:gd name="T20" fmla="*/ 299 w 600"/>
              <a:gd name="T21" fmla="*/ 43 h 608"/>
              <a:gd name="T22" fmla="*/ 299 w 600"/>
              <a:gd name="T23" fmla="*/ 43 h 608"/>
              <a:gd name="T24" fmla="*/ 34 w 600"/>
              <a:gd name="T25" fmla="*/ 307 h 608"/>
              <a:gd name="T26" fmla="*/ 299 w 600"/>
              <a:gd name="T27" fmla="*/ 573 h 608"/>
              <a:gd name="T28" fmla="*/ 564 w 600"/>
              <a:gd name="T29" fmla="*/ 307 h 608"/>
              <a:gd name="T30" fmla="*/ 299 w 600"/>
              <a:gd name="T31" fmla="*/ 4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608">
                <a:moveTo>
                  <a:pt x="299" y="607"/>
                </a:moveTo>
                <a:lnTo>
                  <a:pt x="299" y="607"/>
                </a:lnTo>
                <a:cubicBezTo>
                  <a:pt x="214" y="607"/>
                  <a:pt x="137" y="573"/>
                  <a:pt x="86" y="521"/>
                </a:cubicBezTo>
                <a:cubicBezTo>
                  <a:pt x="26" y="461"/>
                  <a:pt x="0" y="385"/>
                  <a:pt x="0" y="307"/>
                </a:cubicBezTo>
                <a:cubicBezTo>
                  <a:pt x="0" y="222"/>
                  <a:pt x="26" y="145"/>
                  <a:pt x="86" y="94"/>
                </a:cubicBezTo>
                <a:cubicBezTo>
                  <a:pt x="137" y="34"/>
                  <a:pt x="214" y="0"/>
                  <a:pt x="299" y="0"/>
                </a:cubicBezTo>
                <a:cubicBezTo>
                  <a:pt x="376" y="0"/>
                  <a:pt x="453" y="34"/>
                  <a:pt x="513" y="94"/>
                </a:cubicBezTo>
                <a:cubicBezTo>
                  <a:pt x="564" y="145"/>
                  <a:pt x="599" y="222"/>
                  <a:pt x="599" y="307"/>
                </a:cubicBezTo>
                <a:cubicBezTo>
                  <a:pt x="599" y="385"/>
                  <a:pt x="564" y="461"/>
                  <a:pt x="513" y="521"/>
                </a:cubicBezTo>
                <a:cubicBezTo>
                  <a:pt x="453" y="573"/>
                  <a:pt x="376" y="607"/>
                  <a:pt x="299" y="607"/>
                </a:cubicBezTo>
                <a:close/>
                <a:moveTo>
                  <a:pt x="299" y="43"/>
                </a:moveTo>
                <a:lnTo>
                  <a:pt x="299" y="43"/>
                </a:lnTo>
                <a:cubicBezTo>
                  <a:pt x="154" y="43"/>
                  <a:pt x="34" y="162"/>
                  <a:pt x="34" y="307"/>
                </a:cubicBezTo>
                <a:cubicBezTo>
                  <a:pt x="34" y="453"/>
                  <a:pt x="154" y="573"/>
                  <a:pt x="299" y="573"/>
                </a:cubicBezTo>
                <a:cubicBezTo>
                  <a:pt x="445" y="573"/>
                  <a:pt x="564" y="453"/>
                  <a:pt x="564" y="307"/>
                </a:cubicBezTo>
                <a:cubicBezTo>
                  <a:pt x="564" y="162"/>
                  <a:pt x="445" y="43"/>
                  <a:pt x="29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81">
            <a:extLst>
              <a:ext uri="{FF2B5EF4-FFF2-40B4-BE49-F238E27FC236}">
                <a16:creationId xmlns:a16="http://schemas.microsoft.com/office/drawing/2014/main" id="{E9FD3BD4-F234-E341-A941-D3894842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805" y="8846276"/>
            <a:ext cx="456478" cy="108236"/>
          </a:xfrm>
          <a:custGeom>
            <a:avLst/>
            <a:gdLst>
              <a:gd name="T0" fmla="*/ 213 w 428"/>
              <a:gd name="T1" fmla="*/ 102 h 103"/>
              <a:gd name="T2" fmla="*/ 213 w 428"/>
              <a:gd name="T3" fmla="*/ 102 h 103"/>
              <a:gd name="T4" fmla="*/ 213 w 428"/>
              <a:gd name="T5" fmla="*/ 102 h 103"/>
              <a:gd name="T6" fmla="*/ 8 w 428"/>
              <a:gd name="T7" fmla="*/ 34 h 103"/>
              <a:gd name="T8" fmla="*/ 8 w 428"/>
              <a:gd name="T9" fmla="*/ 8 h 103"/>
              <a:gd name="T10" fmla="*/ 34 w 428"/>
              <a:gd name="T11" fmla="*/ 0 h 103"/>
              <a:gd name="T12" fmla="*/ 213 w 428"/>
              <a:gd name="T13" fmla="*/ 59 h 103"/>
              <a:gd name="T14" fmla="*/ 393 w 428"/>
              <a:gd name="T15" fmla="*/ 8 h 103"/>
              <a:gd name="T16" fmla="*/ 419 w 428"/>
              <a:gd name="T17" fmla="*/ 17 h 103"/>
              <a:gd name="T18" fmla="*/ 410 w 428"/>
              <a:gd name="T19" fmla="*/ 42 h 103"/>
              <a:gd name="T20" fmla="*/ 213 w 428"/>
              <a:gd name="T21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8" h="103">
                <a:moveTo>
                  <a:pt x="213" y="102"/>
                </a:moveTo>
                <a:lnTo>
                  <a:pt x="213" y="102"/>
                </a:lnTo>
                <a:lnTo>
                  <a:pt x="213" y="102"/>
                </a:lnTo>
                <a:cubicBezTo>
                  <a:pt x="136" y="102"/>
                  <a:pt x="68" y="77"/>
                  <a:pt x="8" y="34"/>
                </a:cubicBezTo>
                <a:cubicBezTo>
                  <a:pt x="0" y="25"/>
                  <a:pt x="0" y="17"/>
                  <a:pt x="8" y="8"/>
                </a:cubicBezTo>
                <a:cubicBezTo>
                  <a:pt x="8" y="0"/>
                  <a:pt x="25" y="0"/>
                  <a:pt x="34" y="0"/>
                </a:cubicBezTo>
                <a:cubicBezTo>
                  <a:pt x="85" y="42"/>
                  <a:pt x="145" y="59"/>
                  <a:pt x="213" y="59"/>
                </a:cubicBezTo>
                <a:cubicBezTo>
                  <a:pt x="273" y="59"/>
                  <a:pt x="342" y="42"/>
                  <a:pt x="393" y="8"/>
                </a:cubicBezTo>
                <a:cubicBezTo>
                  <a:pt x="401" y="0"/>
                  <a:pt x="410" y="8"/>
                  <a:pt x="419" y="17"/>
                </a:cubicBezTo>
                <a:cubicBezTo>
                  <a:pt x="427" y="25"/>
                  <a:pt x="419" y="34"/>
                  <a:pt x="410" y="42"/>
                </a:cubicBezTo>
                <a:cubicBezTo>
                  <a:pt x="350" y="77"/>
                  <a:pt x="282" y="102"/>
                  <a:pt x="213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82">
            <a:extLst>
              <a:ext uri="{FF2B5EF4-FFF2-40B4-BE49-F238E27FC236}">
                <a16:creationId xmlns:a16="http://schemas.microsoft.com/office/drawing/2014/main" id="{77ECFEC0-F5DA-6143-8836-82A58112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805" y="9227458"/>
            <a:ext cx="456478" cy="103531"/>
          </a:xfrm>
          <a:custGeom>
            <a:avLst/>
            <a:gdLst>
              <a:gd name="T0" fmla="*/ 401 w 428"/>
              <a:gd name="T1" fmla="*/ 94 h 95"/>
              <a:gd name="T2" fmla="*/ 401 w 428"/>
              <a:gd name="T3" fmla="*/ 94 h 95"/>
              <a:gd name="T4" fmla="*/ 393 w 428"/>
              <a:gd name="T5" fmla="*/ 94 h 95"/>
              <a:gd name="T6" fmla="*/ 213 w 428"/>
              <a:gd name="T7" fmla="*/ 34 h 95"/>
              <a:gd name="T8" fmla="*/ 34 w 428"/>
              <a:gd name="T9" fmla="*/ 85 h 95"/>
              <a:gd name="T10" fmla="*/ 8 w 428"/>
              <a:gd name="T11" fmla="*/ 85 h 95"/>
              <a:gd name="T12" fmla="*/ 8 w 428"/>
              <a:gd name="T13" fmla="*/ 60 h 95"/>
              <a:gd name="T14" fmla="*/ 213 w 428"/>
              <a:gd name="T15" fmla="*/ 0 h 95"/>
              <a:gd name="T16" fmla="*/ 410 w 428"/>
              <a:gd name="T17" fmla="*/ 60 h 95"/>
              <a:gd name="T18" fmla="*/ 419 w 428"/>
              <a:gd name="T19" fmla="*/ 85 h 95"/>
              <a:gd name="T20" fmla="*/ 401 w 428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8" h="95">
                <a:moveTo>
                  <a:pt x="401" y="94"/>
                </a:moveTo>
                <a:lnTo>
                  <a:pt x="401" y="94"/>
                </a:lnTo>
                <a:lnTo>
                  <a:pt x="393" y="94"/>
                </a:lnTo>
                <a:cubicBezTo>
                  <a:pt x="342" y="60"/>
                  <a:pt x="282" y="34"/>
                  <a:pt x="213" y="34"/>
                </a:cubicBezTo>
                <a:cubicBezTo>
                  <a:pt x="145" y="34"/>
                  <a:pt x="85" y="51"/>
                  <a:pt x="34" y="85"/>
                </a:cubicBezTo>
                <a:cubicBezTo>
                  <a:pt x="25" y="94"/>
                  <a:pt x="8" y="94"/>
                  <a:pt x="8" y="85"/>
                </a:cubicBezTo>
                <a:cubicBezTo>
                  <a:pt x="0" y="77"/>
                  <a:pt x="0" y="60"/>
                  <a:pt x="8" y="60"/>
                </a:cubicBezTo>
                <a:cubicBezTo>
                  <a:pt x="68" y="17"/>
                  <a:pt x="145" y="0"/>
                  <a:pt x="213" y="0"/>
                </a:cubicBezTo>
                <a:cubicBezTo>
                  <a:pt x="282" y="0"/>
                  <a:pt x="359" y="25"/>
                  <a:pt x="410" y="60"/>
                </a:cubicBezTo>
                <a:cubicBezTo>
                  <a:pt x="419" y="68"/>
                  <a:pt x="427" y="77"/>
                  <a:pt x="419" y="85"/>
                </a:cubicBezTo>
                <a:cubicBezTo>
                  <a:pt x="419" y="94"/>
                  <a:pt x="410" y="94"/>
                  <a:pt x="401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83">
            <a:extLst>
              <a:ext uri="{FF2B5EF4-FFF2-40B4-BE49-F238E27FC236}">
                <a16:creationId xmlns:a16="http://schemas.microsoft.com/office/drawing/2014/main" id="{28F5409B-2E70-D343-8A0B-40F83A63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390" y="9072163"/>
            <a:ext cx="640013" cy="37648"/>
          </a:xfrm>
          <a:custGeom>
            <a:avLst/>
            <a:gdLst>
              <a:gd name="T0" fmla="*/ 582 w 600"/>
              <a:gd name="T1" fmla="*/ 35 h 36"/>
              <a:gd name="T2" fmla="*/ 582 w 600"/>
              <a:gd name="T3" fmla="*/ 35 h 36"/>
              <a:gd name="T4" fmla="*/ 17 w 600"/>
              <a:gd name="T5" fmla="*/ 35 h 36"/>
              <a:gd name="T6" fmla="*/ 0 w 600"/>
              <a:gd name="T7" fmla="*/ 17 h 36"/>
              <a:gd name="T8" fmla="*/ 17 w 600"/>
              <a:gd name="T9" fmla="*/ 0 h 36"/>
              <a:gd name="T10" fmla="*/ 582 w 600"/>
              <a:gd name="T11" fmla="*/ 0 h 36"/>
              <a:gd name="T12" fmla="*/ 599 w 600"/>
              <a:gd name="T13" fmla="*/ 17 h 36"/>
              <a:gd name="T14" fmla="*/ 582 w 600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" h="36">
                <a:moveTo>
                  <a:pt x="582" y="35"/>
                </a:moveTo>
                <a:lnTo>
                  <a:pt x="582" y="35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90" y="0"/>
                  <a:pt x="599" y="9"/>
                  <a:pt x="599" y="17"/>
                </a:cubicBezTo>
                <a:cubicBezTo>
                  <a:pt x="599" y="26"/>
                  <a:pt x="590" y="35"/>
                  <a:pt x="582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84">
            <a:extLst>
              <a:ext uri="{FF2B5EF4-FFF2-40B4-BE49-F238E27FC236}">
                <a16:creationId xmlns:a16="http://schemas.microsoft.com/office/drawing/2014/main" id="{8F782771-DA05-1448-B6D1-8DDF27A2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453" y="8766273"/>
            <a:ext cx="211767" cy="649425"/>
          </a:xfrm>
          <a:custGeom>
            <a:avLst/>
            <a:gdLst>
              <a:gd name="T0" fmla="*/ 162 w 197"/>
              <a:gd name="T1" fmla="*/ 607 h 608"/>
              <a:gd name="T2" fmla="*/ 162 w 197"/>
              <a:gd name="T3" fmla="*/ 607 h 608"/>
              <a:gd name="T4" fmla="*/ 154 w 197"/>
              <a:gd name="T5" fmla="*/ 598 h 608"/>
              <a:gd name="T6" fmla="*/ 0 w 197"/>
              <a:gd name="T7" fmla="*/ 299 h 608"/>
              <a:gd name="T8" fmla="*/ 162 w 197"/>
              <a:gd name="T9" fmla="*/ 8 h 608"/>
              <a:gd name="T10" fmla="*/ 188 w 197"/>
              <a:gd name="T11" fmla="*/ 8 h 608"/>
              <a:gd name="T12" fmla="*/ 188 w 197"/>
              <a:gd name="T13" fmla="*/ 34 h 608"/>
              <a:gd name="T14" fmla="*/ 34 w 197"/>
              <a:gd name="T15" fmla="*/ 299 h 608"/>
              <a:gd name="T16" fmla="*/ 179 w 197"/>
              <a:gd name="T17" fmla="*/ 573 h 608"/>
              <a:gd name="T18" fmla="*/ 179 w 197"/>
              <a:gd name="T19" fmla="*/ 598 h 608"/>
              <a:gd name="T20" fmla="*/ 162 w 197"/>
              <a:gd name="T21" fmla="*/ 60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7" h="608">
                <a:moveTo>
                  <a:pt x="162" y="607"/>
                </a:moveTo>
                <a:lnTo>
                  <a:pt x="162" y="607"/>
                </a:lnTo>
                <a:cubicBezTo>
                  <a:pt x="162" y="607"/>
                  <a:pt x="154" y="607"/>
                  <a:pt x="154" y="598"/>
                </a:cubicBezTo>
                <a:cubicBezTo>
                  <a:pt x="51" y="513"/>
                  <a:pt x="0" y="410"/>
                  <a:pt x="0" y="299"/>
                </a:cubicBezTo>
                <a:cubicBezTo>
                  <a:pt x="0" y="196"/>
                  <a:pt x="60" y="94"/>
                  <a:pt x="162" y="8"/>
                </a:cubicBezTo>
                <a:cubicBezTo>
                  <a:pt x="171" y="0"/>
                  <a:pt x="188" y="0"/>
                  <a:pt x="188" y="8"/>
                </a:cubicBezTo>
                <a:cubicBezTo>
                  <a:pt x="196" y="17"/>
                  <a:pt x="196" y="34"/>
                  <a:pt x="188" y="34"/>
                </a:cubicBezTo>
                <a:cubicBezTo>
                  <a:pt x="94" y="111"/>
                  <a:pt x="43" y="205"/>
                  <a:pt x="34" y="299"/>
                </a:cubicBezTo>
                <a:cubicBezTo>
                  <a:pt x="34" y="402"/>
                  <a:pt x="85" y="496"/>
                  <a:pt x="179" y="573"/>
                </a:cubicBezTo>
                <a:cubicBezTo>
                  <a:pt x="188" y="581"/>
                  <a:pt x="188" y="590"/>
                  <a:pt x="179" y="598"/>
                </a:cubicBezTo>
                <a:cubicBezTo>
                  <a:pt x="179" y="607"/>
                  <a:pt x="171" y="607"/>
                  <a:pt x="162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85">
            <a:extLst>
              <a:ext uri="{FF2B5EF4-FFF2-40B4-BE49-F238E27FC236}">
                <a16:creationId xmlns:a16="http://schemas.microsoft.com/office/drawing/2014/main" id="{F9BFB789-13E3-EA4C-B157-9CAF0551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161" y="8766273"/>
            <a:ext cx="221182" cy="649425"/>
          </a:xfrm>
          <a:custGeom>
            <a:avLst/>
            <a:gdLst>
              <a:gd name="T0" fmla="*/ 25 w 206"/>
              <a:gd name="T1" fmla="*/ 607 h 608"/>
              <a:gd name="T2" fmla="*/ 25 w 206"/>
              <a:gd name="T3" fmla="*/ 607 h 608"/>
              <a:gd name="T4" fmla="*/ 8 w 206"/>
              <a:gd name="T5" fmla="*/ 598 h 608"/>
              <a:gd name="T6" fmla="*/ 8 w 206"/>
              <a:gd name="T7" fmla="*/ 573 h 608"/>
              <a:gd name="T8" fmla="*/ 162 w 206"/>
              <a:gd name="T9" fmla="*/ 307 h 608"/>
              <a:gd name="T10" fmla="*/ 25 w 206"/>
              <a:gd name="T11" fmla="*/ 34 h 608"/>
              <a:gd name="T12" fmla="*/ 25 w 206"/>
              <a:gd name="T13" fmla="*/ 8 h 608"/>
              <a:gd name="T14" fmla="*/ 51 w 206"/>
              <a:gd name="T15" fmla="*/ 8 h 608"/>
              <a:gd name="T16" fmla="*/ 205 w 206"/>
              <a:gd name="T17" fmla="*/ 307 h 608"/>
              <a:gd name="T18" fmla="*/ 34 w 206"/>
              <a:gd name="T19" fmla="*/ 598 h 608"/>
              <a:gd name="T20" fmla="*/ 25 w 206"/>
              <a:gd name="T21" fmla="*/ 60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6" h="608">
                <a:moveTo>
                  <a:pt x="25" y="607"/>
                </a:moveTo>
                <a:lnTo>
                  <a:pt x="25" y="607"/>
                </a:lnTo>
                <a:cubicBezTo>
                  <a:pt x="17" y="607"/>
                  <a:pt x="17" y="607"/>
                  <a:pt x="8" y="598"/>
                </a:cubicBezTo>
                <a:cubicBezTo>
                  <a:pt x="0" y="590"/>
                  <a:pt x="8" y="581"/>
                  <a:pt x="8" y="573"/>
                </a:cubicBezTo>
                <a:cubicBezTo>
                  <a:pt x="111" y="496"/>
                  <a:pt x="162" y="402"/>
                  <a:pt x="162" y="307"/>
                </a:cubicBezTo>
                <a:cubicBezTo>
                  <a:pt x="171" y="214"/>
                  <a:pt x="119" y="119"/>
                  <a:pt x="25" y="34"/>
                </a:cubicBezTo>
                <a:cubicBezTo>
                  <a:pt x="17" y="25"/>
                  <a:pt x="17" y="17"/>
                  <a:pt x="25" y="8"/>
                </a:cubicBezTo>
                <a:cubicBezTo>
                  <a:pt x="25" y="0"/>
                  <a:pt x="42" y="0"/>
                  <a:pt x="51" y="8"/>
                </a:cubicBezTo>
                <a:cubicBezTo>
                  <a:pt x="154" y="94"/>
                  <a:pt x="205" y="196"/>
                  <a:pt x="205" y="307"/>
                </a:cubicBezTo>
                <a:cubicBezTo>
                  <a:pt x="197" y="419"/>
                  <a:pt x="145" y="513"/>
                  <a:pt x="34" y="598"/>
                </a:cubicBezTo>
                <a:cubicBezTo>
                  <a:pt x="34" y="607"/>
                  <a:pt x="25" y="607"/>
                  <a:pt x="25" y="6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86">
            <a:extLst>
              <a:ext uri="{FF2B5EF4-FFF2-40B4-BE49-F238E27FC236}">
                <a16:creationId xmlns:a16="http://schemas.microsoft.com/office/drawing/2014/main" id="{D224B7E5-C022-C040-A85C-B05306FE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272" y="8945100"/>
            <a:ext cx="136475" cy="428245"/>
          </a:xfrm>
          <a:custGeom>
            <a:avLst/>
            <a:gdLst>
              <a:gd name="T0" fmla="*/ 60 w 129"/>
              <a:gd name="T1" fmla="*/ 402 h 403"/>
              <a:gd name="T2" fmla="*/ 60 w 129"/>
              <a:gd name="T3" fmla="*/ 402 h 403"/>
              <a:gd name="T4" fmla="*/ 0 w 129"/>
              <a:gd name="T5" fmla="*/ 367 h 403"/>
              <a:gd name="T6" fmla="*/ 0 w 129"/>
              <a:gd name="T7" fmla="*/ 333 h 403"/>
              <a:gd name="T8" fmla="*/ 34 w 129"/>
              <a:gd name="T9" fmla="*/ 333 h 403"/>
              <a:gd name="T10" fmla="*/ 34 w 129"/>
              <a:gd name="T11" fmla="*/ 333 h 403"/>
              <a:gd name="T12" fmla="*/ 34 w 129"/>
              <a:gd name="T13" fmla="*/ 350 h 403"/>
              <a:gd name="T14" fmla="*/ 60 w 129"/>
              <a:gd name="T15" fmla="*/ 359 h 403"/>
              <a:gd name="T16" fmla="*/ 85 w 129"/>
              <a:gd name="T17" fmla="*/ 350 h 403"/>
              <a:gd name="T18" fmla="*/ 94 w 129"/>
              <a:gd name="T19" fmla="*/ 333 h 403"/>
              <a:gd name="T20" fmla="*/ 94 w 129"/>
              <a:gd name="T21" fmla="*/ 17 h 403"/>
              <a:gd name="T22" fmla="*/ 111 w 129"/>
              <a:gd name="T23" fmla="*/ 0 h 403"/>
              <a:gd name="T24" fmla="*/ 111 w 129"/>
              <a:gd name="T25" fmla="*/ 0 h 403"/>
              <a:gd name="T26" fmla="*/ 128 w 129"/>
              <a:gd name="T27" fmla="*/ 17 h 403"/>
              <a:gd name="T28" fmla="*/ 128 w 129"/>
              <a:gd name="T29" fmla="*/ 333 h 403"/>
              <a:gd name="T30" fmla="*/ 120 w 129"/>
              <a:gd name="T31" fmla="*/ 367 h 403"/>
              <a:gd name="T32" fmla="*/ 60 w 129"/>
              <a:gd name="T33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" h="403">
                <a:moveTo>
                  <a:pt x="60" y="402"/>
                </a:moveTo>
                <a:lnTo>
                  <a:pt x="60" y="402"/>
                </a:lnTo>
                <a:cubicBezTo>
                  <a:pt x="34" y="402"/>
                  <a:pt x="17" y="384"/>
                  <a:pt x="0" y="367"/>
                </a:cubicBezTo>
                <a:cubicBezTo>
                  <a:pt x="0" y="350"/>
                  <a:pt x="0" y="333"/>
                  <a:pt x="0" y="333"/>
                </a:cubicBezTo>
                <a:cubicBezTo>
                  <a:pt x="34" y="333"/>
                  <a:pt x="34" y="333"/>
                  <a:pt x="34" y="333"/>
                </a:cubicBezTo>
                <a:lnTo>
                  <a:pt x="34" y="333"/>
                </a:lnTo>
                <a:cubicBezTo>
                  <a:pt x="34" y="333"/>
                  <a:pt x="34" y="342"/>
                  <a:pt x="34" y="350"/>
                </a:cubicBezTo>
                <a:cubicBezTo>
                  <a:pt x="43" y="359"/>
                  <a:pt x="43" y="359"/>
                  <a:pt x="60" y="359"/>
                </a:cubicBezTo>
                <a:cubicBezTo>
                  <a:pt x="77" y="359"/>
                  <a:pt x="85" y="359"/>
                  <a:pt x="85" y="350"/>
                </a:cubicBezTo>
                <a:cubicBezTo>
                  <a:pt x="94" y="342"/>
                  <a:pt x="94" y="333"/>
                  <a:pt x="94" y="33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102" y="0"/>
                  <a:pt x="111" y="0"/>
                </a:cubicBezTo>
                <a:lnTo>
                  <a:pt x="111" y="0"/>
                </a:lnTo>
                <a:cubicBezTo>
                  <a:pt x="120" y="0"/>
                  <a:pt x="128" y="8"/>
                  <a:pt x="128" y="17"/>
                </a:cubicBezTo>
                <a:cubicBezTo>
                  <a:pt x="128" y="333"/>
                  <a:pt x="128" y="333"/>
                  <a:pt x="128" y="333"/>
                </a:cubicBezTo>
                <a:cubicBezTo>
                  <a:pt x="128" y="333"/>
                  <a:pt x="128" y="350"/>
                  <a:pt x="120" y="367"/>
                </a:cubicBezTo>
                <a:cubicBezTo>
                  <a:pt x="111" y="384"/>
                  <a:pt x="85" y="402"/>
                  <a:pt x="60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87">
            <a:extLst>
              <a:ext uri="{FF2B5EF4-FFF2-40B4-BE49-F238E27FC236}">
                <a16:creationId xmlns:a16="http://schemas.microsoft.com/office/drawing/2014/main" id="{0733D86A-D718-6F4C-A9BD-89E38955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678" y="8789804"/>
            <a:ext cx="851783" cy="221179"/>
          </a:xfrm>
          <a:custGeom>
            <a:avLst/>
            <a:gdLst>
              <a:gd name="T0" fmla="*/ 642 w 796"/>
              <a:gd name="T1" fmla="*/ 206 h 207"/>
              <a:gd name="T2" fmla="*/ 642 w 796"/>
              <a:gd name="T3" fmla="*/ 206 h 207"/>
              <a:gd name="T4" fmla="*/ 633 w 796"/>
              <a:gd name="T5" fmla="*/ 197 h 207"/>
              <a:gd name="T6" fmla="*/ 402 w 796"/>
              <a:gd name="T7" fmla="*/ 171 h 207"/>
              <a:gd name="T8" fmla="*/ 402 w 796"/>
              <a:gd name="T9" fmla="*/ 171 h 207"/>
              <a:gd name="T10" fmla="*/ 171 w 796"/>
              <a:gd name="T11" fmla="*/ 197 h 207"/>
              <a:gd name="T12" fmla="*/ 129 w 796"/>
              <a:gd name="T13" fmla="*/ 189 h 207"/>
              <a:gd name="T14" fmla="*/ 111 w 796"/>
              <a:gd name="T15" fmla="*/ 171 h 207"/>
              <a:gd name="T16" fmla="*/ 111 w 796"/>
              <a:gd name="T17" fmla="*/ 171 h 207"/>
              <a:gd name="T18" fmla="*/ 26 w 796"/>
              <a:gd name="T19" fmla="*/ 171 h 207"/>
              <a:gd name="T20" fmla="*/ 0 w 796"/>
              <a:gd name="T21" fmla="*/ 154 h 207"/>
              <a:gd name="T22" fmla="*/ 9 w 796"/>
              <a:gd name="T23" fmla="*/ 137 h 207"/>
              <a:gd name="T24" fmla="*/ 137 w 796"/>
              <a:gd name="T25" fmla="*/ 69 h 207"/>
              <a:gd name="T26" fmla="*/ 402 w 796"/>
              <a:gd name="T27" fmla="*/ 0 h 207"/>
              <a:gd name="T28" fmla="*/ 667 w 796"/>
              <a:gd name="T29" fmla="*/ 69 h 207"/>
              <a:gd name="T30" fmla="*/ 787 w 796"/>
              <a:gd name="T31" fmla="*/ 137 h 207"/>
              <a:gd name="T32" fmla="*/ 795 w 796"/>
              <a:gd name="T33" fmla="*/ 154 h 207"/>
              <a:gd name="T34" fmla="*/ 778 w 796"/>
              <a:gd name="T35" fmla="*/ 171 h 207"/>
              <a:gd name="T36" fmla="*/ 693 w 796"/>
              <a:gd name="T37" fmla="*/ 171 h 207"/>
              <a:gd name="T38" fmla="*/ 693 w 796"/>
              <a:gd name="T39" fmla="*/ 171 h 207"/>
              <a:gd name="T40" fmla="*/ 676 w 796"/>
              <a:gd name="T41" fmla="*/ 189 h 207"/>
              <a:gd name="T42" fmla="*/ 642 w 796"/>
              <a:gd name="T43" fmla="*/ 206 h 207"/>
              <a:gd name="T44" fmla="*/ 402 w 796"/>
              <a:gd name="T45" fmla="*/ 129 h 207"/>
              <a:gd name="T46" fmla="*/ 402 w 796"/>
              <a:gd name="T47" fmla="*/ 129 h 207"/>
              <a:gd name="T48" fmla="*/ 642 w 796"/>
              <a:gd name="T49" fmla="*/ 163 h 207"/>
              <a:gd name="T50" fmla="*/ 650 w 796"/>
              <a:gd name="T51" fmla="*/ 163 h 207"/>
              <a:gd name="T52" fmla="*/ 667 w 796"/>
              <a:gd name="T53" fmla="*/ 146 h 207"/>
              <a:gd name="T54" fmla="*/ 693 w 796"/>
              <a:gd name="T55" fmla="*/ 129 h 207"/>
              <a:gd name="T56" fmla="*/ 710 w 796"/>
              <a:gd name="T57" fmla="*/ 129 h 207"/>
              <a:gd name="T58" fmla="*/ 650 w 796"/>
              <a:gd name="T59" fmla="*/ 103 h 207"/>
              <a:gd name="T60" fmla="*/ 402 w 796"/>
              <a:gd name="T61" fmla="*/ 43 h 207"/>
              <a:gd name="T62" fmla="*/ 86 w 796"/>
              <a:gd name="T63" fmla="*/ 129 h 207"/>
              <a:gd name="T64" fmla="*/ 111 w 796"/>
              <a:gd name="T65" fmla="*/ 129 h 207"/>
              <a:gd name="T66" fmla="*/ 137 w 796"/>
              <a:gd name="T67" fmla="*/ 146 h 207"/>
              <a:gd name="T68" fmla="*/ 154 w 796"/>
              <a:gd name="T69" fmla="*/ 163 h 207"/>
              <a:gd name="T70" fmla="*/ 163 w 796"/>
              <a:gd name="T71" fmla="*/ 163 h 207"/>
              <a:gd name="T72" fmla="*/ 402 w 796"/>
              <a:gd name="T73" fmla="*/ 12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6" h="207">
                <a:moveTo>
                  <a:pt x="642" y="206"/>
                </a:moveTo>
                <a:lnTo>
                  <a:pt x="642" y="206"/>
                </a:lnTo>
                <a:lnTo>
                  <a:pt x="633" y="197"/>
                </a:lnTo>
                <a:cubicBezTo>
                  <a:pt x="599" y="197"/>
                  <a:pt x="479" y="171"/>
                  <a:pt x="402" y="171"/>
                </a:cubicBezTo>
                <a:lnTo>
                  <a:pt x="402" y="171"/>
                </a:lnTo>
                <a:cubicBezTo>
                  <a:pt x="325" y="171"/>
                  <a:pt x="205" y="197"/>
                  <a:pt x="171" y="197"/>
                </a:cubicBezTo>
                <a:cubicBezTo>
                  <a:pt x="154" y="206"/>
                  <a:pt x="137" y="197"/>
                  <a:pt x="129" y="189"/>
                </a:cubicBezTo>
                <a:cubicBezTo>
                  <a:pt x="111" y="171"/>
                  <a:pt x="111" y="171"/>
                  <a:pt x="111" y="171"/>
                </a:cubicBezTo>
                <a:lnTo>
                  <a:pt x="111" y="171"/>
                </a:lnTo>
                <a:cubicBezTo>
                  <a:pt x="26" y="171"/>
                  <a:pt x="26" y="171"/>
                  <a:pt x="26" y="171"/>
                </a:cubicBezTo>
                <a:cubicBezTo>
                  <a:pt x="17" y="171"/>
                  <a:pt x="9" y="163"/>
                  <a:pt x="0" y="154"/>
                </a:cubicBezTo>
                <a:cubicBezTo>
                  <a:pt x="0" y="146"/>
                  <a:pt x="9" y="137"/>
                  <a:pt x="9" y="137"/>
                </a:cubicBezTo>
                <a:cubicBezTo>
                  <a:pt x="17" y="137"/>
                  <a:pt x="60" y="103"/>
                  <a:pt x="137" y="69"/>
                </a:cubicBezTo>
                <a:cubicBezTo>
                  <a:pt x="197" y="43"/>
                  <a:pt x="300" y="0"/>
                  <a:pt x="402" y="0"/>
                </a:cubicBezTo>
                <a:cubicBezTo>
                  <a:pt x="505" y="0"/>
                  <a:pt x="607" y="43"/>
                  <a:pt x="667" y="69"/>
                </a:cubicBezTo>
                <a:cubicBezTo>
                  <a:pt x="744" y="103"/>
                  <a:pt x="787" y="137"/>
                  <a:pt x="787" y="137"/>
                </a:cubicBezTo>
                <a:cubicBezTo>
                  <a:pt x="795" y="137"/>
                  <a:pt x="795" y="146"/>
                  <a:pt x="795" y="154"/>
                </a:cubicBezTo>
                <a:cubicBezTo>
                  <a:pt x="795" y="163"/>
                  <a:pt x="787" y="171"/>
                  <a:pt x="778" y="171"/>
                </a:cubicBezTo>
                <a:cubicBezTo>
                  <a:pt x="693" y="171"/>
                  <a:pt x="693" y="171"/>
                  <a:pt x="693" y="171"/>
                </a:cubicBezTo>
                <a:lnTo>
                  <a:pt x="693" y="171"/>
                </a:lnTo>
                <a:cubicBezTo>
                  <a:pt x="676" y="189"/>
                  <a:pt x="676" y="189"/>
                  <a:pt x="676" y="189"/>
                </a:cubicBezTo>
                <a:cubicBezTo>
                  <a:pt x="667" y="197"/>
                  <a:pt x="650" y="206"/>
                  <a:pt x="642" y="206"/>
                </a:cubicBezTo>
                <a:close/>
                <a:moveTo>
                  <a:pt x="402" y="129"/>
                </a:moveTo>
                <a:lnTo>
                  <a:pt x="402" y="129"/>
                </a:lnTo>
                <a:cubicBezTo>
                  <a:pt x="479" y="129"/>
                  <a:pt x="599" y="154"/>
                  <a:pt x="642" y="163"/>
                </a:cubicBezTo>
                <a:cubicBezTo>
                  <a:pt x="642" y="163"/>
                  <a:pt x="642" y="163"/>
                  <a:pt x="650" y="163"/>
                </a:cubicBezTo>
                <a:cubicBezTo>
                  <a:pt x="667" y="146"/>
                  <a:pt x="667" y="146"/>
                  <a:pt x="667" y="146"/>
                </a:cubicBezTo>
                <a:cubicBezTo>
                  <a:pt x="667" y="137"/>
                  <a:pt x="684" y="129"/>
                  <a:pt x="693" y="129"/>
                </a:cubicBezTo>
                <a:cubicBezTo>
                  <a:pt x="710" y="129"/>
                  <a:pt x="710" y="129"/>
                  <a:pt x="710" y="129"/>
                </a:cubicBezTo>
                <a:cubicBezTo>
                  <a:pt x="693" y="120"/>
                  <a:pt x="676" y="111"/>
                  <a:pt x="650" y="103"/>
                </a:cubicBezTo>
                <a:cubicBezTo>
                  <a:pt x="590" y="77"/>
                  <a:pt x="496" y="43"/>
                  <a:pt x="402" y="43"/>
                </a:cubicBezTo>
                <a:cubicBezTo>
                  <a:pt x="282" y="43"/>
                  <a:pt x="154" y="94"/>
                  <a:pt x="86" y="129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20" y="129"/>
                  <a:pt x="129" y="137"/>
                  <a:pt x="137" y="146"/>
                </a:cubicBezTo>
                <a:cubicBezTo>
                  <a:pt x="154" y="163"/>
                  <a:pt x="154" y="163"/>
                  <a:pt x="154" y="163"/>
                </a:cubicBezTo>
                <a:lnTo>
                  <a:pt x="163" y="163"/>
                </a:lnTo>
                <a:cubicBezTo>
                  <a:pt x="205" y="154"/>
                  <a:pt x="325" y="129"/>
                  <a:pt x="402" y="1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88">
            <a:extLst>
              <a:ext uri="{FF2B5EF4-FFF2-40B4-BE49-F238E27FC236}">
                <a16:creationId xmlns:a16="http://schemas.microsoft.com/office/drawing/2014/main" id="{BCBAD76D-C0D8-C640-AF4D-0AA3981A6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04" y="8766273"/>
            <a:ext cx="37648" cy="75296"/>
          </a:xfrm>
          <a:custGeom>
            <a:avLst/>
            <a:gdLst>
              <a:gd name="T0" fmla="*/ 17 w 35"/>
              <a:gd name="T1" fmla="*/ 68 h 69"/>
              <a:gd name="T2" fmla="*/ 17 w 35"/>
              <a:gd name="T3" fmla="*/ 68 h 69"/>
              <a:gd name="T4" fmla="*/ 17 w 35"/>
              <a:gd name="T5" fmla="*/ 68 h 69"/>
              <a:gd name="T6" fmla="*/ 0 w 35"/>
              <a:gd name="T7" fmla="*/ 43 h 69"/>
              <a:gd name="T8" fmla="*/ 0 w 35"/>
              <a:gd name="T9" fmla="*/ 17 h 69"/>
              <a:gd name="T10" fmla="*/ 17 w 35"/>
              <a:gd name="T11" fmla="*/ 0 h 69"/>
              <a:gd name="T12" fmla="*/ 17 w 35"/>
              <a:gd name="T13" fmla="*/ 0 h 69"/>
              <a:gd name="T14" fmla="*/ 34 w 35"/>
              <a:gd name="T15" fmla="*/ 17 h 69"/>
              <a:gd name="T16" fmla="*/ 34 w 35"/>
              <a:gd name="T17" fmla="*/ 43 h 69"/>
              <a:gd name="T18" fmla="*/ 17 w 35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69">
                <a:moveTo>
                  <a:pt x="17" y="68"/>
                </a:moveTo>
                <a:lnTo>
                  <a:pt x="17" y="68"/>
                </a:lnTo>
                <a:lnTo>
                  <a:pt x="17" y="68"/>
                </a:lnTo>
                <a:cubicBezTo>
                  <a:pt x="8" y="68"/>
                  <a:pt x="0" y="60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4" y="8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0"/>
                  <a:pt x="26" y="68"/>
                  <a:pt x="17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89">
            <a:extLst>
              <a:ext uri="{FF2B5EF4-FFF2-40B4-BE49-F238E27FC236}">
                <a16:creationId xmlns:a16="http://schemas.microsoft.com/office/drawing/2014/main" id="{B91E96DE-39DD-ED4F-9CBA-858D22DB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272" y="11147497"/>
            <a:ext cx="291771" cy="734132"/>
          </a:xfrm>
          <a:custGeom>
            <a:avLst/>
            <a:gdLst>
              <a:gd name="T0" fmla="*/ 222 w 274"/>
              <a:gd name="T1" fmla="*/ 685 h 686"/>
              <a:gd name="T2" fmla="*/ 222 w 274"/>
              <a:gd name="T3" fmla="*/ 685 h 686"/>
              <a:gd name="T4" fmla="*/ 43 w 274"/>
              <a:gd name="T5" fmla="*/ 685 h 686"/>
              <a:gd name="T6" fmla="*/ 25 w 274"/>
              <a:gd name="T7" fmla="*/ 667 h 686"/>
              <a:gd name="T8" fmla="*/ 9 w 274"/>
              <a:gd name="T9" fmla="*/ 462 h 686"/>
              <a:gd name="T10" fmla="*/ 102 w 274"/>
              <a:gd name="T11" fmla="*/ 35 h 686"/>
              <a:gd name="T12" fmla="*/ 120 w 274"/>
              <a:gd name="T13" fmla="*/ 9 h 686"/>
              <a:gd name="T14" fmla="*/ 137 w 274"/>
              <a:gd name="T15" fmla="*/ 0 h 686"/>
              <a:gd name="T16" fmla="*/ 137 w 274"/>
              <a:gd name="T17" fmla="*/ 0 h 686"/>
              <a:gd name="T18" fmla="*/ 145 w 274"/>
              <a:gd name="T19" fmla="*/ 9 h 686"/>
              <a:gd name="T20" fmla="*/ 154 w 274"/>
              <a:gd name="T21" fmla="*/ 17 h 686"/>
              <a:gd name="T22" fmla="*/ 256 w 274"/>
              <a:gd name="T23" fmla="*/ 488 h 686"/>
              <a:gd name="T24" fmla="*/ 239 w 274"/>
              <a:gd name="T25" fmla="*/ 488 h 686"/>
              <a:gd name="T26" fmla="*/ 256 w 274"/>
              <a:gd name="T27" fmla="*/ 488 h 686"/>
              <a:gd name="T28" fmla="*/ 239 w 274"/>
              <a:gd name="T29" fmla="*/ 667 h 686"/>
              <a:gd name="T30" fmla="*/ 222 w 274"/>
              <a:gd name="T31" fmla="*/ 685 h 686"/>
              <a:gd name="T32" fmla="*/ 60 w 274"/>
              <a:gd name="T33" fmla="*/ 642 h 686"/>
              <a:gd name="T34" fmla="*/ 60 w 274"/>
              <a:gd name="T35" fmla="*/ 642 h 686"/>
              <a:gd name="T36" fmla="*/ 205 w 274"/>
              <a:gd name="T37" fmla="*/ 642 h 686"/>
              <a:gd name="T38" fmla="*/ 222 w 274"/>
              <a:gd name="T39" fmla="*/ 479 h 686"/>
              <a:gd name="T40" fmla="*/ 137 w 274"/>
              <a:gd name="T41" fmla="*/ 60 h 686"/>
              <a:gd name="T42" fmla="*/ 51 w 274"/>
              <a:gd name="T43" fmla="*/ 462 h 686"/>
              <a:gd name="T44" fmla="*/ 60 w 274"/>
              <a:gd name="T45" fmla="*/ 6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4" h="686">
                <a:moveTo>
                  <a:pt x="222" y="685"/>
                </a:moveTo>
                <a:lnTo>
                  <a:pt x="222" y="685"/>
                </a:lnTo>
                <a:cubicBezTo>
                  <a:pt x="43" y="685"/>
                  <a:pt x="43" y="685"/>
                  <a:pt x="43" y="685"/>
                </a:cubicBezTo>
                <a:cubicBezTo>
                  <a:pt x="34" y="685"/>
                  <a:pt x="25" y="676"/>
                  <a:pt x="25" y="667"/>
                </a:cubicBezTo>
                <a:cubicBezTo>
                  <a:pt x="9" y="462"/>
                  <a:pt x="9" y="462"/>
                  <a:pt x="9" y="462"/>
                </a:cubicBezTo>
                <a:cubicBezTo>
                  <a:pt x="0" y="325"/>
                  <a:pt x="34" y="180"/>
                  <a:pt x="102" y="35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0"/>
                  <a:pt x="128" y="0"/>
                  <a:pt x="137" y="0"/>
                </a:cubicBezTo>
                <a:lnTo>
                  <a:pt x="137" y="0"/>
                </a:lnTo>
                <a:cubicBezTo>
                  <a:pt x="137" y="0"/>
                  <a:pt x="145" y="0"/>
                  <a:pt x="145" y="9"/>
                </a:cubicBezTo>
                <a:cubicBezTo>
                  <a:pt x="154" y="17"/>
                  <a:pt x="154" y="17"/>
                  <a:pt x="154" y="17"/>
                </a:cubicBezTo>
                <a:cubicBezTo>
                  <a:pt x="239" y="163"/>
                  <a:pt x="273" y="325"/>
                  <a:pt x="256" y="488"/>
                </a:cubicBezTo>
                <a:cubicBezTo>
                  <a:pt x="239" y="488"/>
                  <a:pt x="239" y="488"/>
                  <a:pt x="239" y="488"/>
                </a:cubicBezTo>
                <a:cubicBezTo>
                  <a:pt x="256" y="488"/>
                  <a:pt x="256" y="488"/>
                  <a:pt x="256" y="488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76"/>
                  <a:pt x="231" y="685"/>
                  <a:pt x="222" y="685"/>
                </a:cubicBezTo>
                <a:close/>
                <a:moveTo>
                  <a:pt x="60" y="642"/>
                </a:moveTo>
                <a:lnTo>
                  <a:pt x="60" y="642"/>
                </a:lnTo>
                <a:cubicBezTo>
                  <a:pt x="205" y="642"/>
                  <a:pt x="205" y="642"/>
                  <a:pt x="205" y="642"/>
                </a:cubicBezTo>
                <a:cubicBezTo>
                  <a:pt x="222" y="479"/>
                  <a:pt x="222" y="479"/>
                  <a:pt x="222" y="479"/>
                </a:cubicBezTo>
                <a:cubicBezTo>
                  <a:pt x="231" y="334"/>
                  <a:pt x="205" y="197"/>
                  <a:pt x="137" y="60"/>
                </a:cubicBezTo>
                <a:cubicBezTo>
                  <a:pt x="68" y="188"/>
                  <a:pt x="34" y="325"/>
                  <a:pt x="51" y="462"/>
                </a:cubicBezTo>
                <a:lnTo>
                  <a:pt x="60" y="6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0">
            <a:extLst>
              <a:ext uri="{FF2B5EF4-FFF2-40B4-BE49-F238E27FC236}">
                <a16:creationId xmlns:a16="http://schemas.microsoft.com/office/drawing/2014/main" id="{93A3086B-4F0E-2349-B30D-5FB348C0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043" y="11674566"/>
            <a:ext cx="145884" cy="320006"/>
          </a:xfrm>
          <a:custGeom>
            <a:avLst/>
            <a:gdLst>
              <a:gd name="T0" fmla="*/ 119 w 137"/>
              <a:gd name="T1" fmla="*/ 300 h 301"/>
              <a:gd name="T2" fmla="*/ 119 w 137"/>
              <a:gd name="T3" fmla="*/ 300 h 301"/>
              <a:gd name="T4" fmla="*/ 102 w 137"/>
              <a:gd name="T5" fmla="*/ 291 h 301"/>
              <a:gd name="T6" fmla="*/ 8 w 137"/>
              <a:gd name="T7" fmla="*/ 171 h 301"/>
              <a:gd name="T8" fmla="*/ 17 w 137"/>
              <a:gd name="T9" fmla="*/ 146 h 301"/>
              <a:gd name="T10" fmla="*/ 42 w 137"/>
              <a:gd name="T11" fmla="*/ 146 h 301"/>
              <a:gd name="T12" fmla="*/ 102 w 137"/>
              <a:gd name="T13" fmla="*/ 222 h 301"/>
              <a:gd name="T14" fmla="*/ 102 w 137"/>
              <a:gd name="T15" fmla="*/ 189 h 301"/>
              <a:gd name="T16" fmla="*/ 17 w 137"/>
              <a:gd name="T17" fmla="*/ 34 h 301"/>
              <a:gd name="T18" fmla="*/ 25 w 137"/>
              <a:gd name="T19" fmla="*/ 9 h 301"/>
              <a:gd name="T20" fmla="*/ 51 w 137"/>
              <a:gd name="T21" fmla="*/ 18 h 301"/>
              <a:gd name="T22" fmla="*/ 136 w 137"/>
              <a:gd name="T23" fmla="*/ 180 h 301"/>
              <a:gd name="T24" fmla="*/ 136 w 137"/>
              <a:gd name="T25" fmla="*/ 189 h 301"/>
              <a:gd name="T26" fmla="*/ 136 w 137"/>
              <a:gd name="T27" fmla="*/ 282 h 301"/>
              <a:gd name="T28" fmla="*/ 128 w 137"/>
              <a:gd name="T29" fmla="*/ 300 h 301"/>
              <a:gd name="T30" fmla="*/ 119 w 137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301">
                <a:moveTo>
                  <a:pt x="119" y="300"/>
                </a:moveTo>
                <a:lnTo>
                  <a:pt x="119" y="300"/>
                </a:lnTo>
                <a:cubicBezTo>
                  <a:pt x="119" y="300"/>
                  <a:pt x="111" y="300"/>
                  <a:pt x="102" y="291"/>
                </a:cubicBezTo>
                <a:cubicBezTo>
                  <a:pt x="8" y="171"/>
                  <a:pt x="8" y="171"/>
                  <a:pt x="8" y="171"/>
                </a:cubicBezTo>
                <a:cubicBezTo>
                  <a:pt x="0" y="163"/>
                  <a:pt x="8" y="146"/>
                  <a:pt x="17" y="146"/>
                </a:cubicBezTo>
                <a:cubicBezTo>
                  <a:pt x="17" y="137"/>
                  <a:pt x="34" y="137"/>
                  <a:pt x="42" y="146"/>
                </a:cubicBezTo>
                <a:cubicBezTo>
                  <a:pt x="102" y="222"/>
                  <a:pt x="102" y="222"/>
                  <a:pt x="102" y="222"/>
                </a:cubicBezTo>
                <a:cubicBezTo>
                  <a:pt x="102" y="189"/>
                  <a:pt x="102" y="189"/>
                  <a:pt x="102" y="18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18"/>
                  <a:pt x="17" y="9"/>
                  <a:pt x="25" y="9"/>
                </a:cubicBezTo>
                <a:cubicBezTo>
                  <a:pt x="34" y="0"/>
                  <a:pt x="51" y="9"/>
                  <a:pt x="51" y="18"/>
                </a:cubicBezTo>
                <a:cubicBezTo>
                  <a:pt x="136" y="180"/>
                  <a:pt x="136" y="180"/>
                  <a:pt x="136" y="180"/>
                </a:cubicBezTo>
                <a:lnTo>
                  <a:pt x="136" y="189"/>
                </a:lnTo>
                <a:cubicBezTo>
                  <a:pt x="136" y="282"/>
                  <a:pt x="136" y="282"/>
                  <a:pt x="136" y="282"/>
                </a:cubicBezTo>
                <a:cubicBezTo>
                  <a:pt x="136" y="291"/>
                  <a:pt x="136" y="291"/>
                  <a:pt x="128" y="300"/>
                </a:cubicBezTo>
                <a:lnTo>
                  <a:pt x="119" y="3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91">
            <a:extLst>
              <a:ext uri="{FF2B5EF4-FFF2-40B4-BE49-F238E27FC236}">
                <a16:creationId xmlns:a16="http://schemas.microsoft.com/office/drawing/2014/main" id="{451ABE14-1603-6E4A-BF64-6CF1960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96" y="11683978"/>
            <a:ext cx="136472" cy="310594"/>
          </a:xfrm>
          <a:custGeom>
            <a:avLst/>
            <a:gdLst>
              <a:gd name="T0" fmla="*/ 17 w 129"/>
              <a:gd name="T1" fmla="*/ 291 h 292"/>
              <a:gd name="T2" fmla="*/ 17 w 129"/>
              <a:gd name="T3" fmla="*/ 291 h 292"/>
              <a:gd name="T4" fmla="*/ 9 w 129"/>
              <a:gd name="T5" fmla="*/ 291 h 292"/>
              <a:gd name="T6" fmla="*/ 0 w 129"/>
              <a:gd name="T7" fmla="*/ 273 h 292"/>
              <a:gd name="T8" fmla="*/ 0 w 129"/>
              <a:gd name="T9" fmla="*/ 180 h 292"/>
              <a:gd name="T10" fmla="*/ 0 w 129"/>
              <a:gd name="T11" fmla="*/ 171 h 292"/>
              <a:gd name="T12" fmla="*/ 77 w 129"/>
              <a:gd name="T13" fmla="*/ 9 h 292"/>
              <a:gd name="T14" fmla="*/ 103 w 129"/>
              <a:gd name="T15" fmla="*/ 0 h 292"/>
              <a:gd name="T16" fmla="*/ 111 w 129"/>
              <a:gd name="T17" fmla="*/ 25 h 292"/>
              <a:gd name="T18" fmla="*/ 34 w 129"/>
              <a:gd name="T19" fmla="*/ 180 h 292"/>
              <a:gd name="T20" fmla="*/ 34 w 129"/>
              <a:gd name="T21" fmla="*/ 213 h 292"/>
              <a:gd name="T22" fmla="*/ 94 w 129"/>
              <a:gd name="T23" fmla="*/ 145 h 292"/>
              <a:gd name="T24" fmla="*/ 120 w 129"/>
              <a:gd name="T25" fmla="*/ 145 h 292"/>
              <a:gd name="T26" fmla="*/ 120 w 129"/>
              <a:gd name="T27" fmla="*/ 171 h 292"/>
              <a:gd name="T28" fmla="*/ 26 w 129"/>
              <a:gd name="T29" fmla="*/ 282 h 292"/>
              <a:gd name="T30" fmla="*/ 17 w 129"/>
              <a:gd name="T31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292">
                <a:moveTo>
                  <a:pt x="17" y="291"/>
                </a:moveTo>
                <a:lnTo>
                  <a:pt x="17" y="291"/>
                </a:lnTo>
                <a:lnTo>
                  <a:pt x="9" y="291"/>
                </a:lnTo>
                <a:cubicBezTo>
                  <a:pt x="0" y="282"/>
                  <a:pt x="0" y="282"/>
                  <a:pt x="0" y="273"/>
                </a:cubicBezTo>
                <a:cubicBezTo>
                  <a:pt x="0" y="180"/>
                  <a:pt x="0" y="180"/>
                  <a:pt x="0" y="180"/>
                </a:cubicBezTo>
                <a:lnTo>
                  <a:pt x="0" y="171"/>
                </a:lnTo>
                <a:cubicBezTo>
                  <a:pt x="77" y="9"/>
                  <a:pt x="77" y="9"/>
                  <a:pt x="77" y="9"/>
                </a:cubicBezTo>
                <a:cubicBezTo>
                  <a:pt x="85" y="0"/>
                  <a:pt x="94" y="0"/>
                  <a:pt x="103" y="0"/>
                </a:cubicBezTo>
                <a:cubicBezTo>
                  <a:pt x="111" y="9"/>
                  <a:pt x="120" y="17"/>
                  <a:pt x="111" y="25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4" y="213"/>
                  <a:pt x="34" y="213"/>
                  <a:pt x="34" y="213"/>
                </a:cubicBezTo>
                <a:cubicBezTo>
                  <a:pt x="94" y="145"/>
                  <a:pt x="94" y="145"/>
                  <a:pt x="94" y="145"/>
                </a:cubicBezTo>
                <a:cubicBezTo>
                  <a:pt x="94" y="137"/>
                  <a:pt x="111" y="137"/>
                  <a:pt x="120" y="145"/>
                </a:cubicBezTo>
                <a:cubicBezTo>
                  <a:pt x="128" y="145"/>
                  <a:pt x="128" y="162"/>
                  <a:pt x="120" y="171"/>
                </a:cubicBezTo>
                <a:cubicBezTo>
                  <a:pt x="26" y="282"/>
                  <a:pt x="26" y="282"/>
                  <a:pt x="26" y="282"/>
                </a:cubicBezTo>
                <a:cubicBezTo>
                  <a:pt x="26" y="291"/>
                  <a:pt x="17" y="291"/>
                  <a:pt x="17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92">
            <a:extLst>
              <a:ext uri="{FF2B5EF4-FFF2-40B4-BE49-F238E27FC236}">
                <a16:creationId xmlns:a16="http://schemas.microsoft.com/office/drawing/2014/main" id="{C7E7A132-E8F6-C243-B355-D2873740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80" y="11829865"/>
            <a:ext cx="127063" cy="80000"/>
          </a:xfrm>
          <a:custGeom>
            <a:avLst/>
            <a:gdLst>
              <a:gd name="T0" fmla="*/ 103 w 121"/>
              <a:gd name="T1" fmla="*/ 76 h 77"/>
              <a:gd name="T2" fmla="*/ 103 w 121"/>
              <a:gd name="T3" fmla="*/ 76 h 77"/>
              <a:gd name="T4" fmla="*/ 17 w 121"/>
              <a:gd name="T5" fmla="*/ 76 h 77"/>
              <a:gd name="T6" fmla="*/ 0 w 121"/>
              <a:gd name="T7" fmla="*/ 59 h 77"/>
              <a:gd name="T8" fmla="*/ 0 w 121"/>
              <a:gd name="T9" fmla="*/ 17 h 77"/>
              <a:gd name="T10" fmla="*/ 17 w 121"/>
              <a:gd name="T11" fmla="*/ 0 h 77"/>
              <a:gd name="T12" fmla="*/ 103 w 121"/>
              <a:gd name="T13" fmla="*/ 0 h 77"/>
              <a:gd name="T14" fmla="*/ 120 w 121"/>
              <a:gd name="T15" fmla="*/ 17 h 77"/>
              <a:gd name="T16" fmla="*/ 120 w 121"/>
              <a:gd name="T17" fmla="*/ 59 h 77"/>
              <a:gd name="T18" fmla="*/ 103 w 121"/>
              <a:gd name="T19" fmla="*/ 76 h 77"/>
              <a:gd name="T20" fmla="*/ 34 w 121"/>
              <a:gd name="T21" fmla="*/ 43 h 77"/>
              <a:gd name="T22" fmla="*/ 34 w 121"/>
              <a:gd name="T23" fmla="*/ 43 h 77"/>
              <a:gd name="T24" fmla="*/ 77 w 121"/>
              <a:gd name="T25" fmla="*/ 43 h 77"/>
              <a:gd name="T26" fmla="*/ 77 w 121"/>
              <a:gd name="T27" fmla="*/ 43 h 77"/>
              <a:gd name="T28" fmla="*/ 34 w 121"/>
              <a:gd name="T29" fmla="*/ 4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" h="77">
                <a:moveTo>
                  <a:pt x="103" y="76"/>
                </a:moveTo>
                <a:lnTo>
                  <a:pt x="103" y="76"/>
                </a:lnTo>
                <a:cubicBezTo>
                  <a:pt x="17" y="76"/>
                  <a:pt x="17" y="76"/>
                  <a:pt x="17" y="76"/>
                </a:cubicBezTo>
                <a:cubicBezTo>
                  <a:pt x="8" y="76"/>
                  <a:pt x="0" y="68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0" y="8"/>
                  <a:pt x="120" y="17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68"/>
                  <a:pt x="111" y="76"/>
                  <a:pt x="103" y="76"/>
                </a:cubicBezTo>
                <a:close/>
                <a:moveTo>
                  <a:pt x="34" y="43"/>
                </a:moveTo>
                <a:lnTo>
                  <a:pt x="34" y="43"/>
                </a:lnTo>
                <a:cubicBezTo>
                  <a:pt x="77" y="43"/>
                  <a:pt x="77" y="43"/>
                  <a:pt x="77" y="43"/>
                </a:cubicBezTo>
                <a:lnTo>
                  <a:pt x="77" y="43"/>
                </a:lnTo>
                <a:cubicBezTo>
                  <a:pt x="34" y="43"/>
                  <a:pt x="34" y="43"/>
                  <a:pt x="3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93">
            <a:extLst>
              <a:ext uri="{FF2B5EF4-FFF2-40B4-BE49-F238E27FC236}">
                <a16:creationId xmlns:a16="http://schemas.microsoft.com/office/drawing/2014/main" id="{654BB7AD-8F14-404B-BE1E-3613C0EB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80" y="11354560"/>
            <a:ext cx="117651" cy="117651"/>
          </a:xfrm>
          <a:custGeom>
            <a:avLst/>
            <a:gdLst>
              <a:gd name="T0" fmla="*/ 60 w 112"/>
              <a:gd name="T1" fmla="*/ 111 h 112"/>
              <a:gd name="T2" fmla="*/ 60 w 112"/>
              <a:gd name="T3" fmla="*/ 111 h 112"/>
              <a:gd name="T4" fmla="*/ 0 w 112"/>
              <a:gd name="T5" fmla="*/ 60 h 112"/>
              <a:gd name="T6" fmla="*/ 60 w 112"/>
              <a:gd name="T7" fmla="*/ 0 h 112"/>
              <a:gd name="T8" fmla="*/ 111 w 112"/>
              <a:gd name="T9" fmla="*/ 60 h 112"/>
              <a:gd name="T10" fmla="*/ 60 w 112"/>
              <a:gd name="T11" fmla="*/ 111 h 112"/>
              <a:gd name="T12" fmla="*/ 60 w 112"/>
              <a:gd name="T13" fmla="*/ 43 h 112"/>
              <a:gd name="T14" fmla="*/ 60 w 112"/>
              <a:gd name="T15" fmla="*/ 43 h 112"/>
              <a:gd name="T16" fmla="*/ 43 w 112"/>
              <a:gd name="T17" fmla="*/ 60 h 112"/>
              <a:gd name="T18" fmla="*/ 60 w 112"/>
              <a:gd name="T19" fmla="*/ 77 h 112"/>
              <a:gd name="T20" fmla="*/ 77 w 112"/>
              <a:gd name="T21" fmla="*/ 60 h 112"/>
              <a:gd name="T22" fmla="*/ 60 w 112"/>
              <a:gd name="T23" fmla="*/ 4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12">
                <a:moveTo>
                  <a:pt x="60" y="111"/>
                </a:moveTo>
                <a:lnTo>
                  <a:pt x="60" y="111"/>
                </a:lnTo>
                <a:cubicBezTo>
                  <a:pt x="25" y="111"/>
                  <a:pt x="0" y="86"/>
                  <a:pt x="0" y="60"/>
                </a:cubicBezTo>
                <a:cubicBezTo>
                  <a:pt x="0" y="26"/>
                  <a:pt x="25" y="0"/>
                  <a:pt x="60" y="0"/>
                </a:cubicBezTo>
                <a:cubicBezTo>
                  <a:pt x="85" y="0"/>
                  <a:pt x="111" y="26"/>
                  <a:pt x="111" y="60"/>
                </a:cubicBezTo>
                <a:cubicBezTo>
                  <a:pt x="111" y="86"/>
                  <a:pt x="85" y="111"/>
                  <a:pt x="60" y="111"/>
                </a:cubicBezTo>
                <a:close/>
                <a:moveTo>
                  <a:pt x="60" y="43"/>
                </a:moveTo>
                <a:lnTo>
                  <a:pt x="60" y="43"/>
                </a:lnTo>
                <a:cubicBezTo>
                  <a:pt x="51" y="43"/>
                  <a:pt x="43" y="51"/>
                  <a:pt x="43" y="60"/>
                </a:cubicBezTo>
                <a:cubicBezTo>
                  <a:pt x="43" y="68"/>
                  <a:pt x="51" y="77"/>
                  <a:pt x="60" y="77"/>
                </a:cubicBezTo>
                <a:cubicBezTo>
                  <a:pt x="68" y="77"/>
                  <a:pt x="77" y="68"/>
                  <a:pt x="77" y="60"/>
                </a:cubicBezTo>
                <a:cubicBezTo>
                  <a:pt x="77" y="51"/>
                  <a:pt x="68" y="43"/>
                  <a:pt x="6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94">
            <a:extLst>
              <a:ext uri="{FF2B5EF4-FFF2-40B4-BE49-F238E27FC236}">
                <a16:creationId xmlns:a16="http://schemas.microsoft.com/office/drawing/2014/main" id="{131149C8-D554-8E4D-9B3C-385960D2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040" y="11683978"/>
            <a:ext cx="37648" cy="310594"/>
          </a:xfrm>
          <a:custGeom>
            <a:avLst/>
            <a:gdLst>
              <a:gd name="T0" fmla="*/ 17 w 35"/>
              <a:gd name="T1" fmla="*/ 291 h 292"/>
              <a:gd name="T2" fmla="*/ 17 w 35"/>
              <a:gd name="T3" fmla="*/ 291 h 292"/>
              <a:gd name="T4" fmla="*/ 0 w 35"/>
              <a:gd name="T5" fmla="*/ 273 h 292"/>
              <a:gd name="T6" fmla="*/ 0 w 35"/>
              <a:gd name="T7" fmla="*/ 17 h 292"/>
              <a:gd name="T8" fmla="*/ 17 w 35"/>
              <a:gd name="T9" fmla="*/ 0 h 292"/>
              <a:gd name="T10" fmla="*/ 34 w 35"/>
              <a:gd name="T11" fmla="*/ 17 h 292"/>
              <a:gd name="T12" fmla="*/ 34 w 35"/>
              <a:gd name="T13" fmla="*/ 273 h 292"/>
              <a:gd name="T14" fmla="*/ 17 w 35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92">
                <a:moveTo>
                  <a:pt x="17" y="291"/>
                </a:moveTo>
                <a:lnTo>
                  <a:pt x="17" y="291"/>
                </a:lnTo>
                <a:cubicBezTo>
                  <a:pt x="8" y="291"/>
                  <a:pt x="0" y="282"/>
                  <a:pt x="0" y="27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273"/>
                  <a:pt x="34" y="273"/>
                  <a:pt x="34" y="273"/>
                </a:cubicBezTo>
                <a:cubicBezTo>
                  <a:pt x="34" y="282"/>
                  <a:pt x="25" y="291"/>
                  <a:pt x="17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495">
            <a:extLst>
              <a:ext uri="{FF2B5EF4-FFF2-40B4-BE49-F238E27FC236}">
                <a16:creationId xmlns:a16="http://schemas.microsoft.com/office/drawing/2014/main" id="{7CD9B9A1-2487-B34C-B96D-5AA39164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445" y="5820331"/>
            <a:ext cx="687073" cy="522365"/>
          </a:xfrm>
          <a:custGeom>
            <a:avLst/>
            <a:gdLst>
              <a:gd name="T0" fmla="*/ 590 w 642"/>
              <a:gd name="T1" fmla="*/ 487 h 488"/>
              <a:gd name="T2" fmla="*/ 590 w 642"/>
              <a:gd name="T3" fmla="*/ 487 h 488"/>
              <a:gd name="T4" fmla="*/ 51 w 642"/>
              <a:gd name="T5" fmla="*/ 487 h 488"/>
              <a:gd name="T6" fmla="*/ 0 w 642"/>
              <a:gd name="T7" fmla="*/ 436 h 488"/>
              <a:gd name="T8" fmla="*/ 0 w 642"/>
              <a:gd name="T9" fmla="*/ 51 h 488"/>
              <a:gd name="T10" fmla="*/ 51 w 642"/>
              <a:gd name="T11" fmla="*/ 0 h 488"/>
              <a:gd name="T12" fmla="*/ 590 w 642"/>
              <a:gd name="T13" fmla="*/ 0 h 488"/>
              <a:gd name="T14" fmla="*/ 641 w 642"/>
              <a:gd name="T15" fmla="*/ 51 h 488"/>
              <a:gd name="T16" fmla="*/ 641 w 642"/>
              <a:gd name="T17" fmla="*/ 436 h 488"/>
              <a:gd name="T18" fmla="*/ 590 w 642"/>
              <a:gd name="T19" fmla="*/ 487 h 488"/>
              <a:gd name="T20" fmla="*/ 51 w 642"/>
              <a:gd name="T21" fmla="*/ 34 h 488"/>
              <a:gd name="T22" fmla="*/ 51 w 642"/>
              <a:gd name="T23" fmla="*/ 34 h 488"/>
              <a:gd name="T24" fmla="*/ 34 w 642"/>
              <a:gd name="T25" fmla="*/ 51 h 488"/>
              <a:gd name="T26" fmla="*/ 34 w 642"/>
              <a:gd name="T27" fmla="*/ 436 h 488"/>
              <a:gd name="T28" fmla="*/ 51 w 642"/>
              <a:gd name="T29" fmla="*/ 453 h 488"/>
              <a:gd name="T30" fmla="*/ 590 w 642"/>
              <a:gd name="T31" fmla="*/ 453 h 488"/>
              <a:gd name="T32" fmla="*/ 607 w 642"/>
              <a:gd name="T33" fmla="*/ 436 h 488"/>
              <a:gd name="T34" fmla="*/ 607 w 642"/>
              <a:gd name="T35" fmla="*/ 51 h 488"/>
              <a:gd name="T36" fmla="*/ 590 w 642"/>
              <a:gd name="T37" fmla="*/ 34 h 488"/>
              <a:gd name="T38" fmla="*/ 51 w 642"/>
              <a:gd name="T39" fmla="*/ 3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2" h="488">
                <a:moveTo>
                  <a:pt x="590" y="487"/>
                </a:moveTo>
                <a:lnTo>
                  <a:pt x="590" y="487"/>
                </a:lnTo>
                <a:cubicBezTo>
                  <a:pt x="51" y="487"/>
                  <a:pt x="51" y="487"/>
                  <a:pt x="51" y="487"/>
                </a:cubicBezTo>
                <a:cubicBezTo>
                  <a:pt x="25" y="487"/>
                  <a:pt x="0" y="462"/>
                  <a:pt x="0" y="436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5" y="0"/>
                  <a:pt x="51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24" y="0"/>
                  <a:pt x="641" y="26"/>
                  <a:pt x="641" y="51"/>
                </a:cubicBezTo>
                <a:cubicBezTo>
                  <a:pt x="641" y="436"/>
                  <a:pt x="641" y="436"/>
                  <a:pt x="641" y="436"/>
                </a:cubicBezTo>
                <a:cubicBezTo>
                  <a:pt x="641" y="462"/>
                  <a:pt x="624" y="487"/>
                  <a:pt x="590" y="487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3" y="34"/>
                  <a:pt x="34" y="43"/>
                  <a:pt x="34" y="51"/>
                </a:cubicBezTo>
                <a:cubicBezTo>
                  <a:pt x="34" y="436"/>
                  <a:pt x="34" y="436"/>
                  <a:pt x="34" y="436"/>
                </a:cubicBezTo>
                <a:cubicBezTo>
                  <a:pt x="34" y="445"/>
                  <a:pt x="43" y="453"/>
                  <a:pt x="51" y="453"/>
                </a:cubicBezTo>
                <a:cubicBezTo>
                  <a:pt x="590" y="453"/>
                  <a:pt x="590" y="453"/>
                  <a:pt x="590" y="453"/>
                </a:cubicBezTo>
                <a:cubicBezTo>
                  <a:pt x="598" y="453"/>
                  <a:pt x="607" y="445"/>
                  <a:pt x="607" y="436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43"/>
                  <a:pt x="598" y="34"/>
                  <a:pt x="590" y="34"/>
                </a:cubicBezTo>
                <a:lnTo>
                  <a:pt x="5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496">
            <a:extLst>
              <a:ext uri="{FF2B5EF4-FFF2-40B4-BE49-F238E27FC236}">
                <a16:creationId xmlns:a16="http://schemas.microsoft.com/office/drawing/2014/main" id="{8EAF61B9-1444-2B4A-94A6-73A8BA3D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738" y="5735624"/>
            <a:ext cx="851783" cy="687073"/>
          </a:xfrm>
          <a:custGeom>
            <a:avLst/>
            <a:gdLst>
              <a:gd name="T0" fmla="*/ 744 w 796"/>
              <a:gd name="T1" fmla="*/ 641 h 642"/>
              <a:gd name="T2" fmla="*/ 744 w 796"/>
              <a:gd name="T3" fmla="*/ 641 h 642"/>
              <a:gd name="T4" fmla="*/ 60 w 796"/>
              <a:gd name="T5" fmla="*/ 641 h 642"/>
              <a:gd name="T6" fmla="*/ 0 w 796"/>
              <a:gd name="T7" fmla="*/ 590 h 642"/>
              <a:gd name="T8" fmla="*/ 0 w 796"/>
              <a:gd name="T9" fmla="*/ 51 h 642"/>
              <a:gd name="T10" fmla="*/ 60 w 796"/>
              <a:gd name="T11" fmla="*/ 0 h 642"/>
              <a:gd name="T12" fmla="*/ 744 w 796"/>
              <a:gd name="T13" fmla="*/ 0 h 642"/>
              <a:gd name="T14" fmla="*/ 795 w 796"/>
              <a:gd name="T15" fmla="*/ 51 h 642"/>
              <a:gd name="T16" fmla="*/ 795 w 796"/>
              <a:gd name="T17" fmla="*/ 590 h 642"/>
              <a:gd name="T18" fmla="*/ 744 w 796"/>
              <a:gd name="T19" fmla="*/ 641 h 642"/>
              <a:gd name="T20" fmla="*/ 60 w 796"/>
              <a:gd name="T21" fmla="*/ 34 h 642"/>
              <a:gd name="T22" fmla="*/ 60 w 796"/>
              <a:gd name="T23" fmla="*/ 34 h 642"/>
              <a:gd name="T24" fmla="*/ 34 w 796"/>
              <a:gd name="T25" fmla="*/ 51 h 642"/>
              <a:gd name="T26" fmla="*/ 34 w 796"/>
              <a:gd name="T27" fmla="*/ 590 h 642"/>
              <a:gd name="T28" fmla="*/ 60 w 796"/>
              <a:gd name="T29" fmla="*/ 607 h 642"/>
              <a:gd name="T30" fmla="*/ 744 w 796"/>
              <a:gd name="T31" fmla="*/ 607 h 642"/>
              <a:gd name="T32" fmla="*/ 761 w 796"/>
              <a:gd name="T33" fmla="*/ 590 h 642"/>
              <a:gd name="T34" fmla="*/ 761 w 796"/>
              <a:gd name="T35" fmla="*/ 51 h 642"/>
              <a:gd name="T36" fmla="*/ 744 w 796"/>
              <a:gd name="T37" fmla="*/ 34 h 642"/>
              <a:gd name="T38" fmla="*/ 60 w 796"/>
              <a:gd name="T39" fmla="*/ 34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642">
                <a:moveTo>
                  <a:pt x="744" y="641"/>
                </a:moveTo>
                <a:lnTo>
                  <a:pt x="744" y="641"/>
                </a:lnTo>
                <a:cubicBezTo>
                  <a:pt x="60" y="641"/>
                  <a:pt x="60" y="641"/>
                  <a:pt x="60" y="641"/>
                </a:cubicBezTo>
                <a:cubicBezTo>
                  <a:pt x="26" y="641"/>
                  <a:pt x="0" y="616"/>
                  <a:pt x="0" y="59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60" y="0"/>
                </a:cubicBezTo>
                <a:cubicBezTo>
                  <a:pt x="744" y="0"/>
                  <a:pt x="744" y="0"/>
                  <a:pt x="744" y="0"/>
                </a:cubicBezTo>
                <a:cubicBezTo>
                  <a:pt x="770" y="0"/>
                  <a:pt x="795" y="26"/>
                  <a:pt x="795" y="51"/>
                </a:cubicBezTo>
                <a:cubicBezTo>
                  <a:pt x="795" y="590"/>
                  <a:pt x="795" y="590"/>
                  <a:pt x="795" y="590"/>
                </a:cubicBezTo>
                <a:cubicBezTo>
                  <a:pt x="795" y="616"/>
                  <a:pt x="770" y="641"/>
                  <a:pt x="744" y="641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43"/>
                  <a:pt x="34" y="51"/>
                </a:cubicBezTo>
                <a:cubicBezTo>
                  <a:pt x="34" y="590"/>
                  <a:pt x="34" y="590"/>
                  <a:pt x="34" y="590"/>
                </a:cubicBezTo>
                <a:cubicBezTo>
                  <a:pt x="34" y="599"/>
                  <a:pt x="43" y="607"/>
                  <a:pt x="60" y="607"/>
                </a:cubicBezTo>
                <a:cubicBezTo>
                  <a:pt x="744" y="607"/>
                  <a:pt x="744" y="607"/>
                  <a:pt x="744" y="607"/>
                </a:cubicBezTo>
                <a:cubicBezTo>
                  <a:pt x="752" y="607"/>
                  <a:pt x="761" y="599"/>
                  <a:pt x="761" y="590"/>
                </a:cubicBezTo>
                <a:cubicBezTo>
                  <a:pt x="761" y="51"/>
                  <a:pt x="761" y="51"/>
                  <a:pt x="761" y="51"/>
                </a:cubicBezTo>
                <a:cubicBezTo>
                  <a:pt x="761" y="43"/>
                  <a:pt x="752" y="34"/>
                  <a:pt x="744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497">
            <a:extLst>
              <a:ext uri="{FF2B5EF4-FFF2-40B4-BE49-F238E27FC236}">
                <a16:creationId xmlns:a16="http://schemas.microsoft.com/office/drawing/2014/main" id="{972F7091-BC48-2044-AA17-9A36F1DC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684" y="6017982"/>
            <a:ext cx="127063" cy="127063"/>
          </a:xfrm>
          <a:custGeom>
            <a:avLst/>
            <a:gdLst>
              <a:gd name="T0" fmla="*/ 59 w 120"/>
              <a:gd name="T1" fmla="*/ 120 h 121"/>
              <a:gd name="T2" fmla="*/ 59 w 120"/>
              <a:gd name="T3" fmla="*/ 120 h 121"/>
              <a:gd name="T4" fmla="*/ 0 w 120"/>
              <a:gd name="T5" fmla="*/ 60 h 121"/>
              <a:gd name="T6" fmla="*/ 59 w 120"/>
              <a:gd name="T7" fmla="*/ 0 h 121"/>
              <a:gd name="T8" fmla="*/ 119 w 120"/>
              <a:gd name="T9" fmla="*/ 60 h 121"/>
              <a:gd name="T10" fmla="*/ 59 w 120"/>
              <a:gd name="T11" fmla="*/ 120 h 121"/>
              <a:gd name="T12" fmla="*/ 59 w 120"/>
              <a:gd name="T13" fmla="*/ 43 h 121"/>
              <a:gd name="T14" fmla="*/ 59 w 120"/>
              <a:gd name="T15" fmla="*/ 43 h 121"/>
              <a:gd name="T16" fmla="*/ 42 w 120"/>
              <a:gd name="T17" fmla="*/ 60 h 121"/>
              <a:gd name="T18" fmla="*/ 59 w 120"/>
              <a:gd name="T19" fmla="*/ 77 h 121"/>
              <a:gd name="T20" fmla="*/ 76 w 120"/>
              <a:gd name="T21" fmla="*/ 60 h 121"/>
              <a:gd name="T22" fmla="*/ 59 w 120"/>
              <a:gd name="T23" fmla="*/ 4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121">
                <a:moveTo>
                  <a:pt x="59" y="120"/>
                </a:moveTo>
                <a:lnTo>
                  <a:pt x="59" y="120"/>
                </a:lnTo>
                <a:cubicBezTo>
                  <a:pt x="25" y="120"/>
                  <a:pt x="0" y="94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93" y="0"/>
                  <a:pt x="119" y="26"/>
                  <a:pt x="119" y="60"/>
                </a:cubicBezTo>
                <a:cubicBezTo>
                  <a:pt x="119" y="94"/>
                  <a:pt x="93" y="120"/>
                  <a:pt x="59" y="120"/>
                </a:cubicBezTo>
                <a:close/>
                <a:moveTo>
                  <a:pt x="59" y="43"/>
                </a:moveTo>
                <a:lnTo>
                  <a:pt x="59" y="43"/>
                </a:lnTo>
                <a:cubicBezTo>
                  <a:pt x="51" y="43"/>
                  <a:pt x="42" y="51"/>
                  <a:pt x="42" y="60"/>
                </a:cubicBezTo>
                <a:cubicBezTo>
                  <a:pt x="42" y="68"/>
                  <a:pt x="51" y="77"/>
                  <a:pt x="59" y="77"/>
                </a:cubicBezTo>
                <a:cubicBezTo>
                  <a:pt x="68" y="77"/>
                  <a:pt x="76" y="68"/>
                  <a:pt x="76" y="60"/>
                </a:cubicBezTo>
                <a:cubicBezTo>
                  <a:pt x="76" y="51"/>
                  <a:pt x="68" y="43"/>
                  <a:pt x="5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498">
            <a:extLst>
              <a:ext uri="{FF2B5EF4-FFF2-40B4-BE49-F238E27FC236}">
                <a16:creationId xmlns:a16="http://schemas.microsoft.com/office/drawing/2014/main" id="{756FA26E-46C3-5648-9CD1-BEC061B45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036" y="5900335"/>
            <a:ext cx="367066" cy="367066"/>
          </a:xfrm>
          <a:custGeom>
            <a:avLst/>
            <a:gdLst>
              <a:gd name="T0" fmla="*/ 171 w 343"/>
              <a:gd name="T1" fmla="*/ 342 h 343"/>
              <a:gd name="T2" fmla="*/ 171 w 343"/>
              <a:gd name="T3" fmla="*/ 342 h 343"/>
              <a:gd name="T4" fmla="*/ 0 w 343"/>
              <a:gd name="T5" fmla="*/ 171 h 343"/>
              <a:gd name="T6" fmla="*/ 171 w 343"/>
              <a:gd name="T7" fmla="*/ 0 h 343"/>
              <a:gd name="T8" fmla="*/ 342 w 343"/>
              <a:gd name="T9" fmla="*/ 171 h 343"/>
              <a:gd name="T10" fmla="*/ 171 w 343"/>
              <a:gd name="T11" fmla="*/ 342 h 343"/>
              <a:gd name="T12" fmla="*/ 171 w 343"/>
              <a:gd name="T13" fmla="*/ 34 h 343"/>
              <a:gd name="T14" fmla="*/ 171 w 343"/>
              <a:gd name="T15" fmla="*/ 34 h 343"/>
              <a:gd name="T16" fmla="*/ 34 w 343"/>
              <a:gd name="T17" fmla="*/ 171 h 343"/>
              <a:gd name="T18" fmla="*/ 171 w 343"/>
              <a:gd name="T19" fmla="*/ 299 h 343"/>
              <a:gd name="T20" fmla="*/ 300 w 343"/>
              <a:gd name="T21" fmla="*/ 171 h 343"/>
              <a:gd name="T22" fmla="*/ 171 w 343"/>
              <a:gd name="T23" fmla="*/ 3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" h="343">
                <a:moveTo>
                  <a:pt x="171" y="342"/>
                </a:moveTo>
                <a:lnTo>
                  <a:pt x="171" y="342"/>
                </a:lnTo>
                <a:cubicBezTo>
                  <a:pt x="77" y="342"/>
                  <a:pt x="0" y="265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5" y="0"/>
                  <a:pt x="342" y="77"/>
                  <a:pt x="342" y="171"/>
                </a:cubicBezTo>
                <a:cubicBezTo>
                  <a:pt x="342" y="265"/>
                  <a:pt x="265" y="342"/>
                  <a:pt x="171" y="342"/>
                </a:cubicBezTo>
                <a:close/>
                <a:moveTo>
                  <a:pt x="171" y="34"/>
                </a:moveTo>
                <a:lnTo>
                  <a:pt x="171" y="34"/>
                </a:lnTo>
                <a:cubicBezTo>
                  <a:pt x="94" y="34"/>
                  <a:pt x="34" y="94"/>
                  <a:pt x="34" y="171"/>
                </a:cubicBezTo>
                <a:cubicBezTo>
                  <a:pt x="34" y="239"/>
                  <a:pt x="94" y="299"/>
                  <a:pt x="171" y="299"/>
                </a:cubicBezTo>
                <a:cubicBezTo>
                  <a:pt x="248" y="299"/>
                  <a:pt x="300" y="239"/>
                  <a:pt x="300" y="171"/>
                </a:cubicBezTo>
                <a:cubicBezTo>
                  <a:pt x="300" y="94"/>
                  <a:pt x="248" y="34"/>
                  <a:pt x="17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499">
            <a:extLst>
              <a:ext uri="{FF2B5EF4-FFF2-40B4-BE49-F238E27FC236}">
                <a16:creationId xmlns:a16="http://schemas.microsoft.com/office/drawing/2014/main" id="{ADC40DDD-F51B-644B-A65E-8ACBB8D3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744" y="5956806"/>
            <a:ext cx="37648" cy="56472"/>
          </a:xfrm>
          <a:custGeom>
            <a:avLst/>
            <a:gdLst>
              <a:gd name="T0" fmla="*/ 17 w 35"/>
              <a:gd name="T1" fmla="*/ 52 h 53"/>
              <a:gd name="T2" fmla="*/ 17 w 35"/>
              <a:gd name="T3" fmla="*/ 52 h 53"/>
              <a:gd name="T4" fmla="*/ 0 w 35"/>
              <a:gd name="T5" fmla="*/ 34 h 53"/>
              <a:gd name="T6" fmla="*/ 0 w 35"/>
              <a:gd name="T7" fmla="*/ 17 h 53"/>
              <a:gd name="T8" fmla="*/ 17 w 35"/>
              <a:gd name="T9" fmla="*/ 0 h 53"/>
              <a:gd name="T10" fmla="*/ 34 w 35"/>
              <a:gd name="T11" fmla="*/ 17 h 53"/>
              <a:gd name="T12" fmla="*/ 34 w 35"/>
              <a:gd name="T13" fmla="*/ 34 h 53"/>
              <a:gd name="T14" fmla="*/ 17 w 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3">
                <a:moveTo>
                  <a:pt x="17" y="52"/>
                </a:moveTo>
                <a:lnTo>
                  <a:pt x="17" y="52"/>
                </a:lnTo>
                <a:cubicBezTo>
                  <a:pt x="9" y="52"/>
                  <a:pt x="0" y="43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3"/>
                  <a:pt x="26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0">
            <a:extLst>
              <a:ext uri="{FF2B5EF4-FFF2-40B4-BE49-F238E27FC236}">
                <a16:creationId xmlns:a16="http://schemas.microsoft.com/office/drawing/2014/main" id="{391A5E78-DDA1-344E-A704-47BB86C5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628" y="5980335"/>
            <a:ext cx="56472" cy="56472"/>
          </a:xfrm>
          <a:custGeom>
            <a:avLst/>
            <a:gdLst>
              <a:gd name="T0" fmla="*/ 17 w 52"/>
              <a:gd name="T1" fmla="*/ 51 h 52"/>
              <a:gd name="T2" fmla="*/ 17 w 52"/>
              <a:gd name="T3" fmla="*/ 51 h 52"/>
              <a:gd name="T4" fmla="*/ 0 w 52"/>
              <a:gd name="T5" fmla="*/ 43 h 52"/>
              <a:gd name="T6" fmla="*/ 0 w 52"/>
              <a:gd name="T7" fmla="*/ 17 h 52"/>
              <a:gd name="T8" fmla="*/ 17 w 52"/>
              <a:gd name="T9" fmla="*/ 8 h 52"/>
              <a:gd name="T10" fmla="*/ 43 w 52"/>
              <a:gd name="T11" fmla="*/ 8 h 52"/>
              <a:gd name="T12" fmla="*/ 43 w 52"/>
              <a:gd name="T13" fmla="*/ 34 h 52"/>
              <a:gd name="T14" fmla="*/ 26 w 52"/>
              <a:gd name="T15" fmla="*/ 43 h 52"/>
              <a:gd name="T16" fmla="*/ 17 w 5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9" y="51"/>
                  <a:pt x="0" y="43"/>
                </a:cubicBezTo>
                <a:cubicBezTo>
                  <a:pt x="0" y="34"/>
                  <a:pt x="0" y="26"/>
                  <a:pt x="0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26" y="0"/>
                  <a:pt x="34" y="0"/>
                  <a:pt x="43" y="8"/>
                </a:cubicBezTo>
                <a:cubicBezTo>
                  <a:pt x="51" y="17"/>
                  <a:pt x="51" y="26"/>
                  <a:pt x="43" y="34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51"/>
                  <a:pt x="26" y="51"/>
                  <a:pt x="17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01">
            <a:extLst>
              <a:ext uri="{FF2B5EF4-FFF2-40B4-BE49-F238E27FC236}">
                <a16:creationId xmlns:a16="http://schemas.microsoft.com/office/drawing/2014/main" id="{732FA825-3136-1F48-9B23-B46C0926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159" y="6065042"/>
            <a:ext cx="56472" cy="37648"/>
          </a:xfrm>
          <a:custGeom>
            <a:avLst/>
            <a:gdLst>
              <a:gd name="T0" fmla="*/ 34 w 52"/>
              <a:gd name="T1" fmla="*/ 34 h 35"/>
              <a:gd name="T2" fmla="*/ 34 w 52"/>
              <a:gd name="T3" fmla="*/ 34 h 35"/>
              <a:gd name="T4" fmla="*/ 17 w 52"/>
              <a:gd name="T5" fmla="*/ 34 h 35"/>
              <a:gd name="T6" fmla="*/ 0 w 52"/>
              <a:gd name="T7" fmla="*/ 17 h 35"/>
              <a:gd name="T8" fmla="*/ 17 w 52"/>
              <a:gd name="T9" fmla="*/ 0 h 35"/>
              <a:gd name="T10" fmla="*/ 34 w 52"/>
              <a:gd name="T11" fmla="*/ 0 h 35"/>
              <a:gd name="T12" fmla="*/ 51 w 52"/>
              <a:gd name="T13" fmla="*/ 17 h 35"/>
              <a:gd name="T14" fmla="*/ 34 w 5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51" y="8"/>
                  <a:pt x="51" y="17"/>
                </a:cubicBezTo>
                <a:cubicBezTo>
                  <a:pt x="51" y="25"/>
                  <a:pt x="43" y="34"/>
                  <a:pt x="3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02">
            <a:extLst>
              <a:ext uri="{FF2B5EF4-FFF2-40B4-BE49-F238E27FC236}">
                <a16:creationId xmlns:a16="http://schemas.microsoft.com/office/drawing/2014/main" id="{F3E78192-0E3D-3A4E-9A78-E4971FAA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628" y="6116809"/>
            <a:ext cx="56472" cy="56472"/>
          </a:xfrm>
          <a:custGeom>
            <a:avLst/>
            <a:gdLst>
              <a:gd name="T0" fmla="*/ 34 w 52"/>
              <a:gd name="T1" fmla="*/ 51 h 52"/>
              <a:gd name="T2" fmla="*/ 34 w 52"/>
              <a:gd name="T3" fmla="*/ 51 h 52"/>
              <a:gd name="T4" fmla="*/ 17 w 52"/>
              <a:gd name="T5" fmla="*/ 51 h 52"/>
              <a:gd name="T6" fmla="*/ 9 w 52"/>
              <a:gd name="T7" fmla="*/ 34 h 52"/>
              <a:gd name="T8" fmla="*/ 9 w 52"/>
              <a:gd name="T9" fmla="*/ 9 h 52"/>
              <a:gd name="T10" fmla="*/ 34 w 52"/>
              <a:gd name="T11" fmla="*/ 9 h 52"/>
              <a:gd name="T12" fmla="*/ 43 w 52"/>
              <a:gd name="T13" fmla="*/ 26 h 52"/>
              <a:gd name="T14" fmla="*/ 43 w 52"/>
              <a:gd name="T15" fmla="*/ 51 h 52"/>
              <a:gd name="T16" fmla="*/ 34 w 5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34" y="51"/>
                </a:moveTo>
                <a:lnTo>
                  <a:pt x="34" y="51"/>
                </a:lnTo>
                <a:cubicBezTo>
                  <a:pt x="26" y="51"/>
                  <a:pt x="26" y="51"/>
                  <a:pt x="17" y="51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9" y="9"/>
                </a:cubicBezTo>
                <a:cubicBezTo>
                  <a:pt x="17" y="0"/>
                  <a:pt x="26" y="0"/>
                  <a:pt x="34" y="9"/>
                </a:cubicBezTo>
                <a:cubicBezTo>
                  <a:pt x="43" y="26"/>
                  <a:pt x="43" y="26"/>
                  <a:pt x="43" y="26"/>
                </a:cubicBezTo>
                <a:cubicBezTo>
                  <a:pt x="51" y="34"/>
                  <a:pt x="51" y="43"/>
                  <a:pt x="43" y="51"/>
                </a:cubicBezTo>
                <a:lnTo>
                  <a:pt x="3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03">
            <a:extLst>
              <a:ext uri="{FF2B5EF4-FFF2-40B4-BE49-F238E27FC236}">
                <a16:creationId xmlns:a16="http://schemas.microsoft.com/office/drawing/2014/main" id="{AC74290C-56C4-0743-99F6-61F9635A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744" y="6154457"/>
            <a:ext cx="37648" cy="56472"/>
          </a:xfrm>
          <a:custGeom>
            <a:avLst/>
            <a:gdLst>
              <a:gd name="T0" fmla="*/ 17 w 35"/>
              <a:gd name="T1" fmla="*/ 52 h 53"/>
              <a:gd name="T2" fmla="*/ 17 w 35"/>
              <a:gd name="T3" fmla="*/ 52 h 53"/>
              <a:gd name="T4" fmla="*/ 0 w 35"/>
              <a:gd name="T5" fmla="*/ 35 h 53"/>
              <a:gd name="T6" fmla="*/ 0 w 35"/>
              <a:gd name="T7" fmla="*/ 17 h 53"/>
              <a:gd name="T8" fmla="*/ 17 w 35"/>
              <a:gd name="T9" fmla="*/ 0 h 53"/>
              <a:gd name="T10" fmla="*/ 34 w 35"/>
              <a:gd name="T11" fmla="*/ 17 h 53"/>
              <a:gd name="T12" fmla="*/ 34 w 35"/>
              <a:gd name="T13" fmla="*/ 35 h 53"/>
              <a:gd name="T14" fmla="*/ 17 w 3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3">
                <a:moveTo>
                  <a:pt x="17" y="52"/>
                </a:moveTo>
                <a:lnTo>
                  <a:pt x="17" y="52"/>
                </a:lnTo>
                <a:cubicBezTo>
                  <a:pt x="9" y="52"/>
                  <a:pt x="0" y="43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43"/>
                  <a:pt x="26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04">
            <a:extLst>
              <a:ext uri="{FF2B5EF4-FFF2-40B4-BE49-F238E27FC236}">
                <a16:creationId xmlns:a16="http://schemas.microsoft.com/office/drawing/2014/main" id="{32C2BEDE-54B9-9E4C-B35D-C59A9EEC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744" y="6126221"/>
            <a:ext cx="65884" cy="56472"/>
          </a:xfrm>
          <a:custGeom>
            <a:avLst/>
            <a:gdLst>
              <a:gd name="T0" fmla="*/ 26 w 61"/>
              <a:gd name="T1" fmla="*/ 51 h 52"/>
              <a:gd name="T2" fmla="*/ 26 w 61"/>
              <a:gd name="T3" fmla="*/ 51 h 52"/>
              <a:gd name="T4" fmla="*/ 9 w 61"/>
              <a:gd name="T5" fmla="*/ 42 h 52"/>
              <a:gd name="T6" fmla="*/ 9 w 61"/>
              <a:gd name="T7" fmla="*/ 17 h 52"/>
              <a:gd name="T8" fmla="*/ 26 w 61"/>
              <a:gd name="T9" fmla="*/ 0 h 52"/>
              <a:gd name="T10" fmla="*/ 51 w 61"/>
              <a:gd name="T11" fmla="*/ 0 h 52"/>
              <a:gd name="T12" fmla="*/ 51 w 61"/>
              <a:gd name="T13" fmla="*/ 25 h 52"/>
              <a:gd name="T14" fmla="*/ 35 w 61"/>
              <a:gd name="T15" fmla="*/ 42 h 52"/>
              <a:gd name="T16" fmla="*/ 26 w 61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2">
                <a:moveTo>
                  <a:pt x="26" y="51"/>
                </a:moveTo>
                <a:lnTo>
                  <a:pt x="26" y="51"/>
                </a:lnTo>
                <a:cubicBezTo>
                  <a:pt x="17" y="51"/>
                  <a:pt x="17" y="42"/>
                  <a:pt x="9" y="42"/>
                </a:cubicBezTo>
                <a:cubicBezTo>
                  <a:pt x="0" y="34"/>
                  <a:pt x="0" y="25"/>
                  <a:pt x="9" y="17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43" y="0"/>
                  <a:pt x="51" y="0"/>
                </a:cubicBezTo>
                <a:cubicBezTo>
                  <a:pt x="60" y="8"/>
                  <a:pt x="60" y="25"/>
                  <a:pt x="51" y="25"/>
                </a:cubicBezTo>
                <a:cubicBezTo>
                  <a:pt x="35" y="42"/>
                  <a:pt x="35" y="42"/>
                  <a:pt x="35" y="42"/>
                </a:cubicBezTo>
                <a:lnTo>
                  <a:pt x="26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05">
            <a:extLst>
              <a:ext uri="{FF2B5EF4-FFF2-40B4-BE49-F238E27FC236}">
                <a16:creationId xmlns:a16="http://schemas.microsoft.com/office/drawing/2014/main" id="{9E89DA07-A43A-A14A-BD02-7762C40C9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508" y="6065042"/>
            <a:ext cx="56472" cy="37648"/>
          </a:xfrm>
          <a:custGeom>
            <a:avLst/>
            <a:gdLst>
              <a:gd name="T0" fmla="*/ 34 w 52"/>
              <a:gd name="T1" fmla="*/ 34 h 35"/>
              <a:gd name="T2" fmla="*/ 34 w 52"/>
              <a:gd name="T3" fmla="*/ 34 h 35"/>
              <a:gd name="T4" fmla="*/ 17 w 52"/>
              <a:gd name="T5" fmla="*/ 34 h 35"/>
              <a:gd name="T6" fmla="*/ 0 w 52"/>
              <a:gd name="T7" fmla="*/ 17 h 35"/>
              <a:gd name="T8" fmla="*/ 17 w 52"/>
              <a:gd name="T9" fmla="*/ 0 h 35"/>
              <a:gd name="T10" fmla="*/ 34 w 52"/>
              <a:gd name="T11" fmla="*/ 0 h 35"/>
              <a:gd name="T12" fmla="*/ 51 w 52"/>
              <a:gd name="T13" fmla="*/ 17 h 35"/>
              <a:gd name="T14" fmla="*/ 34 w 5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51" y="8"/>
                  <a:pt x="51" y="17"/>
                </a:cubicBezTo>
                <a:cubicBezTo>
                  <a:pt x="51" y="25"/>
                  <a:pt x="42" y="34"/>
                  <a:pt x="3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06">
            <a:extLst>
              <a:ext uri="{FF2B5EF4-FFF2-40B4-BE49-F238E27FC236}">
                <a16:creationId xmlns:a16="http://schemas.microsoft.com/office/drawing/2014/main" id="{47C67888-DBEE-7841-90F0-FD4ADD1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744" y="5980335"/>
            <a:ext cx="56472" cy="56472"/>
          </a:xfrm>
          <a:custGeom>
            <a:avLst/>
            <a:gdLst>
              <a:gd name="T0" fmla="*/ 35 w 52"/>
              <a:gd name="T1" fmla="*/ 51 h 52"/>
              <a:gd name="T2" fmla="*/ 35 w 52"/>
              <a:gd name="T3" fmla="*/ 51 h 52"/>
              <a:gd name="T4" fmla="*/ 17 w 52"/>
              <a:gd name="T5" fmla="*/ 43 h 52"/>
              <a:gd name="T6" fmla="*/ 9 w 52"/>
              <a:gd name="T7" fmla="*/ 34 h 52"/>
              <a:gd name="T8" fmla="*/ 9 w 52"/>
              <a:gd name="T9" fmla="*/ 8 h 52"/>
              <a:gd name="T10" fmla="*/ 35 w 52"/>
              <a:gd name="T11" fmla="*/ 8 h 52"/>
              <a:gd name="T12" fmla="*/ 43 w 52"/>
              <a:gd name="T13" fmla="*/ 17 h 52"/>
              <a:gd name="T14" fmla="*/ 43 w 52"/>
              <a:gd name="T15" fmla="*/ 43 h 52"/>
              <a:gd name="T16" fmla="*/ 35 w 5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35" y="51"/>
                </a:moveTo>
                <a:lnTo>
                  <a:pt x="35" y="51"/>
                </a:lnTo>
                <a:cubicBezTo>
                  <a:pt x="26" y="51"/>
                  <a:pt x="26" y="51"/>
                  <a:pt x="17" y="43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9" y="8"/>
                </a:cubicBezTo>
                <a:cubicBezTo>
                  <a:pt x="17" y="0"/>
                  <a:pt x="26" y="0"/>
                  <a:pt x="35" y="8"/>
                </a:cubicBezTo>
                <a:cubicBezTo>
                  <a:pt x="43" y="17"/>
                  <a:pt x="43" y="17"/>
                  <a:pt x="43" y="17"/>
                </a:cubicBezTo>
                <a:cubicBezTo>
                  <a:pt x="51" y="26"/>
                  <a:pt x="51" y="43"/>
                  <a:pt x="43" y="43"/>
                </a:cubicBezTo>
                <a:cubicBezTo>
                  <a:pt x="43" y="51"/>
                  <a:pt x="43" y="51"/>
                  <a:pt x="3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07">
            <a:extLst>
              <a:ext uri="{FF2B5EF4-FFF2-40B4-BE49-F238E27FC236}">
                <a16:creationId xmlns:a16="http://schemas.microsoft.com/office/drawing/2014/main" id="{97E05138-F803-EC4B-AC4E-94B01C10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219" y="6055630"/>
            <a:ext cx="183535" cy="47060"/>
          </a:xfrm>
          <a:custGeom>
            <a:avLst/>
            <a:gdLst>
              <a:gd name="T0" fmla="*/ 146 w 172"/>
              <a:gd name="T1" fmla="*/ 43 h 44"/>
              <a:gd name="T2" fmla="*/ 146 w 172"/>
              <a:gd name="T3" fmla="*/ 43 h 44"/>
              <a:gd name="T4" fmla="*/ 26 w 172"/>
              <a:gd name="T5" fmla="*/ 43 h 44"/>
              <a:gd name="T6" fmla="*/ 0 w 172"/>
              <a:gd name="T7" fmla="*/ 26 h 44"/>
              <a:gd name="T8" fmla="*/ 26 w 172"/>
              <a:gd name="T9" fmla="*/ 0 h 44"/>
              <a:gd name="T10" fmla="*/ 146 w 172"/>
              <a:gd name="T11" fmla="*/ 0 h 44"/>
              <a:gd name="T12" fmla="*/ 171 w 172"/>
              <a:gd name="T13" fmla="*/ 26 h 44"/>
              <a:gd name="T14" fmla="*/ 146 w 17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4">
                <a:moveTo>
                  <a:pt x="146" y="43"/>
                </a:moveTo>
                <a:lnTo>
                  <a:pt x="146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1" y="9"/>
                  <a:pt x="171" y="26"/>
                </a:cubicBezTo>
                <a:cubicBezTo>
                  <a:pt x="171" y="34"/>
                  <a:pt x="163" y="43"/>
                  <a:pt x="14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08">
            <a:extLst>
              <a:ext uri="{FF2B5EF4-FFF2-40B4-BE49-F238E27FC236}">
                <a16:creationId xmlns:a16="http://schemas.microsoft.com/office/drawing/2014/main" id="{5BFB8146-6779-9D4D-A989-27847C1D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445" y="6385049"/>
            <a:ext cx="282359" cy="117651"/>
          </a:xfrm>
          <a:custGeom>
            <a:avLst/>
            <a:gdLst>
              <a:gd name="T0" fmla="*/ 154 w 266"/>
              <a:gd name="T1" fmla="*/ 111 h 112"/>
              <a:gd name="T2" fmla="*/ 154 w 266"/>
              <a:gd name="T3" fmla="*/ 111 h 112"/>
              <a:gd name="T4" fmla="*/ 102 w 266"/>
              <a:gd name="T5" fmla="*/ 111 h 112"/>
              <a:gd name="T6" fmla="*/ 77 w 266"/>
              <a:gd name="T7" fmla="*/ 103 h 112"/>
              <a:gd name="T8" fmla="*/ 9 w 266"/>
              <a:gd name="T9" fmla="*/ 34 h 112"/>
              <a:gd name="T10" fmla="*/ 0 w 266"/>
              <a:gd name="T11" fmla="*/ 9 h 112"/>
              <a:gd name="T12" fmla="*/ 17 w 266"/>
              <a:gd name="T13" fmla="*/ 0 h 112"/>
              <a:gd name="T14" fmla="*/ 248 w 266"/>
              <a:gd name="T15" fmla="*/ 0 h 112"/>
              <a:gd name="T16" fmla="*/ 265 w 266"/>
              <a:gd name="T17" fmla="*/ 9 h 112"/>
              <a:gd name="T18" fmla="*/ 256 w 266"/>
              <a:gd name="T19" fmla="*/ 34 h 112"/>
              <a:gd name="T20" fmla="*/ 188 w 266"/>
              <a:gd name="T21" fmla="*/ 103 h 112"/>
              <a:gd name="T22" fmla="*/ 154 w 266"/>
              <a:gd name="T23" fmla="*/ 111 h 112"/>
              <a:gd name="T24" fmla="*/ 60 w 266"/>
              <a:gd name="T25" fmla="*/ 34 h 112"/>
              <a:gd name="T26" fmla="*/ 60 w 266"/>
              <a:gd name="T27" fmla="*/ 34 h 112"/>
              <a:gd name="T28" fmla="*/ 102 w 266"/>
              <a:gd name="T29" fmla="*/ 68 h 112"/>
              <a:gd name="T30" fmla="*/ 102 w 266"/>
              <a:gd name="T31" fmla="*/ 77 h 112"/>
              <a:gd name="T32" fmla="*/ 154 w 266"/>
              <a:gd name="T33" fmla="*/ 77 h 112"/>
              <a:gd name="T34" fmla="*/ 162 w 266"/>
              <a:gd name="T35" fmla="*/ 68 h 112"/>
              <a:gd name="T36" fmla="*/ 196 w 266"/>
              <a:gd name="T37" fmla="*/ 34 h 112"/>
              <a:gd name="T38" fmla="*/ 60 w 266"/>
              <a:gd name="T39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6" h="112">
                <a:moveTo>
                  <a:pt x="154" y="111"/>
                </a:moveTo>
                <a:lnTo>
                  <a:pt x="154" y="111"/>
                </a:lnTo>
                <a:cubicBezTo>
                  <a:pt x="102" y="111"/>
                  <a:pt x="102" y="111"/>
                  <a:pt x="102" y="111"/>
                </a:cubicBezTo>
                <a:cubicBezTo>
                  <a:pt x="94" y="111"/>
                  <a:pt x="85" y="111"/>
                  <a:pt x="77" y="103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0" y="9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56" y="9"/>
                  <a:pt x="265" y="9"/>
                </a:cubicBezTo>
                <a:cubicBezTo>
                  <a:pt x="265" y="17"/>
                  <a:pt x="265" y="26"/>
                  <a:pt x="256" y="34"/>
                </a:cubicBezTo>
                <a:cubicBezTo>
                  <a:pt x="188" y="103"/>
                  <a:pt x="188" y="103"/>
                  <a:pt x="188" y="103"/>
                </a:cubicBezTo>
                <a:cubicBezTo>
                  <a:pt x="180" y="111"/>
                  <a:pt x="171" y="111"/>
                  <a:pt x="154" y="111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102" y="68"/>
                  <a:pt x="102" y="68"/>
                  <a:pt x="102" y="68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62" y="77"/>
                  <a:pt x="162" y="77"/>
                  <a:pt x="162" y="68"/>
                </a:cubicBezTo>
                <a:cubicBezTo>
                  <a:pt x="196" y="34"/>
                  <a:pt x="196" y="34"/>
                  <a:pt x="196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09">
            <a:extLst>
              <a:ext uri="{FF2B5EF4-FFF2-40B4-BE49-F238E27FC236}">
                <a16:creationId xmlns:a16="http://schemas.microsoft.com/office/drawing/2014/main" id="{BF94A9AA-A4F6-4248-9A89-375C001D2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455" y="6385049"/>
            <a:ext cx="291771" cy="117651"/>
          </a:xfrm>
          <a:custGeom>
            <a:avLst/>
            <a:gdLst>
              <a:gd name="T0" fmla="*/ 163 w 275"/>
              <a:gd name="T1" fmla="*/ 111 h 112"/>
              <a:gd name="T2" fmla="*/ 163 w 275"/>
              <a:gd name="T3" fmla="*/ 111 h 112"/>
              <a:gd name="T4" fmla="*/ 111 w 275"/>
              <a:gd name="T5" fmla="*/ 111 h 112"/>
              <a:gd name="T6" fmla="*/ 77 w 275"/>
              <a:gd name="T7" fmla="*/ 103 h 112"/>
              <a:gd name="T8" fmla="*/ 9 w 275"/>
              <a:gd name="T9" fmla="*/ 34 h 112"/>
              <a:gd name="T10" fmla="*/ 9 w 275"/>
              <a:gd name="T11" fmla="*/ 9 h 112"/>
              <a:gd name="T12" fmla="*/ 26 w 275"/>
              <a:gd name="T13" fmla="*/ 0 h 112"/>
              <a:gd name="T14" fmla="*/ 248 w 275"/>
              <a:gd name="T15" fmla="*/ 0 h 112"/>
              <a:gd name="T16" fmla="*/ 265 w 275"/>
              <a:gd name="T17" fmla="*/ 9 h 112"/>
              <a:gd name="T18" fmla="*/ 265 w 275"/>
              <a:gd name="T19" fmla="*/ 34 h 112"/>
              <a:gd name="T20" fmla="*/ 197 w 275"/>
              <a:gd name="T21" fmla="*/ 103 h 112"/>
              <a:gd name="T22" fmla="*/ 163 w 275"/>
              <a:gd name="T23" fmla="*/ 111 h 112"/>
              <a:gd name="T24" fmla="*/ 68 w 275"/>
              <a:gd name="T25" fmla="*/ 34 h 112"/>
              <a:gd name="T26" fmla="*/ 68 w 275"/>
              <a:gd name="T27" fmla="*/ 34 h 112"/>
              <a:gd name="T28" fmla="*/ 103 w 275"/>
              <a:gd name="T29" fmla="*/ 68 h 112"/>
              <a:gd name="T30" fmla="*/ 111 w 275"/>
              <a:gd name="T31" fmla="*/ 77 h 112"/>
              <a:gd name="T32" fmla="*/ 163 w 275"/>
              <a:gd name="T33" fmla="*/ 77 h 112"/>
              <a:gd name="T34" fmla="*/ 171 w 275"/>
              <a:gd name="T35" fmla="*/ 68 h 112"/>
              <a:gd name="T36" fmla="*/ 205 w 275"/>
              <a:gd name="T37" fmla="*/ 34 h 112"/>
              <a:gd name="T38" fmla="*/ 68 w 275"/>
              <a:gd name="T39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5" h="112">
                <a:moveTo>
                  <a:pt x="163" y="111"/>
                </a:moveTo>
                <a:lnTo>
                  <a:pt x="163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94" y="111"/>
                  <a:pt x="86" y="111"/>
                  <a:pt x="77" y="103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9" y="9"/>
                </a:cubicBezTo>
                <a:cubicBezTo>
                  <a:pt x="9" y="9"/>
                  <a:pt x="17" y="0"/>
                  <a:pt x="26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7" y="0"/>
                  <a:pt x="265" y="9"/>
                  <a:pt x="265" y="9"/>
                </a:cubicBezTo>
                <a:cubicBezTo>
                  <a:pt x="274" y="17"/>
                  <a:pt x="265" y="26"/>
                  <a:pt x="265" y="34"/>
                </a:cubicBezTo>
                <a:cubicBezTo>
                  <a:pt x="197" y="103"/>
                  <a:pt x="197" y="103"/>
                  <a:pt x="197" y="103"/>
                </a:cubicBezTo>
                <a:cubicBezTo>
                  <a:pt x="188" y="111"/>
                  <a:pt x="171" y="111"/>
                  <a:pt x="163" y="111"/>
                </a:cubicBezTo>
                <a:close/>
                <a:moveTo>
                  <a:pt x="68" y="34"/>
                </a:moveTo>
                <a:lnTo>
                  <a:pt x="68" y="34"/>
                </a:lnTo>
                <a:cubicBezTo>
                  <a:pt x="103" y="68"/>
                  <a:pt x="103" y="68"/>
                  <a:pt x="103" y="68"/>
                </a:cubicBezTo>
                <a:cubicBezTo>
                  <a:pt x="103" y="77"/>
                  <a:pt x="111" y="77"/>
                  <a:pt x="111" y="77"/>
                </a:cubicBezTo>
                <a:cubicBezTo>
                  <a:pt x="163" y="77"/>
                  <a:pt x="163" y="77"/>
                  <a:pt x="163" y="77"/>
                </a:cubicBezTo>
                <a:cubicBezTo>
                  <a:pt x="163" y="77"/>
                  <a:pt x="171" y="77"/>
                  <a:pt x="171" y="68"/>
                </a:cubicBezTo>
                <a:cubicBezTo>
                  <a:pt x="205" y="34"/>
                  <a:pt x="205" y="34"/>
                  <a:pt x="205" y="34"/>
                </a:cubicBezTo>
                <a:lnTo>
                  <a:pt x="68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0">
            <a:extLst>
              <a:ext uri="{FF2B5EF4-FFF2-40B4-BE49-F238E27FC236}">
                <a16:creationId xmlns:a16="http://schemas.microsoft.com/office/drawing/2014/main" id="{D8716028-9C92-6141-B3ED-91F2560E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909" y="8681565"/>
            <a:ext cx="851780" cy="47060"/>
          </a:xfrm>
          <a:custGeom>
            <a:avLst/>
            <a:gdLst>
              <a:gd name="T0" fmla="*/ 778 w 796"/>
              <a:gd name="T1" fmla="*/ 42 h 43"/>
              <a:gd name="T2" fmla="*/ 778 w 796"/>
              <a:gd name="T3" fmla="*/ 42 h 43"/>
              <a:gd name="T4" fmla="*/ 25 w 796"/>
              <a:gd name="T5" fmla="*/ 42 h 43"/>
              <a:gd name="T6" fmla="*/ 0 w 796"/>
              <a:gd name="T7" fmla="*/ 25 h 43"/>
              <a:gd name="T8" fmla="*/ 25 w 796"/>
              <a:gd name="T9" fmla="*/ 0 h 43"/>
              <a:gd name="T10" fmla="*/ 778 w 796"/>
              <a:gd name="T11" fmla="*/ 0 h 43"/>
              <a:gd name="T12" fmla="*/ 795 w 796"/>
              <a:gd name="T13" fmla="*/ 25 h 43"/>
              <a:gd name="T14" fmla="*/ 778 w 796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43">
                <a:moveTo>
                  <a:pt x="778" y="42"/>
                </a:moveTo>
                <a:lnTo>
                  <a:pt x="778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787" y="0"/>
                  <a:pt x="795" y="8"/>
                  <a:pt x="795" y="25"/>
                </a:cubicBezTo>
                <a:cubicBezTo>
                  <a:pt x="795" y="34"/>
                  <a:pt x="787" y="42"/>
                  <a:pt x="77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11">
            <a:extLst>
              <a:ext uri="{FF2B5EF4-FFF2-40B4-BE49-F238E27FC236}">
                <a16:creationId xmlns:a16="http://schemas.microsoft.com/office/drawing/2014/main" id="{69EA9DFB-D759-394E-B887-F5AFB960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321" y="9128634"/>
            <a:ext cx="851780" cy="37648"/>
          </a:xfrm>
          <a:custGeom>
            <a:avLst/>
            <a:gdLst>
              <a:gd name="T0" fmla="*/ 779 w 797"/>
              <a:gd name="T1" fmla="*/ 34 h 35"/>
              <a:gd name="T2" fmla="*/ 779 w 797"/>
              <a:gd name="T3" fmla="*/ 34 h 35"/>
              <a:gd name="T4" fmla="*/ 17 w 797"/>
              <a:gd name="T5" fmla="*/ 34 h 35"/>
              <a:gd name="T6" fmla="*/ 0 w 797"/>
              <a:gd name="T7" fmla="*/ 17 h 35"/>
              <a:gd name="T8" fmla="*/ 17 w 797"/>
              <a:gd name="T9" fmla="*/ 0 h 35"/>
              <a:gd name="T10" fmla="*/ 779 w 797"/>
              <a:gd name="T11" fmla="*/ 0 h 35"/>
              <a:gd name="T12" fmla="*/ 796 w 797"/>
              <a:gd name="T13" fmla="*/ 17 h 35"/>
              <a:gd name="T14" fmla="*/ 779 w 79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7" h="35">
                <a:moveTo>
                  <a:pt x="779" y="34"/>
                </a:moveTo>
                <a:lnTo>
                  <a:pt x="779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787" y="0"/>
                  <a:pt x="796" y="8"/>
                  <a:pt x="796" y="17"/>
                </a:cubicBezTo>
                <a:cubicBezTo>
                  <a:pt x="796" y="25"/>
                  <a:pt x="787" y="34"/>
                  <a:pt x="77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12">
            <a:extLst>
              <a:ext uri="{FF2B5EF4-FFF2-40B4-BE49-F238E27FC236}">
                <a16:creationId xmlns:a16="http://schemas.microsoft.com/office/drawing/2014/main" id="{780F0F78-3C97-1843-9282-EE4DC6B5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673" y="8681565"/>
            <a:ext cx="748252" cy="484717"/>
          </a:xfrm>
          <a:custGeom>
            <a:avLst/>
            <a:gdLst>
              <a:gd name="T0" fmla="*/ 684 w 702"/>
              <a:gd name="T1" fmla="*/ 453 h 454"/>
              <a:gd name="T2" fmla="*/ 684 w 702"/>
              <a:gd name="T3" fmla="*/ 453 h 454"/>
              <a:gd name="T4" fmla="*/ 17 w 702"/>
              <a:gd name="T5" fmla="*/ 453 h 454"/>
              <a:gd name="T6" fmla="*/ 0 w 702"/>
              <a:gd name="T7" fmla="*/ 436 h 454"/>
              <a:gd name="T8" fmla="*/ 0 w 702"/>
              <a:gd name="T9" fmla="*/ 25 h 454"/>
              <a:gd name="T10" fmla="*/ 17 w 702"/>
              <a:gd name="T11" fmla="*/ 0 h 454"/>
              <a:gd name="T12" fmla="*/ 684 w 702"/>
              <a:gd name="T13" fmla="*/ 0 h 454"/>
              <a:gd name="T14" fmla="*/ 701 w 702"/>
              <a:gd name="T15" fmla="*/ 25 h 454"/>
              <a:gd name="T16" fmla="*/ 701 w 702"/>
              <a:gd name="T17" fmla="*/ 436 h 454"/>
              <a:gd name="T18" fmla="*/ 684 w 702"/>
              <a:gd name="T19" fmla="*/ 453 h 454"/>
              <a:gd name="T20" fmla="*/ 34 w 702"/>
              <a:gd name="T21" fmla="*/ 419 h 454"/>
              <a:gd name="T22" fmla="*/ 34 w 702"/>
              <a:gd name="T23" fmla="*/ 419 h 454"/>
              <a:gd name="T24" fmla="*/ 667 w 702"/>
              <a:gd name="T25" fmla="*/ 419 h 454"/>
              <a:gd name="T26" fmla="*/ 667 w 702"/>
              <a:gd name="T27" fmla="*/ 42 h 454"/>
              <a:gd name="T28" fmla="*/ 34 w 702"/>
              <a:gd name="T29" fmla="*/ 42 h 454"/>
              <a:gd name="T30" fmla="*/ 34 w 702"/>
              <a:gd name="T31" fmla="*/ 41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2" h="454">
                <a:moveTo>
                  <a:pt x="684" y="453"/>
                </a:moveTo>
                <a:lnTo>
                  <a:pt x="684" y="453"/>
                </a:lnTo>
                <a:cubicBezTo>
                  <a:pt x="17" y="453"/>
                  <a:pt x="17" y="453"/>
                  <a:pt x="17" y="453"/>
                </a:cubicBezTo>
                <a:cubicBezTo>
                  <a:pt x="9" y="453"/>
                  <a:pt x="0" y="444"/>
                  <a:pt x="0" y="43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93" y="0"/>
                  <a:pt x="701" y="8"/>
                  <a:pt x="701" y="25"/>
                </a:cubicBezTo>
                <a:cubicBezTo>
                  <a:pt x="701" y="436"/>
                  <a:pt x="701" y="436"/>
                  <a:pt x="701" y="436"/>
                </a:cubicBezTo>
                <a:cubicBezTo>
                  <a:pt x="701" y="444"/>
                  <a:pt x="693" y="453"/>
                  <a:pt x="684" y="453"/>
                </a:cubicBezTo>
                <a:close/>
                <a:moveTo>
                  <a:pt x="34" y="419"/>
                </a:moveTo>
                <a:lnTo>
                  <a:pt x="34" y="419"/>
                </a:lnTo>
                <a:cubicBezTo>
                  <a:pt x="667" y="419"/>
                  <a:pt x="667" y="419"/>
                  <a:pt x="667" y="419"/>
                </a:cubicBezTo>
                <a:cubicBezTo>
                  <a:pt x="667" y="42"/>
                  <a:pt x="667" y="42"/>
                  <a:pt x="667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13">
            <a:extLst>
              <a:ext uri="{FF2B5EF4-FFF2-40B4-BE49-F238E27FC236}">
                <a16:creationId xmlns:a16="http://schemas.microsoft.com/office/drawing/2014/main" id="{4CFD5F27-97CE-2843-8A3F-8775D0D6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328" y="9128634"/>
            <a:ext cx="47060" cy="301182"/>
          </a:xfrm>
          <a:custGeom>
            <a:avLst/>
            <a:gdLst>
              <a:gd name="T0" fmla="*/ 17 w 43"/>
              <a:gd name="T1" fmla="*/ 282 h 283"/>
              <a:gd name="T2" fmla="*/ 17 w 43"/>
              <a:gd name="T3" fmla="*/ 282 h 283"/>
              <a:gd name="T4" fmla="*/ 0 w 43"/>
              <a:gd name="T5" fmla="*/ 265 h 283"/>
              <a:gd name="T6" fmla="*/ 0 w 43"/>
              <a:gd name="T7" fmla="*/ 17 h 283"/>
              <a:gd name="T8" fmla="*/ 17 w 43"/>
              <a:gd name="T9" fmla="*/ 0 h 283"/>
              <a:gd name="T10" fmla="*/ 42 w 43"/>
              <a:gd name="T11" fmla="*/ 17 h 283"/>
              <a:gd name="T12" fmla="*/ 42 w 43"/>
              <a:gd name="T13" fmla="*/ 265 h 283"/>
              <a:gd name="T14" fmla="*/ 17 w 43"/>
              <a:gd name="T15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83">
                <a:moveTo>
                  <a:pt x="17" y="282"/>
                </a:moveTo>
                <a:lnTo>
                  <a:pt x="17" y="282"/>
                </a:lnTo>
                <a:cubicBezTo>
                  <a:pt x="8" y="282"/>
                  <a:pt x="0" y="273"/>
                  <a:pt x="0" y="26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2" y="8"/>
                  <a:pt x="42" y="17"/>
                </a:cubicBezTo>
                <a:cubicBezTo>
                  <a:pt x="42" y="265"/>
                  <a:pt x="42" y="265"/>
                  <a:pt x="42" y="265"/>
                </a:cubicBezTo>
                <a:cubicBezTo>
                  <a:pt x="42" y="273"/>
                  <a:pt x="34" y="282"/>
                  <a:pt x="17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14">
            <a:extLst>
              <a:ext uri="{FF2B5EF4-FFF2-40B4-BE49-F238E27FC236}">
                <a16:creationId xmlns:a16="http://schemas.microsoft.com/office/drawing/2014/main" id="{9A757D00-D6B8-CB48-B402-CF8F849F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560" y="9392169"/>
            <a:ext cx="456478" cy="145884"/>
          </a:xfrm>
          <a:custGeom>
            <a:avLst/>
            <a:gdLst>
              <a:gd name="T0" fmla="*/ 26 w 429"/>
              <a:gd name="T1" fmla="*/ 128 h 138"/>
              <a:gd name="T2" fmla="*/ 26 w 429"/>
              <a:gd name="T3" fmla="*/ 128 h 138"/>
              <a:gd name="T4" fmla="*/ 8 w 429"/>
              <a:gd name="T5" fmla="*/ 119 h 138"/>
              <a:gd name="T6" fmla="*/ 17 w 429"/>
              <a:gd name="T7" fmla="*/ 94 h 138"/>
              <a:gd name="T8" fmla="*/ 205 w 429"/>
              <a:gd name="T9" fmla="*/ 0 h 138"/>
              <a:gd name="T10" fmla="*/ 222 w 429"/>
              <a:gd name="T11" fmla="*/ 0 h 138"/>
              <a:gd name="T12" fmla="*/ 410 w 429"/>
              <a:gd name="T13" fmla="*/ 94 h 138"/>
              <a:gd name="T14" fmla="*/ 419 w 429"/>
              <a:gd name="T15" fmla="*/ 119 h 138"/>
              <a:gd name="T16" fmla="*/ 393 w 429"/>
              <a:gd name="T17" fmla="*/ 128 h 138"/>
              <a:gd name="T18" fmla="*/ 214 w 429"/>
              <a:gd name="T19" fmla="*/ 34 h 138"/>
              <a:gd name="T20" fmla="*/ 34 w 429"/>
              <a:gd name="T21" fmla="*/ 128 h 138"/>
              <a:gd name="T22" fmla="*/ 26 w 429"/>
              <a:gd name="T23" fmla="*/ 12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9" h="138">
                <a:moveTo>
                  <a:pt x="26" y="128"/>
                </a:moveTo>
                <a:lnTo>
                  <a:pt x="26" y="128"/>
                </a:lnTo>
                <a:cubicBezTo>
                  <a:pt x="17" y="128"/>
                  <a:pt x="8" y="128"/>
                  <a:pt x="8" y="119"/>
                </a:cubicBezTo>
                <a:cubicBezTo>
                  <a:pt x="0" y="111"/>
                  <a:pt x="8" y="102"/>
                  <a:pt x="17" y="94"/>
                </a:cubicBezTo>
                <a:cubicBezTo>
                  <a:pt x="205" y="0"/>
                  <a:pt x="205" y="0"/>
                  <a:pt x="205" y="0"/>
                </a:cubicBezTo>
                <a:cubicBezTo>
                  <a:pt x="214" y="0"/>
                  <a:pt x="222" y="0"/>
                  <a:pt x="222" y="0"/>
                </a:cubicBezTo>
                <a:cubicBezTo>
                  <a:pt x="410" y="94"/>
                  <a:pt x="410" y="94"/>
                  <a:pt x="410" y="94"/>
                </a:cubicBezTo>
                <a:cubicBezTo>
                  <a:pt x="419" y="102"/>
                  <a:pt x="428" y="111"/>
                  <a:pt x="419" y="119"/>
                </a:cubicBezTo>
                <a:cubicBezTo>
                  <a:pt x="419" y="128"/>
                  <a:pt x="402" y="137"/>
                  <a:pt x="393" y="128"/>
                </a:cubicBezTo>
                <a:cubicBezTo>
                  <a:pt x="214" y="34"/>
                  <a:pt x="214" y="34"/>
                  <a:pt x="214" y="34"/>
                </a:cubicBezTo>
                <a:cubicBezTo>
                  <a:pt x="34" y="128"/>
                  <a:pt x="34" y="128"/>
                  <a:pt x="34" y="128"/>
                </a:cubicBezTo>
                <a:cubicBezTo>
                  <a:pt x="26" y="128"/>
                  <a:pt x="26" y="128"/>
                  <a:pt x="26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15">
            <a:extLst>
              <a:ext uri="{FF2B5EF4-FFF2-40B4-BE49-F238E27FC236}">
                <a16:creationId xmlns:a16="http://schemas.microsoft.com/office/drawing/2014/main" id="{DD56C206-BB63-B544-BB7B-104D1CA2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328" y="9439229"/>
            <a:ext cx="37648" cy="94120"/>
          </a:xfrm>
          <a:custGeom>
            <a:avLst/>
            <a:gdLst>
              <a:gd name="T0" fmla="*/ 17 w 35"/>
              <a:gd name="T1" fmla="*/ 85 h 86"/>
              <a:gd name="T2" fmla="*/ 17 w 35"/>
              <a:gd name="T3" fmla="*/ 85 h 86"/>
              <a:gd name="T4" fmla="*/ 0 w 35"/>
              <a:gd name="T5" fmla="*/ 68 h 86"/>
              <a:gd name="T6" fmla="*/ 0 w 35"/>
              <a:gd name="T7" fmla="*/ 25 h 86"/>
              <a:gd name="T8" fmla="*/ 17 w 35"/>
              <a:gd name="T9" fmla="*/ 0 h 86"/>
              <a:gd name="T10" fmla="*/ 34 w 35"/>
              <a:gd name="T11" fmla="*/ 25 h 86"/>
              <a:gd name="T12" fmla="*/ 34 w 35"/>
              <a:gd name="T13" fmla="*/ 68 h 86"/>
              <a:gd name="T14" fmla="*/ 17 w 35"/>
              <a:gd name="T15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86">
                <a:moveTo>
                  <a:pt x="17" y="85"/>
                </a:moveTo>
                <a:lnTo>
                  <a:pt x="17" y="85"/>
                </a:lnTo>
                <a:cubicBezTo>
                  <a:pt x="8" y="85"/>
                  <a:pt x="0" y="76"/>
                  <a:pt x="0" y="6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25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76"/>
                  <a:pt x="25" y="85"/>
                  <a:pt x="17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16">
            <a:extLst>
              <a:ext uri="{FF2B5EF4-FFF2-40B4-BE49-F238E27FC236}">
                <a16:creationId xmlns:a16="http://schemas.microsoft.com/office/drawing/2014/main" id="{2312D123-B114-AF4F-84B1-4814D737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032" y="8780392"/>
            <a:ext cx="310594" cy="310594"/>
          </a:xfrm>
          <a:custGeom>
            <a:avLst/>
            <a:gdLst>
              <a:gd name="T0" fmla="*/ 282 w 292"/>
              <a:gd name="T1" fmla="*/ 128 h 291"/>
              <a:gd name="T2" fmla="*/ 282 w 292"/>
              <a:gd name="T3" fmla="*/ 128 h 291"/>
              <a:gd name="T4" fmla="*/ 163 w 292"/>
              <a:gd name="T5" fmla="*/ 128 h 291"/>
              <a:gd name="T6" fmla="*/ 180 w 292"/>
              <a:gd name="T7" fmla="*/ 8 h 291"/>
              <a:gd name="T8" fmla="*/ 171 w 292"/>
              <a:gd name="T9" fmla="*/ 0 h 291"/>
              <a:gd name="T10" fmla="*/ 146 w 292"/>
              <a:gd name="T11" fmla="*/ 0 h 291"/>
              <a:gd name="T12" fmla="*/ 43 w 292"/>
              <a:gd name="T13" fmla="*/ 43 h 291"/>
              <a:gd name="T14" fmla="*/ 0 w 292"/>
              <a:gd name="T15" fmla="*/ 145 h 291"/>
              <a:gd name="T16" fmla="*/ 43 w 292"/>
              <a:gd name="T17" fmla="*/ 239 h 291"/>
              <a:gd name="T18" fmla="*/ 43 w 292"/>
              <a:gd name="T19" fmla="*/ 248 h 291"/>
              <a:gd name="T20" fmla="*/ 43 w 292"/>
              <a:gd name="T21" fmla="*/ 248 h 291"/>
              <a:gd name="T22" fmla="*/ 146 w 292"/>
              <a:gd name="T23" fmla="*/ 290 h 291"/>
              <a:gd name="T24" fmla="*/ 248 w 292"/>
              <a:gd name="T25" fmla="*/ 248 h 291"/>
              <a:gd name="T26" fmla="*/ 291 w 292"/>
              <a:gd name="T27" fmla="*/ 145 h 291"/>
              <a:gd name="T28" fmla="*/ 282 w 292"/>
              <a:gd name="T29" fmla="*/ 128 h 291"/>
              <a:gd name="T30" fmla="*/ 60 w 292"/>
              <a:gd name="T31" fmla="*/ 51 h 291"/>
              <a:gd name="T32" fmla="*/ 60 w 292"/>
              <a:gd name="T33" fmla="*/ 51 h 291"/>
              <a:gd name="T34" fmla="*/ 146 w 292"/>
              <a:gd name="T35" fmla="*/ 17 h 291"/>
              <a:gd name="T36" fmla="*/ 154 w 292"/>
              <a:gd name="T37" fmla="*/ 17 h 291"/>
              <a:gd name="T38" fmla="*/ 137 w 292"/>
              <a:gd name="T39" fmla="*/ 137 h 291"/>
              <a:gd name="T40" fmla="*/ 52 w 292"/>
              <a:gd name="T41" fmla="*/ 222 h 291"/>
              <a:gd name="T42" fmla="*/ 17 w 292"/>
              <a:gd name="T43" fmla="*/ 145 h 291"/>
              <a:gd name="T44" fmla="*/ 60 w 292"/>
              <a:gd name="T45" fmla="*/ 51 h 291"/>
              <a:gd name="T46" fmla="*/ 231 w 292"/>
              <a:gd name="T47" fmla="*/ 231 h 291"/>
              <a:gd name="T48" fmla="*/ 231 w 292"/>
              <a:gd name="T49" fmla="*/ 231 h 291"/>
              <a:gd name="T50" fmla="*/ 146 w 292"/>
              <a:gd name="T51" fmla="*/ 265 h 291"/>
              <a:gd name="T52" fmla="*/ 69 w 292"/>
              <a:gd name="T53" fmla="*/ 239 h 291"/>
              <a:gd name="T54" fmla="*/ 154 w 292"/>
              <a:gd name="T55" fmla="*/ 154 h 291"/>
              <a:gd name="T56" fmla="*/ 274 w 292"/>
              <a:gd name="T57" fmla="*/ 154 h 291"/>
              <a:gd name="T58" fmla="*/ 231 w 292"/>
              <a:gd name="T59" fmla="*/ 23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2" h="291">
                <a:moveTo>
                  <a:pt x="282" y="128"/>
                </a:moveTo>
                <a:lnTo>
                  <a:pt x="282" y="128"/>
                </a:lnTo>
                <a:cubicBezTo>
                  <a:pt x="163" y="128"/>
                  <a:pt x="163" y="128"/>
                  <a:pt x="163" y="128"/>
                </a:cubicBezTo>
                <a:cubicBezTo>
                  <a:pt x="180" y="8"/>
                  <a:pt x="180" y="8"/>
                  <a:pt x="180" y="8"/>
                </a:cubicBezTo>
                <a:cubicBezTo>
                  <a:pt x="180" y="8"/>
                  <a:pt x="180" y="0"/>
                  <a:pt x="171" y="0"/>
                </a:cubicBezTo>
                <a:cubicBezTo>
                  <a:pt x="163" y="0"/>
                  <a:pt x="154" y="0"/>
                  <a:pt x="146" y="0"/>
                </a:cubicBezTo>
                <a:cubicBezTo>
                  <a:pt x="111" y="0"/>
                  <a:pt x="69" y="8"/>
                  <a:pt x="43" y="43"/>
                </a:cubicBezTo>
                <a:cubicBezTo>
                  <a:pt x="17" y="68"/>
                  <a:pt x="0" y="102"/>
                  <a:pt x="0" y="145"/>
                </a:cubicBezTo>
                <a:cubicBezTo>
                  <a:pt x="0" y="179"/>
                  <a:pt x="17" y="214"/>
                  <a:pt x="43" y="239"/>
                </a:cubicBezTo>
                <a:cubicBezTo>
                  <a:pt x="43" y="239"/>
                  <a:pt x="43" y="239"/>
                  <a:pt x="43" y="248"/>
                </a:cubicBezTo>
                <a:lnTo>
                  <a:pt x="43" y="248"/>
                </a:lnTo>
                <a:cubicBezTo>
                  <a:pt x="77" y="273"/>
                  <a:pt x="111" y="290"/>
                  <a:pt x="146" y="290"/>
                </a:cubicBezTo>
                <a:cubicBezTo>
                  <a:pt x="188" y="290"/>
                  <a:pt x="223" y="273"/>
                  <a:pt x="248" y="248"/>
                </a:cubicBezTo>
                <a:cubicBezTo>
                  <a:pt x="274" y="214"/>
                  <a:pt x="291" y="179"/>
                  <a:pt x="291" y="145"/>
                </a:cubicBezTo>
                <a:cubicBezTo>
                  <a:pt x="291" y="137"/>
                  <a:pt x="291" y="128"/>
                  <a:pt x="282" y="128"/>
                </a:cubicBezTo>
                <a:close/>
                <a:moveTo>
                  <a:pt x="60" y="51"/>
                </a:moveTo>
                <a:lnTo>
                  <a:pt x="60" y="51"/>
                </a:lnTo>
                <a:cubicBezTo>
                  <a:pt x="86" y="26"/>
                  <a:pt x="111" y="17"/>
                  <a:pt x="146" y="17"/>
                </a:cubicBezTo>
                <a:cubicBezTo>
                  <a:pt x="154" y="17"/>
                  <a:pt x="154" y="17"/>
                  <a:pt x="154" y="17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35" y="197"/>
                  <a:pt x="17" y="171"/>
                  <a:pt x="17" y="145"/>
                </a:cubicBezTo>
                <a:cubicBezTo>
                  <a:pt x="17" y="111"/>
                  <a:pt x="35" y="77"/>
                  <a:pt x="60" y="51"/>
                </a:cubicBezTo>
                <a:close/>
                <a:moveTo>
                  <a:pt x="231" y="231"/>
                </a:moveTo>
                <a:lnTo>
                  <a:pt x="231" y="231"/>
                </a:lnTo>
                <a:cubicBezTo>
                  <a:pt x="214" y="256"/>
                  <a:pt x="180" y="265"/>
                  <a:pt x="146" y="265"/>
                </a:cubicBezTo>
                <a:cubicBezTo>
                  <a:pt x="120" y="265"/>
                  <a:pt x="86" y="256"/>
                  <a:pt x="69" y="239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65" y="179"/>
                  <a:pt x="257" y="205"/>
                  <a:pt x="231" y="2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17">
            <a:extLst>
              <a:ext uri="{FF2B5EF4-FFF2-40B4-BE49-F238E27FC236}">
                <a16:creationId xmlns:a16="http://schemas.microsoft.com/office/drawing/2014/main" id="{BD23BFD4-822C-3F46-9BC0-9AFCDA53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563" y="8747449"/>
            <a:ext cx="174123" cy="164711"/>
          </a:xfrm>
          <a:custGeom>
            <a:avLst/>
            <a:gdLst>
              <a:gd name="T0" fmla="*/ 128 w 164"/>
              <a:gd name="T1" fmla="*/ 51 h 154"/>
              <a:gd name="T2" fmla="*/ 128 w 164"/>
              <a:gd name="T3" fmla="*/ 51 h 154"/>
              <a:gd name="T4" fmla="*/ 35 w 164"/>
              <a:gd name="T5" fmla="*/ 0 h 154"/>
              <a:gd name="T6" fmla="*/ 35 w 164"/>
              <a:gd name="T7" fmla="*/ 0 h 154"/>
              <a:gd name="T8" fmla="*/ 26 w 164"/>
              <a:gd name="T9" fmla="*/ 8 h 154"/>
              <a:gd name="T10" fmla="*/ 0 w 164"/>
              <a:gd name="T11" fmla="*/ 145 h 154"/>
              <a:gd name="T12" fmla="*/ 9 w 164"/>
              <a:gd name="T13" fmla="*/ 153 h 154"/>
              <a:gd name="T14" fmla="*/ 9 w 164"/>
              <a:gd name="T15" fmla="*/ 153 h 154"/>
              <a:gd name="T16" fmla="*/ 146 w 164"/>
              <a:gd name="T17" fmla="*/ 153 h 154"/>
              <a:gd name="T18" fmla="*/ 163 w 164"/>
              <a:gd name="T19" fmla="*/ 145 h 154"/>
              <a:gd name="T20" fmla="*/ 128 w 164"/>
              <a:gd name="T21" fmla="*/ 51 h 154"/>
              <a:gd name="T22" fmla="*/ 26 w 164"/>
              <a:gd name="T23" fmla="*/ 136 h 154"/>
              <a:gd name="T24" fmla="*/ 26 w 164"/>
              <a:gd name="T25" fmla="*/ 136 h 154"/>
              <a:gd name="T26" fmla="*/ 43 w 164"/>
              <a:gd name="T27" fmla="*/ 25 h 154"/>
              <a:gd name="T28" fmla="*/ 111 w 164"/>
              <a:gd name="T29" fmla="*/ 68 h 154"/>
              <a:gd name="T30" fmla="*/ 137 w 164"/>
              <a:gd name="T31" fmla="*/ 136 h 154"/>
              <a:gd name="T32" fmla="*/ 26 w 164"/>
              <a:gd name="T33" fmla="*/ 1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154">
                <a:moveTo>
                  <a:pt x="128" y="51"/>
                </a:moveTo>
                <a:lnTo>
                  <a:pt x="128" y="51"/>
                </a:lnTo>
                <a:cubicBezTo>
                  <a:pt x="103" y="25"/>
                  <a:pt x="69" y="8"/>
                  <a:pt x="35" y="0"/>
                </a:cubicBezTo>
                <a:lnTo>
                  <a:pt x="35" y="0"/>
                </a:lnTo>
                <a:cubicBezTo>
                  <a:pt x="26" y="8"/>
                  <a:pt x="26" y="8"/>
                  <a:pt x="26" y="8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53"/>
                  <a:pt x="9" y="153"/>
                </a:cubicBezTo>
                <a:lnTo>
                  <a:pt x="9" y="153"/>
                </a:lnTo>
                <a:cubicBezTo>
                  <a:pt x="146" y="153"/>
                  <a:pt x="146" y="153"/>
                  <a:pt x="146" y="153"/>
                </a:cubicBezTo>
                <a:cubicBezTo>
                  <a:pt x="154" y="153"/>
                  <a:pt x="163" y="153"/>
                  <a:pt x="163" y="145"/>
                </a:cubicBezTo>
                <a:cubicBezTo>
                  <a:pt x="163" y="111"/>
                  <a:pt x="146" y="77"/>
                  <a:pt x="128" y="51"/>
                </a:cubicBezTo>
                <a:close/>
                <a:moveTo>
                  <a:pt x="26" y="136"/>
                </a:moveTo>
                <a:lnTo>
                  <a:pt x="26" y="136"/>
                </a:lnTo>
                <a:cubicBezTo>
                  <a:pt x="43" y="25"/>
                  <a:pt x="43" y="25"/>
                  <a:pt x="43" y="25"/>
                </a:cubicBezTo>
                <a:cubicBezTo>
                  <a:pt x="69" y="34"/>
                  <a:pt x="94" y="42"/>
                  <a:pt x="111" y="68"/>
                </a:cubicBezTo>
                <a:cubicBezTo>
                  <a:pt x="128" y="85"/>
                  <a:pt x="137" y="111"/>
                  <a:pt x="137" y="136"/>
                </a:cubicBezTo>
                <a:lnTo>
                  <a:pt x="2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18">
            <a:extLst>
              <a:ext uri="{FF2B5EF4-FFF2-40B4-BE49-F238E27FC236}">
                <a16:creationId xmlns:a16="http://schemas.microsoft.com/office/drawing/2014/main" id="{06F230EC-02DB-2347-88E6-395E56E9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4848" y="9213342"/>
            <a:ext cx="484717" cy="47060"/>
          </a:xfrm>
          <a:custGeom>
            <a:avLst/>
            <a:gdLst>
              <a:gd name="T0" fmla="*/ 428 w 454"/>
              <a:gd name="T1" fmla="*/ 42 h 43"/>
              <a:gd name="T2" fmla="*/ 428 w 454"/>
              <a:gd name="T3" fmla="*/ 42 h 43"/>
              <a:gd name="T4" fmla="*/ 428 w 454"/>
              <a:gd name="T5" fmla="*/ 42 h 43"/>
              <a:gd name="T6" fmla="*/ 17 w 454"/>
              <a:gd name="T7" fmla="*/ 34 h 43"/>
              <a:gd name="T8" fmla="*/ 0 w 454"/>
              <a:gd name="T9" fmla="*/ 17 h 43"/>
              <a:gd name="T10" fmla="*/ 17 w 454"/>
              <a:gd name="T11" fmla="*/ 0 h 43"/>
              <a:gd name="T12" fmla="*/ 26 w 454"/>
              <a:gd name="T13" fmla="*/ 0 h 43"/>
              <a:gd name="T14" fmla="*/ 428 w 454"/>
              <a:gd name="T15" fmla="*/ 0 h 43"/>
              <a:gd name="T16" fmla="*/ 453 w 454"/>
              <a:gd name="T17" fmla="*/ 17 h 43"/>
              <a:gd name="T18" fmla="*/ 428 w 454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4" h="43">
                <a:moveTo>
                  <a:pt x="428" y="42"/>
                </a:moveTo>
                <a:lnTo>
                  <a:pt x="428" y="42"/>
                </a:lnTo>
                <a:lnTo>
                  <a:pt x="428" y="42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26" y="0"/>
                </a:lnTo>
                <a:cubicBezTo>
                  <a:pt x="428" y="0"/>
                  <a:pt x="428" y="0"/>
                  <a:pt x="428" y="0"/>
                </a:cubicBezTo>
                <a:cubicBezTo>
                  <a:pt x="445" y="0"/>
                  <a:pt x="453" y="8"/>
                  <a:pt x="453" y="17"/>
                </a:cubicBezTo>
                <a:cubicBezTo>
                  <a:pt x="453" y="34"/>
                  <a:pt x="445" y="42"/>
                  <a:pt x="42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19">
            <a:extLst>
              <a:ext uri="{FF2B5EF4-FFF2-40B4-BE49-F238E27FC236}">
                <a16:creationId xmlns:a16="http://schemas.microsoft.com/office/drawing/2014/main" id="{D49F0802-BE09-F04C-B278-F7078682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018" y="8865100"/>
            <a:ext cx="1124730" cy="390595"/>
          </a:xfrm>
          <a:custGeom>
            <a:avLst/>
            <a:gdLst>
              <a:gd name="T0" fmla="*/ 983 w 1053"/>
              <a:gd name="T1" fmla="*/ 367 h 368"/>
              <a:gd name="T2" fmla="*/ 983 w 1053"/>
              <a:gd name="T3" fmla="*/ 367 h 368"/>
              <a:gd name="T4" fmla="*/ 958 w 1053"/>
              <a:gd name="T5" fmla="*/ 367 h 368"/>
              <a:gd name="T6" fmla="*/ 940 w 1053"/>
              <a:gd name="T7" fmla="*/ 350 h 368"/>
              <a:gd name="T8" fmla="*/ 958 w 1053"/>
              <a:gd name="T9" fmla="*/ 325 h 368"/>
              <a:gd name="T10" fmla="*/ 958 w 1053"/>
              <a:gd name="T11" fmla="*/ 325 h 368"/>
              <a:gd name="T12" fmla="*/ 983 w 1053"/>
              <a:gd name="T13" fmla="*/ 325 h 368"/>
              <a:gd name="T14" fmla="*/ 983 w 1053"/>
              <a:gd name="T15" fmla="*/ 325 h 368"/>
              <a:gd name="T16" fmla="*/ 1009 w 1053"/>
              <a:gd name="T17" fmla="*/ 316 h 368"/>
              <a:gd name="T18" fmla="*/ 1009 w 1053"/>
              <a:gd name="T19" fmla="*/ 299 h 368"/>
              <a:gd name="T20" fmla="*/ 983 w 1053"/>
              <a:gd name="T21" fmla="*/ 205 h 368"/>
              <a:gd name="T22" fmla="*/ 940 w 1053"/>
              <a:gd name="T23" fmla="*/ 196 h 368"/>
              <a:gd name="T24" fmla="*/ 864 w 1053"/>
              <a:gd name="T25" fmla="*/ 154 h 368"/>
              <a:gd name="T26" fmla="*/ 761 w 1053"/>
              <a:gd name="T27" fmla="*/ 68 h 368"/>
              <a:gd name="T28" fmla="*/ 616 w 1053"/>
              <a:gd name="T29" fmla="*/ 34 h 368"/>
              <a:gd name="T30" fmla="*/ 616 w 1053"/>
              <a:gd name="T31" fmla="*/ 34 h 368"/>
              <a:gd name="T32" fmla="*/ 530 w 1053"/>
              <a:gd name="T33" fmla="*/ 34 h 368"/>
              <a:gd name="T34" fmla="*/ 513 w 1053"/>
              <a:gd name="T35" fmla="*/ 34 h 368"/>
              <a:gd name="T36" fmla="*/ 77 w 1053"/>
              <a:gd name="T37" fmla="*/ 34 h 368"/>
              <a:gd name="T38" fmla="*/ 60 w 1053"/>
              <a:gd name="T39" fmla="*/ 51 h 368"/>
              <a:gd name="T40" fmla="*/ 60 w 1053"/>
              <a:gd name="T41" fmla="*/ 60 h 368"/>
              <a:gd name="T42" fmla="*/ 43 w 1053"/>
              <a:gd name="T43" fmla="*/ 308 h 368"/>
              <a:gd name="T44" fmla="*/ 60 w 1053"/>
              <a:gd name="T45" fmla="*/ 325 h 368"/>
              <a:gd name="T46" fmla="*/ 120 w 1053"/>
              <a:gd name="T47" fmla="*/ 325 h 368"/>
              <a:gd name="T48" fmla="*/ 137 w 1053"/>
              <a:gd name="T49" fmla="*/ 342 h 368"/>
              <a:gd name="T50" fmla="*/ 120 w 1053"/>
              <a:gd name="T51" fmla="*/ 359 h 368"/>
              <a:gd name="T52" fmla="*/ 60 w 1053"/>
              <a:gd name="T53" fmla="*/ 359 h 368"/>
              <a:gd name="T54" fmla="*/ 0 w 1053"/>
              <a:gd name="T55" fmla="*/ 308 h 368"/>
              <a:gd name="T56" fmla="*/ 0 w 1053"/>
              <a:gd name="T57" fmla="*/ 299 h 368"/>
              <a:gd name="T58" fmla="*/ 26 w 1053"/>
              <a:gd name="T59" fmla="*/ 51 h 368"/>
              <a:gd name="T60" fmla="*/ 77 w 1053"/>
              <a:gd name="T61" fmla="*/ 0 h 368"/>
              <a:gd name="T62" fmla="*/ 513 w 1053"/>
              <a:gd name="T63" fmla="*/ 0 h 368"/>
              <a:gd name="T64" fmla="*/ 530 w 1053"/>
              <a:gd name="T65" fmla="*/ 0 h 368"/>
              <a:gd name="T66" fmla="*/ 616 w 1053"/>
              <a:gd name="T67" fmla="*/ 0 h 368"/>
              <a:gd name="T68" fmla="*/ 616 w 1053"/>
              <a:gd name="T69" fmla="*/ 0 h 368"/>
              <a:gd name="T70" fmla="*/ 769 w 1053"/>
              <a:gd name="T71" fmla="*/ 34 h 368"/>
              <a:gd name="T72" fmla="*/ 889 w 1053"/>
              <a:gd name="T73" fmla="*/ 128 h 368"/>
              <a:gd name="T74" fmla="*/ 949 w 1053"/>
              <a:gd name="T75" fmla="*/ 162 h 368"/>
              <a:gd name="T76" fmla="*/ 992 w 1053"/>
              <a:gd name="T77" fmla="*/ 171 h 368"/>
              <a:gd name="T78" fmla="*/ 1052 w 1053"/>
              <a:gd name="T79" fmla="*/ 299 h 368"/>
              <a:gd name="T80" fmla="*/ 1035 w 1053"/>
              <a:gd name="T81" fmla="*/ 342 h 368"/>
              <a:gd name="T82" fmla="*/ 992 w 1053"/>
              <a:gd name="T83" fmla="*/ 367 h 368"/>
              <a:gd name="T84" fmla="*/ 983 w 1053"/>
              <a:gd name="T8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53" h="368">
                <a:moveTo>
                  <a:pt x="983" y="367"/>
                </a:moveTo>
                <a:lnTo>
                  <a:pt x="983" y="367"/>
                </a:lnTo>
                <a:cubicBezTo>
                  <a:pt x="958" y="367"/>
                  <a:pt x="958" y="367"/>
                  <a:pt x="958" y="367"/>
                </a:cubicBezTo>
                <a:cubicBezTo>
                  <a:pt x="949" y="367"/>
                  <a:pt x="940" y="359"/>
                  <a:pt x="940" y="350"/>
                </a:cubicBezTo>
                <a:cubicBezTo>
                  <a:pt x="940" y="333"/>
                  <a:pt x="949" y="325"/>
                  <a:pt x="958" y="325"/>
                </a:cubicBezTo>
                <a:lnTo>
                  <a:pt x="958" y="325"/>
                </a:lnTo>
                <a:cubicBezTo>
                  <a:pt x="983" y="325"/>
                  <a:pt x="983" y="325"/>
                  <a:pt x="983" y="325"/>
                </a:cubicBezTo>
                <a:lnTo>
                  <a:pt x="983" y="325"/>
                </a:lnTo>
                <a:cubicBezTo>
                  <a:pt x="992" y="325"/>
                  <a:pt x="1000" y="325"/>
                  <a:pt x="1009" y="316"/>
                </a:cubicBezTo>
                <a:cubicBezTo>
                  <a:pt x="1009" y="316"/>
                  <a:pt x="1009" y="308"/>
                  <a:pt x="1009" y="299"/>
                </a:cubicBezTo>
                <a:cubicBezTo>
                  <a:pt x="1000" y="222"/>
                  <a:pt x="983" y="213"/>
                  <a:pt x="983" y="205"/>
                </a:cubicBezTo>
                <a:cubicBezTo>
                  <a:pt x="966" y="205"/>
                  <a:pt x="949" y="196"/>
                  <a:pt x="940" y="196"/>
                </a:cubicBezTo>
                <a:cubicBezTo>
                  <a:pt x="915" y="188"/>
                  <a:pt x="889" y="188"/>
                  <a:pt x="864" y="154"/>
                </a:cubicBezTo>
                <a:cubicBezTo>
                  <a:pt x="821" y="111"/>
                  <a:pt x="795" y="85"/>
                  <a:pt x="761" y="68"/>
                </a:cubicBezTo>
                <a:cubicBezTo>
                  <a:pt x="718" y="42"/>
                  <a:pt x="676" y="34"/>
                  <a:pt x="616" y="34"/>
                </a:cubicBezTo>
                <a:lnTo>
                  <a:pt x="616" y="34"/>
                </a:lnTo>
                <a:cubicBezTo>
                  <a:pt x="598" y="34"/>
                  <a:pt x="556" y="34"/>
                  <a:pt x="530" y="34"/>
                </a:cubicBezTo>
                <a:cubicBezTo>
                  <a:pt x="513" y="34"/>
                  <a:pt x="513" y="34"/>
                  <a:pt x="513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68" y="34"/>
                  <a:pt x="60" y="42"/>
                  <a:pt x="60" y="51"/>
                </a:cubicBezTo>
                <a:cubicBezTo>
                  <a:pt x="60" y="60"/>
                  <a:pt x="60" y="60"/>
                  <a:pt x="60" y="60"/>
                </a:cubicBezTo>
                <a:cubicBezTo>
                  <a:pt x="43" y="308"/>
                  <a:pt x="43" y="308"/>
                  <a:pt x="43" y="308"/>
                </a:cubicBezTo>
                <a:cubicBezTo>
                  <a:pt x="43" y="316"/>
                  <a:pt x="51" y="325"/>
                  <a:pt x="60" y="325"/>
                </a:cubicBezTo>
                <a:cubicBezTo>
                  <a:pt x="120" y="325"/>
                  <a:pt x="120" y="325"/>
                  <a:pt x="120" y="325"/>
                </a:cubicBezTo>
                <a:cubicBezTo>
                  <a:pt x="128" y="325"/>
                  <a:pt x="137" y="333"/>
                  <a:pt x="137" y="342"/>
                </a:cubicBezTo>
                <a:cubicBezTo>
                  <a:pt x="137" y="350"/>
                  <a:pt x="128" y="359"/>
                  <a:pt x="120" y="359"/>
                </a:cubicBezTo>
                <a:cubicBezTo>
                  <a:pt x="60" y="359"/>
                  <a:pt x="60" y="359"/>
                  <a:pt x="60" y="359"/>
                </a:cubicBezTo>
                <a:cubicBezTo>
                  <a:pt x="26" y="359"/>
                  <a:pt x="0" y="333"/>
                  <a:pt x="0" y="308"/>
                </a:cubicBezTo>
                <a:cubicBezTo>
                  <a:pt x="0" y="308"/>
                  <a:pt x="0" y="308"/>
                  <a:pt x="0" y="299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25"/>
                  <a:pt x="51" y="0"/>
                  <a:pt x="77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56" y="0"/>
                  <a:pt x="598" y="0"/>
                  <a:pt x="616" y="0"/>
                </a:cubicBezTo>
                <a:lnTo>
                  <a:pt x="616" y="0"/>
                </a:lnTo>
                <a:cubicBezTo>
                  <a:pt x="684" y="0"/>
                  <a:pt x="727" y="8"/>
                  <a:pt x="769" y="34"/>
                </a:cubicBezTo>
                <a:cubicBezTo>
                  <a:pt x="812" y="51"/>
                  <a:pt x="847" y="77"/>
                  <a:pt x="889" y="128"/>
                </a:cubicBezTo>
                <a:cubicBezTo>
                  <a:pt x="915" y="154"/>
                  <a:pt x="924" y="154"/>
                  <a:pt x="949" y="162"/>
                </a:cubicBezTo>
                <a:cubicBezTo>
                  <a:pt x="958" y="162"/>
                  <a:pt x="975" y="162"/>
                  <a:pt x="992" y="171"/>
                </a:cubicBezTo>
                <a:cubicBezTo>
                  <a:pt x="1026" y="188"/>
                  <a:pt x="1043" y="222"/>
                  <a:pt x="1052" y="299"/>
                </a:cubicBezTo>
                <a:cubicBezTo>
                  <a:pt x="1052" y="316"/>
                  <a:pt x="1043" y="333"/>
                  <a:pt x="1035" y="342"/>
                </a:cubicBezTo>
                <a:cubicBezTo>
                  <a:pt x="1018" y="359"/>
                  <a:pt x="1009" y="367"/>
                  <a:pt x="992" y="367"/>
                </a:cubicBezTo>
                <a:lnTo>
                  <a:pt x="983" y="3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0">
            <a:extLst>
              <a:ext uri="{FF2B5EF4-FFF2-40B4-BE49-F238E27FC236}">
                <a16:creationId xmlns:a16="http://schemas.microsoft.com/office/drawing/2014/main" id="{566EF731-9BB7-664C-A77C-98F0F2EB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8974" y="8921571"/>
            <a:ext cx="221179" cy="145884"/>
          </a:xfrm>
          <a:custGeom>
            <a:avLst/>
            <a:gdLst>
              <a:gd name="T0" fmla="*/ 196 w 206"/>
              <a:gd name="T1" fmla="*/ 137 h 138"/>
              <a:gd name="T2" fmla="*/ 196 w 206"/>
              <a:gd name="T3" fmla="*/ 137 h 138"/>
              <a:gd name="T4" fmla="*/ 196 w 206"/>
              <a:gd name="T5" fmla="*/ 137 h 138"/>
              <a:gd name="T6" fmla="*/ 102 w 206"/>
              <a:gd name="T7" fmla="*/ 128 h 138"/>
              <a:gd name="T8" fmla="*/ 8 w 206"/>
              <a:gd name="T9" fmla="*/ 120 h 138"/>
              <a:gd name="T10" fmla="*/ 0 w 206"/>
              <a:gd name="T11" fmla="*/ 111 h 138"/>
              <a:gd name="T12" fmla="*/ 0 w 206"/>
              <a:gd name="T13" fmla="*/ 9 h 138"/>
              <a:gd name="T14" fmla="*/ 8 w 206"/>
              <a:gd name="T15" fmla="*/ 0 h 138"/>
              <a:gd name="T16" fmla="*/ 8 w 206"/>
              <a:gd name="T17" fmla="*/ 0 h 138"/>
              <a:gd name="T18" fmla="*/ 85 w 206"/>
              <a:gd name="T19" fmla="*/ 17 h 138"/>
              <a:gd name="T20" fmla="*/ 162 w 206"/>
              <a:gd name="T21" fmla="*/ 69 h 138"/>
              <a:gd name="T22" fmla="*/ 205 w 206"/>
              <a:gd name="T23" fmla="*/ 120 h 138"/>
              <a:gd name="T24" fmla="*/ 205 w 206"/>
              <a:gd name="T25" fmla="*/ 128 h 138"/>
              <a:gd name="T26" fmla="*/ 196 w 206"/>
              <a:gd name="T27" fmla="*/ 137 h 138"/>
              <a:gd name="T28" fmla="*/ 17 w 206"/>
              <a:gd name="T29" fmla="*/ 94 h 138"/>
              <a:gd name="T30" fmla="*/ 17 w 206"/>
              <a:gd name="T31" fmla="*/ 94 h 138"/>
              <a:gd name="T32" fmla="*/ 102 w 206"/>
              <a:gd name="T33" fmla="*/ 103 h 138"/>
              <a:gd name="T34" fmla="*/ 171 w 206"/>
              <a:gd name="T35" fmla="*/ 111 h 138"/>
              <a:gd name="T36" fmla="*/ 77 w 206"/>
              <a:gd name="T37" fmla="*/ 34 h 138"/>
              <a:gd name="T38" fmla="*/ 17 w 206"/>
              <a:gd name="T39" fmla="*/ 26 h 138"/>
              <a:gd name="T40" fmla="*/ 17 w 206"/>
              <a:gd name="T41" fmla="*/ 9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6" h="138">
                <a:moveTo>
                  <a:pt x="196" y="137"/>
                </a:moveTo>
                <a:lnTo>
                  <a:pt x="196" y="137"/>
                </a:lnTo>
                <a:lnTo>
                  <a:pt x="196" y="137"/>
                </a:lnTo>
                <a:cubicBezTo>
                  <a:pt x="171" y="137"/>
                  <a:pt x="136" y="128"/>
                  <a:pt x="102" y="128"/>
                </a:cubicBezTo>
                <a:cubicBezTo>
                  <a:pt x="68" y="120"/>
                  <a:pt x="34" y="120"/>
                  <a:pt x="8" y="120"/>
                </a:cubicBezTo>
                <a:cubicBezTo>
                  <a:pt x="0" y="120"/>
                  <a:pt x="0" y="111"/>
                  <a:pt x="0" y="11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34" y="0"/>
                  <a:pt x="60" y="9"/>
                  <a:pt x="85" y="17"/>
                </a:cubicBezTo>
                <a:cubicBezTo>
                  <a:pt x="111" y="34"/>
                  <a:pt x="145" y="60"/>
                  <a:pt x="162" y="69"/>
                </a:cubicBezTo>
                <a:cubicBezTo>
                  <a:pt x="171" y="77"/>
                  <a:pt x="205" y="103"/>
                  <a:pt x="205" y="120"/>
                </a:cubicBezTo>
                <a:lnTo>
                  <a:pt x="205" y="128"/>
                </a:lnTo>
                <a:cubicBezTo>
                  <a:pt x="205" y="137"/>
                  <a:pt x="196" y="137"/>
                  <a:pt x="196" y="137"/>
                </a:cubicBezTo>
                <a:close/>
                <a:moveTo>
                  <a:pt x="17" y="94"/>
                </a:moveTo>
                <a:lnTo>
                  <a:pt x="17" y="94"/>
                </a:lnTo>
                <a:cubicBezTo>
                  <a:pt x="43" y="94"/>
                  <a:pt x="77" y="103"/>
                  <a:pt x="102" y="103"/>
                </a:cubicBezTo>
                <a:cubicBezTo>
                  <a:pt x="128" y="103"/>
                  <a:pt x="154" y="111"/>
                  <a:pt x="171" y="111"/>
                </a:cubicBezTo>
                <a:cubicBezTo>
                  <a:pt x="145" y="86"/>
                  <a:pt x="111" y="51"/>
                  <a:pt x="77" y="34"/>
                </a:cubicBezTo>
                <a:cubicBezTo>
                  <a:pt x="60" y="26"/>
                  <a:pt x="43" y="26"/>
                  <a:pt x="17" y="26"/>
                </a:cubicBezTo>
                <a:lnTo>
                  <a:pt x="17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21">
            <a:extLst>
              <a:ext uri="{FF2B5EF4-FFF2-40B4-BE49-F238E27FC236}">
                <a16:creationId xmlns:a16="http://schemas.microsoft.com/office/drawing/2014/main" id="{7E60672E-CD3D-E241-B1CF-6F62754B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8974" y="9072163"/>
            <a:ext cx="65884" cy="18824"/>
          </a:xfrm>
          <a:custGeom>
            <a:avLst/>
            <a:gdLst>
              <a:gd name="T0" fmla="*/ 51 w 61"/>
              <a:gd name="T1" fmla="*/ 17 h 18"/>
              <a:gd name="T2" fmla="*/ 51 w 61"/>
              <a:gd name="T3" fmla="*/ 17 h 18"/>
              <a:gd name="T4" fmla="*/ 8 w 61"/>
              <a:gd name="T5" fmla="*/ 17 h 18"/>
              <a:gd name="T6" fmla="*/ 0 w 61"/>
              <a:gd name="T7" fmla="*/ 9 h 18"/>
              <a:gd name="T8" fmla="*/ 8 w 61"/>
              <a:gd name="T9" fmla="*/ 0 h 18"/>
              <a:gd name="T10" fmla="*/ 51 w 61"/>
              <a:gd name="T11" fmla="*/ 0 h 18"/>
              <a:gd name="T12" fmla="*/ 60 w 61"/>
              <a:gd name="T13" fmla="*/ 9 h 18"/>
              <a:gd name="T14" fmla="*/ 51 w 61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51" y="17"/>
                </a:moveTo>
                <a:lnTo>
                  <a:pt x="51" y="17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0" y="0"/>
                  <a:pt x="60" y="9"/>
                </a:cubicBezTo>
                <a:cubicBezTo>
                  <a:pt x="60" y="17"/>
                  <a:pt x="60" y="17"/>
                  <a:pt x="51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22">
            <a:extLst>
              <a:ext uri="{FF2B5EF4-FFF2-40B4-BE49-F238E27FC236}">
                <a16:creationId xmlns:a16="http://schemas.microsoft.com/office/drawing/2014/main" id="{3F9A91EC-03D1-044A-8326-6FC23938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270" y="9147458"/>
            <a:ext cx="164711" cy="164708"/>
          </a:xfrm>
          <a:custGeom>
            <a:avLst/>
            <a:gdLst>
              <a:gd name="T0" fmla="*/ 77 w 155"/>
              <a:gd name="T1" fmla="*/ 154 h 155"/>
              <a:gd name="T2" fmla="*/ 77 w 155"/>
              <a:gd name="T3" fmla="*/ 154 h 155"/>
              <a:gd name="T4" fmla="*/ 0 w 155"/>
              <a:gd name="T5" fmla="*/ 77 h 155"/>
              <a:gd name="T6" fmla="*/ 77 w 155"/>
              <a:gd name="T7" fmla="*/ 0 h 155"/>
              <a:gd name="T8" fmla="*/ 154 w 155"/>
              <a:gd name="T9" fmla="*/ 77 h 155"/>
              <a:gd name="T10" fmla="*/ 77 w 155"/>
              <a:gd name="T11" fmla="*/ 154 h 155"/>
              <a:gd name="T12" fmla="*/ 77 w 155"/>
              <a:gd name="T13" fmla="*/ 34 h 155"/>
              <a:gd name="T14" fmla="*/ 77 w 155"/>
              <a:gd name="T15" fmla="*/ 34 h 155"/>
              <a:gd name="T16" fmla="*/ 34 w 155"/>
              <a:gd name="T17" fmla="*/ 77 h 155"/>
              <a:gd name="T18" fmla="*/ 77 w 155"/>
              <a:gd name="T19" fmla="*/ 119 h 155"/>
              <a:gd name="T20" fmla="*/ 111 w 155"/>
              <a:gd name="T21" fmla="*/ 77 h 155"/>
              <a:gd name="T22" fmla="*/ 77 w 155"/>
              <a:gd name="T23" fmla="*/ 3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77" y="154"/>
                </a:moveTo>
                <a:lnTo>
                  <a:pt x="77" y="154"/>
                </a:lnTo>
                <a:cubicBezTo>
                  <a:pt x="34" y="154"/>
                  <a:pt x="0" y="119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20" y="0"/>
                  <a:pt x="154" y="34"/>
                  <a:pt x="154" y="77"/>
                </a:cubicBezTo>
                <a:cubicBezTo>
                  <a:pt x="154" y="119"/>
                  <a:pt x="120" y="154"/>
                  <a:pt x="77" y="154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51" y="34"/>
                  <a:pt x="34" y="51"/>
                  <a:pt x="34" y="77"/>
                </a:cubicBezTo>
                <a:cubicBezTo>
                  <a:pt x="34" y="102"/>
                  <a:pt x="51" y="119"/>
                  <a:pt x="77" y="119"/>
                </a:cubicBezTo>
                <a:cubicBezTo>
                  <a:pt x="94" y="119"/>
                  <a:pt x="111" y="102"/>
                  <a:pt x="111" y="77"/>
                </a:cubicBezTo>
                <a:cubicBezTo>
                  <a:pt x="111" y="51"/>
                  <a:pt x="94" y="34"/>
                  <a:pt x="7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23">
            <a:extLst>
              <a:ext uri="{FF2B5EF4-FFF2-40B4-BE49-F238E27FC236}">
                <a16:creationId xmlns:a16="http://schemas.microsoft.com/office/drawing/2014/main" id="{FAC68D78-46EA-2B48-82A1-F516D63B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0728" y="9147458"/>
            <a:ext cx="164708" cy="164708"/>
          </a:xfrm>
          <a:custGeom>
            <a:avLst/>
            <a:gdLst>
              <a:gd name="T0" fmla="*/ 77 w 155"/>
              <a:gd name="T1" fmla="*/ 154 h 155"/>
              <a:gd name="T2" fmla="*/ 77 w 155"/>
              <a:gd name="T3" fmla="*/ 154 h 155"/>
              <a:gd name="T4" fmla="*/ 0 w 155"/>
              <a:gd name="T5" fmla="*/ 77 h 155"/>
              <a:gd name="T6" fmla="*/ 77 w 155"/>
              <a:gd name="T7" fmla="*/ 0 h 155"/>
              <a:gd name="T8" fmla="*/ 154 w 155"/>
              <a:gd name="T9" fmla="*/ 77 h 155"/>
              <a:gd name="T10" fmla="*/ 77 w 155"/>
              <a:gd name="T11" fmla="*/ 154 h 155"/>
              <a:gd name="T12" fmla="*/ 77 w 155"/>
              <a:gd name="T13" fmla="*/ 34 h 155"/>
              <a:gd name="T14" fmla="*/ 77 w 155"/>
              <a:gd name="T15" fmla="*/ 34 h 155"/>
              <a:gd name="T16" fmla="*/ 34 w 155"/>
              <a:gd name="T17" fmla="*/ 77 h 155"/>
              <a:gd name="T18" fmla="*/ 77 w 155"/>
              <a:gd name="T19" fmla="*/ 119 h 155"/>
              <a:gd name="T20" fmla="*/ 120 w 155"/>
              <a:gd name="T21" fmla="*/ 77 h 155"/>
              <a:gd name="T22" fmla="*/ 77 w 155"/>
              <a:gd name="T23" fmla="*/ 3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77" y="154"/>
                </a:moveTo>
                <a:lnTo>
                  <a:pt x="77" y="154"/>
                </a:lnTo>
                <a:cubicBezTo>
                  <a:pt x="34" y="154"/>
                  <a:pt x="0" y="119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20" y="0"/>
                  <a:pt x="154" y="34"/>
                  <a:pt x="154" y="77"/>
                </a:cubicBezTo>
                <a:cubicBezTo>
                  <a:pt x="154" y="119"/>
                  <a:pt x="120" y="154"/>
                  <a:pt x="77" y="154"/>
                </a:cubicBezTo>
                <a:close/>
                <a:moveTo>
                  <a:pt x="77" y="34"/>
                </a:moveTo>
                <a:lnTo>
                  <a:pt x="77" y="34"/>
                </a:lnTo>
                <a:cubicBezTo>
                  <a:pt x="51" y="34"/>
                  <a:pt x="34" y="51"/>
                  <a:pt x="34" y="77"/>
                </a:cubicBezTo>
                <a:cubicBezTo>
                  <a:pt x="34" y="102"/>
                  <a:pt x="51" y="119"/>
                  <a:pt x="77" y="119"/>
                </a:cubicBezTo>
                <a:cubicBezTo>
                  <a:pt x="94" y="119"/>
                  <a:pt x="120" y="102"/>
                  <a:pt x="120" y="77"/>
                </a:cubicBezTo>
                <a:cubicBezTo>
                  <a:pt x="120" y="51"/>
                  <a:pt x="94" y="34"/>
                  <a:pt x="7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24">
            <a:extLst>
              <a:ext uri="{FF2B5EF4-FFF2-40B4-BE49-F238E27FC236}">
                <a16:creationId xmlns:a16="http://schemas.microsoft.com/office/drawing/2014/main" id="{713C11E4-8D01-3940-B538-5209431C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980" y="9166282"/>
            <a:ext cx="112943" cy="28236"/>
          </a:xfrm>
          <a:custGeom>
            <a:avLst/>
            <a:gdLst>
              <a:gd name="T0" fmla="*/ 94 w 104"/>
              <a:gd name="T1" fmla="*/ 26 h 27"/>
              <a:gd name="T2" fmla="*/ 94 w 104"/>
              <a:gd name="T3" fmla="*/ 26 h 27"/>
              <a:gd name="T4" fmla="*/ 94 w 104"/>
              <a:gd name="T5" fmla="*/ 26 h 27"/>
              <a:gd name="T6" fmla="*/ 17 w 104"/>
              <a:gd name="T7" fmla="*/ 26 h 27"/>
              <a:gd name="T8" fmla="*/ 0 w 104"/>
              <a:gd name="T9" fmla="*/ 9 h 27"/>
              <a:gd name="T10" fmla="*/ 17 w 104"/>
              <a:gd name="T11" fmla="*/ 0 h 27"/>
              <a:gd name="T12" fmla="*/ 94 w 104"/>
              <a:gd name="T13" fmla="*/ 0 h 27"/>
              <a:gd name="T14" fmla="*/ 103 w 104"/>
              <a:gd name="T15" fmla="*/ 17 h 27"/>
              <a:gd name="T16" fmla="*/ 94 w 104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27">
                <a:moveTo>
                  <a:pt x="94" y="26"/>
                </a:moveTo>
                <a:lnTo>
                  <a:pt x="94" y="26"/>
                </a:lnTo>
                <a:lnTo>
                  <a:pt x="94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3" y="0"/>
                  <a:pt x="103" y="9"/>
                  <a:pt x="103" y="17"/>
                </a:cubicBezTo>
                <a:cubicBezTo>
                  <a:pt x="103" y="17"/>
                  <a:pt x="103" y="26"/>
                  <a:pt x="9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25">
            <a:extLst>
              <a:ext uri="{FF2B5EF4-FFF2-40B4-BE49-F238E27FC236}">
                <a16:creationId xmlns:a16="http://schemas.microsoft.com/office/drawing/2014/main" id="{296F9011-24A4-A54D-92C8-BB50F837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4848" y="9147458"/>
            <a:ext cx="475305" cy="37648"/>
          </a:xfrm>
          <a:custGeom>
            <a:avLst/>
            <a:gdLst>
              <a:gd name="T0" fmla="*/ 428 w 446"/>
              <a:gd name="T1" fmla="*/ 34 h 35"/>
              <a:gd name="T2" fmla="*/ 428 w 446"/>
              <a:gd name="T3" fmla="*/ 34 h 35"/>
              <a:gd name="T4" fmla="*/ 428 w 446"/>
              <a:gd name="T5" fmla="*/ 34 h 35"/>
              <a:gd name="T6" fmla="*/ 9 w 446"/>
              <a:gd name="T7" fmla="*/ 26 h 35"/>
              <a:gd name="T8" fmla="*/ 0 w 446"/>
              <a:gd name="T9" fmla="*/ 8 h 35"/>
              <a:gd name="T10" fmla="*/ 17 w 446"/>
              <a:gd name="T11" fmla="*/ 0 h 35"/>
              <a:gd name="T12" fmla="*/ 17 w 446"/>
              <a:gd name="T13" fmla="*/ 0 h 35"/>
              <a:gd name="T14" fmla="*/ 437 w 446"/>
              <a:gd name="T15" fmla="*/ 8 h 35"/>
              <a:gd name="T16" fmla="*/ 445 w 446"/>
              <a:gd name="T17" fmla="*/ 26 h 35"/>
              <a:gd name="T18" fmla="*/ 428 w 446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35">
                <a:moveTo>
                  <a:pt x="428" y="34"/>
                </a:moveTo>
                <a:lnTo>
                  <a:pt x="428" y="34"/>
                </a:lnTo>
                <a:lnTo>
                  <a:pt x="428" y="34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17"/>
                  <a:pt x="0" y="8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437" y="8"/>
                  <a:pt x="437" y="8"/>
                  <a:pt x="437" y="8"/>
                </a:cubicBezTo>
                <a:cubicBezTo>
                  <a:pt x="437" y="8"/>
                  <a:pt x="445" y="17"/>
                  <a:pt x="445" y="26"/>
                </a:cubicBezTo>
                <a:cubicBezTo>
                  <a:pt x="445" y="34"/>
                  <a:pt x="437" y="34"/>
                  <a:pt x="42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26">
            <a:extLst>
              <a:ext uri="{FF2B5EF4-FFF2-40B4-BE49-F238E27FC236}">
                <a16:creationId xmlns:a16="http://schemas.microsoft.com/office/drawing/2014/main" id="{2EEF4AEF-32E3-4847-B2EF-9CB22E2A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254" y="9138046"/>
            <a:ext cx="127063" cy="28236"/>
          </a:xfrm>
          <a:custGeom>
            <a:avLst/>
            <a:gdLst>
              <a:gd name="T0" fmla="*/ 111 w 120"/>
              <a:gd name="T1" fmla="*/ 26 h 27"/>
              <a:gd name="T2" fmla="*/ 111 w 120"/>
              <a:gd name="T3" fmla="*/ 26 h 27"/>
              <a:gd name="T4" fmla="*/ 111 w 120"/>
              <a:gd name="T5" fmla="*/ 26 h 27"/>
              <a:gd name="T6" fmla="*/ 8 w 120"/>
              <a:gd name="T7" fmla="*/ 26 h 27"/>
              <a:gd name="T8" fmla="*/ 0 w 120"/>
              <a:gd name="T9" fmla="*/ 9 h 27"/>
              <a:gd name="T10" fmla="*/ 8 w 120"/>
              <a:gd name="T11" fmla="*/ 0 h 27"/>
              <a:gd name="T12" fmla="*/ 8 w 120"/>
              <a:gd name="T13" fmla="*/ 0 h 27"/>
              <a:gd name="T14" fmla="*/ 111 w 120"/>
              <a:gd name="T15" fmla="*/ 0 h 27"/>
              <a:gd name="T16" fmla="*/ 119 w 120"/>
              <a:gd name="T17" fmla="*/ 17 h 27"/>
              <a:gd name="T18" fmla="*/ 111 w 120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27">
                <a:moveTo>
                  <a:pt x="111" y="26"/>
                </a:moveTo>
                <a:lnTo>
                  <a:pt x="111" y="26"/>
                </a:lnTo>
                <a:lnTo>
                  <a:pt x="111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7"/>
                  <a:pt x="0" y="9"/>
                </a:cubicBezTo>
                <a:lnTo>
                  <a:pt x="8" y="0"/>
                </a:lnTo>
                <a:lnTo>
                  <a:pt x="8" y="0"/>
                </a:lnTo>
                <a:cubicBezTo>
                  <a:pt x="111" y="0"/>
                  <a:pt x="111" y="0"/>
                  <a:pt x="111" y="0"/>
                </a:cubicBezTo>
                <a:cubicBezTo>
                  <a:pt x="111" y="0"/>
                  <a:pt x="119" y="9"/>
                  <a:pt x="119" y="17"/>
                </a:cubicBezTo>
                <a:cubicBezTo>
                  <a:pt x="119" y="26"/>
                  <a:pt x="111" y="26"/>
                  <a:pt x="11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27">
            <a:extLst>
              <a:ext uri="{FF2B5EF4-FFF2-40B4-BE49-F238E27FC236}">
                <a16:creationId xmlns:a16="http://schemas.microsoft.com/office/drawing/2014/main" id="{9128BF3F-988D-A246-8843-36CAA4927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673" y="5853275"/>
            <a:ext cx="640013" cy="437654"/>
          </a:xfrm>
          <a:custGeom>
            <a:avLst/>
            <a:gdLst>
              <a:gd name="T0" fmla="*/ 573 w 600"/>
              <a:gd name="T1" fmla="*/ 411 h 412"/>
              <a:gd name="T2" fmla="*/ 573 w 600"/>
              <a:gd name="T3" fmla="*/ 411 h 412"/>
              <a:gd name="T4" fmla="*/ 26 w 600"/>
              <a:gd name="T5" fmla="*/ 411 h 412"/>
              <a:gd name="T6" fmla="*/ 0 w 600"/>
              <a:gd name="T7" fmla="*/ 385 h 412"/>
              <a:gd name="T8" fmla="*/ 0 w 600"/>
              <a:gd name="T9" fmla="*/ 26 h 412"/>
              <a:gd name="T10" fmla="*/ 26 w 600"/>
              <a:gd name="T11" fmla="*/ 0 h 412"/>
              <a:gd name="T12" fmla="*/ 573 w 600"/>
              <a:gd name="T13" fmla="*/ 0 h 412"/>
              <a:gd name="T14" fmla="*/ 599 w 600"/>
              <a:gd name="T15" fmla="*/ 26 h 412"/>
              <a:gd name="T16" fmla="*/ 599 w 600"/>
              <a:gd name="T17" fmla="*/ 385 h 412"/>
              <a:gd name="T18" fmla="*/ 573 w 600"/>
              <a:gd name="T19" fmla="*/ 411 h 412"/>
              <a:gd name="T20" fmla="*/ 34 w 600"/>
              <a:gd name="T21" fmla="*/ 377 h 412"/>
              <a:gd name="T22" fmla="*/ 34 w 600"/>
              <a:gd name="T23" fmla="*/ 377 h 412"/>
              <a:gd name="T24" fmla="*/ 565 w 600"/>
              <a:gd name="T25" fmla="*/ 377 h 412"/>
              <a:gd name="T26" fmla="*/ 565 w 600"/>
              <a:gd name="T27" fmla="*/ 34 h 412"/>
              <a:gd name="T28" fmla="*/ 34 w 600"/>
              <a:gd name="T29" fmla="*/ 34 h 412"/>
              <a:gd name="T30" fmla="*/ 34 w 600"/>
              <a:gd name="T31" fmla="*/ 37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0" h="412">
                <a:moveTo>
                  <a:pt x="573" y="411"/>
                </a:moveTo>
                <a:lnTo>
                  <a:pt x="573" y="411"/>
                </a:lnTo>
                <a:cubicBezTo>
                  <a:pt x="26" y="411"/>
                  <a:pt x="26" y="411"/>
                  <a:pt x="26" y="411"/>
                </a:cubicBezTo>
                <a:cubicBezTo>
                  <a:pt x="9" y="411"/>
                  <a:pt x="0" y="393"/>
                  <a:pt x="0" y="38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0" y="0"/>
                  <a:pt x="599" y="17"/>
                  <a:pt x="599" y="26"/>
                </a:cubicBezTo>
                <a:cubicBezTo>
                  <a:pt x="599" y="385"/>
                  <a:pt x="599" y="385"/>
                  <a:pt x="599" y="385"/>
                </a:cubicBezTo>
                <a:cubicBezTo>
                  <a:pt x="599" y="393"/>
                  <a:pt x="590" y="411"/>
                  <a:pt x="573" y="411"/>
                </a:cubicBezTo>
                <a:close/>
                <a:moveTo>
                  <a:pt x="34" y="377"/>
                </a:moveTo>
                <a:lnTo>
                  <a:pt x="34" y="377"/>
                </a:lnTo>
                <a:cubicBezTo>
                  <a:pt x="565" y="377"/>
                  <a:pt x="565" y="377"/>
                  <a:pt x="565" y="377"/>
                </a:cubicBezTo>
                <a:cubicBezTo>
                  <a:pt x="565" y="34"/>
                  <a:pt x="565" y="34"/>
                  <a:pt x="565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28">
            <a:extLst>
              <a:ext uri="{FF2B5EF4-FFF2-40B4-BE49-F238E27FC236}">
                <a16:creationId xmlns:a16="http://schemas.microsoft.com/office/drawing/2014/main" id="{409F2B39-0923-A549-8B36-1D350290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673" y="6192105"/>
            <a:ext cx="640013" cy="37648"/>
          </a:xfrm>
          <a:custGeom>
            <a:avLst/>
            <a:gdLst>
              <a:gd name="T0" fmla="*/ 582 w 600"/>
              <a:gd name="T1" fmla="*/ 34 h 35"/>
              <a:gd name="T2" fmla="*/ 582 w 600"/>
              <a:gd name="T3" fmla="*/ 34 h 35"/>
              <a:gd name="T4" fmla="*/ 17 w 600"/>
              <a:gd name="T5" fmla="*/ 34 h 35"/>
              <a:gd name="T6" fmla="*/ 0 w 600"/>
              <a:gd name="T7" fmla="*/ 17 h 35"/>
              <a:gd name="T8" fmla="*/ 17 w 600"/>
              <a:gd name="T9" fmla="*/ 0 h 35"/>
              <a:gd name="T10" fmla="*/ 582 w 600"/>
              <a:gd name="T11" fmla="*/ 0 h 35"/>
              <a:gd name="T12" fmla="*/ 599 w 600"/>
              <a:gd name="T13" fmla="*/ 17 h 35"/>
              <a:gd name="T14" fmla="*/ 582 w 60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" h="35">
                <a:moveTo>
                  <a:pt x="582" y="34"/>
                </a:moveTo>
                <a:lnTo>
                  <a:pt x="582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90" y="0"/>
                  <a:pt x="599" y="8"/>
                  <a:pt x="599" y="17"/>
                </a:cubicBezTo>
                <a:cubicBezTo>
                  <a:pt x="599" y="25"/>
                  <a:pt x="590" y="34"/>
                  <a:pt x="58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29">
            <a:extLst>
              <a:ext uri="{FF2B5EF4-FFF2-40B4-BE49-F238E27FC236}">
                <a16:creationId xmlns:a16="http://schemas.microsoft.com/office/drawing/2014/main" id="{B1EA4445-5A24-C84A-A25A-4CD165B2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972" y="6366225"/>
            <a:ext cx="329418" cy="28236"/>
          </a:xfrm>
          <a:custGeom>
            <a:avLst/>
            <a:gdLst>
              <a:gd name="T0" fmla="*/ 300 w 309"/>
              <a:gd name="T1" fmla="*/ 26 h 27"/>
              <a:gd name="T2" fmla="*/ 300 w 309"/>
              <a:gd name="T3" fmla="*/ 26 h 27"/>
              <a:gd name="T4" fmla="*/ 18 w 309"/>
              <a:gd name="T5" fmla="*/ 26 h 27"/>
              <a:gd name="T6" fmla="*/ 0 w 309"/>
              <a:gd name="T7" fmla="*/ 17 h 27"/>
              <a:gd name="T8" fmla="*/ 18 w 309"/>
              <a:gd name="T9" fmla="*/ 0 h 27"/>
              <a:gd name="T10" fmla="*/ 300 w 309"/>
              <a:gd name="T11" fmla="*/ 0 h 27"/>
              <a:gd name="T12" fmla="*/ 308 w 309"/>
              <a:gd name="T13" fmla="*/ 17 h 27"/>
              <a:gd name="T14" fmla="*/ 300 w 30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27">
                <a:moveTo>
                  <a:pt x="300" y="26"/>
                </a:moveTo>
                <a:lnTo>
                  <a:pt x="300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8" y="0"/>
                  <a:pt x="308" y="9"/>
                  <a:pt x="308" y="17"/>
                </a:cubicBezTo>
                <a:cubicBezTo>
                  <a:pt x="308" y="17"/>
                  <a:pt x="308" y="26"/>
                  <a:pt x="30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30">
            <a:extLst>
              <a:ext uri="{FF2B5EF4-FFF2-40B4-BE49-F238E27FC236}">
                <a16:creationId xmlns:a16="http://schemas.microsoft.com/office/drawing/2014/main" id="{2ED4F601-F302-1449-AD29-F1BAEC93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032" y="6257989"/>
            <a:ext cx="240003" cy="136472"/>
          </a:xfrm>
          <a:custGeom>
            <a:avLst/>
            <a:gdLst>
              <a:gd name="T0" fmla="*/ 206 w 224"/>
              <a:gd name="T1" fmla="*/ 128 h 129"/>
              <a:gd name="T2" fmla="*/ 206 w 224"/>
              <a:gd name="T3" fmla="*/ 128 h 129"/>
              <a:gd name="T4" fmla="*/ 17 w 224"/>
              <a:gd name="T5" fmla="*/ 128 h 129"/>
              <a:gd name="T6" fmla="*/ 9 w 224"/>
              <a:gd name="T7" fmla="*/ 128 h 129"/>
              <a:gd name="T8" fmla="*/ 9 w 224"/>
              <a:gd name="T9" fmla="*/ 111 h 129"/>
              <a:gd name="T10" fmla="*/ 43 w 224"/>
              <a:gd name="T11" fmla="*/ 8 h 129"/>
              <a:gd name="T12" fmla="*/ 52 w 224"/>
              <a:gd name="T13" fmla="*/ 0 h 129"/>
              <a:gd name="T14" fmla="*/ 171 w 224"/>
              <a:gd name="T15" fmla="*/ 0 h 129"/>
              <a:gd name="T16" fmla="*/ 188 w 224"/>
              <a:gd name="T17" fmla="*/ 8 h 129"/>
              <a:gd name="T18" fmla="*/ 223 w 224"/>
              <a:gd name="T19" fmla="*/ 111 h 129"/>
              <a:gd name="T20" fmla="*/ 223 w 224"/>
              <a:gd name="T21" fmla="*/ 128 h 129"/>
              <a:gd name="T22" fmla="*/ 206 w 224"/>
              <a:gd name="T23" fmla="*/ 128 h 129"/>
              <a:gd name="T24" fmla="*/ 35 w 224"/>
              <a:gd name="T25" fmla="*/ 102 h 129"/>
              <a:gd name="T26" fmla="*/ 35 w 224"/>
              <a:gd name="T27" fmla="*/ 102 h 129"/>
              <a:gd name="T28" fmla="*/ 188 w 224"/>
              <a:gd name="T29" fmla="*/ 102 h 129"/>
              <a:gd name="T30" fmla="*/ 163 w 224"/>
              <a:gd name="T31" fmla="*/ 25 h 129"/>
              <a:gd name="T32" fmla="*/ 69 w 224"/>
              <a:gd name="T33" fmla="*/ 25 h 129"/>
              <a:gd name="T34" fmla="*/ 35 w 224"/>
              <a:gd name="T35" fmla="*/ 10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129">
                <a:moveTo>
                  <a:pt x="206" y="128"/>
                </a:moveTo>
                <a:lnTo>
                  <a:pt x="206" y="128"/>
                </a:lnTo>
                <a:cubicBezTo>
                  <a:pt x="17" y="128"/>
                  <a:pt x="17" y="128"/>
                  <a:pt x="17" y="128"/>
                </a:cubicBezTo>
                <a:lnTo>
                  <a:pt x="9" y="128"/>
                </a:lnTo>
                <a:cubicBezTo>
                  <a:pt x="0" y="119"/>
                  <a:pt x="0" y="119"/>
                  <a:pt x="9" y="111"/>
                </a:cubicBezTo>
                <a:cubicBezTo>
                  <a:pt x="43" y="8"/>
                  <a:pt x="43" y="8"/>
                  <a:pt x="43" y="8"/>
                </a:cubicBezTo>
                <a:lnTo>
                  <a:pt x="52" y="0"/>
                </a:ln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0" y="8"/>
                  <a:pt x="188" y="8"/>
                </a:cubicBezTo>
                <a:cubicBezTo>
                  <a:pt x="223" y="111"/>
                  <a:pt x="223" y="111"/>
                  <a:pt x="223" y="111"/>
                </a:cubicBezTo>
                <a:cubicBezTo>
                  <a:pt x="223" y="119"/>
                  <a:pt x="223" y="119"/>
                  <a:pt x="223" y="128"/>
                </a:cubicBezTo>
                <a:cubicBezTo>
                  <a:pt x="214" y="128"/>
                  <a:pt x="214" y="128"/>
                  <a:pt x="206" y="128"/>
                </a:cubicBezTo>
                <a:close/>
                <a:moveTo>
                  <a:pt x="35" y="102"/>
                </a:moveTo>
                <a:lnTo>
                  <a:pt x="35" y="102"/>
                </a:lnTo>
                <a:cubicBezTo>
                  <a:pt x="188" y="102"/>
                  <a:pt x="188" y="102"/>
                  <a:pt x="188" y="102"/>
                </a:cubicBezTo>
                <a:cubicBezTo>
                  <a:pt x="163" y="25"/>
                  <a:pt x="163" y="25"/>
                  <a:pt x="163" y="25"/>
                </a:cubicBezTo>
                <a:cubicBezTo>
                  <a:pt x="69" y="25"/>
                  <a:pt x="69" y="25"/>
                  <a:pt x="69" y="25"/>
                </a:cubicBezTo>
                <a:lnTo>
                  <a:pt x="35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31">
            <a:extLst>
              <a:ext uri="{FF2B5EF4-FFF2-40B4-BE49-F238E27FC236}">
                <a16:creationId xmlns:a16="http://schemas.microsoft.com/office/drawing/2014/main" id="{F98DF175-7849-A446-9BE9-1CC8C8DF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856" y="6074454"/>
            <a:ext cx="56472" cy="94120"/>
          </a:xfrm>
          <a:custGeom>
            <a:avLst/>
            <a:gdLst>
              <a:gd name="T0" fmla="*/ 43 w 53"/>
              <a:gd name="T1" fmla="*/ 86 h 87"/>
              <a:gd name="T2" fmla="*/ 43 w 53"/>
              <a:gd name="T3" fmla="*/ 86 h 87"/>
              <a:gd name="T4" fmla="*/ 9 w 53"/>
              <a:gd name="T5" fmla="*/ 86 h 87"/>
              <a:gd name="T6" fmla="*/ 0 w 53"/>
              <a:gd name="T7" fmla="*/ 77 h 87"/>
              <a:gd name="T8" fmla="*/ 0 w 53"/>
              <a:gd name="T9" fmla="*/ 9 h 87"/>
              <a:gd name="T10" fmla="*/ 9 w 53"/>
              <a:gd name="T11" fmla="*/ 0 h 87"/>
              <a:gd name="T12" fmla="*/ 43 w 53"/>
              <a:gd name="T13" fmla="*/ 0 h 87"/>
              <a:gd name="T14" fmla="*/ 52 w 53"/>
              <a:gd name="T15" fmla="*/ 9 h 87"/>
              <a:gd name="T16" fmla="*/ 52 w 53"/>
              <a:gd name="T17" fmla="*/ 77 h 87"/>
              <a:gd name="T18" fmla="*/ 43 w 53"/>
              <a:gd name="T19" fmla="*/ 86 h 87"/>
              <a:gd name="T20" fmla="*/ 18 w 53"/>
              <a:gd name="T21" fmla="*/ 69 h 87"/>
              <a:gd name="T22" fmla="*/ 18 w 53"/>
              <a:gd name="T23" fmla="*/ 69 h 87"/>
              <a:gd name="T24" fmla="*/ 35 w 53"/>
              <a:gd name="T25" fmla="*/ 69 h 87"/>
              <a:gd name="T26" fmla="*/ 35 w 53"/>
              <a:gd name="T27" fmla="*/ 17 h 87"/>
              <a:gd name="T28" fmla="*/ 18 w 53"/>
              <a:gd name="T29" fmla="*/ 17 h 87"/>
              <a:gd name="T30" fmla="*/ 18 w 53"/>
              <a:gd name="T31" fmla="*/ 6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87">
                <a:moveTo>
                  <a:pt x="43" y="86"/>
                </a:moveTo>
                <a:lnTo>
                  <a:pt x="43" y="86"/>
                </a:lnTo>
                <a:cubicBezTo>
                  <a:pt x="9" y="86"/>
                  <a:pt x="9" y="86"/>
                  <a:pt x="9" y="86"/>
                </a:cubicBezTo>
                <a:cubicBezTo>
                  <a:pt x="9" y="86"/>
                  <a:pt x="0" y="86"/>
                  <a:pt x="0" y="7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43" y="0"/>
                  <a:pt x="43" y="0"/>
                  <a:pt x="43" y="0"/>
                </a:cubicBezTo>
                <a:cubicBezTo>
                  <a:pt x="52" y="0"/>
                  <a:pt x="52" y="9"/>
                  <a:pt x="52" y="9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86"/>
                  <a:pt x="52" y="86"/>
                  <a:pt x="43" y="86"/>
                </a:cubicBezTo>
                <a:close/>
                <a:moveTo>
                  <a:pt x="18" y="69"/>
                </a:moveTo>
                <a:lnTo>
                  <a:pt x="18" y="69"/>
                </a:lnTo>
                <a:cubicBezTo>
                  <a:pt x="35" y="69"/>
                  <a:pt x="35" y="69"/>
                  <a:pt x="35" y="69"/>
                </a:cubicBezTo>
                <a:cubicBezTo>
                  <a:pt x="35" y="17"/>
                  <a:pt x="35" y="17"/>
                  <a:pt x="35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32">
            <a:extLst>
              <a:ext uri="{FF2B5EF4-FFF2-40B4-BE49-F238E27FC236}">
                <a16:creationId xmlns:a16="http://schemas.microsoft.com/office/drawing/2014/main" id="{91806940-33DC-C44A-AD31-87D4ABA1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51" y="5999159"/>
            <a:ext cx="56472" cy="164711"/>
          </a:xfrm>
          <a:custGeom>
            <a:avLst/>
            <a:gdLst>
              <a:gd name="T0" fmla="*/ 42 w 52"/>
              <a:gd name="T1" fmla="*/ 154 h 155"/>
              <a:gd name="T2" fmla="*/ 42 w 52"/>
              <a:gd name="T3" fmla="*/ 154 h 155"/>
              <a:gd name="T4" fmla="*/ 8 w 52"/>
              <a:gd name="T5" fmla="*/ 154 h 155"/>
              <a:gd name="T6" fmla="*/ 0 w 52"/>
              <a:gd name="T7" fmla="*/ 145 h 155"/>
              <a:gd name="T8" fmla="*/ 0 w 52"/>
              <a:gd name="T9" fmla="*/ 9 h 155"/>
              <a:gd name="T10" fmla="*/ 8 w 52"/>
              <a:gd name="T11" fmla="*/ 0 h 155"/>
              <a:gd name="T12" fmla="*/ 42 w 52"/>
              <a:gd name="T13" fmla="*/ 0 h 155"/>
              <a:gd name="T14" fmla="*/ 51 w 52"/>
              <a:gd name="T15" fmla="*/ 9 h 155"/>
              <a:gd name="T16" fmla="*/ 51 w 52"/>
              <a:gd name="T17" fmla="*/ 145 h 155"/>
              <a:gd name="T18" fmla="*/ 42 w 52"/>
              <a:gd name="T19" fmla="*/ 154 h 155"/>
              <a:gd name="T20" fmla="*/ 17 w 52"/>
              <a:gd name="T21" fmla="*/ 137 h 155"/>
              <a:gd name="T22" fmla="*/ 17 w 52"/>
              <a:gd name="T23" fmla="*/ 137 h 155"/>
              <a:gd name="T24" fmla="*/ 42 w 52"/>
              <a:gd name="T25" fmla="*/ 137 h 155"/>
              <a:gd name="T26" fmla="*/ 42 w 52"/>
              <a:gd name="T27" fmla="*/ 9 h 155"/>
              <a:gd name="T28" fmla="*/ 17 w 52"/>
              <a:gd name="T29" fmla="*/ 9 h 155"/>
              <a:gd name="T30" fmla="*/ 17 w 52"/>
              <a:gd name="T31" fmla="*/ 13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155">
                <a:moveTo>
                  <a:pt x="42" y="154"/>
                </a:moveTo>
                <a:lnTo>
                  <a:pt x="42" y="154"/>
                </a:lnTo>
                <a:cubicBezTo>
                  <a:pt x="8" y="154"/>
                  <a:pt x="8" y="154"/>
                  <a:pt x="8" y="154"/>
                </a:cubicBezTo>
                <a:cubicBezTo>
                  <a:pt x="8" y="154"/>
                  <a:pt x="0" y="154"/>
                  <a:pt x="0" y="14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0"/>
                  <a:pt x="51" y="0"/>
                  <a:pt x="51" y="9"/>
                </a:cubicBezTo>
                <a:cubicBezTo>
                  <a:pt x="51" y="145"/>
                  <a:pt x="51" y="145"/>
                  <a:pt x="51" y="145"/>
                </a:cubicBezTo>
                <a:cubicBezTo>
                  <a:pt x="51" y="154"/>
                  <a:pt x="51" y="154"/>
                  <a:pt x="42" y="154"/>
                </a:cubicBezTo>
                <a:close/>
                <a:moveTo>
                  <a:pt x="17" y="137"/>
                </a:moveTo>
                <a:lnTo>
                  <a:pt x="17" y="137"/>
                </a:lnTo>
                <a:cubicBezTo>
                  <a:pt x="42" y="137"/>
                  <a:pt x="42" y="137"/>
                  <a:pt x="42" y="137"/>
                </a:cubicBezTo>
                <a:cubicBezTo>
                  <a:pt x="42" y="9"/>
                  <a:pt x="42" y="9"/>
                  <a:pt x="42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1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33">
            <a:extLst>
              <a:ext uri="{FF2B5EF4-FFF2-40B4-BE49-F238E27FC236}">
                <a16:creationId xmlns:a16="http://schemas.microsoft.com/office/drawing/2014/main" id="{9EE0BFA1-064F-CF45-9812-00AA62B0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152" y="5919158"/>
            <a:ext cx="56472" cy="249415"/>
          </a:xfrm>
          <a:custGeom>
            <a:avLst/>
            <a:gdLst>
              <a:gd name="T0" fmla="*/ 43 w 52"/>
              <a:gd name="T1" fmla="*/ 231 h 232"/>
              <a:gd name="T2" fmla="*/ 43 w 52"/>
              <a:gd name="T3" fmla="*/ 231 h 232"/>
              <a:gd name="T4" fmla="*/ 8 w 52"/>
              <a:gd name="T5" fmla="*/ 231 h 232"/>
              <a:gd name="T6" fmla="*/ 0 w 52"/>
              <a:gd name="T7" fmla="*/ 222 h 232"/>
              <a:gd name="T8" fmla="*/ 0 w 52"/>
              <a:gd name="T9" fmla="*/ 8 h 232"/>
              <a:gd name="T10" fmla="*/ 8 w 52"/>
              <a:gd name="T11" fmla="*/ 0 h 232"/>
              <a:gd name="T12" fmla="*/ 43 w 52"/>
              <a:gd name="T13" fmla="*/ 0 h 232"/>
              <a:gd name="T14" fmla="*/ 51 w 52"/>
              <a:gd name="T15" fmla="*/ 8 h 232"/>
              <a:gd name="T16" fmla="*/ 51 w 52"/>
              <a:gd name="T17" fmla="*/ 222 h 232"/>
              <a:gd name="T18" fmla="*/ 43 w 52"/>
              <a:gd name="T19" fmla="*/ 231 h 232"/>
              <a:gd name="T20" fmla="*/ 8 w 52"/>
              <a:gd name="T21" fmla="*/ 214 h 232"/>
              <a:gd name="T22" fmla="*/ 8 w 52"/>
              <a:gd name="T23" fmla="*/ 214 h 232"/>
              <a:gd name="T24" fmla="*/ 34 w 52"/>
              <a:gd name="T25" fmla="*/ 214 h 232"/>
              <a:gd name="T26" fmla="*/ 34 w 52"/>
              <a:gd name="T27" fmla="*/ 17 h 232"/>
              <a:gd name="T28" fmla="*/ 8 w 52"/>
              <a:gd name="T29" fmla="*/ 17 h 232"/>
              <a:gd name="T30" fmla="*/ 8 w 52"/>
              <a:gd name="T31" fmla="*/ 214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232">
                <a:moveTo>
                  <a:pt x="43" y="231"/>
                </a:moveTo>
                <a:lnTo>
                  <a:pt x="43" y="231"/>
                </a:lnTo>
                <a:cubicBezTo>
                  <a:pt x="8" y="231"/>
                  <a:pt x="8" y="231"/>
                  <a:pt x="8" y="231"/>
                </a:cubicBezTo>
                <a:cubicBezTo>
                  <a:pt x="0" y="231"/>
                  <a:pt x="0" y="231"/>
                  <a:pt x="0" y="22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43" y="0"/>
                  <a:pt x="43" y="0"/>
                  <a:pt x="43" y="0"/>
                </a:cubicBezTo>
                <a:lnTo>
                  <a:pt x="51" y="8"/>
                </a:lnTo>
                <a:cubicBezTo>
                  <a:pt x="51" y="222"/>
                  <a:pt x="51" y="222"/>
                  <a:pt x="51" y="222"/>
                </a:cubicBezTo>
                <a:cubicBezTo>
                  <a:pt x="51" y="231"/>
                  <a:pt x="43" y="231"/>
                  <a:pt x="43" y="231"/>
                </a:cubicBezTo>
                <a:close/>
                <a:moveTo>
                  <a:pt x="8" y="214"/>
                </a:moveTo>
                <a:lnTo>
                  <a:pt x="8" y="214"/>
                </a:lnTo>
                <a:cubicBezTo>
                  <a:pt x="34" y="214"/>
                  <a:pt x="34" y="214"/>
                  <a:pt x="34" y="214"/>
                </a:cubicBezTo>
                <a:cubicBezTo>
                  <a:pt x="34" y="17"/>
                  <a:pt x="34" y="17"/>
                  <a:pt x="34" y="17"/>
                </a:cubicBezTo>
                <a:cubicBezTo>
                  <a:pt x="8" y="17"/>
                  <a:pt x="8" y="17"/>
                  <a:pt x="8" y="17"/>
                </a:cubicBezTo>
                <a:lnTo>
                  <a:pt x="8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34">
            <a:extLst>
              <a:ext uri="{FF2B5EF4-FFF2-40B4-BE49-F238E27FC236}">
                <a16:creationId xmlns:a16="http://schemas.microsoft.com/office/drawing/2014/main" id="{B7D9CEC7-3942-BC4C-84FA-00D6934E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909" y="11274560"/>
            <a:ext cx="649425" cy="428242"/>
          </a:xfrm>
          <a:custGeom>
            <a:avLst/>
            <a:gdLst>
              <a:gd name="T0" fmla="*/ 573 w 608"/>
              <a:gd name="T1" fmla="*/ 402 h 403"/>
              <a:gd name="T2" fmla="*/ 573 w 608"/>
              <a:gd name="T3" fmla="*/ 402 h 403"/>
              <a:gd name="T4" fmla="*/ 26 w 608"/>
              <a:gd name="T5" fmla="*/ 402 h 403"/>
              <a:gd name="T6" fmla="*/ 0 w 608"/>
              <a:gd name="T7" fmla="*/ 376 h 403"/>
              <a:gd name="T8" fmla="*/ 0 w 608"/>
              <a:gd name="T9" fmla="*/ 26 h 403"/>
              <a:gd name="T10" fmla="*/ 26 w 608"/>
              <a:gd name="T11" fmla="*/ 0 h 403"/>
              <a:gd name="T12" fmla="*/ 573 w 608"/>
              <a:gd name="T13" fmla="*/ 0 h 403"/>
              <a:gd name="T14" fmla="*/ 607 w 608"/>
              <a:gd name="T15" fmla="*/ 26 h 403"/>
              <a:gd name="T16" fmla="*/ 607 w 608"/>
              <a:gd name="T17" fmla="*/ 376 h 403"/>
              <a:gd name="T18" fmla="*/ 573 w 608"/>
              <a:gd name="T19" fmla="*/ 402 h 403"/>
              <a:gd name="T20" fmla="*/ 34 w 608"/>
              <a:gd name="T21" fmla="*/ 368 h 403"/>
              <a:gd name="T22" fmla="*/ 34 w 608"/>
              <a:gd name="T23" fmla="*/ 368 h 403"/>
              <a:gd name="T24" fmla="*/ 564 w 608"/>
              <a:gd name="T25" fmla="*/ 368 h 403"/>
              <a:gd name="T26" fmla="*/ 564 w 608"/>
              <a:gd name="T27" fmla="*/ 34 h 403"/>
              <a:gd name="T28" fmla="*/ 34 w 608"/>
              <a:gd name="T29" fmla="*/ 34 h 403"/>
              <a:gd name="T30" fmla="*/ 34 w 608"/>
              <a:gd name="T31" fmla="*/ 368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403">
                <a:moveTo>
                  <a:pt x="573" y="402"/>
                </a:moveTo>
                <a:lnTo>
                  <a:pt x="573" y="402"/>
                </a:lnTo>
                <a:cubicBezTo>
                  <a:pt x="26" y="402"/>
                  <a:pt x="26" y="402"/>
                  <a:pt x="26" y="402"/>
                </a:cubicBezTo>
                <a:cubicBezTo>
                  <a:pt x="17" y="402"/>
                  <a:pt x="0" y="394"/>
                  <a:pt x="0" y="37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90" y="0"/>
                  <a:pt x="607" y="9"/>
                  <a:pt x="607" y="26"/>
                </a:cubicBezTo>
                <a:cubicBezTo>
                  <a:pt x="607" y="376"/>
                  <a:pt x="607" y="376"/>
                  <a:pt x="607" y="376"/>
                </a:cubicBezTo>
                <a:cubicBezTo>
                  <a:pt x="607" y="394"/>
                  <a:pt x="590" y="402"/>
                  <a:pt x="573" y="402"/>
                </a:cubicBezTo>
                <a:close/>
                <a:moveTo>
                  <a:pt x="34" y="368"/>
                </a:moveTo>
                <a:lnTo>
                  <a:pt x="34" y="368"/>
                </a:lnTo>
                <a:cubicBezTo>
                  <a:pt x="564" y="368"/>
                  <a:pt x="564" y="368"/>
                  <a:pt x="564" y="368"/>
                </a:cubicBezTo>
                <a:cubicBezTo>
                  <a:pt x="564" y="34"/>
                  <a:pt x="564" y="34"/>
                  <a:pt x="564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35">
            <a:extLst>
              <a:ext uri="{FF2B5EF4-FFF2-40B4-BE49-F238E27FC236}">
                <a16:creationId xmlns:a16="http://schemas.microsoft.com/office/drawing/2014/main" id="{0C29CE27-AA25-8145-8529-10BE997B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085" y="11740450"/>
            <a:ext cx="851780" cy="28236"/>
          </a:xfrm>
          <a:custGeom>
            <a:avLst/>
            <a:gdLst>
              <a:gd name="T0" fmla="*/ 778 w 796"/>
              <a:gd name="T1" fmla="*/ 26 h 27"/>
              <a:gd name="T2" fmla="*/ 778 w 796"/>
              <a:gd name="T3" fmla="*/ 26 h 27"/>
              <a:gd name="T4" fmla="*/ 17 w 796"/>
              <a:gd name="T5" fmla="*/ 26 h 27"/>
              <a:gd name="T6" fmla="*/ 0 w 796"/>
              <a:gd name="T7" fmla="*/ 17 h 27"/>
              <a:gd name="T8" fmla="*/ 17 w 796"/>
              <a:gd name="T9" fmla="*/ 0 h 27"/>
              <a:gd name="T10" fmla="*/ 778 w 796"/>
              <a:gd name="T11" fmla="*/ 0 h 27"/>
              <a:gd name="T12" fmla="*/ 795 w 796"/>
              <a:gd name="T13" fmla="*/ 17 h 27"/>
              <a:gd name="T14" fmla="*/ 778 w 79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6" h="27">
                <a:moveTo>
                  <a:pt x="778" y="26"/>
                </a:moveTo>
                <a:lnTo>
                  <a:pt x="778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786" y="0"/>
                  <a:pt x="795" y="9"/>
                  <a:pt x="795" y="17"/>
                </a:cubicBezTo>
                <a:cubicBezTo>
                  <a:pt x="795" y="26"/>
                  <a:pt x="786" y="26"/>
                  <a:pt x="77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36">
            <a:extLst>
              <a:ext uri="{FF2B5EF4-FFF2-40B4-BE49-F238E27FC236}">
                <a16:creationId xmlns:a16="http://schemas.microsoft.com/office/drawing/2014/main" id="{255DEFBF-E932-A44F-AE85-0AB2B111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390" y="11538094"/>
            <a:ext cx="84708" cy="84708"/>
          </a:xfrm>
          <a:custGeom>
            <a:avLst/>
            <a:gdLst>
              <a:gd name="T0" fmla="*/ 26 w 78"/>
              <a:gd name="T1" fmla="*/ 77 h 78"/>
              <a:gd name="T2" fmla="*/ 26 w 78"/>
              <a:gd name="T3" fmla="*/ 77 h 78"/>
              <a:gd name="T4" fmla="*/ 26 w 78"/>
              <a:gd name="T5" fmla="*/ 77 h 78"/>
              <a:gd name="T6" fmla="*/ 26 w 78"/>
              <a:gd name="T7" fmla="*/ 77 h 78"/>
              <a:gd name="T8" fmla="*/ 0 w 78"/>
              <a:gd name="T9" fmla="*/ 9 h 78"/>
              <a:gd name="T10" fmla="*/ 0 w 78"/>
              <a:gd name="T11" fmla="*/ 0 h 78"/>
              <a:gd name="T12" fmla="*/ 9 w 78"/>
              <a:gd name="T13" fmla="*/ 0 h 78"/>
              <a:gd name="T14" fmla="*/ 69 w 78"/>
              <a:gd name="T15" fmla="*/ 34 h 78"/>
              <a:gd name="T16" fmla="*/ 77 w 78"/>
              <a:gd name="T17" fmla="*/ 43 h 78"/>
              <a:gd name="T18" fmla="*/ 69 w 78"/>
              <a:gd name="T19" fmla="*/ 43 h 78"/>
              <a:gd name="T20" fmla="*/ 43 w 78"/>
              <a:gd name="T21" fmla="*/ 51 h 78"/>
              <a:gd name="T22" fmla="*/ 34 w 78"/>
              <a:gd name="T23" fmla="*/ 77 h 78"/>
              <a:gd name="T24" fmla="*/ 26 w 78"/>
              <a:gd name="T25" fmla="*/ 77 h 78"/>
              <a:gd name="T26" fmla="*/ 17 w 78"/>
              <a:gd name="T27" fmla="*/ 17 h 78"/>
              <a:gd name="T28" fmla="*/ 17 w 78"/>
              <a:gd name="T29" fmla="*/ 17 h 78"/>
              <a:gd name="T30" fmla="*/ 26 w 78"/>
              <a:gd name="T31" fmla="*/ 60 h 78"/>
              <a:gd name="T32" fmla="*/ 34 w 78"/>
              <a:gd name="T33" fmla="*/ 43 h 78"/>
              <a:gd name="T34" fmla="*/ 43 w 78"/>
              <a:gd name="T35" fmla="*/ 43 h 78"/>
              <a:gd name="T36" fmla="*/ 52 w 78"/>
              <a:gd name="T37" fmla="*/ 34 h 78"/>
              <a:gd name="T38" fmla="*/ 17 w 78"/>
              <a:gd name="T39" fmla="*/ 1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" h="78">
                <a:moveTo>
                  <a:pt x="26" y="77"/>
                </a:moveTo>
                <a:lnTo>
                  <a:pt x="26" y="77"/>
                </a:lnTo>
                <a:lnTo>
                  <a:pt x="26" y="77"/>
                </a:lnTo>
                <a:lnTo>
                  <a:pt x="26" y="77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69" y="34"/>
                  <a:pt x="69" y="34"/>
                  <a:pt x="69" y="34"/>
                </a:cubicBezTo>
                <a:cubicBezTo>
                  <a:pt x="77" y="34"/>
                  <a:pt x="77" y="34"/>
                  <a:pt x="77" y="43"/>
                </a:cubicBezTo>
                <a:lnTo>
                  <a:pt x="69" y="43"/>
                </a:lnTo>
                <a:cubicBezTo>
                  <a:pt x="43" y="51"/>
                  <a:pt x="43" y="51"/>
                  <a:pt x="43" y="51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77"/>
                  <a:pt x="34" y="77"/>
                  <a:pt x="26" y="77"/>
                </a:cubicBezTo>
                <a:close/>
                <a:moveTo>
                  <a:pt x="17" y="17"/>
                </a:moveTo>
                <a:lnTo>
                  <a:pt x="17" y="17"/>
                </a:lnTo>
                <a:cubicBezTo>
                  <a:pt x="26" y="60"/>
                  <a:pt x="26" y="60"/>
                  <a:pt x="26" y="60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3"/>
                  <a:pt x="43" y="43"/>
                </a:cubicBezTo>
                <a:cubicBezTo>
                  <a:pt x="52" y="34"/>
                  <a:pt x="52" y="34"/>
                  <a:pt x="52" y="34"/>
                </a:cubicBezTo>
                <a:lnTo>
                  <a:pt x="17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537">
            <a:extLst>
              <a:ext uri="{FF2B5EF4-FFF2-40B4-BE49-F238E27FC236}">
                <a16:creationId xmlns:a16="http://schemas.microsoft.com/office/drawing/2014/main" id="{8AA2DB21-8338-9B4C-9D39-89D30C29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38" y="11585154"/>
            <a:ext cx="37648" cy="37648"/>
          </a:xfrm>
          <a:custGeom>
            <a:avLst/>
            <a:gdLst>
              <a:gd name="T0" fmla="*/ 26 w 36"/>
              <a:gd name="T1" fmla="*/ 34 h 35"/>
              <a:gd name="T2" fmla="*/ 26 w 36"/>
              <a:gd name="T3" fmla="*/ 34 h 35"/>
              <a:gd name="T4" fmla="*/ 26 w 36"/>
              <a:gd name="T5" fmla="*/ 34 h 35"/>
              <a:gd name="T6" fmla="*/ 0 w 36"/>
              <a:gd name="T7" fmla="*/ 8 h 35"/>
              <a:gd name="T8" fmla="*/ 0 w 36"/>
              <a:gd name="T9" fmla="*/ 0 h 35"/>
              <a:gd name="T10" fmla="*/ 9 w 36"/>
              <a:gd name="T11" fmla="*/ 0 h 35"/>
              <a:gd name="T12" fmla="*/ 35 w 36"/>
              <a:gd name="T13" fmla="*/ 25 h 35"/>
              <a:gd name="T14" fmla="*/ 35 w 36"/>
              <a:gd name="T15" fmla="*/ 34 h 35"/>
              <a:gd name="T16" fmla="*/ 26 w 36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26" y="34"/>
                </a:moveTo>
                <a:lnTo>
                  <a:pt x="26" y="34"/>
                </a:lnTo>
                <a:lnTo>
                  <a:pt x="26" y="34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35" y="25"/>
                  <a:pt x="35" y="25"/>
                  <a:pt x="35" y="25"/>
                </a:cubicBezTo>
                <a:lnTo>
                  <a:pt x="35" y="34"/>
                </a:lnTo>
                <a:cubicBezTo>
                  <a:pt x="35" y="34"/>
                  <a:pt x="35" y="34"/>
                  <a:pt x="2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538">
            <a:extLst>
              <a:ext uri="{FF2B5EF4-FFF2-40B4-BE49-F238E27FC236}">
                <a16:creationId xmlns:a16="http://schemas.microsoft.com/office/drawing/2014/main" id="{C937A44C-1F6F-2148-AC35-9A0606A2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444" y="11326324"/>
            <a:ext cx="272947" cy="320006"/>
          </a:xfrm>
          <a:custGeom>
            <a:avLst/>
            <a:gdLst>
              <a:gd name="T0" fmla="*/ 128 w 257"/>
              <a:gd name="T1" fmla="*/ 300 h 301"/>
              <a:gd name="T2" fmla="*/ 128 w 257"/>
              <a:gd name="T3" fmla="*/ 300 h 301"/>
              <a:gd name="T4" fmla="*/ 128 w 257"/>
              <a:gd name="T5" fmla="*/ 291 h 301"/>
              <a:gd name="T6" fmla="*/ 60 w 257"/>
              <a:gd name="T7" fmla="*/ 240 h 301"/>
              <a:gd name="T8" fmla="*/ 8 w 257"/>
              <a:gd name="T9" fmla="*/ 69 h 301"/>
              <a:gd name="T10" fmla="*/ 8 w 257"/>
              <a:gd name="T11" fmla="*/ 52 h 301"/>
              <a:gd name="T12" fmla="*/ 26 w 257"/>
              <a:gd name="T13" fmla="*/ 43 h 301"/>
              <a:gd name="T14" fmla="*/ 119 w 257"/>
              <a:gd name="T15" fmla="*/ 9 h 301"/>
              <a:gd name="T16" fmla="*/ 145 w 257"/>
              <a:gd name="T17" fmla="*/ 9 h 301"/>
              <a:gd name="T18" fmla="*/ 231 w 257"/>
              <a:gd name="T19" fmla="*/ 43 h 301"/>
              <a:gd name="T20" fmla="*/ 248 w 257"/>
              <a:gd name="T21" fmla="*/ 52 h 301"/>
              <a:gd name="T22" fmla="*/ 256 w 257"/>
              <a:gd name="T23" fmla="*/ 69 h 301"/>
              <a:gd name="T24" fmla="*/ 205 w 257"/>
              <a:gd name="T25" fmla="*/ 240 h 301"/>
              <a:gd name="T26" fmla="*/ 137 w 257"/>
              <a:gd name="T27" fmla="*/ 291 h 301"/>
              <a:gd name="T28" fmla="*/ 128 w 257"/>
              <a:gd name="T29" fmla="*/ 300 h 301"/>
              <a:gd name="T30" fmla="*/ 128 w 257"/>
              <a:gd name="T31" fmla="*/ 26 h 301"/>
              <a:gd name="T32" fmla="*/ 128 w 257"/>
              <a:gd name="T33" fmla="*/ 26 h 301"/>
              <a:gd name="T34" fmla="*/ 128 w 257"/>
              <a:gd name="T35" fmla="*/ 26 h 301"/>
              <a:gd name="T36" fmla="*/ 34 w 257"/>
              <a:gd name="T37" fmla="*/ 60 h 301"/>
              <a:gd name="T38" fmla="*/ 26 w 257"/>
              <a:gd name="T39" fmla="*/ 60 h 301"/>
              <a:gd name="T40" fmla="*/ 26 w 257"/>
              <a:gd name="T41" fmla="*/ 69 h 301"/>
              <a:gd name="T42" fmla="*/ 77 w 257"/>
              <a:gd name="T43" fmla="*/ 231 h 301"/>
              <a:gd name="T44" fmla="*/ 128 w 257"/>
              <a:gd name="T45" fmla="*/ 274 h 301"/>
              <a:gd name="T46" fmla="*/ 188 w 257"/>
              <a:gd name="T47" fmla="*/ 231 h 301"/>
              <a:gd name="T48" fmla="*/ 231 w 257"/>
              <a:gd name="T49" fmla="*/ 69 h 301"/>
              <a:gd name="T50" fmla="*/ 231 w 257"/>
              <a:gd name="T51" fmla="*/ 60 h 301"/>
              <a:gd name="T52" fmla="*/ 231 w 257"/>
              <a:gd name="T53" fmla="*/ 60 h 301"/>
              <a:gd name="T54" fmla="*/ 137 w 257"/>
              <a:gd name="T55" fmla="*/ 26 h 301"/>
              <a:gd name="T56" fmla="*/ 128 w 257"/>
              <a:gd name="T57" fmla="*/ 2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7" h="301">
                <a:moveTo>
                  <a:pt x="128" y="300"/>
                </a:moveTo>
                <a:lnTo>
                  <a:pt x="128" y="300"/>
                </a:lnTo>
                <a:cubicBezTo>
                  <a:pt x="128" y="300"/>
                  <a:pt x="128" y="300"/>
                  <a:pt x="128" y="291"/>
                </a:cubicBezTo>
                <a:cubicBezTo>
                  <a:pt x="128" y="291"/>
                  <a:pt x="77" y="274"/>
                  <a:pt x="60" y="240"/>
                </a:cubicBezTo>
                <a:cubicBezTo>
                  <a:pt x="17" y="188"/>
                  <a:pt x="8" y="103"/>
                  <a:pt x="8" y="69"/>
                </a:cubicBezTo>
                <a:cubicBezTo>
                  <a:pt x="0" y="60"/>
                  <a:pt x="8" y="52"/>
                  <a:pt x="8" y="52"/>
                </a:cubicBezTo>
                <a:cubicBezTo>
                  <a:pt x="17" y="43"/>
                  <a:pt x="26" y="43"/>
                  <a:pt x="26" y="43"/>
                </a:cubicBezTo>
                <a:cubicBezTo>
                  <a:pt x="77" y="35"/>
                  <a:pt x="102" y="17"/>
                  <a:pt x="119" y="9"/>
                </a:cubicBezTo>
                <a:cubicBezTo>
                  <a:pt x="128" y="0"/>
                  <a:pt x="137" y="0"/>
                  <a:pt x="145" y="9"/>
                </a:cubicBezTo>
                <a:cubicBezTo>
                  <a:pt x="162" y="17"/>
                  <a:pt x="188" y="35"/>
                  <a:pt x="231" y="43"/>
                </a:cubicBezTo>
                <a:cubicBezTo>
                  <a:pt x="239" y="43"/>
                  <a:pt x="248" y="43"/>
                  <a:pt x="248" y="52"/>
                </a:cubicBezTo>
                <a:cubicBezTo>
                  <a:pt x="256" y="52"/>
                  <a:pt x="256" y="60"/>
                  <a:pt x="256" y="69"/>
                </a:cubicBezTo>
                <a:cubicBezTo>
                  <a:pt x="256" y="103"/>
                  <a:pt x="239" y="188"/>
                  <a:pt x="205" y="240"/>
                </a:cubicBezTo>
                <a:cubicBezTo>
                  <a:pt x="188" y="274"/>
                  <a:pt x="137" y="291"/>
                  <a:pt x="137" y="291"/>
                </a:cubicBezTo>
                <a:cubicBezTo>
                  <a:pt x="137" y="300"/>
                  <a:pt x="137" y="300"/>
                  <a:pt x="128" y="300"/>
                </a:cubicBezTo>
                <a:close/>
                <a:moveTo>
                  <a:pt x="128" y="26"/>
                </a:moveTo>
                <a:lnTo>
                  <a:pt x="128" y="26"/>
                </a:lnTo>
                <a:lnTo>
                  <a:pt x="128" y="26"/>
                </a:lnTo>
                <a:cubicBezTo>
                  <a:pt x="111" y="43"/>
                  <a:pt x="85" y="60"/>
                  <a:pt x="34" y="60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9"/>
                  <a:pt x="26" y="69"/>
                  <a:pt x="26" y="69"/>
                </a:cubicBezTo>
                <a:cubicBezTo>
                  <a:pt x="34" y="103"/>
                  <a:pt x="43" y="180"/>
                  <a:pt x="77" y="231"/>
                </a:cubicBezTo>
                <a:cubicBezTo>
                  <a:pt x="85" y="248"/>
                  <a:pt x="119" y="265"/>
                  <a:pt x="128" y="274"/>
                </a:cubicBezTo>
                <a:cubicBezTo>
                  <a:pt x="145" y="265"/>
                  <a:pt x="171" y="248"/>
                  <a:pt x="188" y="231"/>
                </a:cubicBezTo>
                <a:cubicBezTo>
                  <a:pt x="222" y="180"/>
                  <a:pt x="231" y="94"/>
                  <a:pt x="231" y="69"/>
                </a:cubicBezTo>
                <a:lnTo>
                  <a:pt x="231" y="60"/>
                </a:lnTo>
                <a:lnTo>
                  <a:pt x="231" y="60"/>
                </a:lnTo>
                <a:cubicBezTo>
                  <a:pt x="179" y="60"/>
                  <a:pt x="145" y="43"/>
                  <a:pt x="137" y="26"/>
                </a:cubicBezTo>
                <a:lnTo>
                  <a:pt x="128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539">
            <a:extLst>
              <a:ext uri="{FF2B5EF4-FFF2-40B4-BE49-F238E27FC236}">
                <a16:creationId xmlns:a16="http://schemas.microsoft.com/office/drawing/2014/main" id="{FD43C690-9B45-A949-A826-F53CB292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51" y="11472211"/>
            <a:ext cx="108236" cy="84708"/>
          </a:xfrm>
          <a:custGeom>
            <a:avLst/>
            <a:gdLst>
              <a:gd name="T0" fmla="*/ 85 w 103"/>
              <a:gd name="T1" fmla="*/ 77 h 78"/>
              <a:gd name="T2" fmla="*/ 85 w 103"/>
              <a:gd name="T3" fmla="*/ 77 h 78"/>
              <a:gd name="T4" fmla="*/ 25 w 103"/>
              <a:gd name="T5" fmla="*/ 77 h 78"/>
              <a:gd name="T6" fmla="*/ 0 w 103"/>
              <a:gd name="T7" fmla="*/ 51 h 78"/>
              <a:gd name="T8" fmla="*/ 0 w 103"/>
              <a:gd name="T9" fmla="*/ 26 h 78"/>
              <a:gd name="T10" fmla="*/ 25 w 103"/>
              <a:gd name="T11" fmla="*/ 0 h 78"/>
              <a:gd name="T12" fmla="*/ 85 w 103"/>
              <a:gd name="T13" fmla="*/ 0 h 78"/>
              <a:gd name="T14" fmla="*/ 102 w 103"/>
              <a:gd name="T15" fmla="*/ 26 h 78"/>
              <a:gd name="T16" fmla="*/ 102 w 103"/>
              <a:gd name="T17" fmla="*/ 51 h 78"/>
              <a:gd name="T18" fmla="*/ 85 w 103"/>
              <a:gd name="T19" fmla="*/ 77 h 78"/>
              <a:gd name="T20" fmla="*/ 25 w 103"/>
              <a:gd name="T21" fmla="*/ 51 h 78"/>
              <a:gd name="T22" fmla="*/ 25 w 103"/>
              <a:gd name="T23" fmla="*/ 51 h 78"/>
              <a:gd name="T24" fmla="*/ 85 w 103"/>
              <a:gd name="T25" fmla="*/ 51 h 78"/>
              <a:gd name="T26" fmla="*/ 85 w 103"/>
              <a:gd name="T27" fmla="*/ 26 h 78"/>
              <a:gd name="T28" fmla="*/ 25 w 103"/>
              <a:gd name="T29" fmla="*/ 26 h 78"/>
              <a:gd name="T30" fmla="*/ 25 w 103"/>
              <a:gd name="T31" fmla="*/ 5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78">
                <a:moveTo>
                  <a:pt x="85" y="77"/>
                </a:moveTo>
                <a:lnTo>
                  <a:pt x="85" y="77"/>
                </a:lnTo>
                <a:cubicBezTo>
                  <a:pt x="25" y="77"/>
                  <a:pt x="25" y="77"/>
                  <a:pt x="25" y="77"/>
                </a:cubicBezTo>
                <a:cubicBezTo>
                  <a:pt x="17" y="77"/>
                  <a:pt x="0" y="69"/>
                  <a:pt x="0" y="5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2" y="9"/>
                  <a:pt x="102" y="26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69"/>
                  <a:pt x="94" y="77"/>
                  <a:pt x="85" y="77"/>
                </a:cubicBezTo>
                <a:close/>
                <a:moveTo>
                  <a:pt x="25" y="51"/>
                </a:moveTo>
                <a:lnTo>
                  <a:pt x="25" y="51"/>
                </a:lnTo>
                <a:cubicBezTo>
                  <a:pt x="85" y="51"/>
                  <a:pt x="85" y="51"/>
                  <a:pt x="85" y="51"/>
                </a:cubicBezTo>
                <a:cubicBezTo>
                  <a:pt x="85" y="26"/>
                  <a:pt x="85" y="26"/>
                  <a:pt x="85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540">
            <a:extLst>
              <a:ext uri="{FF2B5EF4-FFF2-40B4-BE49-F238E27FC236}">
                <a16:creationId xmlns:a16="http://schemas.microsoft.com/office/drawing/2014/main" id="{948B5370-ADFC-1C4C-9CF9-A0898A62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856" y="11420443"/>
            <a:ext cx="94120" cy="84708"/>
          </a:xfrm>
          <a:custGeom>
            <a:avLst/>
            <a:gdLst>
              <a:gd name="T0" fmla="*/ 77 w 87"/>
              <a:gd name="T1" fmla="*/ 77 h 78"/>
              <a:gd name="T2" fmla="*/ 77 w 87"/>
              <a:gd name="T3" fmla="*/ 77 h 78"/>
              <a:gd name="T4" fmla="*/ 69 w 87"/>
              <a:gd name="T5" fmla="*/ 68 h 78"/>
              <a:gd name="T6" fmla="*/ 69 w 87"/>
              <a:gd name="T7" fmla="*/ 43 h 78"/>
              <a:gd name="T8" fmla="*/ 43 w 87"/>
              <a:gd name="T9" fmla="*/ 26 h 78"/>
              <a:gd name="T10" fmla="*/ 26 w 87"/>
              <a:gd name="T11" fmla="*/ 43 h 78"/>
              <a:gd name="T12" fmla="*/ 26 w 87"/>
              <a:gd name="T13" fmla="*/ 68 h 78"/>
              <a:gd name="T14" fmla="*/ 17 w 87"/>
              <a:gd name="T15" fmla="*/ 77 h 78"/>
              <a:gd name="T16" fmla="*/ 17 w 87"/>
              <a:gd name="T17" fmla="*/ 77 h 78"/>
              <a:gd name="T18" fmla="*/ 0 w 87"/>
              <a:gd name="T19" fmla="*/ 68 h 78"/>
              <a:gd name="T20" fmla="*/ 0 w 87"/>
              <a:gd name="T21" fmla="*/ 43 h 78"/>
              <a:gd name="T22" fmla="*/ 43 w 87"/>
              <a:gd name="T23" fmla="*/ 0 h 78"/>
              <a:gd name="T24" fmla="*/ 86 w 87"/>
              <a:gd name="T25" fmla="*/ 43 h 78"/>
              <a:gd name="T26" fmla="*/ 86 w 87"/>
              <a:gd name="T27" fmla="*/ 68 h 78"/>
              <a:gd name="T28" fmla="*/ 77 w 87"/>
              <a:gd name="T2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78">
                <a:moveTo>
                  <a:pt x="77" y="77"/>
                </a:moveTo>
                <a:lnTo>
                  <a:pt x="77" y="77"/>
                </a:lnTo>
                <a:cubicBezTo>
                  <a:pt x="69" y="77"/>
                  <a:pt x="69" y="68"/>
                  <a:pt x="69" y="68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34"/>
                  <a:pt x="60" y="26"/>
                  <a:pt x="43" y="26"/>
                </a:cubicBezTo>
                <a:cubicBezTo>
                  <a:pt x="34" y="26"/>
                  <a:pt x="26" y="34"/>
                  <a:pt x="26" y="43"/>
                </a:cubicBezTo>
                <a:cubicBezTo>
                  <a:pt x="26" y="68"/>
                  <a:pt x="26" y="68"/>
                  <a:pt x="26" y="68"/>
                </a:cubicBezTo>
                <a:lnTo>
                  <a:pt x="17" y="77"/>
                </a:lnTo>
                <a:lnTo>
                  <a:pt x="17" y="77"/>
                </a:lnTo>
                <a:cubicBezTo>
                  <a:pt x="9" y="77"/>
                  <a:pt x="0" y="68"/>
                  <a:pt x="0" y="6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3" y="0"/>
                </a:cubicBezTo>
                <a:cubicBezTo>
                  <a:pt x="69" y="0"/>
                  <a:pt x="86" y="17"/>
                  <a:pt x="86" y="43"/>
                </a:cubicBezTo>
                <a:cubicBezTo>
                  <a:pt x="86" y="68"/>
                  <a:pt x="86" y="68"/>
                  <a:pt x="86" y="68"/>
                </a:cubicBezTo>
                <a:cubicBezTo>
                  <a:pt x="86" y="68"/>
                  <a:pt x="86" y="77"/>
                  <a:pt x="7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CuadroTexto 870">
            <a:extLst>
              <a:ext uri="{FF2B5EF4-FFF2-40B4-BE49-F238E27FC236}">
                <a16:creationId xmlns:a16="http://schemas.microsoft.com/office/drawing/2014/main" id="{F2F6F3FF-AF11-AF40-B897-2FAFAA44D83F}"/>
              </a:ext>
            </a:extLst>
          </p:cNvPr>
          <p:cNvSpPr txBox="1"/>
          <p:nvPr/>
        </p:nvSpPr>
        <p:spPr>
          <a:xfrm>
            <a:off x="7318742" y="112939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872" name="Group 38">
            <a:extLst>
              <a:ext uri="{FF2B5EF4-FFF2-40B4-BE49-F238E27FC236}">
                <a16:creationId xmlns:a16="http://schemas.microsoft.com/office/drawing/2014/main" id="{FAE6B78A-5DCE-F641-84F6-E076984B552A}"/>
              </a:ext>
            </a:extLst>
          </p:cNvPr>
          <p:cNvGrpSpPr/>
          <p:nvPr/>
        </p:nvGrpSpPr>
        <p:grpSpPr>
          <a:xfrm>
            <a:off x="10847656" y="3542123"/>
            <a:ext cx="2621158" cy="980927"/>
            <a:chOff x="5999600" y="11104223"/>
            <a:chExt cx="2621158" cy="980927"/>
          </a:xfrm>
        </p:grpSpPr>
        <p:sp>
          <p:nvSpPr>
            <p:cNvPr id="873" name="CuadroTexto 395">
              <a:extLst>
                <a:ext uri="{FF2B5EF4-FFF2-40B4-BE49-F238E27FC236}">
                  <a16:creationId xmlns:a16="http://schemas.microsoft.com/office/drawing/2014/main" id="{DAE2D68F-081D-3C47-965D-6D920CD863C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74" name="Rectangle 40">
              <a:extLst>
                <a:ext uri="{FF2B5EF4-FFF2-40B4-BE49-F238E27FC236}">
                  <a16:creationId xmlns:a16="http://schemas.microsoft.com/office/drawing/2014/main" id="{8503599A-DDCC-6946-9C22-073B6A21260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8" name="Group 38">
            <a:extLst>
              <a:ext uri="{FF2B5EF4-FFF2-40B4-BE49-F238E27FC236}">
                <a16:creationId xmlns:a16="http://schemas.microsoft.com/office/drawing/2014/main" id="{0D037419-DE73-CE46-8ECB-882A9168B84A}"/>
              </a:ext>
            </a:extLst>
          </p:cNvPr>
          <p:cNvGrpSpPr/>
          <p:nvPr/>
        </p:nvGrpSpPr>
        <p:grpSpPr>
          <a:xfrm>
            <a:off x="3095922" y="8552422"/>
            <a:ext cx="2621158" cy="980927"/>
            <a:chOff x="5999600" y="11104223"/>
            <a:chExt cx="2621158" cy="980927"/>
          </a:xfrm>
        </p:grpSpPr>
        <p:sp>
          <p:nvSpPr>
            <p:cNvPr id="879" name="CuadroTexto 395">
              <a:extLst>
                <a:ext uri="{FF2B5EF4-FFF2-40B4-BE49-F238E27FC236}">
                  <a16:creationId xmlns:a16="http://schemas.microsoft.com/office/drawing/2014/main" id="{83689384-EFC6-9C4E-A97F-6C7848809C4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80" name="Rectangle 40">
              <a:extLst>
                <a:ext uri="{FF2B5EF4-FFF2-40B4-BE49-F238E27FC236}">
                  <a16:creationId xmlns:a16="http://schemas.microsoft.com/office/drawing/2014/main" id="{F2C05C0F-3D0B-564F-B036-D37A73F9375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1" name="Group 38">
            <a:extLst>
              <a:ext uri="{FF2B5EF4-FFF2-40B4-BE49-F238E27FC236}">
                <a16:creationId xmlns:a16="http://schemas.microsoft.com/office/drawing/2014/main" id="{FB66DB60-19E5-504C-9BF3-FF9E1F2E9A5D}"/>
              </a:ext>
            </a:extLst>
          </p:cNvPr>
          <p:cNvGrpSpPr/>
          <p:nvPr/>
        </p:nvGrpSpPr>
        <p:grpSpPr>
          <a:xfrm>
            <a:off x="8784343" y="5605203"/>
            <a:ext cx="2621158" cy="980927"/>
            <a:chOff x="5999600" y="11104223"/>
            <a:chExt cx="2621158" cy="980927"/>
          </a:xfrm>
        </p:grpSpPr>
        <p:sp>
          <p:nvSpPr>
            <p:cNvPr id="882" name="CuadroTexto 395">
              <a:extLst>
                <a:ext uri="{FF2B5EF4-FFF2-40B4-BE49-F238E27FC236}">
                  <a16:creationId xmlns:a16="http://schemas.microsoft.com/office/drawing/2014/main" id="{49120EBF-5343-844C-84AF-69AA38C60F27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3" name="Rectangle 40">
              <a:extLst>
                <a:ext uri="{FF2B5EF4-FFF2-40B4-BE49-F238E27FC236}">
                  <a16:creationId xmlns:a16="http://schemas.microsoft.com/office/drawing/2014/main" id="{FCB555F6-1E38-D748-B1CF-8BC866ACCFB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4" name="Group 38">
            <a:extLst>
              <a:ext uri="{FF2B5EF4-FFF2-40B4-BE49-F238E27FC236}">
                <a16:creationId xmlns:a16="http://schemas.microsoft.com/office/drawing/2014/main" id="{EB354403-7499-2847-BC1A-3D8631E56992}"/>
              </a:ext>
            </a:extLst>
          </p:cNvPr>
          <p:cNvGrpSpPr/>
          <p:nvPr/>
        </p:nvGrpSpPr>
        <p:grpSpPr>
          <a:xfrm>
            <a:off x="8774679" y="8591077"/>
            <a:ext cx="2621158" cy="980927"/>
            <a:chOff x="5999600" y="11104223"/>
            <a:chExt cx="2621158" cy="980927"/>
          </a:xfrm>
        </p:grpSpPr>
        <p:sp>
          <p:nvSpPr>
            <p:cNvPr id="885" name="CuadroTexto 395">
              <a:extLst>
                <a:ext uri="{FF2B5EF4-FFF2-40B4-BE49-F238E27FC236}">
                  <a16:creationId xmlns:a16="http://schemas.microsoft.com/office/drawing/2014/main" id="{0B2B7B28-6289-6C49-8795-C04277302D7B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6" name="Rectangle 40">
              <a:extLst>
                <a:ext uri="{FF2B5EF4-FFF2-40B4-BE49-F238E27FC236}">
                  <a16:creationId xmlns:a16="http://schemas.microsoft.com/office/drawing/2014/main" id="{E31C58E8-8345-5549-99FD-28F53B25E89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7" name="Group 38">
            <a:extLst>
              <a:ext uri="{FF2B5EF4-FFF2-40B4-BE49-F238E27FC236}">
                <a16:creationId xmlns:a16="http://schemas.microsoft.com/office/drawing/2014/main" id="{94EF443D-84DD-E845-9870-E794B356E677}"/>
              </a:ext>
            </a:extLst>
          </p:cNvPr>
          <p:cNvGrpSpPr/>
          <p:nvPr/>
        </p:nvGrpSpPr>
        <p:grpSpPr>
          <a:xfrm>
            <a:off x="8619342" y="11047630"/>
            <a:ext cx="2621158" cy="980927"/>
            <a:chOff x="5999600" y="11104223"/>
            <a:chExt cx="2621158" cy="980927"/>
          </a:xfrm>
        </p:grpSpPr>
        <p:sp>
          <p:nvSpPr>
            <p:cNvPr id="888" name="CuadroTexto 395">
              <a:extLst>
                <a:ext uri="{FF2B5EF4-FFF2-40B4-BE49-F238E27FC236}">
                  <a16:creationId xmlns:a16="http://schemas.microsoft.com/office/drawing/2014/main" id="{0D2CFDEE-39F9-C64B-9ACE-F4CA4C2217BA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9" name="Rectangle 40">
              <a:extLst>
                <a:ext uri="{FF2B5EF4-FFF2-40B4-BE49-F238E27FC236}">
                  <a16:creationId xmlns:a16="http://schemas.microsoft.com/office/drawing/2014/main" id="{F60DEAE0-9001-7D48-BB5C-3C671D6A155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0" name="Group 38">
            <a:extLst>
              <a:ext uri="{FF2B5EF4-FFF2-40B4-BE49-F238E27FC236}">
                <a16:creationId xmlns:a16="http://schemas.microsoft.com/office/drawing/2014/main" id="{C3061326-F7D6-054A-850A-E14EA336184A}"/>
              </a:ext>
            </a:extLst>
          </p:cNvPr>
          <p:cNvGrpSpPr/>
          <p:nvPr/>
        </p:nvGrpSpPr>
        <p:grpSpPr>
          <a:xfrm>
            <a:off x="14460173" y="8600521"/>
            <a:ext cx="2621158" cy="980927"/>
            <a:chOff x="5999600" y="11104223"/>
            <a:chExt cx="2621158" cy="980927"/>
          </a:xfrm>
        </p:grpSpPr>
        <p:sp>
          <p:nvSpPr>
            <p:cNvPr id="891" name="CuadroTexto 395">
              <a:extLst>
                <a:ext uri="{FF2B5EF4-FFF2-40B4-BE49-F238E27FC236}">
                  <a16:creationId xmlns:a16="http://schemas.microsoft.com/office/drawing/2014/main" id="{0D97522F-6CA9-374C-B65D-1266328F748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2" name="Rectangle 40">
              <a:extLst>
                <a:ext uri="{FF2B5EF4-FFF2-40B4-BE49-F238E27FC236}">
                  <a16:creationId xmlns:a16="http://schemas.microsoft.com/office/drawing/2014/main" id="{42206130-2AF0-3D48-9AD6-78BAA3604D5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3" name="Group 38">
            <a:extLst>
              <a:ext uri="{FF2B5EF4-FFF2-40B4-BE49-F238E27FC236}">
                <a16:creationId xmlns:a16="http://schemas.microsoft.com/office/drawing/2014/main" id="{ABF86697-1380-9647-A72C-21B1F5390868}"/>
              </a:ext>
            </a:extLst>
          </p:cNvPr>
          <p:cNvGrpSpPr/>
          <p:nvPr/>
        </p:nvGrpSpPr>
        <p:grpSpPr>
          <a:xfrm>
            <a:off x="14383095" y="11048130"/>
            <a:ext cx="2621158" cy="980927"/>
            <a:chOff x="5999600" y="11104223"/>
            <a:chExt cx="2621158" cy="980927"/>
          </a:xfrm>
        </p:grpSpPr>
        <p:sp>
          <p:nvSpPr>
            <p:cNvPr id="894" name="CuadroTexto 395">
              <a:extLst>
                <a:ext uri="{FF2B5EF4-FFF2-40B4-BE49-F238E27FC236}">
                  <a16:creationId xmlns:a16="http://schemas.microsoft.com/office/drawing/2014/main" id="{DE3E61BD-5173-984D-9E34-000066F59DE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5" name="Rectangle 40">
              <a:extLst>
                <a:ext uri="{FF2B5EF4-FFF2-40B4-BE49-F238E27FC236}">
                  <a16:creationId xmlns:a16="http://schemas.microsoft.com/office/drawing/2014/main" id="{9858C90C-E92C-8348-9D79-8E7E1962BED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6" name="Group 38">
            <a:extLst>
              <a:ext uri="{FF2B5EF4-FFF2-40B4-BE49-F238E27FC236}">
                <a16:creationId xmlns:a16="http://schemas.microsoft.com/office/drawing/2014/main" id="{28780727-BA57-894B-93D3-F2317A5E1E9D}"/>
              </a:ext>
            </a:extLst>
          </p:cNvPr>
          <p:cNvGrpSpPr/>
          <p:nvPr/>
        </p:nvGrpSpPr>
        <p:grpSpPr>
          <a:xfrm>
            <a:off x="14266514" y="5588696"/>
            <a:ext cx="2621158" cy="980927"/>
            <a:chOff x="5999600" y="11104223"/>
            <a:chExt cx="2621158" cy="980927"/>
          </a:xfrm>
        </p:grpSpPr>
        <p:sp>
          <p:nvSpPr>
            <p:cNvPr id="897" name="CuadroTexto 395">
              <a:extLst>
                <a:ext uri="{FF2B5EF4-FFF2-40B4-BE49-F238E27FC236}">
                  <a16:creationId xmlns:a16="http://schemas.microsoft.com/office/drawing/2014/main" id="{BA95A1BC-5105-6347-9B35-BB4334B5E59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8" name="Rectangle 40">
              <a:extLst>
                <a:ext uri="{FF2B5EF4-FFF2-40B4-BE49-F238E27FC236}">
                  <a16:creationId xmlns:a16="http://schemas.microsoft.com/office/drawing/2014/main" id="{04ADE1A4-5CC3-F943-96E1-5923FB427DA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9" name="Group 38">
            <a:extLst>
              <a:ext uri="{FF2B5EF4-FFF2-40B4-BE49-F238E27FC236}">
                <a16:creationId xmlns:a16="http://schemas.microsoft.com/office/drawing/2014/main" id="{88B0EB4B-9624-DD47-89C6-1A632282EC05}"/>
              </a:ext>
            </a:extLst>
          </p:cNvPr>
          <p:cNvGrpSpPr/>
          <p:nvPr/>
        </p:nvGrpSpPr>
        <p:grpSpPr>
          <a:xfrm>
            <a:off x="20135763" y="8559062"/>
            <a:ext cx="2621158" cy="980927"/>
            <a:chOff x="5999600" y="11104223"/>
            <a:chExt cx="2621158" cy="980927"/>
          </a:xfrm>
        </p:grpSpPr>
        <p:sp>
          <p:nvSpPr>
            <p:cNvPr id="900" name="CuadroTexto 395">
              <a:extLst>
                <a:ext uri="{FF2B5EF4-FFF2-40B4-BE49-F238E27FC236}">
                  <a16:creationId xmlns:a16="http://schemas.microsoft.com/office/drawing/2014/main" id="{56C33349-1B49-024A-9A16-D7FA1072829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01" name="Rectangle 40">
              <a:extLst>
                <a:ext uri="{FF2B5EF4-FFF2-40B4-BE49-F238E27FC236}">
                  <a16:creationId xmlns:a16="http://schemas.microsoft.com/office/drawing/2014/main" id="{FCC23A78-72A2-3D49-B474-5665C4A6CB1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">
            <a:extLst>
              <a:ext uri="{FF2B5EF4-FFF2-40B4-BE49-F238E27FC236}">
                <a16:creationId xmlns:a16="http://schemas.microsoft.com/office/drawing/2014/main" id="{56C4DEAF-AD59-4549-8224-06AFDB12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60" y="10183968"/>
            <a:ext cx="4302344" cy="1147291"/>
          </a:xfrm>
          <a:custGeom>
            <a:avLst/>
            <a:gdLst>
              <a:gd name="T0" fmla="*/ 0 w 4830"/>
              <a:gd name="T1" fmla="*/ 1136 h 1289"/>
              <a:gd name="T2" fmla="*/ 0 w 4830"/>
              <a:gd name="T3" fmla="*/ 0 h 1289"/>
              <a:gd name="T4" fmla="*/ 4829 w 4830"/>
              <a:gd name="T5" fmla="*/ 0 h 1289"/>
              <a:gd name="T6" fmla="*/ 4829 w 4830"/>
              <a:gd name="T7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0" h="1289">
                <a:moveTo>
                  <a:pt x="0" y="1136"/>
                </a:moveTo>
                <a:lnTo>
                  <a:pt x="0" y="0"/>
                </a:lnTo>
                <a:lnTo>
                  <a:pt x="4829" y="0"/>
                </a:lnTo>
                <a:lnTo>
                  <a:pt x="4829" y="128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2">
            <a:extLst>
              <a:ext uri="{FF2B5EF4-FFF2-40B4-BE49-F238E27FC236}">
                <a16:creationId xmlns:a16="http://schemas.microsoft.com/office/drawing/2014/main" id="{321E5A11-CDF7-2C45-9D2E-022EDB63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566" y="10183968"/>
            <a:ext cx="4302342" cy="1147291"/>
          </a:xfrm>
          <a:custGeom>
            <a:avLst/>
            <a:gdLst>
              <a:gd name="T0" fmla="*/ 0 w 4830"/>
              <a:gd name="T1" fmla="*/ 1136 h 1289"/>
              <a:gd name="T2" fmla="*/ 0 w 4830"/>
              <a:gd name="T3" fmla="*/ 0 h 1289"/>
              <a:gd name="T4" fmla="*/ 4829 w 4830"/>
              <a:gd name="T5" fmla="*/ 0 h 1289"/>
              <a:gd name="T6" fmla="*/ 4829 w 4830"/>
              <a:gd name="T7" fmla="*/ 1288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0" h="1289">
                <a:moveTo>
                  <a:pt x="0" y="1136"/>
                </a:moveTo>
                <a:lnTo>
                  <a:pt x="0" y="0"/>
                </a:lnTo>
                <a:lnTo>
                  <a:pt x="4829" y="0"/>
                </a:lnTo>
                <a:lnTo>
                  <a:pt x="4829" y="128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3">
            <a:extLst>
              <a:ext uri="{FF2B5EF4-FFF2-40B4-BE49-F238E27FC236}">
                <a16:creationId xmlns:a16="http://schemas.microsoft.com/office/drawing/2014/main" id="{7C0B7367-15A7-6E40-8076-49A1CF9D1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7815" y="6125226"/>
            <a:ext cx="9834489" cy="393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0" name="Line 23">
            <a:extLst>
              <a:ext uri="{FF2B5EF4-FFF2-40B4-BE49-F238E27FC236}">
                <a16:creationId xmlns:a16="http://schemas.microsoft.com/office/drawing/2014/main" id="{4EE4A736-4211-9F4F-A4DC-04551B394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2387" y="4148900"/>
            <a:ext cx="3928" cy="198025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24">
            <a:extLst>
              <a:ext uri="{FF2B5EF4-FFF2-40B4-BE49-F238E27FC236}">
                <a16:creationId xmlns:a16="http://schemas.microsoft.com/office/drawing/2014/main" id="{5980802B-44AA-7D48-82C1-DE09B5A0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989" y="3425950"/>
            <a:ext cx="3940866" cy="1457688"/>
          </a:xfrm>
          <a:custGeom>
            <a:avLst/>
            <a:gdLst>
              <a:gd name="T0" fmla="*/ 3611 w 4423"/>
              <a:gd name="T1" fmla="*/ 1633 h 1634"/>
              <a:gd name="T2" fmla="*/ 3611 w 4423"/>
              <a:gd name="T3" fmla="*/ 1633 h 1634"/>
              <a:gd name="T4" fmla="*/ 822 w 4423"/>
              <a:gd name="T5" fmla="*/ 1633 h 1634"/>
              <a:gd name="T6" fmla="*/ 0 w 4423"/>
              <a:gd name="T7" fmla="*/ 811 h 1634"/>
              <a:gd name="T8" fmla="*/ 0 w 4423"/>
              <a:gd name="T9" fmla="*/ 811 h 1634"/>
              <a:gd name="T10" fmla="*/ 822 w 4423"/>
              <a:gd name="T11" fmla="*/ 0 h 1634"/>
              <a:gd name="T12" fmla="*/ 3611 w 4423"/>
              <a:gd name="T13" fmla="*/ 0 h 1634"/>
              <a:gd name="T14" fmla="*/ 4422 w 4423"/>
              <a:gd name="T15" fmla="*/ 811 h 1634"/>
              <a:gd name="T16" fmla="*/ 4422 w 4423"/>
              <a:gd name="T17" fmla="*/ 811 h 1634"/>
              <a:gd name="T18" fmla="*/ 3611 w 4423"/>
              <a:gd name="T1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3" h="1634">
                <a:moveTo>
                  <a:pt x="3611" y="1633"/>
                </a:moveTo>
                <a:lnTo>
                  <a:pt x="3611" y="1633"/>
                </a:lnTo>
                <a:cubicBezTo>
                  <a:pt x="822" y="1633"/>
                  <a:pt x="822" y="1633"/>
                  <a:pt x="822" y="1633"/>
                </a:cubicBezTo>
                <a:cubicBezTo>
                  <a:pt x="365" y="1633"/>
                  <a:pt x="0" y="1268"/>
                  <a:pt x="0" y="811"/>
                </a:cubicBezTo>
                <a:lnTo>
                  <a:pt x="0" y="811"/>
                </a:lnTo>
                <a:cubicBezTo>
                  <a:pt x="0" y="365"/>
                  <a:pt x="365" y="0"/>
                  <a:pt x="822" y="0"/>
                </a:cubicBezTo>
                <a:cubicBezTo>
                  <a:pt x="3611" y="0"/>
                  <a:pt x="3611" y="0"/>
                  <a:pt x="3611" y="0"/>
                </a:cubicBezTo>
                <a:cubicBezTo>
                  <a:pt x="4057" y="0"/>
                  <a:pt x="4422" y="365"/>
                  <a:pt x="4422" y="811"/>
                </a:cubicBezTo>
                <a:lnTo>
                  <a:pt x="4422" y="811"/>
                </a:lnTo>
                <a:cubicBezTo>
                  <a:pt x="4422" y="1268"/>
                  <a:pt x="4057" y="1633"/>
                  <a:pt x="3611" y="1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Line 73">
            <a:extLst>
              <a:ext uri="{FF2B5EF4-FFF2-40B4-BE49-F238E27FC236}">
                <a16:creationId xmlns:a16="http://schemas.microsoft.com/office/drawing/2014/main" id="{7524A737-25DC-3846-83E7-000D1D405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4668" y="6121299"/>
            <a:ext cx="3928" cy="406659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Line 74">
            <a:extLst>
              <a:ext uri="{FF2B5EF4-FFF2-40B4-BE49-F238E27FC236}">
                <a16:creationId xmlns:a16="http://schemas.microsoft.com/office/drawing/2014/main" id="{E6920181-9253-B943-B61D-EAFC8AA89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8702" y="6133085"/>
            <a:ext cx="3928" cy="405481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9" name="Freeform 75">
            <a:extLst>
              <a:ext uri="{FF2B5EF4-FFF2-40B4-BE49-F238E27FC236}">
                <a16:creationId xmlns:a16="http://schemas.microsoft.com/office/drawing/2014/main" id="{BDBB9444-0E59-7D49-BABE-4ADB2993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303" y="8042618"/>
            <a:ext cx="3940866" cy="1457690"/>
          </a:xfrm>
          <a:custGeom>
            <a:avLst/>
            <a:gdLst>
              <a:gd name="T0" fmla="*/ 3612 w 4424"/>
              <a:gd name="T1" fmla="*/ 1633 h 1634"/>
              <a:gd name="T2" fmla="*/ 3612 w 4424"/>
              <a:gd name="T3" fmla="*/ 1633 h 1634"/>
              <a:gd name="T4" fmla="*/ 822 w 4424"/>
              <a:gd name="T5" fmla="*/ 1633 h 1634"/>
              <a:gd name="T6" fmla="*/ 0 w 4424"/>
              <a:gd name="T7" fmla="*/ 821 h 1634"/>
              <a:gd name="T8" fmla="*/ 0 w 4424"/>
              <a:gd name="T9" fmla="*/ 821 h 1634"/>
              <a:gd name="T10" fmla="*/ 822 w 4424"/>
              <a:gd name="T11" fmla="*/ 0 h 1634"/>
              <a:gd name="T12" fmla="*/ 3612 w 4424"/>
              <a:gd name="T13" fmla="*/ 0 h 1634"/>
              <a:gd name="T14" fmla="*/ 4423 w 4424"/>
              <a:gd name="T15" fmla="*/ 821 h 1634"/>
              <a:gd name="T16" fmla="*/ 4423 w 4424"/>
              <a:gd name="T17" fmla="*/ 821 h 1634"/>
              <a:gd name="T18" fmla="*/ 3612 w 4424"/>
              <a:gd name="T1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34">
                <a:moveTo>
                  <a:pt x="3612" y="1633"/>
                </a:moveTo>
                <a:lnTo>
                  <a:pt x="3612" y="1633"/>
                </a:lnTo>
                <a:cubicBezTo>
                  <a:pt x="822" y="1633"/>
                  <a:pt x="822" y="1633"/>
                  <a:pt x="822" y="1633"/>
                </a:cubicBezTo>
                <a:cubicBezTo>
                  <a:pt x="365" y="1633"/>
                  <a:pt x="0" y="1268"/>
                  <a:pt x="0" y="821"/>
                </a:cubicBezTo>
                <a:lnTo>
                  <a:pt x="0" y="821"/>
                </a:lnTo>
                <a:cubicBezTo>
                  <a:pt x="0" y="365"/>
                  <a:pt x="365" y="0"/>
                  <a:pt x="822" y="0"/>
                </a:cubicBezTo>
                <a:cubicBezTo>
                  <a:pt x="3612" y="0"/>
                  <a:pt x="3612" y="0"/>
                  <a:pt x="3612" y="0"/>
                </a:cubicBezTo>
                <a:cubicBezTo>
                  <a:pt x="4058" y="0"/>
                  <a:pt x="4423" y="365"/>
                  <a:pt x="4423" y="821"/>
                </a:cubicBezTo>
                <a:lnTo>
                  <a:pt x="4423" y="821"/>
                </a:lnTo>
                <a:cubicBezTo>
                  <a:pt x="4423" y="1268"/>
                  <a:pt x="4058" y="1633"/>
                  <a:pt x="3612" y="16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76">
            <a:extLst>
              <a:ext uri="{FF2B5EF4-FFF2-40B4-BE49-F238E27FC236}">
                <a16:creationId xmlns:a16="http://schemas.microsoft.com/office/drawing/2014/main" id="{58AF18A0-EE11-C742-9578-97157AC3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97" y="8042618"/>
            <a:ext cx="3940869" cy="1457690"/>
          </a:xfrm>
          <a:custGeom>
            <a:avLst/>
            <a:gdLst>
              <a:gd name="T0" fmla="*/ 3611 w 4424"/>
              <a:gd name="T1" fmla="*/ 1633 h 1634"/>
              <a:gd name="T2" fmla="*/ 3611 w 4424"/>
              <a:gd name="T3" fmla="*/ 1633 h 1634"/>
              <a:gd name="T4" fmla="*/ 821 w 4424"/>
              <a:gd name="T5" fmla="*/ 1633 h 1634"/>
              <a:gd name="T6" fmla="*/ 0 w 4424"/>
              <a:gd name="T7" fmla="*/ 821 h 1634"/>
              <a:gd name="T8" fmla="*/ 0 w 4424"/>
              <a:gd name="T9" fmla="*/ 821 h 1634"/>
              <a:gd name="T10" fmla="*/ 821 w 4424"/>
              <a:gd name="T11" fmla="*/ 0 h 1634"/>
              <a:gd name="T12" fmla="*/ 3611 w 4424"/>
              <a:gd name="T13" fmla="*/ 0 h 1634"/>
              <a:gd name="T14" fmla="*/ 4423 w 4424"/>
              <a:gd name="T15" fmla="*/ 821 h 1634"/>
              <a:gd name="T16" fmla="*/ 4423 w 4424"/>
              <a:gd name="T17" fmla="*/ 821 h 1634"/>
              <a:gd name="T18" fmla="*/ 3611 w 4424"/>
              <a:gd name="T19" fmla="*/ 1633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34">
                <a:moveTo>
                  <a:pt x="3611" y="1633"/>
                </a:moveTo>
                <a:lnTo>
                  <a:pt x="3611" y="1633"/>
                </a:lnTo>
                <a:cubicBezTo>
                  <a:pt x="821" y="1633"/>
                  <a:pt x="821" y="1633"/>
                  <a:pt x="821" y="1633"/>
                </a:cubicBezTo>
                <a:cubicBezTo>
                  <a:pt x="365" y="1633"/>
                  <a:pt x="0" y="1268"/>
                  <a:pt x="0" y="821"/>
                </a:cubicBezTo>
                <a:lnTo>
                  <a:pt x="0" y="821"/>
                </a:lnTo>
                <a:cubicBezTo>
                  <a:pt x="0" y="365"/>
                  <a:pt x="365" y="0"/>
                  <a:pt x="821" y="0"/>
                </a:cubicBezTo>
                <a:cubicBezTo>
                  <a:pt x="3611" y="0"/>
                  <a:pt x="3611" y="0"/>
                  <a:pt x="3611" y="0"/>
                </a:cubicBezTo>
                <a:cubicBezTo>
                  <a:pt x="4058" y="0"/>
                  <a:pt x="4423" y="365"/>
                  <a:pt x="4423" y="821"/>
                </a:cubicBezTo>
                <a:lnTo>
                  <a:pt x="4423" y="821"/>
                </a:lnTo>
                <a:cubicBezTo>
                  <a:pt x="4423" y="1268"/>
                  <a:pt x="4058" y="1633"/>
                  <a:pt x="3611" y="1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71">
            <a:extLst>
              <a:ext uri="{FF2B5EF4-FFF2-40B4-BE49-F238E27FC236}">
                <a16:creationId xmlns:a16="http://schemas.microsoft.com/office/drawing/2014/main" id="{B397F269-77A6-504A-986C-820D6178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10706534"/>
            <a:ext cx="3940869" cy="1457690"/>
          </a:xfrm>
          <a:custGeom>
            <a:avLst/>
            <a:gdLst>
              <a:gd name="T0" fmla="*/ 3612 w 4424"/>
              <a:gd name="T1" fmla="*/ 1634 h 1635"/>
              <a:gd name="T2" fmla="*/ 3612 w 4424"/>
              <a:gd name="T3" fmla="*/ 1634 h 1635"/>
              <a:gd name="T4" fmla="*/ 822 w 4424"/>
              <a:gd name="T5" fmla="*/ 1634 h 1635"/>
              <a:gd name="T6" fmla="*/ 0 w 4424"/>
              <a:gd name="T7" fmla="*/ 822 h 1635"/>
              <a:gd name="T8" fmla="*/ 0 w 4424"/>
              <a:gd name="T9" fmla="*/ 822 h 1635"/>
              <a:gd name="T10" fmla="*/ 822 w 4424"/>
              <a:gd name="T11" fmla="*/ 0 h 1635"/>
              <a:gd name="T12" fmla="*/ 3612 w 4424"/>
              <a:gd name="T13" fmla="*/ 0 h 1635"/>
              <a:gd name="T14" fmla="*/ 4423 w 4424"/>
              <a:gd name="T15" fmla="*/ 822 h 1635"/>
              <a:gd name="T16" fmla="*/ 4423 w 4424"/>
              <a:gd name="T17" fmla="*/ 822 h 1635"/>
              <a:gd name="T18" fmla="*/ 3612 w 4424"/>
              <a:gd name="T19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35">
                <a:moveTo>
                  <a:pt x="3612" y="1634"/>
                </a:moveTo>
                <a:lnTo>
                  <a:pt x="3612" y="1634"/>
                </a:lnTo>
                <a:cubicBezTo>
                  <a:pt x="822" y="1634"/>
                  <a:pt x="822" y="1634"/>
                  <a:pt x="822" y="1634"/>
                </a:cubicBezTo>
                <a:cubicBezTo>
                  <a:pt x="365" y="1634"/>
                  <a:pt x="0" y="1268"/>
                  <a:pt x="0" y="822"/>
                </a:cubicBezTo>
                <a:lnTo>
                  <a:pt x="0" y="822"/>
                </a:lnTo>
                <a:cubicBezTo>
                  <a:pt x="0" y="366"/>
                  <a:pt x="365" y="0"/>
                  <a:pt x="822" y="0"/>
                </a:cubicBezTo>
                <a:cubicBezTo>
                  <a:pt x="3612" y="0"/>
                  <a:pt x="3612" y="0"/>
                  <a:pt x="3612" y="0"/>
                </a:cubicBezTo>
                <a:cubicBezTo>
                  <a:pt x="4058" y="0"/>
                  <a:pt x="4423" y="366"/>
                  <a:pt x="4423" y="822"/>
                </a:cubicBezTo>
                <a:lnTo>
                  <a:pt x="4423" y="822"/>
                </a:lnTo>
                <a:cubicBezTo>
                  <a:pt x="4423" y="1268"/>
                  <a:pt x="4058" y="1634"/>
                  <a:pt x="3612" y="1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22">
            <a:extLst>
              <a:ext uri="{FF2B5EF4-FFF2-40B4-BE49-F238E27FC236}">
                <a16:creationId xmlns:a16="http://schemas.microsoft.com/office/drawing/2014/main" id="{B6042A7E-B1FB-FF4C-AB92-71AAD64B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303" y="5469071"/>
            <a:ext cx="3940866" cy="1445902"/>
          </a:xfrm>
          <a:custGeom>
            <a:avLst/>
            <a:gdLst>
              <a:gd name="T0" fmla="*/ 3612 w 4424"/>
              <a:gd name="T1" fmla="*/ 1622 h 1623"/>
              <a:gd name="T2" fmla="*/ 3612 w 4424"/>
              <a:gd name="T3" fmla="*/ 1622 h 1623"/>
              <a:gd name="T4" fmla="*/ 822 w 4424"/>
              <a:gd name="T5" fmla="*/ 1622 h 1623"/>
              <a:gd name="T6" fmla="*/ 0 w 4424"/>
              <a:gd name="T7" fmla="*/ 811 h 1623"/>
              <a:gd name="T8" fmla="*/ 0 w 4424"/>
              <a:gd name="T9" fmla="*/ 811 h 1623"/>
              <a:gd name="T10" fmla="*/ 822 w 4424"/>
              <a:gd name="T11" fmla="*/ 0 h 1623"/>
              <a:gd name="T12" fmla="*/ 3612 w 4424"/>
              <a:gd name="T13" fmla="*/ 0 h 1623"/>
              <a:gd name="T14" fmla="*/ 4423 w 4424"/>
              <a:gd name="T15" fmla="*/ 811 h 1623"/>
              <a:gd name="T16" fmla="*/ 4423 w 4424"/>
              <a:gd name="T17" fmla="*/ 811 h 1623"/>
              <a:gd name="T18" fmla="*/ 3612 w 4424"/>
              <a:gd name="T1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23">
                <a:moveTo>
                  <a:pt x="3612" y="1622"/>
                </a:moveTo>
                <a:lnTo>
                  <a:pt x="3612" y="1622"/>
                </a:lnTo>
                <a:cubicBezTo>
                  <a:pt x="822" y="1622"/>
                  <a:pt x="822" y="1622"/>
                  <a:pt x="822" y="1622"/>
                </a:cubicBezTo>
                <a:cubicBezTo>
                  <a:pt x="365" y="1622"/>
                  <a:pt x="0" y="1258"/>
                  <a:pt x="0" y="811"/>
                </a:cubicBezTo>
                <a:lnTo>
                  <a:pt x="0" y="811"/>
                </a:lnTo>
                <a:cubicBezTo>
                  <a:pt x="0" y="365"/>
                  <a:pt x="365" y="0"/>
                  <a:pt x="822" y="0"/>
                </a:cubicBezTo>
                <a:cubicBezTo>
                  <a:pt x="3612" y="0"/>
                  <a:pt x="3612" y="0"/>
                  <a:pt x="3612" y="0"/>
                </a:cubicBezTo>
                <a:cubicBezTo>
                  <a:pt x="4058" y="0"/>
                  <a:pt x="4423" y="365"/>
                  <a:pt x="4423" y="811"/>
                </a:cubicBezTo>
                <a:lnTo>
                  <a:pt x="4423" y="811"/>
                </a:lnTo>
                <a:cubicBezTo>
                  <a:pt x="4423" y="1258"/>
                  <a:pt x="4058" y="1622"/>
                  <a:pt x="3612" y="16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23">
            <a:extLst>
              <a:ext uri="{FF2B5EF4-FFF2-40B4-BE49-F238E27FC236}">
                <a16:creationId xmlns:a16="http://schemas.microsoft.com/office/drawing/2014/main" id="{83B13CF1-B11A-9343-A0AD-C6A4F6A1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97" y="5469071"/>
            <a:ext cx="3940869" cy="1445902"/>
          </a:xfrm>
          <a:custGeom>
            <a:avLst/>
            <a:gdLst>
              <a:gd name="T0" fmla="*/ 3611 w 4424"/>
              <a:gd name="T1" fmla="*/ 1622 h 1623"/>
              <a:gd name="T2" fmla="*/ 3611 w 4424"/>
              <a:gd name="T3" fmla="*/ 1622 h 1623"/>
              <a:gd name="T4" fmla="*/ 821 w 4424"/>
              <a:gd name="T5" fmla="*/ 1622 h 1623"/>
              <a:gd name="T6" fmla="*/ 0 w 4424"/>
              <a:gd name="T7" fmla="*/ 811 h 1623"/>
              <a:gd name="T8" fmla="*/ 0 w 4424"/>
              <a:gd name="T9" fmla="*/ 811 h 1623"/>
              <a:gd name="T10" fmla="*/ 821 w 4424"/>
              <a:gd name="T11" fmla="*/ 0 h 1623"/>
              <a:gd name="T12" fmla="*/ 3611 w 4424"/>
              <a:gd name="T13" fmla="*/ 0 h 1623"/>
              <a:gd name="T14" fmla="*/ 4423 w 4424"/>
              <a:gd name="T15" fmla="*/ 811 h 1623"/>
              <a:gd name="T16" fmla="*/ 4423 w 4424"/>
              <a:gd name="T17" fmla="*/ 811 h 1623"/>
              <a:gd name="T18" fmla="*/ 3611 w 4424"/>
              <a:gd name="T19" fmla="*/ 1622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23">
                <a:moveTo>
                  <a:pt x="3611" y="1622"/>
                </a:moveTo>
                <a:lnTo>
                  <a:pt x="3611" y="1622"/>
                </a:lnTo>
                <a:cubicBezTo>
                  <a:pt x="821" y="1622"/>
                  <a:pt x="821" y="1622"/>
                  <a:pt x="821" y="1622"/>
                </a:cubicBezTo>
                <a:cubicBezTo>
                  <a:pt x="365" y="1622"/>
                  <a:pt x="0" y="1258"/>
                  <a:pt x="0" y="811"/>
                </a:cubicBezTo>
                <a:lnTo>
                  <a:pt x="0" y="811"/>
                </a:lnTo>
                <a:cubicBezTo>
                  <a:pt x="0" y="365"/>
                  <a:pt x="365" y="0"/>
                  <a:pt x="821" y="0"/>
                </a:cubicBezTo>
                <a:cubicBezTo>
                  <a:pt x="3611" y="0"/>
                  <a:pt x="3611" y="0"/>
                  <a:pt x="3611" y="0"/>
                </a:cubicBezTo>
                <a:cubicBezTo>
                  <a:pt x="4058" y="0"/>
                  <a:pt x="4423" y="365"/>
                  <a:pt x="4423" y="811"/>
                </a:cubicBezTo>
                <a:lnTo>
                  <a:pt x="4423" y="811"/>
                </a:lnTo>
                <a:cubicBezTo>
                  <a:pt x="4423" y="1258"/>
                  <a:pt x="4058" y="1622"/>
                  <a:pt x="3611" y="16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15">
            <a:extLst>
              <a:ext uri="{FF2B5EF4-FFF2-40B4-BE49-F238E27FC236}">
                <a16:creationId xmlns:a16="http://schemas.microsoft.com/office/drawing/2014/main" id="{7E151B0A-C7AE-5240-ABB1-791036B2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555" y="10706534"/>
            <a:ext cx="3933008" cy="1457690"/>
          </a:xfrm>
          <a:custGeom>
            <a:avLst/>
            <a:gdLst>
              <a:gd name="T0" fmla="*/ 3601 w 4414"/>
              <a:gd name="T1" fmla="*/ 1634 h 1635"/>
              <a:gd name="T2" fmla="*/ 3601 w 4414"/>
              <a:gd name="T3" fmla="*/ 1634 h 1635"/>
              <a:gd name="T4" fmla="*/ 811 w 4414"/>
              <a:gd name="T5" fmla="*/ 1634 h 1635"/>
              <a:gd name="T6" fmla="*/ 0 w 4414"/>
              <a:gd name="T7" fmla="*/ 822 h 1635"/>
              <a:gd name="T8" fmla="*/ 0 w 4414"/>
              <a:gd name="T9" fmla="*/ 822 h 1635"/>
              <a:gd name="T10" fmla="*/ 811 w 4414"/>
              <a:gd name="T11" fmla="*/ 0 h 1635"/>
              <a:gd name="T12" fmla="*/ 3601 w 4414"/>
              <a:gd name="T13" fmla="*/ 0 h 1635"/>
              <a:gd name="T14" fmla="*/ 4413 w 4414"/>
              <a:gd name="T15" fmla="*/ 822 h 1635"/>
              <a:gd name="T16" fmla="*/ 4413 w 4414"/>
              <a:gd name="T17" fmla="*/ 822 h 1635"/>
              <a:gd name="T18" fmla="*/ 3601 w 4414"/>
              <a:gd name="T19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4" h="1635">
                <a:moveTo>
                  <a:pt x="3601" y="1634"/>
                </a:moveTo>
                <a:lnTo>
                  <a:pt x="3601" y="1634"/>
                </a:lnTo>
                <a:cubicBezTo>
                  <a:pt x="811" y="1634"/>
                  <a:pt x="811" y="1634"/>
                  <a:pt x="811" y="1634"/>
                </a:cubicBezTo>
                <a:cubicBezTo>
                  <a:pt x="365" y="1634"/>
                  <a:pt x="0" y="1268"/>
                  <a:pt x="0" y="822"/>
                </a:cubicBezTo>
                <a:lnTo>
                  <a:pt x="0" y="822"/>
                </a:lnTo>
                <a:cubicBezTo>
                  <a:pt x="0" y="366"/>
                  <a:pt x="365" y="0"/>
                  <a:pt x="811" y="0"/>
                </a:cubicBezTo>
                <a:cubicBezTo>
                  <a:pt x="3601" y="0"/>
                  <a:pt x="3601" y="0"/>
                  <a:pt x="3601" y="0"/>
                </a:cubicBezTo>
                <a:cubicBezTo>
                  <a:pt x="4048" y="0"/>
                  <a:pt x="4413" y="366"/>
                  <a:pt x="4413" y="822"/>
                </a:cubicBezTo>
                <a:lnTo>
                  <a:pt x="4413" y="822"/>
                </a:lnTo>
                <a:cubicBezTo>
                  <a:pt x="4413" y="1268"/>
                  <a:pt x="4048" y="1634"/>
                  <a:pt x="3601" y="1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64">
            <a:extLst>
              <a:ext uri="{FF2B5EF4-FFF2-40B4-BE49-F238E27FC236}">
                <a16:creationId xmlns:a16="http://schemas.microsoft.com/office/drawing/2014/main" id="{5FAAFE63-B3CF-2B4C-A571-0989C4315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088" y="10706534"/>
            <a:ext cx="3940869" cy="1457690"/>
          </a:xfrm>
          <a:custGeom>
            <a:avLst/>
            <a:gdLst>
              <a:gd name="T0" fmla="*/ 3611 w 4424"/>
              <a:gd name="T1" fmla="*/ 1634 h 1635"/>
              <a:gd name="T2" fmla="*/ 3611 w 4424"/>
              <a:gd name="T3" fmla="*/ 1634 h 1635"/>
              <a:gd name="T4" fmla="*/ 811 w 4424"/>
              <a:gd name="T5" fmla="*/ 1634 h 1635"/>
              <a:gd name="T6" fmla="*/ 0 w 4424"/>
              <a:gd name="T7" fmla="*/ 822 h 1635"/>
              <a:gd name="T8" fmla="*/ 0 w 4424"/>
              <a:gd name="T9" fmla="*/ 822 h 1635"/>
              <a:gd name="T10" fmla="*/ 811 w 4424"/>
              <a:gd name="T11" fmla="*/ 0 h 1635"/>
              <a:gd name="T12" fmla="*/ 3611 w 4424"/>
              <a:gd name="T13" fmla="*/ 0 h 1635"/>
              <a:gd name="T14" fmla="*/ 4423 w 4424"/>
              <a:gd name="T15" fmla="*/ 822 h 1635"/>
              <a:gd name="T16" fmla="*/ 4423 w 4424"/>
              <a:gd name="T17" fmla="*/ 822 h 1635"/>
              <a:gd name="T18" fmla="*/ 3611 w 4424"/>
              <a:gd name="T19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4" h="1635">
                <a:moveTo>
                  <a:pt x="3611" y="1634"/>
                </a:moveTo>
                <a:lnTo>
                  <a:pt x="3611" y="1634"/>
                </a:lnTo>
                <a:cubicBezTo>
                  <a:pt x="811" y="1634"/>
                  <a:pt x="811" y="1634"/>
                  <a:pt x="811" y="1634"/>
                </a:cubicBezTo>
                <a:cubicBezTo>
                  <a:pt x="365" y="1634"/>
                  <a:pt x="0" y="1268"/>
                  <a:pt x="0" y="822"/>
                </a:cubicBezTo>
                <a:lnTo>
                  <a:pt x="0" y="822"/>
                </a:lnTo>
                <a:cubicBezTo>
                  <a:pt x="0" y="366"/>
                  <a:pt x="365" y="0"/>
                  <a:pt x="811" y="0"/>
                </a:cubicBezTo>
                <a:cubicBezTo>
                  <a:pt x="3611" y="0"/>
                  <a:pt x="3611" y="0"/>
                  <a:pt x="3611" y="0"/>
                </a:cubicBezTo>
                <a:cubicBezTo>
                  <a:pt x="4058" y="0"/>
                  <a:pt x="4423" y="366"/>
                  <a:pt x="4423" y="822"/>
                </a:cubicBezTo>
                <a:lnTo>
                  <a:pt x="4423" y="822"/>
                </a:lnTo>
                <a:cubicBezTo>
                  <a:pt x="4423" y="1268"/>
                  <a:pt x="4058" y="1634"/>
                  <a:pt x="3611" y="16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12">
            <a:extLst>
              <a:ext uri="{FF2B5EF4-FFF2-40B4-BE49-F238E27FC236}">
                <a16:creationId xmlns:a16="http://schemas.microsoft.com/office/drawing/2014/main" id="{E0A309B9-4D5F-6940-9563-987043DF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2305" y="10706534"/>
            <a:ext cx="3933008" cy="1457690"/>
          </a:xfrm>
          <a:custGeom>
            <a:avLst/>
            <a:gdLst>
              <a:gd name="T0" fmla="*/ 3601 w 4414"/>
              <a:gd name="T1" fmla="*/ 1634 h 1635"/>
              <a:gd name="T2" fmla="*/ 3601 w 4414"/>
              <a:gd name="T3" fmla="*/ 1634 h 1635"/>
              <a:gd name="T4" fmla="*/ 811 w 4414"/>
              <a:gd name="T5" fmla="*/ 1634 h 1635"/>
              <a:gd name="T6" fmla="*/ 0 w 4414"/>
              <a:gd name="T7" fmla="*/ 822 h 1635"/>
              <a:gd name="T8" fmla="*/ 0 w 4414"/>
              <a:gd name="T9" fmla="*/ 822 h 1635"/>
              <a:gd name="T10" fmla="*/ 811 w 4414"/>
              <a:gd name="T11" fmla="*/ 0 h 1635"/>
              <a:gd name="T12" fmla="*/ 3601 w 4414"/>
              <a:gd name="T13" fmla="*/ 0 h 1635"/>
              <a:gd name="T14" fmla="*/ 4413 w 4414"/>
              <a:gd name="T15" fmla="*/ 822 h 1635"/>
              <a:gd name="T16" fmla="*/ 4413 w 4414"/>
              <a:gd name="T17" fmla="*/ 822 h 1635"/>
              <a:gd name="T18" fmla="*/ 3601 w 4414"/>
              <a:gd name="T19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4" h="1635">
                <a:moveTo>
                  <a:pt x="3601" y="1634"/>
                </a:moveTo>
                <a:lnTo>
                  <a:pt x="3601" y="1634"/>
                </a:lnTo>
                <a:cubicBezTo>
                  <a:pt x="811" y="1634"/>
                  <a:pt x="811" y="1634"/>
                  <a:pt x="811" y="1634"/>
                </a:cubicBezTo>
                <a:cubicBezTo>
                  <a:pt x="365" y="1634"/>
                  <a:pt x="0" y="1268"/>
                  <a:pt x="0" y="822"/>
                </a:cubicBezTo>
                <a:lnTo>
                  <a:pt x="0" y="822"/>
                </a:lnTo>
                <a:cubicBezTo>
                  <a:pt x="0" y="366"/>
                  <a:pt x="365" y="0"/>
                  <a:pt x="811" y="0"/>
                </a:cubicBezTo>
                <a:cubicBezTo>
                  <a:pt x="3601" y="0"/>
                  <a:pt x="3601" y="0"/>
                  <a:pt x="3601" y="0"/>
                </a:cubicBezTo>
                <a:cubicBezTo>
                  <a:pt x="4047" y="0"/>
                  <a:pt x="4413" y="366"/>
                  <a:pt x="4413" y="822"/>
                </a:cubicBezTo>
                <a:lnTo>
                  <a:pt x="4413" y="822"/>
                </a:lnTo>
                <a:cubicBezTo>
                  <a:pt x="4413" y="1268"/>
                  <a:pt x="4047" y="1634"/>
                  <a:pt x="3601" y="16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60">
            <a:extLst>
              <a:ext uri="{FF2B5EF4-FFF2-40B4-BE49-F238E27FC236}">
                <a16:creationId xmlns:a16="http://schemas.microsoft.com/office/drawing/2014/main" id="{E4FC1F86-18EB-314C-9F54-06FAC6D9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915" y="5944489"/>
            <a:ext cx="671872" cy="561860"/>
          </a:xfrm>
          <a:custGeom>
            <a:avLst/>
            <a:gdLst>
              <a:gd name="T0" fmla="*/ 375 w 752"/>
              <a:gd name="T1" fmla="*/ 629 h 630"/>
              <a:gd name="T2" fmla="*/ 375 w 752"/>
              <a:gd name="T3" fmla="*/ 629 h 630"/>
              <a:gd name="T4" fmla="*/ 375 w 752"/>
              <a:gd name="T5" fmla="*/ 629 h 630"/>
              <a:gd name="T6" fmla="*/ 355 w 752"/>
              <a:gd name="T7" fmla="*/ 629 h 630"/>
              <a:gd name="T8" fmla="*/ 0 w 752"/>
              <a:gd name="T9" fmla="*/ 152 h 630"/>
              <a:gd name="T10" fmla="*/ 0 w 752"/>
              <a:gd name="T11" fmla="*/ 122 h 630"/>
              <a:gd name="T12" fmla="*/ 121 w 752"/>
              <a:gd name="T13" fmla="*/ 10 h 630"/>
              <a:gd name="T14" fmla="*/ 132 w 752"/>
              <a:gd name="T15" fmla="*/ 0 h 630"/>
              <a:gd name="T16" fmla="*/ 132 w 752"/>
              <a:gd name="T17" fmla="*/ 0 h 630"/>
              <a:gd name="T18" fmla="*/ 608 w 752"/>
              <a:gd name="T19" fmla="*/ 0 h 630"/>
              <a:gd name="T20" fmla="*/ 619 w 752"/>
              <a:gd name="T21" fmla="*/ 10 h 630"/>
              <a:gd name="T22" fmla="*/ 740 w 752"/>
              <a:gd name="T23" fmla="*/ 132 h 630"/>
              <a:gd name="T24" fmla="*/ 740 w 752"/>
              <a:gd name="T25" fmla="*/ 152 h 630"/>
              <a:gd name="T26" fmla="*/ 385 w 752"/>
              <a:gd name="T27" fmla="*/ 629 h 630"/>
              <a:gd name="T28" fmla="*/ 375 w 752"/>
              <a:gd name="T29" fmla="*/ 629 h 630"/>
              <a:gd name="T30" fmla="*/ 40 w 752"/>
              <a:gd name="T31" fmla="*/ 142 h 630"/>
              <a:gd name="T32" fmla="*/ 40 w 752"/>
              <a:gd name="T33" fmla="*/ 142 h 630"/>
              <a:gd name="T34" fmla="*/ 375 w 752"/>
              <a:gd name="T35" fmla="*/ 589 h 630"/>
              <a:gd name="T36" fmla="*/ 710 w 752"/>
              <a:gd name="T37" fmla="*/ 142 h 630"/>
              <a:gd name="T38" fmla="*/ 608 w 752"/>
              <a:gd name="T39" fmla="*/ 41 h 630"/>
              <a:gd name="T40" fmla="*/ 142 w 752"/>
              <a:gd name="T41" fmla="*/ 41 h 630"/>
              <a:gd name="T42" fmla="*/ 40 w 752"/>
              <a:gd name="T43" fmla="*/ 14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2" h="630">
                <a:moveTo>
                  <a:pt x="375" y="629"/>
                </a:moveTo>
                <a:lnTo>
                  <a:pt x="375" y="629"/>
                </a:lnTo>
                <a:lnTo>
                  <a:pt x="375" y="629"/>
                </a:lnTo>
                <a:cubicBezTo>
                  <a:pt x="365" y="629"/>
                  <a:pt x="365" y="629"/>
                  <a:pt x="355" y="629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42"/>
                  <a:pt x="0" y="132"/>
                  <a:pt x="0" y="122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32" y="10"/>
                  <a:pt x="132" y="0"/>
                  <a:pt x="132" y="0"/>
                </a:cubicBezTo>
                <a:lnTo>
                  <a:pt x="132" y="0"/>
                </a:lnTo>
                <a:cubicBezTo>
                  <a:pt x="608" y="0"/>
                  <a:pt x="608" y="0"/>
                  <a:pt x="608" y="0"/>
                </a:cubicBezTo>
                <a:cubicBezTo>
                  <a:pt x="619" y="0"/>
                  <a:pt x="619" y="10"/>
                  <a:pt x="619" y="10"/>
                </a:cubicBezTo>
                <a:cubicBezTo>
                  <a:pt x="740" y="132"/>
                  <a:pt x="740" y="132"/>
                  <a:pt x="740" y="132"/>
                </a:cubicBezTo>
                <a:cubicBezTo>
                  <a:pt x="751" y="132"/>
                  <a:pt x="751" y="142"/>
                  <a:pt x="740" y="152"/>
                </a:cubicBezTo>
                <a:cubicBezTo>
                  <a:pt x="385" y="629"/>
                  <a:pt x="385" y="629"/>
                  <a:pt x="385" y="629"/>
                </a:cubicBezTo>
                <a:lnTo>
                  <a:pt x="375" y="629"/>
                </a:lnTo>
                <a:close/>
                <a:moveTo>
                  <a:pt x="40" y="142"/>
                </a:moveTo>
                <a:lnTo>
                  <a:pt x="40" y="142"/>
                </a:lnTo>
                <a:cubicBezTo>
                  <a:pt x="375" y="589"/>
                  <a:pt x="375" y="589"/>
                  <a:pt x="375" y="589"/>
                </a:cubicBezTo>
                <a:cubicBezTo>
                  <a:pt x="710" y="142"/>
                  <a:pt x="710" y="142"/>
                  <a:pt x="710" y="142"/>
                </a:cubicBezTo>
                <a:cubicBezTo>
                  <a:pt x="608" y="41"/>
                  <a:pt x="608" y="41"/>
                  <a:pt x="608" y="41"/>
                </a:cubicBezTo>
                <a:cubicBezTo>
                  <a:pt x="142" y="41"/>
                  <a:pt x="142" y="41"/>
                  <a:pt x="142" y="41"/>
                </a:cubicBezTo>
                <a:lnTo>
                  <a:pt x="40" y="1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61">
            <a:extLst>
              <a:ext uri="{FF2B5EF4-FFF2-40B4-BE49-F238E27FC236}">
                <a16:creationId xmlns:a16="http://schemas.microsoft.com/office/drawing/2014/main" id="{044119C7-6E10-FF45-96EC-086C9BAF4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999" y="5944489"/>
            <a:ext cx="451845" cy="145377"/>
          </a:xfrm>
          <a:custGeom>
            <a:avLst/>
            <a:gdLst>
              <a:gd name="T0" fmla="*/ 133 w 509"/>
              <a:gd name="T1" fmla="*/ 152 h 164"/>
              <a:gd name="T2" fmla="*/ 133 w 509"/>
              <a:gd name="T3" fmla="*/ 152 h 164"/>
              <a:gd name="T4" fmla="*/ 122 w 509"/>
              <a:gd name="T5" fmla="*/ 152 h 164"/>
              <a:gd name="T6" fmla="*/ 0 w 509"/>
              <a:gd name="T7" fmla="*/ 31 h 164"/>
              <a:gd name="T8" fmla="*/ 0 w 509"/>
              <a:gd name="T9" fmla="*/ 10 h 164"/>
              <a:gd name="T10" fmla="*/ 31 w 509"/>
              <a:gd name="T11" fmla="*/ 10 h 164"/>
              <a:gd name="T12" fmla="*/ 133 w 509"/>
              <a:gd name="T13" fmla="*/ 112 h 164"/>
              <a:gd name="T14" fmla="*/ 244 w 509"/>
              <a:gd name="T15" fmla="*/ 10 h 164"/>
              <a:gd name="T16" fmla="*/ 264 w 509"/>
              <a:gd name="T17" fmla="*/ 10 h 164"/>
              <a:gd name="T18" fmla="*/ 376 w 509"/>
              <a:gd name="T19" fmla="*/ 112 h 164"/>
              <a:gd name="T20" fmla="*/ 477 w 509"/>
              <a:gd name="T21" fmla="*/ 10 h 164"/>
              <a:gd name="T22" fmla="*/ 498 w 509"/>
              <a:gd name="T23" fmla="*/ 10 h 164"/>
              <a:gd name="T24" fmla="*/ 498 w 509"/>
              <a:gd name="T25" fmla="*/ 31 h 164"/>
              <a:gd name="T26" fmla="*/ 386 w 509"/>
              <a:gd name="T27" fmla="*/ 152 h 164"/>
              <a:gd name="T28" fmla="*/ 356 w 509"/>
              <a:gd name="T29" fmla="*/ 152 h 164"/>
              <a:gd name="T30" fmla="*/ 254 w 509"/>
              <a:gd name="T31" fmla="*/ 41 h 164"/>
              <a:gd name="T32" fmla="*/ 143 w 509"/>
              <a:gd name="T33" fmla="*/ 152 h 164"/>
              <a:gd name="T34" fmla="*/ 133 w 509"/>
              <a:gd name="T35" fmla="*/ 15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9" h="164">
                <a:moveTo>
                  <a:pt x="133" y="152"/>
                </a:moveTo>
                <a:lnTo>
                  <a:pt x="133" y="152"/>
                </a:lnTo>
                <a:lnTo>
                  <a:pt x="122" y="152"/>
                </a:ln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21"/>
                  <a:pt x="0" y="10"/>
                </a:cubicBezTo>
                <a:cubicBezTo>
                  <a:pt x="11" y="0"/>
                  <a:pt x="21" y="0"/>
                  <a:pt x="31" y="10"/>
                </a:cubicBezTo>
                <a:cubicBezTo>
                  <a:pt x="133" y="112"/>
                  <a:pt x="133" y="112"/>
                  <a:pt x="133" y="112"/>
                </a:cubicBezTo>
                <a:cubicBezTo>
                  <a:pt x="244" y="10"/>
                  <a:pt x="244" y="10"/>
                  <a:pt x="244" y="10"/>
                </a:cubicBezTo>
                <a:cubicBezTo>
                  <a:pt x="244" y="0"/>
                  <a:pt x="254" y="0"/>
                  <a:pt x="264" y="10"/>
                </a:cubicBezTo>
                <a:cubicBezTo>
                  <a:pt x="376" y="112"/>
                  <a:pt x="376" y="112"/>
                  <a:pt x="376" y="112"/>
                </a:cubicBezTo>
                <a:cubicBezTo>
                  <a:pt x="477" y="10"/>
                  <a:pt x="477" y="10"/>
                  <a:pt x="477" y="10"/>
                </a:cubicBezTo>
                <a:cubicBezTo>
                  <a:pt x="487" y="0"/>
                  <a:pt x="498" y="0"/>
                  <a:pt x="498" y="10"/>
                </a:cubicBezTo>
                <a:cubicBezTo>
                  <a:pt x="508" y="21"/>
                  <a:pt x="508" y="31"/>
                  <a:pt x="498" y="31"/>
                </a:cubicBezTo>
                <a:cubicBezTo>
                  <a:pt x="386" y="152"/>
                  <a:pt x="386" y="152"/>
                  <a:pt x="386" y="152"/>
                </a:cubicBezTo>
                <a:cubicBezTo>
                  <a:pt x="376" y="163"/>
                  <a:pt x="366" y="163"/>
                  <a:pt x="356" y="152"/>
                </a:cubicBezTo>
                <a:cubicBezTo>
                  <a:pt x="254" y="41"/>
                  <a:pt x="254" y="41"/>
                  <a:pt x="254" y="41"/>
                </a:cubicBezTo>
                <a:cubicBezTo>
                  <a:pt x="143" y="152"/>
                  <a:pt x="143" y="152"/>
                  <a:pt x="143" y="152"/>
                </a:cubicBezTo>
                <a:cubicBezTo>
                  <a:pt x="143" y="152"/>
                  <a:pt x="143" y="152"/>
                  <a:pt x="133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2">
            <a:extLst>
              <a:ext uri="{FF2B5EF4-FFF2-40B4-BE49-F238E27FC236}">
                <a16:creationId xmlns:a16="http://schemas.microsoft.com/office/drawing/2014/main" id="{2029E85F-6437-6C49-B712-AF3C43E9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228" y="6054503"/>
            <a:ext cx="243603" cy="451845"/>
          </a:xfrm>
          <a:custGeom>
            <a:avLst/>
            <a:gdLst>
              <a:gd name="T0" fmla="*/ 142 w 275"/>
              <a:gd name="T1" fmla="*/ 507 h 508"/>
              <a:gd name="T2" fmla="*/ 142 w 275"/>
              <a:gd name="T3" fmla="*/ 507 h 508"/>
              <a:gd name="T4" fmla="*/ 122 w 275"/>
              <a:gd name="T5" fmla="*/ 497 h 508"/>
              <a:gd name="T6" fmla="*/ 0 w 275"/>
              <a:gd name="T7" fmla="*/ 20 h 508"/>
              <a:gd name="T8" fmla="*/ 21 w 275"/>
              <a:gd name="T9" fmla="*/ 0 h 508"/>
              <a:gd name="T10" fmla="*/ 41 w 275"/>
              <a:gd name="T11" fmla="*/ 10 h 508"/>
              <a:gd name="T12" fmla="*/ 142 w 275"/>
              <a:gd name="T13" fmla="*/ 426 h 508"/>
              <a:gd name="T14" fmla="*/ 244 w 275"/>
              <a:gd name="T15" fmla="*/ 10 h 508"/>
              <a:gd name="T16" fmla="*/ 264 w 275"/>
              <a:gd name="T17" fmla="*/ 0 h 508"/>
              <a:gd name="T18" fmla="*/ 274 w 275"/>
              <a:gd name="T19" fmla="*/ 20 h 508"/>
              <a:gd name="T20" fmla="*/ 162 w 275"/>
              <a:gd name="T21" fmla="*/ 497 h 508"/>
              <a:gd name="T22" fmla="*/ 142 w 275"/>
              <a:gd name="T23" fmla="*/ 50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" h="508">
                <a:moveTo>
                  <a:pt x="142" y="507"/>
                </a:moveTo>
                <a:lnTo>
                  <a:pt x="142" y="507"/>
                </a:lnTo>
                <a:cubicBezTo>
                  <a:pt x="132" y="507"/>
                  <a:pt x="122" y="507"/>
                  <a:pt x="122" y="49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31" y="0"/>
                  <a:pt x="41" y="0"/>
                  <a:pt x="41" y="10"/>
                </a:cubicBezTo>
                <a:cubicBezTo>
                  <a:pt x="142" y="426"/>
                  <a:pt x="142" y="426"/>
                  <a:pt x="142" y="426"/>
                </a:cubicBezTo>
                <a:cubicBezTo>
                  <a:pt x="244" y="10"/>
                  <a:pt x="244" y="10"/>
                  <a:pt x="244" y="10"/>
                </a:cubicBezTo>
                <a:cubicBezTo>
                  <a:pt x="244" y="0"/>
                  <a:pt x="254" y="0"/>
                  <a:pt x="264" y="0"/>
                </a:cubicBezTo>
                <a:cubicBezTo>
                  <a:pt x="274" y="0"/>
                  <a:pt x="274" y="10"/>
                  <a:pt x="274" y="20"/>
                </a:cubicBezTo>
                <a:cubicBezTo>
                  <a:pt x="162" y="497"/>
                  <a:pt x="162" y="497"/>
                  <a:pt x="162" y="497"/>
                </a:cubicBezTo>
                <a:cubicBezTo>
                  <a:pt x="152" y="507"/>
                  <a:pt x="152" y="507"/>
                  <a:pt x="142" y="5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3">
            <a:extLst>
              <a:ext uri="{FF2B5EF4-FFF2-40B4-BE49-F238E27FC236}">
                <a16:creationId xmlns:a16="http://schemas.microsoft.com/office/drawing/2014/main" id="{146A98CF-1A35-474E-87E5-981DADCB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915" y="6054503"/>
            <a:ext cx="671872" cy="39291"/>
          </a:xfrm>
          <a:custGeom>
            <a:avLst/>
            <a:gdLst>
              <a:gd name="T0" fmla="*/ 730 w 752"/>
              <a:gd name="T1" fmla="*/ 41 h 42"/>
              <a:gd name="T2" fmla="*/ 730 w 752"/>
              <a:gd name="T3" fmla="*/ 41 h 42"/>
              <a:gd name="T4" fmla="*/ 730 w 752"/>
              <a:gd name="T5" fmla="*/ 41 h 42"/>
              <a:gd name="T6" fmla="*/ 20 w 752"/>
              <a:gd name="T7" fmla="*/ 30 h 42"/>
              <a:gd name="T8" fmla="*/ 0 w 752"/>
              <a:gd name="T9" fmla="*/ 20 h 42"/>
              <a:gd name="T10" fmla="*/ 20 w 752"/>
              <a:gd name="T11" fmla="*/ 0 h 42"/>
              <a:gd name="T12" fmla="*/ 20 w 752"/>
              <a:gd name="T13" fmla="*/ 0 h 42"/>
              <a:gd name="T14" fmla="*/ 730 w 752"/>
              <a:gd name="T15" fmla="*/ 0 h 42"/>
              <a:gd name="T16" fmla="*/ 751 w 752"/>
              <a:gd name="T17" fmla="*/ 20 h 42"/>
              <a:gd name="T18" fmla="*/ 730 w 752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2" h="42">
                <a:moveTo>
                  <a:pt x="730" y="41"/>
                </a:moveTo>
                <a:lnTo>
                  <a:pt x="730" y="41"/>
                </a:lnTo>
                <a:lnTo>
                  <a:pt x="730" y="41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730" y="0"/>
                  <a:pt x="730" y="0"/>
                  <a:pt x="730" y="0"/>
                </a:cubicBezTo>
                <a:cubicBezTo>
                  <a:pt x="740" y="0"/>
                  <a:pt x="751" y="10"/>
                  <a:pt x="751" y="20"/>
                </a:cubicBezTo>
                <a:cubicBezTo>
                  <a:pt x="751" y="30"/>
                  <a:pt x="740" y="41"/>
                  <a:pt x="73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4">
            <a:extLst>
              <a:ext uri="{FF2B5EF4-FFF2-40B4-BE49-F238E27FC236}">
                <a16:creationId xmlns:a16="http://schemas.microsoft.com/office/drawing/2014/main" id="{6C44CEC0-CF54-7949-AE20-F1171D46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09" y="11115158"/>
            <a:ext cx="624725" cy="734739"/>
          </a:xfrm>
          <a:custGeom>
            <a:avLst/>
            <a:gdLst>
              <a:gd name="T0" fmla="*/ 669 w 701"/>
              <a:gd name="T1" fmla="*/ 822 h 823"/>
              <a:gd name="T2" fmla="*/ 669 w 701"/>
              <a:gd name="T3" fmla="*/ 822 h 823"/>
              <a:gd name="T4" fmla="*/ 30 w 701"/>
              <a:gd name="T5" fmla="*/ 822 h 823"/>
              <a:gd name="T6" fmla="*/ 0 w 701"/>
              <a:gd name="T7" fmla="*/ 791 h 823"/>
              <a:gd name="T8" fmla="*/ 0 w 701"/>
              <a:gd name="T9" fmla="*/ 30 h 823"/>
              <a:gd name="T10" fmla="*/ 30 w 701"/>
              <a:gd name="T11" fmla="*/ 0 h 823"/>
              <a:gd name="T12" fmla="*/ 152 w 701"/>
              <a:gd name="T13" fmla="*/ 0 h 823"/>
              <a:gd name="T14" fmla="*/ 172 w 701"/>
              <a:gd name="T15" fmla="*/ 20 h 823"/>
              <a:gd name="T16" fmla="*/ 152 w 701"/>
              <a:gd name="T17" fmla="*/ 40 h 823"/>
              <a:gd name="T18" fmla="*/ 40 w 701"/>
              <a:gd name="T19" fmla="*/ 40 h 823"/>
              <a:gd name="T20" fmla="*/ 40 w 701"/>
              <a:gd name="T21" fmla="*/ 791 h 823"/>
              <a:gd name="T22" fmla="*/ 659 w 701"/>
              <a:gd name="T23" fmla="*/ 791 h 823"/>
              <a:gd name="T24" fmla="*/ 659 w 701"/>
              <a:gd name="T25" fmla="*/ 40 h 823"/>
              <a:gd name="T26" fmla="*/ 538 w 701"/>
              <a:gd name="T27" fmla="*/ 40 h 823"/>
              <a:gd name="T28" fmla="*/ 527 w 701"/>
              <a:gd name="T29" fmla="*/ 20 h 823"/>
              <a:gd name="T30" fmla="*/ 538 w 701"/>
              <a:gd name="T31" fmla="*/ 0 h 823"/>
              <a:gd name="T32" fmla="*/ 669 w 701"/>
              <a:gd name="T33" fmla="*/ 0 h 823"/>
              <a:gd name="T34" fmla="*/ 700 w 701"/>
              <a:gd name="T35" fmla="*/ 30 h 823"/>
              <a:gd name="T36" fmla="*/ 700 w 701"/>
              <a:gd name="T37" fmla="*/ 791 h 823"/>
              <a:gd name="T38" fmla="*/ 669 w 701"/>
              <a:gd name="T39" fmla="*/ 822 h 823"/>
              <a:gd name="T40" fmla="*/ 669 w 701"/>
              <a:gd name="T41" fmla="*/ 40 h 823"/>
              <a:gd name="T42" fmla="*/ 669 w 701"/>
              <a:gd name="T43" fmla="*/ 4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1" h="823">
                <a:moveTo>
                  <a:pt x="669" y="822"/>
                </a:moveTo>
                <a:lnTo>
                  <a:pt x="669" y="822"/>
                </a:lnTo>
                <a:cubicBezTo>
                  <a:pt x="30" y="822"/>
                  <a:pt x="30" y="822"/>
                  <a:pt x="30" y="822"/>
                </a:cubicBezTo>
                <a:cubicBezTo>
                  <a:pt x="10" y="822"/>
                  <a:pt x="0" y="811"/>
                  <a:pt x="0" y="7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2" y="0"/>
                  <a:pt x="172" y="10"/>
                  <a:pt x="172" y="20"/>
                </a:cubicBezTo>
                <a:cubicBezTo>
                  <a:pt x="172" y="30"/>
                  <a:pt x="162" y="40"/>
                  <a:pt x="15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791"/>
                  <a:pt x="40" y="791"/>
                  <a:pt x="40" y="791"/>
                </a:cubicBezTo>
                <a:cubicBezTo>
                  <a:pt x="659" y="791"/>
                  <a:pt x="659" y="791"/>
                  <a:pt x="659" y="791"/>
                </a:cubicBezTo>
                <a:cubicBezTo>
                  <a:pt x="659" y="40"/>
                  <a:pt x="659" y="40"/>
                  <a:pt x="659" y="40"/>
                </a:cubicBezTo>
                <a:cubicBezTo>
                  <a:pt x="538" y="40"/>
                  <a:pt x="538" y="40"/>
                  <a:pt x="538" y="40"/>
                </a:cubicBezTo>
                <a:cubicBezTo>
                  <a:pt x="527" y="40"/>
                  <a:pt x="527" y="30"/>
                  <a:pt x="527" y="20"/>
                </a:cubicBezTo>
                <a:cubicBezTo>
                  <a:pt x="527" y="10"/>
                  <a:pt x="527" y="0"/>
                  <a:pt x="538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80" y="0"/>
                  <a:pt x="700" y="10"/>
                  <a:pt x="700" y="30"/>
                </a:cubicBezTo>
                <a:cubicBezTo>
                  <a:pt x="700" y="791"/>
                  <a:pt x="700" y="791"/>
                  <a:pt x="700" y="791"/>
                </a:cubicBezTo>
                <a:cubicBezTo>
                  <a:pt x="700" y="811"/>
                  <a:pt x="680" y="822"/>
                  <a:pt x="669" y="822"/>
                </a:cubicBezTo>
                <a:close/>
                <a:moveTo>
                  <a:pt x="669" y="40"/>
                </a:moveTo>
                <a:lnTo>
                  <a:pt x="669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65">
            <a:extLst>
              <a:ext uri="{FF2B5EF4-FFF2-40B4-BE49-F238E27FC236}">
                <a16:creationId xmlns:a16="http://schemas.microsoft.com/office/drawing/2014/main" id="{93926C26-9A52-7942-8DD3-508504D9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282" y="11288038"/>
            <a:ext cx="117872" cy="125731"/>
          </a:xfrm>
          <a:custGeom>
            <a:avLst/>
            <a:gdLst>
              <a:gd name="T0" fmla="*/ 111 w 133"/>
              <a:gd name="T1" fmla="*/ 142 h 143"/>
              <a:gd name="T2" fmla="*/ 111 w 133"/>
              <a:gd name="T3" fmla="*/ 142 h 143"/>
              <a:gd name="T4" fmla="*/ 20 w 133"/>
              <a:gd name="T5" fmla="*/ 142 h 143"/>
              <a:gd name="T6" fmla="*/ 0 w 133"/>
              <a:gd name="T7" fmla="*/ 121 h 143"/>
              <a:gd name="T8" fmla="*/ 0 w 133"/>
              <a:gd name="T9" fmla="*/ 20 h 143"/>
              <a:gd name="T10" fmla="*/ 20 w 133"/>
              <a:gd name="T11" fmla="*/ 0 h 143"/>
              <a:gd name="T12" fmla="*/ 111 w 133"/>
              <a:gd name="T13" fmla="*/ 0 h 143"/>
              <a:gd name="T14" fmla="*/ 132 w 133"/>
              <a:gd name="T15" fmla="*/ 20 h 143"/>
              <a:gd name="T16" fmla="*/ 132 w 133"/>
              <a:gd name="T17" fmla="*/ 121 h 143"/>
              <a:gd name="T18" fmla="*/ 111 w 133"/>
              <a:gd name="T19" fmla="*/ 142 h 143"/>
              <a:gd name="T20" fmla="*/ 40 w 133"/>
              <a:gd name="T21" fmla="*/ 101 h 143"/>
              <a:gd name="T22" fmla="*/ 40 w 133"/>
              <a:gd name="T23" fmla="*/ 101 h 143"/>
              <a:gd name="T24" fmla="*/ 101 w 133"/>
              <a:gd name="T25" fmla="*/ 101 h 143"/>
              <a:gd name="T26" fmla="*/ 101 w 133"/>
              <a:gd name="T27" fmla="*/ 40 h 143"/>
              <a:gd name="T28" fmla="*/ 40 w 133"/>
              <a:gd name="T29" fmla="*/ 40 h 143"/>
              <a:gd name="T30" fmla="*/ 40 w 133"/>
              <a:gd name="T31" fmla="*/ 10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43">
                <a:moveTo>
                  <a:pt x="111" y="142"/>
                </a:moveTo>
                <a:lnTo>
                  <a:pt x="111" y="142"/>
                </a:lnTo>
                <a:cubicBezTo>
                  <a:pt x="20" y="142"/>
                  <a:pt x="20" y="142"/>
                  <a:pt x="20" y="142"/>
                </a:cubicBezTo>
                <a:cubicBezTo>
                  <a:pt x="10" y="142"/>
                  <a:pt x="0" y="132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2" y="0"/>
                  <a:pt x="132" y="10"/>
                  <a:pt x="132" y="20"/>
                </a:cubicBezTo>
                <a:cubicBezTo>
                  <a:pt x="132" y="121"/>
                  <a:pt x="132" y="121"/>
                  <a:pt x="132" y="121"/>
                </a:cubicBezTo>
                <a:cubicBezTo>
                  <a:pt x="132" y="132"/>
                  <a:pt x="132" y="142"/>
                  <a:pt x="111" y="142"/>
                </a:cubicBezTo>
                <a:close/>
                <a:moveTo>
                  <a:pt x="40" y="101"/>
                </a:moveTo>
                <a:lnTo>
                  <a:pt x="40" y="101"/>
                </a:lnTo>
                <a:cubicBezTo>
                  <a:pt x="101" y="101"/>
                  <a:pt x="101" y="101"/>
                  <a:pt x="101" y="10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6">
            <a:extLst>
              <a:ext uri="{FF2B5EF4-FFF2-40B4-BE49-F238E27FC236}">
                <a16:creationId xmlns:a16="http://schemas.microsoft.com/office/drawing/2014/main" id="{344DC747-7D14-574D-B601-E1E0EBA6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282" y="11460917"/>
            <a:ext cx="117872" cy="125731"/>
          </a:xfrm>
          <a:custGeom>
            <a:avLst/>
            <a:gdLst>
              <a:gd name="T0" fmla="*/ 111 w 133"/>
              <a:gd name="T1" fmla="*/ 141 h 142"/>
              <a:gd name="T2" fmla="*/ 111 w 133"/>
              <a:gd name="T3" fmla="*/ 141 h 142"/>
              <a:gd name="T4" fmla="*/ 20 w 133"/>
              <a:gd name="T5" fmla="*/ 141 h 142"/>
              <a:gd name="T6" fmla="*/ 0 w 133"/>
              <a:gd name="T7" fmla="*/ 121 h 142"/>
              <a:gd name="T8" fmla="*/ 0 w 133"/>
              <a:gd name="T9" fmla="*/ 20 h 142"/>
              <a:gd name="T10" fmla="*/ 20 w 133"/>
              <a:gd name="T11" fmla="*/ 0 h 142"/>
              <a:gd name="T12" fmla="*/ 111 w 133"/>
              <a:gd name="T13" fmla="*/ 0 h 142"/>
              <a:gd name="T14" fmla="*/ 132 w 133"/>
              <a:gd name="T15" fmla="*/ 20 h 142"/>
              <a:gd name="T16" fmla="*/ 132 w 133"/>
              <a:gd name="T17" fmla="*/ 121 h 142"/>
              <a:gd name="T18" fmla="*/ 111 w 133"/>
              <a:gd name="T19" fmla="*/ 141 h 142"/>
              <a:gd name="T20" fmla="*/ 40 w 133"/>
              <a:gd name="T21" fmla="*/ 101 h 142"/>
              <a:gd name="T22" fmla="*/ 40 w 133"/>
              <a:gd name="T23" fmla="*/ 101 h 142"/>
              <a:gd name="T24" fmla="*/ 101 w 133"/>
              <a:gd name="T25" fmla="*/ 101 h 142"/>
              <a:gd name="T26" fmla="*/ 101 w 133"/>
              <a:gd name="T27" fmla="*/ 40 h 142"/>
              <a:gd name="T28" fmla="*/ 40 w 133"/>
              <a:gd name="T29" fmla="*/ 40 h 142"/>
              <a:gd name="T30" fmla="*/ 40 w 133"/>
              <a:gd name="T31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42">
                <a:moveTo>
                  <a:pt x="111" y="141"/>
                </a:moveTo>
                <a:lnTo>
                  <a:pt x="111" y="141"/>
                </a:lnTo>
                <a:cubicBezTo>
                  <a:pt x="20" y="141"/>
                  <a:pt x="20" y="141"/>
                  <a:pt x="20" y="141"/>
                </a:cubicBezTo>
                <a:cubicBezTo>
                  <a:pt x="10" y="141"/>
                  <a:pt x="0" y="131"/>
                  <a:pt x="0" y="1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2" y="0"/>
                  <a:pt x="132" y="10"/>
                  <a:pt x="132" y="20"/>
                </a:cubicBezTo>
                <a:cubicBezTo>
                  <a:pt x="132" y="121"/>
                  <a:pt x="132" y="121"/>
                  <a:pt x="132" y="121"/>
                </a:cubicBezTo>
                <a:cubicBezTo>
                  <a:pt x="132" y="131"/>
                  <a:pt x="132" y="141"/>
                  <a:pt x="111" y="141"/>
                </a:cubicBezTo>
                <a:close/>
                <a:moveTo>
                  <a:pt x="40" y="101"/>
                </a:moveTo>
                <a:lnTo>
                  <a:pt x="40" y="101"/>
                </a:lnTo>
                <a:cubicBezTo>
                  <a:pt x="101" y="101"/>
                  <a:pt x="101" y="101"/>
                  <a:pt x="101" y="10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7">
            <a:extLst>
              <a:ext uri="{FF2B5EF4-FFF2-40B4-BE49-F238E27FC236}">
                <a16:creationId xmlns:a16="http://schemas.microsoft.com/office/drawing/2014/main" id="{769F9B59-6043-6F40-9F32-A057BEF0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282" y="11637727"/>
            <a:ext cx="117872" cy="117872"/>
          </a:xfrm>
          <a:custGeom>
            <a:avLst/>
            <a:gdLst>
              <a:gd name="T0" fmla="*/ 111 w 133"/>
              <a:gd name="T1" fmla="*/ 132 h 133"/>
              <a:gd name="T2" fmla="*/ 111 w 133"/>
              <a:gd name="T3" fmla="*/ 132 h 133"/>
              <a:gd name="T4" fmla="*/ 20 w 133"/>
              <a:gd name="T5" fmla="*/ 132 h 133"/>
              <a:gd name="T6" fmla="*/ 0 w 133"/>
              <a:gd name="T7" fmla="*/ 112 h 133"/>
              <a:gd name="T8" fmla="*/ 0 w 133"/>
              <a:gd name="T9" fmla="*/ 21 h 133"/>
              <a:gd name="T10" fmla="*/ 20 w 133"/>
              <a:gd name="T11" fmla="*/ 0 h 133"/>
              <a:gd name="T12" fmla="*/ 111 w 133"/>
              <a:gd name="T13" fmla="*/ 0 h 133"/>
              <a:gd name="T14" fmla="*/ 132 w 133"/>
              <a:gd name="T15" fmla="*/ 21 h 133"/>
              <a:gd name="T16" fmla="*/ 132 w 133"/>
              <a:gd name="T17" fmla="*/ 112 h 133"/>
              <a:gd name="T18" fmla="*/ 111 w 133"/>
              <a:gd name="T19" fmla="*/ 132 h 133"/>
              <a:gd name="T20" fmla="*/ 40 w 133"/>
              <a:gd name="T21" fmla="*/ 92 h 133"/>
              <a:gd name="T22" fmla="*/ 40 w 133"/>
              <a:gd name="T23" fmla="*/ 92 h 133"/>
              <a:gd name="T24" fmla="*/ 101 w 133"/>
              <a:gd name="T25" fmla="*/ 92 h 133"/>
              <a:gd name="T26" fmla="*/ 101 w 133"/>
              <a:gd name="T27" fmla="*/ 31 h 133"/>
              <a:gd name="T28" fmla="*/ 40 w 133"/>
              <a:gd name="T29" fmla="*/ 31 h 133"/>
              <a:gd name="T30" fmla="*/ 40 w 133"/>
              <a:gd name="T31" fmla="*/ 9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3">
                <a:moveTo>
                  <a:pt x="111" y="132"/>
                </a:moveTo>
                <a:lnTo>
                  <a:pt x="111" y="132"/>
                </a:lnTo>
                <a:cubicBezTo>
                  <a:pt x="20" y="132"/>
                  <a:pt x="20" y="132"/>
                  <a:pt x="20" y="132"/>
                </a:cubicBezTo>
                <a:cubicBezTo>
                  <a:pt x="10" y="132"/>
                  <a:pt x="0" y="122"/>
                  <a:pt x="0" y="11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2" y="0"/>
                  <a:pt x="132" y="11"/>
                  <a:pt x="132" y="2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22"/>
                  <a:pt x="132" y="132"/>
                  <a:pt x="111" y="132"/>
                </a:cubicBezTo>
                <a:close/>
                <a:moveTo>
                  <a:pt x="40" y="92"/>
                </a:moveTo>
                <a:lnTo>
                  <a:pt x="40" y="92"/>
                </a:lnTo>
                <a:cubicBezTo>
                  <a:pt x="101" y="92"/>
                  <a:pt x="101" y="92"/>
                  <a:pt x="101" y="92"/>
                </a:cubicBezTo>
                <a:cubicBezTo>
                  <a:pt x="101" y="31"/>
                  <a:pt x="101" y="31"/>
                  <a:pt x="101" y="31"/>
                </a:cubicBezTo>
                <a:cubicBezTo>
                  <a:pt x="40" y="31"/>
                  <a:pt x="40" y="31"/>
                  <a:pt x="40" y="31"/>
                </a:cubicBezTo>
                <a:lnTo>
                  <a:pt x="40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8">
            <a:extLst>
              <a:ext uri="{FF2B5EF4-FFF2-40B4-BE49-F238E27FC236}">
                <a16:creationId xmlns:a16="http://schemas.microsoft.com/office/drawing/2014/main" id="{AB30274F-11FD-234E-96A4-FA2122F0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233" y="11331259"/>
            <a:ext cx="208240" cy="39291"/>
          </a:xfrm>
          <a:custGeom>
            <a:avLst/>
            <a:gdLst>
              <a:gd name="T0" fmla="*/ 214 w 235"/>
              <a:gd name="T1" fmla="*/ 41 h 42"/>
              <a:gd name="T2" fmla="*/ 214 w 235"/>
              <a:gd name="T3" fmla="*/ 41 h 42"/>
              <a:gd name="T4" fmla="*/ 21 w 235"/>
              <a:gd name="T5" fmla="*/ 41 h 42"/>
              <a:gd name="T6" fmla="*/ 0 w 235"/>
              <a:gd name="T7" fmla="*/ 21 h 42"/>
              <a:gd name="T8" fmla="*/ 21 w 235"/>
              <a:gd name="T9" fmla="*/ 0 h 42"/>
              <a:gd name="T10" fmla="*/ 214 w 235"/>
              <a:gd name="T11" fmla="*/ 0 h 42"/>
              <a:gd name="T12" fmla="*/ 234 w 235"/>
              <a:gd name="T13" fmla="*/ 21 h 42"/>
              <a:gd name="T14" fmla="*/ 214 w 23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42">
                <a:moveTo>
                  <a:pt x="214" y="41"/>
                </a:moveTo>
                <a:lnTo>
                  <a:pt x="214" y="41"/>
                </a:lnTo>
                <a:cubicBezTo>
                  <a:pt x="21" y="41"/>
                  <a:pt x="21" y="41"/>
                  <a:pt x="21" y="41"/>
                </a:cubicBezTo>
                <a:cubicBezTo>
                  <a:pt x="11" y="41"/>
                  <a:pt x="0" y="31"/>
                  <a:pt x="0" y="21"/>
                </a:cubicBezTo>
                <a:cubicBezTo>
                  <a:pt x="0" y="10"/>
                  <a:pt x="11" y="0"/>
                  <a:pt x="21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4" y="0"/>
                  <a:pt x="234" y="10"/>
                  <a:pt x="234" y="21"/>
                </a:cubicBezTo>
                <a:cubicBezTo>
                  <a:pt x="234" y="31"/>
                  <a:pt x="234" y="41"/>
                  <a:pt x="21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9">
            <a:extLst>
              <a:ext uri="{FF2B5EF4-FFF2-40B4-BE49-F238E27FC236}">
                <a16:creationId xmlns:a16="http://schemas.microsoft.com/office/drawing/2014/main" id="{C07AC203-76C1-C947-8853-9F8E0608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233" y="11504139"/>
            <a:ext cx="208240" cy="39291"/>
          </a:xfrm>
          <a:custGeom>
            <a:avLst/>
            <a:gdLst>
              <a:gd name="T0" fmla="*/ 214 w 235"/>
              <a:gd name="T1" fmla="*/ 41 h 42"/>
              <a:gd name="T2" fmla="*/ 214 w 235"/>
              <a:gd name="T3" fmla="*/ 41 h 42"/>
              <a:gd name="T4" fmla="*/ 21 w 235"/>
              <a:gd name="T5" fmla="*/ 41 h 42"/>
              <a:gd name="T6" fmla="*/ 0 w 235"/>
              <a:gd name="T7" fmla="*/ 20 h 42"/>
              <a:gd name="T8" fmla="*/ 21 w 235"/>
              <a:gd name="T9" fmla="*/ 0 h 42"/>
              <a:gd name="T10" fmla="*/ 214 w 235"/>
              <a:gd name="T11" fmla="*/ 0 h 42"/>
              <a:gd name="T12" fmla="*/ 234 w 235"/>
              <a:gd name="T13" fmla="*/ 20 h 42"/>
              <a:gd name="T14" fmla="*/ 214 w 23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42">
                <a:moveTo>
                  <a:pt x="214" y="41"/>
                </a:moveTo>
                <a:lnTo>
                  <a:pt x="214" y="41"/>
                </a:lnTo>
                <a:cubicBezTo>
                  <a:pt x="21" y="41"/>
                  <a:pt x="21" y="41"/>
                  <a:pt x="21" y="41"/>
                </a:cubicBez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4" y="0"/>
                  <a:pt x="234" y="10"/>
                  <a:pt x="234" y="20"/>
                </a:cubicBezTo>
                <a:cubicBezTo>
                  <a:pt x="234" y="31"/>
                  <a:pt x="234" y="41"/>
                  <a:pt x="21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70">
            <a:extLst>
              <a:ext uri="{FF2B5EF4-FFF2-40B4-BE49-F238E27FC236}">
                <a16:creationId xmlns:a16="http://schemas.microsoft.com/office/drawing/2014/main" id="{D2FC8BC8-A70A-5B40-982C-CF3976C6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233" y="11684876"/>
            <a:ext cx="208240" cy="27502"/>
          </a:xfrm>
          <a:custGeom>
            <a:avLst/>
            <a:gdLst>
              <a:gd name="T0" fmla="*/ 214 w 235"/>
              <a:gd name="T1" fmla="*/ 31 h 32"/>
              <a:gd name="T2" fmla="*/ 214 w 235"/>
              <a:gd name="T3" fmla="*/ 31 h 32"/>
              <a:gd name="T4" fmla="*/ 21 w 235"/>
              <a:gd name="T5" fmla="*/ 31 h 32"/>
              <a:gd name="T6" fmla="*/ 0 w 235"/>
              <a:gd name="T7" fmla="*/ 10 h 32"/>
              <a:gd name="T8" fmla="*/ 21 w 235"/>
              <a:gd name="T9" fmla="*/ 0 h 32"/>
              <a:gd name="T10" fmla="*/ 214 w 235"/>
              <a:gd name="T11" fmla="*/ 0 h 32"/>
              <a:gd name="T12" fmla="*/ 234 w 235"/>
              <a:gd name="T13" fmla="*/ 10 h 32"/>
              <a:gd name="T14" fmla="*/ 214 w 235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32">
                <a:moveTo>
                  <a:pt x="214" y="31"/>
                </a:moveTo>
                <a:lnTo>
                  <a:pt x="214" y="31"/>
                </a:lnTo>
                <a:cubicBezTo>
                  <a:pt x="21" y="31"/>
                  <a:pt x="21" y="31"/>
                  <a:pt x="21" y="31"/>
                </a:cubicBezTo>
                <a:cubicBezTo>
                  <a:pt x="11" y="31"/>
                  <a:pt x="0" y="20"/>
                  <a:pt x="0" y="10"/>
                </a:cubicBezTo>
                <a:cubicBezTo>
                  <a:pt x="0" y="0"/>
                  <a:pt x="11" y="0"/>
                  <a:pt x="21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4" y="0"/>
                  <a:pt x="234" y="0"/>
                  <a:pt x="234" y="10"/>
                </a:cubicBezTo>
                <a:cubicBezTo>
                  <a:pt x="234" y="20"/>
                  <a:pt x="234" y="31"/>
                  <a:pt x="21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71">
            <a:extLst>
              <a:ext uri="{FF2B5EF4-FFF2-40B4-BE49-F238E27FC236}">
                <a16:creationId xmlns:a16="http://schemas.microsoft.com/office/drawing/2014/main" id="{56870089-5AC0-474E-885C-6BDB7B6D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03" y="11032649"/>
            <a:ext cx="290752" cy="192524"/>
          </a:xfrm>
          <a:custGeom>
            <a:avLst/>
            <a:gdLst>
              <a:gd name="T0" fmla="*/ 304 w 325"/>
              <a:gd name="T1" fmla="*/ 213 h 214"/>
              <a:gd name="T2" fmla="*/ 304 w 325"/>
              <a:gd name="T3" fmla="*/ 213 h 214"/>
              <a:gd name="T4" fmla="*/ 20 w 325"/>
              <a:gd name="T5" fmla="*/ 213 h 214"/>
              <a:gd name="T6" fmla="*/ 0 w 325"/>
              <a:gd name="T7" fmla="*/ 193 h 214"/>
              <a:gd name="T8" fmla="*/ 0 w 325"/>
              <a:gd name="T9" fmla="*/ 111 h 214"/>
              <a:gd name="T10" fmla="*/ 0 w 325"/>
              <a:gd name="T11" fmla="*/ 101 h 214"/>
              <a:gd name="T12" fmla="*/ 60 w 325"/>
              <a:gd name="T13" fmla="*/ 30 h 214"/>
              <a:gd name="T14" fmla="*/ 162 w 325"/>
              <a:gd name="T15" fmla="*/ 0 h 214"/>
              <a:gd name="T16" fmla="*/ 263 w 325"/>
              <a:gd name="T17" fmla="*/ 30 h 214"/>
              <a:gd name="T18" fmla="*/ 324 w 325"/>
              <a:gd name="T19" fmla="*/ 101 h 214"/>
              <a:gd name="T20" fmla="*/ 324 w 325"/>
              <a:gd name="T21" fmla="*/ 111 h 214"/>
              <a:gd name="T22" fmla="*/ 324 w 325"/>
              <a:gd name="T23" fmla="*/ 193 h 214"/>
              <a:gd name="T24" fmla="*/ 304 w 325"/>
              <a:gd name="T25" fmla="*/ 213 h 214"/>
              <a:gd name="T26" fmla="*/ 40 w 325"/>
              <a:gd name="T27" fmla="*/ 172 h 214"/>
              <a:gd name="T28" fmla="*/ 40 w 325"/>
              <a:gd name="T29" fmla="*/ 172 h 214"/>
              <a:gd name="T30" fmla="*/ 294 w 325"/>
              <a:gd name="T31" fmla="*/ 172 h 214"/>
              <a:gd name="T32" fmla="*/ 294 w 325"/>
              <a:gd name="T33" fmla="*/ 111 h 214"/>
              <a:gd name="T34" fmla="*/ 243 w 325"/>
              <a:gd name="T35" fmla="*/ 60 h 214"/>
              <a:gd name="T36" fmla="*/ 162 w 325"/>
              <a:gd name="T37" fmla="*/ 30 h 214"/>
              <a:gd name="T38" fmla="*/ 81 w 325"/>
              <a:gd name="T39" fmla="*/ 60 h 214"/>
              <a:gd name="T40" fmla="*/ 40 w 325"/>
              <a:gd name="T41" fmla="*/ 111 h 214"/>
              <a:gd name="T42" fmla="*/ 40 w 325"/>
              <a:gd name="T43" fmla="*/ 17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5" h="214">
                <a:moveTo>
                  <a:pt x="304" y="213"/>
                </a:moveTo>
                <a:lnTo>
                  <a:pt x="304" y="213"/>
                </a:lnTo>
                <a:cubicBezTo>
                  <a:pt x="20" y="213"/>
                  <a:pt x="20" y="213"/>
                  <a:pt x="20" y="213"/>
                </a:cubicBezTo>
                <a:cubicBezTo>
                  <a:pt x="10" y="213"/>
                  <a:pt x="0" y="203"/>
                  <a:pt x="0" y="193"/>
                </a:cubicBezTo>
                <a:cubicBezTo>
                  <a:pt x="0" y="111"/>
                  <a:pt x="0" y="111"/>
                  <a:pt x="0" y="111"/>
                </a:cubicBezTo>
                <a:lnTo>
                  <a:pt x="0" y="101"/>
                </a:lnTo>
                <a:cubicBezTo>
                  <a:pt x="10" y="71"/>
                  <a:pt x="40" y="40"/>
                  <a:pt x="60" y="30"/>
                </a:cubicBezTo>
                <a:cubicBezTo>
                  <a:pt x="91" y="10"/>
                  <a:pt x="131" y="0"/>
                  <a:pt x="162" y="0"/>
                </a:cubicBezTo>
                <a:cubicBezTo>
                  <a:pt x="202" y="0"/>
                  <a:pt x="233" y="10"/>
                  <a:pt x="263" y="30"/>
                </a:cubicBezTo>
                <a:cubicBezTo>
                  <a:pt x="294" y="40"/>
                  <a:pt x="314" y="71"/>
                  <a:pt x="324" y="101"/>
                </a:cubicBezTo>
                <a:lnTo>
                  <a:pt x="324" y="111"/>
                </a:lnTo>
                <a:cubicBezTo>
                  <a:pt x="324" y="193"/>
                  <a:pt x="324" y="193"/>
                  <a:pt x="324" y="193"/>
                </a:cubicBezTo>
                <a:cubicBezTo>
                  <a:pt x="324" y="203"/>
                  <a:pt x="314" y="213"/>
                  <a:pt x="304" y="213"/>
                </a:cubicBezTo>
                <a:close/>
                <a:moveTo>
                  <a:pt x="40" y="172"/>
                </a:moveTo>
                <a:lnTo>
                  <a:pt x="40" y="172"/>
                </a:lnTo>
                <a:cubicBezTo>
                  <a:pt x="294" y="172"/>
                  <a:pt x="294" y="172"/>
                  <a:pt x="294" y="172"/>
                </a:cubicBezTo>
                <a:cubicBezTo>
                  <a:pt x="294" y="111"/>
                  <a:pt x="294" y="111"/>
                  <a:pt x="294" y="111"/>
                </a:cubicBezTo>
                <a:cubicBezTo>
                  <a:pt x="284" y="91"/>
                  <a:pt x="263" y="71"/>
                  <a:pt x="243" y="60"/>
                </a:cubicBezTo>
                <a:cubicBezTo>
                  <a:pt x="223" y="40"/>
                  <a:pt x="192" y="30"/>
                  <a:pt x="162" y="30"/>
                </a:cubicBezTo>
                <a:cubicBezTo>
                  <a:pt x="131" y="30"/>
                  <a:pt x="111" y="40"/>
                  <a:pt x="81" y="60"/>
                </a:cubicBezTo>
                <a:cubicBezTo>
                  <a:pt x="60" y="71"/>
                  <a:pt x="50" y="91"/>
                  <a:pt x="40" y="111"/>
                </a:cubicBezTo>
                <a:lnTo>
                  <a:pt x="40" y="1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2">
            <a:extLst>
              <a:ext uri="{FF2B5EF4-FFF2-40B4-BE49-F238E27FC236}">
                <a16:creationId xmlns:a16="http://schemas.microsoft.com/office/drawing/2014/main" id="{97631BDE-D6D8-374C-B501-97A0FD68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731" y="11150521"/>
            <a:ext cx="110014" cy="282894"/>
          </a:xfrm>
          <a:custGeom>
            <a:avLst/>
            <a:gdLst>
              <a:gd name="T0" fmla="*/ 10 w 123"/>
              <a:gd name="T1" fmla="*/ 315 h 316"/>
              <a:gd name="T2" fmla="*/ 10 w 123"/>
              <a:gd name="T3" fmla="*/ 315 h 316"/>
              <a:gd name="T4" fmla="*/ 10 w 123"/>
              <a:gd name="T5" fmla="*/ 315 h 316"/>
              <a:gd name="T6" fmla="*/ 0 w 123"/>
              <a:gd name="T7" fmla="*/ 305 h 316"/>
              <a:gd name="T8" fmla="*/ 0 w 123"/>
              <a:gd name="T9" fmla="*/ 112 h 316"/>
              <a:gd name="T10" fmla="*/ 30 w 123"/>
              <a:gd name="T11" fmla="*/ 31 h 316"/>
              <a:gd name="T12" fmla="*/ 112 w 123"/>
              <a:gd name="T13" fmla="*/ 0 h 316"/>
              <a:gd name="T14" fmla="*/ 112 w 123"/>
              <a:gd name="T15" fmla="*/ 0 h 316"/>
              <a:gd name="T16" fmla="*/ 122 w 123"/>
              <a:gd name="T17" fmla="*/ 11 h 316"/>
              <a:gd name="T18" fmla="*/ 112 w 123"/>
              <a:gd name="T19" fmla="*/ 21 h 316"/>
              <a:gd name="T20" fmla="*/ 51 w 123"/>
              <a:gd name="T21" fmla="*/ 51 h 316"/>
              <a:gd name="T22" fmla="*/ 20 w 123"/>
              <a:gd name="T23" fmla="*/ 112 h 316"/>
              <a:gd name="T24" fmla="*/ 20 w 123"/>
              <a:gd name="T25" fmla="*/ 112 h 316"/>
              <a:gd name="T26" fmla="*/ 20 w 123"/>
              <a:gd name="T27" fmla="*/ 305 h 316"/>
              <a:gd name="T28" fmla="*/ 10 w 123"/>
              <a:gd name="T2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316">
                <a:moveTo>
                  <a:pt x="10" y="315"/>
                </a:moveTo>
                <a:lnTo>
                  <a:pt x="10" y="315"/>
                </a:lnTo>
                <a:lnTo>
                  <a:pt x="10" y="315"/>
                </a:lnTo>
                <a:cubicBezTo>
                  <a:pt x="10" y="315"/>
                  <a:pt x="0" y="315"/>
                  <a:pt x="0" y="305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2"/>
                  <a:pt x="0" y="62"/>
                  <a:pt x="30" y="31"/>
                </a:cubicBezTo>
                <a:cubicBezTo>
                  <a:pt x="51" y="11"/>
                  <a:pt x="71" y="0"/>
                  <a:pt x="112" y="0"/>
                </a:cubicBezTo>
                <a:lnTo>
                  <a:pt x="112" y="0"/>
                </a:lnTo>
                <a:lnTo>
                  <a:pt x="122" y="11"/>
                </a:lnTo>
                <a:cubicBezTo>
                  <a:pt x="122" y="21"/>
                  <a:pt x="112" y="21"/>
                  <a:pt x="112" y="21"/>
                </a:cubicBezTo>
                <a:cubicBezTo>
                  <a:pt x="81" y="21"/>
                  <a:pt x="61" y="31"/>
                  <a:pt x="51" y="51"/>
                </a:cubicBezTo>
                <a:cubicBezTo>
                  <a:pt x="20" y="72"/>
                  <a:pt x="20" y="112"/>
                  <a:pt x="20" y="112"/>
                </a:cubicBezTo>
                <a:lnTo>
                  <a:pt x="20" y="112"/>
                </a:lnTo>
                <a:cubicBezTo>
                  <a:pt x="20" y="305"/>
                  <a:pt x="20" y="305"/>
                  <a:pt x="20" y="305"/>
                </a:cubicBezTo>
                <a:cubicBezTo>
                  <a:pt x="20" y="315"/>
                  <a:pt x="20" y="315"/>
                  <a:pt x="10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3">
            <a:extLst>
              <a:ext uri="{FF2B5EF4-FFF2-40B4-BE49-F238E27FC236}">
                <a16:creationId xmlns:a16="http://schemas.microsoft.com/office/drawing/2014/main" id="{6597A92C-3910-B24D-8C92-F00E420A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40" y="11225173"/>
            <a:ext cx="188596" cy="125731"/>
          </a:xfrm>
          <a:custGeom>
            <a:avLst/>
            <a:gdLst>
              <a:gd name="T0" fmla="*/ 192 w 213"/>
              <a:gd name="T1" fmla="*/ 142 h 143"/>
              <a:gd name="T2" fmla="*/ 192 w 213"/>
              <a:gd name="T3" fmla="*/ 142 h 143"/>
              <a:gd name="T4" fmla="*/ 192 w 213"/>
              <a:gd name="T5" fmla="*/ 142 h 143"/>
              <a:gd name="T6" fmla="*/ 182 w 213"/>
              <a:gd name="T7" fmla="*/ 131 h 143"/>
              <a:gd name="T8" fmla="*/ 182 w 213"/>
              <a:gd name="T9" fmla="*/ 131 h 143"/>
              <a:gd name="T10" fmla="*/ 162 w 213"/>
              <a:gd name="T11" fmla="*/ 60 h 143"/>
              <a:gd name="T12" fmla="*/ 101 w 213"/>
              <a:gd name="T13" fmla="*/ 40 h 143"/>
              <a:gd name="T14" fmla="*/ 101 w 213"/>
              <a:gd name="T15" fmla="*/ 40 h 143"/>
              <a:gd name="T16" fmla="*/ 10 w 213"/>
              <a:gd name="T17" fmla="*/ 30 h 143"/>
              <a:gd name="T18" fmla="*/ 0 w 213"/>
              <a:gd name="T19" fmla="*/ 20 h 143"/>
              <a:gd name="T20" fmla="*/ 10 w 213"/>
              <a:gd name="T21" fmla="*/ 10 h 143"/>
              <a:gd name="T22" fmla="*/ 101 w 213"/>
              <a:gd name="T23" fmla="*/ 20 h 143"/>
              <a:gd name="T24" fmla="*/ 182 w 213"/>
              <a:gd name="T25" fmla="*/ 50 h 143"/>
              <a:gd name="T26" fmla="*/ 212 w 213"/>
              <a:gd name="T27" fmla="*/ 131 h 143"/>
              <a:gd name="T28" fmla="*/ 192 w 213"/>
              <a:gd name="T2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43">
                <a:moveTo>
                  <a:pt x="192" y="142"/>
                </a:moveTo>
                <a:lnTo>
                  <a:pt x="192" y="142"/>
                </a:lnTo>
                <a:lnTo>
                  <a:pt x="192" y="142"/>
                </a:lnTo>
                <a:cubicBezTo>
                  <a:pt x="192" y="142"/>
                  <a:pt x="182" y="142"/>
                  <a:pt x="182" y="131"/>
                </a:cubicBezTo>
                <a:lnTo>
                  <a:pt x="182" y="131"/>
                </a:lnTo>
                <a:cubicBezTo>
                  <a:pt x="182" y="131"/>
                  <a:pt x="182" y="91"/>
                  <a:pt x="162" y="60"/>
                </a:cubicBezTo>
                <a:cubicBezTo>
                  <a:pt x="141" y="50"/>
                  <a:pt x="121" y="40"/>
                  <a:pt x="101" y="40"/>
                </a:cubicBezTo>
                <a:lnTo>
                  <a:pt x="101" y="40"/>
                </a:lnTo>
                <a:cubicBezTo>
                  <a:pt x="81" y="40"/>
                  <a:pt x="40" y="30"/>
                  <a:pt x="1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20"/>
                  <a:pt x="0" y="10"/>
                  <a:pt x="10" y="10"/>
                </a:cubicBezTo>
                <a:cubicBezTo>
                  <a:pt x="40" y="0"/>
                  <a:pt x="91" y="10"/>
                  <a:pt x="101" y="20"/>
                </a:cubicBezTo>
                <a:cubicBezTo>
                  <a:pt x="131" y="20"/>
                  <a:pt x="162" y="30"/>
                  <a:pt x="182" y="50"/>
                </a:cubicBezTo>
                <a:cubicBezTo>
                  <a:pt x="212" y="81"/>
                  <a:pt x="212" y="131"/>
                  <a:pt x="212" y="131"/>
                </a:cubicBezTo>
                <a:cubicBezTo>
                  <a:pt x="202" y="142"/>
                  <a:pt x="202" y="142"/>
                  <a:pt x="192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4">
            <a:extLst>
              <a:ext uri="{FF2B5EF4-FFF2-40B4-BE49-F238E27FC236}">
                <a16:creationId xmlns:a16="http://schemas.microsoft.com/office/drawing/2014/main" id="{7FBDC58F-55A1-E24E-9E20-D4C4B109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243" y="11087656"/>
            <a:ext cx="282894" cy="153233"/>
          </a:xfrm>
          <a:custGeom>
            <a:avLst/>
            <a:gdLst>
              <a:gd name="T0" fmla="*/ 92 w 316"/>
              <a:gd name="T1" fmla="*/ 173 h 174"/>
              <a:gd name="T2" fmla="*/ 92 w 316"/>
              <a:gd name="T3" fmla="*/ 173 h 174"/>
              <a:gd name="T4" fmla="*/ 71 w 316"/>
              <a:gd name="T5" fmla="*/ 163 h 174"/>
              <a:gd name="T6" fmla="*/ 11 w 316"/>
              <a:gd name="T7" fmla="*/ 82 h 174"/>
              <a:gd name="T8" fmla="*/ 81 w 316"/>
              <a:gd name="T9" fmla="*/ 0 h 174"/>
              <a:gd name="T10" fmla="*/ 224 w 316"/>
              <a:gd name="T11" fmla="*/ 21 h 174"/>
              <a:gd name="T12" fmla="*/ 315 w 316"/>
              <a:gd name="T13" fmla="*/ 82 h 174"/>
              <a:gd name="T14" fmla="*/ 315 w 316"/>
              <a:gd name="T15" fmla="*/ 102 h 174"/>
              <a:gd name="T16" fmla="*/ 305 w 316"/>
              <a:gd name="T17" fmla="*/ 102 h 174"/>
              <a:gd name="T18" fmla="*/ 183 w 316"/>
              <a:gd name="T19" fmla="*/ 122 h 174"/>
              <a:gd name="T20" fmla="*/ 173 w 316"/>
              <a:gd name="T21" fmla="*/ 133 h 174"/>
              <a:gd name="T22" fmla="*/ 112 w 316"/>
              <a:gd name="T23" fmla="*/ 163 h 174"/>
              <a:gd name="T24" fmla="*/ 92 w 316"/>
              <a:gd name="T25" fmla="*/ 173 h 174"/>
              <a:gd name="T26" fmla="*/ 122 w 316"/>
              <a:gd name="T27" fmla="*/ 31 h 174"/>
              <a:gd name="T28" fmla="*/ 122 w 316"/>
              <a:gd name="T29" fmla="*/ 31 h 174"/>
              <a:gd name="T30" fmla="*/ 92 w 316"/>
              <a:gd name="T31" fmla="*/ 31 h 174"/>
              <a:gd name="T32" fmla="*/ 81 w 316"/>
              <a:gd name="T33" fmla="*/ 31 h 174"/>
              <a:gd name="T34" fmla="*/ 31 w 316"/>
              <a:gd name="T35" fmla="*/ 82 h 174"/>
              <a:gd name="T36" fmla="*/ 71 w 316"/>
              <a:gd name="T37" fmla="*/ 143 h 174"/>
              <a:gd name="T38" fmla="*/ 71 w 316"/>
              <a:gd name="T39" fmla="*/ 143 h 174"/>
              <a:gd name="T40" fmla="*/ 112 w 316"/>
              <a:gd name="T41" fmla="*/ 143 h 174"/>
              <a:gd name="T42" fmla="*/ 152 w 316"/>
              <a:gd name="T43" fmla="*/ 112 h 174"/>
              <a:gd name="T44" fmla="*/ 163 w 316"/>
              <a:gd name="T45" fmla="*/ 102 h 174"/>
              <a:gd name="T46" fmla="*/ 264 w 316"/>
              <a:gd name="T47" fmla="*/ 71 h 174"/>
              <a:gd name="T48" fmla="*/ 213 w 316"/>
              <a:gd name="T49" fmla="*/ 41 h 174"/>
              <a:gd name="T50" fmla="*/ 122 w 316"/>
              <a:gd name="T51" fmla="*/ 31 h 174"/>
              <a:gd name="T52" fmla="*/ 81 w 316"/>
              <a:gd name="T53" fmla="*/ 21 h 174"/>
              <a:gd name="T54" fmla="*/ 81 w 316"/>
              <a:gd name="T55" fmla="*/ 2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6" h="174">
                <a:moveTo>
                  <a:pt x="92" y="173"/>
                </a:moveTo>
                <a:lnTo>
                  <a:pt x="92" y="173"/>
                </a:lnTo>
                <a:cubicBezTo>
                  <a:pt x="92" y="173"/>
                  <a:pt x="81" y="163"/>
                  <a:pt x="71" y="163"/>
                </a:cubicBezTo>
                <a:cubicBezTo>
                  <a:pt x="31" y="153"/>
                  <a:pt x="0" y="122"/>
                  <a:pt x="11" y="82"/>
                </a:cubicBezTo>
                <a:cubicBezTo>
                  <a:pt x="11" y="41"/>
                  <a:pt x="41" y="11"/>
                  <a:pt x="81" y="0"/>
                </a:cubicBezTo>
                <a:cubicBezTo>
                  <a:pt x="112" y="0"/>
                  <a:pt x="163" y="0"/>
                  <a:pt x="224" y="21"/>
                </a:cubicBezTo>
                <a:cubicBezTo>
                  <a:pt x="254" y="31"/>
                  <a:pt x="284" y="61"/>
                  <a:pt x="315" y="82"/>
                </a:cubicBezTo>
                <a:cubicBezTo>
                  <a:pt x="315" y="92"/>
                  <a:pt x="315" y="92"/>
                  <a:pt x="315" y="102"/>
                </a:cubicBezTo>
                <a:lnTo>
                  <a:pt x="305" y="102"/>
                </a:lnTo>
                <a:cubicBezTo>
                  <a:pt x="244" y="92"/>
                  <a:pt x="203" y="102"/>
                  <a:pt x="183" y="122"/>
                </a:cubicBezTo>
                <a:cubicBezTo>
                  <a:pt x="183" y="122"/>
                  <a:pt x="173" y="122"/>
                  <a:pt x="173" y="133"/>
                </a:cubicBezTo>
                <a:cubicBezTo>
                  <a:pt x="152" y="143"/>
                  <a:pt x="142" y="163"/>
                  <a:pt x="112" y="163"/>
                </a:cubicBezTo>
                <a:cubicBezTo>
                  <a:pt x="112" y="173"/>
                  <a:pt x="102" y="173"/>
                  <a:pt x="92" y="173"/>
                </a:cubicBezTo>
                <a:close/>
                <a:moveTo>
                  <a:pt x="122" y="31"/>
                </a:moveTo>
                <a:lnTo>
                  <a:pt x="122" y="31"/>
                </a:lnTo>
                <a:cubicBezTo>
                  <a:pt x="112" y="31"/>
                  <a:pt x="102" y="31"/>
                  <a:pt x="92" y="31"/>
                </a:cubicBezTo>
                <a:lnTo>
                  <a:pt x="81" y="31"/>
                </a:lnTo>
                <a:cubicBezTo>
                  <a:pt x="51" y="31"/>
                  <a:pt x="31" y="51"/>
                  <a:pt x="31" y="82"/>
                </a:cubicBezTo>
                <a:cubicBezTo>
                  <a:pt x="31" y="112"/>
                  <a:pt x="51" y="133"/>
                  <a:pt x="71" y="143"/>
                </a:cubicBezTo>
                <a:lnTo>
                  <a:pt x="71" y="143"/>
                </a:lnTo>
                <a:cubicBezTo>
                  <a:pt x="81" y="143"/>
                  <a:pt x="102" y="143"/>
                  <a:pt x="112" y="143"/>
                </a:cubicBezTo>
                <a:cubicBezTo>
                  <a:pt x="132" y="143"/>
                  <a:pt x="142" y="122"/>
                  <a:pt x="152" y="112"/>
                </a:cubicBezTo>
                <a:lnTo>
                  <a:pt x="163" y="102"/>
                </a:lnTo>
                <a:cubicBezTo>
                  <a:pt x="193" y="82"/>
                  <a:pt x="224" y="71"/>
                  <a:pt x="264" y="71"/>
                </a:cubicBezTo>
                <a:cubicBezTo>
                  <a:pt x="254" y="61"/>
                  <a:pt x="234" y="51"/>
                  <a:pt x="213" y="41"/>
                </a:cubicBezTo>
                <a:cubicBezTo>
                  <a:pt x="183" y="31"/>
                  <a:pt x="152" y="31"/>
                  <a:pt x="122" y="31"/>
                </a:cubicBezTo>
                <a:close/>
                <a:moveTo>
                  <a:pt x="81" y="21"/>
                </a:moveTo>
                <a:lnTo>
                  <a:pt x="81" y="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75">
            <a:extLst>
              <a:ext uri="{FF2B5EF4-FFF2-40B4-BE49-F238E27FC236}">
                <a16:creationId xmlns:a16="http://schemas.microsoft.com/office/drawing/2014/main" id="{6D5EA413-154E-BF47-B19C-9B56BBEE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979" y="11185882"/>
            <a:ext cx="220029" cy="125731"/>
          </a:xfrm>
          <a:custGeom>
            <a:avLst/>
            <a:gdLst>
              <a:gd name="T0" fmla="*/ 153 w 245"/>
              <a:gd name="T1" fmla="*/ 21 h 143"/>
              <a:gd name="T2" fmla="*/ 153 w 245"/>
              <a:gd name="T3" fmla="*/ 21 h 143"/>
              <a:gd name="T4" fmla="*/ 173 w 245"/>
              <a:gd name="T5" fmla="*/ 21 h 143"/>
              <a:gd name="T6" fmla="*/ 224 w 245"/>
              <a:gd name="T7" fmla="*/ 71 h 143"/>
              <a:gd name="T8" fmla="*/ 183 w 245"/>
              <a:gd name="T9" fmla="*/ 112 h 143"/>
              <a:gd name="T10" fmla="*/ 173 w 245"/>
              <a:gd name="T11" fmla="*/ 122 h 143"/>
              <a:gd name="T12" fmla="*/ 163 w 245"/>
              <a:gd name="T13" fmla="*/ 122 h 143"/>
              <a:gd name="T14" fmla="*/ 112 w 245"/>
              <a:gd name="T15" fmla="*/ 91 h 143"/>
              <a:gd name="T16" fmla="*/ 61 w 245"/>
              <a:gd name="T17" fmla="*/ 71 h 143"/>
              <a:gd name="T18" fmla="*/ 31 w 245"/>
              <a:gd name="T19" fmla="*/ 71 h 143"/>
              <a:gd name="T20" fmla="*/ 92 w 245"/>
              <a:gd name="T21" fmla="*/ 31 h 143"/>
              <a:gd name="T22" fmla="*/ 153 w 245"/>
              <a:gd name="T23" fmla="*/ 21 h 143"/>
              <a:gd name="T24" fmla="*/ 153 w 245"/>
              <a:gd name="T25" fmla="*/ 0 h 143"/>
              <a:gd name="T26" fmla="*/ 153 w 245"/>
              <a:gd name="T27" fmla="*/ 0 h 143"/>
              <a:gd name="T28" fmla="*/ 153 w 245"/>
              <a:gd name="T29" fmla="*/ 21 h 143"/>
              <a:gd name="T30" fmla="*/ 153 w 245"/>
              <a:gd name="T31" fmla="*/ 0 h 143"/>
              <a:gd name="T32" fmla="*/ 153 w 245"/>
              <a:gd name="T33" fmla="*/ 0 h 143"/>
              <a:gd name="T34" fmla="*/ 82 w 245"/>
              <a:gd name="T35" fmla="*/ 10 h 143"/>
              <a:gd name="T36" fmla="*/ 10 w 245"/>
              <a:gd name="T37" fmla="*/ 61 h 143"/>
              <a:gd name="T38" fmla="*/ 10 w 245"/>
              <a:gd name="T39" fmla="*/ 91 h 143"/>
              <a:gd name="T40" fmla="*/ 31 w 245"/>
              <a:gd name="T41" fmla="*/ 101 h 143"/>
              <a:gd name="T42" fmla="*/ 31 w 245"/>
              <a:gd name="T43" fmla="*/ 101 h 143"/>
              <a:gd name="T44" fmla="*/ 61 w 245"/>
              <a:gd name="T45" fmla="*/ 91 h 143"/>
              <a:gd name="T46" fmla="*/ 102 w 245"/>
              <a:gd name="T47" fmla="*/ 101 h 143"/>
              <a:gd name="T48" fmla="*/ 112 w 245"/>
              <a:gd name="T49" fmla="*/ 112 h 143"/>
              <a:gd name="T50" fmla="*/ 153 w 245"/>
              <a:gd name="T51" fmla="*/ 142 h 143"/>
              <a:gd name="T52" fmla="*/ 173 w 245"/>
              <a:gd name="T53" fmla="*/ 142 h 143"/>
              <a:gd name="T54" fmla="*/ 193 w 245"/>
              <a:gd name="T55" fmla="*/ 142 h 143"/>
              <a:gd name="T56" fmla="*/ 234 w 245"/>
              <a:gd name="T57" fmla="*/ 112 h 143"/>
              <a:gd name="T58" fmla="*/ 244 w 245"/>
              <a:gd name="T59" fmla="*/ 71 h 143"/>
              <a:gd name="T60" fmla="*/ 183 w 245"/>
              <a:gd name="T61" fmla="*/ 0 h 143"/>
              <a:gd name="T62" fmla="*/ 153 w 245"/>
              <a:gd name="T63" fmla="*/ 0 h 143"/>
              <a:gd name="T64" fmla="*/ 153 w 245"/>
              <a:gd name="T65" fmla="*/ 2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5" h="143">
                <a:moveTo>
                  <a:pt x="153" y="21"/>
                </a:moveTo>
                <a:lnTo>
                  <a:pt x="153" y="21"/>
                </a:lnTo>
                <a:cubicBezTo>
                  <a:pt x="163" y="21"/>
                  <a:pt x="173" y="21"/>
                  <a:pt x="173" y="21"/>
                </a:cubicBezTo>
                <a:cubicBezTo>
                  <a:pt x="203" y="21"/>
                  <a:pt x="224" y="41"/>
                  <a:pt x="224" y="71"/>
                </a:cubicBezTo>
                <a:cubicBezTo>
                  <a:pt x="224" y="91"/>
                  <a:pt x="213" y="112"/>
                  <a:pt x="183" y="112"/>
                </a:cubicBezTo>
                <a:cubicBezTo>
                  <a:pt x="183" y="122"/>
                  <a:pt x="173" y="122"/>
                  <a:pt x="173" y="122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43" y="112"/>
                  <a:pt x="132" y="101"/>
                  <a:pt x="112" y="91"/>
                </a:cubicBezTo>
                <a:cubicBezTo>
                  <a:pt x="102" y="81"/>
                  <a:pt x="92" y="71"/>
                  <a:pt x="61" y="71"/>
                </a:cubicBezTo>
                <a:cubicBezTo>
                  <a:pt x="51" y="71"/>
                  <a:pt x="41" y="71"/>
                  <a:pt x="31" y="71"/>
                </a:cubicBezTo>
                <a:cubicBezTo>
                  <a:pt x="41" y="61"/>
                  <a:pt x="61" y="41"/>
                  <a:pt x="92" y="31"/>
                </a:cubicBezTo>
                <a:cubicBezTo>
                  <a:pt x="112" y="21"/>
                  <a:pt x="132" y="21"/>
                  <a:pt x="153" y="21"/>
                </a:cubicBezTo>
                <a:lnTo>
                  <a:pt x="153" y="0"/>
                </a:lnTo>
                <a:lnTo>
                  <a:pt x="153" y="0"/>
                </a:lnTo>
                <a:cubicBezTo>
                  <a:pt x="153" y="21"/>
                  <a:pt x="153" y="21"/>
                  <a:pt x="153" y="21"/>
                </a:cubicBezTo>
                <a:cubicBezTo>
                  <a:pt x="153" y="0"/>
                  <a:pt x="153" y="0"/>
                  <a:pt x="153" y="0"/>
                </a:cubicBezTo>
                <a:lnTo>
                  <a:pt x="153" y="0"/>
                </a:lnTo>
                <a:cubicBezTo>
                  <a:pt x="122" y="0"/>
                  <a:pt x="102" y="0"/>
                  <a:pt x="82" y="10"/>
                </a:cubicBezTo>
                <a:cubicBezTo>
                  <a:pt x="51" y="21"/>
                  <a:pt x="31" y="41"/>
                  <a:pt x="10" y="61"/>
                </a:cubicBezTo>
                <a:cubicBezTo>
                  <a:pt x="0" y="71"/>
                  <a:pt x="0" y="81"/>
                  <a:pt x="10" y="91"/>
                </a:cubicBezTo>
                <a:cubicBezTo>
                  <a:pt x="10" y="91"/>
                  <a:pt x="21" y="101"/>
                  <a:pt x="31" y="101"/>
                </a:cubicBezTo>
                <a:lnTo>
                  <a:pt x="31" y="101"/>
                </a:lnTo>
                <a:cubicBezTo>
                  <a:pt x="41" y="101"/>
                  <a:pt x="51" y="91"/>
                  <a:pt x="61" y="91"/>
                </a:cubicBezTo>
                <a:cubicBezTo>
                  <a:pt x="82" y="91"/>
                  <a:pt x="92" y="101"/>
                  <a:pt x="102" y="101"/>
                </a:cubicBezTo>
                <a:cubicBezTo>
                  <a:pt x="102" y="112"/>
                  <a:pt x="102" y="112"/>
                  <a:pt x="112" y="112"/>
                </a:cubicBezTo>
                <a:cubicBezTo>
                  <a:pt x="122" y="122"/>
                  <a:pt x="132" y="132"/>
                  <a:pt x="153" y="142"/>
                </a:cubicBezTo>
                <a:cubicBezTo>
                  <a:pt x="163" y="142"/>
                  <a:pt x="163" y="142"/>
                  <a:pt x="173" y="142"/>
                </a:cubicBezTo>
                <a:cubicBezTo>
                  <a:pt x="173" y="142"/>
                  <a:pt x="183" y="142"/>
                  <a:pt x="193" y="142"/>
                </a:cubicBezTo>
                <a:cubicBezTo>
                  <a:pt x="213" y="132"/>
                  <a:pt x="224" y="122"/>
                  <a:pt x="234" y="112"/>
                </a:cubicBezTo>
                <a:cubicBezTo>
                  <a:pt x="244" y="101"/>
                  <a:pt x="244" y="81"/>
                  <a:pt x="244" y="71"/>
                </a:cubicBezTo>
                <a:cubicBezTo>
                  <a:pt x="244" y="31"/>
                  <a:pt x="213" y="0"/>
                  <a:pt x="183" y="0"/>
                </a:cubicBezTo>
                <a:cubicBezTo>
                  <a:pt x="173" y="0"/>
                  <a:pt x="163" y="0"/>
                  <a:pt x="153" y="0"/>
                </a:cubicBezTo>
                <a:lnTo>
                  <a:pt x="153" y="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6">
            <a:extLst>
              <a:ext uri="{FF2B5EF4-FFF2-40B4-BE49-F238E27FC236}">
                <a16:creationId xmlns:a16="http://schemas.microsoft.com/office/drawing/2014/main" id="{F12EE9C5-662D-DA46-8C07-9F254EEC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243" y="11134805"/>
            <a:ext cx="137517" cy="39291"/>
          </a:xfrm>
          <a:custGeom>
            <a:avLst/>
            <a:gdLst>
              <a:gd name="T0" fmla="*/ 21 w 153"/>
              <a:gd name="T1" fmla="*/ 41 h 42"/>
              <a:gd name="T2" fmla="*/ 21 w 153"/>
              <a:gd name="T3" fmla="*/ 41 h 42"/>
              <a:gd name="T4" fmla="*/ 11 w 153"/>
              <a:gd name="T5" fmla="*/ 41 h 42"/>
              <a:gd name="T6" fmla="*/ 11 w 153"/>
              <a:gd name="T7" fmla="*/ 20 h 42"/>
              <a:gd name="T8" fmla="*/ 132 w 153"/>
              <a:gd name="T9" fmla="*/ 0 h 42"/>
              <a:gd name="T10" fmla="*/ 152 w 153"/>
              <a:gd name="T11" fmla="*/ 10 h 42"/>
              <a:gd name="T12" fmla="*/ 132 w 153"/>
              <a:gd name="T13" fmla="*/ 31 h 42"/>
              <a:gd name="T14" fmla="*/ 21 w 15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42">
                <a:moveTo>
                  <a:pt x="21" y="41"/>
                </a:moveTo>
                <a:lnTo>
                  <a:pt x="21" y="41"/>
                </a:lnTo>
                <a:cubicBezTo>
                  <a:pt x="11" y="41"/>
                  <a:pt x="11" y="41"/>
                  <a:pt x="11" y="41"/>
                </a:cubicBezTo>
                <a:cubicBezTo>
                  <a:pt x="0" y="31"/>
                  <a:pt x="11" y="20"/>
                  <a:pt x="11" y="20"/>
                </a:cubicBezTo>
                <a:cubicBezTo>
                  <a:pt x="21" y="20"/>
                  <a:pt x="92" y="0"/>
                  <a:pt x="132" y="0"/>
                </a:cubicBezTo>
                <a:cubicBezTo>
                  <a:pt x="142" y="0"/>
                  <a:pt x="152" y="10"/>
                  <a:pt x="152" y="10"/>
                </a:cubicBezTo>
                <a:cubicBezTo>
                  <a:pt x="152" y="20"/>
                  <a:pt x="142" y="31"/>
                  <a:pt x="132" y="31"/>
                </a:cubicBezTo>
                <a:cubicBezTo>
                  <a:pt x="92" y="20"/>
                  <a:pt x="21" y="41"/>
                  <a:pt x="2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7">
            <a:extLst>
              <a:ext uri="{FF2B5EF4-FFF2-40B4-BE49-F238E27FC236}">
                <a16:creationId xmlns:a16="http://schemas.microsoft.com/office/drawing/2014/main" id="{4C2ABB9A-7B69-604B-A10B-E949CC17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462" y="11142663"/>
            <a:ext cx="55007" cy="55007"/>
          </a:xfrm>
          <a:custGeom>
            <a:avLst/>
            <a:gdLst>
              <a:gd name="T0" fmla="*/ 51 w 62"/>
              <a:gd name="T1" fmla="*/ 61 h 62"/>
              <a:gd name="T2" fmla="*/ 51 w 62"/>
              <a:gd name="T3" fmla="*/ 61 h 62"/>
              <a:gd name="T4" fmla="*/ 41 w 62"/>
              <a:gd name="T5" fmla="*/ 51 h 62"/>
              <a:gd name="T6" fmla="*/ 10 w 62"/>
              <a:gd name="T7" fmla="*/ 21 h 62"/>
              <a:gd name="T8" fmla="*/ 0 w 62"/>
              <a:gd name="T9" fmla="*/ 0 h 62"/>
              <a:gd name="T10" fmla="*/ 20 w 62"/>
              <a:gd name="T11" fmla="*/ 0 h 62"/>
              <a:gd name="T12" fmla="*/ 61 w 62"/>
              <a:gd name="T13" fmla="*/ 31 h 62"/>
              <a:gd name="T14" fmla="*/ 61 w 62"/>
              <a:gd name="T15" fmla="*/ 51 h 62"/>
              <a:gd name="T16" fmla="*/ 51 w 62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2">
                <a:moveTo>
                  <a:pt x="51" y="61"/>
                </a:moveTo>
                <a:lnTo>
                  <a:pt x="51" y="61"/>
                </a:lnTo>
                <a:lnTo>
                  <a:pt x="41" y="51"/>
                </a:lnTo>
                <a:cubicBezTo>
                  <a:pt x="10" y="21"/>
                  <a:pt x="10" y="21"/>
                  <a:pt x="10" y="21"/>
                </a:cubicBezTo>
                <a:cubicBezTo>
                  <a:pt x="0" y="21"/>
                  <a:pt x="0" y="10"/>
                  <a:pt x="0" y="0"/>
                </a:cubicBezTo>
                <a:cubicBezTo>
                  <a:pt x="10" y="0"/>
                  <a:pt x="20" y="0"/>
                  <a:pt x="20" y="0"/>
                </a:cubicBezTo>
                <a:cubicBezTo>
                  <a:pt x="61" y="31"/>
                  <a:pt x="61" y="31"/>
                  <a:pt x="61" y="31"/>
                </a:cubicBezTo>
                <a:cubicBezTo>
                  <a:pt x="61" y="41"/>
                  <a:pt x="61" y="51"/>
                  <a:pt x="61" y="51"/>
                </a:cubicBezTo>
                <a:lnTo>
                  <a:pt x="51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8">
            <a:extLst>
              <a:ext uri="{FF2B5EF4-FFF2-40B4-BE49-F238E27FC236}">
                <a16:creationId xmlns:a16="http://schemas.microsoft.com/office/drawing/2014/main" id="{1C59EFC1-3CB1-3645-AC26-83A8504C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114" y="11323401"/>
            <a:ext cx="632583" cy="514708"/>
          </a:xfrm>
          <a:custGeom>
            <a:avLst/>
            <a:gdLst>
              <a:gd name="T0" fmla="*/ 548 w 712"/>
              <a:gd name="T1" fmla="*/ 578 h 579"/>
              <a:gd name="T2" fmla="*/ 487 w 712"/>
              <a:gd name="T3" fmla="*/ 528 h 579"/>
              <a:gd name="T4" fmla="*/ 477 w 712"/>
              <a:gd name="T5" fmla="*/ 467 h 579"/>
              <a:gd name="T6" fmla="*/ 376 w 712"/>
              <a:gd name="T7" fmla="*/ 467 h 579"/>
              <a:gd name="T8" fmla="*/ 284 w 712"/>
              <a:gd name="T9" fmla="*/ 518 h 579"/>
              <a:gd name="T10" fmla="*/ 173 w 712"/>
              <a:gd name="T11" fmla="*/ 538 h 579"/>
              <a:gd name="T12" fmla="*/ 122 w 712"/>
              <a:gd name="T13" fmla="*/ 396 h 579"/>
              <a:gd name="T14" fmla="*/ 31 w 712"/>
              <a:gd name="T15" fmla="*/ 335 h 579"/>
              <a:gd name="T16" fmla="*/ 0 w 712"/>
              <a:gd name="T17" fmla="*/ 294 h 579"/>
              <a:gd name="T18" fmla="*/ 31 w 712"/>
              <a:gd name="T19" fmla="*/ 193 h 579"/>
              <a:gd name="T20" fmla="*/ 122 w 712"/>
              <a:gd name="T21" fmla="*/ 102 h 579"/>
              <a:gd name="T22" fmla="*/ 81 w 712"/>
              <a:gd name="T23" fmla="*/ 10 h 579"/>
              <a:gd name="T24" fmla="*/ 214 w 712"/>
              <a:gd name="T25" fmla="*/ 31 h 579"/>
              <a:gd name="T26" fmla="*/ 376 w 712"/>
              <a:gd name="T27" fmla="*/ 31 h 579"/>
              <a:gd name="T28" fmla="*/ 711 w 712"/>
              <a:gd name="T29" fmla="*/ 264 h 579"/>
              <a:gd name="T30" fmla="*/ 660 w 712"/>
              <a:gd name="T31" fmla="*/ 386 h 579"/>
              <a:gd name="T32" fmla="*/ 609 w 712"/>
              <a:gd name="T33" fmla="*/ 497 h 579"/>
              <a:gd name="T34" fmla="*/ 548 w 712"/>
              <a:gd name="T35" fmla="*/ 578 h 579"/>
              <a:gd name="T36" fmla="*/ 528 w 712"/>
              <a:gd name="T37" fmla="*/ 528 h 579"/>
              <a:gd name="T38" fmla="*/ 568 w 712"/>
              <a:gd name="T39" fmla="*/ 518 h 579"/>
              <a:gd name="T40" fmla="*/ 579 w 712"/>
              <a:gd name="T41" fmla="*/ 447 h 579"/>
              <a:gd name="T42" fmla="*/ 639 w 712"/>
              <a:gd name="T43" fmla="*/ 345 h 579"/>
              <a:gd name="T44" fmla="*/ 589 w 712"/>
              <a:gd name="T45" fmla="*/ 132 h 579"/>
              <a:gd name="T46" fmla="*/ 335 w 712"/>
              <a:gd name="T47" fmla="*/ 71 h 579"/>
              <a:gd name="T48" fmla="*/ 203 w 712"/>
              <a:gd name="T49" fmla="*/ 61 h 579"/>
              <a:gd name="T50" fmla="*/ 163 w 712"/>
              <a:gd name="T51" fmla="*/ 92 h 579"/>
              <a:gd name="T52" fmla="*/ 163 w 712"/>
              <a:gd name="T53" fmla="*/ 112 h 579"/>
              <a:gd name="T54" fmla="*/ 41 w 712"/>
              <a:gd name="T55" fmla="*/ 234 h 579"/>
              <a:gd name="T56" fmla="*/ 31 w 712"/>
              <a:gd name="T57" fmla="*/ 294 h 579"/>
              <a:gd name="T58" fmla="*/ 41 w 712"/>
              <a:gd name="T59" fmla="*/ 304 h 579"/>
              <a:gd name="T60" fmla="*/ 132 w 712"/>
              <a:gd name="T61" fmla="*/ 355 h 579"/>
              <a:gd name="T62" fmla="*/ 214 w 712"/>
              <a:gd name="T63" fmla="*/ 528 h 579"/>
              <a:gd name="T64" fmla="*/ 244 w 712"/>
              <a:gd name="T65" fmla="*/ 518 h 579"/>
              <a:gd name="T66" fmla="*/ 254 w 712"/>
              <a:gd name="T67" fmla="*/ 426 h 579"/>
              <a:gd name="T68" fmla="*/ 376 w 712"/>
              <a:gd name="T69" fmla="*/ 437 h 579"/>
              <a:gd name="T70" fmla="*/ 498 w 712"/>
              <a:gd name="T71" fmla="*/ 426 h 579"/>
              <a:gd name="T72" fmla="*/ 518 w 712"/>
              <a:gd name="T73" fmla="*/ 477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2" h="579">
                <a:moveTo>
                  <a:pt x="548" y="578"/>
                </a:moveTo>
                <a:lnTo>
                  <a:pt x="548" y="578"/>
                </a:lnTo>
                <a:cubicBezTo>
                  <a:pt x="518" y="578"/>
                  <a:pt x="498" y="558"/>
                  <a:pt x="487" y="538"/>
                </a:cubicBezTo>
                <a:cubicBezTo>
                  <a:pt x="487" y="538"/>
                  <a:pt x="487" y="538"/>
                  <a:pt x="487" y="528"/>
                </a:cubicBezTo>
                <a:cubicBezTo>
                  <a:pt x="487" y="477"/>
                  <a:pt x="487" y="477"/>
                  <a:pt x="487" y="477"/>
                </a:cubicBezTo>
                <a:cubicBezTo>
                  <a:pt x="477" y="477"/>
                  <a:pt x="477" y="467"/>
                  <a:pt x="477" y="467"/>
                </a:cubicBezTo>
                <a:cubicBezTo>
                  <a:pt x="477" y="457"/>
                  <a:pt x="477" y="457"/>
                  <a:pt x="477" y="457"/>
                </a:cubicBezTo>
                <a:cubicBezTo>
                  <a:pt x="437" y="467"/>
                  <a:pt x="406" y="467"/>
                  <a:pt x="376" y="467"/>
                </a:cubicBezTo>
                <a:cubicBezTo>
                  <a:pt x="345" y="467"/>
                  <a:pt x="315" y="467"/>
                  <a:pt x="284" y="467"/>
                </a:cubicBezTo>
                <a:cubicBezTo>
                  <a:pt x="284" y="518"/>
                  <a:pt x="284" y="518"/>
                  <a:pt x="284" y="518"/>
                </a:cubicBezTo>
                <a:cubicBezTo>
                  <a:pt x="284" y="548"/>
                  <a:pt x="264" y="578"/>
                  <a:pt x="234" y="578"/>
                </a:cubicBezTo>
                <a:cubicBezTo>
                  <a:pt x="203" y="578"/>
                  <a:pt x="183" y="558"/>
                  <a:pt x="173" y="538"/>
                </a:cubicBezTo>
                <a:cubicBezTo>
                  <a:pt x="142" y="406"/>
                  <a:pt x="142" y="406"/>
                  <a:pt x="142" y="406"/>
                </a:cubicBezTo>
                <a:cubicBezTo>
                  <a:pt x="142" y="396"/>
                  <a:pt x="132" y="396"/>
                  <a:pt x="122" y="396"/>
                </a:cubicBezTo>
                <a:cubicBezTo>
                  <a:pt x="102" y="386"/>
                  <a:pt x="92" y="376"/>
                  <a:pt x="71" y="366"/>
                </a:cubicBezTo>
                <a:cubicBezTo>
                  <a:pt x="61" y="355"/>
                  <a:pt x="51" y="345"/>
                  <a:pt x="31" y="335"/>
                </a:cubicBezTo>
                <a:lnTo>
                  <a:pt x="21" y="335"/>
                </a:lnTo>
                <a:cubicBezTo>
                  <a:pt x="0" y="325"/>
                  <a:pt x="0" y="315"/>
                  <a:pt x="0" y="29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13"/>
                  <a:pt x="11" y="193"/>
                  <a:pt x="31" y="193"/>
                </a:cubicBezTo>
                <a:cubicBezTo>
                  <a:pt x="41" y="193"/>
                  <a:pt x="51" y="183"/>
                  <a:pt x="71" y="163"/>
                </a:cubicBezTo>
                <a:cubicBezTo>
                  <a:pt x="81" y="142"/>
                  <a:pt x="92" y="122"/>
                  <a:pt x="122" y="102"/>
                </a:cubicBezTo>
                <a:cubicBezTo>
                  <a:pt x="81" y="51"/>
                  <a:pt x="81" y="51"/>
                  <a:pt x="81" y="51"/>
                </a:cubicBezTo>
                <a:cubicBezTo>
                  <a:pt x="71" y="41"/>
                  <a:pt x="71" y="20"/>
                  <a:pt x="81" y="10"/>
                </a:cubicBezTo>
                <a:cubicBezTo>
                  <a:pt x="92" y="0"/>
                  <a:pt x="102" y="0"/>
                  <a:pt x="112" y="0"/>
                </a:cubicBezTo>
                <a:cubicBezTo>
                  <a:pt x="142" y="0"/>
                  <a:pt x="203" y="20"/>
                  <a:pt x="214" y="31"/>
                </a:cubicBezTo>
                <a:cubicBezTo>
                  <a:pt x="234" y="31"/>
                  <a:pt x="295" y="31"/>
                  <a:pt x="335" y="31"/>
                </a:cubicBezTo>
                <a:cubicBezTo>
                  <a:pt x="345" y="31"/>
                  <a:pt x="365" y="31"/>
                  <a:pt x="376" y="31"/>
                </a:cubicBezTo>
                <a:cubicBezTo>
                  <a:pt x="467" y="31"/>
                  <a:pt x="548" y="51"/>
                  <a:pt x="609" y="102"/>
                </a:cubicBezTo>
                <a:cubicBezTo>
                  <a:pt x="670" y="142"/>
                  <a:pt x="711" y="203"/>
                  <a:pt x="711" y="264"/>
                </a:cubicBezTo>
                <a:cubicBezTo>
                  <a:pt x="711" y="294"/>
                  <a:pt x="700" y="335"/>
                  <a:pt x="670" y="366"/>
                </a:cubicBezTo>
                <a:cubicBezTo>
                  <a:pt x="670" y="376"/>
                  <a:pt x="660" y="376"/>
                  <a:pt x="660" y="386"/>
                </a:cubicBezTo>
                <a:cubicBezTo>
                  <a:pt x="639" y="406"/>
                  <a:pt x="629" y="426"/>
                  <a:pt x="619" y="457"/>
                </a:cubicBezTo>
                <a:cubicBezTo>
                  <a:pt x="609" y="467"/>
                  <a:pt x="609" y="477"/>
                  <a:pt x="609" y="497"/>
                </a:cubicBezTo>
                <a:cubicBezTo>
                  <a:pt x="609" y="497"/>
                  <a:pt x="609" y="507"/>
                  <a:pt x="609" y="518"/>
                </a:cubicBezTo>
                <a:cubicBezTo>
                  <a:pt x="609" y="548"/>
                  <a:pt x="579" y="578"/>
                  <a:pt x="548" y="578"/>
                </a:cubicBezTo>
                <a:close/>
                <a:moveTo>
                  <a:pt x="528" y="528"/>
                </a:moveTo>
                <a:lnTo>
                  <a:pt x="528" y="528"/>
                </a:lnTo>
                <a:cubicBezTo>
                  <a:pt x="528" y="538"/>
                  <a:pt x="538" y="538"/>
                  <a:pt x="548" y="538"/>
                </a:cubicBezTo>
                <a:cubicBezTo>
                  <a:pt x="558" y="538"/>
                  <a:pt x="568" y="528"/>
                  <a:pt x="568" y="518"/>
                </a:cubicBezTo>
                <a:cubicBezTo>
                  <a:pt x="568" y="507"/>
                  <a:pt x="568" y="497"/>
                  <a:pt x="568" y="487"/>
                </a:cubicBezTo>
                <a:cubicBezTo>
                  <a:pt x="568" y="477"/>
                  <a:pt x="579" y="457"/>
                  <a:pt x="579" y="447"/>
                </a:cubicBezTo>
                <a:cubicBezTo>
                  <a:pt x="589" y="406"/>
                  <a:pt x="609" y="386"/>
                  <a:pt x="629" y="366"/>
                </a:cubicBezTo>
                <a:cubicBezTo>
                  <a:pt x="629" y="355"/>
                  <a:pt x="639" y="355"/>
                  <a:pt x="639" y="345"/>
                </a:cubicBezTo>
                <a:cubicBezTo>
                  <a:pt x="660" y="315"/>
                  <a:pt x="670" y="294"/>
                  <a:pt x="670" y="264"/>
                </a:cubicBezTo>
                <a:cubicBezTo>
                  <a:pt x="670" y="213"/>
                  <a:pt x="639" y="163"/>
                  <a:pt x="589" y="132"/>
                </a:cubicBezTo>
                <a:cubicBezTo>
                  <a:pt x="528" y="92"/>
                  <a:pt x="457" y="71"/>
                  <a:pt x="376" y="71"/>
                </a:cubicBezTo>
                <a:cubicBezTo>
                  <a:pt x="365" y="71"/>
                  <a:pt x="345" y="71"/>
                  <a:pt x="335" y="71"/>
                </a:cubicBezTo>
                <a:lnTo>
                  <a:pt x="335" y="71"/>
                </a:lnTo>
                <a:cubicBezTo>
                  <a:pt x="325" y="71"/>
                  <a:pt x="234" y="71"/>
                  <a:pt x="203" y="61"/>
                </a:cubicBezTo>
                <a:cubicBezTo>
                  <a:pt x="193" y="61"/>
                  <a:pt x="153" y="51"/>
                  <a:pt x="122" y="41"/>
                </a:cubicBezTo>
                <a:cubicBezTo>
                  <a:pt x="163" y="92"/>
                  <a:pt x="163" y="92"/>
                  <a:pt x="163" y="92"/>
                </a:cubicBezTo>
                <a:lnTo>
                  <a:pt x="163" y="102"/>
                </a:lnTo>
                <a:cubicBezTo>
                  <a:pt x="163" y="112"/>
                  <a:pt x="163" y="112"/>
                  <a:pt x="163" y="112"/>
                </a:cubicBezTo>
                <a:cubicBezTo>
                  <a:pt x="132" y="142"/>
                  <a:pt x="112" y="163"/>
                  <a:pt x="102" y="183"/>
                </a:cubicBezTo>
                <a:cubicBezTo>
                  <a:pt x="81" y="203"/>
                  <a:pt x="71" y="223"/>
                  <a:pt x="41" y="234"/>
                </a:cubicBezTo>
                <a:cubicBezTo>
                  <a:pt x="31" y="234"/>
                  <a:pt x="31" y="234"/>
                  <a:pt x="31" y="234"/>
                </a:cubicBezTo>
                <a:cubicBezTo>
                  <a:pt x="31" y="294"/>
                  <a:pt x="31" y="294"/>
                  <a:pt x="31" y="294"/>
                </a:cubicBezTo>
                <a:lnTo>
                  <a:pt x="31" y="304"/>
                </a:lnTo>
                <a:cubicBezTo>
                  <a:pt x="41" y="304"/>
                  <a:pt x="41" y="304"/>
                  <a:pt x="41" y="304"/>
                </a:cubicBezTo>
                <a:cubicBezTo>
                  <a:pt x="61" y="315"/>
                  <a:pt x="81" y="325"/>
                  <a:pt x="102" y="345"/>
                </a:cubicBezTo>
                <a:cubicBezTo>
                  <a:pt x="112" y="345"/>
                  <a:pt x="122" y="355"/>
                  <a:pt x="132" y="355"/>
                </a:cubicBezTo>
                <a:cubicBezTo>
                  <a:pt x="153" y="366"/>
                  <a:pt x="173" y="366"/>
                  <a:pt x="183" y="396"/>
                </a:cubicBezTo>
                <a:cubicBezTo>
                  <a:pt x="214" y="528"/>
                  <a:pt x="214" y="528"/>
                  <a:pt x="214" y="528"/>
                </a:cubicBezTo>
                <a:cubicBezTo>
                  <a:pt x="214" y="538"/>
                  <a:pt x="224" y="538"/>
                  <a:pt x="234" y="538"/>
                </a:cubicBezTo>
                <a:cubicBezTo>
                  <a:pt x="244" y="538"/>
                  <a:pt x="244" y="528"/>
                  <a:pt x="244" y="518"/>
                </a:cubicBezTo>
                <a:cubicBezTo>
                  <a:pt x="244" y="437"/>
                  <a:pt x="244" y="437"/>
                  <a:pt x="244" y="437"/>
                </a:cubicBezTo>
                <a:lnTo>
                  <a:pt x="254" y="426"/>
                </a:lnTo>
                <a:cubicBezTo>
                  <a:pt x="264" y="416"/>
                  <a:pt x="264" y="416"/>
                  <a:pt x="274" y="416"/>
                </a:cubicBezTo>
                <a:cubicBezTo>
                  <a:pt x="305" y="426"/>
                  <a:pt x="335" y="437"/>
                  <a:pt x="376" y="437"/>
                </a:cubicBezTo>
                <a:cubicBezTo>
                  <a:pt x="406" y="437"/>
                  <a:pt x="447" y="426"/>
                  <a:pt x="477" y="426"/>
                </a:cubicBezTo>
                <a:cubicBezTo>
                  <a:pt x="477" y="416"/>
                  <a:pt x="487" y="426"/>
                  <a:pt x="498" y="426"/>
                </a:cubicBezTo>
                <a:cubicBezTo>
                  <a:pt x="508" y="437"/>
                  <a:pt x="508" y="437"/>
                  <a:pt x="508" y="437"/>
                </a:cubicBezTo>
                <a:cubicBezTo>
                  <a:pt x="518" y="447"/>
                  <a:pt x="518" y="467"/>
                  <a:pt x="518" y="477"/>
                </a:cubicBezTo>
                <a:lnTo>
                  <a:pt x="528" y="5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9">
            <a:extLst>
              <a:ext uri="{FF2B5EF4-FFF2-40B4-BE49-F238E27FC236}">
                <a16:creationId xmlns:a16="http://schemas.microsoft.com/office/drawing/2014/main" id="{B3F3C750-0AD4-0142-953D-EDEE6D06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618" y="11405910"/>
            <a:ext cx="145377" cy="98228"/>
          </a:xfrm>
          <a:custGeom>
            <a:avLst/>
            <a:gdLst>
              <a:gd name="T0" fmla="*/ 20 w 163"/>
              <a:gd name="T1" fmla="*/ 111 h 112"/>
              <a:gd name="T2" fmla="*/ 20 w 163"/>
              <a:gd name="T3" fmla="*/ 111 h 112"/>
              <a:gd name="T4" fmla="*/ 10 w 163"/>
              <a:gd name="T5" fmla="*/ 101 h 112"/>
              <a:gd name="T6" fmla="*/ 10 w 163"/>
              <a:gd name="T7" fmla="*/ 91 h 112"/>
              <a:gd name="T8" fmla="*/ 61 w 163"/>
              <a:gd name="T9" fmla="*/ 71 h 112"/>
              <a:gd name="T10" fmla="*/ 50 w 163"/>
              <a:gd name="T11" fmla="*/ 61 h 112"/>
              <a:gd name="T12" fmla="*/ 40 w 163"/>
              <a:gd name="T13" fmla="*/ 30 h 112"/>
              <a:gd name="T14" fmla="*/ 81 w 163"/>
              <a:gd name="T15" fmla="*/ 0 h 112"/>
              <a:gd name="T16" fmla="*/ 111 w 163"/>
              <a:gd name="T17" fmla="*/ 20 h 112"/>
              <a:gd name="T18" fmla="*/ 111 w 163"/>
              <a:gd name="T19" fmla="*/ 50 h 112"/>
              <a:gd name="T20" fmla="*/ 152 w 163"/>
              <a:gd name="T21" fmla="*/ 50 h 112"/>
              <a:gd name="T22" fmla="*/ 162 w 163"/>
              <a:gd name="T23" fmla="*/ 61 h 112"/>
              <a:gd name="T24" fmla="*/ 152 w 163"/>
              <a:gd name="T25" fmla="*/ 71 h 112"/>
              <a:gd name="T26" fmla="*/ 111 w 163"/>
              <a:gd name="T27" fmla="*/ 81 h 112"/>
              <a:gd name="T28" fmla="*/ 91 w 163"/>
              <a:gd name="T29" fmla="*/ 81 h 112"/>
              <a:gd name="T30" fmla="*/ 61 w 163"/>
              <a:gd name="T31" fmla="*/ 101 h 112"/>
              <a:gd name="T32" fmla="*/ 20 w 163"/>
              <a:gd name="T33" fmla="*/ 111 h 112"/>
              <a:gd name="T34" fmla="*/ 81 w 163"/>
              <a:gd name="T35" fmla="*/ 30 h 112"/>
              <a:gd name="T36" fmla="*/ 81 w 163"/>
              <a:gd name="T37" fmla="*/ 30 h 112"/>
              <a:gd name="T38" fmla="*/ 71 w 163"/>
              <a:gd name="T39" fmla="*/ 30 h 112"/>
              <a:gd name="T40" fmla="*/ 71 w 163"/>
              <a:gd name="T41" fmla="*/ 40 h 112"/>
              <a:gd name="T42" fmla="*/ 61 w 163"/>
              <a:gd name="T43" fmla="*/ 50 h 112"/>
              <a:gd name="T44" fmla="*/ 81 w 163"/>
              <a:gd name="T45" fmla="*/ 50 h 112"/>
              <a:gd name="T46" fmla="*/ 91 w 163"/>
              <a:gd name="T47" fmla="*/ 50 h 112"/>
              <a:gd name="T48" fmla="*/ 91 w 163"/>
              <a:gd name="T49" fmla="*/ 30 h 112"/>
              <a:gd name="T50" fmla="*/ 81 w 163"/>
              <a:gd name="T51" fmla="*/ 30 h 112"/>
              <a:gd name="T52" fmla="*/ 91 w 163"/>
              <a:gd name="T53" fmla="*/ 30 h 112"/>
              <a:gd name="T54" fmla="*/ 91 w 163"/>
              <a:gd name="T55" fmla="*/ 3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3" h="112">
                <a:moveTo>
                  <a:pt x="20" y="111"/>
                </a:moveTo>
                <a:lnTo>
                  <a:pt x="20" y="111"/>
                </a:lnTo>
                <a:cubicBezTo>
                  <a:pt x="10" y="111"/>
                  <a:pt x="10" y="111"/>
                  <a:pt x="10" y="101"/>
                </a:cubicBezTo>
                <a:cubicBezTo>
                  <a:pt x="0" y="101"/>
                  <a:pt x="10" y="91"/>
                  <a:pt x="10" y="91"/>
                </a:cubicBezTo>
                <a:cubicBezTo>
                  <a:pt x="20" y="91"/>
                  <a:pt x="40" y="81"/>
                  <a:pt x="61" y="71"/>
                </a:cubicBezTo>
                <a:cubicBezTo>
                  <a:pt x="50" y="71"/>
                  <a:pt x="50" y="71"/>
                  <a:pt x="50" y="61"/>
                </a:cubicBezTo>
                <a:cubicBezTo>
                  <a:pt x="40" y="61"/>
                  <a:pt x="40" y="40"/>
                  <a:pt x="40" y="30"/>
                </a:cubicBezTo>
                <a:cubicBezTo>
                  <a:pt x="50" y="10"/>
                  <a:pt x="61" y="0"/>
                  <a:pt x="81" y="0"/>
                </a:cubicBezTo>
                <a:cubicBezTo>
                  <a:pt x="91" y="10"/>
                  <a:pt x="111" y="10"/>
                  <a:pt x="111" y="20"/>
                </a:cubicBezTo>
                <a:cubicBezTo>
                  <a:pt x="111" y="30"/>
                  <a:pt x="111" y="50"/>
                  <a:pt x="111" y="50"/>
                </a:cubicBezTo>
                <a:cubicBezTo>
                  <a:pt x="121" y="50"/>
                  <a:pt x="142" y="50"/>
                  <a:pt x="152" y="50"/>
                </a:cubicBezTo>
                <a:cubicBezTo>
                  <a:pt x="152" y="50"/>
                  <a:pt x="162" y="50"/>
                  <a:pt x="162" y="61"/>
                </a:cubicBezTo>
                <a:cubicBezTo>
                  <a:pt x="162" y="71"/>
                  <a:pt x="162" y="71"/>
                  <a:pt x="152" y="71"/>
                </a:cubicBezTo>
                <a:cubicBezTo>
                  <a:pt x="152" y="71"/>
                  <a:pt x="132" y="81"/>
                  <a:pt x="111" y="81"/>
                </a:cubicBezTo>
                <a:cubicBezTo>
                  <a:pt x="101" y="81"/>
                  <a:pt x="101" y="81"/>
                  <a:pt x="91" y="81"/>
                </a:cubicBezTo>
                <a:cubicBezTo>
                  <a:pt x="81" y="91"/>
                  <a:pt x="71" y="91"/>
                  <a:pt x="61" y="101"/>
                </a:cubicBezTo>
                <a:cubicBezTo>
                  <a:pt x="40" y="111"/>
                  <a:pt x="20" y="111"/>
                  <a:pt x="20" y="111"/>
                </a:cubicBezTo>
                <a:close/>
                <a:moveTo>
                  <a:pt x="81" y="30"/>
                </a:moveTo>
                <a:lnTo>
                  <a:pt x="81" y="30"/>
                </a:lnTo>
                <a:lnTo>
                  <a:pt x="71" y="30"/>
                </a:lnTo>
                <a:cubicBezTo>
                  <a:pt x="71" y="30"/>
                  <a:pt x="71" y="30"/>
                  <a:pt x="71" y="40"/>
                </a:cubicBezTo>
                <a:cubicBezTo>
                  <a:pt x="61" y="40"/>
                  <a:pt x="61" y="50"/>
                  <a:pt x="61" y="50"/>
                </a:cubicBezTo>
                <a:cubicBezTo>
                  <a:pt x="71" y="50"/>
                  <a:pt x="71" y="50"/>
                  <a:pt x="81" y="50"/>
                </a:cubicBezTo>
                <a:cubicBezTo>
                  <a:pt x="81" y="50"/>
                  <a:pt x="81" y="50"/>
                  <a:pt x="91" y="50"/>
                </a:cubicBezTo>
                <a:cubicBezTo>
                  <a:pt x="91" y="40"/>
                  <a:pt x="91" y="40"/>
                  <a:pt x="91" y="30"/>
                </a:cubicBezTo>
                <a:lnTo>
                  <a:pt x="81" y="30"/>
                </a:lnTo>
                <a:close/>
                <a:moveTo>
                  <a:pt x="91" y="30"/>
                </a:moveTo>
                <a:lnTo>
                  <a:pt x="91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80">
            <a:extLst>
              <a:ext uri="{FF2B5EF4-FFF2-40B4-BE49-F238E27FC236}">
                <a16:creationId xmlns:a16="http://schemas.microsoft.com/office/drawing/2014/main" id="{601D2425-3988-D84F-BC6C-ABF486B5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845" y="11484492"/>
            <a:ext cx="39291" cy="35363"/>
          </a:xfrm>
          <a:custGeom>
            <a:avLst/>
            <a:gdLst>
              <a:gd name="T0" fmla="*/ 0 w 42"/>
              <a:gd name="T1" fmla="*/ 20 h 41"/>
              <a:gd name="T2" fmla="*/ 0 w 42"/>
              <a:gd name="T3" fmla="*/ 20 h 41"/>
              <a:gd name="T4" fmla="*/ 21 w 42"/>
              <a:gd name="T5" fmla="*/ 0 h 41"/>
              <a:gd name="T6" fmla="*/ 41 w 42"/>
              <a:gd name="T7" fmla="*/ 20 h 41"/>
              <a:gd name="T8" fmla="*/ 21 w 42"/>
              <a:gd name="T9" fmla="*/ 40 h 41"/>
              <a:gd name="T10" fmla="*/ 0 w 42"/>
              <a:gd name="T1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1">
                <a:moveTo>
                  <a:pt x="0" y="20"/>
                </a:moveTo>
                <a:lnTo>
                  <a:pt x="0" y="20"/>
                </a:lnTo>
                <a:cubicBezTo>
                  <a:pt x="0" y="10"/>
                  <a:pt x="11" y="0"/>
                  <a:pt x="21" y="0"/>
                </a:cubicBezTo>
                <a:cubicBezTo>
                  <a:pt x="31" y="0"/>
                  <a:pt x="41" y="10"/>
                  <a:pt x="41" y="20"/>
                </a:cubicBezTo>
                <a:cubicBezTo>
                  <a:pt x="41" y="30"/>
                  <a:pt x="31" y="40"/>
                  <a:pt x="21" y="40"/>
                </a:cubicBezTo>
                <a:cubicBezTo>
                  <a:pt x="11" y="40"/>
                  <a:pt x="0" y="3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81">
            <a:extLst>
              <a:ext uri="{FF2B5EF4-FFF2-40B4-BE49-F238E27FC236}">
                <a16:creationId xmlns:a16="http://schemas.microsoft.com/office/drawing/2014/main" id="{D7956964-C192-794F-936B-FD647AA6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008" y="11421627"/>
            <a:ext cx="165021" cy="47149"/>
          </a:xfrm>
          <a:custGeom>
            <a:avLst/>
            <a:gdLst>
              <a:gd name="T0" fmla="*/ 162 w 184"/>
              <a:gd name="T1" fmla="*/ 51 h 52"/>
              <a:gd name="T2" fmla="*/ 162 w 184"/>
              <a:gd name="T3" fmla="*/ 51 h 52"/>
              <a:gd name="T4" fmla="*/ 152 w 184"/>
              <a:gd name="T5" fmla="*/ 51 h 52"/>
              <a:gd name="T6" fmla="*/ 81 w 184"/>
              <a:gd name="T7" fmla="*/ 30 h 52"/>
              <a:gd name="T8" fmla="*/ 30 w 184"/>
              <a:gd name="T9" fmla="*/ 41 h 52"/>
              <a:gd name="T10" fmla="*/ 0 w 184"/>
              <a:gd name="T11" fmla="*/ 20 h 52"/>
              <a:gd name="T12" fmla="*/ 20 w 184"/>
              <a:gd name="T13" fmla="*/ 0 h 52"/>
              <a:gd name="T14" fmla="*/ 91 w 184"/>
              <a:gd name="T15" fmla="*/ 0 h 52"/>
              <a:gd name="T16" fmla="*/ 162 w 184"/>
              <a:gd name="T17" fmla="*/ 10 h 52"/>
              <a:gd name="T18" fmla="*/ 183 w 184"/>
              <a:gd name="T19" fmla="*/ 41 h 52"/>
              <a:gd name="T20" fmla="*/ 162 w 184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52">
                <a:moveTo>
                  <a:pt x="162" y="51"/>
                </a:moveTo>
                <a:lnTo>
                  <a:pt x="162" y="51"/>
                </a:lnTo>
                <a:lnTo>
                  <a:pt x="152" y="51"/>
                </a:lnTo>
                <a:cubicBezTo>
                  <a:pt x="132" y="41"/>
                  <a:pt x="111" y="41"/>
                  <a:pt x="81" y="30"/>
                </a:cubicBezTo>
                <a:cubicBezTo>
                  <a:pt x="71" y="30"/>
                  <a:pt x="40" y="30"/>
                  <a:pt x="30" y="41"/>
                </a:cubicBezTo>
                <a:cubicBezTo>
                  <a:pt x="20" y="41"/>
                  <a:pt x="1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0" y="0"/>
                  <a:pt x="71" y="0"/>
                  <a:pt x="91" y="0"/>
                </a:cubicBezTo>
                <a:cubicBezTo>
                  <a:pt x="122" y="0"/>
                  <a:pt x="142" y="10"/>
                  <a:pt x="162" y="10"/>
                </a:cubicBezTo>
                <a:cubicBezTo>
                  <a:pt x="172" y="20"/>
                  <a:pt x="183" y="30"/>
                  <a:pt x="183" y="41"/>
                </a:cubicBezTo>
                <a:cubicBezTo>
                  <a:pt x="172" y="51"/>
                  <a:pt x="172" y="51"/>
                  <a:pt x="16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2">
            <a:extLst>
              <a:ext uri="{FF2B5EF4-FFF2-40B4-BE49-F238E27FC236}">
                <a16:creationId xmlns:a16="http://schemas.microsoft.com/office/drawing/2014/main" id="{2E1774E9-54C8-E34B-8607-EE2E5C11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578" y="11225173"/>
            <a:ext cx="632583" cy="514711"/>
          </a:xfrm>
          <a:custGeom>
            <a:avLst/>
            <a:gdLst>
              <a:gd name="T0" fmla="*/ 548 w 711"/>
              <a:gd name="T1" fmla="*/ 578 h 579"/>
              <a:gd name="T2" fmla="*/ 497 w 711"/>
              <a:gd name="T3" fmla="*/ 537 h 579"/>
              <a:gd name="T4" fmla="*/ 477 w 711"/>
              <a:gd name="T5" fmla="*/ 466 h 579"/>
              <a:gd name="T6" fmla="*/ 386 w 711"/>
              <a:gd name="T7" fmla="*/ 477 h 579"/>
              <a:gd name="T8" fmla="*/ 295 w 711"/>
              <a:gd name="T9" fmla="*/ 517 h 579"/>
              <a:gd name="T10" fmla="*/ 183 w 711"/>
              <a:gd name="T11" fmla="*/ 537 h 579"/>
              <a:gd name="T12" fmla="*/ 122 w 711"/>
              <a:gd name="T13" fmla="*/ 395 h 579"/>
              <a:gd name="T14" fmla="*/ 41 w 711"/>
              <a:gd name="T15" fmla="*/ 345 h 579"/>
              <a:gd name="T16" fmla="*/ 0 w 711"/>
              <a:gd name="T17" fmla="*/ 294 h 579"/>
              <a:gd name="T18" fmla="*/ 41 w 711"/>
              <a:gd name="T19" fmla="*/ 192 h 579"/>
              <a:gd name="T20" fmla="*/ 122 w 711"/>
              <a:gd name="T21" fmla="*/ 101 h 579"/>
              <a:gd name="T22" fmla="*/ 82 w 711"/>
              <a:gd name="T23" fmla="*/ 10 h 579"/>
              <a:gd name="T24" fmla="*/ 223 w 711"/>
              <a:gd name="T25" fmla="*/ 30 h 579"/>
              <a:gd name="T26" fmla="*/ 386 w 711"/>
              <a:gd name="T27" fmla="*/ 30 h 579"/>
              <a:gd name="T28" fmla="*/ 710 w 711"/>
              <a:gd name="T29" fmla="*/ 264 h 579"/>
              <a:gd name="T30" fmla="*/ 660 w 711"/>
              <a:gd name="T31" fmla="*/ 385 h 579"/>
              <a:gd name="T32" fmla="*/ 619 w 711"/>
              <a:gd name="T33" fmla="*/ 497 h 579"/>
              <a:gd name="T34" fmla="*/ 548 w 711"/>
              <a:gd name="T35" fmla="*/ 578 h 579"/>
              <a:gd name="T36" fmla="*/ 528 w 711"/>
              <a:gd name="T37" fmla="*/ 527 h 579"/>
              <a:gd name="T38" fmla="*/ 579 w 711"/>
              <a:gd name="T39" fmla="*/ 517 h 579"/>
              <a:gd name="T40" fmla="*/ 589 w 711"/>
              <a:gd name="T41" fmla="*/ 446 h 579"/>
              <a:gd name="T42" fmla="*/ 650 w 711"/>
              <a:gd name="T43" fmla="*/ 345 h 579"/>
              <a:gd name="T44" fmla="*/ 589 w 711"/>
              <a:gd name="T45" fmla="*/ 131 h 579"/>
              <a:gd name="T46" fmla="*/ 345 w 711"/>
              <a:gd name="T47" fmla="*/ 71 h 579"/>
              <a:gd name="T48" fmla="*/ 203 w 711"/>
              <a:gd name="T49" fmla="*/ 60 h 579"/>
              <a:gd name="T50" fmla="*/ 173 w 711"/>
              <a:gd name="T51" fmla="*/ 91 h 579"/>
              <a:gd name="T52" fmla="*/ 163 w 711"/>
              <a:gd name="T53" fmla="*/ 121 h 579"/>
              <a:gd name="T54" fmla="*/ 41 w 711"/>
              <a:gd name="T55" fmla="*/ 233 h 579"/>
              <a:gd name="T56" fmla="*/ 41 w 711"/>
              <a:gd name="T57" fmla="*/ 304 h 579"/>
              <a:gd name="T58" fmla="*/ 51 w 711"/>
              <a:gd name="T59" fmla="*/ 304 h 579"/>
              <a:gd name="T60" fmla="*/ 142 w 711"/>
              <a:gd name="T61" fmla="*/ 355 h 579"/>
              <a:gd name="T62" fmla="*/ 213 w 711"/>
              <a:gd name="T63" fmla="*/ 527 h 579"/>
              <a:gd name="T64" fmla="*/ 254 w 711"/>
              <a:gd name="T65" fmla="*/ 517 h 579"/>
              <a:gd name="T66" fmla="*/ 264 w 711"/>
              <a:gd name="T67" fmla="*/ 426 h 579"/>
              <a:gd name="T68" fmla="*/ 386 w 711"/>
              <a:gd name="T69" fmla="*/ 436 h 579"/>
              <a:gd name="T70" fmla="*/ 497 w 711"/>
              <a:gd name="T71" fmla="*/ 426 h 579"/>
              <a:gd name="T72" fmla="*/ 528 w 711"/>
              <a:gd name="T73" fmla="*/ 477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1" h="579">
                <a:moveTo>
                  <a:pt x="548" y="578"/>
                </a:moveTo>
                <a:lnTo>
                  <a:pt x="548" y="578"/>
                </a:lnTo>
                <a:cubicBezTo>
                  <a:pt x="528" y="578"/>
                  <a:pt x="507" y="558"/>
                  <a:pt x="497" y="537"/>
                </a:cubicBezTo>
                <a:lnTo>
                  <a:pt x="497" y="537"/>
                </a:lnTo>
                <a:cubicBezTo>
                  <a:pt x="487" y="487"/>
                  <a:pt x="487" y="487"/>
                  <a:pt x="487" y="487"/>
                </a:cubicBezTo>
                <a:cubicBezTo>
                  <a:pt x="487" y="477"/>
                  <a:pt x="487" y="466"/>
                  <a:pt x="477" y="466"/>
                </a:cubicBezTo>
                <a:lnTo>
                  <a:pt x="477" y="466"/>
                </a:lnTo>
                <a:cubicBezTo>
                  <a:pt x="447" y="466"/>
                  <a:pt x="416" y="477"/>
                  <a:pt x="386" y="477"/>
                </a:cubicBezTo>
                <a:cubicBezTo>
                  <a:pt x="356" y="477"/>
                  <a:pt x="325" y="466"/>
                  <a:pt x="295" y="466"/>
                </a:cubicBezTo>
                <a:cubicBezTo>
                  <a:pt x="295" y="517"/>
                  <a:pt x="295" y="517"/>
                  <a:pt x="295" y="517"/>
                </a:cubicBezTo>
                <a:cubicBezTo>
                  <a:pt x="295" y="558"/>
                  <a:pt x="264" y="578"/>
                  <a:pt x="234" y="578"/>
                </a:cubicBezTo>
                <a:cubicBezTo>
                  <a:pt x="213" y="578"/>
                  <a:pt x="183" y="558"/>
                  <a:pt x="183" y="537"/>
                </a:cubicBezTo>
                <a:cubicBezTo>
                  <a:pt x="153" y="405"/>
                  <a:pt x="153" y="405"/>
                  <a:pt x="153" y="405"/>
                </a:cubicBezTo>
                <a:cubicBezTo>
                  <a:pt x="142" y="395"/>
                  <a:pt x="132" y="395"/>
                  <a:pt x="122" y="395"/>
                </a:cubicBezTo>
                <a:cubicBezTo>
                  <a:pt x="112" y="385"/>
                  <a:pt x="92" y="385"/>
                  <a:pt x="82" y="365"/>
                </a:cubicBezTo>
                <a:cubicBezTo>
                  <a:pt x="72" y="355"/>
                  <a:pt x="51" y="345"/>
                  <a:pt x="41" y="345"/>
                </a:cubicBezTo>
                <a:cubicBezTo>
                  <a:pt x="31" y="334"/>
                  <a:pt x="31" y="334"/>
                  <a:pt x="21" y="334"/>
                </a:cubicBezTo>
                <a:cubicBezTo>
                  <a:pt x="10" y="324"/>
                  <a:pt x="0" y="314"/>
                  <a:pt x="0" y="294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13"/>
                  <a:pt x="21" y="192"/>
                  <a:pt x="41" y="192"/>
                </a:cubicBezTo>
                <a:cubicBezTo>
                  <a:pt x="51" y="192"/>
                  <a:pt x="61" y="182"/>
                  <a:pt x="72" y="162"/>
                </a:cubicBezTo>
                <a:cubicBezTo>
                  <a:pt x="82" y="142"/>
                  <a:pt x="102" y="121"/>
                  <a:pt x="122" y="101"/>
                </a:cubicBezTo>
                <a:cubicBezTo>
                  <a:pt x="92" y="50"/>
                  <a:pt x="92" y="50"/>
                  <a:pt x="92" y="50"/>
                </a:cubicBezTo>
                <a:cubicBezTo>
                  <a:pt x="82" y="40"/>
                  <a:pt x="82" y="30"/>
                  <a:pt x="82" y="10"/>
                </a:cubicBezTo>
                <a:cubicBezTo>
                  <a:pt x="92" y="0"/>
                  <a:pt x="102" y="0"/>
                  <a:pt x="122" y="0"/>
                </a:cubicBezTo>
                <a:cubicBezTo>
                  <a:pt x="153" y="10"/>
                  <a:pt x="213" y="20"/>
                  <a:pt x="223" y="30"/>
                </a:cubicBezTo>
                <a:cubicBezTo>
                  <a:pt x="244" y="30"/>
                  <a:pt x="305" y="40"/>
                  <a:pt x="335" y="30"/>
                </a:cubicBezTo>
                <a:cubicBezTo>
                  <a:pt x="356" y="30"/>
                  <a:pt x="366" y="30"/>
                  <a:pt x="386" y="30"/>
                </a:cubicBezTo>
                <a:cubicBezTo>
                  <a:pt x="467" y="30"/>
                  <a:pt x="548" y="60"/>
                  <a:pt x="619" y="101"/>
                </a:cubicBezTo>
                <a:cubicBezTo>
                  <a:pt x="680" y="142"/>
                  <a:pt x="710" y="203"/>
                  <a:pt x="710" y="264"/>
                </a:cubicBezTo>
                <a:cubicBezTo>
                  <a:pt x="710" y="304"/>
                  <a:pt x="700" y="334"/>
                  <a:pt x="680" y="365"/>
                </a:cubicBezTo>
                <a:cubicBezTo>
                  <a:pt x="670" y="375"/>
                  <a:pt x="670" y="385"/>
                  <a:pt x="660" y="385"/>
                </a:cubicBezTo>
                <a:cubicBezTo>
                  <a:pt x="640" y="415"/>
                  <a:pt x="629" y="426"/>
                  <a:pt x="619" y="456"/>
                </a:cubicBezTo>
                <a:cubicBezTo>
                  <a:pt x="619" y="466"/>
                  <a:pt x="619" y="487"/>
                  <a:pt x="619" y="497"/>
                </a:cubicBezTo>
                <a:cubicBezTo>
                  <a:pt x="609" y="497"/>
                  <a:pt x="609" y="507"/>
                  <a:pt x="609" y="517"/>
                </a:cubicBezTo>
                <a:cubicBezTo>
                  <a:pt x="609" y="558"/>
                  <a:pt x="589" y="578"/>
                  <a:pt x="548" y="578"/>
                </a:cubicBezTo>
                <a:close/>
                <a:moveTo>
                  <a:pt x="528" y="527"/>
                </a:moveTo>
                <a:lnTo>
                  <a:pt x="528" y="527"/>
                </a:lnTo>
                <a:cubicBezTo>
                  <a:pt x="538" y="537"/>
                  <a:pt x="548" y="537"/>
                  <a:pt x="548" y="537"/>
                </a:cubicBezTo>
                <a:cubicBezTo>
                  <a:pt x="569" y="537"/>
                  <a:pt x="579" y="527"/>
                  <a:pt x="579" y="517"/>
                </a:cubicBezTo>
                <a:cubicBezTo>
                  <a:pt x="579" y="507"/>
                  <a:pt x="579" y="497"/>
                  <a:pt x="579" y="487"/>
                </a:cubicBezTo>
                <a:cubicBezTo>
                  <a:pt x="579" y="477"/>
                  <a:pt x="579" y="456"/>
                  <a:pt x="589" y="446"/>
                </a:cubicBezTo>
                <a:cubicBezTo>
                  <a:pt x="599" y="405"/>
                  <a:pt x="619" y="385"/>
                  <a:pt x="629" y="365"/>
                </a:cubicBezTo>
                <a:cubicBezTo>
                  <a:pt x="640" y="355"/>
                  <a:pt x="640" y="355"/>
                  <a:pt x="650" y="345"/>
                </a:cubicBezTo>
                <a:cubicBezTo>
                  <a:pt x="670" y="324"/>
                  <a:pt x="680" y="294"/>
                  <a:pt x="680" y="264"/>
                </a:cubicBezTo>
                <a:cubicBezTo>
                  <a:pt x="680" y="213"/>
                  <a:pt x="650" y="162"/>
                  <a:pt x="589" y="131"/>
                </a:cubicBezTo>
                <a:cubicBezTo>
                  <a:pt x="538" y="91"/>
                  <a:pt x="457" y="71"/>
                  <a:pt x="386" y="71"/>
                </a:cubicBezTo>
                <a:cubicBezTo>
                  <a:pt x="366" y="71"/>
                  <a:pt x="356" y="71"/>
                  <a:pt x="345" y="71"/>
                </a:cubicBezTo>
                <a:lnTo>
                  <a:pt x="345" y="71"/>
                </a:lnTo>
                <a:cubicBezTo>
                  <a:pt x="335" y="71"/>
                  <a:pt x="244" y="71"/>
                  <a:pt x="203" y="60"/>
                </a:cubicBezTo>
                <a:cubicBezTo>
                  <a:pt x="193" y="60"/>
                  <a:pt x="163" y="50"/>
                  <a:pt x="132" y="40"/>
                </a:cubicBezTo>
                <a:cubicBezTo>
                  <a:pt x="173" y="91"/>
                  <a:pt x="173" y="91"/>
                  <a:pt x="173" y="91"/>
                </a:cubicBezTo>
                <a:lnTo>
                  <a:pt x="173" y="101"/>
                </a:lnTo>
                <a:cubicBezTo>
                  <a:pt x="173" y="111"/>
                  <a:pt x="173" y="111"/>
                  <a:pt x="163" y="121"/>
                </a:cubicBezTo>
                <a:cubicBezTo>
                  <a:pt x="132" y="142"/>
                  <a:pt x="122" y="162"/>
                  <a:pt x="102" y="182"/>
                </a:cubicBezTo>
                <a:cubicBezTo>
                  <a:pt x="92" y="203"/>
                  <a:pt x="72" y="223"/>
                  <a:pt x="41" y="233"/>
                </a:cubicBezTo>
                <a:lnTo>
                  <a:pt x="41" y="233"/>
                </a:lnTo>
                <a:cubicBezTo>
                  <a:pt x="41" y="304"/>
                  <a:pt x="41" y="304"/>
                  <a:pt x="41" y="304"/>
                </a:cubicBezTo>
                <a:lnTo>
                  <a:pt x="41" y="304"/>
                </a:lnTo>
                <a:lnTo>
                  <a:pt x="51" y="304"/>
                </a:lnTo>
                <a:cubicBezTo>
                  <a:pt x="72" y="314"/>
                  <a:pt x="92" y="324"/>
                  <a:pt x="112" y="345"/>
                </a:cubicBezTo>
                <a:cubicBezTo>
                  <a:pt x="112" y="345"/>
                  <a:pt x="132" y="355"/>
                  <a:pt x="142" y="355"/>
                </a:cubicBezTo>
                <a:cubicBezTo>
                  <a:pt x="163" y="365"/>
                  <a:pt x="183" y="375"/>
                  <a:pt x="183" y="395"/>
                </a:cubicBezTo>
                <a:cubicBezTo>
                  <a:pt x="213" y="527"/>
                  <a:pt x="213" y="527"/>
                  <a:pt x="213" y="527"/>
                </a:cubicBezTo>
                <a:cubicBezTo>
                  <a:pt x="223" y="537"/>
                  <a:pt x="223" y="537"/>
                  <a:pt x="234" y="537"/>
                </a:cubicBezTo>
                <a:cubicBezTo>
                  <a:pt x="244" y="537"/>
                  <a:pt x="254" y="527"/>
                  <a:pt x="254" y="517"/>
                </a:cubicBezTo>
                <a:cubicBezTo>
                  <a:pt x="254" y="436"/>
                  <a:pt x="254" y="436"/>
                  <a:pt x="254" y="436"/>
                </a:cubicBezTo>
                <a:cubicBezTo>
                  <a:pt x="254" y="436"/>
                  <a:pt x="254" y="426"/>
                  <a:pt x="264" y="426"/>
                </a:cubicBezTo>
                <a:cubicBezTo>
                  <a:pt x="264" y="426"/>
                  <a:pt x="274" y="415"/>
                  <a:pt x="274" y="426"/>
                </a:cubicBezTo>
                <a:cubicBezTo>
                  <a:pt x="315" y="426"/>
                  <a:pt x="345" y="436"/>
                  <a:pt x="386" y="436"/>
                </a:cubicBezTo>
                <a:cubicBezTo>
                  <a:pt x="416" y="436"/>
                  <a:pt x="447" y="426"/>
                  <a:pt x="477" y="426"/>
                </a:cubicBezTo>
                <a:cubicBezTo>
                  <a:pt x="487" y="426"/>
                  <a:pt x="497" y="426"/>
                  <a:pt x="497" y="426"/>
                </a:cubicBezTo>
                <a:cubicBezTo>
                  <a:pt x="507" y="436"/>
                  <a:pt x="507" y="436"/>
                  <a:pt x="507" y="436"/>
                </a:cubicBezTo>
                <a:cubicBezTo>
                  <a:pt x="518" y="446"/>
                  <a:pt x="528" y="466"/>
                  <a:pt x="528" y="477"/>
                </a:cubicBezTo>
                <a:lnTo>
                  <a:pt x="528" y="5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3">
            <a:extLst>
              <a:ext uri="{FF2B5EF4-FFF2-40B4-BE49-F238E27FC236}">
                <a16:creationId xmlns:a16="http://schemas.microsoft.com/office/drawing/2014/main" id="{2700CDFF-DB48-544F-9BCA-07B6C7D75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012" y="11315543"/>
            <a:ext cx="145375" cy="90368"/>
          </a:xfrm>
          <a:custGeom>
            <a:avLst/>
            <a:gdLst>
              <a:gd name="T0" fmla="*/ 10 w 163"/>
              <a:gd name="T1" fmla="*/ 102 h 103"/>
              <a:gd name="T2" fmla="*/ 10 w 163"/>
              <a:gd name="T3" fmla="*/ 102 h 103"/>
              <a:gd name="T4" fmla="*/ 0 w 163"/>
              <a:gd name="T5" fmla="*/ 102 h 103"/>
              <a:gd name="T6" fmla="*/ 10 w 163"/>
              <a:gd name="T7" fmla="*/ 81 h 103"/>
              <a:gd name="T8" fmla="*/ 50 w 163"/>
              <a:gd name="T9" fmla="*/ 61 h 103"/>
              <a:gd name="T10" fmla="*/ 40 w 163"/>
              <a:gd name="T11" fmla="*/ 51 h 103"/>
              <a:gd name="T12" fmla="*/ 40 w 163"/>
              <a:gd name="T13" fmla="*/ 20 h 103"/>
              <a:gd name="T14" fmla="*/ 71 w 163"/>
              <a:gd name="T15" fmla="*/ 0 h 103"/>
              <a:gd name="T16" fmla="*/ 111 w 163"/>
              <a:gd name="T17" fmla="*/ 20 h 103"/>
              <a:gd name="T18" fmla="*/ 101 w 163"/>
              <a:gd name="T19" fmla="*/ 51 h 103"/>
              <a:gd name="T20" fmla="*/ 142 w 163"/>
              <a:gd name="T21" fmla="*/ 41 h 103"/>
              <a:gd name="T22" fmla="*/ 162 w 163"/>
              <a:gd name="T23" fmla="*/ 51 h 103"/>
              <a:gd name="T24" fmla="*/ 152 w 163"/>
              <a:gd name="T25" fmla="*/ 71 h 103"/>
              <a:gd name="T26" fmla="*/ 111 w 163"/>
              <a:gd name="T27" fmla="*/ 71 h 103"/>
              <a:gd name="T28" fmla="*/ 91 w 163"/>
              <a:gd name="T29" fmla="*/ 71 h 103"/>
              <a:gd name="T30" fmla="*/ 50 w 163"/>
              <a:gd name="T31" fmla="*/ 91 h 103"/>
              <a:gd name="T32" fmla="*/ 20 w 163"/>
              <a:gd name="T33" fmla="*/ 102 h 103"/>
              <a:gd name="T34" fmla="*/ 10 w 163"/>
              <a:gd name="T35" fmla="*/ 102 h 103"/>
              <a:gd name="T36" fmla="*/ 71 w 163"/>
              <a:gd name="T37" fmla="*/ 20 h 103"/>
              <a:gd name="T38" fmla="*/ 71 w 163"/>
              <a:gd name="T39" fmla="*/ 20 h 103"/>
              <a:gd name="T40" fmla="*/ 71 w 163"/>
              <a:gd name="T41" fmla="*/ 20 h 103"/>
              <a:gd name="T42" fmla="*/ 61 w 163"/>
              <a:gd name="T43" fmla="*/ 30 h 103"/>
              <a:gd name="T44" fmla="*/ 61 w 163"/>
              <a:gd name="T45" fmla="*/ 41 h 103"/>
              <a:gd name="T46" fmla="*/ 81 w 163"/>
              <a:gd name="T47" fmla="*/ 51 h 103"/>
              <a:gd name="T48" fmla="*/ 81 w 163"/>
              <a:gd name="T49" fmla="*/ 41 h 103"/>
              <a:gd name="T50" fmla="*/ 81 w 163"/>
              <a:gd name="T51" fmla="*/ 20 h 103"/>
              <a:gd name="T52" fmla="*/ 71 w 163"/>
              <a:gd name="T53" fmla="*/ 20 h 103"/>
              <a:gd name="T54" fmla="*/ 81 w 163"/>
              <a:gd name="T55" fmla="*/ 20 h 103"/>
              <a:gd name="T56" fmla="*/ 81 w 163"/>
              <a:gd name="T57" fmla="*/ 2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3" h="103">
                <a:moveTo>
                  <a:pt x="10" y="102"/>
                </a:moveTo>
                <a:lnTo>
                  <a:pt x="10" y="102"/>
                </a:lnTo>
                <a:lnTo>
                  <a:pt x="0" y="102"/>
                </a:lnTo>
                <a:cubicBezTo>
                  <a:pt x="0" y="91"/>
                  <a:pt x="0" y="81"/>
                  <a:pt x="10" y="81"/>
                </a:cubicBezTo>
                <a:cubicBezTo>
                  <a:pt x="20" y="81"/>
                  <a:pt x="40" y="71"/>
                  <a:pt x="50" y="61"/>
                </a:cubicBezTo>
                <a:cubicBezTo>
                  <a:pt x="50" y="61"/>
                  <a:pt x="50" y="61"/>
                  <a:pt x="40" y="51"/>
                </a:cubicBezTo>
                <a:cubicBezTo>
                  <a:pt x="40" y="51"/>
                  <a:pt x="30" y="41"/>
                  <a:pt x="40" y="20"/>
                </a:cubicBezTo>
                <a:cubicBezTo>
                  <a:pt x="50" y="0"/>
                  <a:pt x="61" y="0"/>
                  <a:pt x="71" y="0"/>
                </a:cubicBezTo>
                <a:cubicBezTo>
                  <a:pt x="91" y="0"/>
                  <a:pt x="101" y="0"/>
                  <a:pt x="111" y="20"/>
                </a:cubicBezTo>
                <a:cubicBezTo>
                  <a:pt x="111" y="30"/>
                  <a:pt x="111" y="41"/>
                  <a:pt x="101" y="51"/>
                </a:cubicBezTo>
                <a:cubicBezTo>
                  <a:pt x="121" y="51"/>
                  <a:pt x="132" y="41"/>
                  <a:pt x="142" y="41"/>
                </a:cubicBezTo>
                <a:cubicBezTo>
                  <a:pt x="152" y="41"/>
                  <a:pt x="162" y="41"/>
                  <a:pt x="162" y="51"/>
                </a:cubicBezTo>
                <a:cubicBezTo>
                  <a:pt x="162" y="61"/>
                  <a:pt x="152" y="61"/>
                  <a:pt x="152" y="71"/>
                </a:cubicBezTo>
                <a:cubicBezTo>
                  <a:pt x="152" y="71"/>
                  <a:pt x="132" y="71"/>
                  <a:pt x="111" y="71"/>
                </a:cubicBezTo>
                <a:cubicBezTo>
                  <a:pt x="101" y="71"/>
                  <a:pt x="91" y="71"/>
                  <a:pt x="91" y="71"/>
                </a:cubicBezTo>
                <a:cubicBezTo>
                  <a:pt x="81" y="81"/>
                  <a:pt x="71" y="81"/>
                  <a:pt x="50" y="91"/>
                </a:cubicBezTo>
                <a:cubicBezTo>
                  <a:pt x="30" y="102"/>
                  <a:pt x="20" y="102"/>
                  <a:pt x="20" y="102"/>
                </a:cubicBezTo>
                <a:lnTo>
                  <a:pt x="10" y="102"/>
                </a:lnTo>
                <a:close/>
                <a:moveTo>
                  <a:pt x="71" y="20"/>
                </a:moveTo>
                <a:lnTo>
                  <a:pt x="71" y="20"/>
                </a:lnTo>
                <a:lnTo>
                  <a:pt x="71" y="20"/>
                </a:lnTo>
                <a:cubicBezTo>
                  <a:pt x="71" y="20"/>
                  <a:pt x="61" y="20"/>
                  <a:pt x="61" y="30"/>
                </a:cubicBezTo>
                <a:lnTo>
                  <a:pt x="61" y="41"/>
                </a:lnTo>
                <a:cubicBezTo>
                  <a:pt x="61" y="41"/>
                  <a:pt x="71" y="41"/>
                  <a:pt x="81" y="5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0"/>
                  <a:pt x="81" y="30"/>
                  <a:pt x="81" y="20"/>
                </a:cubicBezTo>
                <a:cubicBezTo>
                  <a:pt x="81" y="20"/>
                  <a:pt x="81" y="20"/>
                  <a:pt x="71" y="20"/>
                </a:cubicBezTo>
                <a:close/>
                <a:moveTo>
                  <a:pt x="81" y="20"/>
                </a:moveTo>
                <a:lnTo>
                  <a:pt x="8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4">
            <a:extLst>
              <a:ext uri="{FF2B5EF4-FFF2-40B4-BE49-F238E27FC236}">
                <a16:creationId xmlns:a16="http://schemas.microsoft.com/office/drawing/2014/main" id="{6CE471BE-E369-2F4D-802D-D9AABF0F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167" y="11386266"/>
            <a:ext cx="35363" cy="39291"/>
          </a:xfrm>
          <a:custGeom>
            <a:avLst/>
            <a:gdLst>
              <a:gd name="T0" fmla="*/ 0 w 41"/>
              <a:gd name="T1" fmla="*/ 21 h 42"/>
              <a:gd name="T2" fmla="*/ 0 w 41"/>
              <a:gd name="T3" fmla="*/ 21 h 42"/>
              <a:gd name="T4" fmla="*/ 20 w 41"/>
              <a:gd name="T5" fmla="*/ 0 h 42"/>
              <a:gd name="T6" fmla="*/ 40 w 41"/>
              <a:gd name="T7" fmla="*/ 21 h 42"/>
              <a:gd name="T8" fmla="*/ 20 w 41"/>
              <a:gd name="T9" fmla="*/ 41 h 42"/>
              <a:gd name="T10" fmla="*/ 0 w 41"/>
              <a:gd name="T11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2">
                <a:moveTo>
                  <a:pt x="0" y="21"/>
                </a:moveTo>
                <a:lnTo>
                  <a:pt x="0" y="21"/>
                </a:lnTo>
                <a:cubicBezTo>
                  <a:pt x="0" y="10"/>
                  <a:pt x="0" y="0"/>
                  <a:pt x="20" y="0"/>
                </a:cubicBezTo>
                <a:cubicBezTo>
                  <a:pt x="30" y="0"/>
                  <a:pt x="40" y="10"/>
                  <a:pt x="40" y="21"/>
                </a:cubicBezTo>
                <a:cubicBezTo>
                  <a:pt x="40" y="31"/>
                  <a:pt x="30" y="41"/>
                  <a:pt x="20" y="41"/>
                </a:cubicBezTo>
                <a:cubicBezTo>
                  <a:pt x="0" y="41"/>
                  <a:pt x="0" y="31"/>
                  <a:pt x="0" y="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5">
            <a:extLst>
              <a:ext uri="{FF2B5EF4-FFF2-40B4-BE49-F238E27FC236}">
                <a16:creationId xmlns:a16="http://schemas.microsoft.com/office/drawing/2014/main" id="{208892D3-B687-BC47-AECE-EAB4268A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402" y="11323401"/>
            <a:ext cx="153233" cy="47149"/>
          </a:xfrm>
          <a:custGeom>
            <a:avLst/>
            <a:gdLst>
              <a:gd name="T0" fmla="*/ 152 w 173"/>
              <a:gd name="T1" fmla="*/ 51 h 52"/>
              <a:gd name="T2" fmla="*/ 152 w 173"/>
              <a:gd name="T3" fmla="*/ 51 h 52"/>
              <a:gd name="T4" fmla="*/ 152 w 173"/>
              <a:gd name="T5" fmla="*/ 51 h 52"/>
              <a:gd name="T6" fmla="*/ 81 w 173"/>
              <a:gd name="T7" fmla="*/ 41 h 52"/>
              <a:gd name="T8" fmla="*/ 20 w 173"/>
              <a:gd name="T9" fmla="*/ 41 h 52"/>
              <a:gd name="T10" fmla="*/ 0 w 173"/>
              <a:gd name="T11" fmla="*/ 20 h 52"/>
              <a:gd name="T12" fmla="*/ 10 w 173"/>
              <a:gd name="T13" fmla="*/ 0 h 52"/>
              <a:gd name="T14" fmla="*/ 81 w 173"/>
              <a:gd name="T15" fmla="*/ 0 h 52"/>
              <a:gd name="T16" fmla="*/ 162 w 173"/>
              <a:gd name="T17" fmla="*/ 10 h 52"/>
              <a:gd name="T18" fmla="*/ 172 w 173"/>
              <a:gd name="T19" fmla="*/ 41 h 52"/>
              <a:gd name="T20" fmla="*/ 152 w 173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2">
                <a:moveTo>
                  <a:pt x="152" y="51"/>
                </a:moveTo>
                <a:lnTo>
                  <a:pt x="152" y="51"/>
                </a:lnTo>
                <a:lnTo>
                  <a:pt x="152" y="51"/>
                </a:lnTo>
                <a:cubicBezTo>
                  <a:pt x="122" y="41"/>
                  <a:pt x="112" y="41"/>
                  <a:pt x="81" y="41"/>
                </a:cubicBezTo>
                <a:cubicBezTo>
                  <a:pt x="71" y="31"/>
                  <a:pt x="31" y="41"/>
                  <a:pt x="20" y="41"/>
                </a:cubicBezTo>
                <a:cubicBezTo>
                  <a:pt x="10" y="41"/>
                  <a:pt x="0" y="31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31" y="0"/>
                  <a:pt x="71" y="0"/>
                  <a:pt x="81" y="0"/>
                </a:cubicBezTo>
                <a:cubicBezTo>
                  <a:pt x="112" y="0"/>
                  <a:pt x="132" y="10"/>
                  <a:pt x="162" y="10"/>
                </a:cubicBezTo>
                <a:cubicBezTo>
                  <a:pt x="172" y="20"/>
                  <a:pt x="172" y="31"/>
                  <a:pt x="172" y="41"/>
                </a:cubicBezTo>
                <a:cubicBezTo>
                  <a:pt x="172" y="51"/>
                  <a:pt x="162" y="51"/>
                  <a:pt x="152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6">
            <a:extLst>
              <a:ext uri="{FF2B5EF4-FFF2-40B4-BE49-F238E27FC236}">
                <a16:creationId xmlns:a16="http://schemas.microsoft.com/office/drawing/2014/main" id="{287C02EF-A06F-204A-9CC3-90E346B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544" y="10989428"/>
            <a:ext cx="235745" cy="235745"/>
          </a:xfrm>
          <a:custGeom>
            <a:avLst/>
            <a:gdLst>
              <a:gd name="T0" fmla="*/ 101 w 265"/>
              <a:gd name="T1" fmla="*/ 254 h 265"/>
              <a:gd name="T2" fmla="*/ 101 w 265"/>
              <a:gd name="T3" fmla="*/ 254 h 265"/>
              <a:gd name="T4" fmla="*/ 20 w 265"/>
              <a:gd name="T5" fmla="*/ 193 h 265"/>
              <a:gd name="T6" fmla="*/ 10 w 265"/>
              <a:gd name="T7" fmla="*/ 101 h 265"/>
              <a:gd name="T8" fmla="*/ 71 w 265"/>
              <a:gd name="T9" fmla="*/ 20 h 265"/>
              <a:gd name="T10" fmla="*/ 162 w 265"/>
              <a:gd name="T11" fmla="*/ 10 h 265"/>
              <a:gd name="T12" fmla="*/ 243 w 265"/>
              <a:gd name="T13" fmla="*/ 71 h 265"/>
              <a:gd name="T14" fmla="*/ 254 w 265"/>
              <a:gd name="T15" fmla="*/ 162 h 265"/>
              <a:gd name="T16" fmla="*/ 192 w 265"/>
              <a:gd name="T17" fmla="*/ 244 h 265"/>
              <a:gd name="T18" fmla="*/ 101 w 265"/>
              <a:gd name="T19" fmla="*/ 254 h 265"/>
              <a:gd name="T20" fmla="*/ 162 w 265"/>
              <a:gd name="T21" fmla="*/ 20 h 265"/>
              <a:gd name="T22" fmla="*/ 162 w 265"/>
              <a:gd name="T23" fmla="*/ 20 h 265"/>
              <a:gd name="T24" fmla="*/ 30 w 265"/>
              <a:gd name="T25" fmla="*/ 101 h 265"/>
              <a:gd name="T26" fmla="*/ 101 w 265"/>
              <a:gd name="T27" fmla="*/ 233 h 265"/>
              <a:gd name="T28" fmla="*/ 243 w 265"/>
              <a:gd name="T29" fmla="*/ 162 h 265"/>
              <a:gd name="T30" fmla="*/ 162 w 265"/>
              <a:gd name="T31" fmla="*/ 2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265">
                <a:moveTo>
                  <a:pt x="101" y="254"/>
                </a:moveTo>
                <a:lnTo>
                  <a:pt x="101" y="254"/>
                </a:lnTo>
                <a:cubicBezTo>
                  <a:pt x="71" y="244"/>
                  <a:pt x="41" y="223"/>
                  <a:pt x="20" y="193"/>
                </a:cubicBezTo>
                <a:cubicBezTo>
                  <a:pt x="10" y="162"/>
                  <a:pt x="0" y="132"/>
                  <a:pt x="10" y="101"/>
                </a:cubicBezTo>
                <a:cubicBezTo>
                  <a:pt x="20" y="71"/>
                  <a:pt x="41" y="41"/>
                  <a:pt x="71" y="20"/>
                </a:cubicBezTo>
                <a:cubicBezTo>
                  <a:pt x="101" y="10"/>
                  <a:pt x="132" y="0"/>
                  <a:pt x="162" y="10"/>
                </a:cubicBezTo>
                <a:cubicBezTo>
                  <a:pt x="192" y="20"/>
                  <a:pt x="223" y="41"/>
                  <a:pt x="243" y="71"/>
                </a:cubicBezTo>
                <a:cubicBezTo>
                  <a:pt x="254" y="101"/>
                  <a:pt x="264" y="132"/>
                  <a:pt x="254" y="162"/>
                </a:cubicBezTo>
                <a:cubicBezTo>
                  <a:pt x="243" y="193"/>
                  <a:pt x="223" y="223"/>
                  <a:pt x="192" y="244"/>
                </a:cubicBezTo>
                <a:cubicBezTo>
                  <a:pt x="162" y="254"/>
                  <a:pt x="132" y="264"/>
                  <a:pt x="101" y="254"/>
                </a:cubicBezTo>
                <a:close/>
                <a:moveTo>
                  <a:pt x="162" y="20"/>
                </a:moveTo>
                <a:lnTo>
                  <a:pt x="162" y="20"/>
                </a:lnTo>
                <a:cubicBezTo>
                  <a:pt x="101" y="10"/>
                  <a:pt x="41" y="41"/>
                  <a:pt x="30" y="101"/>
                </a:cubicBezTo>
                <a:cubicBezTo>
                  <a:pt x="10" y="162"/>
                  <a:pt x="41" y="223"/>
                  <a:pt x="101" y="233"/>
                </a:cubicBezTo>
                <a:cubicBezTo>
                  <a:pt x="162" y="254"/>
                  <a:pt x="223" y="223"/>
                  <a:pt x="243" y="162"/>
                </a:cubicBezTo>
                <a:cubicBezTo>
                  <a:pt x="254" y="101"/>
                  <a:pt x="223" y="41"/>
                  <a:pt x="162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7">
            <a:extLst>
              <a:ext uri="{FF2B5EF4-FFF2-40B4-BE49-F238E27FC236}">
                <a16:creationId xmlns:a16="http://schemas.microsoft.com/office/drawing/2014/main" id="{F163C9D9-21C2-EC4B-8B6B-BD5C820B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0046" y="11005144"/>
            <a:ext cx="192526" cy="192526"/>
          </a:xfrm>
          <a:custGeom>
            <a:avLst/>
            <a:gdLst>
              <a:gd name="T0" fmla="*/ 81 w 214"/>
              <a:gd name="T1" fmla="*/ 203 h 214"/>
              <a:gd name="T2" fmla="*/ 81 w 214"/>
              <a:gd name="T3" fmla="*/ 203 h 214"/>
              <a:gd name="T4" fmla="*/ 11 w 214"/>
              <a:gd name="T5" fmla="*/ 91 h 214"/>
              <a:gd name="T6" fmla="*/ 132 w 214"/>
              <a:gd name="T7" fmla="*/ 21 h 214"/>
              <a:gd name="T8" fmla="*/ 193 w 214"/>
              <a:gd name="T9" fmla="*/ 132 h 214"/>
              <a:gd name="T10" fmla="*/ 81 w 214"/>
              <a:gd name="T11" fmla="*/ 203 h 214"/>
              <a:gd name="T12" fmla="*/ 122 w 214"/>
              <a:gd name="T13" fmla="*/ 31 h 214"/>
              <a:gd name="T14" fmla="*/ 122 w 214"/>
              <a:gd name="T15" fmla="*/ 31 h 214"/>
              <a:gd name="T16" fmla="*/ 21 w 214"/>
              <a:gd name="T17" fmla="*/ 91 h 214"/>
              <a:gd name="T18" fmla="*/ 81 w 214"/>
              <a:gd name="T19" fmla="*/ 193 h 214"/>
              <a:gd name="T20" fmla="*/ 183 w 214"/>
              <a:gd name="T21" fmla="*/ 132 h 214"/>
              <a:gd name="T22" fmla="*/ 122 w 214"/>
              <a:gd name="T23" fmla="*/ 3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4" h="214">
                <a:moveTo>
                  <a:pt x="81" y="203"/>
                </a:moveTo>
                <a:lnTo>
                  <a:pt x="81" y="203"/>
                </a:lnTo>
                <a:cubicBezTo>
                  <a:pt x="31" y="193"/>
                  <a:pt x="0" y="142"/>
                  <a:pt x="11" y="91"/>
                </a:cubicBezTo>
                <a:cubicBezTo>
                  <a:pt x="21" y="31"/>
                  <a:pt x="71" y="0"/>
                  <a:pt x="132" y="21"/>
                </a:cubicBezTo>
                <a:cubicBezTo>
                  <a:pt x="183" y="31"/>
                  <a:pt x="213" y="81"/>
                  <a:pt x="193" y="132"/>
                </a:cubicBezTo>
                <a:cubicBezTo>
                  <a:pt x="183" y="183"/>
                  <a:pt x="132" y="213"/>
                  <a:pt x="81" y="203"/>
                </a:cubicBezTo>
                <a:close/>
                <a:moveTo>
                  <a:pt x="122" y="31"/>
                </a:moveTo>
                <a:lnTo>
                  <a:pt x="122" y="31"/>
                </a:lnTo>
                <a:cubicBezTo>
                  <a:pt x="81" y="21"/>
                  <a:pt x="31" y="51"/>
                  <a:pt x="21" y="91"/>
                </a:cubicBezTo>
                <a:cubicBezTo>
                  <a:pt x="11" y="132"/>
                  <a:pt x="41" y="183"/>
                  <a:pt x="81" y="193"/>
                </a:cubicBezTo>
                <a:cubicBezTo>
                  <a:pt x="122" y="203"/>
                  <a:pt x="173" y="173"/>
                  <a:pt x="183" y="132"/>
                </a:cubicBezTo>
                <a:cubicBezTo>
                  <a:pt x="193" y="91"/>
                  <a:pt x="162" y="41"/>
                  <a:pt x="122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8">
            <a:extLst>
              <a:ext uri="{FF2B5EF4-FFF2-40B4-BE49-F238E27FC236}">
                <a16:creationId xmlns:a16="http://schemas.microsoft.com/office/drawing/2014/main" id="{274E93B9-DEDB-6940-810A-CEC348AE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911" y="11071940"/>
            <a:ext cx="55007" cy="74651"/>
          </a:xfrm>
          <a:custGeom>
            <a:avLst/>
            <a:gdLst>
              <a:gd name="T0" fmla="*/ 21 w 62"/>
              <a:gd name="T1" fmla="*/ 81 h 82"/>
              <a:gd name="T2" fmla="*/ 21 w 62"/>
              <a:gd name="T3" fmla="*/ 81 h 82"/>
              <a:gd name="T4" fmla="*/ 0 w 62"/>
              <a:gd name="T5" fmla="*/ 71 h 82"/>
              <a:gd name="T6" fmla="*/ 0 w 62"/>
              <a:gd name="T7" fmla="*/ 61 h 82"/>
              <a:gd name="T8" fmla="*/ 10 w 62"/>
              <a:gd name="T9" fmla="*/ 61 h 82"/>
              <a:gd name="T10" fmla="*/ 31 w 62"/>
              <a:gd name="T11" fmla="*/ 71 h 82"/>
              <a:gd name="T12" fmla="*/ 41 w 62"/>
              <a:gd name="T13" fmla="*/ 61 h 82"/>
              <a:gd name="T14" fmla="*/ 31 w 62"/>
              <a:gd name="T15" fmla="*/ 41 h 82"/>
              <a:gd name="T16" fmla="*/ 21 w 62"/>
              <a:gd name="T17" fmla="*/ 31 h 82"/>
              <a:gd name="T18" fmla="*/ 10 w 62"/>
              <a:gd name="T19" fmla="*/ 20 h 82"/>
              <a:gd name="T20" fmla="*/ 31 w 62"/>
              <a:gd name="T21" fmla="*/ 0 h 82"/>
              <a:gd name="T22" fmla="*/ 61 w 62"/>
              <a:gd name="T23" fmla="*/ 10 h 82"/>
              <a:gd name="T24" fmla="*/ 61 w 62"/>
              <a:gd name="T25" fmla="*/ 20 h 82"/>
              <a:gd name="T26" fmla="*/ 51 w 62"/>
              <a:gd name="T27" fmla="*/ 20 h 82"/>
              <a:gd name="T28" fmla="*/ 31 w 62"/>
              <a:gd name="T29" fmla="*/ 10 h 82"/>
              <a:gd name="T30" fmla="*/ 21 w 62"/>
              <a:gd name="T31" fmla="*/ 20 h 82"/>
              <a:gd name="T32" fmla="*/ 31 w 62"/>
              <a:gd name="T33" fmla="*/ 41 h 82"/>
              <a:gd name="T34" fmla="*/ 51 w 62"/>
              <a:gd name="T35" fmla="*/ 51 h 82"/>
              <a:gd name="T36" fmla="*/ 51 w 62"/>
              <a:gd name="T37" fmla="*/ 61 h 82"/>
              <a:gd name="T38" fmla="*/ 41 w 62"/>
              <a:gd name="T39" fmla="*/ 81 h 82"/>
              <a:gd name="T40" fmla="*/ 21 w 62"/>
              <a:gd name="T4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" h="82">
                <a:moveTo>
                  <a:pt x="21" y="81"/>
                </a:moveTo>
                <a:lnTo>
                  <a:pt x="21" y="81"/>
                </a:lnTo>
                <a:cubicBezTo>
                  <a:pt x="10" y="71"/>
                  <a:pt x="10" y="71"/>
                  <a:pt x="0" y="71"/>
                </a:cubicBezTo>
                <a:lnTo>
                  <a:pt x="0" y="61"/>
                </a:lnTo>
                <a:lnTo>
                  <a:pt x="10" y="61"/>
                </a:lnTo>
                <a:cubicBezTo>
                  <a:pt x="21" y="71"/>
                  <a:pt x="31" y="71"/>
                  <a:pt x="31" y="71"/>
                </a:cubicBezTo>
                <a:cubicBezTo>
                  <a:pt x="41" y="71"/>
                  <a:pt x="41" y="61"/>
                  <a:pt x="41" y="61"/>
                </a:cubicBezTo>
                <a:cubicBezTo>
                  <a:pt x="41" y="51"/>
                  <a:pt x="41" y="51"/>
                  <a:pt x="31" y="41"/>
                </a:cubicBezTo>
                <a:cubicBezTo>
                  <a:pt x="21" y="41"/>
                  <a:pt x="21" y="31"/>
                  <a:pt x="21" y="31"/>
                </a:cubicBezTo>
                <a:cubicBezTo>
                  <a:pt x="10" y="31"/>
                  <a:pt x="10" y="20"/>
                  <a:pt x="10" y="20"/>
                </a:cubicBezTo>
                <a:cubicBezTo>
                  <a:pt x="10" y="10"/>
                  <a:pt x="21" y="0"/>
                  <a:pt x="31" y="0"/>
                </a:cubicBezTo>
                <a:cubicBezTo>
                  <a:pt x="41" y="0"/>
                  <a:pt x="51" y="0"/>
                  <a:pt x="61" y="10"/>
                </a:cubicBezTo>
                <a:cubicBezTo>
                  <a:pt x="61" y="10"/>
                  <a:pt x="61" y="10"/>
                  <a:pt x="61" y="20"/>
                </a:cubicBezTo>
                <a:cubicBezTo>
                  <a:pt x="61" y="20"/>
                  <a:pt x="61" y="20"/>
                  <a:pt x="51" y="20"/>
                </a:cubicBezTo>
                <a:cubicBezTo>
                  <a:pt x="51" y="10"/>
                  <a:pt x="41" y="10"/>
                  <a:pt x="31" y="10"/>
                </a:cubicBezTo>
                <a:cubicBezTo>
                  <a:pt x="21" y="10"/>
                  <a:pt x="21" y="10"/>
                  <a:pt x="21" y="20"/>
                </a:cubicBezTo>
                <a:cubicBezTo>
                  <a:pt x="21" y="20"/>
                  <a:pt x="31" y="31"/>
                  <a:pt x="31" y="41"/>
                </a:cubicBezTo>
                <a:cubicBezTo>
                  <a:pt x="41" y="41"/>
                  <a:pt x="41" y="41"/>
                  <a:pt x="51" y="51"/>
                </a:cubicBezTo>
                <a:lnTo>
                  <a:pt x="51" y="61"/>
                </a:lnTo>
                <a:cubicBezTo>
                  <a:pt x="51" y="71"/>
                  <a:pt x="41" y="71"/>
                  <a:pt x="41" y="81"/>
                </a:cubicBezTo>
                <a:cubicBezTo>
                  <a:pt x="31" y="81"/>
                  <a:pt x="31" y="81"/>
                  <a:pt x="2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9">
            <a:extLst>
              <a:ext uri="{FF2B5EF4-FFF2-40B4-BE49-F238E27FC236}">
                <a16:creationId xmlns:a16="http://schemas.microsoft.com/office/drawing/2014/main" id="{CAEBE47D-0F81-6044-9163-8CC130527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274" y="11052293"/>
            <a:ext cx="7858" cy="19647"/>
          </a:xfrm>
          <a:custGeom>
            <a:avLst/>
            <a:gdLst>
              <a:gd name="T0" fmla="*/ 0 w 11"/>
              <a:gd name="T1" fmla="*/ 20 h 21"/>
              <a:gd name="T2" fmla="*/ 0 w 11"/>
              <a:gd name="T3" fmla="*/ 20 h 21"/>
              <a:gd name="T4" fmla="*/ 0 w 11"/>
              <a:gd name="T5" fmla="*/ 10 h 21"/>
              <a:gd name="T6" fmla="*/ 0 w 11"/>
              <a:gd name="T7" fmla="*/ 10 h 21"/>
              <a:gd name="T8" fmla="*/ 10 w 11"/>
              <a:gd name="T9" fmla="*/ 0 h 21"/>
              <a:gd name="T10" fmla="*/ 10 w 11"/>
              <a:gd name="T11" fmla="*/ 10 h 21"/>
              <a:gd name="T12" fmla="*/ 10 w 11"/>
              <a:gd name="T13" fmla="*/ 10 h 21"/>
              <a:gd name="T14" fmla="*/ 0 w 1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1">
                <a:moveTo>
                  <a:pt x="0" y="20"/>
                </a:moveTo>
                <a:lnTo>
                  <a:pt x="0" y="20"/>
                </a:lnTo>
                <a:cubicBezTo>
                  <a:pt x="0" y="20"/>
                  <a:pt x="0" y="20"/>
                  <a:pt x="0" y="10"/>
                </a:cubicBezTo>
                <a:lnTo>
                  <a:pt x="0" y="10"/>
                </a:lnTo>
                <a:cubicBezTo>
                  <a:pt x="0" y="0"/>
                  <a:pt x="0" y="0"/>
                  <a:pt x="10" y="0"/>
                </a:cubicBezTo>
                <a:lnTo>
                  <a:pt x="10" y="10"/>
                </a:lnTo>
                <a:lnTo>
                  <a:pt x="10" y="10"/>
                </a:lnTo>
                <a:cubicBezTo>
                  <a:pt x="10" y="20"/>
                  <a:pt x="0" y="2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0">
            <a:extLst>
              <a:ext uri="{FF2B5EF4-FFF2-40B4-BE49-F238E27FC236}">
                <a16:creationId xmlns:a16="http://schemas.microsoft.com/office/drawing/2014/main" id="{2B5FC1FA-E1A7-8440-B489-ED12719F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769" y="11142663"/>
            <a:ext cx="11788" cy="19644"/>
          </a:xfrm>
          <a:custGeom>
            <a:avLst/>
            <a:gdLst>
              <a:gd name="T0" fmla="*/ 11 w 12"/>
              <a:gd name="T1" fmla="*/ 21 h 22"/>
              <a:gd name="T2" fmla="*/ 11 w 12"/>
              <a:gd name="T3" fmla="*/ 21 h 22"/>
              <a:gd name="T4" fmla="*/ 0 w 12"/>
              <a:gd name="T5" fmla="*/ 10 h 22"/>
              <a:gd name="T6" fmla="*/ 0 w 12"/>
              <a:gd name="T7" fmla="*/ 0 h 22"/>
              <a:gd name="T8" fmla="*/ 11 w 12"/>
              <a:gd name="T9" fmla="*/ 0 h 22"/>
              <a:gd name="T10" fmla="*/ 11 w 12"/>
              <a:gd name="T11" fmla="*/ 10 h 22"/>
              <a:gd name="T12" fmla="*/ 11 w 12"/>
              <a:gd name="T13" fmla="*/ 10 h 22"/>
              <a:gd name="T14" fmla="*/ 11 w 12"/>
              <a:gd name="T15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1" y="21"/>
                </a:moveTo>
                <a:lnTo>
                  <a:pt x="11" y="21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10"/>
                </a:cubicBezTo>
                <a:lnTo>
                  <a:pt x="11" y="10"/>
                </a:lnTo>
                <a:lnTo>
                  <a:pt x="11" y="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1">
            <a:extLst>
              <a:ext uri="{FF2B5EF4-FFF2-40B4-BE49-F238E27FC236}">
                <a16:creationId xmlns:a16="http://schemas.microsoft.com/office/drawing/2014/main" id="{36E3E7FE-A387-D549-BA55-24562350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781" y="8474816"/>
            <a:ext cx="35360" cy="459704"/>
          </a:xfrm>
          <a:custGeom>
            <a:avLst/>
            <a:gdLst>
              <a:gd name="T0" fmla="*/ 20 w 41"/>
              <a:gd name="T1" fmla="*/ 517 h 518"/>
              <a:gd name="T2" fmla="*/ 20 w 41"/>
              <a:gd name="T3" fmla="*/ 517 h 518"/>
              <a:gd name="T4" fmla="*/ 10 w 41"/>
              <a:gd name="T5" fmla="*/ 517 h 518"/>
              <a:gd name="T6" fmla="*/ 0 w 41"/>
              <a:gd name="T7" fmla="*/ 497 h 518"/>
              <a:gd name="T8" fmla="*/ 0 w 41"/>
              <a:gd name="T9" fmla="*/ 10 h 518"/>
              <a:gd name="T10" fmla="*/ 20 w 41"/>
              <a:gd name="T11" fmla="*/ 0 h 518"/>
              <a:gd name="T12" fmla="*/ 20 w 41"/>
              <a:gd name="T13" fmla="*/ 0 h 518"/>
              <a:gd name="T14" fmla="*/ 40 w 41"/>
              <a:gd name="T15" fmla="*/ 10 h 518"/>
              <a:gd name="T16" fmla="*/ 30 w 41"/>
              <a:gd name="T17" fmla="*/ 497 h 518"/>
              <a:gd name="T18" fmla="*/ 20 w 41"/>
              <a:gd name="T19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518">
                <a:moveTo>
                  <a:pt x="20" y="517"/>
                </a:moveTo>
                <a:lnTo>
                  <a:pt x="20" y="517"/>
                </a:lnTo>
                <a:cubicBezTo>
                  <a:pt x="10" y="517"/>
                  <a:pt x="10" y="517"/>
                  <a:pt x="10" y="517"/>
                </a:cubicBezTo>
                <a:cubicBezTo>
                  <a:pt x="0" y="517"/>
                  <a:pt x="0" y="507"/>
                  <a:pt x="0" y="49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0"/>
                  <a:pt x="40" y="10"/>
                </a:cubicBezTo>
                <a:cubicBezTo>
                  <a:pt x="30" y="497"/>
                  <a:pt x="30" y="497"/>
                  <a:pt x="30" y="497"/>
                </a:cubicBezTo>
                <a:cubicBezTo>
                  <a:pt x="30" y="507"/>
                  <a:pt x="30" y="517"/>
                  <a:pt x="20" y="5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2">
            <a:extLst>
              <a:ext uri="{FF2B5EF4-FFF2-40B4-BE49-F238E27FC236}">
                <a16:creationId xmlns:a16="http://schemas.microsoft.com/office/drawing/2014/main" id="{0C017435-B830-A346-AF7A-0412EE26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781" y="8910946"/>
            <a:ext cx="459701" cy="27502"/>
          </a:xfrm>
          <a:custGeom>
            <a:avLst/>
            <a:gdLst>
              <a:gd name="T0" fmla="*/ 10 w 518"/>
              <a:gd name="T1" fmla="*/ 30 h 31"/>
              <a:gd name="T2" fmla="*/ 10 w 518"/>
              <a:gd name="T3" fmla="*/ 30 h 31"/>
              <a:gd name="T4" fmla="*/ 0 w 518"/>
              <a:gd name="T5" fmla="*/ 10 h 31"/>
              <a:gd name="T6" fmla="*/ 10 w 518"/>
              <a:gd name="T7" fmla="*/ 0 h 31"/>
              <a:gd name="T8" fmla="*/ 497 w 518"/>
              <a:gd name="T9" fmla="*/ 0 h 31"/>
              <a:gd name="T10" fmla="*/ 517 w 518"/>
              <a:gd name="T11" fmla="*/ 10 h 31"/>
              <a:gd name="T12" fmla="*/ 497 w 518"/>
              <a:gd name="T13" fmla="*/ 30 h 31"/>
              <a:gd name="T14" fmla="*/ 10 w 51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31">
                <a:moveTo>
                  <a:pt x="10" y="30"/>
                </a:moveTo>
                <a:lnTo>
                  <a:pt x="10" y="30"/>
                </a:lnTo>
                <a:cubicBezTo>
                  <a:pt x="0" y="30"/>
                  <a:pt x="0" y="2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07" y="0"/>
                  <a:pt x="517" y="0"/>
                  <a:pt x="517" y="10"/>
                </a:cubicBezTo>
                <a:cubicBezTo>
                  <a:pt x="517" y="20"/>
                  <a:pt x="507" y="30"/>
                  <a:pt x="497" y="30"/>
                </a:cubicBezTo>
                <a:lnTo>
                  <a:pt x="10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3">
            <a:extLst>
              <a:ext uri="{FF2B5EF4-FFF2-40B4-BE49-F238E27FC236}">
                <a16:creationId xmlns:a16="http://schemas.microsoft.com/office/drawing/2014/main" id="{ECE00460-0075-6340-B08B-E03450FF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362" y="8738066"/>
            <a:ext cx="117872" cy="200382"/>
          </a:xfrm>
          <a:custGeom>
            <a:avLst/>
            <a:gdLst>
              <a:gd name="T0" fmla="*/ 122 w 133"/>
              <a:gd name="T1" fmla="*/ 223 h 224"/>
              <a:gd name="T2" fmla="*/ 122 w 133"/>
              <a:gd name="T3" fmla="*/ 223 h 224"/>
              <a:gd name="T4" fmla="*/ 20 w 133"/>
              <a:gd name="T5" fmla="*/ 223 h 224"/>
              <a:gd name="T6" fmla="*/ 0 w 133"/>
              <a:gd name="T7" fmla="*/ 203 h 224"/>
              <a:gd name="T8" fmla="*/ 0 w 133"/>
              <a:gd name="T9" fmla="*/ 10 h 224"/>
              <a:gd name="T10" fmla="*/ 20 w 133"/>
              <a:gd name="T11" fmla="*/ 0 h 224"/>
              <a:gd name="T12" fmla="*/ 122 w 133"/>
              <a:gd name="T13" fmla="*/ 0 h 224"/>
              <a:gd name="T14" fmla="*/ 132 w 133"/>
              <a:gd name="T15" fmla="*/ 10 h 224"/>
              <a:gd name="T16" fmla="*/ 132 w 133"/>
              <a:gd name="T17" fmla="*/ 203 h 224"/>
              <a:gd name="T18" fmla="*/ 122 w 133"/>
              <a:gd name="T19" fmla="*/ 223 h 224"/>
              <a:gd name="T20" fmla="*/ 41 w 133"/>
              <a:gd name="T21" fmla="*/ 193 h 224"/>
              <a:gd name="T22" fmla="*/ 41 w 133"/>
              <a:gd name="T23" fmla="*/ 193 h 224"/>
              <a:gd name="T24" fmla="*/ 102 w 133"/>
              <a:gd name="T25" fmla="*/ 193 h 224"/>
              <a:gd name="T26" fmla="*/ 102 w 133"/>
              <a:gd name="T27" fmla="*/ 30 h 224"/>
              <a:gd name="T28" fmla="*/ 41 w 133"/>
              <a:gd name="T29" fmla="*/ 30 h 224"/>
              <a:gd name="T30" fmla="*/ 41 w 133"/>
              <a:gd name="T31" fmla="*/ 19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224">
                <a:moveTo>
                  <a:pt x="122" y="223"/>
                </a:moveTo>
                <a:lnTo>
                  <a:pt x="122" y="223"/>
                </a:lnTo>
                <a:cubicBezTo>
                  <a:pt x="20" y="223"/>
                  <a:pt x="20" y="223"/>
                  <a:pt x="20" y="223"/>
                </a:cubicBezTo>
                <a:cubicBezTo>
                  <a:pt x="10" y="223"/>
                  <a:pt x="0" y="213"/>
                  <a:pt x="0" y="20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32" y="0"/>
                  <a:pt x="132" y="10"/>
                </a:cubicBezTo>
                <a:cubicBezTo>
                  <a:pt x="132" y="203"/>
                  <a:pt x="132" y="203"/>
                  <a:pt x="132" y="203"/>
                </a:cubicBezTo>
                <a:cubicBezTo>
                  <a:pt x="132" y="213"/>
                  <a:pt x="132" y="223"/>
                  <a:pt x="122" y="223"/>
                </a:cubicBezTo>
                <a:close/>
                <a:moveTo>
                  <a:pt x="41" y="193"/>
                </a:moveTo>
                <a:lnTo>
                  <a:pt x="41" y="193"/>
                </a:lnTo>
                <a:cubicBezTo>
                  <a:pt x="102" y="193"/>
                  <a:pt x="102" y="193"/>
                  <a:pt x="102" y="193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41" y="30"/>
                  <a:pt x="41" y="30"/>
                  <a:pt x="41" y="30"/>
                </a:cubicBezTo>
                <a:lnTo>
                  <a:pt x="41" y="1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4">
            <a:extLst>
              <a:ext uri="{FF2B5EF4-FFF2-40B4-BE49-F238E27FC236}">
                <a16:creationId xmlns:a16="http://schemas.microsoft.com/office/drawing/2014/main" id="{819C47E4-93DA-5640-B7D2-CD7BFDAB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730" y="8647696"/>
            <a:ext cx="117872" cy="290752"/>
          </a:xfrm>
          <a:custGeom>
            <a:avLst/>
            <a:gdLst>
              <a:gd name="T0" fmla="*/ 111 w 132"/>
              <a:gd name="T1" fmla="*/ 324 h 325"/>
              <a:gd name="T2" fmla="*/ 111 w 132"/>
              <a:gd name="T3" fmla="*/ 324 h 325"/>
              <a:gd name="T4" fmla="*/ 20 w 132"/>
              <a:gd name="T5" fmla="*/ 324 h 325"/>
              <a:gd name="T6" fmla="*/ 0 w 132"/>
              <a:gd name="T7" fmla="*/ 304 h 325"/>
              <a:gd name="T8" fmla="*/ 0 w 132"/>
              <a:gd name="T9" fmla="*/ 20 h 325"/>
              <a:gd name="T10" fmla="*/ 20 w 132"/>
              <a:gd name="T11" fmla="*/ 0 h 325"/>
              <a:gd name="T12" fmla="*/ 111 w 132"/>
              <a:gd name="T13" fmla="*/ 0 h 325"/>
              <a:gd name="T14" fmla="*/ 131 w 132"/>
              <a:gd name="T15" fmla="*/ 20 h 325"/>
              <a:gd name="T16" fmla="*/ 131 w 132"/>
              <a:gd name="T17" fmla="*/ 304 h 325"/>
              <a:gd name="T18" fmla="*/ 111 w 132"/>
              <a:gd name="T19" fmla="*/ 324 h 325"/>
              <a:gd name="T20" fmla="*/ 40 w 132"/>
              <a:gd name="T21" fmla="*/ 294 h 325"/>
              <a:gd name="T22" fmla="*/ 40 w 132"/>
              <a:gd name="T23" fmla="*/ 294 h 325"/>
              <a:gd name="T24" fmla="*/ 91 w 132"/>
              <a:gd name="T25" fmla="*/ 294 h 325"/>
              <a:gd name="T26" fmla="*/ 91 w 132"/>
              <a:gd name="T27" fmla="*/ 40 h 325"/>
              <a:gd name="T28" fmla="*/ 40 w 132"/>
              <a:gd name="T29" fmla="*/ 40 h 325"/>
              <a:gd name="T30" fmla="*/ 40 w 132"/>
              <a:gd name="T31" fmla="*/ 29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325">
                <a:moveTo>
                  <a:pt x="111" y="324"/>
                </a:moveTo>
                <a:lnTo>
                  <a:pt x="111" y="324"/>
                </a:lnTo>
                <a:cubicBezTo>
                  <a:pt x="20" y="324"/>
                  <a:pt x="20" y="324"/>
                  <a:pt x="20" y="324"/>
                </a:cubicBezTo>
                <a:cubicBezTo>
                  <a:pt x="10" y="324"/>
                  <a:pt x="0" y="314"/>
                  <a:pt x="0" y="30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1" y="0"/>
                  <a:pt x="131" y="10"/>
                  <a:pt x="131" y="20"/>
                </a:cubicBezTo>
                <a:cubicBezTo>
                  <a:pt x="131" y="304"/>
                  <a:pt x="131" y="304"/>
                  <a:pt x="131" y="304"/>
                </a:cubicBezTo>
                <a:cubicBezTo>
                  <a:pt x="131" y="314"/>
                  <a:pt x="121" y="324"/>
                  <a:pt x="111" y="324"/>
                </a:cubicBezTo>
                <a:close/>
                <a:moveTo>
                  <a:pt x="40" y="294"/>
                </a:moveTo>
                <a:lnTo>
                  <a:pt x="40" y="294"/>
                </a:lnTo>
                <a:cubicBezTo>
                  <a:pt x="91" y="294"/>
                  <a:pt x="91" y="294"/>
                  <a:pt x="91" y="294"/>
                </a:cubicBezTo>
                <a:cubicBezTo>
                  <a:pt x="91" y="40"/>
                  <a:pt x="91" y="40"/>
                  <a:pt x="9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2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5">
            <a:extLst>
              <a:ext uri="{FF2B5EF4-FFF2-40B4-BE49-F238E27FC236}">
                <a16:creationId xmlns:a16="http://schemas.microsoft.com/office/drawing/2014/main" id="{38AA6BAF-3801-BA41-9682-4D6143EA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242" y="8675201"/>
            <a:ext cx="125731" cy="263247"/>
          </a:xfrm>
          <a:custGeom>
            <a:avLst/>
            <a:gdLst>
              <a:gd name="T0" fmla="*/ 122 w 143"/>
              <a:gd name="T1" fmla="*/ 294 h 295"/>
              <a:gd name="T2" fmla="*/ 122 w 143"/>
              <a:gd name="T3" fmla="*/ 294 h 295"/>
              <a:gd name="T4" fmla="*/ 20 w 143"/>
              <a:gd name="T5" fmla="*/ 294 h 295"/>
              <a:gd name="T6" fmla="*/ 0 w 143"/>
              <a:gd name="T7" fmla="*/ 274 h 295"/>
              <a:gd name="T8" fmla="*/ 0 w 143"/>
              <a:gd name="T9" fmla="*/ 20 h 295"/>
              <a:gd name="T10" fmla="*/ 20 w 143"/>
              <a:gd name="T11" fmla="*/ 0 h 295"/>
              <a:gd name="T12" fmla="*/ 122 w 143"/>
              <a:gd name="T13" fmla="*/ 0 h 295"/>
              <a:gd name="T14" fmla="*/ 142 w 143"/>
              <a:gd name="T15" fmla="*/ 20 h 295"/>
              <a:gd name="T16" fmla="*/ 142 w 143"/>
              <a:gd name="T17" fmla="*/ 274 h 295"/>
              <a:gd name="T18" fmla="*/ 122 w 143"/>
              <a:gd name="T19" fmla="*/ 294 h 295"/>
              <a:gd name="T20" fmla="*/ 40 w 143"/>
              <a:gd name="T21" fmla="*/ 264 h 295"/>
              <a:gd name="T22" fmla="*/ 40 w 143"/>
              <a:gd name="T23" fmla="*/ 264 h 295"/>
              <a:gd name="T24" fmla="*/ 101 w 143"/>
              <a:gd name="T25" fmla="*/ 264 h 295"/>
              <a:gd name="T26" fmla="*/ 101 w 143"/>
              <a:gd name="T27" fmla="*/ 41 h 295"/>
              <a:gd name="T28" fmla="*/ 40 w 143"/>
              <a:gd name="T29" fmla="*/ 41 h 295"/>
              <a:gd name="T30" fmla="*/ 40 w 143"/>
              <a:gd name="T31" fmla="*/ 26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295">
                <a:moveTo>
                  <a:pt x="122" y="294"/>
                </a:moveTo>
                <a:lnTo>
                  <a:pt x="122" y="294"/>
                </a:lnTo>
                <a:cubicBezTo>
                  <a:pt x="20" y="294"/>
                  <a:pt x="20" y="294"/>
                  <a:pt x="20" y="294"/>
                </a:cubicBezTo>
                <a:cubicBezTo>
                  <a:pt x="10" y="294"/>
                  <a:pt x="0" y="284"/>
                  <a:pt x="0" y="27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42" y="10"/>
                  <a:pt x="142" y="20"/>
                </a:cubicBezTo>
                <a:cubicBezTo>
                  <a:pt x="142" y="274"/>
                  <a:pt x="142" y="274"/>
                  <a:pt x="142" y="274"/>
                </a:cubicBezTo>
                <a:cubicBezTo>
                  <a:pt x="142" y="284"/>
                  <a:pt x="132" y="294"/>
                  <a:pt x="122" y="294"/>
                </a:cubicBezTo>
                <a:close/>
                <a:moveTo>
                  <a:pt x="40" y="264"/>
                </a:moveTo>
                <a:lnTo>
                  <a:pt x="40" y="264"/>
                </a:lnTo>
                <a:cubicBezTo>
                  <a:pt x="101" y="264"/>
                  <a:pt x="101" y="264"/>
                  <a:pt x="101" y="26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40" y="41"/>
                  <a:pt x="40" y="41"/>
                  <a:pt x="40" y="41"/>
                </a:cubicBezTo>
                <a:lnTo>
                  <a:pt x="40" y="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6">
            <a:extLst>
              <a:ext uri="{FF2B5EF4-FFF2-40B4-BE49-F238E27FC236}">
                <a16:creationId xmlns:a16="http://schemas.microsoft.com/office/drawing/2014/main" id="{1FD30D2D-C6FF-D843-BA2D-1BF013BE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11" y="8474816"/>
            <a:ext cx="333971" cy="161094"/>
          </a:xfrm>
          <a:custGeom>
            <a:avLst/>
            <a:gdLst>
              <a:gd name="T0" fmla="*/ 10 w 376"/>
              <a:gd name="T1" fmla="*/ 182 h 183"/>
              <a:gd name="T2" fmla="*/ 10 w 376"/>
              <a:gd name="T3" fmla="*/ 182 h 183"/>
              <a:gd name="T4" fmla="*/ 0 w 376"/>
              <a:gd name="T5" fmla="*/ 182 h 183"/>
              <a:gd name="T6" fmla="*/ 0 w 376"/>
              <a:gd name="T7" fmla="*/ 162 h 183"/>
              <a:gd name="T8" fmla="*/ 111 w 376"/>
              <a:gd name="T9" fmla="*/ 71 h 183"/>
              <a:gd name="T10" fmla="*/ 122 w 376"/>
              <a:gd name="T11" fmla="*/ 71 h 183"/>
              <a:gd name="T12" fmla="*/ 223 w 376"/>
              <a:gd name="T13" fmla="*/ 152 h 183"/>
              <a:gd name="T14" fmla="*/ 345 w 376"/>
              <a:gd name="T15" fmla="*/ 10 h 183"/>
              <a:gd name="T16" fmla="*/ 365 w 376"/>
              <a:gd name="T17" fmla="*/ 10 h 183"/>
              <a:gd name="T18" fmla="*/ 365 w 376"/>
              <a:gd name="T19" fmla="*/ 20 h 183"/>
              <a:gd name="T20" fmla="*/ 233 w 376"/>
              <a:gd name="T21" fmla="*/ 182 h 183"/>
              <a:gd name="T22" fmla="*/ 223 w 376"/>
              <a:gd name="T23" fmla="*/ 182 h 183"/>
              <a:gd name="T24" fmla="*/ 213 w 376"/>
              <a:gd name="T25" fmla="*/ 182 h 183"/>
              <a:gd name="T26" fmla="*/ 111 w 376"/>
              <a:gd name="T27" fmla="*/ 91 h 183"/>
              <a:gd name="T28" fmla="*/ 20 w 376"/>
              <a:gd name="T29" fmla="*/ 182 h 183"/>
              <a:gd name="T30" fmla="*/ 10 w 376"/>
              <a:gd name="T31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183">
                <a:moveTo>
                  <a:pt x="10" y="182"/>
                </a:moveTo>
                <a:lnTo>
                  <a:pt x="10" y="182"/>
                </a:lnTo>
                <a:cubicBezTo>
                  <a:pt x="10" y="182"/>
                  <a:pt x="10" y="182"/>
                  <a:pt x="0" y="182"/>
                </a:cubicBezTo>
                <a:cubicBezTo>
                  <a:pt x="0" y="172"/>
                  <a:pt x="0" y="172"/>
                  <a:pt x="0" y="162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61"/>
                  <a:pt x="122" y="61"/>
                  <a:pt x="122" y="71"/>
                </a:cubicBezTo>
                <a:cubicBezTo>
                  <a:pt x="223" y="152"/>
                  <a:pt x="223" y="152"/>
                  <a:pt x="223" y="152"/>
                </a:cubicBezTo>
                <a:cubicBezTo>
                  <a:pt x="345" y="10"/>
                  <a:pt x="345" y="10"/>
                  <a:pt x="345" y="10"/>
                </a:cubicBezTo>
                <a:cubicBezTo>
                  <a:pt x="355" y="0"/>
                  <a:pt x="365" y="0"/>
                  <a:pt x="365" y="10"/>
                </a:cubicBezTo>
                <a:cubicBezTo>
                  <a:pt x="375" y="10"/>
                  <a:pt x="375" y="20"/>
                  <a:pt x="365" y="20"/>
                </a:cubicBezTo>
                <a:cubicBezTo>
                  <a:pt x="233" y="182"/>
                  <a:pt x="233" y="182"/>
                  <a:pt x="233" y="182"/>
                </a:cubicBezTo>
                <a:cubicBezTo>
                  <a:pt x="223" y="182"/>
                  <a:pt x="223" y="182"/>
                  <a:pt x="223" y="182"/>
                </a:cubicBezTo>
                <a:cubicBezTo>
                  <a:pt x="213" y="182"/>
                  <a:pt x="213" y="182"/>
                  <a:pt x="213" y="182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20" y="182"/>
                  <a:pt x="20" y="182"/>
                  <a:pt x="20" y="182"/>
                </a:cubicBezTo>
                <a:lnTo>
                  <a:pt x="10" y="1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7">
            <a:extLst>
              <a:ext uri="{FF2B5EF4-FFF2-40B4-BE49-F238E27FC236}">
                <a16:creationId xmlns:a16="http://schemas.microsoft.com/office/drawing/2014/main" id="{7238383B-E2F2-A34D-AC46-436FFA42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980" y="8474816"/>
            <a:ext cx="27502" cy="90370"/>
          </a:xfrm>
          <a:custGeom>
            <a:avLst/>
            <a:gdLst>
              <a:gd name="T0" fmla="*/ 20 w 31"/>
              <a:gd name="T1" fmla="*/ 101 h 102"/>
              <a:gd name="T2" fmla="*/ 20 w 31"/>
              <a:gd name="T3" fmla="*/ 101 h 102"/>
              <a:gd name="T4" fmla="*/ 10 w 31"/>
              <a:gd name="T5" fmla="*/ 91 h 102"/>
              <a:gd name="T6" fmla="*/ 0 w 31"/>
              <a:gd name="T7" fmla="*/ 20 h 102"/>
              <a:gd name="T8" fmla="*/ 10 w 31"/>
              <a:gd name="T9" fmla="*/ 0 h 102"/>
              <a:gd name="T10" fmla="*/ 20 w 31"/>
              <a:gd name="T11" fmla="*/ 10 h 102"/>
              <a:gd name="T12" fmla="*/ 30 w 31"/>
              <a:gd name="T13" fmla="*/ 81 h 102"/>
              <a:gd name="T14" fmla="*/ 20 w 31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102">
                <a:moveTo>
                  <a:pt x="20" y="101"/>
                </a:moveTo>
                <a:lnTo>
                  <a:pt x="20" y="101"/>
                </a:lnTo>
                <a:cubicBezTo>
                  <a:pt x="10" y="101"/>
                  <a:pt x="10" y="91"/>
                  <a:pt x="10" y="9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20" y="10"/>
                  <a:pt x="20" y="10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91"/>
                  <a:pt x="30" y="101"/>
                  <a:pt x="20" y="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8">
            <a:extLst>
              <a:ext uri="{FF2B5EF4-FFF2-40B4-BE49-F238E27FC236}">
                <a16:creationId xmlns:a16="http://schemas.microsoft.com/office/drawing/2014/main" id="{678E099E-2A9E-4D47-BEAE-62FB6356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14" y="8474816"/>
            <a:ext cx="82509" cy="27505"/>
          </a:xfrm>
          <a:custGeom>
            <a:avLst/>
            <a:gdLst>
              <a:gd name="T0" fmla="*/ 10 w 92"/>
              <a:gd name="T1" fmla="*/ 30 h 31"/>
              <a:gd name="T2" fmla="*/ 10 w 92"/>
              <a:gd name="T3" fmla="*/ 30 h 31"/>
              <a:gd name="T4" fmla="*/ 0 w 92"/>
              <a:gd name="T5" fmla="*/ 20 h 31"/>
              <a:gd name="T6" fmla="*/ 10 w 92"/>
              <a:gd name="T7" fmla="*/ 10 h 31"/>
              <a:gd name="T8" fmla="*/ 81 w 92"/>
              <a:gd name="T9" fmla="*/ 0 h 31"/>
              <a:gd name="T10" fmla="*/ 91 w 92"/>
              <a:gd name="T11" fmla="*/ 10 h 31"/>
              <a:gd name="T12" fmla="*/ 81 w 92"/>
              <a:gd name="T13" fmla="*/ 30 h 31"/>
              <a:gd name="T14" fmla="*/ 10 w 92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1">
                <a:moveTo>
                  <a:pt x="10" y="30"/>
                </a:moveTo>
                <a:lnTo>
                  <a:pt x="10" y="30"/>
                </a:ln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0" y="10"/>
                  <a:pt x="10" y="10"/>
                </a:cubicBezTo>
                <a:cubicBezTo>
                  <a:pt x="81" y="0"/>
                  <a:pt x="81" y="0"/>
                  <a:pt x="81" y="0"/>
                </a:cubicBezTo>
                <a:cubicBezTo>
                  <a:pt x="91" y="0"/>
                  <a:pt x="91" y="10"/>
                  <a:pt x="91" y="10"/>
                </a:cubicBezTo>
                <a:cubicBezTo>
                  <a:pt x="91" y="20"/>
                  <a:pt x="91" y="30"/>
                  <a:pt x="81" y="30"/>
                </a:cubicBezTo>
                <a:cubicBezTo>
                  <a:pt x="10" y="30"/>
                  <a:pt x="10" y="30"/>
                  <a:pt x="1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99">
            <a:extLst>
              <a:ext uri="{FF2B5EF4-FFF2-40B4-BE49-F238E27FC236}">
                <a16:creationId xmlns:a16="http://schemas.microsoft.com/office/drawing/2014/main" id="{1B571E99-5E02-284D-8EA1-02789F83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430" y="8486605"/>
            <a:ext cx="208242" cy="722951"/>
          </a:xfrm>
          <a:custGeom>
            <a:avLst/>
            <a:gdLst>
              <a:gd name="T0" fmla="*/ 213 w 235"/>
              <a:gd name="T1" fmla="*/ 811 h 812"/>
              <a:gd name="T2" fmla="*/ 213 w 235"/>
              <a:gd name="T3" fmla="*/ 811 h 812"/>
              <a:gd name="T4" fmla="*/ 20 w 235"/>
              <a:gd name="T5" fmla="*/ 811 h 812"/>
              <a:gd name="T6" fmla="*/ 0 w 235"/>
              <a:gd name="T7" fmla="*/ 791 h 812"/>
              <a:gd name="T8" fmla="*/ 0 w 235"/>
              <a:gd name="T9" fmla="*/ 10 h 812"/>
              <a:gd name="T10" fmla="*/ 20 w 235"/>
              <a:gd name="T11" fmla="*/ 0 h 812"/>
              <a:gd name="T12" fmla="*/ 213 w 235"/>
              <a:gd name="T13" fmla="*/ 0 h 812"/>
              <a:gd name="T14" fmla="*/ 234 w 235"/>
              <a:gd name="T15" fmla="*/ 10 h 812"/>
              <a:gd name="T16" fmla="*/ 234 w 235"/>
              <a:gd name="T17" fmla="*/ 791 h 812"/>
              <a:gd name="T18" fmla="*/ 213 w 235"/>
              <a:gd name="T19" fmla="*/ 811 h 812"/>
              <a:gd name="T20" fmla="*/ 41 w 235"/>
              <a:gd name="T21" fmla="*/ 781 h 812"/>
              <a:gd name="T22" fmla="*/ 41 w 235"/>
              <a:gd name="T23" fmla="*/ 781 h 812"/>
              <a:gd name="T24" fmla="*/ 193 w 235"/>
              <a:gd name="T25" fmla="*/ 781 h 812"/>
              <a:gd name="T26" fmla="*/ 193 w 235"/>
              <a:gd name="T27" fmla="*/ 30 h 812"/>
              <a:gd name="T28" fmla="*/ 41 w 235"/>
              <a:gd name="T29" fmla="*/ 30 h 812"/>
              <a:gd name="T30" fmla="*/ 41 w 235"/>
              <a:gd name="T31" fmla="*/ 781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" h="812">
                <a:moveTo>
                  <a:pt x="213" y="811"/>
                </a:moveTo>
                <a:lnTo>
                  <a:pt x="213" y="811"/>
                </a:lnTo>
                <a:cubicBezTo>
                  <a:pt x="20" y="811"/>
                  <a:pt x="20" y="811"/>
                  <a:pt x="20" y="811"/>
                </a:cubicBezTo>
                <a:cubicBezTo>
                  <a:pt x="10" y="811"/>
                  <a:pt x="0" y="801"/>
                  <a:pt x="0" y="79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3" y="0"/>
                  <a:pt x="234" y="0"/>
                  <a:pt x="234" y="10"/>
                </a:cubicBezTo>
                <a:cubicBezTo>
                  <a:pt x="234" y="791"/>
                  <a:pt x="234" y="791"/>
                  <a:pt x="234" y="791"/>
                </a:cubicBezTo>
                <a:cubicBezTo>
                  <a:pt x="234" y="801"/>
                  <a:pt x="223" y="811"/>
                  <a:pt x="213" y="811"/>
                </a:cubicBezTo>
                <a:close/>
                <a:moveTo>
                  <a:pt x="41" y="781"/>
                </a:moveTo>
                <a:lnTo>
                  <a:pt x="41" y="781"/>
                </a:lnTo>
                <a:cubicBezTo>
                  <a:pt x="193" y="781"/>
                  <a:pt x="193" y="781"/>
                  <a:pt x="193" y="781"/>
                </a:cubicBezTo>
                <a:cubicBezTo>
                  <a:pt x="193" y="30"/>
                  <a:pt x="193" y="30"/>
                  <a:pt x="193" y="30"/>
                </a:cubicBezTo>
                <a:cubicBezTo>
                  <a:pt x="41" y="30"/>
                  <a:pt x="41" y="30"/>
                  <a:pt x="41" y="30"/>
                </a:cubicBezTo>
                <a:lnTo>
                  <a:pt x="41" y="7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0">
            <a:extLst>
              <a:ext uri="{FF2B5EF4-FFF2-40B4-BE49-F238E27FC236}">
                <a16:creationId xmlns:a16="http://schemas.microsoft.com/office/drawing/2014/main" id="{31D3AB22-5C75-7C48-8548-E2EF417A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5651" y="8565186"/>
            <a:ext cx="117872" cy="125731"/>
          </a:xfrm>
          <a:custGeom>
            <a:avLst/>
            <a:gdLst>
              <a:gd name="T0" fmla="*/ 71 w 133"/>
              <a:gd name="T1" fmla="*/ 142 h 143"/>
              <a:gd name="T2" fmla="*/ 71 w 133"/>
              <a:gd name="T3" fmla="*/ 142 h 143"/>
              <a:gd name="T4" fmla="*/ 0 w 133"/>
              <a:gd name="T5" fmla="*/ 71 h 143"/>
              <a:gd name="T6" fmla="*/ 71 w 133"/>
              <a:gd name="T7" fmla="*/ 0 h 143"/>
              <a:gd name="T8" fmla="*/ 132 w 133"/>
              <a:gd name="T9" fmla="*/ 71 h 143"/>
              <a:gd name="T10" fmla="*/ 71 w 133"/>
              <a:gd name="T11" fmla="*/ 142 h 143"/>
              <a:gd name="T12" fmla="*/ 71 w 133"/>
              <a:gd name="T13" fmla="*/ 41 h 143"/>
              <a:gd name="T14" fmla="*/ 71 w 133"/>
              <a:gd name="T15" fmla="*/ 41 h 143"/>
              <a:gd name="T16" fmla="*/ 40 w 133"/>
              <a:gd name="T17" fmla="*/ 71 h 143"/>
              <a:gd name="T18" fmla="*/ 71 w 133"/>
              <a:gd name="T19" fmla="*/ 102 h 143"/>
              <a:gd name="T20" fmla="*/ 101 w 133"/>
              <a:gd name="T21" fmla="*/ 71 h 143"/>
              <a:gd name="T22" fmla="*/ 71 w 133"/>
              <a:gd name="T23" fmla="*/ 4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43">
                <a:moveTo>
                  <a:pt x="71" y="142"/>
                </a:moveTo>
                <a:lnTo>
                  <a:pt x="71" y="142"/>
                </a:lnTo>
                <a:cubicBezTo>
                  <a:pt x="30" y="142"/>
                  <a:pt x="0" y="112"/>
                  <a:pt x="0" y="71"/>
                </a:cubicBezTo>
                <a:cubicBezTo>
                  <a:pt x="0" y="30"/>
                  <a:pt x="30" y="0"/>
                  <a:pt x="71" y="0"/>
                </a:cubicBezTo>
                <a:cubicBezTo>
                  <a:pt x="101" y="0"/>
                  <a:pt x="132" y="30"/>
                  <a:pt x="132" y="71"/>
                </a:cubicBezTo>
                <a:cubicBezTo>
                  <a:pt x="132" y="112"/>
                  <a:pt x="101" y="142"/>
                  <a:pt x="71" y="142"/>
                </a:cubicBezTo>
                <a:close/>
                <a:moveTo>
                  <a:pt x="71" y="41"/>
                </a:moveTo>
                <a:lnTo>
                  <a:pt x="71" y="41"/>
                </a:lnTo>
                <a:cubicBezTo>
                  <a:pt x="50" y="41"/>
                  <a:pt x="40" y="51"/>
                  <a:pt x="40" y="71"/>
                </a:cubicBezTo>
                <a:cubicBezTo>
                  <a:pt x="40" y="92"/>
                  <a:pt x="50" y="102"/>
                  <a:pt x="71" y="102"/>
                </a:cubicBezTo>
                <a:cubicBezTo>
                  <a:pt x="81" y="102"/>
                  <a:pt x="101" y="92"/>
                  <a:pt x="101" y="71"/>
                </a:cubicBezTo>
                <a:cubicBezTo>
                  <a:pt x="101" y="51"/>
                  <a:pt x="81" y="41"/>
                  <a:pt x="7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1">
            <a:extLst>
              <a:ext uri="{FF2B5EF4-FFF2-40B4-BE49-F238E27FC236}">
                <a16:creationId xmlns:a16="http://schemas.microsoft.com/office/drawing/2014/main" id="{545ACE91-C5ED-CB4B-B566-A97F44CA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437" y="8738066"/>
            <a:ext cx="110014" cy="424341"/>
          </a:xfrm>
          <a:custGeom>
            <a:avLst/>
            <a:gdLst>
              <a:gd name="T0" fmla="*/ 101 w 123"/>
              <a:gd name="T1" fmla="*/ 477 h 478"/>
              <a:gd name="T2" fmla="*/ 101 w 123"/>
              <a:gd name="T3" fmla="*/ 477 h 478"/>
              <a:gd name="T4" fmla="*/ 20 w 123"/>
              <a:gd name="T5" fmla="*/ 477 h 478"/>
              <a:gd name="T6" fmla="*/ 0 w 123"/>
              <a:gd name="T7" fmla="*/ 456 h 478"/>
              <a:gd name="T8" fmla="*/ 0 w 123"/>
              <a:gd name="T9" fmla="*/ 20 h 478"/>
              <a:gd name="T10" fmla="*/ 20 w 123"/>
              <a:gd name="T11" fmla="*/ 0 h 478"/>
              <a:gd name="T12" fmla="*/ 101 w 123"/>
              <a:gd name="T13" fmla="*/ 0 h 478"/>
              <a:gd name="T14" fmla="*/ 122 w 123"/>
              <a:gd name="T15" fmla="*/ 20 h 478"/>
              <a:gd name="T16" fmla="*/ 122 w 123"/>
              <a:gd name="T17" fmla="*/ 456 h 478"/>
              <a:gd name="T18" fmla="*/ 101 w 123"/>
              <a:gd name="T19" fmla="*/ 477 h 478"/>
              <a:gd name="T20" fmla="*/ 30 w 123"/>
              <a:gd name="T21" fmla="*/ 436 h 478"/>
              <a:gd name="T22" fmla="*/ 30 w 123"/>
              <a:gd name="T23" fmla="*/ 436 h 478"/>
              <a:gd name="T24" fmla="*/ 81 w 123"/>
              <a:gd name="T25" fmla="*/ 436 h 478"/>
              <a:gd name="T26" fmla="*/ 81 w 123"/>
              <a:gd name="T27" fmla="*/ 30 h 478"/>
              <a:gd name="T28" fmla="*/ 30 w 123"/>
              <a:gd name="T29" fmla="*/ 30 h 478"/>
              <a:gd name="T30" fmla="*/ 30 w 123"/>
              <a:gd name="T31" fmla="*/ 436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478">
                <a:moveTo>
                  <a:pt x="101" y="477"/>
                </a:moveTo>
                <a:lnTo>
                  <a:pt x="101" y="477"/>
                </a:lnTo>
                <a:cubicBezTo>
                  <a:pt x="20" y="477"/>
                  <a:pt x="20" y="477"/>
                  <a:pt x="20" y="477"/>
                </a:cubicBezTo>
                <a:cubicBezTo>
                  <a:pt x="10" y="477"/>
                  <a:pt x="0" y="467"/>
                  <a:pt x="0" y="4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2" y="10"/>
                  <a:pt x="122" y="20"/>
                </a:cubicBezTo>
                <a:cubicBezTo>
                  <a:pt x="122" y="456"/>
                  <a:pt x="122" y="456"/>
                  <a:pt x="122" y="456"/>
                </a:cubicBezTo>
                <a:cubicBezTo>
                  <a:pt x="122" y="467"/>
                  <a:pt x="112" y="477"/>
                  <a:pt x="101" y="477"/>
                </a:cubicBezTo>
                <a:close/>
                <a:moveTo>
                  <a:pt x="30" y="436"/>
                </a:moveTo>
                <a:lnTo>
                  <a:pt x="30" y="436"/>
                </a:lnTo>
                <a:cubicBezTo>
                  <a:pt x="81" y="436"/>
                  <a:pt x="81" y="436"/>
                  <a:pt x="81" y="436"/>
                </a:cubicBezTo>
                <a:cubicBezTo>
                  <a:pt x="81" y="30"/>
                  <a:pt x="81" y="30"/>
                  <a:pt x="81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2">
            <a:extLst>
              <a:ext uri="{FF2B5EF4-FFF2-40B4-BE49-F238E27FC236}">
                <a16:creationId xmlns:a16="http://schemas.microsoft.com/office/drawing/2014/main" id="{39F14A31-BBE7-9941-ABF2-172A3692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5310" y="8486605"/>
            <a:ext cx="208242" cy="722951"/>
          </a:xfrm>
          <a:custGeom>
            <a:avLst/>
            <a:gdLst>
              <a:gd name="T0" fmla="*/ 213 w 234"/>
              <a:gd name="T1" fmla="*/ 811 h 812"/>
              <a:gd name="T2" fmla="*/ 213 w 234"/>
              <a:gd name="T3" fmla="*/ 811 h 812"/>
              <a:gd name="T4" fmla="*/ 20 w 234"/>
              <a:gd name="T5" fmla="*/ 811 h 812"/>
              <a:gd name="T6" fmla="*/ 0 w 234"/>
              <a:gd name="T7" fmla="*/ 791 h 812"/>
              <a:gd name="T8" fmla="*/ 0 w 234"/>
              <a:gd name="T9" fmla="*/ 20 h 812"/>
              <a:gd name="T10" fmla="*/ 20 w 234"/>
              <a:gd name="T11" fmla="*/ 0 h 812"/>
              <a:gd name="T12" fmla="*/ 213 w 234"/>
              <a:gd name="T13" fmla="*/ 0 h 812"/>
              <a:gd name="T14" fmla="*/ 233 w 234"/>
              <a:gd name="T15" fmla="*/ 20 h 812"/>
              <a:gd name="T16" fmla="*/ 233 w 234"/>
              <a:gd name="T17" fmla="*/ 791 h 812"/>
              <a:gd name="T18" fmla="*/ 213 w 234"/>
              <a:gd name="T19" fmla="*/ 811 h 812"/>
              <a:gd name="T20" fmla="*/ 41 w 234"/>
              <a:gd name="T21" fmla="*/ 781 h 812"/>
              <a:gd name="T22" fmla="*/ 41 w 234"/>
              <a:gd name="T23" fmla="*/ 781 h 812"/>
              <a:gd name="T24" fmla="*/ 193 w 234"/>
              <a:gd name="T25" fmla="*/ 781 h 812"/>
              <a:gd name="T26" fmla="*/ 193 w 234"/>
              <a:gd name="T27" fmla="*/ 30 h 812"/>
              <a:gd name="T28" fmla="*/ 41 w 234"/>
              <a:gd name="T29" fmla="*/ 30 h 812"/>
              <a:gd name="T30" fmla="*/ 41 w 234"/>
              <a:gd name="T31" fmla="*/ 781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4" h="812">
                <a:moveTo>
                  <a:pt x="213" y="811"/>
                </a:moveTo>
                <a:lnTo>
                  <a:pt x="213" y="811"/>
                </a:lnTo>
                <a:cubicBezTo>
                  <a:pt x="20" y="811"/>
                  <a:pt x="20" y="811"/>
                  <a:pt x="20" y="811"/>
                </a:cubicBezTo>
                <a:cubicBezTo>
                  <a:pt x="10" y="811"/>
                  <a:pt x="0" y="811"/>
                  <a:pt x="0" y="79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10" y="0"/>
                  <a:pt x="20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3" y="0"/>
                  <a:pt x="233" y="0"/>
                  <a:pt x="233" y="20"/>
                </a:cubicBezTo>
                <a:cubicBezTo>
                  <a:pt x="233" y="791"/>
                  <a:pt x="233" y="791"/>
                  <a:pt x="233" y="791"/>
                </a:cubicBezTo>
                <a:cubicBezTo>
                  <a:pt x="233" y="811"/>
                  <a:pt x="223" y="811"/>
                  <a:pt x="213" y="811"/>
                </a:cubicBezTo>
                <a:close/>
                <a:moveTo>
                  <a:pt x="41" y="781"/>
                </a:moveTo>
                <a:lnTo>
                  <a:pt x="41" y="781"/>
                </a:lnTo>
                <a:cubicBezTo>
                  <a:pt x="193" y="781"/>
                  <a:pt x="193" y="781"/>
                  <a:pt x="193" y="781"/>
                </a:cubicBezTo>
                <a:cubicBezTo>
                  <a:pt x="193" y="30"/>
                  <a:pt x="193" y="30"/>
                  <a:pt x="193" y="30"/>
                </a:cubicBezTo>
                <a:cubicBezTo>
                  <a:pt x="41" y="30"/>
                  <a:pt x="41" y="30"/>
                  <a:pt x="41" y="30"/>
                </a:cubicBezTo>
                <a:lnTo>
                  <a:pt x="41" y="7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3">
            <a:extLst>
              <a:ext uri="{FF2B5EF4-FFF2-40B4-BE49-F238E27FC236}">
                <a16:creationId xmlns:a16="http://schemas.microsoft.com/office/drawing/2014/main" id="{FDF18FA9-71C4-E44D-8646-34C2AA030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531" y="8565186"/>
            <a:ext cx="117872" cy="125731"/>
          </a:xfrm>
          <a:custGeom>
            <a:avLst/>
            <a:gdLst>
              <a:gd name="T0" fmla="*/ 71 w 132"/>
              <a:gd name="T1" fmla="*/ 142 h 143"/>
              <a:gd name="T2" fmla="*/ 71 w 132"/>
              <a:gd name="T3" fmla="*/ 142 h 143"/>
              <a:gd name="T4" fmla="*/ 0 w 132"/>
              <a:gd name="T5" fmla="*/ 71 h 143"/>
              <a:gd name="T6" fmla="*/ 71 w 132"/>
              <a:gd name="T7" fmla="*/ 0 h 143"/>
              <a:gd name="T8" fmla="*/ 131 w 132"/>
              <a:gd name="T9" fmla="*/ 71 h 143"/>
              <a:gd name="T10" fmla="*/ 71 w 132"/>
              <a:gd name="T11" fmla="*/ 142 h 143"/>
              <a:gd name="T12" fmla="*/ 71 w 132"/>
              <a:gd name="T13" fmla="*/ 41 h 143"/>
              <a:gd name="T14" fmla="*/ 71 w 132"/>
              <a:gd name="T15" fmla="*/ 41 h 143"/>
              <a:gd name="T16" fmla="*/ 40 w 132"/>
              <a:gd name="T17" fmla="*/ 71 h 143"/>
              <a:gd name="T18" fmla="*/ 71 w 132"/>
              <a:gd name="T19" fmla="*/ 102 h 143"/>
              <a:gd name="T20" fmla="*/ 101 w 132"/>
              <a:gd name="T21" fmla="*/ 71 h 143"/>
              <a:gd name="T22" fmla="*/ 71 w 132"/>
              <a:gd name="T23" fmla="*/ 4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43">
                <a:moveTo>
                  <a:pt x="71" y="142"/>
                </a:moveTo>
                <a:lnTo>
                  <a:pt x="71" y="142"/>
                </a:lnTo>
                <a:cubicBezTo>
                  <a:pt x="30" y="142"/>
                  <a:pt x="0" y="112"/>
                  <a:pt x="0" y="71"/>
                </a:cubicBezTo>
                <a:cubicBezTo>
                  <a:pt x="0" y="30"/>
                  <a:pt x="30" y="0"/>
                  <a:pt x="71" y="0"/>
                </a:cubicBezTo>
                <a:cubicBezTo>
                  <a:pt x="101" y="0"/>
                  <a:pt x="131" y="30"/>
                  <a:pt x="131" y="71"/>
                </a:cubicBezTo>
                <a:cubicBezTo>
                  <a:pt x="131" y="112"/>
                  <a:pt x="101" y="142"/>
                  <a:pt x="71" y="142"/>
                </a:cubicBezTo>
                <a:close/>
                <a:moveTo>
                  <a:pt x="71" y="41"/>
                </a:moveTo>
                <a:lnTo>
                  <a:pt x="71" y="41"/>
                </a:lnTo>
                <a:cubicBezTo>
                  <a:pt x="50" y="41"/>
                  <a:pt x="40" y="51"/>
                  <a:pt x="40" y="71"/>
                </a:cubicBezTo>
                <a:cubicBezTo>
                  <a:pt x="40" y="92"/>
                  <a:pt x="50" y="102"/>
                  <a:pt x="71" y="102"/>
                </a:cubicBezTo>
                <a:cubicBezTo>
                  <a:pt x="81" y="102"/>
                  <a:pt x="101" y="92"/>
                  <a:pt x="101" y="71"/>
                </a:cubicBezTo>
                <a:cubicBezTo>
                  <a:pt x="101" y="51"/>
                  <a:pt x="81" y="41"/>
                  <a:pt x="7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4">
            <a:extLst>
              <a:ext uri="{FF2B5EF4-FFF2-40B4-BE49-F238E27FC236}">
                <a16:creationId xmlns:a16="http://schemas.microsoft.com/office/drawing/2014/main" id="{6783E25A-0AE9-3046-8951-CFB6EF5F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389" y="8738066"/>
            <a:ext cx="110014" cy="424341"/>
          </a:xfrm>
          <a:custGeom>
            <a:avLst/>
            <a:gdLst>
              <a:gd name="T0" fmla="*/ 101 w 122"/>
              <a:gd name="T1" fmla="*/ 477 h 478"/>
              <a:gd name="T2" fmla="*/ 101 w 122"/>
              <a:gd name="T3" fmla="*/ 477 h 478"/>
              <a:gd name="T4" fmla="*/ 20 w 122"/>
              <a:gd name="T5" fmla="*/ 477 h 478"/>
              <a:gd name="T6" fmla="*/ 0 w 122"/>
              <a:gd name="T7" fmla="*/ 456 h 478"/>
              <a:gd name="T8" fmla="*/ 0 w 122"/>
              <a:gd name="T9" fmla="*/ 20 h 478"/>
              <a:gd name="T10" fmla="*/ 20 w 122"/>
              <a:gd name="T11" fmla="*/ 0 h 478"/>
              <a:gd name="T12" fmla="*/ 101 w 122"/>
              <a:gd name="T13" fmla="*/ 0 h 478"/>
              <a:gd name="T14" fmla="*/ 121 w 122"/>
              <a:gd name="T15" fmla="*/ 20 h 478"/>
              <a:gd name="T16" fmla="*/ 121 w 122"/>
              <a:gd name="T17" fmla="*/ 456 h 478"/>
              <a:gd name="T18" fmla="*/ 101 w 122"/>
              <a:gd name="T19" fmla="*/ 477 h 478"/>
              <a:gd name="T20" fmla="*/ 30 w 122"/>
              <a:gd name="T21" fmla="*/ 436 h 478"/>
              <a:gd name="T22" fmla="*/ 30 w 122"/>
              <a:gd name="T23" fmla="*/ 436 h 478"/>
              <a:gd name="T24" fmla="*/ 81 w 122"/>
              <a:gd name="T25" fmla="*/ 436 h 478"/>
              <a:gd name="T26" fmla="*/ 81 w 122"/>
              <a:gd name="T27" fmla="*/ 30 h 478"/>
              <a:gd name="T28" fmla="*/ 30 w 122"/>
              <a:gd name="T29" fmla="*/ 30 h 478"/>
              <a:gd name="T30" fmla="*/ 30 w 122"/>
              <a:gd name="T31" fmla="*/ 436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478">
                <a:moveTo>
                  <a:pt x="101" y="477"/>
                </a:moveTo>
                <a:lnTo>
                  <a:pt x="101" y="477"/>
                </a:lnTo>
                <a:cubicBezTo>
                  <a:pt x="20" y="477"/>
                  <a:pt x="20" y="477"/>
                  <a:pt x="20" y="477"/>
                </a:cubicBezTo>
                <a:cubicBezTo>
                  <a:pt x="10" y="477"/>
                  <a:pt x="0" y="467"/>
                  <a:pt x="0" y="4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1" y="0"/>
                  <a:pt x="121" y="10"/>
                  <a:pt x="121" y="20"/>
                </a:cubicBezTo>
                <a:cubicBezTo>
                  <a:pt x="121" y="456"/>
                  <a:pt x="121" y="456"/>
                  <a:pt x="121" y="456"/>
                </a:cubicBezTo>
                <a:cubicBezTo>
                  <a:pt x="121" y="467"/>
                  <a:pt x="111" y="477"/>
                  <a:pt x="101" y="477"/>
                </a:cubicBezTo>
                <a:close/>
                <a:moveTo>
                  <a:pt x="30" y="436"/>
                </a:moveTo>
                <a:lnTo>
                  <a:pt x="30" y="436"/>
                </a:lnTo>
                <a:cubicBezTo>
                  <a:pt x="81" y="436"/>
                  <a:pt x="81" y="436"/>
                  <a:pt x="81" y="436"/>
                </a:cubicBezTo>
                <a:cubicBezTo>
                  <a:pt x="81" y="30"/>
                  <a:pt x="81" y="30"/>
                  <a:pt x="81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5">
            <a:extLst>
              <a:ext uri="{FF2B5EF4-FFF2-40B4-BE49-F238E27FC236}">
                <a16:creationId xmlns:a16="http://schemas.microsoft.com/office/drawing/2014/main" id="{6B1619A5-9FDB-8343-86BA-16CF5E9B3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047" y="8459100"/>
            <a:ext cx="416483" cy="750456"/>
          </a:xfrm>
          <a:custGeom>
            <a:avLst/>
            <a:gdLst>
              <a:gd name="T0" fmla="*/ 263 w 467"/>
              <a:gd name="T1" fmla="*/ 841 h 842"/>
              <a:gd name="T2" fmla="*/ 263 w 467"/>
              <a:gd name="T3" fmla="*/ 841 h 842"/>
              <a:gd name="T4" fmla="*/ 243 w 467"/>
              <a:gd name="T5" fmla="*/ 831 h 842"/>
              <a:gd name="T6" fmla="*/ 10 w 467"/>
              <a:gd name="T7" fmla="*/ 91 h 842"/>
              <a:gd name="T8" fmla="*/ 10 w 467"/>
              <a:gd name="T9" fmla="*/ 70 h 842"/>
              <a:gd name="T10" fmla="*/ 20 w 467"/>
              <a:gd name="T11" fmla="*/ 60 h 842"/>
              <a:gd name="T12" fmla="*/ 203 w 467"/>
              <a:gd name="T13" fmla="*/ 10 h 842"/>
              <a:gd name="T14" fmla="*/ 223 w 467"/>
              <a:gd name="T15" fmla="*/ 20 h 842"/>
              <a:gd name="T16" fmla="*/ 466 w 467"/>
              <a:gd name="T17" fmla="*/ 760 h 842"/>
              <a:gd name="T18" fmla="*/ 456 w 467"/>
              <a:gd name="T19" fmla="*/ 781 h 842"/>
              <a:gd name="T20" fmla="*/ 446 w 467"/>
              <a:gd name="T21" fmla="*/ 791 h 842"/>
              <a:gd name="T22" fmla="*/ 263 w 467"/>
              <a:gd name="T23" fmla="*/ 841 h 842"/>
              <a:gd name="T24" fmla="*/ 51 w 467"/>
              <a:gd name="T25" fmla="*/ 91 h 842"/>
              <a:gd name="T26" fmla="*/ 51 w 467"/>
              <a:gd name="T27" fmla="*/ 91 h 842"/>
              <a:gd name="T28" fmla="*/ 274 w 467"/>
              <a:gd name="T29" fmla="*/ 801 h 842"/>
              <a:gd name="T30" fmla="*/ 416 w 467"/>
              <a:gd name="T31" fmla="*/ 760 h 842"/>
              <a:gd name="T32" fmla="*/ 192 w 467"/>
              <a:gd name="T33" fmla="*/ 50 h 842"/>
              <a:gd name="T34" fmla="*/ 51 w 467"/>
              <a:gd name="T35" fmla="*/ 9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7" h="842">
                <a:moveTo>
                  <a:pt x="263" y="841"/>
                </a:moveTo>
                <a:lnTo>
                  <a:pt x="263" y="841"/>
                </a:lnTo>
                <a:cubicBezTo>
                  <a:pt x="253" y="841"/>
                  <a:pt x="243" y="841"/>
                  <a:pt x="243" y="831"/>
                </a:cubicBezTo>
                <a:cubicBezTo>
                  <a:pt x="10" y="91"/>
                  <a:pt x="10" y="91"/>
                  <a:pt x="10" y="91"/>
                </a:cubicBezTo>
                <a:cubicBezTo>
                  <a:pt x="0" y="81"/>
                  <a:pt x="10" y="81"/>
                  <a:pt x="10" y="70"/>
                </a:cubicBezTo>
                <a:cubicBezTo>
                  <a:pt x="10" y="70"/>
                  <a:pt x="10" y="60"/>
                  <a:pt x="20" y="60"/>
                </a:cubicBezTo>
                <a:cubicBezTo>
                  <a:pt x="203" y="10"/>
                  <a:pt x="203" y="10"/>
                  <a:pt x="203" y="10"/>
                </a:cubicBezTo>
                <a:cubicBezTo>
                  <a:pt x="213" y="0"/>
                  <a:pt x="223" y="10"/>
                  <a:pt x="223" y="20"/>
                </a:cubicBezTo>
                <a:cubicBezTo>
                  <a:pt x="466" y="760"/>
                  <a:pt x="466" y="760"/>
                  <a:pt x="466" y="760"/>
                </a:cubicBezTo>
                <a:cubicBezTo>
                  <a:pt x="466" y="770"/>
                  <a:pt x="466" y="770"/>
                  <a:pt x="456" y="781"/>
                </a:cubicBezTo>
                <a:cubicBezTo>
                  <a:pt x="456" y="781"/>
                  <a:pt x="456" y="781"/>
                  <a:pt x="446" y="791"/>
                </a:cubicBezTo>
                <a:cubicBezTo>
                  <a:pt x="263" y="841"/>
                  <a:pt x="263" y="841"/>
                  <a:pt x="263" y="841"/>
                </a:cubicBezTo>
                <a:close/>
                <a:moveTo>
                  <a:pt x="51" y="91"/>
                </a:moveTo>
                <a:lnTo>
                  <a:pt x="51" y="91"/>
                </a:lnTo>
                <a:cubicBezTo>
                  <a:pt x="274" y="801"/>
                  <a:pt x="274" y="801"/>
                  <a:pt x="274" y="801"/>
                </a:cubicBezTo>
                <a:cubicBezTo>
                  <a:pt x="416" y="760"/>
                  <a:pt x="416" y="760"/>
                  <a:pt x="416" y="760"/>
                </a:cubicBezTo>
                <a:cubicBezTo>
                  <a:pt x="192" y="50"/>
                  <a:pt x="192" y="50"/>
                  <a:pt x="192" y="50"/>
                </a:cubicBezTo>
                <a:lnTo>
                  <a:pt x="51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6">
            <a:extLst>
              <a:ext uri="{FF2B5EF4-FFF2-40B4-BE49-F238E27FC236}">
                <a16:creationId xmlns:a16="http://schemas.microsoft.com/office/drawing/2014/main" id="{E1BA5E5B-C816-5448-BCAF-77035797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771" y="8565186"/>
            <a:ext cx="137519" cy="125731"/>
          </a:xfrm>
          <a:custGeom>
            <a:avLst/>
            <a:gdLst>
              <a:gd name="T0" fmla="*/ 81 w 153"/>
              <a:gd name="T1" fmla="*/ 142 h 143"/>
              <a:gd name="T2" fmla="*/ 81 w 153"/>
              <a:gd name="T3" fmla="*/ 142 h 143"/>
              <a:gd name="T4" fmla="*/ 51 w 153"/>
              <a:gd name="T5" fmla="*/ 132 h 143"/>
              <a:gd name="T6" fmla="*/ 20 w 153"/>
              <a:gd name="T7" fmla="*/ 92 h 143"/>
              <a:gd name="T8" fmla="*/ 61 w 153"/>
              <a:gd name="T9" fmla="*/ 10 h 143"/>
              <a:gd name="T10" fmla="*/ 142 w 153"/>
              <a:gd name="T11" fmla="*/ 51 h 143"/>
              <a:gd name="T12" fmla="*/ 142 w 153"/>
              <a:gd name="T13" fmla="*/ 51 h 143"/>
              <a:gd name="T14" fmla="*/ 142 w 153"/>
              <a:gd name="T15" fmla="*/ 102 h 143"/>
              <a:gd name="T16" fmla="*/ 101 w 153"/>
              <a:gd name="T17" fmla="*/ 132 h 143"/>
              <a:gd name="T18" fmla="*/ 81 w 153"/>
              <a:gd name="T19" fmla="*/ 142 h 143"/>
              <a:gd name="T20" fmla="*/ 81 w 153"/>
              <a:gd name="T21" fmla="*/ 41 h 143"/>
              <a:gd name="T22" fmla="*/ 81 w 153"/>
              <a:gd name="T23" fmla="*/ 41 h 143"/>
              <a:gd name="T24" fmla="*/ 71 w 153"/>
              <a:gd name="T25" fmla="*/ 41 h 143"/>
              <a:gd name="T26" fmla="*/ 51 w 153"/>
              <a:gd name="T27" fmla="*/ 81 h 143"/>
              <a:gd name="T28" fmla="*/ 71 w 153"/>
              <a:gd name="T29" fmla="*/ 102 h 143"/>
              <a:gd name="T30" fmla="*/ 91 w 153"/>
              <a:gd name="T31" fmla="*/ 102 h 143"/>
              <a:gd name="T32" fmla="*/ 101 w 153"/>
              <a:gd name="T33" fmla="*/ 81 h 143"/>
              <a:gd name="T34" fmla="*/ 111 w 153"/>
              <a:gd name="T35" fmla="*/ 61 h 143"/>
              <a:gd name="T36" fmla="*/ 111 w 153"/>
              <a:gd name="T37" fmla="*/ 61 h 143"/>
              <a:gd name="T38" fmla="*/ 81 w 153"/>
              <a:gd name="T39" fmla="*/ 4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3" h="143">
                <a:moveTo>
                  <a:pt x="81" y="142"/>
                </a:moveTo>
                <a:lnTo>
                  <a:pt x="81" y="142"/>
                </a:lnTo>
                <a:cubicBezTo>
                  <a:pt x="71" y="142"/>
                  <a:pt x="61" y="132"/>
                  <a:pt x="51" y="132"/>
                </a:cubicBezTo>
                <a:cubicBezTo>
                  <a:pt x="30" y="122"/>
                  <a:pt x="20" y="112"/>
                  <a:pt x="20" y="92"/>
                </a:cubicBezTo>
                <a:cubicBezTo>
                  <a:pt x="0" y="61"/>
                  <a:pt x="20" y="20"/>
                  <a:pt x="61" y="10"/>
                </a:cubicBezTo>
                <a:cubicBezTo>
                  <a:pt x="91" y="0"/>
                  <a:pt x="132" y="20"/>
                  <a:pt x="142" y="51"/>
                </a:cubicBezTo>
                <a:lnTo>
                  <a:pt x="142" y="51"/>
                </a:lnTo>
                <a:cubicBezTo>
                  <a:pt x="152" y="71"/>
                  <a:pt x="152" y="92"/>
                  <a:pt x="142" y="102"/>
                </a:cubicBezTo>
                <a:cubicBezTo>
                  <a:pt x="132" y="122"/>
                  <a:pt x="122" y="132"/>
                  <a:pt x="101" y="132"/>
                </a:cubicBezTo>
                <a:cubicBezTo>
                  <a:pt x="91" y="142"/>
                  <a:pt x="91" y="142"/>
                  <a:pt x="81" y="142"/>
                </a:cubicBezTo>
                <a:close/>
                <a:moveTo>
                  <a:pt x="81" y="41"/>
                </a:moveTo>
                <a:lnTo>
                  <a:pt x="81" y="41"/>
                </a:lnTo>
                <a:lnTo>
                  <a:pt x="71" y="41"/>
                </a:lnTo>
                <a:cubicBezTo>
                  <a:pt x="51" y="51"/>
                  <a:pt x="51" y="61"/>
                  <a:pt x="51" y="81"/>
                </a:cubicBezTo>
                <a:cubicBezTo>
                  <a:pt x="51" y="92"/>
                  <a:pt x="61" y="92"/>
                  <a:pt x="71" y="102"/>
                </a:cubicBezTo>
                <a:cubicBezTo>
                  <a:pt x="71" y="102"/>
                  <a:pt x="81" y="102"/>
                  <a:pt x="91" y="102"/>
                </a:cubicBezTo>
                <a:cubicBezTo>
                  <a:pt x="91" y="102"/>
                  <a:pt x="101" y="92"/>
                  <a:pt x="101" y="81"/>
                </a:cubicBezTo>
                <a:cubicBezTo>
                  <a:pt x="111" y="81"/>
                  <a:pt x="111" y="71"/>
                  <a:pt x="111" y="61"/>
                </a:cubicBezTo>
                <a:lnTo>
                  <a:pt x="111" y="61"/>
                </a:lnTo>
                <a:cubicBezTo>
                  <a:pt x="101" y="51"/>
                  <a:pt x="91" y="41"/>
                  <a:pt x="8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7">
            <a:extLst>
              <a:ext uri="{FF2B5EF4-FFF2-40B4-BE49-F238E27FC236}">
                <a16:creationId xmlns:a16="http://schemas.microsoft.com/office/drawing/2014/main" id="{6D35DFDD-1C25-B74E-8EEB-76D0257C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1778" y="8722350"/>
            <a:ext cx="227887" cy="436127"/>
          </a:xfrm>
          <a:custGeom>
            <a:avLst/>
            <a:gdLst>
              <a:gd name="T0" fmla="*/ 152 w 254"/>
              <a:gd name="T1" fmla="*/ 487 h 488"/>
              <a:gd name="T2" fmla="*/ 152 w 254"/>
              <a:gd name="T3" fmla="*/ 487 h 488"/>
              <a:gd name="T4" fmla="*/ 142 w 254"/>
              <a:gd name="T5" fmla="*/ 466 h 488"/>
              <a:gd name="T6" fmla="*/ 0 w 254"/>
              <a:gd name="T7" fmla="*/ 50 h 488"/>
              <a:gd name="T8" fmla="*/ 0 w 254"/>
              <a:gd name="T9" fmla="*/ 30 h 488"/>
              <a:gd name="T10" fmla="*/ 20 w 254"/>
              <a:gd name="T11" fmla="*/ 20 h 488"/>
              <a:gd name="T12" fmla="*/ 91 w 254"/>
              <a:gd name="T13" fmla="*/ 0 h 488"/>
              <a:gd name="T14" fmla="*/ 121 w 254"/>
              <a:gd name="T15" fmla="*/ 10 h 488"/>
              <a:gd name="T16" fmla="*/ 253 w 254"/>
              <a:gd name="T17" fmla="*/ 436 h 488"/>
              <a:gd name="T18" fmla="*/ 253 w 254"/>
              <a:gd name="T19" fmla="*/ 446 h 488"/>
              <a:gd name="T20" fmla="*/ 243 w 254"/>
              <a:gd name="T21" fmla="*/ 456 h 488"/>
              <a:gd name="T22" fmla="*/ 162 w 254"/>
              <a:gd name="T23" fmla="*/ 487 h 488"/>
              <a:gd name="T24" fmla="*/ 152 w 254"/>
              <a:gd name="T25" fmla="*/ 487 h 488"/>
              <a:gd name="T26" fmla="*/ 40 w 254"/>
              <a:gd name="T27" fmla="*/ 50 h 488"/>
              <a:gd name="T28" fmla="*/ 40 w 254"/>
              <a:gd name="T29" fmla="*/ 50 h 488"/>
              <a:gd name="T30" fmla="*/ 172 w 254"/>
              <a:gd name="T31" fmla="*/ 446 h 488"/>
              <a:gd name="T32" fmla="*/ 213 w 254"/>
              <a:gd name="T33" fmla="*/ 426 h 488"/>
              <a:gd name="T34" fmla="*/ 91 w 254"/>
              <a:gd name="T35" fmla="*/ 40 h 488"/>
              <a:gd name="T36" fmla="*/ 40 w 254"/>
              <a:gd name="T37" fmla="*/ 5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4" h="488">
                <a:moveTo>
                  <a:pt x="152" y="487"/>
                </a:moveTo>
                <a:lnTo>
                  <a:pt x="152" y="487"/>
                </a:lnTo>
                <a:cubicBezTo>
                  <a:pt x="152" y="487"/>
                  <a:pt x="142" y="476"/>
                  <a:pt x="142" y="46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0"/>
                  <a:pt x="0" y="40"/>
                  <a:pt x="0" y="30"/>
                </a:cubicBezTo>
                <a:cubicBezTo>
                  <a:pt x="10" y="30"/>
                  <a:pt x="10" y="30"/>
                  <a:pt x="20" y="2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1" y="0"/>
                  <a:pt x="121" y="10"/>
                </a:cubicBezTo>
                <a:cubicBezTo>
                  <a:pt x="253" y="436"/>
                  <a:pt x="253" y="436"/>
                  <a:pt x="253" y="436"/>
                </a:cubicBezTo>
                <a:lnTo>
                  <a:pt x="253" y="446"/>
                </a:lnTo>
                <a:cubicBezTo>
                  <a:pt x="253" y="456"/>
                  <a:pt x="243" y="456"/>
                  <a:pt x="243" y="456"/>
                </a:cubicBezTo>
                <a:cubicBezTo>
                  <a:pt x="162" y="487"/>
                  <a:pt x="162" y="487"/>
                  <a:pt x="162" y="487"/>
                </a:cubicBezTo>
                <a:cubicBezTo>
                  <a:pt x="162" y="487"/>
                  <a:pt x="162" y="487"/>
                  <a:pt x="152" y="487"/>
                </a:cubicBezTo>
                <a:close/>
                <a:moveTo>
                  <a:pt x="40" y="50"/>
                </a:moveTo>
                <a:lnTo>
                  <a:pt x="40" y="50"/>
                </a:lnTo>
                <a:cubicBezTo>
                  <a:pt x="172" y="446"/>
                  <a:pt x="172" y="446"/>
                  <a:pt x="172" y="446"/>
                </a:cubicBezTo>
                <a:cubicBezTo>
                  <a:pt x="213" y="426"/>
                  <a:pt x="213" y="426"/>
                  <a:pt x="213" y="426"/>
                </a:cubicBezTo>
                <a:cubicBezTo>
                  <a:pt x="91" y="40"/>
                  <a:pt x="91" y="40"/>
                  <a:pt x="91" y="40"/>
                </a:cubicBezTo>
                <a:lnTo>
                  <a:pt x="4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08">
            <a:extLst>
              <a:ext uri="{FF2B5EF4-FFF2-40B4-BE49-F238E27FC236}">
                <a16:creationId xmlns:a16="http://schemas.microsoft.com/office/drawing/2014/main" id="{98AA9D35-EAAE-6442-8353-3F2CA331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5666" y="6109510"/>
            <a:ext cx="290752" cy="388980"/>
          </a:xfrm>
          <a:custGeom>
            <a:avLst/>
            <a:gdLst>
              <a:gd name="T0" fmla="*/ 304 w 325"/>
              <a:gd name="T1" fmla="*/ 436 h 437"/>
              <a:gd name="T2" fmla="*/ 304 w 325"/>
              <a:gd name="T3" fmla="*/ 436 h 437"/>
              <a:gd name="T4" fmla="*/ 91 w 325"/>
              <a:gd name="T5" fmla="*/ 345 h 437"/>
              <a:gd name="T6" fmla="*/ 0 w 325"/>
              <a:gd name="T7" fmla="*/ 122 h 437"/>
              <a:gd name="T8" fmla="*/ 20 w 325"/>
              <a:gd name="T9" fmla="*/ 20 h 437"/>
              <a:gd name="T10" fmla="*/ 40 w 325"/>
              <a:gd name="T11" fmla="*/ 10 h 437"/>
              <a:gd name="T12" fmla="*/ 50 w 325"/>
              <a:gd name="T13" fmla="*/ 30 h 437"/>
              <a:gd name="T14" fmla="*/ 40 w 325"/>
              <a:gd name="T15" fmla="*/ 122 h 437"/>
              <a:gd name="T16" fmla="*/ 111 w 325"/>
              <a:gd name="T17" fmla="*/ 314 h 437"/>
              <a:gd name="T18" fmla="*/ 304 w 325"/>
              <a:gd name="T19" fmla="*/ 395 h 437"/>
              <a:gd name="T20" fmla="*/ 324 w 325"/>
              <a:gd name="T21" fmla="*/ 416 h 437"/>
              <a:gd name="T22" fmla="*/ 304 w 325"/>
              <a:gd name="T23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5" h="437">
                <a:moveTo>
                  <a:pt x="304" y="436"/>
                </a:moveTo>
                <a:lnTo>
                  <a:pt x="304" y="436"/>
                </a:lnTo>
                <a:cubicBezTo>
                  <a:pt x="223" y="436"/>
                  <a:pt x="152" y="395"/>
                  <a:pt x="91" y="345"/>
                </a:cubicBezTo>
                <a:cubicBezTo>
                  <a:pt x="30" y="284"/>
                  <a:pt x="0" y="203"/>
                  <a:pt x="0" y="122"/>
                </a:cubicBezTo>
                <a:cubicBezTo>
                  <a:pt x="0" y="81"/>
                  <a:pt x="0" y="51"/>
                  <a:pt x="20" y="20"/>
                </a:cubicBezTo>
                <a:cubicBezTo>
                  <a:pt x="20" y="10"/>
                  <a:pt x="30" y="0"/>
                  <a:pt x="40" y="10"/>
                </a:cubicBezTo>
                <a:cubicBezTo>
                  <a:pt x="50" y="10"/>
                  <a:pt x="50" y="20"/>
                  <a:pt x="50" y="30"/>
                </a:cubicBezTo>
                <a:cubicBezTo>
                  <a:pt x="40" y="61"/>
                  <a:pt x="40" y="91"/>
                  <a:pt x="40" y="122"/>
                </a:cubicBezTo>
                <a:cubicBezTo>
                  <a:pt x="40" y="192"/>
                  <a:pt x="61" y="264"/>
                  <a:pt x="111" y="314"/>
                </a:cubicBezTo>
                <a:cubicBezTo>
                  <a:pt x="172" y="365"/>
                  <a:pt x="233" y="395"/>
                  <a:pt x="304" y="395"/>
                </a:cubicBezTo>
                <a:cubicBezTo>
                  <a:pt x="314" y="395"/>
                  <a:pt x="324" y="406"/>
                  <a:pt x="324" y="416"/>
                </a:cubicBezTo>
                <a:cubicBezTo>
                  <a:pt x="324" y="426"/>
                  <a:pt x="314" y="436"/>
                  <a:pt x="304" y="4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09">
            <a:extLst>
              <a:ext uri="{FF2B5EF4-FFF2-40B4-BE49-F238E27FC236}">
                <a16:creationId xmlns:a16="http://schemas.microsoft.com/office/drawing/2014/main" id="{76B11939-306B-C042-9FA0-6EEE5708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047" y="5936631"/>
            <a:ext cx="353617" cy="298610"/>
          </a:xfrm>
          <a:custGeom>
            <a:avLst/>
            <a:gdLst>
              <a:gd name="T0" fmla="*/ 375 w 396"/>
              <a:gd name="T1" fmla="*/ 335 h 336"/>
              <a:gd name="T2" fmla="*/ 375 w 396"/>
              <a:gd name="T3" fmla="*/ 335 h 336"/>
              <a:gd name="T4" fmla="*/ 355 w 396"/>
              <a:gd name="T5" fmla="*/ 315 h 336"/>
              <a:gd name="T6" fmla="*/ 274 w 396"/>
              <a:gd name="T7" fmla="*/ 122 h 336"/>
              <a:gd name="T8" fmla="*/ 81 w 396"/>
              <a:gd name="T9" fmla="*/ 41 h 336"/>
              <a:gd name="T10" fmla="*/ 20 w 396"/>
              <a:gd name="T11" fmla="*/ 51 h 336"/>
              <a:gd name="T12" fmla="*/ 0 w 396"/>
              <a:gd name="T13" fmla="*/ 31 h 336"/>
              <a:gd name="T14" fmla="*/ 10 w 396"/>
              <a:gd name="T15" fmla="*/ 10 h 336"/>
              <a:gd name="T16" fmla="*/ 81 w 396"/>
              <a:gd name="T17" fmla="*/ 0 h 336"/>
              <a:gd name="T18" fmla="*/ 304 w 396"/>
              <a:gd name="T19" fmla="*/ 91 h 336"/>
              <a:gd name="T20" fmla="*/ 395 w 396"/>
              <a:gd name="T21" fmla="*/ 315 h 336"/>
              <a:gd name="T22" fmla="*/ 375 w 396"/>
              <a:gd name="T23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336">
                <a:moveTo>
                  <a:pt x="375" y="335"/>
                </a:moveTo>
                <a:lnTo>
                  <a:pt x="375" y="335"/>
                </a:lnTo>
                <a:cubicBezTo>
                  <a:pt x="365" y="335"/>
                  <a:pt x="355" y="325"/>
                  <a:pt x="355" y="315"/>
                </a:cubicBezTo>
                <a:cubicBezTo>
                  <a:pt x="355" y="244"/>
                  <a:pt x="335" y="173"/>
                  <a:pt x="274" y="122"/>
                </a:cubicBezTo>
                <a:cubicBezTo>
                  <a:pt x="223" y="71"/>
                  <a:pt x="162" y="41"/>
                  <a:pt x="81" y="41"/>
                </a:cubicBezTo>
                <a:cubicBezTo>
                  <a:pt x="61" y="41"/>
                  <a:pt x="40" y="4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20"/>
                  <a:pt x="0" y="10"/>
                  <a:pt x="10" y="10"/>
                </a:cubicBezTo>
                <a:cubicBezTo>
                  <a:pt x="40" y="10"/>
                  <a:pt x="61" y="0"/>
                  <a:pt x="81" y="0"/>
                </a:cubicBezTo>
                <a:cubicBezTo>
                  <a:pt x="172" y="0"/>
                  <a:pt x="243" y="41"/>
                  <a:pt x="304" y="91"/>
                </a:cubicBezTo>
                <a:cubicBezTo>
                  <a:pt x="365" y="152"/>
                  <a:pt x="395" y="234"/>
                  <a:pt x="395" y="315"/>
                </a:cubicBezTo>
                <a:cubicBezTo>
                  <a:pt x="395" y="325"/>
                  <a:pt x="385" y="335"/>
                  <a:pt x="375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0">
            <a:extLst>
              <a:ext uri="{FF2B5EF4-FFF2-40B4-BE49-F238E27FC236}">
                <a16:creationId xmlns:a16="http://schemas.microsoft.com/office/drawing/2014/main" id="{A62F1D56-74A3-8248-A29F-40A19591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524" y="5944489"/>
            <a:ext cx="172880" cy="172880"/>
          </a:xfrm>
          <a:custGeom>
            <a:avLst/>
            <a:gdLst>
              <a:gd name="T0" fmla="*/ 162 w 193"/>
              <a:gd name="T1" fmla="*/ 31 h 194"/>
              <a:gd name="T2" fmla="*/ 162 w 193"/>
              <a:gd name="T3" fmla="*/ 31 h 194"/>
              <a:gd name="T4" fmla="*/ 91 w 193"/>
              <a:gd name="T5" fmla="*/ 0 h 194"/>
              <a:gd name="T6" fmla="*/ 20 w 193"/>
              <a:gd name="T7" fmla="*/ 31 h 194"/>
              <a:gd name="T8" fmla="*/ 0 w 193"/>
              <a:gd name="T9" fmla="*/ 91 h 194"/>
              <a:gd name="T10" fmla="*/ 20 w 193"/>
              <a:gd name="T11" fmla="*/ 163 h 194"/>
              <a:gd name="T12" fmla="*/ 91 w 193"/>
              <a:gd name="T13" fmla="*/ 193 h 194"/>
              <a:gd name="T14" fmla="*/ 162 w 193"/>
              <a:gd name="T15" fmla="*/ 163 h 194"/>
              <a:gd name="T16" fmla="*/ 192 w 193"/>
              <a:gd name="T17" fmla="*/ 91 h 194"/>
              <a:gd name="T18" fmla="*/ 162 w 193"/>
              <a:gd name="T19" fmla="*/ 31 h 194"/>
              <a:gd name="T20" fmla="*/ 91 w 193"/>
              <a:gd name="T21" fmla="*/ 183 h 194"/>
              <a:gd name="T22" fmla="*/ 91 w 193"/>
              <a:gd name="T23" fmla="*/ 183 h 194"/>
              <a:gd name="T24" fmla="*/ 10 w 193"/>
              <a:gd name="T25" fmla="*/ 91 h 194"/>
              <a:gd name="T26" fmla="*/ 91 w 193"/>
              <a:gd name="T27" fmla="*/ 10 h 194"/>
              <a:gd name="T28" fmla="*/ 182 w 193"/>
              <a:gd name="T29" fmla="*/ 91 h 194"/>
              <a:gd name="T30" fmla="*/ 91 w 193"/>
              <a:gd name="T31" fmla="*/ 18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" h="194">
                <a:moveTo>
                  <a:pt x="162" y="31"/>
                </a:moveTo>
                <a:lnTo>
                  <a:pt x="162" y="31"/>
                </a:lnTo>
                <a:cubicBezTo>
                  <a:pt x="142" y="10"/>
                  <a:pt x="121" y="0"/>
                  <a:pt x="91" y="0"/>
                </a:cubicBezTo>
                <a:cubicBezTo>
                  <a:pt x="71" y="0"/>
                  <a:pt x="40" y="10"/>
                  <a:pt x="20" y="31"/>
                </a:cubicBezTo>
                <a:cubicBezTo>
                  <a:pt x="10" y="51"/>
                  <a:pt x="0" y="71"/>
                  <a:pt x="0" y="91"/>
                </a:cubicBezTo>
                <a:cubicBezTo>
                  <a:pt x="0" y="122"/>
                  <a:pt x="10" y="142"/>
                  <a:pt x="20" y="163"/>
                </a:cubicBezTo>
                <a:cubicBezTo>
                  <a:pt x="40" y="183"/>
                  <a:pt x="71" y="193"/>
                  <a:pt x="91" y="193"/>
                </a:cubicBezTo>
                <a:cubicBezTo>
                  <a:pt x="121" y="193"/>
                  <a:pt x="142" y="183"/>
                  <a:pt x="162" y="163"/>
                </a:cubicBezTo>
                <a:cubicBezTo>
                  <a:pt x="182" y="142"/>
                  <a:pt x="192" y="122"/>
                  <a:pt x="192" y="91"/>
                </a:cubicBezTo>
                <a:cubicBezTo>
                  <a:pt x="192" y="71"/>
                  <a:pt x="182" y="51"/>
                  <a:pt x="162" y="31"/>
                </a:cubicBezTo>
                <a:close/>
                <a:moveTo>
                  <a:pt x="91" y="183"/>
                </a:moveTo>
                <a:lnTo>
                  <a:pt x="91" y="183"/>
                </a:lnTo>
                <a:cubicBezTo>
                  <a:pt x="51" y="183"/>
                  <a:pt x="10" y="142"/>
                  <a:pt x="10" y="91"/>
                </a:cubicBezTo>
                <a:cubicBezTo>
                  <a:pt x="10" y="51"/>
                  <a:pt x="51" y="10"/>
                  <a:pt x="91" y="10"/>
                </a:cubicBezTo>
                <a:cubicBezTo>
                  <a:pt x="142" y="10"/>
                  <a:pt x="182" y="51"/>
                  <a:pt x="182" y="91"/>
                </a:cubicBezTo>
                <a:cubicBezTo>
                  <a:pt x="182" y="142"/>
                  <a:pt x="142" y="183"/>
                  <a:pt x="91" y="1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1">
            <a:extLst>
              <a:ext uri="{FF2B5EF4-FFF2-40B4-BE49-F238E27FC236}">
                <a16:creationId xmlns:a16="http://schemas.microsoft.com/office/drawing/2014/main" id="{BF8DA096-50A7-9A49-B257-3EB5CFEB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168" y="5964135"/>
            <a:ext cx="125731" cy="137517"/>
          </a:xfrm>
          <a:custGeom>
            <a:avLst/>
            <a:gdLst>
              <a:gd name="T0" fmla="*/ 71 w 143"/>
              <a:gd name="T1" fmla="*/ 0 h 153"/>
              <a:gd name="T2" fmla="*/ 71 w 143"/>
              <a:gd name="T3" fmla="*/ 0 h 153"/>
              <a:gd name="T4" fmla="*/ 0 w 143"/>
              <a:gd name="T5" fmla="*/ 70 h 153"/>
              <a:gd name="T6" fmla="*/ 71 w 143"/>
              <a:gd name="T7" fmla="*/ 152 h 153"/>
              <a:gd name="T8" fmla="*/ 142 w 143"/>
              <a:gd name="T9" fmla="*/ 70 h 153"/>
              <a:gd name="T10" fmla="*/ 71 w 143"/>
              <a:gd name="T11" fmla="*/ 0 h 153"/>
              <a:gd name="T12" fmla="*/ 71 w 143"/>
              <a:gd name="T13" fmla="*/ 142 h 153"/>
              <a:gd name="T14" fmla="*/ 71 w 143"/>
              <a:gd name="T15" fmla="*/ 142 h 153"/>
              <a:gd name="T16" fmla="*/ 10 w 143"/>
              <a:gd name="T17" fmla="*/ 70 h 153"/>
              <a:gd name="T18" fmla="*/ 71 w 143"/>
              <a:gd name="T19" fmla="*/ 10 h 153"/>
              <a:gd name="T20" fmla="*/ 132 w 143"/>
              <a:gd name="T21" fmla="*/ 70 h 153"/>
              <a:gd name="T22" fmla="*/ 71 w 143"/>
              <a:gd name="T23" fmla="*/ 14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3" h="153">
                <a:moveTo>
                  <a:pt x="71" y="0"/>
                </a:moveTo>
                <a:lnTo>
                  <a:pt x="71" y="0"/>
                </a:lnTo>
                <a:cubicBezTo>
                  <a:pt x="31" y="0"/>
                  <a:pt x="0" y="30"/>
                  <a:pt x="0" y="70"/>
                </a:cubicBezTo>
                <a:cubicBezTo>
                  <a:pt x="0" y="111"/>
                  <a:pt x="31" y="152"/>
                  <a:pt x="71" y="152"/>
                </a:cubicBezTo>
                <a:cubicBezTo>
                  <a:pt x="112" y="152"/>
                  <a:pt x="142" y="111"/>
                  <a:pt x="142" y="70"/>
                </a:cubicBezTo>
                <a:cubicBezTo>
                  <a:pt x="142" y="30"/>
                  <a:pt x="112" y="0"/>
                  <a:pt x="71" y="0"/>
                </a:cubicBezTo>
                <a:close/>
                <a:moveTo>
                  <a:pt x="71" y="142"/>
                </a:moveTo>
                <a:lnTo>
                  <a:pt x="71" y="142"/>
                </a:lnTo>
                <a:cubicBezTo>
                  <a:pt x="41" y="142"/>
                  <a:pt x="10" y="111"/>
                  <a:pt x="10" y="70"/>
                </a:cubicBezTo>
                <a:cubicBezTo>
                  <a:pt x="10" y="40"/>
                  <a:pt x="41" y="10"/>
                  <a:pt x="71" y="10"/>
                </a:cubicBezTo>
                <a:cubicBezTo>
                  <a:pt x="112" y="10"/>
                  <a:pt x="132" y="40"/>
                  <a:pt x="132" y="70"/>
                </a:cubicBezTo>
                <a:cubicBezTo>
                  <a:pt x="132" y="111"/>
                  <a:pt x="112" y="142"/>
                  <a:pt x="71" y="1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2">
            <a:extLst>
              <a:ext uri="{FF2B5EF4-FFF2-40B4-BE49-F238E27FC236}">
                <a16:creationId xmlns:a16="http://schemas.microsoft.com/office/drawing/2014/main" id="{9157804A-D425-4245-8F9C-F587B4AE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0673" y="5991638"/>
            <a:ext cx="74651" cy="82512"/>
          </a:xfrm>
          <a:custGeom>
            <a:avLst/>
            <a:gdLst>
              <a:gd name="T0" fmla="*/ 70 w 82"/>
              <a:gd name="T1" fmla="*/ 0 h 92"/>
              <a:gd name="T2" fmla="*/ 70 w 82"/>
              <a:gd name="T3" fmla="*/ 0 h 92"/>
              <a:gd name="T4" fmla="*/ 60 w 82"/>
              <a:gd name="T5" fmla="*/ 0 h 92"/>
              <a:gd name="T6" fmla="*/ 20 w 82"/>
              <a:gd name="T7" fmla="*/ 30 h 92"/>
              <a:gd name="T8" fmla="*/ 0 w 82"/>
              <a:gd name="T9" fmla="*/ 30 h 92"/>
              <a:gd name="T10" fmla="*/ 0 w 82"/>
              <a:gd name="T11" fmla="*/ 30 h 92"/>
              <a:gd name="T12" fmla="*/ 0 w 82"/>
              <a:gd name="T13" fmla="*/ 40 h 92"/>
              <a:gd name="T14" fmla="*/ 20 w 82"/>
              <a:gd name="T15" fmla="*/ 40 h 92"/>
              <a:gd name="T16" fmla="*/ 20 w 82"/>
              <a:gd name="T17" fmla="*/ 40 h 92"/>
              <a:gd name="T18" fmla="*/ 20 w 82"/>
              <a:gd name="T19" fmla="*/ 51 h 92"/>
              <a:gd name="T20" fmla="*/ 0 w 82"/>
              <a:gd name="T21" fmla="*/ 51 h 92"/>
              <a:gd name="T22" fmla="*/ 0 w 82"/>
              <a:gd name="T23" fmla="*/ 51 h 92"/>
              <a:gd name="T24" fmla="*/ 0 w 82"/>
              <a:gd name="T25" fmla="*/ 61 h 92"/>
              <a:gd name="T26" fmla="*/ 20 w 82"/>
              <a:gd name="T27" fmla="*/ 61 h 92"/>
              <a:gd name="T28" fmla="*/ 60 w 82"/>
              <a:gd name="T29" fmla="*/ 91 h 92"/>
              <a:gd name="T30" fmla="*/ 70 w 82"/>
              <a:gd name="T31" fmla="*/ 91 h 92"/>
              <a:gd name="T32" fmla="*/ 70 w 82"/>
              <a:gd name="T33" fmla="*/ 81 h 92"/>
              <a:gd name="T34" fmla="*/ 70 w 82"/>
              <a:gd name="T35" fmla="*/ 81 h 92"/>
              <a:gd name="T36" fmla="*/ 60 w 82"/>
              <a:gd name="T37" fmla="*/ 81 h 92"/>
              <a:gd name="T38" fmla="*/ 30 w 82"/>
              <a:gd name="T39" fmla="*/ 61 h 92"/>
              <a:gd name="T40" fmla="*/ 40 w 82"/>
              <a:gd name="T41" fmla="*/ 61 h 92"/>
              <a:gd name="T42" fmla="*/ 50 w 82"/>
              <a:gd name="T43" fmla="*/ 51 h 92"/>
              <a:gd name="T44" fmla="*/ 40 w 82"/>
              <a:gd name="T45" fmla="*/ 51 h 92"/>
              <a:gd name="T46" fmla="*/ 30 w 82"/>
              <a:gd name="T47" fmla="*/ 51 h 92"/>
              <a:gd name="T48" fmla="*/ 30 w 82"/>
              <a:gd name="T49" fmla="*/ 40 h 92"/>
              <a:gd name="T50" fmla="*/ 30 w 82"/>
              <a:gd name="T51" fmla="*/ 40 h 92"/>
              <a:gd name="T52" fmla="*/ 40 w 82"/>
              <a:gd name="T53" fmla="*/ 40 h 92"/>
              <a:gd name="T54" fmla="*/ 50 w 82"/>
              <a:gd name="T55" fmla="*/ 30 h 92"/>
              <a:gd name="T56" fmla="*/ 40 w 82"/>
              <a:gd name="T57" fmla="*/ 30 h 92"/>
              <a:gd name="T58" fmla="*/ 30 w 82"/>
              <a:gd name="T59" fmla="*/ 30 h 92"/>
              <a:gd name="T60" fmla="*/ 60 w 82"/>
              <a:gd name="T61" fmla="*/ 10 h 92"/>
              <a:gd name="T62" fmla="*/ 70 w 82"/>
              <a:gd name="T63" fmla="*/ 10 h 92"/>
              <a:gd name="T64" fmla="*/ 70 w 82"/>
              <a:gd name="T65" fmla="*/ 10 h 92"/>
              <a:gd name="T66" fmla="*/ 70 w 82"/>
              <a:gd name="T6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" h="92">
                <a:moveTo>
                  <a:pt x="70" y="0"/>
                </a:moveTo>
                <a:lnTo>
                  <a:pt x="70" y="0"/>
                </a:lnTo>
                <a:lnTo>
                  <a:pt x="60" y="0"/>
                </a:lnTo>
                <a:cubicBezTo>
                  <a:pt x="40" y="0"/>
                  <a:pt x="30" y="10"/>
                  <a:pt x="2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30"/>
                </a:lnTo>
                <a:cubicBezTo>
                  <a:pt x="0" y="40"/>
                  <a:pt x="0" y="40"/>
                  <a:pt x="0" y="40"/>
                </a:cubicBezTo>
                <a:cubicBezTo>
                  <a:pt x="20" y="40"/>
                  <a:pt x="20" y="40"/>
                  <a:pt x="20" y="40"/>
                </a:cubicBezTo>
                <a:lnTo>
                  <a:pt x="20" y="40"/>
                </a:lnTo>
                <a:cubicBezTo>
                  <a:pt x="20" y="51"/>
                  <a:pt x="20" y="51"/>
                  <a:pt x="20" y="51"/>
                </a:cubicBezTo>
                <a:cubicBezTo>
                  <a:pt x="0" y="51"/>
                  <a:pt x="0" y="51"/>
                  <a:pt x="0" y="51"/>
                </a:cubicBezTo>
                <a:lnTo>
                  <a:pt x="0" y="51"/>
                </a:ln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30" y="81"/>
                  <a:pt x="40" y="91"/>
                  <a:pt x="60" y="91"/>
                </a:cubicBezTo>
                <a:lnTo>
                  <a:pt x="70" y="91"/>
                </a:lnTo>
                <a:lnTo>
                  <a:pt x="70" y="81"/>
                </a:lnTo>
                <a:lnTo>
                  <a:pt x="70" y="81"/>
                </a:lnTo>
                <a:lnTo>
                  <a:pt x="60" y="81"/>
                </a:lnTo>
                <a:cubicBezTo>
                  <a:pt x="50" y="81"/>
                  <a:pt x="40" y="71"/>
                  <a:pt x="30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1"/>
                  <a:pt x="50" y="61"/>
                  <a:pt x="50" y="51"/>
                </a:cubicBezTo>
                <a:lnTo>
                  <a:pt x="40" y="51"/>
                </a:lnTo>
                <a:cubicBezTo>
                  <a:pt x="30" y="51"/>
                  <a:pt x="30" y="51"/>
                  <a:pt x="30" y="51"/>
                </a:cubicBezTo>
                <a:cubicBezTo>
                  <a:pt x="30" y="51"/>
                  <a:pt x="30" y="51"/>
                  <a:pt x="30" y="40"/>
                </a:cubicBezTo>
                <a:lnTo>
                  <a:pt x="30" y="40"/>
                </a:lnTo>
                <a:cubicBezTo>
                  <a:pt x="40" y="40"/>
                  <a:pt x="40" y="40"/>
                  <a:pt x="40" y="40"/>
                </a:cubicBezTo>
                <a:cubicBezTo>
                  <a:pt x="40" y="40"/>
                  <a:pt x="50" y="40"/>
                  <a:pt x="50" y="30"/>
                </a:cubicBezTo>
                <a:lnTo>
                  <a:pt x="40" y="30"/>
                </a:lnTo>
                <a:cubicBezTo>
                  <a:pt x="30" y="30"/>
                  <a:pt x="30" y="30"/>
                  <a:pt x="30" y="30"/>
                </a:cubicBezTo>
                <a:cubicBezTo>
                  <a:pt x="40" y="20"/>
                  <a:pt x="50" y="10"/>
                  <a:pt x="60" y="10"/>
                </a:cubicBezTo>
                <a:lnTo>
                  <a:pt x="70" y="10"/>
                </a:lnTo>
                <a:lnTo>
                  <a:pt x="70" y="10"/>
                </a:lnTo>
                <a:cubicBezTo>
                  <a:pt x="81" y="10"/>
                  <a:pt x="70" y="0"/>
                  <a:pt x="7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3">
            <a:extLst>
              <a:ext uri="{FF2B5EF4-FFF2-40B4-BE49-F238E27FC236}">
                <a16:creationId xmlns:a16="http://schemas.microsoft.com/office/drawing/2014/main" id="{35A63892-4502-A142-A95F-3EC301BB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134" y="6243099"/>
            <a:ext cx="263247" cy="263250"/>
          </a:xfrm>
          <a:custGeom>
            <a:avLst/>
            <a:gdLst>
              <a:gd name="T0" fmla="*/ 141 w 295"/>
              <a:gd name="T1" fmla="*/ 294 h 295"/>
              <a:gd name="T2" fmla="*/ 141 w 295"/>
              <a:gd name="T3" fmla="*/ 294 h 295"/>
              <a:gd name="T4" fmla="*/ 40 w 295"/>
              <a:gd name="T5" fmla="*/ 254 h 295"/>
              <a:gd name="T6" fmla="*/ 0 w 295"/>
              <a:gd name="T7" fmla="*/ 152 h 295"/>
              <a:gd name="T8" fmla="*/ 40 w 295"/>
              <a:gd name="T9" fmla="*/ 51 h 295"/>
              <a:gd name="T10" fmla="*/ 141 w 295"/>
              <a:gd name="T11" fmla="*/ 0 h 295"/>
              <a:gd name="T12" fmla="*/ 243 w 295"/>
              <a:gd name="T13" fmla="*/ 51 h 295"/>
              <a:gd name="T14" fmla="*/ 294 w 295"/>
              <a:gd name="T15" fmla="*/ 152 h 295"/>
              <a:gd name="T16" fmla="*/ 243 w 295"/>
              <a:gd name="T17" fmla="*/ 254 h 295"/>
              <a:gd name="T18" fmla="*/ 141 w 295"/>
              <a:gd name="T19" fmla="*/ 294 h 295"/>
              <a:gd name="T20" fmla="*/ 141 w 295"/>
              <a:gd name="T21" fmla="*/ 20 h 295"/>
              <a:gd name="T22" fmla="*/ 141 w 295"/>
              <a:gd name="T23" fmla="*/ 20 h 295"/>
              <a:gd name="T24" fmla="*/ 20 w 295"/>
              <a:gd name="T25" fmla="*/ 152 h 295"/>
              <a:gd name="T26" fmla="*/ 141 w 295"/>
              <a:gd name="T27" fmla="*/ 274 h 295"/>
              <a:gd name="T28" fmla="*/ 273 w 295"/>
              <a:gd name="T29" fmla="*/ 152 h 295"/>
              <a:gd name="T30" fmla="*/ 141 w 295"/>
              <a:gd name="T31" fmla="*/ 2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5" h="295">
                <a:moveTo>
                  <a:pt x="141" y="294"/>
                </a:moveTo>
                <a:lnTo>
                  <a:pt x="141" y="294"/>
                </a:lnTo>
                <a:cubicBezTo>
                  <a:pt x="101" y="294"/>
                  <a:pt x="70" y="284"/>
                  <a:pt x="40" y="254"/>
                </a:cubicBezTo>
                <a:cubicBezTo>
                  <a:pt x="10" y="223"/>
                  <a:pt x="0" y="193"/>
                  <a:pt x="0" y="152"/>
                </a:cubicBezTo>
                <a:cubicBezTo>
                  <a:pt x="0" y="112"/>
                  <a:pt x="10" y="71"/>
                  <a:pt x="40" y="51"/>
                </a:cubicBezTo>
                <a:cubicBezTo>
                  <a:pt x="70" y="20"/>
                  <a:pt x="101" y="0"/>
                  <a:pt x="141" y="0"/>
                </a:cubicBezTo>
                <a:cubicBezTo>
                  <a:pt x="182" y="0"/>
                  <a:pt x="223" y="20"/>
                  <a:pt x="243" y="51"/>
                </a:cubicBezTo>
                <a:cubicBezTo>
                  <a:pt x="273" y="71"/>
                  <a:pt x="294" y="112"/>
                  <a:pt x="294" y="152"/>
                </a:cubicBezTo>
                <a:cubicBezTo>
                  <a:pt x="294" y="193"/>
                  <a:pt x="273" y="223"/>
                  <a:pt x="243" y="254"/>
                </a:cubicBezTo>
                <a:cubicBezTo>
                  <a:pt x="223" y="284"/>
                  <a:pt x="182" y="294"/>
                  <a:pt x="141" y="294"/>
                </a:cubicBezTo>
                <a:close/>
                <a:moveTo>
                  <a:pt x="141" y="20"/>
                </a:moveTo>
                <a:lnTo>
                  <a:pt x="141" y="20"/>
                </a:lnTo>
                <a:cubicBezTo>
                  <a:pt x="70" y="20"/>
                  <a:pt x="20" y="81"/>
                  <a:pt x="20" y="152"/>
                </a:cubicBezTo>
                <a:cubicBezTo>
                  <a:pt x="20" y="223"/>
                  <a:pt x="70" y="274"/>
                  <a:pt x="141" y="274"/>
                </a:cubicBezTo>
                <a:cubicBezTo>
                  <a:pt x="213" y="274"/>
                  <a:pt x="273" y="223"/>
                  <a:pt x="273" y="152"/>
                </a:cubicBezTo>
                <a:cubicBezTo>
                  <a:pt x="273" y="81"/>
                  <a:pt x="213" y="20"/>
                  <a:pt x="141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14">
            <a:extLst>
              <a:ext uri="{FF2B5EF4-FFF2-40B4-BE49-F238E27FC236}">
                <a16:creationId xmlns:a16="http://schemas.microsoft.com/office/drawing/2014/main" id="{79223A7F-CD89-6847-B5DA-4FD3B473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636" y="6278462"/>
            <a:ext cx="200384" cy="200382"/>
          </a:xfrm>
          <a:custGeom>
            <a:avLst/>
            <a:gdLst>
              <a:gd name="T0" fmla="*/ 111 w 224"/>
              <a:gd name="T1" fmla="*/ 224 h 225"/>
              <a:gd name="T2" fmla="*/ 111 w 224"/>
              <a:gd name="T3" fmla="*/ 224 h 225"/>
              <a:gd name="T4" fmla="*/ 0 w 224"/>
              <a:gd name="T5" fmla="*/ 112 h 225"/>
              <a:gd name="T6" fmla="*/ 111 w 224"/>
              <a:gd name="T7" fmla="*/ 0 h 225"/>
              <a:gd name="T8" fmla="*/ 223 w 224"/>
              <a:gd name="T9" fmla="*/ 112 h 225"/>
              <a:gd name="T10" fmla="*/ 111 w 224"/>
              <a:gd name="T11" fmla="*/ 224 h 225"/>
              <a:gd name="T12" fmla="*/ 111 w 224"/>
              <a:gd name="T13" fmla="*/ 21 h 225"/>
              <a:gd name="T14" fmla="*/ 111 w 224"/>
              <a:gd name="T15" fmla="*/ 21 h 225"/>
              <a:gd name="T16" fmla="*/ 20 w 224"/>
              <a:gd name="T17" fmla="*/ 112 h 225"/>
              <a:gd name="T18" fmla="*/ 111 w 224"/>
              <a:gd name="T19" fmla="*/ 203 h 225"/>
              <a:gd name="T20" fmla="*/ 213 w 224"/>
              <a:gd name="T21" fmla="*/ 112 h 225"/>
              <a:gd name="T22" fmla="*/ 111 w 224"/>
              <a:gd name="T23" fmla="*/ 2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225">
                <a:moveTo>
                  <a:pt x="111" y="224"/>
                </a:moveTo>
                <a:lnTo>
                  <a:pt x="111" y="224"/>
                </a:lnTo>
                <a:cubicBezTo>
                  <a:pt x="51" y="224"/>
                  <a:pt x="0" y="173"/>
                  <a:pt x="0" y="112"/>
                </a:cubicBezTo>
                <a:cubicBezTo>
                  <a:pt x="0" y="51"/>
                  <a:pt x="51" y="0"/>
                  <a:pt x="111" y="0"/>
                </a:cubicBezTo>
                <a:cubicBezTo>
                  <a:pt x="173" y="0"/>
                  <a:pt x="223" y="51"/>
                  <a:pt x="223" y="112"/>
                </a:cubicBezTo>
                <a:cubicBezTo>
                  <a:pt x="223" y="173"/>
                  <a:pt x="173" y="224"/>
                  <a:pt x="111" y="224"/>
                </a:cubicBezTo>
                <a:close/>
                <a:moveTo>
                  <a:pt x="111" y="21"/>
                </a:moveTo>
                <a:lnTo>
                  <a:pt x="111" y="21"/>
                </a:lnTo>
                <a:cubicBezTo>
                  <a:pt x="61" y="21"/>
                  <a:pt x="20" y="61"/>
                  <a:pt x="20" y="112"/>
                </a:cubicBezTo>
                <a:cubicBezTo>
                  <a:pt x="20" y="163"/>
                  <a:pt x="61" y="203"/>
                  <a:pt x="111" y="203"/>
                </a:cubicBezTo>
                <a:cubicBezTo>
                  <a:pt x="162" y="203"/>
                  <a:pt x="213" y="163"/>
                  <a:pt x="213" y="112"/>
                </a:cubicBezTo>
                <a:cubicBezTo>
                  <a:pt x="213" y="61"/>
                  <a:pt x="162" y="21"/>
                  <a:pt x="111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5">
            <a:extLst>
              <a:ext uri="{FF2B5EF4-FFF2-40B4-BE49-F238E27FC236}">
                <a16:creationId xmlns:a16="http://schemas.microsoft.com/office/drawing/2014/main" id="{3E99B328-8C3A-C046-86D4-B25D773B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643" y="6317753"/>
            <a:ext cx="102156" cy="117872"/>
          </a:xfrm>
          <a:custGeom>
            <a:avLst/>
            <a:gdLst>
              <a:gd name="T0" fmla="*/ 101 w 113"/>
              <a:gd name="T1" fmla="*/ 20 h 133"/>
              <a:gd name="T2" fmla="*/ 101 w 113"/>
              <a:gd name="T3" fmla="*/ 20 h 133"/>
              <a:gd name="T4" fmla="*/ 101 w 113"/>
              <a:gd name="T5" fmla="*/ 10 h 133"/>
              <a:gd name="T6" fmla="*/ 91 w 113"/>
              <a:gd name="T7" fmla="*/ 10 h 133"/>
              <a:gd name="T8" fmla="*/ 50 w 113"/>
              <a:gd name="T9" fmla="*/ 51 h 133"/>
              <a:gd name="T10" fmla="*/ 10 w 113"/>
              <a:gd name="T11" fmla="*/ 10 h 133"/>
              <a:gd name="T12" fmla="*/ 0 w 113"/>
              <a:gd name="T13" fmla="*/ 10 h 133"/>
              <a:gd name="T14" fmla="*/ 0 w 113"/>
              <a:gd name="T15" fmla="*/ 20 h 133"/>
              <a:gd name="T16" fmla="*/ 50 w 113"/>
              <a:gd name="T17" fmla="*/ 61 h 133"/>
              <a:gd name="T18" fmla="*/ 50 w 113"/>
              <a:gd name="T19" fmla="*/ 71 h 133"/>
              <a:gd name="T20" fmla="*/ 30 w 113"/>
              <a:gd name="T21" fmla="*/ 71 h 133"/>
              <a:gd name="T22" fmla="*/ 20 w 113"/>
              <a:gd name="T23" fmla="*/ 81 h 133"/>
              <a:gd name="T24" fmla="*/ 30 w 113"/>
              <a:gd name="T25" fmla="*/ 92 h 133"/>
              <a:gd name="T26" fmla="*/ 50 w 113"/>
              <a:gd name="T27" fmla="*/ 92 h 133"/>
              <a:gd name="T28" fmla="*/ 50 w 113"/>
              <a:gd name="T29" fmla="*/ 92 h 133"/>
              <a:gd name="T30" fmla="*/ 30 w 113"/>
              <a:gd name="T31" fmla="*/ 92 h 133"/>
              <a:gd name="T32" fmla="*/ 20 w 113"/>
              <a:gd name="T33" fmla="*/ 102 h 133"/>
              <a:gd name="T34" fmla="*/ 30 w 113"/>
              <a:gd name="T35" fmla="*/ 112 h 133"/>
              <a:gd name="T36" fmla="*/ 50 w 113"/>
              <a:gd name="T37" fmla="*/ 112 h 133"/>
              <a:gd name="T38" fmla="*/ 50 w 113"/>
              <a:gd name="T39" fmla="*/ 122 h 133"/>
              <a:gd name="T40" fmla="*/ 50 w 113"/>
              <a:gd name="T41" fmla="*/ 132 h 133"/>
              <a:gd name="T42" fmla="*/ 50 w 113"/>
              <a:gd name="T43" fmla="*/ 132 h 133"/>
              <a:gd name="T44" fmla="*/ 61 w 113"/>
              <a:gd name="T45" fmla="*/ 122 h 133"/>
              <a:gd name="T46" fmla="*/ 61 w 113"/>
              <a:gd name="T47" fmla="*/ 112 h 133"/>
              <a:gd name="T48" fmla="*/ 81 w 113"/>
              <a:gd name="T49" fmla="*/ 112 h 133"/>
              <a:gd name="T50" fmla="*/ 81 w 113"/>
              <a:gd name="T51" fmla="*/ 102 h 133"/>
              <a:gd name="T52" fmla="*/ 81 w 113"/>
              <a:gd name="T53" fmla="*/ 92 h 133"/>
              <a:gd name="T54" fmla="*/ 61 w 113"/>
              <a:gd name="T55" fmla="*/ 92 h 133"/>
              <a:gd name="T56" fmla="*/ 61 w 113"/>
              <a:gd name="T57" fmla="*/ 92 h 133"/>
              <a:gd name="T58" fmla="*/ 81 w 113"/>
              <a:gd name="T59" fmla="*/ 92 h 133"/>
              <a:gd name="T60" fmla="*/ 81 w 113"/>
              <a:gd name="T61" fmla="*/ 81 h 133"/>
              <a:gd name="T62" fmla="*/ 81 w 113"/>
              <a:gd name="T63" fmla="*/ 71 h 133"/>
              <a:gd name="T64" fmla="*/ 61 w 113"/>
              <a:gd name="T65" fmla="*/ 71 h 133"/>
              <a:gd name="T66" fmla="*/ 61 w 113"/>
              <a:gd name="T67" fmla="*/ 61 h 133"/>
              <a:gd name="T68" fmla="*/ 101 w 113"/>
              <a:gd name="T69" fmla="*/ 2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3" h="133">
                <a:moveTo>
                  <a:pt x="101" y="20"/>
                </a:moveTo>
                <a:lnTo>
                  <a:pt x="101" y="20"/>
                </a:lnTo>
                <a:cubicBezTo>
                  <a:pt x="112" y="10"/>
                  <a:pt x="112" y="10"/>
                  <a:pt x="101" y="10"/>
                </a:cubicBezTo>
                <a:cubicBezTo>
                  <a:pt x="101" y="0"/>
                  <a:pt x="101" y="0"/>
                  <a:pt x="91" y="10"/>
                </a:cubicBezTo>
                <a:cubicBezTo>
                  <a:pt x="50" y="51"/>
                  <a:pt x="50" y="51"/>
                  <a:pt x="50" y="5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0"/>
                  <a:pt x="10" y="0"/>
                  <a:pt x="0" y="10"/>
                </a:cubicBezTo>
                <a:cubicBezTo>
                  <a:pt x="0" y="10"/>
                  <a:pt x="0" y="10"/>
                  <a:pt x="0" y="20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71"/>
                  <a:pt x="50" y="71"/>
                  <a:pt x="5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20" y="71"/>
                  <a:pt x="20" y="81"/>
                </a:cubicBezTo>
                <a:lnTo>
                  <a:pt x="30" y="92"/>
                </a:lnTo>
                <a:cubicBezTo>
                  <a:pt x="50" y="92"/>
                  <a:pt x="50" y="92"/>
                  <a:pt x="50" y="92"/>
                </a:cubicBezTo>
                <a:lnTo>
                  <a:pt x="50" y="92"/>
                </a:lnTo>
                <a:cubicBezTo>
                  <a:pt x="30" y="92"/>
                  <a:pt x="30" y="92"/>
                  <a:pt x="30" y="92"/>
                </a:cubicBezTo>
                <a:lnTo>
                  <a:pt x="20" y="102"/>
                </a:lnTo>
                <a:cubicBezTo>
                  <a:pt x="20" y="112"/>
                  <a:pt x="30" y="112"/>
                  <a:pt x="30" y="112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32"/>
                  <a:pt x="50" y="132"/>
                  <a:pt x="50" y="132"/>
                </a:cubicBezTo>
                <a:lnTo>
                  <a:pt x="50" y="132"/>
                </a:lnTo>
                <a:cubicBezTo>
                  <a:pt x="61" y="132"/>
                  <a:pt x="61" y="132"/>
                  <a:pt x="61" y="12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2"/>
                  <a:pt x="81" y="102"/>
                </a:cubicBezTo>
                <a:lnTo>
                  <a:pt x="81" y="92"/>
                </a:lnTo>
                <a:cubicBezTo>
                  <a:pt x="61" y="92"/>
                  <a:pt x="61" y="92"/>
                  <a:pt x="61" y="92"/>
                </a:cubicBezTo>
                <a:lnTo>
                  <a:pt x="61" y="92"/>
                </a:lnTo>
                <a:cubicBezTo>
                  <a:pt x="81" y="92"/>
                  <a:pt x="81" y="92"/>
                  <a:pt x="81" y="92"/>
                </a:cubicBezTo>
                <a:lnTo>
                  <a:pt x="81" y="81"/>
                </a:lnTo>
                <a:cubicBezTo>
                  <a:pt x="81" y="71"/>
                  <a:pt x="81" y="71"/>
                  <a:pt x="8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61"/>
                  <a:pt x="61" y="61"/>
                  <a:pt x="61" y="61"/>
                </a:cubicBezTo>
                <a:lnTo>
                  <a:pt x="101" y="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16">
            <a:extLst>
              <a:ext uri="{FF2B5EF4-FFF2-40B4-BE49-F238E27FC236}">
                <a16:creationId xmlns:a16="http://schemas.microsoft.com/office/drawing/2014/main" id="{F65ED5DA-9D71-0142-8B51-B71C3BBB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057" y="11567004"/>
            <a:ext cx="381120" cy="137517"/>
          </a:xfrm>
          <a:custGeom>
            <a:avLst/>
            <a:gdLst>
              <a:gd name="T0" fmla="*/ 213 w 427"/>
              <a:gd name="T1" fmla="*/ 152 h 153"/>
              <a:gd name="T2" fmla="*/ 213 w 427"/>
              <a:gd name="T3" fmla="*/ 152 h 153"/>
              <a:gd name="T4" fmla="*/ 81 w 427"/>
              <a:gd name="T5" fmla="*/ 142 h 153"/>
              <a:gd name="T6" fmla="*/ 31 w 427"/>
              <a:gd name="T7" fmla="*/ 132 h 153"/>
              <a:gd name="T8" fmla="*/ 0 w 427"/>
              <a:gd name="T9" fmla="*/ 92 h 153"/>
              <a:gd name="T10" fmla="*/ 10 w 427"/>
              <a:gd name="T11" fmla="*/ 20 h 153"/>
              <a:gd name="T12" fmla="*/ 21 w 427"/>
              <a:gd name="T13" fmla="*/ 0 h 153"/>
              <a:gd name="T14" fmla="*/ 21 w 427"/>
              <a:gd name="T15" fmla="*/ 0 h 153"/>
              <a:gd name="T16" fmla="*/ 41 w 427"/>
              <a:gd name="T17" fmla="*/ 10 h 153"/>
              <a:gd name="T18" fmla="*/ 91 w 427"/>
              <a:gd name="T19" fmla="*/ 30 h 153"/>
              <a:gd name="T20" fmla="*/ 203 w 427"/>
              <a:gd name="T21" fmla="*/ 41 h 153"/>
              <a:gd name="T22" fmla="*/ 234 w 427"/>
              <a:gd name="T23" fmla="*/ 41 h 153"/>
              <a:gd name="T24" fmla="*/ 345 w 427"/>
              <a:gd name="T25" fmla="*/ 30 h 153"/>
              <a:gd name="T26" fmla="*/ 396 w 427"/>
              <a:gd name="T27" fmla="*/ 10 h 153"/>
              <a:gd name="T28" fmla="*/ 406 w 427"/>
              <a:gd name="T29" fmla="*/ 0 h 153"/>
              <a:gd name="T30" fmla="*/ 406 w 427"/>
              <a:gd name="T31" fmla="*/ 0 h 153"/>
              <a:gd name="T32" fmla="*/ 426 w 427"/>
              <a:gd name="T33" fmla="*/ 20 h 153"/>
              <a:gd name="T34" fmla="*/ 426 w 427"/>
              <a:gd name="T35" fmla="*/ 20 h 153"/>
              <a:gd name="T36" fmla="*/ 426 w 427"/>
              <a:gd name="T37" fmla="*/ 20 h 153"/>
              <a:gd name="T38" fmla="*/ 426 w 427"/>
              <a:gd name="T39" fmla="*/ 20 h 153"/>
              <a:gd name="T40" fmla="*/ 426 w 427"/>
              <a:gd name="T41" fmla="*/ 92 h 153"/>
              <a:gd name="T42" fmla="*/ 355 w 427"/>
              <a:gd name="T43" fmla="*/ 142 h 153"/>
              <a:gd name="T44" fmla="*/ 213 w 427"/>
              <a:gd name="T45" fmla="*/ 152 h 153"/>
              <a:gd name="T46" fmla="*/ 41 w 427"/>
              <a:gd name="T47" fmla="*/ 92 h 153"/>
              <a:gd name="T48" fmla="*/ 41 w 427"/>
              <a:gd name="T49" fmla="*/ 92 h 153"/>
              <a:gd name="T50" fmla="*/ 91 w 427"/>
              <a:gd name="T51" fmla="*/ 112 h 153"/>
              <a:gd name="T52" fmla="*/ 213 w 427"/>
              <a:gd name="T53" fmla="*/ 122 h 153"/>
              <a:gd name="T54" fmla="*/ 335 w 427"/>
              <a:gd name="T55" fmla="*/ 112 h 153"/>
              <a:gd name="T56" fmla="*/ 396 w 427"/>
              <a:gd name="T57" fmla="*/ 92 h 153"/>
              <a:gd name="T58" fmla="*/ 396 w 427"/>
              <a:gd name="T59" fmla="*/ 51 h 153"/>
              <a:gd name="T60" fmla="*/ 365 w 427"/>
              <a:gd name="T61" fmla="*/ 61 h 153"/>
              <a:gd name="T62" fmla="*/ 234 w 427"/>
              <a:gd name="T63" fmla="*/ 71 h 153"/>
              <a:gd name="T64" fmla="*/ 203 w 427"/>
              <a:gd name="T65" fmla="*/ 71 h 153"/>
              <a:gd name="T66" fmla="*/ 71 w 427"/>
              <a:gd name="T67" fmla="*/ 61 h 153"/>
              <a:gd name="T68" fmla="*/ 41 w 427"/>
              <a:gd name="T69" fmla="*/ 51 h 153"/>
              <a:gd name="T70" fmla="*/ 41 w 427"/>
              <a:gd name="T71" fmla="*/ 92 h 153"/>
              <a:gd name="T72" fmla="*/ 396 w 427"/>
              <a:gd name="T73" fmla="*/ 92 h 153"/>
              <a:gd name="T74" fmla="*/ 396 w 427"/>
              <a:gd name="T75" fmla="*/ 92 h 153"/>
              <a:gd name="T76" fmla="*/ 41 w 427"/>
              <a:gd name="T77" fmla="*/ 20 h 153"/>
              <a:gd name="T78" fmla="*/ 41 w 427"/>
              <a:gd name="T79" fmla="*/ 2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7" h="153">
                <a:moveTo>
                  <a:pt x="213" y="152"/>
                </a:moveTo>
                <a:lnTo>
                  <a:pt x="213" y="152"/>
                </a:lnTo>
                <a:cubicBezTo>
                  <a:pt x="163" y="152"/>
                  <a:pt x="112" y="152"/>
                  <a:pt x="81" y="142"/>
                </a:cubicBezTo>
                <a:cubicBezTo>
                  <a:pt x="61" y="142"/>
                  <a:pt x="41" y="132"/>
                  <a:pt x="31" y="132"/>
                </a:cubicBezTo>
                <a:cubicBezTo>
                  <a:pt x="10" y="122"/>
                  <a:pt x="0" y="112"/>
                  <a:pt x="0" y="92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0"/>
                  <a:pt x="41" y="10"/>
                </a:cubicBezTo>
                <a:cubicBezTo>
                  <a:pt x="51" y="10"/>
                  <a:pt x="61" y="20"/>
                  <a:pt x="91" y="30"/>
                </a:cubicBezTo>
                <a:cubicBezTo>
                  <a:pt x="122" y="30"/>
                  <a:pt x="163" y="41"/>
                  <a:pt x="203" y="41"/>
                </a:cubicBezTo>
                <a:cubicBezTo>
                  <a:pt x="213" y="41"/>
                  <a:pt x="224" y="41"/>
                  <a:pt x="234" y="41"/>
                </a:cubicBezTo>
                <a:cubicBezTo>
                  <a:pt x="274" y="41"/>
                  <a:pt x="315" y="30"/>
                  <a:pt x="345" y="30"/>
                </a:cubicBezTo>
                <a:cubicBezTo>
                  <a:pt x="376" y="20"/>
                  <a:pt x="386" y="10"/>
                  <a:pt x="396" y="10"/>
                </a:cubicBezTo>
                <a:cubicBezTo>
                  <a:pt x="396" y="0"/>
                  <a:pt x="406" y="0"/>
                  <a:pt x="406" y="0"/>
                </a:cubicBezTo>
                <a:lnTo>
                  <a:pt x="406" y="0"/>
                </a:lnTo>
                <a:cubicBezTo>
                  <a:pt x="426" y="0"/>
                  <a:pt x="426" y="10"/>
                  <a:pt x="426" y="20"/>
                </a:cubicBezTo>
                <a:lnTo>
                  <a:pt x="426" y="20"/>
                </a:lnTo>
                <a:lnTo>
                  <a:pt x="426" y="20"/>
                </a:lnTo>
                <a:lnTo>
                  <a:pt x="426" y="20"/>
                </a:lnTo>
                <a:cubicBezTo>
                  <a:pt x="426" y="92"/>
                  <a:pt x="426" y="92"/>
                  <a:pt x="426" y="92"/>
                </a:cubicBezTo>
                <a:cubicBezTo>
                  <a:pt x="426" y="122"/>
                  <a:pt x="386" y="132"/>
                  <a:pt x="355" y="142"/>
                </a:cubicBezTo>
                <a:cubicBezTo>
                  <a:pt x="325" y="152"/>
                  <a:pt x="274" y="152"/>
                  <a:pt x="213" y="152"/>
                </a:cubicBezTo>
                <a:close/>
                <a:moveTo>
                  <a:pt x="41" y="92"/>
                </a:moveTo>
                <a:lnTo>
                  <a:pt x="41" y="92"/>
                </a:lnTo>
                <a:cubicBezTo>
                  <a:pt x="51" y="92"/>
                  <a:pt x="61" y="102"/>
                  <a:pt x="91" y="112"/>
                </a:cubicBezTo>
                <a:cubicBezTo>
                  <a:pt x="132" y="112"/>
                  <a:pt x="173" y="122"/>
                  <a:pt x="213" y="122"/>
                </a:cubicBezTo>
                <a:cubicBezTo>
                  <a:pt x="264" y="122"/>
                  <a:pt x="305" y="112"/>
                  <a:pt x="335" y="112"/>
                </a:cubicBezTo>
                <a:cubicBezTo>
                  <a:pt x="376" y="102"/>
                  <a:pt x="386" y="92"/>
                  <a:pt x="396" y="92"/>
                </a:cubicBezTo>
                <a:cubicBezTo>
                  <a:pt x="396" y="51"/>
                  <a:pt x="396" y="51"/>
                  <a:pt x="396" y="51"/>
                </a:cubicBezTo>
                <a:cubicBezTo>
                  <a:pt x="386" y="61"/>
                  <a:pt x="376" y="61"/>
                  <a:pt x="365" y="61"/>
                </a:cubicBezTo>
                <a:cubicBezTo>
                  <a:pt x="325" y="71"/>
                  <a:pt x="284" y="71"/>
                  <a:pt x="234" y="71"/>
                </a:cubicBezTo>
                <a:cubicBezTo>
                  <a:pt x="224" y="71"/>
                  <a:pt x="213" y="71"/>
                  <a:pt x="203" y="71"/>
                </a:cubicBezTo>
                <a:cubicBezTo>
                  <a:pt x="152" y="71"/>
                  <a:pt x="112" y="71"/>
                  <a:pt x="71" y="61"/>
                </a:cubicBezTo>
                <a:cubicBezTo>
                  <a:pt x="61" y="61"/>
                  <a:pt x="51" y="61"/>
                  <a:pt x="41" y="51"/>
                </a:cubicBezTo>
                <a:lnTo>
                  <a:pt x="41" y="92"/>
                </a:lnTo>
                <a:close/>
                <a:moveTo>
                  <a:pt x="396" y="92"/>
                </a:moveTo>
                <a:lnTo>
                  <a:pt x="396" y="92"/>
                </a:lnTo>
                <a:close/>
                <a:moveTo>
                  <a:pt x="41" y="20"/>
                </a:moveTo>
                <a:lnTo>
                  <a:pt x="4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17">
            <a:extLst>
              <a:ext uri="{FF2B5EF4-FFF2-40B4-BE49-F238E27FC236}">
                <a16:creationId xmlns:a16="http://schemas.microsoft.com/office/drawing/2014/main" id="{2C27D965-E7DA-F447-AE76-77188A8B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057" y="11496280"/>
            <a:ext cx="381120" cy="137517"/>
          </a:xfrm>
          <a:custGeom>
            <a:avLst/>
            <a:gdLst>
              <a:gd name="T0" fmla="*/ 213 w 427"/>
              <a:gd name="T1" fmla="*/ 152 h 153"/>
              <a:gd name="T2" fmla="*/ 213 w 427"/>
              <a:gd name="T3" fmla="*/ 152 h 153"/>
              <a:gd name="T4" fmla="*/ 81 w 427"/>
              <a:gd name="T5" fmla="*/ 142 h 153"/>
              <a:gd name="T6" fmla="*/ 31 w 427"/>
              <a:gd name="T7" fmla="*/ 132 h 153"/>
              <a:gd name="T8" fmla="*/ 0 w 427"/>
              <a:gd name="T9" fmla="*/ 101 h 153"/>
              <a:gd name="T10" fmla="*/ 10 w 427"/>
              <a:gd name="T11" fmla="*/ 20 h 153"/>
              <a:gd name="T12" fmla="*/ 21 w 427"/>
              <a:gd name="T13" fmla="*/ 0 h 153"/>
              <a:gd name="T14" fmla="*/ 21 w 427"/>
              <a:gd name="T15" fmla="*/ 0 h 153"/>
              <a:gd name="T16" fmla="*/ 41 w 427"/>
              <a:gd name="T17" fmla="*/ 10 h 153"/>
              <a:gd name="T18" fmla="*/ 91 w 427"/>
              <a:gd name="T19" fmla="*/ 30 h 153"/>
              <a:gd name="T20" fmla="*/ 203 w 427"/>
              <a:gd name="T21" fmla="*/ 41 h 153"/>
              <a:gd name="T22" fmla="*/ 234 w 427"/>
              <a:gd name="T23" fmla="*/ 41 h 153"/>
              <a:gd name="T24" fmla="*/ 345 w 427"/>
              <a:gd name="T25" fmla="*/ 30 h 153"/>
              <a:gd name="T26" fmla="*/ 396 w 427"/>
              <a:gd name="T27" fmla="*/ 10 h 153"/>
              <a:gd name="T28" fmla="*/ 406 w 427"/>
              <a:gd name="T29" fmla="*/ 0 h 153"/>
              <a:gd name="T30" fmla="*/ 406 w 427"/>
              <a:gd name="T31" fmla="*/ 0 h 153"/>
              <a:gd name="T32" fmla="*/ 426 w 427"/>
              <a:gd name="T33" fmla="*/ 20 h 153"/>
              <a:gd name="T34" fmla="*/ 426 w 427"/>
              <a:gd name="T35" fmla="*/ 20 h 153"/>
              <a:gd name="T36" fmla="*/ 426 w 427"/>
              <a:gd name="T37" fmla="*/ 20 h 153"/>
              <a:gd name="T38" fmla="*/ 426 w 427"/>
              <a:gd name="T39" fmla="*/ 20 h 153"/>
              <a:gd name="T40" fmla="*/ 426 w 427"/>
              <a:gd name="T41" fmla="*/ 101 h 153"/>
              <a:gd name="T42" fmla="*/ 355 w 427"/>
              <a:gd name="T43" fmla="*/ 142 h 153"/>
              <a:gd name="T44" fmla="*/ 213 w 427"/>
              <a:gd name="T45" fmla="*/ 152 h 153"/>
              <a:gd name="T46" fmla="*/ 41 w 427"/>
              <a:gd name="T47" fmla="*/ 91 h 153"/>
              <a:gd name="T48" fmla="*/ 41 w 427"/>
              <a:gd name="T49" fmla="*/ 91 h 153"/>
              <a:gd name="T50" fmla="*/ 91 w 427"/>
              <a:gd name="T51" fmla="*/ 111 h 153"/>
              <a:gd name="T52" fmla="*/ 213 w 427"/>
              <a:gd name="T53" fmla="*/ 122 h 153"/>
              <a:gd name="T54" fmla="*/ 335 w 427"/>
              <a:gd name="T55" fmla="*/ 111 h 153"/>
              <a:gd name="T56" fmla="*/ 396 w 427"/>
              <a:gd name="T57" fmla="*/ 91 h 153"/>
              <a:gd name="T58" fmla="*/ 396 w 427"/>
              <a:gd name="T59" fmla="*/ 51 h 153"/>
              <a:gd name="T60" fmla="*/ 365 w 427"/>
              <a:gd name="T61" fmla="*/ 61 h 153"/>
              <a:gd name="T62" fmla="*/ 234 w 427"/>
              <a:gd name="T63" fmla="*/ 71 h 153"/>
              <a:gd name="T64" fmla="*/ 203 w 427"/>
              <a:gd name="T65" fmla="*/ 71 h 153"/>
              <a:gd name="T66" fmla="*/ 71 w 427"/>
              <a:gd name="T67" fmla="*/ 61 h 153"/>
              <a:gd name="T68" fmla="*/ 41 w 427"/>
              <a:gd name="T69" fmla="*/ 51 h 153"/>
              <a:gd name="T70" fmla="*/ 41 w 427"/>
              <a:gd name="T71" fmla="*/ 91 h 153"/>
              <a:gd name="T72" fmla="*/ 396 w 427"/>
              <a:gd name="T73" fmla="*/ 101 h 153"/>
              <a:gd name="T74" fmla="*/ 396 w 427"/>
              <a:gd name="T75" fmla="*/ 101 h 153"/>
              <a:gd name="T76" fmla="*/ 41 w 427"/>
              <a:gd name="T77" fmla="*/ 20 h 153"/>
              <a:gd name="T78" fmla="*/ 41 w 427"/>
              <a:gd name="T79" fmla="*/ 2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7" h="153">
                <a:moveTo>
                  <a:pt x="213" y="152"/>
                </a:moveTo>
                <a:lnTo>
                  <a:pt x="213" y="152"/>
                </a:lnTo>
                <a:cubicBezTo>
                  <a:pt x="163" y="152"/>
                  <a:pt x="112" y="152"/>
                  <a:pt x="81" y="142"/>
                </a:cubicBezTo>
                <a:cubicBezTo>
                  <a:pt x="61" y="142"/>
                  <a:pt x="41" y="132"/>
                  <a:pt x="31" y="132"/>
                </a:cubicBezTo>
                <a:cubicBezTo>
                  <a:pt x="10" y="122"/>
                  <a:pt x="0" y="111"/>
                  <a:pt x="0" y="10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0"/>
                  <a:pt x="41" y="10"/>
                </a:cubicBezTo>
                <a:cubicBezTo>
                  <a:pt x="51" y="10"/>
                  <a:pt x="61" y="20"/>
                  <a:pt x="91" y="30"/>
                </a:cubicBezTo>
                <a:cubicBezTo>
                  <a:pt x="122" y="30"/>
                  <a:pt x="163" y="41"/>
                  <a:pt x="203" y="41"/>
                </a:cubicBezTo>
                <a:cubicBezTo>
                  <a:pt x="213" y="41"/>
                  <a:pt x="224" y="41"/>
                  <a:pt x="234" y="41"/>
                </a:cubicBezTo>
                <a:cubicBezTo>
                  <a:pt x="274" y="41"/>
                  <a:pt x="315" y="30"/>
                  <a:pt x="345" y="30"/>
                </a:cubicBezTo>
                <a:cubicBezTo>
                  <a:pt x="376" y="20"/>
                  <a:pt x="386" y="10"/>
                  <a:pt x="396" y="10"/>
                </a:cubicBezTo>
                <a:cubicBezTo>
                  <a:pt x="396" y="0"/>
                  <a:pt x="406" y="0"/>
                  <a:pt x="406" y="0"/>
                </a:cubicBezTo>
                <a:lnTo>
                  <a:pt x="406" y="0"/>
                </a:lnTo>
                <a:cubicBezTo>
                  <a:pt x="426" y="0"/>
                  <a:pt x="426" y="10"/>
                  <a:pt x="426" y="20"/>
                </a:cubicBezTo>
                <a:lnTo>
                  <a:pt x="426" y="20"/>
                </a:lnTo>
                <a:lnTo>
                  <a:pt x="426" y="20"/>
                </a:lnTo>
                <a:lnTo>
                  <a:pt x="426" y="20"/>
                </a:lnTo>
                <a:cubicBezTo>
                  <a:pt x="426" y="101"/>
                  <a:pt x="426" y="101"/>
                  <a:pt x="426" y="101"/>
                </a:cubicBezTo>
                <a:cubicBezTo>
                  <a:pt x="426" y="122"/>
                  <a:pt x="386" y="142"/>
                  <a:pt x="355" y="142"/>
                </a:cubicBezTo>
                <a:cubicBezTo>
                  <a:pt x="325" y="152"/>
                  <a:pt x="274" y="152"/>
                  <a:pt x="213" y="152"/>
                </a:cubicBezTo>
                <a:close/>
                <a:moveTo>
                  <a:pt x="41" y="91"/>
                </a:moveTo>
                <a:lnTo>
                  <a:pt x="41" y="91"/>
                </a:lnTo>
                <a:cubicBezTo>
                  <a:pt x="51" y="91"/>
                  <a:pt x="61" y="101"/>
                  <a:pt x="91" y="111"/>
                </a:cubicBezTo>
                <a:cubicBezTo>
                  <a:pt x="132" y="111"/>
                  <a:pt x="173" y="122"/>
                  <a:pt x="213" y="122"/>
                </a:cubicBezTo>
                <a:cubicBezTo>
                  <a:pt x="264" y="122"/>
                  <a:pt x="305" y="111"/>
                  <a:pt x="335" y="111"/>
                </a:cubicBezTo>
                <a:cubicBezTo>
                  <a:pt x="376" y="101"/>
                  <a:pt x="386" y="91"/>
                  <a:pt x="396" y="91"/>
                </a:cubicBezTo>
                <a:cubicBezTo>
                  <a:pt x="396" y="51"/>
                  <a:pt x="396" y="51"/>
                  <a:pt x="396" y="51"/>
                </a:cubicBezTo>
                <a:cubicBezTo>
                  <a:pt x="386" y="61"/>
                  <a:pt x="376" y="61"/>
                  <a:pt x="365" y="61"/>
                </a:cubicBezTo>
                <a:cubicBezTo>
                  <a:pt x="325" y="71"/>
                  <a:pt x="284" y="71"/>
                  <a:pt x="234" y="71"/>
                </a:cubicBezTo>
                <a:cubicBezTo>
                  <a:pt x="224" y="71"/>
                  <a:pt x="213" y="71"/>
                  <a:pt x="203" y="71"/>
                </a:cubicBezTo>
                <a:cubicBezTo>
                  <a:pt x="152" y="71"/>
                  <a:pt x="112" y="71"/>
                  <a:pt x="71" y="61"/>
                </a:cubicBezTo>
                <a:cubicBezTo>
                  <a:pt x="61" y="61"/>
                  <a:pt x="51" y="61"/>
                  <a:pt x="41" y="51"/>
                </a:cubicBezTo>
                <a:lnTo>
                  <a:pt x="41" y="91"/>
                </a:lnTo>
                <a:close/>
                <a:moveTo>
                  <a:pt x="396" y="101"/>
                </a:moveTo>
                <a:lnTo>
                  <a:pt x="396" y="101"/>
                </a:lnTo>
                <a:close/>
                <a:moveTo>
                  <a:pt x="41" y="20"/>
                </a:moveTo>
                <a:lnTo>
                  <a:pt x="4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18">
            <a:extLst>
              <a:ext uri="{FF2B5EF4-FFF2-40B4-BE49-F238E27FC236}">
                <a16:creationId xmlns:a16="http://schemas.microsoft.com/office/drawing/2014/main" id="{58D21339-E707-304D-B79A-FDE7FE3C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0915" y="11386266"/>
            <a:ext cx="373261" cy="110014"/>
          </a:xfrm>
          <a:custGeom>
            <a:avLst/>
            <a:gdLst>
              <a:gd name="T0" fmla="*/ 203 w 417"/>
              <a:gd name="T1" fmla="*/ 122 h 123"/>
              <a:gd name="T2" fmla="*/ 203 w 417"/>
              <a:gd name="T3" fmla="*/ 122 h 123"/>
              <a:gd name="T4" fmla="*/ 193 w 417"/>
              <a:gd name="T5" fmla="*/ 122 h 123"/>
              <a:gd name="T6" fmla="*/ 61 w 417"/>
              <a:gd name="T7" fmla="*/ 102 h 123"/>
              <a:gd name="T8" fmla="*/ 0 w 417"/>
              <a:gd name="T9" fmla="*/ 61 h 123"/>
              <a:gd name="T10" fmla="*/ 71 w 417"/>
              <a:gd name="T11" fmla="*/ 10 h 123"/>
              <a:gd name="T12" fmla="*/ 203 w 417"/>
              <a:gd name="T13" fmla="*/ 0 h 123"/>
              <a:gd name="T14" fmla="*/ 345 w 417"/>
              <a:gd name="T15" fmla="*/ 10 h 123"/>
              <a:gd name="T16" fmla="*/ 396 w 417"/>
              <a:gd name="T17" fmla="*/ 21 h 123"/>
              <a:gd name="T18" fmla="*/ 416 w 417"/>
              <a:gd name="T19" fmla="*/ 61 h 123"/>
              <a:gd name="T20" fmla="*/ 355 w 417"/>
              <a:gd name="T21" fmla="*/ 102 h 123"/>
              <a:gd name="T22" fmla="*/ 224 w 417"/>
              <a:gd name="T23" fmla="*/ 122 h 123"/>
              <a:gd name="T24" fmla="*/ 203 w 417"/>
              <a:gd name="T25" fmla="*/ 122 h 123"/>
              <a:gd name="T26" fmla="*/ 41 w 417"/>
              <a:gd name="T27" fmla="*/ 61 h 123"/>
              <a:gd name="T28" fmla="*/ 41 w 417"/>
              <a:gd name="T29" fmla="*/ 61 h 123"/>
              <a:gd name="T30" fmla="*/ 81 w 417"/>
              <a:gd name="T31" fmla="*/ 71 h 123"/>
              <a:gd name="T32" fmla="*/ 193 w 417"/>
              <a:gd name="T33" fmla="*/ 82 h 123"/>
              <a:gd name="T34" fmla="*/ 224 w 417"/>
              <a:gd name="T35" fmla="*/ 82 h 123"/>
              <a:gd name="T36" fmla="*/ 335 w 417"/>
              <a:gd name="T37" fmla="*/ 71 h 123"/>
              <a:gd name="T38" fmla="*/ 376 w 417"/>
              <a:gd name="T39" fmla="*/ 61 h 123"/>
              <a:gd name="T40" fmla="*/ 325 w 417"/>
              <a:gd name="T41" fmla="*/ 41 h 123"/>
              <a:gd name="T42" fmla="*/ 203 w 417"/>
              <a:gd name="T43" fmla="*/ 41 h 123"/>
              <a:gd name="T44" fmla="*/ 92 w 417"/>
              <a:gd name="T45" fmla="*/ 41 h 123"/>
              <a:gd name="T46" fmla="*/ 41 w 417"/>
              <a:gd name="T47" fmla="*/ 61 h 123"/>
              <a:gd name="T48" fmla="*/ 386 w 417"/>
              <a:gd name="T49" fmla="*/ 61 h 123"/>
              <a:gd name="T50" fmla="*/ 386 w 417"/>
              <a:gd name="T51" fmla="*/ 6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7" h="123">
                <a:moveTo>
                  <a:pt x="203" y="122"/>
                </a:moveTo>
                <a:lnTo>
                  <a:pt x="203" y="122"/>
                </a:lnTo>
                <a:lnTo>
                  <a:pt x="193" y="122"/>
                </a:lnTo>
                <a:cubicBezTo>
                  <a:pt x="142" y="112"/>
                  <a:pt x="102" y="112"/>
                  <a:pt x="61" y="102"/>
                </a:cubicBezTo>
                <a:cubicBezTo>
                  <a:pt x="31" y="102"/>
                  <a:pt x="0" y="82"/>
                  <a:pt x="0" y="61"/>
                </a:cubicBezTo>
                <a:cubicBezTo>
                  <a:pt x="0" y="31"/>
                  <a:pt x="41" y="21"/>
                  <a:pt x="71" y="10"/>
                </a:cubicBezTo>
                <a:cubicBezTo>
                  <a:pt x="102" y="0"/>
                  <a:pt x="153" y="0"/>
                  <a:pt x="203" y="0"/>
                </a:cubicBezTo>
                <a:cubicBezTo>
                  <a:pt x="264" y="0"/>
                  <a:pt x="315" y="0"/>
                  <a:pt x="345" y="10"/>
                </a:cubicBezTo>
                <a:cubicBezTo>
                  <a:pt x="366" y="10"/>
                  <a:pt x="386" y="21"/>
                  <a:pt x="396" y="21"/>
                </a:cubicBezTo>
                <a:cubicBezTo>
                  <a:pt x="416" y="31"/>
                  <a:pt x="416" y="41"/>
                  <a:pt x="416" y="61"/>
                </a:cubicBezTo>
                <a:cubicBezTo>
                  <a:pt x="416" y="82"/>
                  <a:pt x="386" y="102"/>
                  <a:pt x="355" y="102"/>
                </a:cubicBezTo>
                <a:cubicBezTo>
                  <a:pt x="315" y="112"/>
                  <a:pt x="274" y="112"/>
                  <a:pt x="224" y="122"/>
                </a:cubicBezTo>
                <a:cubicBezTo>
                  <a:pt x="214" y="122"/>
                  <a:pt x="214" y="122"/>
                  <a:pt x="203" y="122"/>
                </a:cubicBezTo>
                <a:close/>
                <a:moveTo>
                  <a:pt x="41" y="61"/>
                </a:moveTo>
                <a:lnTo>
                  <a:pt x="41" y="61"/>
                </a:lnTo>
                <a:cubicBezTo>
                  <a:pt x="51" y="61"/>
                  <a:pt x="61" y="61"/>
                  <a:pt x="81" y="71"/>
                </a:cubicBezTo>
                <a:cubicBezTo>
                  <a:pt x="112" y="71"/>
                  <a:pt x="153" y="82"/>
                  <a:pt x="193" y="82"/>
                </a:cubicBezTo>
                <a:cubicBezTo>
                  <a:pt x="203" y="82"/>
                  <a:pt x="214" y="82"/>
                  <a:pt x="224" y="82"/>
                </a:cubicBezTo>
                <a:cubicBezTo>
                  <a:pt x="264" y="82"/>
                  <a:pt x="305" y="71"/>
                  <a:pt x="335" y="71"/>
                </a:cubicBezTo>
                <a:cubicBezTo>
                  <a:pt x="355" y="61"/>
                  <a:pt x="366" y="61"/>
                  <a:pt x="376" y="61"/>
                </a:cubicBezTo>
                <a:cubicBezTo>
                  <a:pt x="366" y="51"/>
                  <a:pt x="355" y="51"/>
                  <a:pt x="325" y="41"/>
                </a:cubicBezTo>
                <a:cubicBezTo>
                  <a:pt x="295" y="41"/>
                  <a:pt x="254" y="41"/>
                  <a:pt x="203" y="41"/>
                </a:cubicBezTo>
                <a:cubicBezTo>
                  <a:pt x="163" y="41"/>
                  <a:pt x="122" y="41"/>
                  <a:pt x="92" y="41"/>
                </a:cubicBezTo>
                <a:cubicBezTo>
                  <a:pt x="61" y="51"/>
                  <a:pt x="51" y="51"/>
                  <a:pt x="41" y="61"/>
                </a:cubicBezTo>
                <a:close/>
                <a:moveTo>
                  <a:pt x="386" y="61"/>
                </a:moveTo>
                <a:lnTo>
                  <a:pt x="386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19">
            <a:extLst>
              <a:ext uri="{FF2B5EF4-FFF2-40B4-BE49-F238E27FC236}">
                <a16:creationId xmlns:a16="http://schemas.microsoft.com/office/drawing/2014/main" id="{1EE655DC-71CD-9145-B70E-19EA6D49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057" y="11421627"/>
            <a:ext cx="381120" cy="137519"/>
          </a:xfrm>
          <a:custGeom>
            <a:avLst/>
            <a:gdLst>
              <a:gd name="T0" fmla="*/ 213 w 427"/>
              <a:gd name="T1" fmla="*/ 152 h 153"/>
              <a:gd name="T2" fmla="*/ 213 w 427"/>
              <a:gd name="T3" fmla="*/ 152 h 153"/>
              <a:gd name="T4" fmla="*/ 81 w 427"/>
              <a:gd name="T5" fmla="*/ 142 h 153"/>
              <a:gd name="T6" fmla="*/ 31 w 427"/>
              <a:gd name="T7" fmla="*/ 132 h 153"/>
              <a:gd name="T8" fmla="*/ 0 w 427"/>
              <a:gd name="T9" fmla="*/ 101 h 153"/>
              <a:gd name="T10" fmla="*/ 10 w 427"/>
              <a:gd name="T11" fmla="*/ 20 h 153"/>
              <a:gd name="T12" fmla="*/ 21 w 427"/>
              <a:gd name="T13" fmla="*/ 0 h 153"/>
              <a:gd name="T14" fmla="*/ 21 w 427"/>
              <a:gd name="T15" fmla="*/ 0 h 153"/>
              <a:gd name="T16" fmla="*/ 41 w 427"/>
              <a:gd name="T17" fmla="*/ 10 h 153"/>
              <a:gd name="T18" fmla="*/ 91 w 427"/>
              <a:gd name="T19" fmla="*/ 30 h 153"/>
              <a:gd name="T20" fmla="*/ 203 w 427"/>
              <a:gd name="T21" fmla="*/ 41 h 153"/>
              <a:gd name="T22" fmla="*/ 234 w 427"/>
              <a:gd name="T23" fmla="*/ 41 h 153"/>
              <a:gd name="T24" fmla="*/ 345 w 427"/>
              <a:gd name="T25" fmla="*/ 30 h 153"/>
              <a:gd name="T26" fmla="*/ 396 w 427"/>
              <a:gd name="T27" fmla="*/ 10 h 153"/>
              <a:gd name="T28" fmla="*/ 406 w 427"/>
              <a:gd name="T29" fmla="*/ 0 h 153"/>
              <a:gd name="T30" fmla="*/ 406 w 427"/>
              <a:gd name="T31" fmla="*/ 0 h 153"/>
              <a:gd name="T32" fmla="*/ 426 w 427"/>
              <a:gd name="T33" fmla="*/ 20 h 153"/>
              <a:gd name="T34" fmla="*/ 426 w 427"/>
              <a:gd name="T35" fmla="*/ 20 h 153"/>
              <a:gd name="T36" fmla="*/ 426 w 427"/>
              <a:gd name="T37" fmla="*/ 20 h 153"/>
              <a:gd name="T38" fmla="*/ 426 w 427"/>
              <a:gd name="T39" fmla="*/ 20 h 153"/>
              <a:gd name="T40" fmla="*/ 426 w 427"/>
              <a:gd name="T41" fmla="*/ 101 h 153"/>
              <a:gd name="T42" fmla="*/ 355 w 427"/>
              <a:gd name="T43" fmla="*/ 142 h 153"/>
              <a:gd name="T44" fmla="*/ 213 w 427"/>
              <a:gd name="T45" fmla="*/ 152 h 153"/>
              <a:gd name="T46" fmla="*/ 41 w 427"/>
              <a:gd name="T47" fmla="*/ 91 h 153"/>
              <a:gd name="T48" fmla="*/ 41 w 427"/>
              <a:gd name="T49" fmla="*/ 91 h 153"/>
              <a:gd name="T50" fmla="*/ 91 w 427"/>
              <a:gd name="T51" fmla="*/ 111 h 153"/>
              <a:gd name="T52" fmla="*/ 213 w 427"/>
              <a:gd name="T53" fmla="*/ 122 h 153"/>
              <a:gd name="T54" fmla="*/ 335 w 427"/>
              <a:gd name="T55" fmla="*/ 111 h 153"/>
              <a:gd name="T56" fmla="*/ 396 w 427"/>
              <a:gd name="T57" fmla="*/ 91 h 153"/>
              <a:gd name="T58" fmla="*/ 396 w 427"/>
              <a:gd name="T59" fmla="*/ 51 h 153"/>
              <a:gd name="T60" fmla="*/ 365 w 427"/>
              <a:gd name="T61" fmla="*/ 61 h 153"/>
              <a:gd name="T62" fmla="*/ 234 w 427"/>
              <a:gd name="T63" fmla="*/ 81 h 153"/>
              <a:gd name="T64" fmla="*/ 203 w 427"/>
              <a:gd name="T65" fmla="*/ 81 h 153"/>
              <a:gd name="T66" fmla="*/ 71 w 427"/>
              <a:gd name="T67" fmla="*/ 61 h 153"/>
              <a:gd name="T68" fmla="*/ 41 w 427"/>
              <a:gd name="T69" fmla="*/ 51 h 153"/>
              <a:gd name="T70" fmla="*/ 41 w 427"/>
              <a:gd name="T71" fmla="*/ 91 h 153"/>
              <a:gd name="T72" fmla="*/ 396 w 427"/>
              <a:gd name="T73" fmla="*/ 101 h 153"/>
              <a:gd name="T74" fmla="*/ 396 w 427"/>
              <a:gd name="T75" fmla="*/ 101 h 153"/>
              <a:gd name="T76" fmla="*/ 41 w 427"/>
              <a:gd name="T77" fmla="*/ 20 h 153"/>
              <a:gd name="T78" fmla="*/ 41 w 427"/>
              <a:gd name="T79" fmla="*/ 2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7" h="153">
                <a:moveTo>
                  <a:pt x="213" y="152"/>
                </a:moveTo>
                <a:lnTo>
                  <a:pt x="213" y="152"/>
                </a:lnTo>
                <a:cubicBezTo>
                  <a:pt x="163" y="152"/>
                  <a:pt x="112" y="152"/>
                  <a:pt x="81" y="142"/>
                </a:cubicBezTo>
                <a:cubicBezTo>
                  <a:pt x="61" y="142"/>
                  <a:pt x="41" y="132"/>
                  <a:pt x="31" y="132"/>
                </a:cubicBezTo>
                <a:cubicBezTo>
                  <a:pt x="10" y="122"/>
                  <a:pt x="0" y="111"/>
                  <a:pt x="0" y="10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0"/>
                  <a:pt x="41" y="10"/>
                </a:cubicBezTo>
                <a:cubicBezTo>
                  <a:pt x="51" y="10"/>
                  <a:pt x="61" y="20"/>
                  <a:pt x="91" y="30"/>
                </a:cubicBezTo>
                <a:cubicBezTo>
                  <a:pt x="122" y="30"/>
                  <a:pt x="163" y="41"/>
                  <a:pt x="203" y="41"/>
                </a:cubicBezTo>
                <a:cubicBezTo>
                  <a:pt x="213" y="41"/>
                  <a:pt x="224" y="41"/>
                  <a:pt x="234" y="41"/>
                </a:cubicBezTo>
                <a:cubicBezTo>
                  <a:pt x="274" y="41"/>
                  <a:pt x="315" y="30"/>
                  <a:pt x="345" y="30"/>
                </a:cubicBezTo>
                <a:cubicBezTo>
                  <a:pt x="376" y="20"/>
                  <a:pt x="386" y="10"/>
                  <a:pt x="396" y="10"/>
                </a:cubicBezTo>
                <a:cubicBezTo>
                  <a:pt x="396" y="0"/>
                  <a:pt x="406" y="0"/>
                  <a:pt x="406" y="0"/>
                </a:cubicBezTo>
                <a:lnTo>
                  <a:pt x="406" y="0"/>
                </a:lnTo>
                <a:cubicBezTo>
                  <a:pt x="426" y="0"/>
                  <a:pt x="426" y="10"/>
                  <a:pt x="426" y="20"/>
                </a:cubicBezTo>
                <a:lnTo>
                  <a:pt x="426" y="20"/>
                </a:lnTo>
                <a:lnTo>
                  <a:pt x="426" y="20"/>
                </a:lnTo>
                <a:lnTo>
                  <a:pt x="426" y="20"/>
                </a:lnTo>
                <a:cubicBezTo>
                  <a:pt x="426" y="101"/>
                  <a:pt x="426" y="101"/>
                  <a:pt x="426" y="101"/>
                </a:cubicBezTo>
                <a:cubicBezTo>
                  <a:pt x="426" y="122"/>
                  <a:pt x="386" y="142"/>
                  <a:pt x="355" y="142"/>
                </a:cubicBezTo>
                <a:cubicBezTo>
                  <a:pt x="325" y="152"/>
                  <a:pt x="274" y="152"/>
                  <a:pt x="213" y="152"/>
                </a:cubicBezTo>
                <a:close/>
                <a:moveTo>
                  <a:pt x="41" y="91"/>
                </a:moveTo>
                <a:lnTo>
                  <a:pt x="41" y="91"/>
                </a:lnTo>
                <a:cubicBezTo>
                  <a:pt x="51" y="91"/>
                  <a:pt x="61" y="101"/>
                  <a:pt x="91" y="111"/>
                </a:cubicBezTo>
                <a:cubicBezTo>
                  <a:pt x="132" y="111"/>
                  <a:pt x="173" y="122"/>
                  <a:pt x="213" y="122"/>
                </a:cubicBezTo>
                <a:cubicBezTo>
                  <a:pt x="264" y="122"/>
                  <a:pt x="305" y="111"/>
                  <a:pt x="335" y="111"/>
                </a:cubicBezTo>
                <a:cubicBezTo>
                  <a:pt x="376" y="101"/>
                  <a:pt x="386" y="91"/>
                  <a:pt x="396" y="91"/>
                </a:cubicBezTo>
                <a:cubicBezTo>
                  <a:pt x="396" y="51"/>
                  <a:pt x="396" y="51"/>
                  <a:pt x="396" y="51"/>
                </a:cubicBezTo>
                <a:cubicBezTo>
                  <a:pt x="386" y="61"/>
                  <a:pt x="376" y="61"/>
                  <a:pt x="365" y="61"/>
                </a:cubicBezTo>
                <a:cubicBezTo>
                  <a:pt x="325" y="71"/>
                  <a:pt x="284" y="71"/>
                  <a:pt x="234" y="81"/>
                </a:cubicBezTo>
                <a:cubicBezTo>
                  <a:pt x="224" y="81"/>
                  <a:pt x="213" y="81"/>
                  <a:pt x="203" y="81"/>
                </a:cubicBezTo>
                <a:cubicBezTo>
                  <a:pt x="152" y="71"/>
                  <a:pt x="112" y="71"/>
                  <a:pt x="71" y="61"/>
                </a:cubicBezTo>
                <a:cubicBezTo>
                  <a:pt x="61" y="61"/>
                  <a:pt x="51" y="61"/>
                  <a:pt x="41" y="51"/>
                </a:cubicBezTo>
                <a:lnTo>
                  <a:pt x="41" y="91"/>
                </a:lnTo>
                <a:close/>
                <a:moveTo>
                  <a:pt x="396" y="101"/>
                </a:moveTo>
                <a:lnTo>
                  <a:pt x="396" y="101"/>
                </a:lnTo>
                <a:close/>
                <a:moveTo>
                  <a:pt x="41" y="20"/>
                </a:moveTo>
                <a:lnTo>
                  <a:pt x="41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20">
            <a:extLst>
              <a:ext uri="{FF2B5EF4-FFF2-40B4-BE49-F238E27FC236}">
                <a16:creationId xmlns:a16="http://schemas.microsoft.com/office/drawing/2014/main" id="{3EB87457-7F06-4549-99DC-AB87FBEA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751" y="11197670"/>
            <a:ext cx="487206" cy="487206"/>
          </a:xfrm>
          <a:custGeom>
            <a:avLst/>
            <a:gdLst>
              <a:gd name="T0" fmla="*/ 274 w 549"/>
              <a:gd name="T1" fmla="*/ 548 h 549"/>
              <a:gd name="T2" fmla="*/ 274 w 549"/>
              <a:gd name="T3" fmla="*/ 548 h 549"/>
              <a:gd name="T4" fmla="*/ 81 w 549"/>
              <a:gd name="T5" fmla="*/ 477 h 549"/>
              <a:gd name="T6" fmla="*/ 0 w 549"/>
              <a:gd name="T7" fmla="*/ 274 h 549"/>
              <a:gd name="T8" fmla="*/ 81 w 549"/>
              <a:gd name="T9" fmla="*/ 81 h 549"/>
              <a:gd name="T10" fmla="*/ 274 w 549"/>
              <a:gd name="T11" fmla="*/ 0 h 549"/>
              <a:gd name="T12" fmla="*/ 467 w 549"/>
              <a:gd name="T13" fmla="*/ 81 h 549"/>
              <a:gd name="T14" fmla="*/ 548 w 549"/>
              <a:gd name="T15" fmla="*/ 274 h 549"/>
              <a:gd name="T16" fmla="*/ 467 w 549"/>
              <a:gd name="T17" fmla="*/ 477 h 549"/>
              <a:gd name="T18" fmla="*/ 274 w 549"/>
              <a:gd name="T19" fmla="*/ 548 h 549"/>
              <a:gd name="T20" fmla="*/ 274 w 549"/>
              <a:gd name="T21" fmla="*/ 41 h 549"/>
              <a:gd name="T22" fmla="*/ 274 w 549"/>
              <a:gd name="T23" fmla="*/ 41 h 549"/>
              <a:gd name="T24" fmla="*/ 30 w 549"/>
              <a:gd name="T25" fmla="*/ 274 h 549"/>
              <a:gd name="T26" fmla="*/ 274 w 549"/>
              <a:gd name="T27" fmla="*/ 518 h 549"/>
              <a:gd name="T28" fmla="*/ 517 w 549"/>
              <a:gd name="T29" fmla="*/ 274 h 549"/>
              <a:gd name="T30" fmla="*/ 274 w 549"/>
              <a:gd name="T31" fmla="*/ 41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9" h="549">
                <a:moveTo>
                  <a:pt x="274" y="548"/>
                </a:moveTo>
                <a:lnTo>
                  <a:pt x="274" y="548"/>
                </a:lnTo>
                <a:cubicBezTo>
                  <a:pt x="203" y="548"/>
                  <a:pt x="132" y="528"/>
                  <a:pt x="81" y="477"/>
                </a:cubicBezTo>
                <a:cubicBezTo>
                  <a:pt x="30" y="416"/>
                  <a:pt x="0" y="355"/>
                  <a:pt x="0" y="274"/>
                </a:cubicBezTo>
                <a:cubicBezTo>
                  <a:pt x="0" y="203"/>
                  <a:pt x="30" y="142"/>
                  <a:pt x="81" y="81"/>
                </a:cubicBezTo>
                <a:cubicBezTo>
                  <a:pt x="132" y="31"/>
                  <a:pt x="203" y="0"/>
                  <a:pt x="274" y="0"/>
                </a:cubicBezTo>
                <a:cubicBezTo>
                  <a:pt x="345" y="0"/>
                  <a:pt x="416" y="31"/>
                  <a:pt x="467" y="81"/>
                </a:cubicBezTo>
                <a:cubicBezTo>
                  <a:pt x="517" y="142"/>
                  <a:pt x="548" y="203"/>
                  <a:pt x="548" y="274"/>
                </a:cubicBezTo>
                <a:cubicBezTo>
                  <a:pt x="548" y="355"/>
                  <a:pt x="517" y="416"/>
                  <a:pt x="467" y="477"/>
                </a:cubicBezTo>
                <a:cubicBezTo>
                  <a:pt x="416" y="528"/>
                  <a:pt x="345" y="548"/>
                  <a:pt x="274" y="548"/>
                </a:cubicBezTo>
                <a:close/>
                <a:moveTo>
                  <a:pt x="274" y="41"/>
                </a:moveTo>
                <a:lnTo>
                  <a:pt x="274" y="41"/>
                </a:lnTo>
                <a:cubicBezTo>
                  <a:pt x="142" y="41"/>
                  <a:pt x="30" y="142"/>
                  <a:pt x="30" y="274"/>
                </a:cubicBezTo>
                <a:cubicBezTo>
                  <a:pt x="30" y="416"/>
                  <a:pt x="142" y="518"/>
                  <a:pt x="274" y="518"/>
                </a:cubicBezTo>
                <a:cubicBezTo>
                  <a:pt x="405" y="518"/>
                  <a:pt x="517" y="416"/>
                  <a:pt x="517" y="274"/>
                </a:cubicBezTo>
                <a:cubicBezTo>
                  <a:pt x="517" y="142"/>
                  <a:pt x="405" y="41"/>
                  <a:pt x="274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1">
            <a:extLst>
              <a:ext uri="{FF2B5EF4-FFF2-40B4-BE49-F238E27FC236}">
                <a16:creationId xmlns:a16="http://schemas.microsoft.com/office/drawing/2014/main" id="{36FBA14C-9686-6A4D-AC12-E1FCE787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616" y="11260536"/>
            <a:ext cx="373264" cy="373261"/>
          </a:xfrm>
          <a:custGeom>
            <a:avLst/>
            <a:gdLst>
              <a:gd name="T0" fmla="*/ 203 w 417"/>
              <a:gd name="T1" fmla="*/ 416 h 417"/>
              <a:gd name="T2" fmla="*/ 203 w 417"/>
              <a:gd name="T3" fmla="*/ 416 h 417"/>
              <a:gd name="T4" fmla="*/ 0 w 417"/>
              <a:gd name="T5" fmla="*/ 213 h 417"/>
              <a:gd name="T6" fmla="*/ 203 w 417"/>
              <a:gd name="T7" fmla="*/ 0 h 417"/>
              <a:gd name="T8" fmla="*/ 416 w 417"/>
              <a:gd name="T9" fmla="*/ 213 h 417"/>
              <a:gd name="T10" fmla="*/ 203 w 417"/>
              <a:gd name="T11" fmla="*/ 416 h 417"/>
              <a:gd name="T12" fmla="*/ 203 w 417"/>
              <a:gd name="T13" fmla="*/ 31 h 417"/>
              <a:gd name="T14" fmla="*/ 203 w 417"/>
              <a:gd name="T15" fmla="*/ 31 h 417"/>
              <a:gd name="T16" fmla="*/ 30 w 417"/>
              <a:gd name="T17" fmla="*/ 213 h 417"/>
              <a:gd name="T18" fmla="*/ 203 w 417"/>
              <a:gd name="T19" fmla="*/ 386 h 417"/>
              <a:gd name="T20" fmla="*/ 385 w 417"/>
              <a:gd name="T21" fmla="*/ 213 h 417"/>
              <a:gd name="T22" fmla="*/ 203 w 417"/>
              <a:gd name="T23" fmla="*/ 31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417">
                <a:moveTo>
                  <a:pt x="203" y="416"/>
                </a:moveTo>
                <a:lnTo>
                  <a:pt x="203" y="416"/>
                </a:lnTo>
                <a:cubicBezTo>
                  <a:pt x="91" y="416"/>
                  <a:pt x="0" y="325"/>
                  <a:pt x="0" y="213"/>
                </a:cubicBezTo>
                <a:cubicBezTo>
                  <a:pt x="0" y="91"/>
                  <a:pt x="91" y="0"/>
                  <a:pt x="203" y="0"/>
                </a:cubicBezTo>
                <a:cubicBezTo>
                  <a:pt x="324" y="0"/>
                  <a:pt x="416" y="91"/>
                  <a:pt x="416" y="213"/>
                </a:cubicBezTo>
                <a:cubicBezTo>
                  <a:pt x="416" y="325"/>
                  <a:pt x="324" y="416"/>
                  <a:pt x="203" y="416"/>
                </a:cubicBezTo>
                <a:close/>
                <a:moveTo>
                  <a:pt x="203" y="31"/>
                </a:moveTo>
                <a:lnTo>
                  <a:pt x="203" y="31"/>
                </a:lnTo>
                <a:cubicBezTo>
                  <a:pt x="111" y="31"/>
                  <a:pt x="30" y="112"/>
                  <a:pt x="30" y="213"/>
                </a:cubicBezTo>
                <a:cubicBezTo>
                  <a:pt x="30" y="305"/>
                  <a:pt x="111" y="386"/>
                  <a:pt x="203" y="386"/>
                </a:cubicBezTo>
                <a:cubicBezTo>
                  <a:pt x="304" y="386"/>
                  <a:pt x="385" y="305"/>
                  <a:pt x="385" y="213"/>
                </a:cubicBezTo>
                <a:cubicBezTo>
                  <a:pt x="385" y="112"/>
                  <a:pt x="304" y="31"/>
                  <a:pt x="203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2">
            <a:extLst>
              <a:ext uri="{FF2B5EF4-FFF2-40B4-BE49-F238E27FC236}">
                <a16:creationId xmlns:a16="http://schemas.microsoft.com/office/drawing/2014/main" id="{72720802-05FB-764C-B946-7D9FC1EF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347" y="11350903"/>
            <a:ext cx="110014" cy="180738"/>
          </a:xfrm>
          <a:custGeom>
            <a:avLst/>
            <a:gdLst>
              <a:gd name="T0" fmla="*/ 61 w 123"/>
              <a:gd name="T1" fmla="*/ 203 h 204"/>
              <a:gd name="T2" fmla="*/ 61 w 123"/>
              <a:gd name="T3" fmla="*/ 203 h 204"/>
              <a:gd name="T4" fmla="*/ 10 w 123"/>
              <a:gd name="T5" fmla="*/ 192 h 204"/>
              <a:gd name="T6" fmla="*/ 0 w 123"/>
              <a:gd name="T7" fmla="*/ 182 h 204"/>
              <a:gd name="T8" fmla="*/ 20 w 123"/>
              <a:gd name="T9" fmla="*/ 172 h 204"/>
              <a:gd name="T10" fmla="*/ 91 w 123"/>
              <a:gd name="T11" fmla="*/ 172 h 204"/>
              <a:gd name="T12" fmla="*/ 101 w 123"/>
              <a:gd name="T13" fmla="*/ 152 h 204"/>
              <a:gd name="T14" fmla="*/ 61 w 123"/>
              <a:gd name="T15" fmla="*/ 111 h 204"/>
              <a:gd name="T16" fmla="*/ 20 w 123"/>
              <a:gd name="T17" fmla="*/ 91 h 204"/>
              <a:gd name="T18" fmla="*/ 0 w 123"/>
              <a:gd name="T19" fmla="*/ 61 h 204"/>
              <a:gd name="T20" fmla="*/ 20 w 123"/>
              <a:gd name="T21" fmla="*/ 20 h 204"/>
              <a:gd name="T22" fmla="*/ 111 w 123"/>
              <a:gd name="T23" fmla="*/ 10 h 204"/>
              <a:gd name="T24" fmla="*/ 122 w 123"/>
              <a:gd name="T25" fmla="*/ 30 h 204"/>
              <a:gd name="T26" fmla="*/ 101 w 123"/>
              <a:gd name="T27" fmla="*/ 40 h 204"/>
              <a:gd name="T28" fmla="*/ 41 w 123"/>
              <a:gd name="T29" fmla="*/ 40 h 204"/>
              <a:gd name="T30" fmla="*/ 30 w 123"/>
              <a:gd name="T31" fmla="*/ 61 h 204"/>
              <a:gd name="T32" fmla="*/ 71 w 123"/>
              <a:gd name="T33" fmla="*/ 91 h 204"/>
              <a:gd name="T34" fmla="*/ 101 w 123"/>
              <a:gd name="T35" fmla="*/ 111 h 204"/>
              <a:gd name="T36" fmla="*/ 122 w 123"/>
              <a:gd name="T37" fmla="*/ 152 h 204"/>
              <a:gd name="T38" fmla="*/ 101 w 123"/>
              <a:gd name="T39" fmla="*/ 192 h 204"/>
              <a:gd name="T40" fmla="*/ 61 w 123"/>
              <a:gd name="T4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" h="204">
                <a:moveTo>
                  <a:pt x="61" y="203"/>
                </a:moveTo>
                <a:lnTo>
                  <a:pt x="61" y="203"/>
                </a:lnTo>
                <a:cubicBezTo>
                  <a:pt x="41" y="203"/>
                  <a:pt x="20" y="203"/>
                  <a:pt x="10" y="192"/>
                </a:cubicBezTo>
                <a:cubicBezTo>
                  <a:pt x="0" y="192"/>
                  <a:pt x="0" y="182"/>
                  <a:pt x="0" y="182"/>
                </a:cubicBezTo>
                <a:cubicBezTo>
                  <a:pt x="0" y="172"/>
                  <a:pt x="10" y="172"/>
                  <a:pt x="20" y="172"/>
                </a:cubicBezTo>
                <a:cubicBezTo>
                  <a:pt x="41" y="182"/>
                  <a:pt x="71" y="182"/>
                  <a:pt x="91" y="172"/>
                </a:cubicBezTo>
                <a:cubicBezTo>
                  <a:pt x="91" y="172"/>
                  <a:pt x="101" y="162"/>
                  <a:pt x="101" y="152"/>
                </a:cubicBezTo>
                <a:cubicBezTo>
                  <a:pt x="101" y="142"/>
                  <a:pt x="81" y="122"/>
                  <a:pt x="61" y="111"/>
                </a:cubicBezTo>
                <a:cubicBezTo>
                  <a:pt x="41" y="111"/>
                  <a:pt x="30" y="101"/>
                  <a:pt x="20" y="91"/>
                </a:cubicBezTo>
                <a:cubicBezTo>
                  <a:pt x="10" y="81"/>
                  <a:pt x="0" y="71"/>
                  <a:pt x="0" y="61"/>
                </a:cubicBezTo>
                <a:cubicBezTo>
                  <a:pt x="0" y="40"/>
                  <a:pt x="10" y="30"/>
                  <a:pt x="20" y="20"/>
                </a:cubicBezTo>
                <a:cubicBezTo>
                  <a:pt x="51" y="0"/>
                  <a:pt x="81" y="0"/>
                  <a:pt x="111" y="10"/>
                </a:cubicBezTo>
                <a:cubicBezTo>
                  <a:pt x="122" y="20"/>
                  <a:pt x="122" y="20"/>
                  <a:pt x="122" y="30"/>
                </a:cubicBezTo>
                <a:cubicBezTo>
                  <a:pt x="122" y="40"/>
                  <a:pt x="111" y="40"/>
                  <a:pt x="101" y="40"/>
                </a:cubicBezTo>
                <a:cubicBezTo>
                  <a:pt x="81" y="30"/>
                  <a:pt x="51" y="30"/>
                  <a:pt x="41" y="40"/>
                </a:cubicBezTo>
                <a:cubicBezTo>
                  <a:pt x="30" y="40"/>
                  <a:pt x="30" y="50"/>
                  <a:pt x="30" y="61"/>
                </a:cubicBezTo>
                <a:cubicBezTo>
                  <a:pt x="30" y="71"/>
                  <a:pt x="51" y="81"/>
                  <a:pt x="71" y="91"/>
                </a:cubicBezTo>
                <a:cubicBezTo>
                  <a:pt x="81" y="101"/>
                  <a:pt x="91" y="111"/>
                  <a:pt x="101" y="111"/>
                </a:cubicBezTo>
                <a:cubicBezTo>
                  <a:pt x="122" y="122"/>
                  <a:pt x="122" y="132"/>
                  <a:pt x="122" y="152"/>
                </a:cubicBezTo>
                <a:cubicBezTo>
                  <a:pt x="122" y="172"/>
                  <a:pt x="111" y="182"/>
                  <a:pt x="101" y="192"/>
                </a:cubicBezTo>
                <a:cubicBezTo>
                  <a:pt x="91" y="203"/>
                  <a:pt x="71" y="203"/>
                  <a:pt x="61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3">
            <a:extLst>
              <a:ext uri="{FF2B5EF4-FFF2-40B4-BE49-F238E27FC236}">
                <a16:creationId xmlns:a16="http://schemas.microsoft.com/office/drawing/2014/main" id="{CC578F84-688C-C241-BD85-07B5E6E4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496" y="11303754"/>
            <a:ext cx="19647" cy="47149"/>
          </a:xfrm>
          <a:custGeom>
            <a:avLst/>
            <a:gdLst>
              <a:gd name="T0" fmla="*/ 10 w 21"/>
              <a:gd name="T1" fmla="*/ 51 h 52"/>
              <a:gd name="T2" fmla="*/ 10 w 21"/>
              <a:gd name="T3" fmla="*/ 51 h 52"/>
              <a:gd name="T4" fmla="*/ 0 w 21"/>
              <a:gd name="T5" fmla="*/ 40 h 52"/>
              <a:gd name="T6" fmla="*/ 0 w 21"/>
              <a:gd name="T7" fmla="*/ 20 h 52"/>
              <a:gd name="T8" fmla="*/ 10 w 21"/>
              <a:gd name="T9" fmla="*/ 0 h 52"/>
              <a:gd name="T10" fmla="*/ 20 w 21"/>
              <a:gd name="T11" fmla="*/ 20 h 52"/>
              <a:gd name="T12" fmla="*/ 20 w 21"/>
              <a:gd name="T13" fmla="*/ 40 h 52"/>
              <a:gd name="T14" fmla="*/ 10 w 2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52">
                <a:moveTo>
                  <a:pt x="10" y="51"/>
                </a:moveTo>
                <a:lnTo>
                  <a:pt x="10" y="51"/>
                </a:lnTo>
                <a:cubicBezTo>
                  <a:pt x="0" y="51"/>
                  <a:pt x="0" y="40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20" y="10"/>
                  <a:pt x="20" y="2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0" y="51"/>
                  <a:pt x="1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24">
            <a:extLst>
              <a:ext uri="{FF2B5EF4-FFF2-40B4-BE49-F238E27FC236}">
                <a16:creationId xmlns:a16="http://schemas.microsoft.com/office/drawing/2014/main" id="{E9906C0C-A714-9B42-AB11-283212E0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496" y="11539499"/>
            <a:ext cx="19647" cy="35363"/>
          </a:xfrm>
          <a:custGeom>
            <a:avLst/>
            <a:gdLst>
              <a:gd name="T0" fmla="*/ 10 w 21"/>
              <a:gd name="T1" fmla="*/ 40 h 41"/>
              <a:gd name="T2" fmla="*/ 10 w 21"/>
              <a:gd name="T3" fmla="*/ 40 h 41"/>
              <a:gd name="T4" fmla="*/ 0 w 21"/>
              <a:gd name="T5" fmla="*/ 30 h 41"/>
              <a:gd name="T6" fmla="*/ 0 w 21"/>
              <a:gd name="T7" fmla="*/ 10 h 41"/>
              <a:gd name="T8" fmla="*/ 10 w 21"/>
              <a:gd name="T9" fmla="*/ 0 h 41"/>
              <a:gd name="T10" fmla="*/ 20 w 21"/>
              <a:gd name="T11" fmla="*/ 10 h 41"/>
              <a:gd name="T12" fmla="*/ 20 w 21"/>
              <a:gd name="T13" fmla="*/ 30 h 41"/>
              <a:gd name="T14" fmla="*/ 10 w 2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1">
                <a:moveTo>
                  <a:pt x="10" y="40"/>
                </a:moveTo>
                <a:lnTo>
                  <a:pt x="10" y="40"/>
                </a:lnTo>
                <a:cubicBezTo>
                  <a:pt x="0" y="40"/>
                  <a:pt x="0" y="40"/>
                  <a:pt x="0" y="3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20" y="0"/>
                  <a:pt x="20" y="0"/>
                  <a:pt x="20" y="1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40"/>
                  <a:pt x="20" y="40"/>
                  <a:pt x="1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46754D18-A150-234E-B3DA-C4FB729C5483}"/>
              </a:ext>
            </a:extLst>
          </p:cNvPr>
          <p:cNvSpPr txBox="1"/>
          <p:nvPr/>
        </p:nvSpPr>
        <p:spPr>
          <a:xfrm>
            <a:off x="7318742" y="112939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662" name="Group 38">
            <a:extLst>
              <a:ext uri="{FF2B5EF4-FFF2-40B4-BE49-F238E27FC236}">
                <a16:creationId xmlns:a16="http://schemas.microsoft.com/office/drawing/2014/main" id="{40B837EA-47BB-6C4D-9A55-4EFA7FF03569}"/>
              </a:ext>
            </a:extLst>
          </p:cNvPr>
          <p:cNvGrpSpPr/>
          <p:nvPr/>
        </p:nvGrpSpPr>
        <p:grpSpPr>
          <a:xfrm>
            <a:off x="10789843" y="3634373"/>
            <a:ext cx="2621158" cy="980927"/>
            <a:chOff x="5999600" y="11104223"/>
            <a:chExt cx="2621158" cy="980927"/>
          </a:xfrm>
        </p:grpSpPr>
        <p:sp>
          <p:nvSpPr>
            <p:cNvPr id="663" name="CuadroTexto 395">
              <a:extLst>
                <a:ext uri="{FF2B5EF4-FFF2-40B4-BE49-F238E27FC236}">
                  <a16:creationId xmlns:a16="http://schemas.microsoft.com/office/drawing/2014/main" id="{73B473FA-80A4-FA41-829A-BB0CDE98BFC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4" name="Rectangle 40">
              <a:extLst>
                <a:ext uri="{FF2B5EF4-FFF2-40B4-BE49-F238E27FC236}">
                  <a16:creationId xmlns:a16="http://schemas.microsoft.com/office/drawing/2014/main" id="{175D5B5B-4595-AD4E-ADF9-55464373435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5" name="Group 38">
            <a:extLst>
              <a:ext uri="{FF2B5EF4-FFF2-40B4-BE49-F238E27FC236}">
                <a16:creationId xmlns:a16="http://schemas.microsoft.com/office/drawing/2014/main" id="{DD7EF77A-AA21-6940-BF5E-BB11E84D889B}"/>
              </a:ext>
            </a:extLst>
          </p:cNvPr>
          <p:cNvGrpSpPr/>
          <p:nvPr/>
        </p:nvGrpSpPr>
        <p:grpSpPr>
          <a:xfrm>
            <a:off x="7026016" y="5669993"/>
            <a:ext cx="2621158" cy="980927"/>
            <a:chOff x="5999600" y="11104223"/>
            <a:chExt cx="2621158" cy="980927"/>
          </a:xfrm>
        </p:grpSpPr>
        <p:sp>
          <p:nvSpPr>
            <p:cNvPr id="666" name="CuadroTexto 395">
              <a:extLst>
                <a:ext uri="{FF2B5EF4-FFF2-40B4-BE49-F238E27FC236}">
                  <a16:creationId xmlns:a16="http://schemas.microsoft.com/office/drawing/2014/main" id="{E55C55A8-8962-9D4A-8118-6CA5F02A2F5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7" name="Rectangle 40">
              <a:extLst>
                <a:ext uri="{FF2B5EF4-FFF2-40B4-BE49-F238E27FC236}">
                  <a16:creationId xmlns:a16="http://schemas.microsoft.com/office/drawing/2014/main" id="{34F66D68-AEB5-4D41-BC47-3D68048AB2C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8" name="Group 38">
            <a:extLst>
              <a:ext uri="{FF2B5EF4-FFF2-40B4-BE49-F238E27FC236}">
                <a16:creationId xmlns:a16="http://schemas.microsoft.com/office/drawing/2014/main" id="{A07A9048-1A02-CA4C-ACA3-F22037935698}"/>
              </a:ext>
            </a:extLst>
          </p:cNvPr>
          <p:cNvGrpSpPr/>
          <p:nvPr/>
        </p:nvGrpSpPr>
        <p:grpSpPr>
          <a:xfrm>
            <a:off x="6986725" y="8247602"/>
            <a:ext cx="2621158" cy="980927"/>
            <a:chOff x="5999600" y="11104223"/>
            <a:chExt cx="2621158" cy="980927"/>
          </a:xfrm>
        </p:grpSpPr>
        <p:sp>
          <p:nvSpPr>
            <p:cNvPr id="669" name="CuadroTexto 395">
              <a:extLst>
                <a:ext uri="{FF2B5EF4-FFF2-40B4-BE49-F238E27FC236}">
                  <a16:creationId xmlns:a16="http://schemas.microsoft.com/office/drawing/2014/main" id="{1B4267DF-2DEB-574A-8FB8-E96D96B9E1D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70" name="Rectangle 40">
              <a:extLst>
                <a:ext uri="{FF2B5EF4-FFF2-40B4-BE49-F238E27FC236}">
                  <a16:creationId xmlns:a16="http://schemas.microsoft.com/office/drawing/2014/main" id="{DEF0F64E-7715-0C46-9515-3502B3A6924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1" name="Group 38">
            <a:extLst>
              <a:ext uri="{FF2B5EF4-FFF2-40B4-BE49-F238E27FC236}">
                <a16:creationId xmlns:a16="http://schemas.microsoft.com/office/drawing/2014/main" id="{D6ED270B-E446-9A47-9F42-0C380DE0EB9F}"/>
              </a:ext>
            </a:extLst>
          </p:cNvPr>
          <p:cNvGrpSpPr/>
          <p:nvPr/>
        </p:nvGrpSpPr>
        <p:grpSpPr>
          <a:xfrm>
            <a:off x="4828967" y="10923978"/>
            <a:ext cx="2621158" cy="980927"/>
            <a:chOff x="5999600" y="11104223"/>
            <a:chExt cx="2621158" cy="980927"/>
          </a:xfrm>
        </p:grpSpPr>
        <p:sp>
          <p:nvSpPr>
            <p:cNvPr id="673" name="CuadroTexto 395">
              <a:extLst>
                <a:ext uri="{FF2B5EF4-FFF2-40B4-BE49-F238E27FC236}">
                  <a16:creationId xmlns:a16="http://schemas.microsoft.com/office/drawing/2014/main" id="{3CC6A0C3-74AD-4645-95CC-2BA498554066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4" name="Rectangle 40">
              <a:extLst>
                <a:ext uri="{FF2B5EF4-FFF2-40B4-BE49-F238E27FC236}">
                  <a16:creationId xmlns:a16="http://schemas.microsoft.com/office/drawing/2014/main" id="{23E29CFF-A56C-214C-A238-7E9F99CEE4D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5" name="Group 38">
            <a:extLst>
              <a:ext uri="{FF2B5EF4-FFF2-40B4-BE49-F238E27FC236}">
                <a16:creationId xmlns:a16="http://schemas.microsoft.com/office/drawing/2014/main" id="{B2937551-A433-2C4D-AB77-5A1E3CA56B93}"/>
              </a:ext>
            </a:extLst>
          </p:cNvPr>
          <p:cNvGrpSpPr/>
          <p:nvPr/>
        </p:nvGrpSpPr>
        <p:grpSpPr>
          <a:xfrm>
            <a:off x="9191659" y="10950808"/>
            <a:ext cx="2621158" cy="980927"/>
            <a:chOff x="5999600" y="11104223"/>
            <a:chExt cx="2621158" cy="980927"/>
          </a:xfrm>
        </p:grpSpPr>
        <p:sp>
          <p:nvSpPr>
            <p:cNvPr id="676" name="CuadroTexto 395">
              <a:extLst>
                <a:ext uri="{FF2B5EF4-FFF2-40B4-BE49-F238E27FC236}">
                  <a16:creationId xmlns:a16="http://schemas.microsoft.com/office/drawing/2014/main" id="{B2E01028-8318-4E4A-9EDA-B7FC2F56E078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7" name="Rectangle 40">
              <a:extLst>
                <a:ext uri="{FF2B5EF4-FFF2-40B4-BE49-F238E27FC236}">
                  <a16:creationId xmlns:a16="http://schemas.microsoft.com/office/drawing/2014/main" id="{D4C11948-9915-944E-BA67-FEE83BC6E44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8" name="Group 38">
            <a:extLst>
              <a:ext uri="{FF2B5EF4-FFF2-40B4-BE49-F238E27FC236}">
                <a16:creationId xmlns:a16="http://schemas.microsoft.com/office/drawing/2014/main" id="{D1B2B702-6B6A-484E-BF31-6F719A65A420}"/>
              </a:ext>
            </a:extLst>
          </p:cNvPr>
          <p:cNvGrpSpPr/>
          <p:nvPr/>
        </p:nvGrpSpPr>
        <p:grpSpPr>
          <a:xfrm>
            <a:off x="13819253" y="10915446"/>
            <a:ext cx="2621158" cy="980927"/>
            <a:chOff x="5999600" y="11104223"/>
            <a:chExt cx="2621158" cy="980927"/>
          </a:xfrm>
        </p:grpSpPr>
        <p:sp>
          <p:nvSpPr>
            <p:cNvPr id="679" name="CuadroTexto 395">
              <a:extLst>
                <a:ext uri="{FF2B5EF4-FFF2-40B4-BE49-F238E27FC236}">
                  <a16:creationId xmlns:a16="http://schemas.microsoft.com/office/drawing/2014/main" id="{B6B8494F-2F42-9847-AF3A-2B119D45CEC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0" name="Rectangle 40">
              <a:extLst>
                <a:ext uri="{FF2B5EF4-FFF2-40B4-BE49-F238E27FC236}">
                  <a16:creationId xmlns:a16="http://schemas.microsoft.com/office/drawing/2014/main" id="{1E900662-E05A-CC47-B182-2640D115E55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1" name="Group 38">
            <a:extLst>
              <a:ext uri="{FF2B5EF4-FFF2-40B4-BE49-F238E27FC236}">
                <a16:creationId xmlns:a16="http://schemas.microsoft.com/office/drawing/2014/main" id="{099DEBFD-AA22-E045-8EE7-E53DAAB109A8}"/>
              </a:ext>
            </a:extLst>
          </p:cNvPr>
          <p:cNvGrpSpPr/>
          <p:nvPr/>
        </p:nvGrpSpPr>
        <p:grpSpPr>
          <a:xfrm>
            <a:off x="16063517" y="5701558"/>
            <a:ext cx="2621158" cy="980927"/>
            <a:chOff x="5999600" y="11104223"/>
            <a:chExt cx="2621158" cy="980927"/>
          </a:xfrm>
        </p:grpSpPr>
        <p:sp>
          <p:nvSpPr>
            <p:cNvPr id="682" name="CuadroTexto 395">
              <a:extLst>
                <a:ext uri="{FF2B5EF4-FFF2-40B4-BE49-F238E27FC236}">
                  <a16:creationId xmlns:a16="http://schemas.microsoft.com/office/drawing/2014/main" id="{92F76909-34D9-7F47-AF9E-D7DF5DC9FE7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3" name="Rectangle 40">
              <a:extLst>
                <a:ext uri="{FF2B5EF4-FFF2-40B4-BE49-F238E27FC236}">
                  <a16:creationId xmlns:a16="http://schemas.microsoft.com/office/drawing/2014/main" id="{48B3BAF1-4A92-7F43-8673-DFCF862FB4F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4" name="Group 38">
            <a:extLst>
              <a:ext uri="{FF2B5EF4-FFF2-40B4-BE49-F238E27FC236}">
                <a16:creationId xmlns:a16="http://schemas.microsoft.com/office/drawing/2014/main" id="{4C664B49-116B-3F49-9738-A16AC334484B}"/>
              </a:ext>
            </a:extLst>
          </p:cNvPr>
          <p:cNvGrpSpPr/>
          <p:nvPr/>
        </p:nvGrpSpPr>
        <p:grpSpPr>
          <a:xfrm>
            <a:off x="16070756" y="8262333"/>
            <a:ext cx="2621158" cy="980927"/>
            <a:chOff x="5999600" y="11104223"/>
            <a:chExt cx="2621158" cy="980927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30669B16-1680-584E-84AD-F12642EBE85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6" name="Rectangle 40">
              <a:extLst>
                <a:ext uri="{FF2B5EF4-FFF2-40B4-BE49-F238E27FC236}">
                  <a16:creationId xmlns:a16="http://schemas.microsoft.com/office/drawing/2014/main" id="{D96B196E-E7C3-8642-95AF-29348DB47C9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7" name="Group 38">
            <a:extLst>
              <a:ext uri="{FF2B5EF4-FFF2-40B4-BE49-F238E27FC236}">
                <a16:creationId xmlns:a16="http://schemas.microsoft.com/office/drawing/2014/main" id="{6C934160-CB0F-AA43-8C50-6D21AD1294D3}"/>
              </a:ext>
            </a:extLst>
          </p:cNvPr>
          <p:cNvGrpSpPr/>
          <p:nvPr/>
        </p:nvGrpSpPr>
        <p:grpSpPr>
          <a:xfrm>
            <a:off x="18315764" y="10942951"/>
            <a:ext cx="2621158" cy="980927"/>
            <a:chOff x="5999600" y="11104223"/>
            <a:chExt cx="2621158" cy="980927"/>
          </a:xfrm>
        </p:grpSpPr>
        <p:sp>
          <p:nvSpPr>
            <p:cNvPr id="688" name="CuadroTexto 395">
              <a:extLst>
                <a:ext uri="{FF2B5EF4-FFF2-40B4-BE49-F238E27FC236}">
                  <a16:creationId xmlns:a16="http://schemas.microsoft.com/office/drawing/2014/main" id="{CEC46DA5-C65C-8C44-AF8F-2B411E30B7B2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9" name="Rectangle 40">
              <a:extLst>
                <a:ext uri="{FF2B5EF4-FFF2-40B4-BE49-F238E27FC236}">
                  <a16:creationId xmlns:a16="http://schemas.microsoft.com/office/drawing/2014/main" id="{6CDF08FC-75E3-A647-8EC0-611BDDCC25B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5">
            <a:extLst>
              <a:ext uri="{FF2B5EF4-FFF2-40B4-BE49-F238E27FC236}">
                <a16:creationId xmlns:a16="http://schemas.microsoft.com/office/drawing/2014/main" id="{4106E1AD-48BC-114B-89B8-6F2B9E9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004" y="4835133"/>
            <a:ext cx="10881787" cy="5942603"/>
          </a:xfrm>
          <a:custGeom>
            <a:avLst/>
            <a:gdLst>
              <a:gd name="T0" fmla="*/ 0 w 10471"/>
              <a:gd name="T1" fmla="*/ 5720 h 5721"/>
              <a:gd name="T2" fmla="*/ 0 w 10471"/>
              <a:gd name="T3" fmla="*/ 0 h 5721"/>
              <a:gd name="T4" fmla="*/ 10357 w 10471"/>
              <a:gd name="T5" fmla="*/ 0 h 5721"/>
              <a:gd name="T6" fmla="*/ 10470 w 10471"/>
              <a:gd name="T7" fmla="*/ 5607 h 5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1" h="5721">
                <a:moveTo>
                  <a:pt x="0" y="5720"/>
                </a:moveTo>
                <a:lnTo>
                  <a:pt x="0" y="0"/>
                </a:lnTo>
                <a:lnTo>
                  <a:pt x="10357" y="0"/>
                </a:lnTo>
                <a:lnTo>
                  <a:pt x="10470" y="5607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F258380E-3F97-DA44-BA1F-26115277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480" y="5485749"/>
            <a:ext cx="3367628" cy="3367628"/>
          </a:xfrm>
          <a:custGeom>
            <a:avLst/>
            <a:gdLst>
              <a:gd name="T0" fmla="*/ 3242 w 3243"/>
              <a:gd name="T1" fmla="*/ 1620 h 3242"/>
              <a:gd name="T2" fmla="*/ 3242 w 3243"/>
              <a:gd name="T3" fmla="*/ 1620 h 3242"/>
              <a:gd name="T4" fmla="*/ 1621 w 3243"/>
              <a:gd name="T5" fmla="*/ 3241 h 3242"/>
              <a:gd name="T6" fmla="*/ 0 w 3243"/>
              <a:gd name="T7" fmla="*/ 1620 h 3242"/>
              <a:gd name="T8" fmla="*/ 1621 w 3243"/>
              <a:gd name="T9" fmla="*/ 0 h 3242"/>
              <a:gd name="T10" fmla="*/ 3242 w 3243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3" h="3242">
                <a:moveTo>
                  <a:pt x="3242" y="1620"/>
                </a:moveTo>
                <a:lnTo>
                  <a:pt x="3242" y="1620"/>
                </a:lnTo>
                <a:cubicBezTo>
                  <a:pt x="3242" y="2512"/>
                  <a:pt x="2514" y="3241"/>
                  <a:pt x="1621" y="3241"/>
                </a:cubicBezTo>
                <a:cubicBezTo>
                  <a:pt x="728" y="3241"/>
                  <a:pt x="0" y="2512"/>
                  <a:pt x="0" y="1620"/>
                </a:cubicBezTo>
                <a:cubicBezTo>
                  <a:pt x="0" y="728"/>
                  <a:pt x="728" y="0"/>
                  <a:pt x="1621" y="0"/>
                </a:cubicBezTo>
                <a:cubicBezTo>
                  <a:pt x="2514" y="0"/>
                  <a:pt x="3242" y="728"/>
                  <a:pt x="3242" y="162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7">
            <a:extLst>
              <a:ext uri="{FF2B5EF4-FFF2-40B4-BE49-F238E27FC236}">
                <a16:creationId xmlns:a16="http://schemas.microsoft.com/office/drawing/2014/main" id="{7F9D61DB-7134-7244-A6B0-BAF1A4DD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6523" y="5485749"/>
            <a:ext cx="3358465" cy="3367628"/>
          </a:xfrm>
          <a:custGeom>
            <a:avLst/>
            <a:gdLst>
              <a:gd name="T0" fmla="*/ 3233 w 3234"/>
              <a:gd name="T1" fmla="*/ 1620 h 3242"/>
              <a:gd name="T2" fmla="*/ 3233 w 3234"/>
              <a:gd name="T3" fmla="*/ 1620 h 3242"/>
              <a:gd name="T4" fmla="*/ 1613 w 3234"/>
              <a:gd name="T5" fmla="*/ 3241 h 3242"/>
              <a:gd name="T6" fmla="*/ 0 w 3234"/>
              <a:gd name="T7" fmla="*/ 1620 h 3242"/>
              <a:gd name="T8" fmla="*/ 1613 w 3234"/>
              <a:gd name="T9" fmla="*/ 0 h 3242"/>
              <a:gd name="T10" fmla="*/ 3233 w 3234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42">
                <a:moveTo>
                  <a:pt x="3233" y="1620"/>
                </a:moveTo>
                <a:lnTo>
                  <a:pt x="3233" y="1620"/>
                </a:lnTo>
                <a:cubicBezTo>
                  <a:pt x="3233" y="2512"/>
                  <a:pt x="2505" y="3241"/>
                  <a:pt x="1613" y="3241"/>
                </a:cubicBezTo>
                <a:cubicBezTo>
                  <a:pt x="720" y="3241"/>
                  <a:pt x="0" y="2512"/>
                  <a:pt x="0" y="1620"/>
                </a:cubicBezTo>
                <a:cubicBezTo>
                  <a:pt x="0" y="728"/>
                  <a:pt x="720" y="0"/>
                  <a:pt x="1613" y="0"/>
                </a:cubicBezTo>
                <a:cubicBezTo>
                  <a:pt x="2505" y="0"/>
                  <a:pt x="3233" y="728"/>
                  <a:pt x="3233" y="162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8">
            <a:extLst>
              <a:ext uri="{FF2B5EF4-FFF2-40B4-BE49-F238E27FC236}">
                <a16:creationId xmlns:a16="http://schemas.microsoft.com/office/drawing/2014/main" id="{90452543-ABE8-C346-A0CB-36A60261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575" y="3149028"/>
            <a:ext cx="3358465" cy="3367628"/>
          </a:xfrm>
          <a:custGeom>
            <a:avLst/>
            <a:gdLst>
              <a:gd name="T0" fmla="*/ 3232 w 3233"/>
              <a:gd name="T1" fmla="*/ 1621 h 3243"/>
              <a:gd name="T2" fmla="*/ 3232 w 3233"/>
              <a:gd name="T3" fmla="*/ 1621 h 3243"/>
              <a:gd name="T4" fmla="*/ 1612 w 3233"/>
              <a:gd name="T5" fmla="*/ 3242 h 3243"/>
              <a:gd name="T6" fmla="*/ 0 w 3233"/>
              <a:gd name="T7" fmla="*/ 1621 h 3243"/>
              <a:gd name="T8" fmla="*/ 1612 w 3233"/>
              <a:gd name="T9" fmla="*/ 0 h 3243"/>
              <a:gd name="T10" fmla="*/ 3232 w 3233"/>
              <a:gd name="T11" fmla="*/ 1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43">
                <a:moveTo>
                  <a:pt x="3232" y="1621"/>
                </a:moveTo>
                <a:lnTo>
                  <a:pt x="3232" y="1621"/>
                </a:lnTo>
                <a:cubicBezTo>
                  <a:pt x="3232" y="2514"/>
                  <a:pt x="2504" y="3242"/>
                  <a:pt x="1612" y="3242"/>
                </a:cubicBezTo>
                <a:cubicBezTo>
                  <a:pt x="719" y="3242"/>
                  <a:pt x="0" y="2514"/>
                  <a:pt x="0" y="1621"/>
                </a:cubicBezTo>
                <a:cubicBezTo>
                  <a:pt x="0" y="728"/>
                  <a:pt x="719" y="0"/>
                  <a:pt x="1612" y="0"/>
                </a:cubicBezTo>
                <a:cubicBezTo>
                  <a:pt x="2504" y="0"/>
                  <a:pt x="3232" y="728"/>
                  <a:pt x="3232" y="162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9">
            <a:extLst>
              <a:ext uri="{FF2B5EF4-FFF2-40B4-BE49-F238E27FC236}">
                <a16:creationId xmlns:a16="http://schemas.microsoft.com/office/drawing/2014/main" id="{0A2E9222-21CD-BD44-9677-195A0D4E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3368" y="9247413"/>
            <a:ext cx="3065229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9" y="2947"/>
                  <a:pt x="1474" y="2947"/>
                </a:cubicBezTo>
                <a:cubicBezTo>
                  <a:pt x="668" y="2947"/>
                  <a:pt x="0" y="2288"/>
                  <a:pt x="0" y="1474"/>
                </a:cubicBezTo>
                <a:cubicBezTo>
                  <a:pt x="0" y="659"/>
                  <a:pt x="668" y="0"/>
                  <a:pt x="1474" y="0"/>
                </a:cubicBezTo>
                <a:cubicBezTo>
                  <a:pt x="2289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0">
            <a:extLst>
              <a:ext uri="{FF2B5EF4-FFF2-40B4-BE49-F238E27FC236}">
                <a16:creationId xmlns:a16="http://schemas.microsoft.com/office/drawing/2014/main" id="{6E03C166-156E-354E-8CD5-F41DE6DA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41" y="9247413"/>
            <a:ext cx="3065229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1">
            <a:extLst>
              <a:ext uri="{FF2B5EF4-FFF2-40B4-BE49-F238E27FC236}">
                <a16:creationId xmlns:a16="http://schemas.microsoft.com/office/drawing/2014/main" id="{F2B6CC2B-5280-994F-937E-CF157E77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914" y="9247413"/>
            <a:ext cx="3065229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2">
            <a:extLst>
              <a:ext uri="{FF2B5EF4-FFF2-40B4-BE49-F238E27FC236}">
                <a16:creationId xmlns:a16="http://schemas.microsoft.com/office/drawing/2014/main" id="{42CBFD2D-26F5-3247-B6C8-163730E7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07" y="9247413"/>
            <a:ext cx="3065229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3">
            <a:extLst>
              <a:ext uri="{FF2B5EF4-FFF2-40B4-BE49-F238E27FC236}">
                <a16:creationId xmlns:a16="http://schemas.microsoft.com/office/drawing/2014/main" id="{AD7E692B-2588-4148-A01A-8BCE3B4F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700" y="9247413"/>
            <a:ext cx="3065226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9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9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4">
            <a:extLst>
              <a:ext uri="{FF2B5EF4-FFF2-40B4-BE49-F238E27FC236}">
                <a16:creationId xmlns:a16="http://schemas.microsoft.com/office/drawing/2014/main" id="{1705842B-9AFF-AA4B-8CBF-00A49079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473" y="9247413"/>
            <a:ext cx="3065226" cy="3065226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4">
            <a:extLst>
              <a:ext uri="{FF2B5EF4-FFF2-40B4-BE49-F238E27FC236}">
                <a16:creationId xmlns:a16="http://schemas.microsoft.com/office/drawing/2014/main" id="{70C2327F-0278-6F4B-847B-A6C2A268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029" y="3286483"/>
            <a:ext cx="3097301" cy="3097300"/>
          </a:xfrm>
          <a:custGeom>
            <a:avLst/>
            <a:gdLst>
              <a:gd name="T0" fmla="*/ 2981 w 2982"/>
              <a:gd name="T1" fmla="*/ 1491 h 2983"/>
              <a:gd name="T2" fmla="*/ 2981 w 2982"/>
              <a:gd name="T3" fmla="*/ 1491 h 2983"/>
              <a:gd name="T4" fmla="*/ 1491 w 2982"/>
              <a:gd name="T5" fmla="*/ 2982 h 2983"/>
              <a:gd name="T6" fmla="*/ 0 w 2982"/>
              <a:gd name="T7" fmla="*/ 1491 h 2983"/>
              <a:gd name="T8" fmla="*/ 1491 w 2982"/>
              <a:gd name="T9" fmla="*/ 0 h 2983"/>
              <a:gd name="T10" fmla="*/ 2981 w 2982"/>
              <a:gd name="T11" fmla="*/ 149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83">
                <a:moveTo>
                  <a:pt x="2981" y="1491"/>
                </a:moveTo>
                <a:lnTo>
                  <a:pt x="2981" y="1491"/>
                </a:lnTo>
                <a:cubicBezTo>
                  <a:pt x="2981" y="2314"/>
                  <a:pt x="2313" y="2982"/>
                  <a:pt x="1491" y="2982"/>
                </a:cubicBezTo>
                <a:cubicBezTo>
                  <a:pt x="667" y="2982"/>
                  <a:pt x="0" y="2314"/>
                  <a:pt x="0" y="1491"/>
                </a:cubicBezTo>
                <a:cubicBezTo>
                  <a:pt x="0" y="668"/>
                  <a:pt x="667" y="0"/>
                  <a:pt x="1491" y="0"/>
                </a:cubicBezTo>
                <a:cubicBezTo>
                  <a:pt x="2313" y="0"/>
                  <a:pt x="2981" y="668"/>
                  <a:pt x="2981" y="14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5">
            <a:extLst>
              <a:ext uri="{FF2B5EF4-FFF2-40B4-BE49-F238E27FC236}">
                <a16:creationId xmlns:a16="http://schemas.microsoft.com/office/drawing/2014/main" id="{3C909182-B864-5C4C-9D42-B8FF0A0F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04" y="5618623"/>
            <a:ext cx="3088137" cy="3088137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67" y="2972"/>
                  <a:pt x="0" y="2313"/>
                  <a:pt x="0" y="1490"/>
                </a:cubicBezTo>
                <a:cubicBezTo>
                  <a:pt x="0" y="667"/>
                  <a:pt x="667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6">
            <a:extLst>
              <a:ext uri="{FF2B5EF4-FFF2-40B4-BE49-F238E27FC236}">
                <a16:creationId xmlns:a16="http://schemas.microsoft.com/office/drawing/2014/main" id="{62E8D70B-5F35-564F-A440-DFE36041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518" y="5618623"/>
            <a:ext cx="3088137" cy="3088137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58" y="2972"/>
                  <a:pt x="0" y="2313"/>
                  <a:pt x="0" y="1490"/>
                </a:cubicBezTo>
                <a:cubicBezTo>
                  <a:pt x="0" y="667"/>
                  <a:pt x="658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7">
            <a:extLst>
              <a:ext uri="{FF2B5EF4-FFF2-40B4-BE49-F238E27FC236}">
                <a16:creationId xmlns:a16="http://schemas.microsoft.com/office/drawing/2014/main" id="{A55CD8F8-F979-DB41-B5B3-F4B998A1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687" y="9366540"/>
            <a:ext cx="2826973" cy="2826972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1 w 2722"/>
              <a:gd name="T5" fmla="*/ 2721 h 2722"/>
              <a:gd name="T6" fmla="*/ 0 w 2722"/>
              <a:gd name="T7" fmla="*/ 1361 h 2722"/>
              <a:gd name="T8" fmla="*/ 1361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1" y="2721"/>
                </a:cubicBezTo>
                <a:cubicBezTo>
                  <a:pt x="615" y="2721"/>
                  <a:pt x="0" y="2115"/>
                  <a:pt x="0" y="1361"/>
                </a:cubicBezTo>
                <a:cubicBezTo>
                  <a:pt x="0" y="615"/>
                  <a:pt x="615" y="0"/>
                  <a:pt x="1361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8">
            <a:extLst>
              <a:ext uri="{FF2B5EF4-FFF2-40B4-BE49-F238E27FC236}">
                <a16:creationId xmlns:a16="http://schemas.microsoft.com/office/drawing/2014/main" id="{98BDA919-0135-B149-A1C8-ED3DBFEC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7460" y="9366540"/>
            <a:ext cx="2826973" cy="2826972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0 w 2722"/>
              <a:gd name="T5" fmla="*/ 2721 h 2722"/>
              <a:gd name="T6" fmla="*/ 0 w 2722"/>
              <a:gd name="T7" fmla="*/ 1361 h 2722"/>
              <a:gd name="T8" fmla="*/ 1360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0" y="2721"/>
                </a:cubicBezTo>
                <a:cubicBezTo>
                  <a:pt x="606" y="2721"/>
                  <a:pt x="0" y="2115"/>
                  <a:pt x="0" y="1361"/>
                </a:cubicBezTo>
                <a:cubicBezTo>
                  <a:pt x="0" y="615"/>
                  <a:pt x="606" y="0"/>
                  <a:pt x="1360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9">
            <a:extLst>
              <a:ext uri="{FF2B5EF4-FFF2-40B4-BE49-F238E27FC236}">
                <a16:creationId xmlns:a16="http://schemas.microsoft.com/office/drawing/2014/main" id="{C293A81F-F8D0-014C-9171-7C1CED2E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7914" y="9366540"/>
            <a:ext cx="2826973" cy="2826972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15" y="2721"/>
                  <a:pt x="0" y="2115"/>
                  <a:pt x="0" y="1361"/>
                </a:cubicBezTo>
                <a:cubicBezTo>
                  <a:pt x="0" y="615"/>
                  <a:pt x="615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0">
            <a:extLst>
              <a:ext uri="{FF2B5EF4-FFF2-40B4-BE49-F238E27FC236}">
                <a16:creationId xmlns:a16="http://schemas.microsoft.com/office/drawing/2014/main" id="{EC23BA80-A9AD-CC49-B608-955F5D80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827" y="9366540"/>
            <a:ext cx="2826973" cy="2826972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41">
            <a:extLst>
              <a:ext uri="{FF2B5EF4-FFF2-40B4-BE49-F238E27FC236}">
                <a16:creationId xmlns:a16="http://schemas.microsoft.com/office/drawing/2014/main" id="{9340EC90-4BA3-4145-B710-AC2FAF2F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600" y="9366540"/>
            <a:ext cx="2826973" cy="2826972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06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06" y="0"/>
                  <a:pt x="2722" y="615"/>
                  <a:pt x="2722" y="1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42">
            <a:extLst>
              <a:ext uri="{FF2B5EF4-FFF2-40B4-BE49-F238E27FC236}">
                <a16:creationId xmlns:a16="http://schemas.microsoft.com/office/drawing/2014/main" id="{7D33C12F-4076-6E40-BF56-9FACF9CA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054" y="9366540"/>
            <a:ext cx="2826973" cy="2826972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478">
            <a:extLst>
              <a:ext uri="{FF2B5EF4-FFF2-40B4-BE49-F238E27FC236}">
                <a16:creationId xmlns:a16="http://schemas.microsoft.com/office/drawing/2014/main" id="{94185695-D32C-0F40-955A-BD2F7461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22" y="9957591"/>
            <a:ext cx="36654" cy="613962"/>
          </a:xfrm>
          <a:custGeom>
            <a:avLst/>
            <a:gdLst>
              <a:gd name="T0" fmla="*/ 17 w 35"/>
              <a:gd name="T1" fmla="*/ 589 h 590"/>
              <a:gd name="T2" fmla="*/ 17 w 35"/>
              <a:gd name="T3" fmla="*/ 589 h 590"/>
              <a:gd name="T4" fmla="*/ 0 w 35"/>
              <a:gd name="T5" fmla="*/ 572 h 590"/>
              <a:gd name="T6" fmla="*/ 0 w 35"/>
              <a:gd name="T7" fmla="*/ 17 h 590"/>
              <a:gd name="T8" fmla="*/ 17 w 35"/>
              <a:gd name="T9" fmla="*/ 0 h 590"/>
              <a:gd name="T10" fmla="*/ 34 w 35"/>
              <a:gd name="T11" fmla="*/ 17 h 590"/>
              <a:gd name="T12" fmla="*/ 34 w 35"/>
              <a:gd name="T13" fmla="*/ 572 h 590"/>
              <a:gd name="T14" fmla="*/ 17 w 35"/>
              <a:gd name="T15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90">
                <a:moveTo>
                  <a:pt x="17" y="589"/>
                </a:moveTo>
                <a:lnTo>
                  <a:pt x="17" y="589"/>
                </a:lnTo>
                <a:cubicBezTo>
                  <a:pt x="8" y="589"/>
                  <a:pt x="0" y="580"/>
                  <a:pt x="0" y="57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34" y="8"/>
                  <a:pt x="34" y="17"/>
                </a:cubicBezTo>
                <a:cubicBezTo>
                  <a:pt x="34" y="572"/>
                  <a:pt x="34" y="572"/>
                  <a:pt x="34" y="572"/>
                </a:cubicBezTo>
                <a:cubicBezTo>
                  <a:pt x="34" y="580"/>
                  <a:pt x="34" y="589"/>
                  <a:pt x="17" y="5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479">
            <a:extLst>
              <a:ext uri="{FF2B5EF4-FFF2-40B4-BE49-F238E27FC236}">
                <a16:creationId xmlns:a16="http://schemas.microsoft.com/office/drawing/2014/main" id="{90D9A731-B01A-904E-957D-C4DB3E839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22" y="10104209"/>
            <a:ext cx="297819" cy="137454"/>
          </a:xfrm>
          <a:custGeom>
            <a:avLst/>
            <a:gdLst>
              <a:gd name="T0" fmla="*/ 268 w 287"/>
              <a:gd name="T1" fmla="*/ 130 h 131"/>
              <a:gd name="T2" fmla="*/ 268 w 287"/>
              <a:gd name="T3" fmla="*/ 130 h 131"/>
              <a:gd name="T4" fmla="*/ 17 w 287"/>
              <a:gd name="T5" fmla="*/ 130 h 131"/>
              <a:gd name="T6" fmla="*/ 0 w 287"/>
              <a:gd name="T7" fmla="*/ 113 h 131"/>
              <a:gd name="T8" fmla="*/ 0 w 287"/>
              <a:gd name="T9" fmla="*/ 18 h 131"/>
              <a:gd name="T10" fmla="*/ 17 w 287"/>
              <a:gd name="T11" fmla="*/ 0 h 131"/>
              <a:gd name="T12" fmla="*/ 268 w 287"/>
              <a:gd name="T13" fmla="*/ 0 h 131"/>
              <a:gd name="T14" fmla="*/ 286 w 287"/>
              <a:gd name="T15" fmla="*/ 18 h 131"/>
              <a:gd name="T16" fmla="*/ 286 w 287"/>
              <a:gd name="T17" fmla="*/ 113 h 131"/>
              <a:gd name="T18" fmla="*/ 268 w 287"/>
              <a:gd name="T19" fmla="*/ 130 h 131"/>
              <a:gd name="T20" fmla="*/ 34 w 287"/>
              <a:gd name="T21" fmla="*/ 96 h 131"/>
              <a:gd name="T22" fmla="*/ 34 w 287"/>
              <a:gd name="T23" fmla="*/ 96 h 131"/>
              <a:gd name="T24" fmla="*/ 251 w 287"/>
              <a:gd name="T25" fmla="*/ 96 h 131"/>
              <a:gd name="T26" fmla="*/ 251 w 287"/>
              <a:gd name="T27" fmla="*/ 35 h 131"/>
              <a:gd name="T28" fmla="*/ 34 w 287"/>
              <a:gd name="T29" fmla="*/ 35 h 131"/>
              <a:gd name="T30" fmla="*/ 34 w 287"/>
              <a:gd name="T31" fmla="*/ 9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" h="131">
                <a:moveTo>
                  <a:pt x="268" y="130"/>
                </a:moveTo>
                <a:lnTo>
                  <a:pt x="268" y="130"/>
                </a:lnTo>
                <a:cubicBezTo>
                  <a:pt x="17" y="130"/>
                  <a:pt x="17" y="130"/>
                  <a:pt x="17" y="130"/>
                </a:cubicBezTo>
                <a:cubicBezTo>
                  <a:pt x="8" y="130"/>
                  <a:pt x="0" y="122"/>
                  <a:pt x="0" y="1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77" y="0"/>
                  <a:pt x="286" y="9"/>
                  <a:pt x="286" y="18"/>
                </a:cubicBezTo>
                <a:cubicBezTo>
                  <a:pt x="286" y="113"/>
                  <a:pt x="286" y="113"/>
                  <a:pt x="286" y="113"/>
                </a:cubicBezTo>
                <a:cubicBezTo>
                  <a:pt x="286" y="122"/>
                  <a:pt x="277" y="130"/>
                  <a:pt x="268" y="130"/>
                </a:cubicBezTo>
                <a:close/>
                <a:moveTo>
                  <a:pt x="34" y="96"/>
                </a:moveTo>
                <a:lnTo>
                  <a:pt x="34" y="96"/>
                </a:lnTo>
                <a:cubicBezTo>
                  <a:pt x="251" y="96"/>
                  <a:pt x="251" y="96"/>
                  <a:pt x="251" y="96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480">
            <a:extLst>
              <a:ext uri="{FF2B5EF4-FFF2-40B4-BE49-F238E27FC236}">
                <a16:creationId xmlns:a16="http://schemas.microsoft.com/office/drawing/2014/main" id="{E235CA06-59B8-6A42-968C-F0009DCA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22" y="10200428"/>
            <a:ext cx="426109" cy="128291"/>
          </a:xfrm>
          <a:custGeom>
            <a:avLst/>
            <a:gdLst>
              <a:gd name="T0" fmla="*/ 390 w 408"/>
              <a:gd name="T1" fmla="*/ 121 h 122"/>
              <a:gd name="T2" fmla="*/ 390 w 408"/>
              <a:gd name="T3" fmla="*/ 121 h 122"/>
              <a:gd name="T4" fmla="*/ 17 w 408"/>
              <a:gd name="T5" fmla="*/ 121 h 122"/>
              <a:gd name="T6" fmla="*/ 0 w 408"/>
              <a:gd name="T7" fmla="*/ 104 h 122"/>
              <a:gd name="T8" fmla="*/ 0 w 408"/>
              <a:gd name="T9" fmla="*/ 17 h 122"/>
              <a:gd name="T10" fmla="*/ 17 w 408"/>
              <a:gd name="T11" fmla="*/ 0 h 122"/>
              <a:gd name="T12" fmla="*/ 390 w 408"/>
              <a:gd name="T13" fmla="*/ 0 h 122"/>
              <a:gd name="T14" fmla="*/ 407 w 408"/>
              <a:gd name="T15" fmla="*/ 17 h 122"/>
              <a:gd name="T16" fmla="*/ 407 w 408"/>
              <a:gd name="T17" fmla="*/ 104 h 122"/>
              <a:gd name="T18" fmla="*/ 390 w 408"/>
              <a:gd name="T19" fmla="*/ 121 h 122"/>
              <a:gd name="T20" fmla="*/ 34 w 408"/>
              <a:gd name="T21" fmla="*/ 86 h 122"/>
              <a:gd name="T22" fmla="*/ 34 w 408"/>
              <a:gd name="T23" fmla="*/ 86 h 122"/>
              <a:gd name="T24" fmla="*/ 372 w 408"/>
              <a:gd name="T25" fmla="*/ 86 h 122"/>
              <a:gd name="T26" fmla="*/ 372 w 408"/>
              <a:gd name="T27" fmla="*/ 34 h 122"/>
              <a:gd name="T28" fmla="*/ 34 w 408"/>
              <a:gd name="T29" fmla="*/ 34 h 122"/>
              <a:gd name="T30" fmla="*/ 34 w 408"/>
              <a:gd name="T31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122">
                <a:moveTo>
                  <a:pt x="390" y="121"/>
                </a:moveTo>
                <a:lnTo>
                  <a:pt x="390" y="121"/>
                </a:lnTo>
                <a:cubicBezTo>
                  <a:pt x="17" y="121"/>
                  <a:pt x="17" y="121"/>
                  <a:pt x="17" y="121"/>
                </a:cubicBezTo>
                <a:cubicBezTo>
                  <a:pt x="8" y="121"/>
                  <a:pt x="0" y="121"/>
                  <a:pt x="0" y="10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399" y="0"/>
                  <a:pt x="407" y="8"/>
                  <a:pt x="407" y="17"/>
                </a:cubicBezTo>
                <a:cubicBezTo>
                  <a:pt x="407" y="104"/>
                  <a:pt x="407" y="104"/>
                  <a:pt x="407" y="104"/>
                </a:cubicBezTo>
                <a:cubicBezTo>
                  <a:pt x="407" y="121"/>
                  <a:pt x="399" y="121"/>
                  <a:pt x="390" y="121"/>
                </a:cubicBezTo>
                <a:close/>
                <a:moveTo>
                  <a:pt x="34" y="86"/>
                </a:moveTo>
                <a:lnTo>
                  <a:pt x="34" y="86"/>
                </a:lnTo>
                <a:cubicBezTo>
                  <a:pt x="372" y="86"/>
                  <a:pt x="372" y="86"/>
                  <a:pt x="372" y="86"/>
                </a:cubicBezTo>
                <a:cubicBezTo>
                  <a:pt x="372" y="34"/>
                  <a:pt x="372" y="34"/>
                  <a:pt x="372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481">
            <a:extLst>
              <a:ext uri="{FF2B5EF4-FFF2-40B4-BE49-F238E27FC236}">
                <a16:creationId xmlns:a16="http://schemas.microsoft.com/office/drawing/2014/main" id="{A718D288-3181-F54D-942F-1FDE6AA7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922" y="10292064"/>
            <a:ext cx="380291" cy="137454"/>
          </a:xfrm>
          <a:custGeom>
            <a:avLst/>
            <a:gdLst>
              <a:gd name="T0" fmla="*/ 346 w 365"/>
              <a:gd name="T1" fmla="*/ 130 h 131"/>
              <a:gd name="T2" fmla="*/ 346 w 365"/>
              <a:gd name="T3" fmla="*/ 130 h 131"/>
              <a:gd name="T4" fmla="*/ 17 w 365"/>
              <a:gd name="T5" fmla="*/ 130 h 131"/>
              <a:gd name="T6" fmla="*/ 0 w 365"/>
              <a:gd name="T7" fmla="*/ 113 h 131"/>
              <a:gd name="T8" fmla="*/ 0 w 365"/>
              <a:gd name="T9" fmla="*/ 18 h 131"/>
              <a:gd name="T10" fmla="*/ 17 w 365"/>
              <a:gd name="T11" fmla="*/ 0 h 131"/>
              <a:gd name="T12" fmla="*/ 346 w 365"/>
              <a:gd name="T13" fmla="*/ 0 h 131"/>
              <a:gd name="T14" fmla="*/ 364 w 365"/>
              <a:gd name="T15" fmla="*/ 18 h 131"/>
              <a:gd name="T16" fmla="*/ 364 w 365"/>
              <a:gd name="T17" fmla="*/ 113 h 131"/>
              <a:gd name="T18" fmla="*/ 346 w 365"/>
              <a:gd name="T19" fmla="*/ 130 h 131"/>
              <a:gd name="T20" fmla="*/ 34 w 365"/>
              <a:gd name="T21" fmla="*/ 96 h 131"/>
              <a:gd name="T22" fmla="*/ 34 w 365"/>
              <a:gd name="T23" fmla="*/ 96 h 131"/>
              <a:gd name="T24" fmla="*/ 329 w 365"/>
              <a:gd name="T25" fmla="*/ 96 h 131"/>
              <a:gd name="T26" fmla="*/ 329 w 365"/>
              <a:gd name="T27" fmla="*/ 35 h 131"/>
              <a:gd name="T28" fmla="*/ 34 w 365"/>
              <a:gd name="T29" fmla="*/ 35 h 131"/>
              <a:gd name="T30" fmla="*/ 34 w 365"/>
              <a:gd name="T31" fmla="*/ 9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5" h="131">
                <a:moveTo>
                  <a:pt x="346" y="130"/>
                </a:moveTo>
                <a:lnTo>
                  <a:pt x="346" y="130"/>
                </a:lnTo>
                <a:cubicBezTo>
                  <a:pt x="17" y="130"/>
                  <a:pt x="17" y="130"/>
                  <a:pt x="17" y="130"/>
                </a:cubicBezTo>
                <a:cubicBezTo>
                  <a:pt x="8" y="130"/>
                  <a:pt x="0" y="122"/>
                  <a:pt x="0" y="1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55" y="0"/>
                  <a:pt x="364" y="9"/>
                  <a:pt x="364" y="18"/>
                </a:cubicBezTo>
                <a:cubicBezTo>
                  <a:pt x="364" y="113"/>
                  <a:pt x="364" y="113"/>
                  <a:pt x="364" y="113"/>
                </a:cubicBezTo>
                <a:cubicBezTo>
                  <a:pt x="364" y="122"/>
                  <a:pt x="355" y="130"/>
                  <a:pt x="346" y="130"/>
                </a:cubicBezTo>
                <a:close/>
                <a:moveTo>
                  <a:pt x="34" y="96"/>
                </a:moveTo>
                <a:lnTo>
                  <a:pt x="34" y="96"/>
                </a:lnTo>
                <a:cubicBezTo>
                  <a:pt x="329" y="96"/>
                  <a:pt x="329" y="96"/>
                  <a:pt x="329" y="96"/>
                </a:cubicBezTo>
                <a:cubicBezTo>
                  <a:pt x="329" y="35"/>
                  <a:pt x="329" y="35"/>
                  <a:pt x="329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482">
            <a:extLst>
              <a:ext uri="{FF2B5EF4-FFF2-40B4-BE49-F238E27FC236}">
                <a16:creationId xmlns:a16="http://schemas.microsoft.com/office/drawing/2014/main" id="{4A7A5A99-9F75-2F4B-941D-4E167E9C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214" y="9893446"/>
            <a:ext cx="279489" cy="659780"/>
          </a:xfrm>
          <a:custGeom>
            <a:avLst/>
            <a:gdLst>
              <a:gd name="T0" fmla="*/ 190 w 269"/>
              <a:gd name="T1" fmla="*/ 633 h 634"/>
              <a:gd name="T2" fmla="*/ 190 w 269"/>
              <a:gd name="T3" fmla="*/ 633 h 634"/>
              <a:gd name="T4" fmla="*/ 182 w 269"/>
              <a:gd name="T5" fmla="*/ 633 h 634"/>
              <a:gd name="T6" fmla="*/ 182 w 269"/>
              <a:gd name="T7" fmla="*/ 633 h 634"/>
              <a:gd name="T8" fmla="*/ 182 w 269"/>
              <a:gd name="T9" fmla="*/ 633 h 634"/>
              <a:gd name="T10" fmla="*/ 52 w 269"/>
              <a:gd name="T11" fmla="*/ 503 h 634"/>
              <a:gd name="T12" fmla="*/ 0 w 269"/>
              <a:gd name="T13" fmla="*/ 321 h 634"/>
              <a:gd name="T14" fmla="*/ 78 w 269"/>
              <a:gd name="T15" fmla="*/ 95 h 634"/>
              <a:gd name="T16" fmla="*/ 182 w 269"/>
              <a:gd name="T17" fmla="*/ 9 h 634"/>
              <a:gd name="T18" fmla="*/ 199 w 269"/>
              <a:gd name="T19" fmla="*/ 9 h 634"/>
              <a:gd name="T20" fmla="*/ 268 w 269"/>
              <a:gd name="T21" fmla="*/ 130 h 634"/>
              <a:gd name="T22" fmla="*/ 260 w 269"/>
              <a:gd name="T23" fmla="*/ 148 h 634"/>
              <a:gd name="T24" fmla="*/ 190 w 269"/>
              <a:gd name="T25" fmla="*/ 217 h 634"/>
              <a:gd name="T26" fmla="*/ 164 w 269"/>
              <a:gd name="T27" fmla="*/ 321 h 634"/>
              <a:gd name="T28" fmla="*/ 260 w 269"/>
              <a:gd name="T29" fmla="*/ 494 h 634"/>
              <a:gd name="T30" fmla="*/ 268 w 269"/>
              <a:gd name="T31" fmla="*/ 511 h 634"/>
              <a:gd name="T32" fmla="*/ 199 w 269"/>
              <a:gd name="T33" fmla="*/ 633 h 634"/>
              <a:gd name="T34" fmla="*/ 190 w 269"/>
              <a:gd name="T35" fmla="*/ 633 h 634"/>
              <a:gd name="T36" fmla="*/ 182 w 269"/>
              <a:gd name="T37" fmla="*/ 35 h 634"/>
              <a:gd name="T38" fmla="*/ 182 w 269"/>
              <a:gd name="T39" fmla="*/ 35 h 634"/>
              <a:gd name="T40" fmla="*/ 95 w 269"/>
              <a:gd name="T41" fmla="*/ 113 h 634"/>
              <a:gd name="T42" fmla="*/ 26 w 269"/>
              <a:gd name="T43" fmla="*/ 321 h 634"/>
              <a:gd name="T44" fmla="*/ 69 w 269"/>
              <a:gd name="T45" fmla="*/ 485 h 634"/>
              <a:gd name="T46" fmla="*/ 182 w 269"/>
              <a:gd name="T47" fmla="*/ 607 h 634"/>
              <a:gd name="T48" fmla="*/ 242 w 269"/>
              <a:gd name="T49" fmla="*/ 503 h 634"/>
              <a:gd name="T50" fmla="*/ 138 w 269"/>
              <a:gd name="T51" fmla="*/ 321 h 634"/>
              <a:gd name="T52" fmla="*/ 173 w 269"/>
              <a:gd name="T53" fmla="*/ 208 h 634"/>
              <a:gd name="T54" fmla="*/ 242 w 269"/>
              <a:gd name="T55" fmla="*/ 139 h 634"/>
              <a:gd name="T56" fmla="*/ 182 w 269"/>
              <a:gd name="T57" fmla="*/ 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9" h="634">
                <a:moveTo>
                  <a:pt x="190" y="633"/>
                </a:moveTo>
                <a:lnTo>
                  <a:pt x="190" y="633"/>
                </a:lnTo>
                <a:cubicBezTo>
                  <a:pt x="182" y="633"/>
                  <a:pt x="182" y="633"/>
                  <a:pt x="182" y="633"/>
                </a:cubicBezTo>
                <a:lnTo>
                  <a:pt x="182" y="633"/>
                </a:lnTo>
                <a:lnTo>
                  <a:pt x="182" y="633"/>
                </a:lnTo>
                <a:cubicBezTo>
                  <a:pt x="121" y="598"/>
                  <a:pt x="78" y="555"/>
                  <a:pt x="52" y="503"/>
                </a:cubicBezTo>
                <a:cubicBezTo>
                  <a:pt x="17" y="451"/>
                  <a:pt x="0" y="381"/>
                  <a:pt x="0" y="321"/>
                </a:cubicBezTo>
                <a:cubicBezTo>
                  <a:pt x="0" y="234"/>
                  <a:pt x="26" y="165"/>
                  <a:pt x="78" y="95"/>
                </a:cubicBezTo>
                <a:cubicBezTo>
                  <a:pt x="121" y="35"/>
                  <a:pt x="173" y="9"/>
                  <a:pt x="182" y="9"/>
                </a:cubicBezTo>
                <a:cubicBezTo>
                  <a:pt x="190" y="0"/>
                  <a:pt x="190" y="9"/>
                  <a:pt x="199" y="9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139"/>
                  <a:pt x="268" y="148"/>
                  <a:pt x="260" y="148"/>
                </a:cubicBezTo>
                <a:cubicBezTo>
                  <a:pt x="234" y="165"/>
                  <a:pt x="208" y="191"/>
                  <a:pt x="190" y="217"/>
                </a:cubicBezTo>
                <a:cubicBezTo>
                  <a:pt x="173" y="252"/>
                  <a:pt x="164" y="286"/>
                  <a:pt x="164" y="321"/>
                </a:cubicBezTo>
                <a:cubicBezTo>
                  <a:pt x="164" y="390"/>
                  <a:pt x="199" y="451"/>
                  <a:pt x="260" y="494"/>
                </a:cubicBezTo>
                <a:cubicBezTo>
                  <a:pt x="268" y="494"/>
                  <a:pt x="268" y="503"/>
                  <a:pt x="268" y="511"/>
                </a:cubicBezTo>
                <a:cubicBezTo>
                  <a:pt x="199" y="633"/>
                  <a:pt x="199" y="633"/>
                  <a:pt x="199" y="633"/>
                </a:cubicBezTo>
                <a:lnTo>
                  <a:pt x="190" y="633"/>
                </a:lnTo>
                <a:close/>
                <a:moveTo>
                  <a:pt x="182" y="35"/>
                </a:moveTo>
                <a:lnTo>
                  <a:pt x="182" y="35"/>
                </a:lnTo>
                <a:cubicBezTo>
                  <a:pt x="164" y="44"/>
                  <a:pt x="130" y="69"/>
                  <a:pt x="95" y="113"/>
                </a:cubicBezTo>
                <a:cubicBezTo>
                  <a:pt x="52" y="173"/>
                  <a:pt x="26" y="243"/>
                  <a:pt x="26" y="321"/>
                </a:cubicBezTo>
                <a:cubicBezTo>
                  <a:pt x="26" y="381"/>
                  <a:pt x="43" y="442"/>
                  <a:pt x="69" y="485"/>
                </a:cubicBezTo>
                <a:cubicBezTo>
                  <a:pt x="95" y="537"/>
                  <a:pt x="138" y="572"/>
                  <a:pt x="182" y="607"/>
                </a:cubicBezTo>
                <a:cubicBezTo>
                  <a:pt x="242" y="503"/>
                  <a:pt x="242" y="503"/>
                  <a:pt x="242" y="503"/>
                </a:cubicBezTo>
                <a:cubicBezTo>
                  <a:pt x="173" y="468"/>
                  <a:pt x="138" y="399"/>
                  <a:pt x="138" y="321"/>
                </a:cubicBezTo>
                <a:cubicBezTo>
                  <a:pt x="138" y="277"/>
                  <a:pt x="147" y="243"/>
                  <a:pt x="173" y="208"/>
                </a:cubicBezTo>
                <a:cubicBezTo>
                  <a:pt x="190" y="182"/>
                  <a:pt x="208" y="156"/>
                  <a:pt x="242" y="139"/>
                </a:cubicBezTo>
                <a:lnTo>
                  <a:pt x="182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483">
            <a:extLst>
              <a:ext uri="{FF2B5EF4-FFF2-40B4-BE49-F238E27FC236}">
                <a16:creationId xmlns:a16="http://schemas.microsoft.com/office/drawing/2014/main" id="{7D45B2F6-9C0F-4D45-85DC-0A2A349E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305" y="9824720"/>
            <a:ext cx="568144" cy="398616"/>
          </a:xfrm>
          <a:custGeom>
            <a:avLst/>
            <a:gdLst>
              <a:gd name="T0" fmla="*/ 398 w 546"/>
              <a:gd name="T1" fmla="*/ 381 h 382"/>
              <a:gd name="T2" fmla="*/ 398 w 546"/>
              <a:gd name="T3" fmla="*/ 381 h 382"/>
              <a:gd name="T4" fmla="*/ 381 w 546"/>
              <a:gd name="T5" fmla="*/ 372 h 382"/>
              <a:gd name="T6" fmla="*/ 381 w 546"/>
              <a:gd name="T7" fmla="*/ 364 h 382"/>
              <a:gd name="T8" fmla="*/ 320 w 546"/>
              <a:gd name="T9" fmla="*/ 225 h 382"/>
              <a:gd name="T10" fmla="*/ 181 w 546"/>
              <a:gd name="T11" fmla="*/ 173 h 382"/>
              <a:gd name="T12" fmla="*/ 86 w 546"/>
              <a:gd name="T13" fmla="*/ 199 h 382"/>
              <a:gd name="T14" fmla="*/ 77 w 546"/>
              <a:gd name="T15" fmla="*/ 199 h 382"/>
              <a:gd name="T16" fmla="*/ 69 w 546"/>
              <a:gd name="T17" fmla="*/ 190 h 382"/>
              <a:gd name="T18" fmla="*/ 0 w 546"/>
              <a:gd name="T19" fmla="*/ 69 h 382"/>
              <a:gd name="T20" fmla="*/ 0 w 546"/>
              <a:gd name="T21" fmla="*/ 60 h 382"/>
              <a:gd name="T22" fmla="*/ 8 w 546"/>
              <a:gd name="T23" fmla="*/ 52 h 382"/>
              <a:gd name="T24" fmla="*/ 173 w 546"/>
              <a:gd name="T25" fmla="*/ 0 h 382"/>
              <a:gd name="T26" fmla="*/ 173 w 546"/>
              <a:gd name="T27" fmla="*/ 0 h 382"/>
              <a:gd name="T28" fmla="*/ 181 w 546"/>
              <a:gd name="T29" fmla="*/ 0 h 382"/>
              <a:gd name="T30" fmla="*/ 181 w 546"/>
              <a:gd name="T31" fmla="*/ 0 h 382"/>
              <a:gd name="T32" fmla="*/ 181 w 546"/>
              <a:gd name="T33" fmla="*/ 0 h 382"/>
              <a:gd name="T34" fmla="*/ 441 w 546"/>
              <a:gd name="T35" fmla="*/ 113 h 382"/>
              <a:gd name="T36" fmla="*/ 520 w 546"/>
              <a:gd name="T37" fmla="*/ 225 h 382"/>
              <a:gd name="T38" fmla="*/ 545 w 546"/>
              <a:gd name="T39" fmla="*/ 364 h 382"/>
              <a:gd name="T40" fmla="*/ 545 w 546"/>
              <a:gd name="T41" fmla="*/ 372 h 382"/>
              <a:gd name="T42" fmla="*/ 537 w 546"/>
              <a:gd name="T43" fmla="*/ 381 h 382"/>
              <a:gd name="T44" fmla="*/ 398 w 546"/>
              <a:gd name="T45" fmla="*/ 381 h 382"/>
              <a:gd name="T46" fmla="*/ 181 w 546"/>
              <a:gd name="T47" fmla="*/ 138 h 382"/>
              <a:gd name="T48" fmla="*/ 181 w 546"/>
              <a:gd name="T49" fmla="*/ 138 h 382"/>
              <a:gd name="T50" fmla="*/ 346 w 546"/>
              <a:gd name="T51" fmla="*/ 208 h 382"/>
              <a:gd name="T52" fmla="*/ 407 w 546"/>
              <a:gd name="T53" fmla="*/ 355 h 382"/>
              <a:gd name="T54" fmla="*/ 520 w 546"/>
              <a:gd name="T55" fmla="*/ 346 h 382"/>
              <a:gd name="T56" fmla="*/ 424 w 546"/>
              <a:gd name="T57" fmla="*/ 130 h 382"/>
              <a:gd name="T58" fmla="*/ 181 w 546"/>
              <a:gd name="T59" fmla="*/ 34 h 382"/>
              <a:gd name="T60" fmla="*/ 181 w 546"/>
              <a:gd name="T61" fmla="*/ 34 h 382"/>
              <a:gd name="T62" fmla="*/ 181 w 546"/>
              <a:gd name="T63" fmla="*/ 34 h 382"/>
              <a:gd name="T64" fmla="*/ 173 w 546"/>
              <a:gd name="T65" fmla="*/ 34 h 382"/>
              <a:gd name="T66" fmla="*/ 173 w 546"/>
              <a:gd name="T67" fmla="*/ 34 h 382"/>
              <a:gd name="T68" fmla="*/ 25 w 546"/>
              <a:gd name="T69" fmla="*/ 69 h 382"/>
              <a:gd name="T70" fmla="*/ 86 w 546"/>
              <a:gd name="T71" fmla="*/ 164 h 382"/>
              <a:gd name="T72" fmla="*/ 181 w 546"/>
              <a:gd name="T73" fmla="*/ 13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6" h="382">
                <a:moveTo>
                  <a:pt x="398" y="381"/>
                </a:moveTo>
                <a:lnTo>
                  <a:pt x="398" y="381"/>
                </a:lnTo>
                <a:cubicBezTo>
                  <a:pt x="390" y="381"/>
                  <a:pt x="390" y="372"/>
                  <a:pt x="381" y="372"/>
                </a:cubicBezTo>
                <a:lnTo>
                  <a:pt x="381" y="364"/>
                </a:lnTo>
                <a:cubicBezTo>
                  <a:pt x="381" y="312"/>
                  <a:pt x="363" y="260"/>
                  <a:pt x="320" y="225"/>
                </a:cubicBezTo>
                <a:cubicBezTo>
                  <a:pt x="286" y="190"/>
                  <a:pt x="233" y="173"/>
                  <a:pt x="181" y="173"/>
                </a:cubicBezTo>
                <a:cubicBezTo>
                  <a:pt x="147" y="173"/>
                  <a:pt x="121" y="182"/>
                  <a:pt x="86" y="199"/>
                </a:cubicBezTo>
                <a:lnTo>
                  <a:pt x="77" y="199"/>
                </a:lnTo>
                <a:lnTo>
                  <a:pt x="69" y="190"/>
                </a:lnTo>
                <a:cubicBezTo>
                  <a:pt x="0" y="69"/>
                  <a:pt x="0" y="69"/>
                  <a:pt x="0" y="69"/>
                </a:cubicBezTo>
                <a:lnTo>
                  <a:pt x="0" y="60"/>
                </a:lnTo>
                <a:cubicBezTo>
                  <a:pt x="0" y="60"/>
                  <a:pt x="0" y="52"/>
                  <a:pt x="8" y="52"/>
                </a:cubicBezTo>
                <a:cubicBezTo>
                  <a:pt x="51" y="26"/>
                  <a:pt x="112" y="8"/>
                  <a:pt x="173" y="0"/>
                </a:cubicBezTo>
                <a:lnTo>
                  <a:pt x="173" y="0"/>
                </a:lnTo>
                <a:cubicBezTo>
                  <a:pt x="173" y="0"/>
                  <a:pt x="173" y="0"/>
                  <a:pt x="181" y="0"/>
                </a:cubicBezTo>
                <a:lnTo>
                  <a:pt x="181" y="0"/>
                </a:lnTo>
                <a:lnTo>
                  <a:pt x="181" y="0"/>
                </a:lnTo>
                <a:cubicBezTo>
                  <a:pt x="277" y="0"/>
                  <a:pt x="372" y="43"/>
                  <a:pt x="441" y="113"/>
                </a:cubicBezTo>
                <a:cubicBezTo>
                  <a:pt x="476" y="138"/>
                  <a:pt x="502" y="182"/>
                  <a:pt x="520" y="225"/>
                </a:cubicBezTo>
                <a:cubicBezTo>
                  <a:pt x="537" y="268"/>
                  <a:pt x="545" y="312"/>
                  <a:pt x="545" y="364"/>
                </a:cubicBezTo>
                <a:lnTo>
                  <a:pt x="545" y="372"/>
                </a:lnTo>
                <a:cubicBezTo>
                  <a:pt x="537" y="372"/>
                  <a:pt x="537" y="381"/>
                  <a:pt x="537" y="381"/>
                </a:cubicBezTo>
                <a:cubicBezTo>
                  <a:pt x="398" y="381"/>
                  <a:pt x="398" y="381"/>
                  <a:pt x="398" y="381"/>
                </a:cubicBezTo>
                <a:close/>
                <a:moveTo>
                  <a:pt x="181" y="138"/>
                </a:moveTo>
                <a:lnTo>
                  <a:pt x="181" y="138"/>
                </a:lnTo>
                <a:cubicBezTo>
                  <a:pt x="242" y="138"/>
                  <a:pt x="303" y="164"/>
                  <a:pt x="346" y="208"/>
                </a:cubicBezTo>
                <a:cubicBezTo>
                  <a:pt x="381" y="242"/>
                  <a:pt x="407" y="294"/>
                  <a:pt x="407" y="355"/>
                </a:cubicBezTo>
                <a:cubicBezTo>
                  <a:pt x="520" y="346"/>
                  <a:pt x="520" y="346"/>
                  <a:pt x="520" y="346"/>
                </a:cubicBezTo>
                <a:cubicBezTo>
                  <a:pt x="520" y="268"/>
                  <a:pt x="485" y="190"/>
                  <a:pt x="424" y="130"/>
                </a:cubicBezTo>
                <a:cubicBezTo>
                  <a:pt x="355" y="69"/>
                  <a:pt x="277" y="34"/>
                  <a:pt x="181" y="34"/>
                </a:cubicBezTo>
                <a:lnTo>
                  <a:pt x="181" y="34"/>
                </a:lnTo>
                <a:lnTo>
                  <a:pt x="181" y="34"/>
                </a:lnTo>
                <a:lnTo>
                  <a:pt x="173" y="34"/>
                </a:lnTo>
                <a:lnTo>
                  <a:pt x="173" y="34"/>
                </a:lnTo>
                <a:cubicBezTo>
                  <a:pt x="121" y="34"/>
                  <a:pt x="77" y="43"/>
                  <a:pt x="25" y="6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112" y="147"/>
                  <a:pt x="147" y="138"/>
                  <a:pt x="181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484">
            <a:extLst>
              <a:ext uri="{FF2B5EF4-FFF2-40B4-BE49-F238E27FC236}">
                <a16:creationId xmlns:a16="http://schemas.microsoft.com/office/drawing/2014/main" id="{55E0395F-5B71-DA4C-8264-9EEAAB7E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305" y="10237083"/>
            <a:ext cx="568144" cy="389452"/>
          </a:xfrm>
          <a:custGeom>
            <a:avLst/>
            <a:gdLst>
              <a:gd name="T0" fmla="*/ 181 w 546"/>
              <a:gd name="T1" fmla="*/ 373 h 374"/>
              <a:gd name="T2" fmla="*/ 181 w 546"/>
              <a:gd name="T3" fmla="*/ 373 h 374"/>
              <a:gd name="T4" fmla="*/ 138 w 546"/>
              <a:gd name="T5" fmla="*/ 373 h 374"/>
              <a:gd name="T6" fmla="*/ 8 w 546"/>
              <a:gd name="T7" fmla="*/ 330 h 374"/>
              <a:gd name="T8" fmla="*/ 0 w 546"/>
              <a:gd name="T9" fmla="*/ 321 h 374"/>
              <a:gd name="T10" fmla="*/ 0 w 546"/>
              <a:gd name="T11" fmla="*/ 312 h 374"/>
              <a:gd name="T12" fmla="*/ 69 w 546"/>
              <a:gd name="T13" fmla="*/ 191 h 374"/>
              <a:gd name="T14" fmla="*/ 77 w 546"/>
              <a:gd name="T15" fmla="*/ 182 h 374"/>
              <a:gd name="T16" fmla="*/ 86 w 546"/>
              <a:gd name="T17" fmla="*/ 182 h 374"/>
              <a:gd name="T18" fmla="*/ 181 w 546"/>
              <a:gd name="T19" fmla="*/ 208 h 374"/>
              <a:gd name="T20" fmla="*/ 381 w 546"/>
              <a:gd name="T21" fmla="*/ 18 h 374"/>
              <a:gd name="T22" fmla="*/ 398 w 546"/>
              <a:gd name="T23" fmla="*/ 0 h 374"/>
              <a:gd name="T24" fmla="*/ 537 w 546"/>
              <a:gd name="T25" fmla="*/ 0 h 374"/>
              <a:gd name="T26" fmla="*/ 545 w 546"/>
              <a:gd name="T27" fmla="*/ 18 h 374"/>
              <a:gd name="T28" fmla="*/ 545 w 546"/>
              <a:gd name="T29" fmla="*/ 27 h 374"/>
              <a:gd name="T30" fmla="*/ 545 w 546"/>
              <a:gd name="T31" fmla="*/ 27 h 374"/>
              <a:gd name="T32" fmla="*/ 545 w 546"/>
              <a:gd name="T33" fmla="*/ 27 h 374"/>
              <a:gd name="T34" fmla="*/ 545 w 546"/>
              <a:gd name="T35" fmla="*/ 27 h 374"/>
              <a:gd name="T36" fmla="*/ 545 w 546"/>
              <a:gd name="T37" fmla="*/ 27 h 374"/>
              <a:gd name="T38" fmla="*/ 502 w 546"/>
              <a:gd name="T39" fmla="*/ 191 h 374"/>
              <a:gd name="T40" fmla="*/ 407 w 546"/>
              <a:gd name="T41" fmla="*/ 304 h 374"/>
              <a:gd name="T42" fmla="*/ 277 w 546"/>
              <a:gd name="T43" fmla="*/ 364 h 374"/>
              <a:gd name="T44" fmla="*/ 181 w 546"/>
              <a:gd name="T45" fmla="*/ 373 h 374"/>
              <a:gd name="T46" fmla="*/ 34 w 546"/>
              <a:gd name="T47" fmla="*/ 312 h 374"/>
              <a:gd name="T48" fmla="*/ 34 w 546"/>
              <a:gd name="T49" fmla="*/ 312 h 374"/>
              <a:gd name="T50" fmla="*/ 277 w 546"/>
              <a:gd name="T51" fmla="*/ 339 h 374"/>
              <a:gd name="T52" fmla="*/ 476 w 546"/>
              <a:gd name="T53" fmla="*/ 182 h 374"/>
              <a:gd name="T54" fmla="*/ 520 w 546"/>
              <a:gd name="T55" fmla="*/ 27 h 374"/>
              <a:gd name="T56" fmla="*/ 520 w 546"/>
              <a:gd name="T57" fmla="*/ 27 h 374"/>
              <a:gd name="T58" fmla="*/ 520 w 546"/>
              <a:gd name="T59" fmla="*/ 27 h 374"/>
              <a:gd name="T60" fmla="*/ 520 w 546"/>
              <a:gd name="T61" fmla="*/ 27 h 374"/>
              <a:gd name="T62" fmla="*/ 407 w 546"/>
              <a:gd name="T63" fmla="*/ 27 h 374"/>
              <a:gd name="T64" fmla="*/ 181 w 546"/>
              <a:gd name="T65" fmla="*/ 235 h 374"/>
              <a:gd name="T66" fmla="*/ 86 w 546"/>
              <a:gd name="T67" fmla="*/ 217 h 374"/>
              <a:gd name="T68" fmla="*/ 34 w 546"/>
              <a:gd name="T69" fmla="*/ 312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6" h="374">
                <a:moveTo>
                  <a:pt x="181" y="373"/>
                </a:moveTo>
                <a:lnTo>
                  <a:pt x="181" y="373"/>
                </a:lnTo>
                <a:cubicBezTo>
                  <a:pt x="173" y="373"/>
                  <a:pt x="155" y="373"/>
                  <a:pt x="138" y="373"/>
                </a:cubicBezTo>
                <a:cubicBezTo>
                  <a:pt x="95" y="364"/>
                  <a:pt x="51" y="356"/>
                  <a:pt x="8" y="330"/>
                </a:cubicBezTo>
                <a:cubicBezTo>
                  <a:pt x="0" y="330"/>
                  <a:pt x="0" y="321"/>
                  <a:pt x="0" y="321"/>
                </a:cubicBezTo>
                <a:cubicBezTo>
                  <a:pt x="0" y="312"/>
                  <a:pt x="0" y="312"/>
                  <a:pt x="0" y="312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69" y="182"/>
                  <a:pt x="77" y="182"/>
                  <a:pt x="77" y="182"/>
                </a:cubicBezTo>
                <a:lnTo>
                  <a:pt x="86" y="182"/>
                </a:lnTo>
                <a:cubicBezTo>
                  <a:pt x="121" y="200"/>
                  <a:pt x="147" y="208"/>
                  <a:pt x="181" y="208"/>
                </a:cubicBezTo>
                <a:cubicBezTo>
                  <a:pt x="294" y="208"/>
                  <a:pt x="381" y="122"/>
                  <a:pt x="381" y="18"/>
                </a:cubicBezTo>
                <a:cubicBezTo>
                  <a:pt x="381" y="9"/>
                  <a:pt x="390" y="0"/>
                  <a:pt x="398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45" y="0"/>
                  <a:pt x="545" y="9"/>
                  <a:pt x="545" y="18"/>
                </a:cubicBezTo>
                <a:cubicBezTo>
                  <a:pt x="545" y="18"/>
                  <a:pt x="545" y="18"/>
                  <a:pt x="545" y="27"/>
                </a:cubicBezTo>
                <a:lnTo>
                  <a:pt x="545" y="27"/>
                </a:lnTo>
                <a:lnTo>
                  <a:pt x="545" y="27"/>
                </a:lnTo>
                <a:lnTo>
                  <a:pt x="545" y="27"/>
                </a:lnTo>
                <a:lnTo>
                  <a:pt x="545" y="27"/>
                </a:lnTo>
                <a:cubicBezTo>
                  <a:pt x="545" y="87"/>
                  <a:pt x="528" y="148"/>
                  <a:pt x="502" y="191"/>
                </a:cubicBezTo>
                <a:cubicBezTo>
                  <a:pt x="476" y="235"/>
                  <a:pt x="441" y="269"/>
                  <a:pt x="407" y="304"/>
                </a:cubicBezTo>
                <a:cubicBezTo>
                  <a:pt x="363" y="330"/>
                  <a:pt x="329" y="347"/>
                  <a:pt x="277" y="364"/>
                </a:cubicBezTo>
                <a:cubicBezTo>
                  <a:pt x="251" y="373"/>
                  <a:pt x="216" y="373"/>
                  <a:pt x="181" y="373"/>
                </a:cubicBezTo>
                <a:close/>
                <a:moveTo>
                  <a:pt x="34" y="312"/>
                </a:moveTo>
                <a:lnTo>
                  <a:pt x="34" y="312"/>
                </a:lnTo>
                <a:cubicBezTo>
                  <a:pt x="104" y="347"/>
                  <a:pt x="190" y="356"/>
                  <a:pt x="277" y="339"/>
                </a:cubicBezTo>
                <a:cubicBezTo>
                  <a:pt x="363" y="312"/>
                  <a:pt x="433" y="260"/>
                  <a:pt x="476" y="182"/>
                </a:cubicBezTo>
                <a:cubicBezTo>
                  <a:pt x="502" y="131"/>
                  <a:pt x="520" y="78"/>
                  <a:pt x="520" y="27"/>
                </a:cubicBezTo>
                <a:lnTo>
                  <a:pt x="520" y="27"/>
                </a:lnTo>
                <a:lnTo>
                  <a:pt x="520" y="27"/>
                </a:lnTo>
                <a:lnTo>
                  <a:pt x="520" y="27"/>
                </a:lnTo>
                <a:cubicBezTo>
                  <a:pt x="407" y="27"/>
                  <a:pt x="407" y="27"/>
                  <a:pt x="407" y="27"/>
                </a:cubicBezTo>
                <a:cubicBezTo>
                  <a:pt x="398" y="148"/>
                  <a:pt x="303" y="235"/>
                  <a:pt x="181" y="235"/>
                </a:cubicBezTo>
                <a:cubicBezTo>
                  <a:pt x="147" y="235"/>
                  <a:pt x="121" y="226"/>
                  <a:pt x="86" y="217"/>
                </a:cubicBezTo>
                <a:lnTo>
                  <a:pt x="34" y="3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485">
            <a:extLst>
              <a:ext uri="{FF2B5EF4-FFF2-40B4-BE49-F238E27FC236}">
                <a16:creationId xmlns:a16="http://schemas.microsoft.com/office/drawing/2014/main" id="{41965DDE-5237-044B-8FA4-6E2D6EA8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476" y="9911773"/>
            <a:ext cx="224510" cy="187855"/>
          </a:xfrm>
          <a:custGeom>
            <a:avLst/>
            <a:gdLst>
              <a:gd name="T0" fmla="*/ 208 w 218"/>
              <a:gd name="T1" fmla="*/ 182 h 183"/>
              <a:gd name="T2" fmla="*/ 208 w 218"/>
              <a:gd name="T3" fmla="*/ 182 h 183"/>
              <a:gd name="T4" fmla="*/ 18 w 218"/>
              <a:gd name="T5" fmla="*/ 182 h 183"/>
              <a:gd name="T6" fmla="*/ 9 w 218"/>
              <a:gd name="T7" fmla="*/ 174 h 183"/>
              <a:gd name="T8" fmla="*/ 9 w 218"/>
              <a:gd name="T9" fmla="*/ 156 h 183"/>
              <a:gd name="T10" fmla="*/ 96 w 218"/>
              <a:gd name="T11" fmla="*/ 9 h 183"/>
              <a:gd name="T12" fmla="*/ 113 w 218"/>
              <a:gd name="T13" fmla="*/ 0 h 183"/>
              <a:gd name="T14" fmla="*/ 122 w 218"/>
              <a:gd name="T15" fmla="*/ 9 h 183"/>
              <a:gd name="T16" fmla="*/ 217 w 218"/>
              <a:gd name="T17" fmla="*/ 156 h 183"/>
              <a:gd name="T18" fmla="*/ 217 w 218"/>
              <a:gd name="T19" fmla="*/ 174 h 183"/>
              <a:gd name="T20" fmla="*/ 208 w 218"/>
              <a:gd name="T21" fmla="*/ 182 h 183"/>
              <a:gd name="T22" fmla="*/ 44 w 218"/>
              <a:gd name="T23" fmla="*/ 148 h 183"/>
              <a:gd name="T24" fmla="*/ 44 w 218"/>
              <a:gd name="T25" fmla="*/ 148 h 183"/>
              <a:gd name="T26" fmla="*/ 182 w 218"/>
              <a:gd name="T27" fmla="*/ 148 h 183"/>
              <a:gd name="T28" fmla="*/ 113 w 218"/>
              <a:gd name="T29" fmla="*/ 44 h 183"/>
              <a:gd name="T30" fmla="*/ 44 w 218"/>
              <a:gd name="T31" fmla="*/ 14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183">
                <a:moveTo>
                  <a:pt x="208" y="182"/>
                </a:moveTo>
                <a:lnTo>
                  <a:pt x="208" y="182"/>
                </a:lnTo>
                <a:cubicBezTo>
                  <a:pt x="18" y="182"/>
                  <a:pt x="18" y="182"/>
                  <a:pt x="18" y="182"/>
                </a:cubicBezTo>
                <a:cubicBezTo>
                  <a:pt x="9" y="182"/>
                  <a:pt x="9" y="174"/>
                  <a:pt x="9" y="174"/>
                </a:cubicBezTo>
                <a:cubicBezTo>
                  <a:pt x="0" y="165"/>
                  <a:pt x="0" y="165"/>
                  <a:pt x="9" y="156"/>
                </a:cubicBezTo>
                <a:cubicBezTo>
                  <a:pt x="96" y="9"/>
                  <a:pt x="96" y="9"/>
                  <a:pt x="96" y="9"/>
                </a:cubicBezTo>
                <a:cubicBezTo>
                  <a:pt x="104" y="0"/>
                  <a:pt x="104" y="0"/>
                  <a:pt x="113" y="0"/>
                </a:cubicBezTo>
                <a:cubicBezTo>
                  <a:pt x="113" y="0"/>
                  <a:pt x="122" y="0"/>
                  <a:pt x="122" y="9"/>
                </a:cubicBezTo>
                <a:cubicBezTo>
                  <a:pt x="217" y="156"/>
                  <a:pt x="217" y="156"/>
                  <a:pt x="217" y="156"/>
                </a:cubicBezTo>
                <a:cubicBezTo>
                  <a:pt x="217" y="165"/>
                  <a:pt x="217" y="165"/>
                  <a:pt x="217" y="174"/>
                </a:cubicBezTo>
                <a:lnTo>
                  <a:pt x="208" y="182"/>
                </a:lnTo>
                <a:close/>
                <a:moveTo>
                  <a:pt x="44" y="148"/>
                </a:moveTo>
                <a:lnTo>
                  <a:pt x="44" y="148"/>
                </a:lnTo>
                <a:cubicBezTo>
                  <a:pt x="182" y="148"/>
                  <a:pt x="182" y="148"/>
                  <a:pt x="182" y="148"/>
                </a:cubicBezTo>
                <a:cubicBezTo>
                  <a:pt x="113" y="44"/>
                  <a:pt x="113" y="44"/>
                  <a:pt x="113" y="44"/>
                </a:cubicBezTo>
                <a:lnTo>
                  <a:pt x="44" y="1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486">
            <a:extLst>
              <a:ext uri="{FF2B5EF4-FFF2-40B4-BE49-F238E27FC236}">
                <a16:creationId xmlns:a16="http://schemas.microsoft.com/office/drawing/2014/main" id="{4F408D03-CB62-AB4F-98FB-15D17A26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423" y="10122536"/>
            <a:ext cx="412362" cy="187855"/>
          </a:xfrm>
          <a:custGeom>
            <a:avLst/>
            <a:gdLst>
              <a:gd name="T0" fmla="*/ 381 w 399"/>
              <a:gd name="T1" fmla="*/ 182 h 183"/>
              <a:gd name="T2" fmla="*/ 381 w 399"/>
              <a:gd name="T3" fmla="*/ 182 h 183"/>
              <a:gd name="T4" fmla="*/ 8 w 399"/>
              <a:gd name="T5" fmla="*/ 182 h 183"/>
              <a:gd name="T6" fmla="*/ 0 w 399"/>
              <a:gd name="T7" fmla="*/ 173 h 183"/>
              <a:gd name="T8" fmla="*/ 0 w 399"/>
              <a:gd name="T9" fmla="*/ 156 h 183"/>
              <a:gd name="T10" fmla="*/ 95 w 399"/>
              <a:gd name="T11" fmla="*/ 8 h 183"/>
              <a:gd name="T12" fmla="*/ 104 w 399"/>
              <a:gd name="T13" fmla="*/ 0 h 183"/>
              <a:gd name="T14" fmla="*/ 294 w 399"/>
              <a:gd name="T15" fmla="*/ 0 h 183"/>
              <a:gd name="T16" fmla="*/ 303 w 399"/>
              <a:gd name="T17" fmla="*/ 8 h 183"/>
              <a:gd name="T18" fmla="*/ 398 w 399"/>
              <a:gd name="T19" fmla="*/ 156 h 183"/>
              <a:gd name="T20" fmla="*/ 398 w 399"/>
              <a:gd name="T21" fmla="*/ 173 h 183"/>
              <a:gd name="T22" fmla="*/ 381 w 399"/>
              <a:gd name="T23" fmla="*/ 182 h 183"/>
              <a:gd name="T24" fmla="*/ 34 w 399"/>
              <a:gd name="T25" fmla="*/ 156 h 183"/>
              <a:gd name="T26" fmla="*/ 34 w 399"/>
              <a:gd name="T27" fmla="*/ 156 h 183"/>
              <a:gd name="T28" fmla="*/ 355 w 399"/>
              <a:gd name="T29" fmla="*/ 156 h 183"/>
              <a:gd name="T30" fmla="*/ 286 w 399"/>
              <a:gd name="T31" fmla="*/ 26 h 183"/>
              <a:gd name="T32" fmla="*/ 112 w 399"/>
              <a:gd name="T33" fmla="*/ 26 h 183"/>
              <a:gd name="T34" fmla="*/ 34 w 399"/>
              <a:gd name="T35" fmla="*/ 15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183">
                <a:moveTo>
                  <a:pt x="381" y="182"/>
                </a:moveTo>
                <a:lnTo>
                  <a:pt x="381" y="182"/>
                </a:lnTo>
                <a:cubicBezTo>
                  <a:pt x="8" y="182"/>
                  <a:pt x="8" y="182"/>
                  <a:pt x="8" y="182"/>
                </a:cubicBezTo>
                <a:cubicBezTo>
                  <a:pt x="8" y="182"/>
                  <a:pt x="0" y="182"/>
                  <a:pt x="0" y="173"/>
                </a:cubicBezTo>
                <a:cubicBezTo>
                  <a:pt x="0" y="173"/>
                  <a:pt x="0" y="164"/>
                  <a:pt x="0" y="156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8"/>
                  <a:pt x="95" y="0"/>
                  <a:pt x="104" y="0"/>
                </a:cubicBezTo>
                <a:cubicBezTo>
                  <a:pt x="294" y="0"/>
                  <a:pt x="294" y="0"/>
                  <a:pt x="294" y="0"/>
                </a:cubicBezTo>
                <a:lnTo>
                  <a:pt x="303" y="8"/>
                </a:lnTo>
                <a:cubicBezTo>
                  <a:pt x="398" y="156"/>
                  <a:pt x="398" y="156"/>
                  <a:pt x="398" y="156"/>
                </a:cubicBezTo>
                <a:cubicBezTo>
                  <a:pt x="398" y="164"/>
                  <a:pt x="398" y="173"/>
                  <a:pt x="398" y="173"/>
                </a:cubicBezTo>
                <a:cubicBezTo>
                  <a:pt x="390" y="182"/>
                  <a:pt x="390" y="182"/>
                  <a:pt x="381" y="182"/>
                </a:cubicBezTo>
                <a:close/>
                <a:moveTo>
                  <a:pt x="34" y="156"/>
                </a:moveTo>
                <a:lnTo>
                  <a:pt x="34" y="156"/>
                </a:lnTo>
                <a:cubicBezTo>
                  <a:pt x="355" y="156"/>
                  <a:pt x="355" y="156"/>
                  <a:pt x="355" y="156"/>
                </a:cubicBezTo>
                <a:cubicBezTo>
                  <a:pt x="286" y="26"/>
                  <a:pt x="286" y="26"/>
                  <a:pt x="286" y="26"/>
                </a:cubicBezTo>
                <a:cubicBezTo>
                  <a:pt x="112" y="26"/>
                  <a:pt x="112" y="26"/>
                  <a:pt x="112" y="26"/>
                </a:cubicBezTo>
                <a:lnTo>
                  <a:pt x="34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487">
            <a:extLst>
              <a:ext uri="{FF2B5EF4-FFF2-40B4-BE49-F238E27FC236}">
                <a16:creationId xmlns:a16="http://schemas.microsoft.com/office/drawing/2014/main" id="{852FBE42-9FE3-9D42-8F0B-81ABA24C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24" y="10337882"/>
            <a:ext cx="613962" cy="178689"/>
          </a:xfrm>
          <a:custGeom>
            <a:avLst/>
            <a:gdLst>
              <a:gd name="T0" fmla="*/ 572 w 591"/>
              <a:gd name="T1" fmla="*/ 173 h 174"/>
              <a:gd name="T2" fmla="*/ 572 w 591"/>
              <a:gd name="T3" fmla="*/ 173 h 174"/>
              <a:gd name="T4" fmla="*/ 572 w 591"/>
              <a:gd name="T5" fmla="*/ 173 h 174"/>
              <a:gd name="T6" fmla="*/ 18 w 591"/>
              <a:gd name="T7" fmla="*/ 173 h 174"/>
              <a:gd name="T8" fmla="*/ 0 w 591"/>
              <a:gd name="T9" fmla="*/ 164 h 174"/>
              <a:gd name="T10" fmla="*/ 9 w 591"/>
              <a:gd name="T11" fmla="*/ 156 h 174"/>
              <a:gd name="T12" fmla="*/ 96 w 591"/>
              <a:gd name="T13" fmla="*/ 0 h 174"/>
              <a:gd name="T14" fmla="*/ 113 w 591"/>
              <a:gd name="T15" fmla="*/ 0 h 174"/>
              <a:gd name="T16" fmla="*/ 477 w 591"/>
              <a:gd name="T17" fmla="*/ 0 h 174"/>
              <a:gd name="T18" fmla="*/ 486 w 591"/>
              <a:gd name="T19" fmla="*/ 0 h 174"/>
              <a:gd name="T20" fmla="*/ 581 w 591"/>
              <a:gd name="T21" fmla="*/ 156 h 174"/>
              <a:gd name="T22" fmla="*/ 581 w 591"/>
              <a:gd name="T23" fmla="*/ 164 h 174"/>
              <a:gd name="T24" fmla="*/ 572 w 591"/>
              <a:gd name="T25" fmla="*/ 173 h 174"/>
              <a:gd name="T26" fmla="*/ 43 w 591"/>
              <a:gd name="T27" fmla="*/ 147 h 174"/>
              <a:gd name="T28" fmla="*/ 43 w 591"/>
              <a:gd name="T29" fmla="*/ 147 h 174"/>
              <a:gd name="T30" fmla="*/ 546 w 591"/>
              <a:gd name="T31" fmla="*/ 147 h 174"/>
              <a:gd name="T32" fmla="*/ 468 w 591"/>
              <a:gd name="T33" fmla="*/ 26 h 174"/>
              <a:gd name="T34" fmla="*/ 113 w 591"/>
              <a:gd name="T35" fmla="*/ 26 h 174"/>
              <a:gd name="T36" fmla="*/ 43 w 591"/>
              <a:gd name="T37" fmla="*/ 14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1" h="174">
                <a:moveTo>
                  <a:pt x="572" y="173"/>
                </a:moveTo>
                <a:lnTo>
                  <a:pt x="572" y="173"/>
                </a:lnTo>
                <a:lnTo>
                  <a:pt x="572" y="173"/>
                </a:lnTo>
                <a:cubicBezTo>
                  <a:pt x="18" y="173"/>
                  <a:pt x="18" y="173"/>
                  <a:pt x="18" y="173"/>
                </a:cubicBezTo>
                <a:cubicBezTo>
                  <a:pt x="9" y="173"/>
                  <a:pt x="9" y="173"/>
                  <a:pt x="0" y="164"/>
                </a:cubicBezTo>
                <a:cubicBezTo>
                  <a:pt x="0" y="164"/>
                  <a:pt x="0" y="156"/>
                  <a:pt x="9" y="156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104" y="0"/>
                  <a:pt x="113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81" y="156"/>
                  <a:pt x="581" y="156"/>
                  <a:pt x="581" y="156"/>
                </a:cubicBezTo>
                <a:cubicBezTo>
                  <a:pt x="590" y="156"/>
                  <a:pt x="590" y="164"/>
                  <a:pt x="581" y="164"/>
                </a:cubicBezTo>
                <a:cubicBezTo>
                  <a:pt x="581" y="173"/>
                  <a:pt x="572" y="173"/>
                  <a:pt x="572" y="173"/>
                </a:cubicBezTo>
                <a:close/>
                <a:moveTo>
                  <a:pt x="43" y="147"/>
                </a:moveTo>
                <a:lnTo>
                  <a:pt x="43" y="147"/>
                </a:lnTo>
                <a:cubicBezTo>
                  <a:pt x="546" y="147"/>
                  <a:pt x="546" y="147"/>
                  <a:pt x="546" y="147"/>
                </a:cubicBezTo>
                <a:cubicBezTo>
                  <a:pt x="468" y="26"/>
                  <a:pt x="468" y="26"/>
                  <a:pt x="468" y="26"/>
                </a:cubicBezTo>
                <a:cubicBezTo>
                  <a:pt x="113" y="26"/>
                  <a:pt x="113" y="26"/>
                  <a:pt x="113" y="26"/>
                </a:cubicBezTo>
                <a:lnTo>
                  <a:pt x="43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488">
            <a:extLst>
              <a:ext uri="{FF2B5EF4-FFF2-40B4-BE49-F238E27FC236}">
                <a16:creationId xmlns:a16="http://schemas.microsoft.com/office/drawing/2014/main" id="{642AA643-98C0-034F-A522-4A5A8A01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278" y="6319638"/>
            <a:ext cx="623126" cy="623126"/>
          </a:xfrm>
          <a:custGeom>
            <a:avLst/>
            <a:gdLst>
              <a:gd name="T0" fmla="*/ 17 w 599"/>
              <a:gd name="T1" fmla="*/ 597 h 598"/>
              <a:gd name="T2" fmla="*/ 17 w 599"/>
              <a:gd name="T3" fmla="*/ 597 h 598"/>
              <a:gd name="T4" fmla="*/ 0 w 599"/>
              <a:gd name="T5" fmla="*/ 580 h 598"/>
              <a:gd name="T6" fmla="*/ 8 w 599"/>
              <a:gd name="T7" fmla="*/ 562 h 598"/>
              <a:gd name="T8" fmla="*/ 95 w 599"/>
              <a:gd name="T9" fmla="*/ 477 h 598"/>
              <a:gd name="T10" fmla="*/ 104 w 599"/>
              <a:gd name="T11" fmla="*/ 468 h 598"/>
              <a:gd name="T12" fmla="*/ 199 w 599"/>
              <a:gd name="T13" fmla="*/ 425 h 598"/>
              <a:gd name="T14" fmla="*/ 216 w 599"/>
              <a:gd name="T15" fmla="*/ 425 h 598"/>
              <a:gd name="T16" fmla="*/ 295 w 599"/>
              <a:gd name="T17" fmla="*/ 468 h 598"/>
              <a:gd name="T18" fmla="*/ 381 w 599"/>
              <a:gd name="T19" fmla="*/ 381 h 598"/>
              <a:gd name="T20" fmla="*/ 381 w 599"/>
              <a:gd name="T21" fmla="*/ 381 h 598"/>
              <a:gd name="T22" fmla="*/ 477 w 599"/>
              <a:gd name="T23" fmla="*/ 330 h 598"/>
              <a:gd name="T24" fmla="*/ 555 w 599"/>
              <a:gd name="T25" fmla="*/ 286 h 598"/>
              <a:gd name="T26" fmla="*/ 555 w 599"/>
              <a:gd name="T27" fmla="*/ 26 h 598"/>
              <a:gd name="T28" fmla="*/ 572 w 599"/>
              <a:gd name="T29" fmla="*/ 0 h 598"/>
              <a:gd name="T30" fmla="*/ 598 w 599"/>
              <a:gd name="T31" fmla="*/ 26 h 598"/>
              <a:gd name="T32" fmla="*/ 598 w 599"/>
              <a:gd name="T33" fmla="*/ 303 h 598"/>
              <a:gd name="T34" fmla="*/ 598 w 599"/>
              <a:gd name="T35" fmla="*/ 303 h 598"/>
              <a:gd name="T36" fmla="*/ 598 w 599"/>
              <a:gd name="T37" fmla="*/ 580 h 598"/>
              <a:gd name="T38" fmla="*/ 572 w 599"/>
              <a:gd name="T39" fmla="*/ 597 h 598"/>
              <a:gd name="T40" fmla="*/ 17 w 599"/>
              <a:gd name="T41" fmla="*/ 597 h 598"/>
              <a:gd name="T42" fmla="*/ 121 w 599"/>
              <a:gd name="T43" fmla="*/ 502 h 598"/>
              <a:gd name="T44" fmla="*/ 121 w 599"/>
              <a:gd name="T45" fmla="*/ 502 h 598"/>
              <a:gd name="T46" fmla="*/ 61 w 599"/>
              <a:gd name="T47" fmla="*/ 562 h 598"/>
              <a:gd name="T48" fmla="*/ 555 w 599"/>
              <a:gd name="T49" fmla="*/ 562 h 598"/>
              <a:gd name="T50" fmla="*/ 555 w 599"/>
              <a:gd name="T51" fmla="*/ 330 h 598"/>
              <a:gd name="T52" fmla="*/ 494 w 599"/>
              <a:gd name="T53" fmla="*/ 364 h 598"/>
              <a:gd name="T54" fmla="*/ 494 w 599"/>
              <a:gd name="T55" fmla="*/ 364 h 598"/>
              <a:gd name="T56" fmla="*/ 407 w 599"/>
              <a:gd name="T57" fmla="*/ 407 h 598"/>
              <a:gd name="T58" fmla="*/ 312 w 599"/>
              <a:gd name="T59" fmla="*/ 502 h 598"/>
              <a:gd name="T60" fmla="*/ 286 w 599"/>
              <a:gd name="T61" fmla="*/ 502 h 598"/>
              <a:gd name="T62" fmla="*/ 208 w 599"/>
              <a:gd name="T63" fmla="*/ 468 h 598"/>
              <a:gd name="T64" fmla="*/ 121 w 599"/>
              <a:gd name="T65" fmla="*/ 502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9" h="598">
                <a:moveTo>
                  <a:pt x="17" y="597"/>
                </a:moveTo>
                <a:lnTo>
                  <a:pt x="17" y="597"/>
                </a:lnTo>
                <a:cubicBezTo>
                  <a:pt x="17" y="597"/>
                  <a:pt x="8" y="588"/>
                  <a:pt x="0" y="580"/>
                </a:cubicBezTo>
                <a:cubicBezTo>
                  <a:pt x="0" y="580"/>
                  <a:pt x="0" y="571"/>
                  <a:pt x="8" y="562"/>
                </a:cubicBezTo>
                <a:cubicBezTo>
                  <a:pt x="95" y="477"/>
                  <a:pt x="95" y="477"/>
                  <a:pt x="95" y="477"/>
                </a:cubicBezTo>
                <a:cubicBezTo>
                  <a:pt x="95" y="477"/>
                  <a:pt x="104" y="477"/>
                  <a:pt x="104" y="468"/>
                </a:cubicBezTo>
                <a:cubicBezTo>
                  <a:pt x="199" y="425"/>
                  <a:pt x="199" y="425"/>
                  <a:pt x="199" y="425"/>
                </a:cubicBezTo>
                <a:cubicBezTo>
                  <a:pt x="199" y="425"/>
                  <a:pt x="208" y="425"/>
                  <a:pt x="216" y="425"/>
                </a:cubicBezTo>
                <a:cubicBezTo>
                  <a:pt x="295" y="468"/>
                  <a:pt x="295" y="468"/>
                  <a:pt x="295" y="468"/>
                </a:cubicBezTo>
                <a:cubicBezTo>
                  <a:pt x="381" y="381"/>
                  <a:pt x="381" y="381"/>
                  <a:pt x="381" y="381"/>
                </a:cubicBezTo>
                <a:lnTo>
                  <a:pt x="381" y="381"/>
                </a:lnTo>
                <a:cubicBezTo>
                  <a:pt x="477" y="330"/>
                  <a:pt x="477" y="330"/>
                  <a:pt x="477" y="330"/>
                </a:cubicBezTo>
                <a:cubicBezTo>
                  <a:pt x="555" y="286"/>
                  <a:pt x="555" y="286"/>
                  <a:pt x="555" y="286"/>
                </a:cubicBezTo>
                <a:cubicBezTo>
                  <a:pt x="555" y="26"/>
                  <a:pt x="555" y="26"/>
                  <a:pt x="555" y="26"/>
                </a:cubicBezTo>
                <a:cubicBezTo>
                  <a:pt x="555" y="9"/>
                  <a:pt x="563" y="0"/>
                  <a:pt x="572" y="0"/>
                </a:cubicBezTo>
                <a:cubicBezTo>
                  <a:pt x="589" y="0"/>
                  <a:pt x="598" y="9"/>
                  <a:pt x="598" y="26"/>
                </a:cubicBezTo>
                <a:cubicBezTo>
                  <a:pt x="598" y="303"/>
                  <a:pt x="598" y="303"/>
                  <a:pt x="598" y="303"/>
                </a:cubicBezTo>
                <a:lnTo>
                  <a:pt x="598" y="303"/>
                </a:lnTo>
                <a:cubicBezTo>
                  <a:pt x="598" y="580"/>
                  <a:pt x="598" y="580"/>
                  <a:pt x="598" y="580"/>
                </a:cubicBezTo>
                <a:cubicBezTo>
                  <a:pt x="598" y="588"/>
                  <a:pt x="589" y="597"/>
                  <a:pt x="572" y="597"/>
                </a:cubicBezTo>
                <a:lnTo>
                  <a:pt x="17" y="597"/>
                </a:lnTo>
                <a:close/>
                <a:moveTo>
                  <a:pt x="121" y="502"/>
                </a:moveTo>
                <a:lnTo>
                  <a:pt x="121" y="502"/>
                </a:lnTo>
                <a:cubicBezTo>
                  <a:pt x="61" y="562"/>
                  <a:pt x="61" y="562"/>
                  <a:pt x="61" y="562"/>
                </a:cubicBezTo>
                <a:cubicBezTo>
                  <a:pt x="555" y="562"/>
                  <a:pt x="555" y="562"/>
                  <a:pt x="555" y="562"/>
                </a:cubicBezTo>
                <a:cubicBezTo>
                  <a:pt x="555" y="330"/>
                  <a:pt x="555" y="330"/>
                  <a:pt x="555" y="330"/>
                </a:cubicBezTo>
                <a:cubicBezTo>
                  <a:pt x="494" y="364"/>
                  <a:pt x="494" y="364"/>
                  <a:pt x="494" y="364"/>
                </a:cubicBezTo>
                <a:lnTo>
                  <a:pt x="494" y="364"/>
                </a:lnTo>
                <a:cubicBezTo>
                  <a:pt x="407" y="407"/>
                  <a:pt x="407" y="407"/>
                  <a:pt x="407" y="407"/>
                </a:cubicBezTo>
                <a:cubicBezTo>
                  <a:pt x="312" y="502"/>
                  <a:pt x="312" y="502"/>
                  <a:pt x="312" y="502"/>
                </a:cubicBezTo>
                <a:cubicBezTo>
                  <a:pt x="303" y="502"/>
                  <a:pt x="295" y="510"/>
                  <a:pt x="286" y="502"/>
                </a:cubicBezTo>
                <a:cubicBezTo>
                  <a:pt x="208" y="468"/>
                  <a:pt x="208" y="468"/>
                  <a:pt x="208" y="468"/>
                </a:cubicBezTo>
                <a:lnTo>
                  <a:pt x="121" y="5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489">
            <a:extLst>
              <a:ext uri="{FF2B5EF4-FFF2-40B4-BE49-F238E27FC236}">
                <a16:creationId xmlns:a16="http://schemas.microsoft.com/office/drawing/2014/main" id="{85F78206-7DB8-0B4D-9375-0E6074FB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331" y="6447928"/>
            <a:ext cx="531489" cy="394035"/>
          </a:xfrm>
          <a:custGeom>
            <a:avLst/>
            <a:gdLst>
              <a:gd name="T0" fmla="*/ 25 w 512"/>
              <a:gd name="T1" fmla="*/ 380 h 381"/>
              <a:gd name="T2" fmla="*/ 25 w 512"/>
              <a:gd name="T3" fmla="*/ 380 h 381"/>
              <a:gd name="T4" fmla="*/ 8 w 512"/>
              <a:gd name="T5" fmla="*/ 380 h 381"/>
              <a:gd name="T6" fmla="*/ 8 w 512"/>
              <a:gd name="T7" fmla="*/ 355 h 381"/>
              <a:gd name="T8" fmla="*/ 104 w 512"/>
              <a:gd name="T9" fmla="*/ 216 h 381"/>
              <a:gd name="T10" fmla="*/ 104 w 512"/>
              <a:gd name="T11" fmla="*/ 216 h 381"/>
              <a:gd name="T12" fmla="*/ 199 w 512"/>
              <a:gd name="T13" fmla="*/ 104 h 381"/>
              <a:gd name="T14" fmla="*/ 208 w 512"/>
              <a:gd name="T15" fmla="*/ 95 h 381"/>
              <a:gd name="T16" fmla="*/ 329 w 512"/>
              <a:gd name="T17" fmla="*/ 69 h 381"/>
              <a:gd name="T18" fmla="*/ 381 w 512"/>
              <a:gd name="T19" fmla="*/ 8 h 381"/>
              <a:gd name="T20" fmla="*/ 398 w 512"/>
              <a:gd name="T21" fmla="*/ 0 h 381"/>
              <a:gd name="T22" fmla="*/ 485 w 512"/>
              <a:gd name="T23" fmla="*/ 0 h 381"/>
              <a:gd name="T24" fmla="*/ 511 w 512"/>
              <a:gd name="T25" fmla="*/ 17 h 381"/>
              <a:gd name="T26" fmla="*/ 485 w 512"/>
              <a:gd name="T27" fmla="*/ 43 h 381"/>
              <a:gd name="T28" fmla="*/ 407 w 512"/>
              <a:gd name="T29" fmla="*/ 43 h 381"/>
              <a:gd name="T30" fmla="*/ 346 w 512"/>
              <a:gd name="T31" fmla="*/ 95 h 381"/>
              <a:gd name="T32" fmla="*/ 338 w 512"/>
              <a:gd name="T33" fmla="*/ 104 h 381"/>
              <a:gd name="T34" fmla="*/ 225 w 512"/>
              <a:gd name="T35" fmla="*/ 129 h 381"/>
              <a:gd name="T36" fmla="*/ 129 w 512"/>
              <a:gd name="T37" fmla="*/ 233 h 381"/>
              <a:gd name="T38" fmla="*/ 95 w 512"/>
              <a:gd name="T39" fmla="*/ 294 h 381"/>
              <a:gd name="T40" fmla="*/ 138 w 512"/>
              <a:gd name="T41" fmla="*/ 259 h 381"/>
              <a:gd name="T42" fmla="*/ 199 w 512"/>
              <a:gd name="T43" fmla="*/ 190 h 381"/>
              <a:gd name="T44" fmla="*/ 208 w 512"/>
              <a:gd name="T45" fmla="*/ 181 h 381"/>
              <a:gd name="T46" fmla="*/ 338 w 512"/>
              <a:gd name="T47" fmla="*/ 164 h 381"/>
              <a:gd name="T48" fmla="*/ 346 w 512"/>
              <a:gd name="T49" fmla="*/ 164 h 381"/>
              <a:gd name="T50" fmla="*/ 390 w 512"/>
              <a:gd name="T51" fmla="*/ 164 h 381"/>
              <a:gd name="T52" fmla="*/ 476 w 512"/>
              <a:gd name="T53" fmla="*/ 77 h 381"/>
              <a:gd name="T54" fmla="*/ 502 w 512"/>
              <a:gd name="T55" fmla="*/ 69 h 381"/>
              <a:gd name="T56" fmla="*/ 502 w 512"/>
              <a:gd name="T57" fmla="*/ 95 h 381"/>
              <a:gd name="T58" fmla="*/ 416 w 512"/>
              <a:gd name="T59" fmla="*/ 190 h 381"/>
              <a:gd name="T60" fmla="*/ 398 w 512"/>
              <a:gd name="T61" fmla="*/ 199 h 381"/>
              <a:gd name="T62" fmla="*/ 346 w 512"/>
              <a:gd name="T63" fmla="*/ 199 h 381"/>
              <a:gd name="T64" fmla="*/ 225 w 512"/>
              <a:gd name="T65" fmla="*/ 216 h 381"/>
              <a:gd name="T66" fmla="*/ 164 w 512"/>
              <a:gd name="T67" fmla="*/ 285 h 381"/>
              <a:gd name="T68" fmla="*/ 164 w 512"/>
              <a:gd name="T69" fmla="*/ 285 h 381"/>
              <a:gd name="T70" fmla="*/ 34 w 512"/>
              <a:gd name="T71" fmla="*/ 380 h 381"/>
              <a:gd name="T72" fmla="*/ 25 w 512"/>
              <a:gd name="T73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381">
                <a:moveTo>
                  <a:pt x="25" y="380"/>
                </a:moveTo>
                <a:lnTo>
                  <a:pt x="25" y="380"/>
                </a:lnTo>
                <a:cubicBezTo>
                  <a:pt x="17" y="380"/>
                  <a:pt x="17" y="380"/>
                  <a:pt x="8" y="380"/>
                </a:cubicBezTo>
                <a:cubicBezTo>
                  <a:pt x="8" y="371"/>
                  <a:pt x="0" y="363"/>
                  <a:pt x="8" y="355"/>
                </a:cubicBezTo>
                <a:cubicBezTo>
                  <a:pt x="104" y="216"/>
                  <a:pt x="104" y="216"/>
                  <a:pt x="104" y="216"/>
                </a:cubicBezTo>
                <a:lnTo>
                  <a:pt x="104" y="216"/>
                </a:lnTo>
                <a:cubicBezTo>
                  <a:pt x="199" y="104"/>
                  <a:pt x="199" y="104"/>
                  <a:pt x="199" y="104"/>
                </a:cubicBezTo>
                <a:cubicBezTo>
                  <a:pt x="199" y="95"/>
                  <a:pt x="208" y="95"/>
                  <a:pt x="208" y="95"/>
                </a:cubicBezTo>
                <a:cubicBezTo>
                  <a:pt x="329" y="69"/>
                  <a:pt x="329" y="69"/>
                  <a:pt x="329" y="69"/>
                </a:cubicBezTo>
                <a:cubicBezTo>
                  <a:pt x="381" y="8"/>
                  <a:pt x="381" y="8"/>
                  <a:pt x="381" y="8"/>
                </a:cubicBezTo>
                <a:cubicBezTo>
                  <a:pt x="390" y="8"/>
                  <a:pt x="390" y="0"/>
                  <a:pt x="398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02" y="0"/>
                  <a:pt x="511" y="8"/>
                  <a:pt x="511" y="17"/>
                </a:cubicBezTo>
                <a:cubicBezTo>
                  <a:pt x="511" y="34"/>
                  <a:pt x="502" y="43"/>
                  <a:pt x="485" y="43"/>
                </a:cubicBezTo>
                <a:cubicBezTo>
                  <a:pt x="407" y="43"/>
                  <a:pt x="407" y="43"/>
                  <a:pt x="407" y="43"/>
                </a:cubicBezTo>
                <a:cubicBezTo>
                  <a:pt x="346" y="95"/>
                  <a:pt x="346" y="95"/>
                  <a:pt x="346" y="95"/>
                </a:cubicBezTo>
                <a:cubicBezTo>
                  <a:pt x="346" y="104"/>
                  <a:pt x="338" y="104"/>
                  <a:pt x="338" y="104"/>
                </a:cubicBezTo>
                <a:cubicBezTo>
                  <a:pt x="225" y="129"/>
                  <a:pt x="225" y="129"/>
                  <a:pt x="225" y="129"/>
                </a:cubicBezTo>
                <a:cubicBezTo>
                  <a:pt x="129" y="233"/>
                  <a:pt x="129" y="233"/>
                  <a:pt x="129" y="233"/>
                </a:cubicBezTo>
                <a:cubicBezTo>
                  <a:pt x="95" y="294"/>
                  <a:pt x="95" y="294"/>
                  <a:pt x="95" y="294"/>
                </a:cubicBezTo>
                <a:cubicBezTo>
                  <a:pt x="138" y="259"/>
                  <a:pt x="138" y="259"/>
                  <a:pt x="138" y="259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181"/>
                  <a:pt x="208" y="181"/>
                  <a:pt x="208" y="181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64"/>
                  <a:pt x="338" y="164"/>
                  <a:pt x="346" y="164"/>
                </a:cubicBezTo>
                <a:cubicBezTo>
                  <a:pt x="390" y="164"/>
                  <a:pt x="390" y="164"/>
                  <a:pt x="390" y="164"/>
                </a:cubicBezTo>
                <a:cubicBezTo>
                  <a:pt x="476" y="77"/>
                  <a:pt x="476" y="77"/>
                  <a:pt x="476" y="77"/>
                </a:cubicBezTo>
                <a:cubicBezTo>
                  <a:pt x="485" y="69"/>
                  <a:pt x="494" y="69"/>
                  <a:pt x="502" y="69"/>
                </a:cubicBezTo>
                <a:cubicBezTo>
                  <a:pt x="511" y="77"/>
                  <a:pt x="511" y="95"/>
                  <a:pt x="502" y="95"/>
                </a:cubicBezTo>
                <a:cubicBezTo>
                  <a:pt x="416" y="190"/>
                  <a:pt x="416" y="190"/>
                  <a:pt x="416" y="190"/>
                </a:cubicBezTo>
                <a:cubicBezTo>
                  <a:pt x="407" y="190"/>
                  <a:pt x="407" y="199"/>
                  <a:pt x="398" y="199"/>
                </a:cubicBezTo>
                <a:cubicBezTo>
                  <a:pt x="346" y="199"/>
                  <a:pt x="346" y="199"/>
                  <a:pt x="346" y="199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164" y="285"/>
                  <a:pt x="164" y="285"/>
                  <a:pt x="164" y="285"/>
                </a:cubicBezTo>
                <a:lnTo>
                  <a:pt x="164" y="285"/>
                </a:lnTo>
                <a:cubicBezTo>
                  <a:pt x="34" y="380"/>
                  <a:pt x="34" y="380"/>
                  <a:pt x="34" y="380"/>
                </a:cubicBezTo>
                <a:lnTo>
                  <a:pt x="25" y="3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490">
            <a:extLst>
              <a:ext uri="{FF2B5EF4-FFF2-40B4-BE49-F238E27FC236}">
                <a16:creationId xmlns:a16="http://schemas.microsoft.com/office/drawing/2014/main" id="{2C72DF53-632F-C94F-9A4A-1991C2D4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18" y="4005827"/>
            <a:ext cx="719342" cy="137454"/>
          </a:xfrm>
          <a:custGeom>
            <a:avLst/>
            <a:gdLst>
              <a:gd name="T0" fmla="*/ 623 w 693"/>
              <a:gd name="T1" fmla="*/ 130 h 131"/>
              <a:gd name="T2" fmla="*/ 623 w 693"/>
              <a:gd name="T3" fmla="*/ 130 h 131"/>
              <a:gd name="T4" fmla="*/ 536 w 693"/>
              <a:gd name="T5" fmla="*/ 130 h 131"/>
              <a:gd name="T6" fmla="*/ 520 w 693"/>
              <a:gd name="T7" fmla="*/ 104 h 131"/>
              <a:gd name="T8" fmla="*/ 536 w 693"/>
              <a:gd name="T9" fmla="*/ 86 h 131"/>
              <a:gd name="T10" fmla="*/ 623 w 693"/>
              <a:gd name="T11" fmla="*/ 86 h 131"/>
              <a:gd name="T12" fmla="*/ 649 w 693"/>
              <a:gd name="T13" fmla="*/ 60 h 131"/>
              <a:gd name="T14" fmla="*/ 623 w 693"/>
              <a:gd name="T15" fmla="*/ 34 h 131"/>
              <a:gd name="T16" fmla="*/ 69 w 693"/>
              <a:gd name="T17" fmla="*/ 34 h 131"/>
              <a:gd name="T18" fmla="*/ 43 w 693"/>
              <a:gd name="T19" fmla="*/ 60 h 131"/>
              <a:gd name="T20" fmla="*/ 69 w 693"/>
              <a:gd name="T21" fmla="*/ 86 h 131"/>
              <a:gd name="T22" fmla="*/ 156 w 693"/>
              <a:gd name="T23" fmla="*/ 86 h 131"/>
              <a:gd name="T24" fmla="*/ 173 w 693"/>
              <a:gd name="T25" fmla="*/ 104 h 131"/>
              <a:gd name="T26" fmla="*/ 156 w 693"/>
              <a:gd name="T27" fmla="*/ 130 h 131"/>
              <a:gd name="T28" fmla="*/ 69 w 693"/>
              <a:gd name="T29" fmla="*/ 130 h 131"/>
              <a:gd name="T30" fmla="*/ 0 w 693"/>
              <a:gd name="T31" fmla="*/ 60 h 131"/>
              <a:gd name="T32" fmla="*/ 69 w 693"/>
              <a:gd name="T33" fmla="*/ 0 h 131"/>
              <a:gd name="T34" fmla="*/ 623 w 693"/>
              <a:gd name="T35" fmla="*/ 0 h 131"/>
              <a:gd name="T36" fmla="*/ 692 w 693"/>
              <a:gd name="T37" fmla="*/ 60 h 131"/>
              <a:gd name="T38" fmla="*/ 623 w 693"/>
              <a:gd name="T3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3" h="131">
                <a:moveTo>
                  <a:pt x="623" y="130"/>
                </a:moveTo>
                <a:lnTo>
                  <a:pt x="623" y="130"/>
                </a:lnTo>
                <a:cubicBezTo>
                  <a:pt x="536" y="130"/>
                  <a:pt x="536" y="130"/>
                  <a:pt x="536" y="130"/>
                </a:cubicBezTo>
                <a:cubicBezTo>
                  <a:pt x="528" y="130"/>
                  <a:pt x="520" y="121"/>
                  <a:pt x="520" y="104"/>
                </a:cubicBezTo>
                <a:cubicBezTo>
                  <a:pt x="520" y="95"/>
                  <a:pt x="528" y="86"/>
                  <a:pt x="536" y="86"/>
                </a:cubicBezTo>
                <a:cubicBezTo>
                  <a:pt x="623" y="86"/>
                  <a:pt x="623" y="86"/>
                  <a:pt x="623" y="86"/>
                </a:cubicBezTo>
                <a:cubicBezTo>
                  <a:pt x="640" y="86"/>
                  <a:pt x="649" y="78"/>
                  <a:pt x="649" y="60"/>
                </a:cubicBezTo>
                <a:cubicBezTo>
                  <a:pt x="649" y="43"/>
                  <a:pt x="640" y="34"/>
                  <a:pt x="623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52" y="34"/>
                  <a:pt x="43" y="43"/>
                  <a:pt x="43" y="60"/>
                </a:cubicBezTo>
                <a:cubicBezTo>
                  <a:pt x="43" y="78"/>
                  <a:pt x="52" y="86"/>
                  <a:pt x="69" y="86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65" y="86"/>
                  <a:pt x="173" y="95"/>
                  <a:pt x="173" y="104"/>
                </a:cubicBezTo>
                <a:cubicBezTo>
                  <a:pt x="173" y="121"/>
                  <a:pt x="165" y="130"/>
                  <a:pt x="156" y="130"/>
                </a:cubicBezTo>
                <a:cubicBezTo>
                  <a:pt x="69" y="130"/>
                  <a:pt x="69" y="130"/>
                  <a:pt x="69" y="130"/>
                </a:cubicBezTo>
                <a:cubicBezTo>
                  <a:pt x="35" y="130"/>
                  <a:pt x="0" y="95"/>
                  <a:pt x="0" y="60"/>
                </a:cubicBezTo>
                <a:cubicBezTo>
                  <a:pt x="0" y="26"/>
                  <a:pt x="35" y="0"/>
                  <a:pt x="69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58" y="0"/>
                  <a:pt x="692" y="26"/>
                  <a:pt x="692" y="60"/>
                </a:cubicBezTo>
                <a:cubicBezTo>
                  <a:pt x="692" y="95"/>
                  <a:pt x="658" y="130"/>
                  <a:pt x="623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491">
            <a:extLst>
              <a:ext uri="{FF2B5EF4-FFF2-40B4-BE49-F238E27FC236}">
                <a16:creationId xmlns:a16="http://schemas.microsoft.com/office/drawing/2014/main" id="{F0592D46-75ED-D54D-A547-5BB74D85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753" y="4060809"/>
            <a:ext cx="430690" cy="490252"/>
          </a:xfrm>
          <a:custGeom>
            <a:avLst/>
            <a:gdLst>
              <a:gd name="T0" fmla="*/ 381 w 416"/>
              <a:gd name="T1" fmla="*/ 469 h 470"/>
              <a:gd name="T2" fmla="*/ 381 w 416"/>
              <a:gd name="T3" fmla="*/ 469 h 470"/>
              <a:gd name="T4" fmla="*/ 34 w 416"/>
              <a:gd name="T5" fmla="*/ 469 h 470"/>
              <a:gd name="T6" fmla="*/ 0 w 416"/>
              <a:gd name="T7" fmla="*/ 443 h 470"/>
              <a:gd name="T8" fmla="*/ 0 w 416"/>
              <a:gd name="T9" fmla="*/ 18 h 470"/>
              <a:gd name="T10" fmla="*/ 17 w 416"/>
              <a:gd name="T11" fmla="*/ 0 h 470"/>
              <a:gd name="T12" fmla="*/ 43 w 416"/>
              <a:gd name="T13" fmla="*/ 18 h 470"/>
              <a:gd name="T14" fmla="*/ 43 w 416"/>
              <a:gd name="T15" fmla="*/ 434 h 470"/>
              <a:gd name="T16" fmla="*/ 373 w 416"/>
              <a:gd name="T17" fmla="*/ 434 h 470"/>
              <a:gd name="T18" fmla="*/ 373 w 416"/>
              <a:gd name="T19" fmla="*/ 18 h 470"/>
              <a:gd name="T20" fmla="*/ 397 w 416"/>
              <a:gd name="T21" fmla="*/ 0 h 470"/>
              <a:gd name="T22" fmla="*/ 415 w 416"/>
              <a:gd name="T23" fmla="*/ 18 h 470"/>
              <a:gd name="T24" fmla="*/ 415 w 416"/>
              <a:gd name="T25" fmla="*/ 443 h 470"/>
              <a:gd name="T26" fmla="*/ 381 w 416"/>
              <a:gd name="T27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6" h="470">
                <a:moveTo>
                  <a:pt x="381" y="469"/>
                </a:moveTo>
                <a:lnTo>
                  <a:pt x="381" y="469"/>
                </a:lnTo>
                <a:cubicBezTo>
                  <a:pt x="34" y="469"/>
                  <a:pt x="34" y="469"/>
                  <a:pt x="34" y="469"/>
                </a:cubicBezTo>
                <a:cubicBezTo>
                  <a:pt x="17" y="469"/>
                  <a:pt x="0" y="460"/>
                  <a:pt x="0" y="4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18"/>
                </a:cubicBezTo>
                <a:cubicBezTo>
                  <a:pt x="43" y="434"/>
                  <a:pt x="43" y="434"/>
                  <a:pt x="43" y="434"/>
                </a:cubicBezTo>
                <a:cubicBezTo>
                  <a:pt x="373" y="434"/>
                  <a:pt x="373" y="434"/>
                  <a:pt x="373" y="434"/>
                </a:cubicBezTo>
                <a:cubicBezTo>
                  <a:pt x="373" y="18"/>
                  <a:pt x="373" y="18"/>
                  <a:pt x="373" y="18"/>
                </a:cubicBezTo>
                <a:cubicBezTo>
                  <a:pt x="373" y="9"/>
                  <a:pt x="381" y="0"/>
                  <a:pt x="397" y="0"/>
                </a:cubicBezTo>
                <a:cubicBezTo>
                  <a:pt x="406" y="0"/>
                  <a:pt x="415" y="9"/>
                  <a:pt x="415" y="18"/>
                </a:cubicBezTo>
                <a:cubicBezTo>
                  <a:pt x="415" y="443"/>
                  <a:pt x="415" y="443"/>
                  <a:pt x="415" y="443"/>
                </a:cubicBezTo>
                <a:cubicBezTo>
                  <a:pt x="415" y="460"/>
                  <a:pt x="397" y="469"/>
                  <a:pt x="381" y="4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492">
            <a:extLst>
              <a:ext uri="{FF2B5EF4-FFF2-40B4-BE49-F238E27FC236}">
                <a16:creationId xmlns:a16="http://schemas.microsoft.com/office/drawing/2014/main" id="{5589C681-C030-BE44-A706-18B53113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207" y="4060809"/>
            <a:ext cx="164945" cy="174109"/>
          </a:xfrm>
          <a:custGeom>
            <a:avLst/>
            <a:gdLst>
              <a:gd name="T0" fmla="*/ 78 w 157"/>
              <a:gd name="T1" fmla="*/ 35 h 166"/>
              <a:gd name="T2" fmla="*/ 78 w 157"/>
              <a:gd name="T3" fmla="*/ 35 h 166"/>
              <a:gd name="T4" fmla="*/ 121 w 157"/>
              <a:gd name="T5" fmla="*/ 79 h 166"/>
              <a:gd name="T6" fmla="*/ 78 w 157"/>
              <a:gd name="T7" fmla="*/ 131 h 166"/>
              <a:gd name="T8" fmla="*/ 34 w 157"/>
              <a:gd name="T9" fmla="*/ 79 h 166"/>
              <a:gd name="T10" fmla="*/ 78 w 157"/>
              <a:gd name="T11" fmla="*/ 35 h 166"/>
              <a:gd name="T12" fmla="*/ 78 w 157"/>
              <a:gd name="T13" fmla="*/ 0 h 166"/>
              <a:gd name="T14" fmla="*/ 78 w 157"/>
              <a:gd name="T15" fmla="*/ 0 h 166"/>
              <a:gd name="T16" fmla="*/ 0 w 157"/>
              <a:gd name="T17" fmla="*/ 79 h 166"/>
              <a:gd name="T18" fmla="*/ 78 w 157"/>
              <a:gd name="T19" fmla="*/ 165 h 166"/>
              <a:gd name="T20" fmla="*/ 156 w 157"/>
              <a:gd name="T21" fmla="*/ 79 h 166"/>
              <a:gd name="T22" fmla="*/ 78 w 157"/>
              <a:gd name="T23" fmla="*/ 0 h 166"/>
              <a:gd name="T24" fmla="*/ 78 w 157"/>
              <a:gd name="T25" fmla="*/ 3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166">
                <a:moveTo>
                  <a:pt x="78" y="35"/>
                </a:moveTo>
                <a:lnTo>
                  <a:pt x="78" y="35"/>
                </a:lnTo>
                <a:cubicBezTo>
                  <a:pt x="104" y="35"/>
                  <a:pt x="121" y="53"/>
                  <a:pt x="121" y="79"/>
                </a:cubicBezTo>
                <a:cubicBezTo>
                  <a:pt x="121" y="104"/>
                  <a:pt x="104" y="131"/>
                  <a:pt x="78" y="131"/>
                </a:cubicBezTo>
                <a:cubicBezTo>
                  <a:pt x="52" y="131"/>
                  <a:pt x="34" y="104"/>
                  <a:pt x="34" y="79"/>
                </a:cubicBezTo>
                <a:cubicBezTo>
                  <a:pt x="34" y="53"/>
                  <a:pt x="52" y="35"/>
                  <a:pt x="78" y="35"/>
                </a:cubicBezTo>
                <a:lnTo>
                  <a:pt x="78" y="0"/>
                </a:lnTo>
                <a:lnTo>
                  <a:pt x="78" y="0"/>
                </a:lnTo>
                <a:cubicBezTo>
                  <a:pt x="34" y="0"/>
                  <a:pt x="0" y="35"/>
                  <a:pt x="0" y="79"/>
                </a:cubicBezTo>
                <a:cubicBezTo>
                  <a:pt x="0" y="122"/>
                  <a:pt x="34" y="165"/>
                  <a:pt x="78" y="165"/>
                </a:cubicBezTo>
                <a:cubicBezTo>
                  <a:pt x="121" y="165"/>
                  <a:pt x="156" y="122"/>
                  <a:pt x="156" y="79"/>
                </a:cubicBezTo>
                <a:cubicBezTo>
                  <a:pt x="156" y="35"/>
                  <a:pt x="121" y="0"/>
                  <a:pt x="78" y="0"/>
                </a:cubicBezTo>
                <a:lnTo>
                  <a:pt x="78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493">
            <a:extLst>
              <a:ext uri="{FF2B5EF4-FFF2-40B4-BE49-F238E27FC236}">
                <a16:creationId xmlns:a16="http://schemas.microsoft.com/office/drawing/2014/main" id="{CA5F913A-D7B6-C046-8E4B-15C03EDD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062" y="4060809"/>
            <a:ext cx="288655" cy="416943"/>
          </a:xfrm>
          <a:custGeom>
            <a:avLst/>
            <a:gdLst>
              <a:gd name="T0" fmla="*/ 217 w 278"/>
              <a:gd name="T1" fmla="*/ 399 h 400"/>
              <a:gd name="T2" fmla="*/ 217 w 278"/>
              <a:gd name="T3" fmla="*/ 399 h 400"/>
              <a:gd name="T4" fmla="*/ 61 w 278"/>
              <a:gd name="T5" fmla="*/ 399 h 400"/>
              <a:gd name="T6" fmla="*/ 43 w 278"/>
              <a:gd name="T7" fmla="*/ 382 h 400"/>
              <a:gd name="T8" fmla="*/ 17 w 278"/>
              <a:gd name="T9" fmla="*/ 365 h 400"/>
              <a:gd name="T10" fmla="*/ 0 w 278"/>
              <a:gd name="T11" fmla="*/ 347 h 400"/>
              <a:gd name="T12" fmla="*/ 0 w 278"/>
              <a:gd name="T13" fmla="*/ 18 h 400"/>
              <a:gd name="T14" fmla="*/ 17 w 278"/>
              <a:gd name="T15" fmla="*/ 0 h 400"/>
              <a:gd name="T16" fmla="*/ 43 w 278"/>
              <a:gd name="T17" fmla="*/ 18 h 400"/>
              <a:gd name="T18" fmla="*/ 43 w 278"/>
              <a:gd name="T19" fmla="*/ 330 h 400"/>
              <a:gd name="T20" fmla="*/ 69 w 278"/>
              <a:gd name="T21" fmla="*/ 365 h 400"/>
              <a:gd name="T22" fmla="*/ 208 w 278"/>
              <a:gd name="T23" fmla="*/ 365 h 400"/>
              <a:gd name="T24" fmla="*/ 234 w 278"/>
              <a:gd name="T25" fmla="*/ 330 h 400"/>
              <a:gd name="T26" fmla="*/ 234 w 278"/>
              <a:gd name="T27" fmla="*/ 18 h 400"/>
              <a:gd name="T28" fmla="*/ 260 w 278"/>
              <a:gd name="T29" fmla="*/ 0 h 400"/>
              <a:gd name="T30" fmla="*/ 277 w 278"/>
              <a:gd name="T31" fmla="*/ 18 h 400"/>
              <a:gd name="T32" fmla="*/ 277 w 278"/>
              <a:gd name="T33" fmla="*/ 347 h 400"/>
              <a:gd name="T34" fmla="*/ 260 w 278"/>
              <a:gd name="T35" fmla="*/ 365 h 400"/>
              <a:gd name="T36" fmla="*/ 234 w 278"/>
              <a:gd name="T37" fmla="*/ 382 h 400"/>
              <a:gd name="T38" fmla="*/ 217 w 278"/>
              <a:gd name="T39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" h="400">
                <a:moveTo>
                  <a:pt x="217" y="399"/>
                </a:moveTo>
                <a:lnTo>
                  <a:pt x="217" y="399"/>
                </a:lnTo>
                <a:cubicBezTo>
                  <a:pt x="61" y="399"/>
                  <a:pt x="61" y="399"/>
                  <a:pt x="61" y="399"/>
                </a:cubicBezTo>
                <a:cubicBezTo>
                  <a:pt x="43" y="399"/>
                  <a:pt x="43" y="391"/>
                  <a:pt x="43" y="382"/>
                </a:cubicBezTo>
                <a:cubicBezTo>
                  <a:pt x="43" y="373"/>
                  <a:pt x="35" y="365"/>
                  <a:pt x="17" y="365"/>
                </a:cubicBezTo>
                <a:cubicBezTo>
                  <a:pt x="9" y="365"/>
                  <a:pt x="0" y="356"/>
                  <a:pt x="0" y="34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330"/>
                  <a:pt x="43" y="330"/>
                  <a:pt x="43" y="330"/>
                </a:cubicBezTo>
                <a:cubicBezTo>
                  <a:pt x="52" y="330"/>
                  <a:pt x="69" y="347"/>
                  <a:pt x="69" y="365"/>
                </a:cubicBezTo>
                <a:cubicBezTo>
                  <a:pt x="208" y="365"/>
                  <a:pt x="208" y="365"/>
                  <a:pt x="208" y="365"/>
                </a:cubicBezTo>
                <a:cubicBezTo>
                  <a:pt x="208" y="347"/>
                  <a:pt x="225" y="330"/>
                  <a:pt x="234" y="330"/>
                </a:cubicBezTo>
                <a:cubicBezTo>
                  <a:pt x="234" y="18"/>
                  <a:pt x="234" y="18"/>
                  <a:pt x="234" y="18"/>
                </a:cubicBezTo>
                <a:cubicBezTo>
                  <a:pt x="234" y="9"/>
                  <a:pt x="243" y="0"/>
                  <a:pt x="260" y="0"/>
                </a:cubicBezTo>
                <a:cubicBezTo>
                  <a:pt x="269" y="0"/>
                  <a:pt x="277" y="9"/>
                  <a:pt x="277" y="18"/>
                </a:cubicBezTo>
                <a:cubicBezTo>
                  <a:pt x="277" y="347"/>
                  <a:pt x="277" y="347"/>
                  <a:pt x="277" y="347"/>
                </a:cubicBezTo>
                <a:cubicBezTo>
                  <a:pt x="277" y="356"/>
                  <a:pt x="269" y="365"/>
                  <a:pt x="260" y="365"/>
                </a:cubicBezTo>
                <a:cubicBezTo>
                  <a:pt x="243" y="365"/>
                  <a:pt x="234" y="373"/>
                  <a:pt x="234" y="382"/>
                </a:cubicBezTo>
                <a:cubicBezTo>
                  <a:pt x="234" y="391"/>
                  <a:pt x="234" y="399"/>
                  <a:pt x="217" y="3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494">
            <a:extLst>
              <a:ext uri="{FF2B5EF4-FFF2-40B4-BE49-F238E27FC236}">
                <a16:creationId xmlns:a16="http://schemas.microsoft.com/office/drawing/2014/main" id="{CA611C30-0740-234C-9EFE-57EF0F3A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7909" y="9884282"/>
            <a:ext cx="568144" cy="558980"/>
          </a:xfrm>
          <a:custGeom>
            <a:avLst/>
            <a:gdLst>
              <a:gd name="T0" fmla="*/ 139 w 548"/>
              <a:gd name="T1" fmla="*/ 538 h 539"/>
              <a:gd name="T2" fmla="*/ 139 w 548"/>
              <a:gd name="T3" fmla="*/ 538 h 539"/>
              <a:gd name="T4" fmla="*/ 130 w 548"/>
              <a:gd name="T5" fmla="*/ 538 h 539"/>
              <a:gd name="T6" fmla="*/ 9 w 548"/>
              <a:gd name="T7" fmla="*/ 416 h 539"/>
              <a:gd name="T8" fmla="*/ 9 w 548"/>
              <a:gd name="T9" fmla="*/ 390 h 539"/>
              <a:gd name="T10" fmla="*/ 139 w 548"/>
              <a:gd name="T11" fmla="*/ 243 h 539"/>
              <a:gd name="T12" fmla="*/ 494 w 548"/>
              <a:gd name="T13" fmla="*/ 9 h 539"/>
              <a:gd name="T14" fmla="*/ 520 w 548"/>
              <a:gd name="T15" fmla="*/ 0 h 539"/>
              <a:gd name="T16" fmla="*/ 538 w 548"/>
              <a:gd name="T17" fmla="*/ 0 h 539"/>
              <a:gd name="T18" fmla="*/ 547 w 548"/>
              <a:gd name="T19" fmla="*/ 18 h 539"/>
              <a:gd name="T20" fmla="*/ 547 w 548"/>
              <a:gd name="T21" fmla="*/ 26 h 539"/>
              <a:gd name="T22" fmla="*/ 286 w 548"/>
              <a:gd name="T23" fmla="*/ 425 h 539"/>
              <a:gd name="T24" fmla="*/ 286 w 548"/>
              <a:gd name="T25" fmla="*/ 425 h 539"/>
              <a:gd name="T26" fmla="*/ 157 w 548"/>
              <a:gd name="T27" fmla="*/ 538 h 539"/>
              <a:gd name="T28" fmla="*/ 139 w 548"/>
              <a:gd name="T29" fmla="*/ 538 h 539"/>
              <a:gd name="T30" fmla="*/ 44 w 548"/>
              <a:gd name="T31" fmla="*/ 399 h 539"/>
              <a:gd name="T32" fmla="*/ 44 w 548"/>
              <a:gd name="T33" fmla="*/ 399 h 539"/>
              <a:gd name="T34" fmla="*/ 139 w 548"/>
              <a:gd name="T35" fmla="*/ 494 h 539"/>
              <a:gd name="T36" fmla="*/ 269 w 548"/>
              <a:gd name="T37" fmla="*/ 399 h 539"/>
              <a:gd name="T38" fmla="*/ 503 w 548"/>
              <a:gd name="T39" fmla="*/ 44 h 539"/>
              <a:gd name="T40" fmla="*/ 165 w 548"/>
              <a:gd name="T41" fmla="*/ 261 h 539"/>
              <a:gd name="T42" fmla="*/ 44 w 548"/>
              <a:gd name="T43" fmla="*/ 399 h 539"/>
              <a:gd name="T44" fmla="*/ 278 w 548"/>
              <a:gd name="T45" fmla="*/ 408 h 539"/>
              <a:gd name="T46" fmla="*/ 278 w 548"/>
              <a:gd name="T47" fmla="*/ 40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8" h="539">
                <a:moveTo>
                  <a:pt x="139" y="538"/>
                </a:moveTo>
                <a:lnTo>
                  <a:pt x="139" y="538"/>
                </a:lnTo>
                <a:lnTo>
                  <a:pt x="130" y="538"/>
                </a:lnTo>
                <a:cubicBezTo>
                  <a:pt x="9" y="416"/>
                  <a:pt x="9" y="416"/>
                  <a:pt x="9" y="416"/>
                </a:cubicBezTo>
                <a:cubicBezTo>
                  <a:pt x="0" y="408"/>
                  <a:pt x="0" y="399"/>
                  <a:pt x="9" y="390"/>
                </a:cubicBezTo>
                <a:cubicBezTo>
                  <a:pt x="139" y="243"/>
                  <a:pt x="139" y="243"/>
                  <a:pt x="139" y="243"/>
                </a:cubicBezTo>
                <a:cubicBezTo>
                  <a:pt x="226" y="130"/>
                  <a:pt x="347" y="53"/>
                  <a:pt x="494" y="9"/>
                </a:cubicBezTo>
                <a:cubicBezTo>
                  <a:pt x="520" y="0"/>
                  <a:pt x="520" y="0"/>
                  <a:pt x="520" y="0"/>
                </a:cubicBezTo>
                <a:cubicBezTo>
                  <a:pt x="529" y="0"/>
                  <a:pt x="538" y="0"/>
                  <a:pt x="538" y="0"/>
                </a:cubicBezTo>
                <a:cubicBezTo>
                  <a:pt x="547" y="9"/>
                  <a:pt x="547" y="18"/>
                  <a:pt x="547" y="18"/>
                </a:cubicBezTo>
                <a:cubicBezTo>
                  <a:pt x="547" y="26"/>
                  <a:pt x="547" y="26"/>
                  <a:pt x="547" y="26"/>
                </a:cubicBezTo>
                <a:cubicBezTo>
                  <a:pt x="494" y="191"/>
                  <a:pt x="408" y="321"/>
                  <a:pt x="286" y="425"/>
                </a:cubicBezTo>
                <a:lnTo>
                  <a:pt x="286" y="425"/>
                </a:lnTo>
                <a:cubicBezTo>
                  <a:pt x="157" y="538"/>
                  <a:pt x="157" y="538"/>
                  <a:pt x="157" y="538"/>
                </a:cubicBezTo>
                <a:cubicBezTo>
                  <a:pt x="148" y="538"/>
                  <a:pt x="148" y="538"/>
                  <a:pt x="139" y="538"/>
                </a:cubicBezTo>
                <a:close/>
                <a:moveTo>
                  <a:pt x="44" y="399"/>
                </a:moveTo>
                <a:lnTo>
                  <a:pt x="44" y="399"/>
                </a:lnTo>
                <a:cubicBezTo>
                  <a:pt x="139" y="494"/>
                  <a:pt x="139" y="494"/>
                  <a:pt x="139" y="494"/>
                </a:cubicBezTo>
                <a:cubicBezTo>
                  <a:pt x="269" y="399"/>
                  <a:pt x="269" y="399"/>
                  <a:pt x="269" y="399"/>
                </a:cubicBezTo>
                <a:cubicBezTo>
                  <a:pt x="373" y="304"/>
                  <a:pt x="460" y="182"/>
                  <a:pt x="503" y="44"/>
                </a:cubicBezTo>
                <a:cubicBezTo>
                  <a:pt x="365" y="87"/>
                  <a:pt x="252" y="165"/>
                  <a:pt x="165" y="261"/>
                </a:cubicBezTo>
                <a:lnTo>
                  <a:pt x="44" y="399"/>
                </a:lnTo>
                <a:close/>
                <a:moveTo>
                  <a:pt x="278" y="408"/>
                </a:moveTo>
                <a:lnTo>
                  <a:pt x="278" y="4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495">
            <a:extLst>
              <a:ext uri="{FF2B5EF4-FFF2-40B4-BE49-F238E27FC236}">
                <a16:creationId xmlns:a16="http://schemas.microsoft.com/office/drawing/2014/main" id="{E6FF51C1-AA49-6D4A-B358-6976FCFEB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7036" y="10319555"/>
            <a:ext cx="164945" cy="279489"/>
          </a:xfrm>
          <a:custGeom>
            <a:avLst/>
            <a:gdLst>
              <a:gd name="T0" fmla="*/ 17 w 157"/>
              <a:gd name="T1" fmla="*/ 269 h 270"/>
              <a:gd name="T2" fmla="*/ 17 w 157"/>
              <a:gd name="T3" fmla="*/ 269 h 270"/>
              <a:gd name="T4" fmla="*/ 9 w 157"/>
              <a:gd name="T5" fmla="*/ 269 h 270"/>
              <a:gd name="T6" fmla="*/ 0 w 157"/>
              <a:gd name="T7" fmla="*/ 252 h 270"/>
              <a:gd name="T8" fmla="*/ 17 w 157"/>
              <a:gd name="T9" fmla="*/ 96 h 270"/>
              <a:gd name="T10" fmla="*/ 35 w 157"/>
              <a:gd name="T11" fmla="*/ 87 h 270"/>
              <a:gd name="T12" fmla="*/ 52 w 157"/>
              <a:gd name="T13" fmla="*/ 104 h 270"/>
              <a:gd name="T14" fmla="*/ 44 w 157"/>
              <a:gd name="T15" fmla="*/ 200 h 270"/>
              <a:gd name="T16" fmla="*/ 69 w 157"/>
              <a:gd name="T17" fmla="*/ 182 h 270"/>
              <a:gd name="T18" fmla="*/ 121 w 157"/>
              <a:gd name="T19" fmla="*/ 9 h 270"/>
              <a:gd name="T20" fmla="*/ 148 w 157"/>
              <a:gd name="T21" fmla="*/ 0 h 270"/>
              <a:gd name="T22" fmla="*/ 156 w 157"/>
              <a:gd name="T23" fmla="*/ 18 h 270"/>
              <a:gd name="T24" fmla="*/ 95 w 157"/>
              <a:gd name="T25" fmla="*/ 200 h 270"/>
              <a:gd name="T26" fmla="*/ 95 w 157"/>
              <a:gd name="T27" fmla="*/ 200 h 270"/>
              <a:gd name="T28" fmla="*/ 35 w 157"/>
              <a:gd name="T29" fmla="*/ 269 h 270"/>
              <a:gd name="T30" fmla="*/ 17 w 157"/>
              <a:gd name="T3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270">
                <a:moveTo>
                  <a:pt x="17" y="269"/>
                </a:moveTo>
                <a:lnTo>
                  <a:pt x="17" y="269"/>
                </a:lnTo>
                <a:lnTo>
                  <a:pt x="9" y="269"/>
                </a:lnTo>
                <a:cubicBezTo>
                  <a:pt x="0" y="269"/>
                  <a:pt x="0" y="261"/>
                  <a:pt x="0" y="252"/>
                </a:cubicBezTo>
                <a:cubicBezTo>
                  <a:pt x="17" y="96"/>
                  <a:pt x="17" y="96"/>
                  <a:pt x="17" y="96"/>
                </a:cubicBezTo>
                <a:cubicBezTo>
                  <a:pt x="17" y="87"/>
                  <a:pt x="26" y="78"/>
                  <a:pt x="35" y="87"/>
                </a:cubicBezTo>
                <a:cubicBezTo>
                  <a:pt x="52" y="87"/>
                  <a:pt x="52" y="96"/>
                  <a:pt x="52" y="104"/>
                </a:cubicBezTo>
                <a:cubicBezTo>
                  <a:pt x="44" y="200"/>
                  <a:pt x="44" y="200"/>
                  <a:pt x="44" y="200"/>
                </a:cubicBezTo>
                <a:cubicBezTo>
                  <a:pt x="69" y="182"/>
                  <a:pt x="69" y="182"/>
                  <a:pt x="69" y="182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30" y="0"/>
                  <a:pt x="148" y="0"/>
                </a:cubicBezTo>
                <a:cubicBezTo>
                  <a:pt x="156" y="0"/>
                  <a:pt x="156" y="9"/>
                  <a:pt x="156" y="18"/>
                </a:cubicBezTo>
                <a:cubicBezTo>
                  <a:pt x="95" y="200"/>
                  <a:pt x="95" y="200"/>
                  <a:pt x="95" y="200"/>
                </a:cubicBezTo>
                <a:lnTo>
                  <a:pt x="95" y="200"/>
                </a:lnTo>
                <a:cubicBezTo>
                  <a:pt x="35" y="269"/>
                  <a:pt x="35" y="269"/>
                  <a:pt x="35" y="269"/>
                </a:cubicBezTo>
                <a:cubicBezTo>
                  <a:pt x="26" y="269"/>
                  <a:pt x="26" y="269"/>
                  <a:pt x="17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496">
            <a:extLst>
              <a:ext uri="{FF2B5EF4-FFF2-40B4-BE49-F238E27FC236}">
                <a16:creationId xmlns:a16="http://schemas.microsoft.com/office/drawing/2014/main" id="{7C5DAAE7-6F1E-E347-9731-E10F59C3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875" y="10172937"/>
            <a:ext cx="279489" cy="164945"/>
          </a:xfrm>
          <a:custGeom>
            <a:avLst/>
            <a:gdLst>
              <a:gd name="T0" fmla="*/ 17 w 269"/>
              <a:gd name="T1" fmla="*/ 156 h 157"/>
              <a:gd name="T2" fmla="*/ 17 w 269"/>
              <a:gd name="T3" fmla="*/ 156 h 157"/>
              <a:gd name="T4" fmla="*/ 0 w 269"/>
              <a:gd name="T5" fmla="*/ 147 h 157"/>
              <a:gd name="T6" fmla="*/ 8 w 269"/>
              <a:gd name="T7" fmla="*/ 130 h 157"/>
              <a:gd name="T8" fmla="*/ 69 w 269"/>
              <a:gd name="T9" fmla="*/ 60 h 157"/>
              <a:gd name="T10" fmla="*/ 78 w 269"/>
              <a:gd name="T11" fmla="*/ 60 h 157"/>
              <a:gd name="T12" fmla="*/ 242 w 269"/>
              <a:gd name="T13" fmla="*/ 8 h 157"/>
              <a:gd name="T14" fmla="*/ 268 w 269"/>
              <a:gd name="T15" fmla="*/ 17 h 157"/>
              <a:gd name="T16" fmla="*/ 251 w 269"/>
              <a:gd name="T17" fmla="*/ 34 h 157"/>
              <a:gd name="T18" fmla="*/ 87 w 269"/>
              <a:gd name="T19" fmla="*/ 95 h 157"/>
              <a:gd name="T20" fmla="*/ 69 w 269"/>
              <a:gd name="T21" fmla="*/ 112 h 157"/>
              <a:gd name="T22" fmla="*/ 156 w 269"/>
              <a:gd name="T23" fmla="*/ 104 h 157"/>
              <a:gd name="T24" fmla="*/ 173 w 269"/>
              <a:gd name="T25" fmla="*/ 121 h 157"/>
              <a:gd name="T26" fmla="*/ 164 w 269"/>
              <a:gd name="T27" fmla="*/ 138 h 157"/>
              <a:gd name="T28" fmla="*/ 17 w 269"/>
              <a:gd name="T2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157">
                <a:moveTo>
                  <a:pt x="17" y="156"/>
                </a:moveTo>
                <a:lnTo>
                  <a:pt x="17" y="156"/>
                </a:lnTo>
                <a:cubicBezTo>
                  <a:pt x="8" y="156"/>
                  <a:pt x="0" y="156"/>
                  <a:pt x="0" y="147"/>
                </a:cubicBezTo>
                <a:cubicBezTo>
                  <a:pt x="0" y="138"/>
                  <a:pt x="0" y="130"/>
                  <a:pt x="8" y="130"/>
                </a:cubicBezTo>
                <a:cubicBezTo>
                  <a:pt x="69" y="60"/>
                  <a:pt x="69" y="60"/>
                  <a:pt x="69" y="60"/>
                </a:cubicBezTo>
                <a:cubicBezTo>
                  <a:pt x="69" y="60"/>
                  <a:pt x="69" y="60"/>
                  <a:pt x="78" y="60"/>
                </a:cubicBezTo>
                <a:cubicBezTo>
                  <a:pt x="242" y="8"/>
                  <a:pt x="242" y="8"/>
                  <a:pt x="242" y="8"/>
                </a:cubicBezTo>
                <a:cubicBezTo>
                  <a:pt x="251" y="0"/>
                  <a:pt x="260" y="8"/>
                  <a:pt x="268" y="17"/>
                </a:cubicBezTo>
                <a:cubicBezTo>
                  <a:pt x="268" y="26"/>
                  <a:pt x="260" y="34"/>
                  <a:pt x="251" y="34"/>
                </a:cubicBezTo>
                <a:cubicBezTo>
                  <a:pt x="87" y="95"/>
                  <a:pt x="87" y="95"/>
                  <a:pt x="87" y="95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64" y="104"/>
                  <a:pt x="173" y="112"/>
                  <a:pt x="173" y="121"/>
                </a:cubicBezTo>
                <a:cubicBezTo>
                  <a:pt x="182" y="130"/>
                  <a:pt x="173" y="138"/>
                  <a:pt x="164" y="138"/>
                </a:cubicBezTo>
                <a:cubicBezTo>
                  <a:pt x="17" y="156"/>
                  <a:pt x="17" y="156"/>
                  <a:pt x="17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497">
            <a:extLst>
              <a:ext uri="{FF2B5EF4-FFF2-40B4-BE49-F238E27FC236}">
                <a16:creationId xmlns:a16="http://schemas.microsoft.com/office/drawing/2014/main" id="{7E53CCBE-F816-4E49-9FCD-6C33E200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073" y="10319555"/>
            <a:ext cx="128291" cy="128291"/>
          </a:xfrm>
          <a:custGeom>
            <a:avLst/>
            <a:gdLst>
              <a:gd name="T0" fmla="*/ 78 w 122"/>
              <a:gd name="T1" fmla="*/ 122 h 123"/>
              <a:gd name="T2" fmla="*/ 78 w 122"/>
              <a:gd name="T3" fmla="*/ 122 h 123"/>
              <a:gd name="T4" fmla="*/ 61 w 122"/>
              <a:gd name="T5" fmla="*/ 113 h 123"/>
              <a:gd name="T6" fmla="*/ 9 w 122"/>
              <a:gd name="T7" fmla="*/ 61 h 123"/>
              <a:gd name="T8" fmla="*/ 9 w 122"/>
              <a:gd name="T9" fmla="*/ 35 h 123"/>
              <a:gd name="T10" fmla="*/ 35 w 122"/>
              <a:gd name="T11" fmla="*/ 9 h 123"/>
              <a:gd name="T12" fmla="*/ 61 w 122"/>
              <a:gd name="T13" fmla="*/ 9 h 123"/>
              <a:gd name="T14" fmla="*/ 113 w 122"/>
              <a:gd name="T15" fmla="*/ 61 h 123"/>
              <a:gd name="T16" fmla="*/ 113 w 122"/>
              <a:gd name="T17" fmla="*/ 87 h 123"/>
              <a:gd name="T18" fmla="*/ 87 w 122"/>
              <a:gd name="T19" fmla="*/ 113 h 123"/>
              <a:gd name="T20" fmla="*/ 78 w 122"/>
              <a:gd name="T21" fmla="*/ 122 h 123"/>
              <a:gd name="T22" fmla="*/ 44 w 122"/>
              <a:gd name="T23" fmla="*/ 44 h 123"/>
              <a:gd name="T24" fmla="*/ 44 w 122"/>
              <a:gd name="T25" fmla="*/ 44 h 123"/>
              <a:gd name="T26" fmla="*/ 78 w 122"/>
              <a:gd name="T27" fmla="*/ 78 h 123"/>
              <a:gd name="T28" fmla="*/ 78 w 122"/>
              <a:gd name="T29" fmla="*/ 78 h 123"/>
              <a:gd name="T30" fmla="*/ 44 w 122"/>
              <a:gd name="T31" fmla="*/ 4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123">
                <a:moveTo>
                  <a:pt x="78" y="122"/>
                </a:moveTo>
                <a:lnTo>
                  <a:pt x="78" y="122"/>
                </a:lnTo>
                <a:cubicBezTo>
                  <a:pt x="69" y="122"/>
                  <a:pt x="69" y="122"/>
                  <a:pt x="61" y="113"/>
                </a:cubicBezTo>
                <a:cubicBezTo>
                  <a:pt x="9" y="61"/>
                  <a:pt x="9" y="61"/>
                  <a:pt x="9" y="61"/>
                </a:cubicBezTo>
                <a:cubicBezTo>
                  <a:pt x="0" y="53"/>
                  <a:pt x="0" y="35"/>
                  <a:pt x="9" y="35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0"/>
                  <a:pt x="52" y="0"/>
                  <a:pt x="61" y="9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21" y="70"/>
                  <a:pt x="121" y="78"/>
                  <a:pt x="113" y="87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22"/>
                  <a:pt x="78" y="122"/>
                  <a:pt x="78" y="122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78" y="78"/>
                  <a:pt x="78" y="78"/>
                  <a:pt x="78" y="78"/>
                </a:cubicBezTo>
                <a:lnTo>
                  <a:pt x="78" y="78"/>
                </a:ln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498">
            <a:extLst>
              <a:ext uri="{FF2B5EF4-FFF2-40B4-BE49-F238E27FC236}">
                <a16:creationId xmlns:a16="http://schemas.microsoft.com/office/drawing/2014/main" id="{DBCCE40A-7EB5-4149-8F75-861758E4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055" y="10012573"/>
            <a:ext cx="128291" cy="119127"/>
          </a:xfrm>
          <a:custGeom>
            <a:avLst/>
            <a:gdLst>
              <a:gd name="T0" fmla="*/ 61 w 122"/>
              <a:gd name="T1" fmla="*/ 112 h 113"/>
              <a:gd name="T2" fmla="*/ 61 w 122"/>
              <a:gd name="T3" fmla="*/ 112 h 113"/>
              <a:gd name="T4" fmla="*/ 26 w 122"/>
              <a:gd name="T5" fmla="*/ 95 h 113"/>
              <a:gd name="T6" fmla="*/ 26 w 122"/>
              <a:gd name="T7" fmla="*/ 17 h 113"/>
              <a:gd name="T8" fmla="*/ 95 w 122"/>
              <a:gd name="T9" fmla="*/ 17 h 113"/>
              <a:gd name="T10" fmla="*/ 95 w 122"/>
              <a:gd name="T11" fmla="*/ 95 h 113"/>
              <a:gd name="T12" fmla="*/ 95 w 122"/>
              <a:gd name="T13" fmla="*/ 95 h 113"/>
              <a:gd name="T14" fmla="*/ 95 w 122"/>
              <a:gd name="T15" fmla="*/ 95 h 113"/>
              <a:gd name="T16" fmla="*/ 61 w 122"/>
              <a:gd name="T17" fmla="*/ 112 h 113"/>
              <a:gd name="T18" fmla="*/ 61 w 122"/>
              <a:gd name="T19" fmla="*/ 43 h 113"/>
              <a:gd name="T20" fmla="*/ 61 w 122"/>
              <a:gd name="T21" fmla="*/ 43 h 113"/>
              <a:gd name="T22" fmla="*/ 52 w 122"/>
              <a:gd name="T23" fmla="*/ 43 h 113"/>
              <a:gd name="T24" fmla="*/ 52 w 122"/>
              <a:gd name="T25" fmla="*/ 69 h 113"/>
              <a:gd name="T26" fmla="*/ 61 w 122"/>
              <a:gd name="T27" fmla="*/ 78 h 113"/>
              <a:gd name="T28" fmla="*/ 69 w 122"/>
              <a:gd name="T29" fmla="*/ 69 h 113"/>
              <a:gd name="T30" fmla="*/ 69 w 122"/>
              <a:gd name="T31" fmla="*/ 69 h 113"/>
              <a:gd name="T32" fmla="*/ 69 w 122"/>
              <a:gd name="T33" fmla="*/ 43 h 113"/>
              <a:gd name="T34" fmla="*/ 61 w 122"/>
              <a:gd name="T35" fmla="*/ 4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13">
                <a:moveTo>
                  <a:pt x="61" y="112"/>
                </a:moveTo>
                <a:lnTo>
                  <a:pt x="61" y="112"/>
                </a:lnTo>
                <a:cubicBezTo>
                  <a:pt x="43" y="112"/>
                  <a:pt x="34" y="104"/>
                  <a:pt x="26" y="95"/>
                </a:cubicBezTo>
                <a:cubicBezTo>
                  <a:pt x="0" y="78"/>
                  <a:pt x="0" y="43"/>
                  <a:pt x="26" y="17"/>
                </a:cubicBezTo>
                <a:cubicBezTo>
                  <a:pt x="43" y="0"/>
                  <a:pt x="78" y="0"/>
                  <a:pt x="95" y="17"/>
                </a:cubicBezTo>
                <a:cubicBezTo>
                  <a:pt x="121" y="43"/>
                  <a:pt x="121" y="78"/>
                  <a:pt x="95" y="95"/>
                </a:cubicBezTo>
                <a:lnTo>
                  <a:pt x="95" y="95"/>
                </a:lnTo>
                <a:lnTo>
                  <a:pt x="95" y="95"/>
                </a:lnTo>
                <a:cubicBezTo>
                  <a:pt x="86" y="104"/>
                  <a:pt x="78" y="112"/>
                  <a:pt x="61" y="112"/>
                </a:cubicBezTo>
                <a:close/>
                <a:moveTo>
                  <a:pt x="61" y="43"/>
                </a:moveTo>
                <a:lnTo>
                  <a:pt x="61" y="43"/>
                </a:lnTo>
                <a:lnTo>
                  <a:pt x="52" y="43"/>
                </a:lnTo>
                <a:cubicBezTo>
                  <a:pt x="43" y="52"/>
                  <a:pt x="43" y="60"/>
                  <a:pt x="52" y="69"/>
                </a:cubicBezTo>
                <a:cubicBezTo>
                  <a:pt x="52" y="78"/>
                  <a:pt x="61" y="78"/>
                  <a:pt x="61" y="78"/>
                </a:cubicBezTo>
                <a:cubicBezTo>
                  <a:pt x="69" y="78"/>
                  <a:pt x="69" y="78"/>
                  <a:pt x="69" y="69"/>
                </a:cubicBezTo>
                <a:lnTo>
                  <a:pt x="69" y="69"/>
                </a:lnTo>
                <a:cubicBezTo>
                  <a:pt x="78" y="60"/>
                  <a:pt x="78" y="52"/>
                  <a:pt x="69" y="43"/>
                </a:cubicBezTo>
                <a:cubicBezTo>
                  <a:pt x="69" y="43"/>
                  <a:pt x="69" y="43"/>
                  <a:pt x="61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499">
            <a:extLst>
              <a:ext uri="{FF2B5EF4-FFF2-40B4-BE49-F238E27FC236}">
                <a16:creationId xmlns:a16="http://schemas.microsoft.com/office/drawing/2014/main" id="{63014259-1700-9144-A7F9-77F72CB0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165" y="10246246"/>
            <a:ext cx="224507" cy="224507"/>
          </a:xfrm>
          <a:custGeom>
            <a:avLst/>
            <a:gdLst>
              <a:gd name="T0" fmla="*/ 17 w 218"/>
              <a:gd name="T1" fmla="*/ 217 h 218"/>
              <a:gd name="T2" fmla="*/ 17 w 218"/>
              <a:gd name="T3" fmla="*/ 217 h 218"/>
              <a:gd name="T4" fmla="*/ 9 w 218"/>
              <a:gd name="T5" fmla="*/ 208 h 218"/>
              <a:gd name="T6" fmla="*/ 9 w 218"/>
              <a:gd name="T7" fmla="*/ 182 h 218"/>
              <a:gd name="T8" fmla="*/ 182 w 218"/>
              <a:gd name="T9" fmla="*/ 9 h 218"/>
              <a:gd name="T10" fmla="*/ 208 w 218"/>
              <a:gd name="T11" fmla="*/ 9 h 218"/>
              <a:gd name="T12" fmla="*/ 208 w 218"/>
              <a:gd name="T13" fmla="*/ 35 h 218"/>
              <a:gd name="T14" fmla="*/ 35 w 218"/>
              <a:gd name="T15" fmla="*/ 208 h 218"/>
              <a:gd name="T16" fmla="*/ 17 w 218"/>
              <a:gd name="T17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218">
                <a:moveTo>
                  <a:pt x="17" y="217"/>
                </a:moveTo>
                <a:lnTo>
                  <a:pt x="17" y="217"/>
                </a:lnTo>
                <a:lnTo>
                  <a:pt x="9" y="208"/>
                </a:lnTo>
                <a:cubicBezTo>
                  <a:pt x="0" y="199"/>
                  <a:pt x="0" y="191"/>
                  <a:pt x="9" y="182"/>
                </a:cubicBezTo>
                <a:cubicBezTo>
                  <a:pt x="182" y="9"/>
                  <a:pt x="182" y="9"/>
                  <a:pt x="182" y="9"/>
                </a:cubicBezTo>
                <a:cubicBezTo>
                  <a:pt x="191" y="0"/>
                  <a:pt x="199" y="0"/>
                  <a:pt x="208" y="9"/>
                </a:cubicBezTo>
                <a:cubicBezTo>
                  <a:pt x="217" y="18"/>
                  <a:pt x="217" y="26"/>
                  <a:pt x="208" y="35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26" y="208"/>
                  <a:pt x="26" y="217"/>
                  <a:pt x="17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00">
            <a:extLst>
              <a:ext uri="{FF2B5EF4-FFF2-40B4-BE49-F238E27FC236}">
                <a16:creationId xmlns:a16="http://schemas.microsoft.com/office/drawing/2014/main" id="{CEE8A10B-06CA-884A-B3B3-422E8FFB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402" y="10392864"/>
            <a:ext cx="100800" cy="100800"/>
          </a:xfrm>
          <a:custGeom>
            <a:avLst/>
            <a:gdLst>
              <a:gd name="T0" fmla="*/ 17 w 96"/>
              <a:gd name="T1" fmla="*/ 95 h 96"/>
              <a:gd name="T2" fmla="*/ 17 w 96"/>
              <a:gd name="T3" fmla="*/ 95 h 96"/>
              <a:gd name="T4" fmla="*/ 8 w 96"/>
              <a:gd name="T5" fmla="*/ 87 h 96"/>
              <a:gd name="T6" fmla="*/ 8 w 96"/>
              <a:gd name="T7" fmla="*/ 60 h 96"/>
              <a:gd name="T8" fmla="*/ 60 w 96"/>
              <a:gd name="T9" fmla="*/ 0 h 96"/>
              <a:gd name="T10" fmla="*/ 86 w 96"/>
              <a:gd name="T11" fmla="*/ 0 h 96"/>
              <a:gd name="T12" fmla="*/ 86 w 96"/>
              <a:gd name="T13" fmla="*/ 26 h 96"/>
              <a:gd name="T14" fmla="*/ 34 w 96"/>
              <a:gd name="T15" fmla="*/ 87 h 96"/>
              <a:gd name="T16" fmla="*/ 17 w 96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96">
                <a:moveTo>
                  <a:pt x="17" y="95"/>
                </a:moveTo>
                <a:lnTo>
                  <a:pt x="17" y="95"/>
                </a:lnTo>
                <a:lnTo>
                  <a:pt x="8" y="87"/>
                </a:lnTo>
                <a:cubicBezTo>
                  <a:pt x="0" y="78"/>
                  <a:pt x="0" y="69"/>
                  <a:pt x="8" y="60"/>
                </a:cubicBezTo>
                <a:cubicBezTo>
                  <a:pt x="60" y="0"/>
                  <a:pt x="60" y="0"/>
                  <a:pt x="60" y="0"/>
                </a:cubicBezTo>
                <a:cubicBezTo>
                  <a:pt x="69" y="0"/>
                  <a:pt x="86" y="0"/>
                  <a:pt x="86" y="0"/>
                </a:cubicBezTo>
                <a:cubicBezTo>
                  <a:pt x="95" y="8"/>
                  <a:pt x="95" y="26"/>
                  <a:pt x="86" y="26"/>
                </a:cubicBezTo>
                <a:cubicBezTo>
                  <a:pt x="34" y="87"/>
                  <a:pt x="34" y="87"/>
                  <a:pt x="34" y="87"/>
                </a:cubicBezTo>
                <a:cubicBezTo>
                  <a:pt x="26" y="87"/>
                  <a:pt x="26" y="95"/>
                  <a:pt x="17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01">
            <a:extLst>
              <a:ext uri="{FF2B5EF4-FFF2-40B4-BE49-F238E27FC236}">
                <a16:creationId xmlns:a16="http://schemas.microsoft.com/office/drawing/2014/main" id="{A3E4B5F1-8174-9942-B4E8-D3C6EF40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9220" y="10498244"/>
            <a:ext cx="137454" cy="137454"/>
          </a:xfrm>
          <a:custGeom>
            <a:avLst/>
            <a:gdLst>
              <a:gd name="T0" fmla="*/ 17 w 131"/>
              <a:gd name="T1" fmla="*/ 130 h 131"/>
              <a:gd name="T2" fmla="*/ 17 w 131"/>
              <a:gd name="T3" fmla="*/ 130 h 131"/>
              <a:gd name="T4" fmla="*/ 0 w 131"/>
              <a:gd name="T5" fmla="*/ 121 h 131"/>
              <a:gd name="T6" fmla="*/ 9 w 131"/>
              <a:gd name="T7" fmla="*/ 95 h 131"/>
              <a:gd name="T8" fmla="*/ 95 w 131"/>
              <a:gd name="T9" fmla="*/ 8 h 131"/>
              <a:gd name="T10" fmla="*/ 122 w 131"/>
              <a:gd name="T11" fmla="*/ 8 h 131"/>
              <a:gd name="T12" fmla="*/ 122 w 131"/>
              <a:gd name="T13" fmla="*/ 34 h 131"/>
              <a:gd name="T14" fmla="*/ 26 w 131"/>
              <a:gd name="T15" fmla="*/ 121 h 131"/>
              <a:gd name="T16" fmla="*/ 17 w 131"/>
              <a:gd name="T1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131">
                <a:moveTo>
                  <a:pt x="17" y="130"/>
                </a:moveTo>
                <a:lnTo>
                  <a:pt x="17" y="130"/>
                </a:lnTo>
                <a:cubicBezTo>
                  <a:pt x="9" y="130"/>
                  <a:pt x="9" y="130"/>
                  <a:pt x="0" y="121"/>
                </a:cubicBezTo>
                <a:cubicBezTo>
                  <a:pt x="0" y="112"/>
                  <a:pt x="0" y="104"/>
                  <a:pt x="9" y="95"/>
                </a:cubicBezTo>
                <a:cubicBezTo>
                  <a:pt x="95" y="8"/>
                  <a:pt x="95" y="8"/>
                  <a:pt x="95" y="8"/>
                </a:cubicBezTo>
                <a:cubicBezTo>
                  <a:pt x="104" y="0"/>
                  <a:pt x="113" y="0"/>
                  <a:pt x="122" y="8"/>
                </a:cubicBezTo>
                <a:cubicBezTo>
                  <a:pt x="130" y="17"/>
                  <a:pt x="130" y="26"/>
                  <a:pt x="122" y="34"/>
                </a:cubicBezTo>
                <a:cubicBezTo>
                  <a:pt x="26" y="121"/>
                  <a:pt x="26" y="121"/>
                  <a:pt x="26" y="121"/>
                </a:cubicBezTo>
                <a:cubicBezTo>
                  <a:pt x="26" y="130"/>
                  <a:pt x="26" y="130"/>
                  <a:pt x="17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02">
            <a:extLst>
              <a:ext uri="{FF2B5EF4-FFF2-40B4-BE49-F238E27FC236}">
                <a16:creationId xmlns:a16="http://schemas.microsoft.com/office/drawing/2014/main" id="{F4A12C6D-B350-FA4D-8787-27786E98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38" y="10580717"/>
            <a:ext cx="100800" cy="100800"/>
          </a:xfrm>
          <a:custGeom>
            <a:avLst/>
            <a:gdLst>
              <a:gd name="T0" fmla="*/ 26 w 96"/>
              <a:gd name="T1" fmla="*/ 95 h 96"/>
              <a:gd name="T2" fmla="*/ 26 w 96"/>
              <a:gd name="T3" fmla="*/ 95 h 96"/>
              <a:gd name="T4" fmla="*/ 8 w 96"/>
              <a:gd name="T5" fmla="*/ 87 h 96"/>
              <a:gd name="T6" fmla="*/ 8 w 96"/>
              <a:gd name="T7" fmla="*/ 60 h 96"/>
              <a:gd name="T8" fmla="*/ 69 w 96"/>
              <a:gd name="T9" fmla="*/ 9 h 96"/>
              <a:gd name="T10" fmla="*/ 95 w 96"/>
              <a:gd name="T11" fmla="*/ 9 h 96"/>
              <a:gd name="T12" fmla="*/ 95 w 96"/>
              <a:gd name="T13" fmla="*/ 34 h 96"/>
              <a:gd name="T14" fmla="*/ 34 w 96"/>
              <a:gd name="T15" fmla="*/ 87 h 96"/>
              <a:gd name="T16" fmla="*/ 26 w 96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96">
                <a:moveTo>
                  <a:pt x="26" y="95"/>
                </a:moveTo>
                <a:lnTo>
                  <a:pt x="26" y="95"/>
                </a:lnTo>
                <a:cubicBezTo>
                  <a:pt x="17" y="95"/>
                  <a:pt x="8" y="95"/>
                  <a:pt x="8" y="87"/>
                </a:cubicBezTo>
                <a:cubicBezTo>
                  <a:pt x="0" y="78"/>
                  <a:pt x="0" y="69"/>
                  <a:pt x="8" y="60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0"/>
                  <a:pt x="87" y="0"/>
                  <a:pt x="95" y="9"/>
                </a:cubicBezTo>
                <a:cubicBezTo>
                  <a:pt x="95" y="17"/>
                  <a:pt x="95" y="26"/>
                  <a:pt x="95" y="34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95"/>
                  <a:pt x="26" y="95"/>
                  <a:pt x="26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03">
            <a:extLst>
              <a:ext uri="{FF2B5EF4-FFF2-40B4-BE49-F238E27FC236}">
                <a16:creationId xmlns:a16="http://schemas.microsoft.com/office/drawing/2014/main" id="{B20A5338-2871-FE4D-AB37-4482CEB6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191" y="6447928"/>
            <a:ext cx="577307" cy="568144"/>
          </a:xfrm>
          <a:custGeom>
            <a:avLst/>
            <a:gdLst>
              <a:gd name="T0" fmla="*/ 503 w 556"/>
              <a:gd name="T1" fmla="*/ 155 h 545"/>
              <a:gd name="T2" fmla="*/ 399 w 556"/>
              <a:gd name="T3" fmla="*/ 155 h 545"/>
              <a:gd name="T4" fmla="*/ 356 w 556"/>
              <a:gd name="T5" fmla="*/ 208 h 545"/>
              <a:gd name="T6" fmla="*/ 295 w 556"/>
              <a:gd name="T7" fmla="*/ 355 h 545"/>
              <a:gd name="T8" fmla="*/ 269 w 556"/>
              <a:gd name="T9" fmla="*/ 355 h 545"/>
              <a:gd name="T10" fmla="*/ 260 w 556"/>
              <a:gd name="T11" fmla="*/ 388 h 545"/>
              <a:gd name="T12" fmla="*/ 269 w 556"/>
              <a:gd name="T13" fmla="*/ 397 h 545"/>
              <a:gd name="T14" fmla="*/ 174 w 556"/>
              <a:gd name="T15" fmla="*/ 501 h 545"/>
              <a:gd name="T16" fmla="*/ 139 w 556"/>
              <a:gd name="T17" fmla="*/ 475 h 545"/>
              <a:gd name="T18" fmla="*/ 122 w 556"/>
              <a:gd name="T19" fmla="*/ 466 h 545"/>
              <a:gd name="T20" fmla="*/ 113 w 556"/>
              <a:gd name="T21" fmla="*/ 440 h 545"/>
              <a:gd name="T22" fmla="*/ 95 w 556"/>
              <a:gd name="T23" fmla="*/ 432 h 545"/>
              <a:gd name="T24" fmla="*/ 70 w 556"/>
              <a:gd name="T25" fmla="*/ 458 h 545"/>
              <a:gd name="T26" fmla="*/ 78 w 556"/>
              <a:gd name="T27" fmla="*/ 484 h 545"/>
              <a:gd name="T28" fmla="*/ 35 w 556"/>
              <a:gd name="T29" fmla="*/ 475 h 545"/>
              <a:gd name="T30" fmla="*/ 0 w 556"/>
              <a:gd name="T31" fmla="*/ 493 h 545"/>
              <a:gd name="T32" fmla="*/ 165 w 556"/>
              <a:gd name="T33" fmla="*/ 544 h 545"/>
              <a:gd name="T34" fmla="*/ 165 w 556"/>
              <a:gd name="T35" fmla="*/ 544 h 545"/>
              <a:gd name="T36" fmla="*/ 182 w 556"/>
              <a:gd name="T37" fmla="*/ 544 h 545"/>
              <a:gd name="T38" fmla="*/ 425 w 556"/>
              <a:gd name="T39" fmla="*/ 458 h 545"/>
              <a:gd name="T40" fmla="*/ 434 w 556"/>
              <a:gd name="T41" fmla="*/ 449 h 545"/>
              <a:gd name="T42" fmla="*/ 442 w 556"/>
              <a:gd name="T43" fmla="*/ 440 h 545"/>
              <a:gd name="T44" fmla="*/ 512 w 556"/>
              <a:gd name="T45" fmla="*/ 8 h 545"/>
              <a:gd name="T46" fmla="*/ 477 w 556"/>
              <a:gd name="T47" fmla="*/ 43 h 545"/>
              <a:gd name="T48" fmla="*/ 503 w 556"/>
              <a:gd name="T49" fmla="*/ 147 h 545"/>
              <a:gd name="T50" fmla="*/ 260 w 556"/>
              <a:gd name="T51" fmla="*/ 484 h 545"/>
              <a:gd name="T52" fmla="*/ 321 w 556"/>
              <a:gd name="T53" fmla="*/ 415 h 545"/>
              <a:gd name="T54" fmla="*/ 373 w 556"/>
              <a:gd name="T55" fmla="*/ 432 h 545"/>
              <a:gd name="T56" fmla="*/ 269 w 556"/>
              <a:gd name="T57" fmla="*/ 493 h 545"/>
              <a:gd name="T58" fmla="*/ 408 w 556"/>
              <a:gd name="T59" fmla="*/ 406 h 545"/>
              <a:gd name="T60" fmla="*/ 356 w 556"/>
              <a:gd name="T61" fmla="*/ 371 h 545"/>
              <a:gd name="T62" fmla="*/ 399 w 556"/>
              <a:gd name="T63" fmla="*/ 208 h 545"/>
              <a:gd name="T64" fmla="*/ 503 w 556"/>
              <a:gd name="T65" fmla="*/ 199 h 545"/>
              <a:gd name="T66" fmla="*/ 416 w 556"/>
              <a:gd name="T67" fmla="*/ 39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56" h="545">
                <a:moveTo>
                  <a:pt x="503" y="155"/>
                </a:moveTo>
                <a:lnTo>
                  <a:pt x="503" y="155"/>
                </a:lnTo>
                <a:cubicBezTo>
                  <a:pt x="408" y="155"/>
                  <a:pt x="408" y="155"/>
                  <a:pt x="408" y="155"/>
                </a:cubicBezTo>
                <a:cubicBezTo>
                  <a:pt x="399" y="155"/>
                  <a:pt x="399" y="155"/>
                  <a:pt x="399" y="155"/>
                </a:cubicBezTo>
                <a:cubicBezTo>
                  <a:pt x="382" y="173"/>
                  <a:pt x="373" y="190"/>
                  <a:pt x="356" y="208"/>
                </a:cubicBezTo>
                <a:lnTo>
                  <a:pt x="356" y="208"/>
                </a:lnTo>
                <a:cubicBezTo>
                  <a:pt x="347" y="259"/>
                  <a:pt x="330" y="303"/>
                  <a:pt x="303" y="355"/>
                </a:cubicBezTo>
                <a:cubicBezTo>
                  <a:pt x="303" y="355"/>
                  <a:pt x="303" y="355"/>
                  <a:pt x="295" y="355"/>
                </a:cubicBezTo>
                <a:cubicBezTo>
                  <a:pt x="295" y="355"/>
                  <a:pt x="286" y="346"/>
                  <a:pt x="278" y="346"/>
                </a:cubicBezTo>
                <a:cubicBezTo>
                  <a:pt x="278" y="346"/>
                  <a:pt x="269" y="346"/>
                  <a:pt x="269" y="355"/>
                </a:cubicBezTo>
                <a:cubicBezTo>
                  <a:pt x="260" y="380"/>
                  <a:pt x="260" y="380"/>
                  <a:pt x="260" y="380"/>
                </a:cubicBezTo>
                <a:cubicBezTo>
                  <a:pt x="260" y="388"/>
                  <a:pt x="260" y="388"/>
                  <a:pt x="260" y="388"/>
                </a:cubicBezTo>
                <a:cubicBezTo>
                  <a:pt x="269" y="388"/>
                  <a:pt x="269" y="388"/>
                  <a:pt x="269" y="388"/>
                </a:cubicBezTo>
                <a:cubicBezTo>
                  <a:pt x="269" y="388"/>
                  <a:pt x="278" y="397"/>
                  <a:pt x="269" y="397"/>
                </a:cubicBezTo>
                <a:cubicBezTo>
                  <a:pt x="243" y="432"/>
                  <a:pt x="217" y="466"/>
                  <a:pt x="174" y="501"/>
                </a:cubicBezTo>
                <a:lnTo>
                  <a:pt x="174" y="501"/>
                </a:lnTo>
                <a:cubicBezTo>
                  <a:pt x="156" y="493"/>
                  <a:pt x="148" y="484"/>
                  <a:pt x="139" y="475"/>
                </a:cubicBezTo>
                <a:lnTo>
                  <a:pt x="139" y="475"/>
                </a:lnTo>
                <a:lnTo>
                  <a:pt x="139" y="475"/>
                </a:lnTo>
                <a:cubicBezTo>
                  <a:pt x="130" y="466"/>
                  <a:pt x="130" y="466"/>
                  <a:pt x="122" y="466"/>
                </a:cubicBezTo>
                <a:cubicBezTo>
                  <a:pt x="122" y="458"/>
                  <a:pt x="113" y="449"/>
                  <a:pt x="113" y="449"/>
                </a:cubicBezTo>
                <a:cubicBezTo>
                  <a:pt x="113" y="440"/>
                  <a:pt x="113" y="440"/>
                  <a:pt x="113" y="440"/>
                </a:cubicBezTo>
                <a:lnTo>
                  <a:pt x="104" y="432"/>
                </a:lnTo>
                <a:lnTo>
                  <a:pt x="95" y="432"/>
                </a:lnTo>
                <a:cubicBezTo>
                  <a:pt x="87" y="440"/>
                  <a:pt x="78" y="440"/>
                  <a:pt x="70" y="449"/>
                </a:cubicBezTo>
                <a:lnTo>
                  <a:pt x="70" y="458"/>
                </a:lnTo>
                <a:cubicBezTo>
                  <a:pt x="70" y="466"/>
                  <a:pt x="78" y="466"/>
                  <a:pt x="87" y="475"/>
                </a:cubicBezTo>
                <a:cubicBezTo>
                  <a:pt x="87" y="484"/>
                  <a:pt x="78" y="484"/>
                  <a:pt x="78" y="484"/>
                </a:cubicBezTo>
                <a:cubicBezTo>
                  <a:pt x="61" y="484"/>
                  <a:pt x="52" y="475"/>
                  <a:pt x="44" y="475"/>
                </a:cubicBezTo>
                <a:lnTo>
                  <a:pt x="35" y="475"/>
                </a:lnTo>
                <a:cubicBezTo>
                  <a:pt x="26" y="475"/>
                  <a:pt x="18" y="484"/>
                  <a:pt x="9" y="484"/>
                </a:cubicBezTo>
                <a:cubicBezTo>
                  <a:pt x="9" y="493"/>
                  <a:pt x="9" y="493"/>
                  <a:pt x="0" y="493"/>
                </a:cubicBezTo>
                <a:lnTo>
                  <a:pt x="0" y="501"/>
                </a:lnTo>
                <a:cubicBezTo>
                  <a:pt x="52" y="527"/>
                  <a:pt x="104" y="544"/>
                  <a:pt x="165" y="544"/>
                </a:cubicBezTo>
                <a:lnTo>
                  <a:pt x="165" y="544"/>
                </a:lnTo>
                <a:lnTo>
                  <a:pt x="165" y="544"/>
                </a:lnTo>
                <a:lnTo>
                  <a:pt x="165" y="544"/>
                </a:lnTo>
                <a:cubicBezTo>
                  <a:pt x="174" y="544"/>
                  <a:pt x="174" y="544"/>
                  <a:pt x="182" y="544"/>
                </a:cubicBezTo>
                <a:cubicBezTo>
                  <a:pt x="269" y="544"/>
                  <a:pt x="356" y="519"/>
                  <a:pt x="425" y="458"/>
                </a:cubicBezTo>
                <a:lnTo>
                  <a:pt x="425" y="458"/>
                </a:lnTo>
                <a:cubicBezTo>
                  <a:pt x="434" y="449"/>
                  <a:pt x="434" y="449"/>
                  <a:pt x="434" y="449"/>
                </a:cubicBezTo>
                <a:lnTo>
                  <a:pt x="434" y="449"/>
                </a:lnTo>
                <a:lnTo>
                  <a:pt x="434" y="449"/>
                </a:lnTo>
                <a:cubicBezTo>
                  <a:pt x="442" y="440"/>
                  <a:pt x="442" y="440"/>
                  <a:pt x="442" y="440"/>
                </a:cubicBezTo>
                <a:cubicBezTo>
                  <a:pt x="512" y="371"/>
                  <a:pt x="555" y="277"/>
                  <a:pt x="555" y="181"/>
                </a:cubicBezTo>
                <a:cubicBezTo>
                  <a:pt x="555" y="121"/>
                  <a:pt x="538" y="60"/>
                  <a:pt x="512" y="8"/>
                </a:cubicBezTo>
                <a:cubicBezTo>
                  <a:pt x="512" y="0"/>
                  <a:pt x="503" y="0"/>
                  <a:pt x="503" y="8"/>
                </a:cubicBezTo>
                <a:cubicBezTo>
                  <a:pt x="494" y="17"/>
                  <a:pt x="486" y="34"/>
                  <a:pt x="477" y="43"/>
                </a:cubicBezTo>
                <a:cubicBezTo>
                  <a:pt x="477" y="43"/>
                  <a:pt x="477" y="43"/>
                  <a:pt x="477" y="51"/>
                </a:cubicBezTo>
                <a:cubicBezTo>
                  <a:pt x="494" y="77"/>
                  <a:pt x="503" y="112"/>
                  <a:pt x="503" y="147"/>
                </a:cubicBezTo>
                <a:cubicBezTo>
                  <a:pt x="503" y="155"/>
                  <a:pt x="503" y="155"/>
                  <a:pt x="503" y="155"/>
                </a:cubicBezTo>
                <a:close/>
                <a:moveTo>
                  <a:pt x="260" y="484"/>
                </a:moveTo>
                <a:lnTo>
                  <a:pt x="260" y="484"/>
                </a:lnTo>
                <a:cubicBezTo>
                  <a:pt x="286" y="458"/>
                  <a:pt x="303" y="432"/>
                  <a:pt x="321" y="415"/>
                </a:cubicBezTo>
                <a:cubicBezTo>
                  <a:pt x="321" y="406"/>
                  <a:pt x="321" y="406"/>
                  <a:pt x="330" y="415"/>
                </a:cubicBezTo>
                <a:cubicBezTo>
                  <a:pt x="338" y="415"/>
                  <a:pt x="356" y="423"/>
                  <a:pt x="373" y="432"/>
                </a:cubicBezTo>
                <a:lnTo>
                  <a:pt x="373" y="440"/>
                </a:lnTo>
                <a:cubicBezTo>
                  <a:pt x="338" y="466"/>
                  <a:pt x="303" y="484"/>
                  <a:pt x="269" y="493"/>
                </a:cubicBezTo>
                <a:cubicBezTo>
                  <a:pt x="260" y="493"/>
                  <a:pt x="260" y="484"/>
                  <a:pt x="260" y="484"/>
                </a:cubicBezTo>
                <a:close/>
                <a:moveTo>
                  <a:pt x="408" y="406"/>
                </a:moveTo>
                <a:lnTo>
                  <a:pt x="408" y="406"/>
                </a:lnTo>
                <a:cubicBezTo>
                  <a:pt x="390" y="388"/>
                  <a:pt x="373" y="380"/>
                  <a:pt x="356" y="371"/>
                </a:cubicBezTo>
                <a:cubicBezTo>
                  <a:pt x="347" y="371"/>
                  <a:pt x="347" y="363"/>
                  <a:pt x="347" y="363"/>
                </a:cubicBezTo>
                <a:cubicBezTo>
                  <a:pt x="382" y="312"/>
                  <a:pt x="390" y="259"/>
                  <a:pt x="399" y="208"/>
                </a:cubicBezTo>
                <a:cubicBezTo>
                  <a:pt x="399" y="199"/>
                  <a:pt x="399" y="199"/>
                  <a:pt x="408" y="199"/>
                </a:cubicBezTo>
                <a:cubicBezTo>
                  <a:pt x="503" y="199"/>
                  <a:pt x="503" y="199"/>
                  <a:pt x="503" y="199"/>
                </a:cubicBezTo>
                <a:lnTo>
                  <a:pt x="503" y="208"/>
                </a:lnTo>
                <a:cubicBezTo>
                  <a:pt x="503" y="285"/>
                  <a:pt x="468" y="346"/>
                  <a:pt x="416" y="397"/>
                </a:cubicBezTo>
                <a:cubicBezTo>
                  <a:pt x="416" y="406"/>
                  <a:pt x="416" y="406"/>
                  <a:pt x="408" y="4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04">
            <a:extLst>
              <a:ext uri="{FF2B5EF4-FFF2-40B4-BE49-F238E27FC236}">
                <a16:creationId xmlns:a16="http://schemas.microsoft.com/office/drawing/2014/main" id="{C2B15B9A-64CE-2A40-AF45-18C8BCF9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175" y="6250912"/>
            <a:ext cx="577307" cy="586471"/>
          </a:xfrm>
          <a:custGeom>
            <a:avLst/>
            <a:gdLst>
              <a:gd name="T0" fmla="*/ 78 w 556"/>
              <a:gd name="T1" fmla="*/ 520 h 563"/>
              <a:gd name="T2" fmla="*/ 53 w 556"/>
              <a:gd name="T3" fmla="*/ 390 h 563"/>
              <a:gd name="T4" fmla="*/ 78 w 556"/>
              <a:gd name="T5" fmla="*/ 390 h 563"/>
              <a:gd name="T6" fmla="*/ 105 w 556"/>
              <a:gd name="T7" fmla="*/ 355 h 563"/>
              <a:gd name="T8" fmla="*/ 53 w 556"/>
              <a:gd name="T9" fmla="*/ 346 h 563"/>
              <a:gd name="T10" fmla="*/ 139 w 556"/>
              <a:gd name="T11" fmla="*/ 147 h 563"/>
              <a:gd name="T12" fmla="*/ 200 w 556"/>
              <a:gd name="T13" fmla="*/ 173 h 563"/>
              <a:gd name="T14" fmla="*/ 157 w 556"/>
              <a:gd name="T15" fmla="*/ 295 h 563"/>
              <a:gd name="T16" fmla="*/ 165 w 556"/>
              <a:gd name="T17" fmla="*/ 303 h 563"/>
              <a:gd name="T18" fmla="*/ 209 w 556"/>
              <a:gd name="T19" fmla="*/ 286 h 563"/>
              <a:gd name="T20" fmla="*/ 252 w 556"/>
              <a:gd name="T21" fmla="*/ 191 h 563"/>
              <a:gd name="T22" fmla="*/ 347 w 556"/>
              <a:gd name="T23" fmla="*/ 208 h 563"/>
              <a:gd name="T24" fmla="*/ 373 w 556"/>
              <a:gd name="T25" fmla="*/ 164 h 563"/>
              <a:gd name="T26" fmla="*/ 286 w 556"/>
              <a:gd name="T27" fmla="*/ 156 h 563"/>
              <a:gd name="T28" fmla="*/ 373 w 556"/>
              <a:gd name="T29" fmla="*/ 43 h 563"/>
              <a:gd name="T30" fmla="*/ 443 w 556"/>
              <a:gd name="T31" fmla="*/ 112 h 563"/>
              <a:gd name="T32" fmla="*/ 486 w 556"/>
              <a:gd name="T33" fmla="*/ 95 h 563"/>
              <a:gd name="T34" fmla="*/ 469 w 556"/>
              <a:gd name="T35" fmla="*/ 69 h 563"/>
              <a:gd name="T36" fmla="*/ 512 w 556"/>
              <a:gd name="T37" fmla="*/ 69 h 563"/>
              <a:gd name="T38" fmla="*/ 555 w 556"/>
              <a:gd name="T39" fmla="*/ 52 h 563"/>
              <a:gd name="T40" fmla="*/ 390 w 556"/>
              <a:gd name="T41" fmla="*/ 0 h 563"/>
              <a:gd name="T42" fmla="*/ 382 w 556"/>
              <a:gd name="T43" fmla="*/ 0 h 563"/>
              <a:gd name="T44" fmla="*/ 373 w 556"/>
              <a:gd name="T45" fmla="*/ 0 h 563"/>
              <a:gd name="T46" fmla="*/ 122 w 556"/>
              <a:gd name="T47" fmla="*/ 87 h 563"/>
              <a:gd name="T48" fmla="*/ 113 w 556"/>
              <a:gd name="T49" fmla="*/ 95 h 563"/>
              <a:gd name="T50" fmla="*/ 105 w 556"/>
              <a:gd name="T51" fmla="*/ 104 h 563"/>
              <a:gd name="T52" fmla="*/ 53 w 556"/>
              <a:gd name="T53" fmla="*/ 554 h 563"/>
              <a:gd name="T54" fmla="*/ 70 w 556"/>
              <a:gd name="T55" fmla="*/ 546 h 563"/>
              <a:gd name="T56" fmla="*/ 78 w 556"/>
              <a:gd name="T57" fmla="*/ 520 h 563"/>
              <a:gd name="T58" fmla="*/ 286 w 556"/>
              <a:gd name="T59" fmla="*/ 60 h 563"/>
              <a:gd name="T60" fmla="*/ 226 w 556"/>
              <a:gd name="T61" fmla="*/ 138 h 563"/>
              <a:gd name="T62" fmla="*/ 182 w 556"/>
              <a:gd name="T63" fmla="*/ 104 h 563"/>
              <a:gd name="T64" fmla="*/ 286 w 556"/>
              <a:gd name="T65" fmla="*/ 6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6" h="563">
                <a:moveTo>
                  <a:pt x="78" y="520"/>
                </a:moveTo>
                <a:lnTo>
                  <a:pt x="78" y="520"/>
                </a:lnTo>
                <a:cubicBezTo>
                  <a:pt x="61" y="485"/>
                  <a:pt x="53" y="442"/>
                  <a:pt x="44" y="399"/>
                </a:cubicBezTo>
                <a:lnTo>
                  <a:pt x="53" y="390"/>
                </a:lnTo>
                <a:cubicBezTo>
                  <a:pt x="78" y="390"/>
                  <a:pt x="78" y="390"/>
                  <a:pt x="78" y="390"/>
                </a:cubicBezTo>
                <a:lnTo>
                  <a:pt x="78" y="390"/>
                </a:lnTo>
                <a:cubicBezTo>
                  <a:pt x="87" y="381"/>
                  <a:pt x="87" y="372"/>
                  <a:pt x="96" y="372"/>
                </a:cubicBezTo>
                <a:cubicBezTo>
                  <a:pt x="105" y="355"/>
                  <a:pt x="105" y="355"/>
                  <a:pt x="105" y="355"/>
                </a:cubicBezTo>
                <a:cubicBezTo>
                  <a:pt x="113" y="355"/>
                  <a:pt x="105" y="346"/>
                  <a:pt x="105" y="346"/>
                </a:cubicBezTo>
                <a:cubicBezTo>
                  <a:pt x="53" y="346"/>
                  <a:pt x="53" y="346"/>
                  <a:pt x="53" y="346"/>
                </a:cubicBezTo>
                <a:cubicBezTo>
                  <a:pt x="53" y="346"/>
                  <a:pt x="44" y="346"/>
                  <a:pt x="44" y="338"/>
                </a:cubicBezTo>
                <a:cubicBezTo>
                  <a:pt x="53" y="260"/>
                  <a:pt x="87" y="199"/>
                  <a:pt x="139" y="147"/>
                </a:cubicBezTo>
                <a:cubicBezTo>
                  <a:pt x="139" y="138"/>
                  <a:pt x="139" y="138"/>
                  <a:pt x="139" y="138"/>
                </a:cubicBezTo>
                <a:cubicBezTo>
                  <a:pt x="165" y="156"/>
                  <a:pt x="182" y="164"/>
                  <a:pt x="200" y="173"/>
                </a:cubicBezTo>
                <a:lnTo>
                  <a:pt x="200" y="182"/>
                </a:lnTo>
                <a:cubicBezTo>
                  <a:pt x="182" y="216"/>
                  <a:pt x="165" y="260"/>
                  <a:pt x="157" y="295"/>
                </a:cubicBezTo>
                <a:cubicBezTo>
                  <a:pt x="157" y="303"/>
                  <a:pt x="165" y="303"/>
                  <a:pt x="165" y="303"/>
                </a:cubicBezTo>
                <a:lnTo>
                  <a:pt x="165" y="303"/>
                </a:lnTo>
                <a:cubicBezTo>
                  <a:pt x="209" y="286"/>
                  <a:pt x="209" y="286"/>
                  <a:pt x="209" y="286"/>
                </a:cubicBezTo>
                <a:lnTo>
                  <a:pt x="209" y="286"/>
                </a:lnTo>
                <a:cubicBezTo>
                  <a:pt x="217" y="251"/>
                  <a:pt x="226" y="225"/>
                  <a:pt x="243" y="199"/>
                </a:cubicBezTo>
                <a:cubicBezTo>
                  <a:pt x="252" y="191"/>
                  <a:pt x="252" y="191"/>
                  <a:pt x="252" y="191"/>
                </a:cubicBezTo>
                <a:cubicBezTo>
                  <a:pt x="278" y="199"/>
                  <a:pt x="313" y="208"/>
                  <a:pt x="339" y="208"/>
                </a:cubicBezTo>
                <a:cubicBezTo>
                  <a:pt x="347" y="208"/>
                  <a:pt x="347" y="208"/>
                  <a:pt x="347" y="208"/>
                </a:cubicBezTo>
                <a:cubicBezTo>
                  <a:pt x="356" y="199"/>
                  <a:pt x="365" y="182"/>
                  <a:pt x="382" y="173"/>
                </a:cubicBezTo>
                <a:cubicBezTo>
                  <a:pt x="382" y="173"/>
                  <a:pt x="382" y="164"/>
                  <a:pt x="373" y="164"/>
                </a:cubicBezTo>
                <a:lnTo>
                  <a:pt x="373" y="164"/>
                </a:lnTo>
                <a:cubicBezTo>
                  <a:pt x="339" y="164"/>
                  <a:pt x="313" y="164"/>
                  <a:pt x="286" y="156"/>
                </a:cubicBezTo>
                <a:cubicBezTo>
                  <a:pt x="278" y="156"/>
                  <a:pt x="278" y="147"/>
                  <a:pt x="278" y="147"/>
                </a:cubicBezTo>
                <a:cubicBezTo>
                  <a:pt x="304" y="112"/>
                  <a:pt x="339" y="78"/>
                  <a:pt x="373" y="43"/>
                </a:cubicBezTo>
                <a:lnTo>
                  <a:pt x="382" y="43"/>
                </a:lnTo>
                <a:cubicBezTo>
                  <a:pt x="408" y="69"/>
                  <a:pt x="425" y="87"/>
                  <a:pt x="443" y="112"/>
                </a:cubicBezTo>
                <a:cubicBezTo>
                  <a:pt x="451" y="112"/>
                  <a:pt x="451" y="112"/>
                  <a:pt x="451" y="112"/>
                </a:cubicBezTo>
                <a:cubicBezTo>
                  <a:pt x="460" y="104"/>
                  <a:pt x="469" y="95"/>
                  <a:pt x="486" y="95"/>
                </a:cubicBezTo>
                <a:lnTo>
                  <a:pt x="486" y="87"/>
                </a:lnTo>
                <a:cubicBezTo>
                  <a:pt x="477" y="78"/>
                  <a:pt x="477" y="78"/>
                  <a:pt x="469" y="69"/>
                </a:cubicBezTo>
                <a:cubicBezTo>
                  <a:pt x="469" y="60"/>
                  <a:pt x="469" y="60"/>
                  <a:pt x="477" y="60"/>
                </a:cubicBezTo>
                <a:cubicBezTo>
                  <a:pt x="486" y="60"/>
                  <a:pt x="503" y="69"/>
                  <a:pt x="512" y="69"/>
                </a:cubicBezTo>
                <a:cubicBezTo>
                  <a:pt x="512" y="78"/>
                  <a:pt x="512" y="78"/>
                  <a:pt x="512" y="69"/>
                </a:cubicBezTo>
                <a:cubicBezTo>
                  <a:pt x="529" y="69"/>
                  <a:pt x="538" y="60"/>
                  <a:pt x="555" y="52"/>
                </a:cubicBezTo>
                <a:lnTo>
                  <a:pt x="555" y="43"/>
                </a:lnTo>
                <a:cubicBezTo>
                  <a:pt x="503" y="17"/>
                  <a:pt x="451" y="0"/>
                  <a:pt x="390" y="0"/>
                </a:cubicBezTo>
                <a:lnTo>
                  <a:pt x="390" y="0"/>
                </a:lnTo>
                <a:cubicBezTo>
                  <a:pt x="390" y="0"/>
                  <a:pt x="390" y="0"/>
                  <a:pt x="382" y="0"/>
                </a:cubicBezTo>
                <a:lnTo>
                  <a:pt x="382" y="0"/>
                </a:lnTo>
                <a:lnTo>
                  <a:pt x="373" y="0"/>
                </a:lnTo>
                <a:lnTo>
                  <a:pt x="373" y="0"/>
                </a:lnTo>
                <a:cubicBezTo>
                  <a:pt x="278" y="0"/>
                  <a:pt x="191" y="34"/>
                  <a:pt x="122" y="87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122" y="95"/>
                  <a:pt x="122" y="95"/>
                  <a:pt x="113" y="95"/>
                </a:cubicBezTo>
                <a:lnTo>
                  <a:pt x="113" y="95"/>
                </a:lnTo>
                <a:cubicBezTo>
                  <a:pt x="113" y="104"/>
                  <a:pt x="113" y="104"/>
                  <a:pt x="105" y="104"/>
                </a:cubicBezTo>
                <a:cubicBezTo>
                  <a:pt x="35" y="173"/>
                  <a:pt x="0" y="268"/>
                  <a:pt x="0" y="372"/>
                </a:cubicBezTo>
                <a:cubicBezTo>
                  <a:pt x="0" y="433"/>
                  <a:pt x="18" y="503"/>
                  <a:pt x="53" y="554"/>
                </a:cubicBezTo>
                <a:cubicBezTo>
                  <a:pt x="53" y="562"/>
                  <a:pt x="61" y="562"/>
                  <a:pt x="61" y="554"/>
                </a:cubicBezTo>
                <a:lnTo>
                  <a:pt x="70" y="546"/>
                </a:lnTo>
                <a:cubicBezTo>
                  <a:pt x="70" y="537"/>
                  <a:pt x="78" y="528"/>
                  <a:pt x="78" y="528"/>
                </a:cubicBezTo>
                <a:cubicBezTo>
                  <a:pt x="78" y="520"/>
                  <a:pt x="78" y="520"/>
                  <a:pt x="78" y="520"/>
                </a:cubicBezTo>
                <a:close/>
                <a:moveTo>
                  <a:pt x="286" y="60"/>
                </a:moveTo>
                <a:lnTo>
                  <a:pt x="286" y="60"/>
                </a:lnTo>
                <a:cubicBezTo>
                  <a:pt x="269" y="87"/>
                  <a:pt x="252" y="112"/>
                  <a:pt x="235" y="130"/>
                </a:cubicBezTo>
                <a:cubicBezTo>
                  <a:pt x="235" y="138"/>
                  <a:pt x="226" y="138"/>
                  <a:pt x="226" y="138"/>
                </a:cubicBezTo>
                <a:cubicBezTo>
                  <a:pt x="209" y="130"/>
                  <a:pt x="200" y="121"/>
                  <a:pt x="182" y="112"/>
                </a:cubicBezTo>
                <a:cubicBezTo>
                  <a:pt x="182" y="112"/>
                  <a:pt x="174" y="104"/>
                  <a:pt x="182" y="104"/>
                </a:cubicBezTo>
                <a:cubicBezTo>
                  <a:pt x="209" y="78"/>
                  <a:pt x="243" y="60"/>
                  <a:pt x="286" y="52"/>
                </a:cubicBezTo>
                <a:cubicBezTo>
                  <a:pt x="286" y="52"/>
                  <a:pt x="295" y="60"/>
                  <a:pt x="286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05">
            <a:extLst>
              <a:ext uri="{FF2B5EF4-FFF2-40B4-BE49-F238E27FC236}">
                <a16:creationId xmlns:a16="http://schemas.microsoft.com/office/drawing/2014/main" id="{DCABF9E9-F79F-6344-A687-43715722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157" y="6278403"/>
            <a:ext cx="691851" cy="682688"/>
          </a:xfrm>
          <a:custGeom>
            <a:avLst/>
            <a:gdLst>
              <a:gd name="T0" fmla="*/ 658 w 668"/>
              <a:gd name="T1" fmla="*/ 8 h 659"/>
              <a:gd name="T2" fmla="*/ 641 w 668"/>
              <a:gd name="T3" fmla="*/ 0 h 659"/>
              <a:gd name="T4" fmla="*/ 303 w 668"/>
              <a:gd name="T5" fmla="*/ 216 h 659"/>
              <a:gd name="T6" fmla="*/ 121 w 668"/>
              <a:gd name="T7" fmla="*/ 303 h 659"/>
              <a:gd name="T8" fmla="*/ 60 w 668"/>
              <a:gd name="T9" fmla="*/ 364 h 659"/>
              <a:gd name="T10" fmla="*/ 60 w 668"/>
              <a:gd name="T11" fmla="*/ 381 h 659"/>
              <a:gd name="T12" fmla="*/ 190 w 668"/>
              <a:gd name="T13" fmla="*/ 373 h 659"/>
              <a:gd name="T14" fmla="*/ 190 w 668"/>
              <a:gd name="T15" fmla="*/ 398 h 659"/>
              <a:gd name="T16" fmla="*/ 147 w 668"/>
              <a:gd name="T17" fmla="*/ 416 h 659"/>
              <a:gd name="T18" fmla="*/ 43 w 668"/>
              <a:gd name="T19" fmla="*/ 528 h 659"/>
              <a:gd name="T20" fmla="*/ 43 w 668"/>
              <a:gd name="T21" fmla="*/ 658 h 659"/>
              <a:gd name="T22" fmla="*/ 233 w 668"/>
              <a:gd name="T23" fmla="*/ 562 h 659"/>
              <a:gd name="T24" fmla="*/ 260 w 668"/>
              <a:gd name="T25" fmla="*/ 477 h 659"/>
              <a:gd name="T26" fmla="*/ 277 w 668"/>
              <a:gd name="T27" fmla="*/ 459 h 659"/>
              <a:gd name="T28" fmla="*/ 277 w 668"/>
              <a:gd name="T29" fmla="*/ 597 h 659"/>
              <a:gd name="T30" fmla="*/ 286 w 668"/>
              <a:gd name="T31" fmla="*/ 614 h 659"/>
              <a:gd name="T32" fmla="*/ 364 w 668"/>
              <a:gd name="T33" fmla="*/ 553 h 659"/>
              <a:gd name="T34" fmla="*/ 416 w 668"/>
              <a:gd name="T35" fmla="*/ 398 h 659"/>
              <a:gd name="T36" fmla="*/ 658 w 668"/>
              <a:gd name="T37" fmla="*/ 34 h 659"/>
              <a:gd name="T38" fmla="*/ 658 w 668"/>
              <a:gd name="T39" fmla="*/ 8 h 659"/>
              <a:gd name="T40" fmla="*/ 190 w 668"/>
              <a:gd name="T41" fmla="*/ 346 h 659"/>
              <a:gd name="T42" fmla="*/ 138 w 668"/>
              <a:gd name="T43" fmla="*/ 329 h 659"/>
              <a:gd name="T44" fmla="*/ 190 w 668"/>
              <a:gd name="T45" fmla="*/ 346 h 659"/>
              <a:gd name="T46" fmla="*/ 208 w 668"/>
              <a:gd name="T47" fmla="*/ 511 h 659"/>
              <a:gd name="T48" fmla="*/ 121 w 668"/>
              <a:gd name="T49" fmla="*/ 580 h 659"/>
              <a:gd name="T50" fmla="*/ 86 w 668"/>
              <a:gd name="T51" fmla="*/ 545 h 659"/>
              <a:gd name="T52" fmla="*/ 156 w 668"/>
              <a:gd name="T53" fmla="*/ 459 h 659"/>
              <a:gd name="T54" fmla="*/ 182 w 668"/>
              <a:gd name="T55" fmla="*/ 459 h 659"/>
              <a:gd name="T56" fmla="*/ 173 w 668"/>
              <a:gd name="T57" fmla="*/ 494 h 659"/>
              <a:gd name="T58" fmla="*/ 208 w 668"/>
              <a:gd name="T59" fmla="*/ 485 h 659"/>
              <a:gd name="T60" fmla="*/ 337 w 668"/>
              <a:gd name="T61" fmla="*/ 528 h 659"/>
              <a:gd name="T62" fmla="*/ 320 w 668"/>
              <a:gd name="T63" fmla="*/ 553 h 659"/>
              <a:gd name="T64" fmla="*/ 372 w 668"/>
              <a:gd name="T65" fmla="*/ 433 h 659"/>
              <a:gd name="T66" fmla="*/ 416 w 668"/>
              <a:gd name="T67" fmla="*/ 355 h 659"/>
              <a:gd name="T68" fmla="*/ 303 w 668"/>
              <a:gd name="T69" fmla="*/ 442 h 659"/>
              <a:gd name="T70" fmla="*/ 346 w 668"/>
              <a:gd name="T71" fmla="*/ 338 h 659"/>
              <a:gd name="T72" fmla="*/ 329 w 668"/>
              <a:gd name="T73" fmla="*/ 320 h 659"/>
              <a:gd name="T74" fmla="*/ 216 w 668"/>
              <a:gd name="T75" fmla="*/ 364 h 659"/>
              <a:gd name="T76" fmla="*/ 624 w 668"/>
              <a:gd name="T77" fmla="*/ 43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8" h="659">
                <a:moveTo>
                  <a:pt x="658" y="8"/>
                </a:moveTo>
                <a:lnTo>
                  <a:pt x="658" y="8"/>
                </a:lnTo>
                <a:lnTo>
                  <a:pt x="658" y="8"/>
                </a:lnTo>
                <a:cubicBezTo>
                  <a:pt x="658" y="0"/>
                  <a:pt x="650" y="0"/>
                  <a:pt x="641" y="0"/>
                </a:cubicBezTo>
                <a:cubicBezTo>
                  <a:pt x="615" y="8"/>
                  <a:pt x="615" y="8"/>
                  <a:pt x="615" y="8"/>
                </a:cubicBezTo>
                <a:cubicBezTo>
                  <a:pt x="485" y="52"/>
                  <a:pt x="381" y="121"/>
                  <a:pt x="303" y="216"/>
                </a:cubicBezTo>
                <a:cubicBezTo>
                  <a:pt x="268" y="260"/>
                  <a:pt x="268" y="260"/>
                  <a:pt x="268" y="260"/>
                </a:cubicBezTo>
                <a:cubicBezTo>
                  <a:pt x="121" y="303"/>
                  <a:pt x="121" y="303"/>
                  <a:pt x="121" y="303"/>
                </a:cubicBezTo>
                <a:lnTo>
                  <a:pt x="121" y="303"/>
                </a:lnTo>
                <a:cubicBezTo>
                  <a:pt x="60" y="364"/>
                  <a:pt x="60" y="364"/>
                  <a:pt x="60" y="364"/>
                </a:cubicBezTo>
                <a:cubicBezTo>
                  <a:pt x="60" y="364"/>
                  <a:pt x="52" y="373"/>
                  <a:pt x="60" y="381"/>
                </a:cubicBezTo>
                <a:lnTo>
                  <a:pt x="60" y="381"/>
                </a:lnTo>
                <a:cubicBezTo>
                  <a:pt x="69" y="390"/>
                  <a:pt x="69" y="390"/>
                  <a:pt x="78" y="390"/>
                </a:cubicBezTo>
                <a:cubicBezTo>
                  <a:pt x="190" y="373"/>
                  <a:pt x="190" y="373"/>
                  <a:pt x="190" y="373"/>
                </a:cubicBezTo>
                <a:cubicBezTo>
                  <a:pt x="208" y="390"/>
                  <a:pt x="208" y="390"/>
                  <a:pt x="208" y="390"/>
                </a:cubicBezTo>
                <a:cubicBezTo>
                  <a:pt x="190" y="398"/>
                  <a:pt x="190" y="398"/>
                  <a:pt x="190" y="398"/>
                </a:cubicBezTo>
                <a:cubicBezTo>
                  <a:pt x="190" y="407"/>
                  <a:pt x="190" y="407"/>
                  <a:pt x="190" y="416"/>
                </a:cubicBezTo>
                <a:cubicBezTo>
                  <a:pt x="173" y="407"/>
                  <a:pt x="156" y="416"/>
                  <a:pt x="147" y="416"/>
                </a:cubicBezTo>
                <a:cubicBezTo>
                  <a:pt x="129" y="424"/>
                  <a:pt x="121" y="424"/>
                  <a:pt x="112" y="442"/>
                </a:cubicBezTo>
                <a:cubicBezTo>
                  <a:pt x="95" y="450"/>
                  <a:pt x="69" y="494"/>
                  <a:pt x="43" y="528"/>
                </a:cubicBezTo>
                <a:cubicBezTo>
                  <a:pt x="8" y="588"/>
                  <a:pt x="0" y="631"/>
                  <a:pt x="17" y="649"/>
                </a:cubicBezTo>
                <a:cubicBezTo>
                  <a:pt x="25" y="658"/>
                  <a:pt x="34" y="658"/>
                  <a:pt x="43" y="658"/>
                </a:cubicBezTo>
                <a:cubicBezTo>
                  <a:pt x="69" y="658"/>
                  <a:pt x="95" y="649"/>
                  <a:pt x="138" y="623"/>
                </a:cubicBezTo>
                <a:cubicBezTo>
                  <a:pt x="182" y="605"/>
                  <a:pt x="216" y="571"/>
                  <a:pt x="233" y="562"/>
                </a:cubicBezTo>
                <a:cubicBezTo>
                  <a:pt x="242" y="553"/>
                  <a:pt x="251" y="536"/>
                  <a:pt x="251" y="528"/>
                </a:cubicBezTo>
                <a:cubicBezTo>
                  <a:pt x="260" y="511"/>
                  <a:pt x="260" y="494"/>
                  <a:pt x="260" y="477"/>
                </a:cubicBezTo>
                <a:cubicBezTo>
                  <a:pt x="260" y="477"/>
                  <a:pt x="260" y="477"/>
                  <a:pt x="268" y="477"/>
                </a:cubicBezTo>
                <a:cubicBezTo>
                  <a:pt x="277" y="459"/>
                  <a:pt x="277" y="459"/>
                  <a:pt x="277" y="459"/>
                </a:cubicBezTo>
                <a:cubicBezTo>
                  <a:pt x="294" y="477"/>
                  <a:pt x="294" y="477"/>
                  <a:pt x="294" y="47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7" y="597"/>
                  <a:pt x="277" y="605"/>
                  <a:pt x="286" y="605"/>
                </a:cubicBezTo>
                <a:cubicBezTo>
                  <a:pt x="286" y="605"/>
                  <a:pt x="286" y="605"/>
                  <a:pt x="286" y="614"/>
                </a:cubicBezTo>
                <a:cubicBezTo>
                  <a:pt x="294" y="614"/>
                  <a:pt x="303" y="614"/>
                  <a:pt x="303" y="605"/>
                </a:cubicBezTo>
                <a:cubicBezTo>
                  <a:pt x="364" y="553"/>
                  <a:pt x="364" y="553"/>
                  <a:pt x="364" y="553"/>
                </a:cubicBezTo>
                <a:lnTo>
                  <a:pt x="364" y="545"/>
                </a:lnTo>
                <a:cubicBezTo>
                  <a:pt x="416" y="398"/>
                  <a:pt x="416" y="398"/>
                  <a:pt x="416" y="398"/>
                </a:cubicBezTo>
                <a:cubicBezTo>
                  <a:pt x="433" y="381"/>
                  <a:pt x="433" y="381"/>
                  <a:pt x="433" y="381"/>
                </a:cubicBezTo>
                <a:cubicBezTo>
                  <a:pt x="546" y="294"/>
                  <a:pt x="624" y="173"/>
                  <a:pt x="658" y="34"/>
                </a:cubicBezTo>
                <a:cubicBezTo>
                  <a:pt x="667" y="26"/>
                  <a:pt x="667" y="26"/>
                  <a:pt x="667" y="26"/>
                </a:cubicBezTo>
                <a:cubicBezTo>
                  <a:pt x="667" y="17"/>
                  <a:pt x="667" y="8"/>
                  <a:pt x="658" y="8"/>
                </a:cubicBezTo>
                <a:close/>
                <a:moveTo>
                  <a:pt x="190" y="346"/>
                </a:moveTo>
                <a:lnTo>
                  <a:pt x="190" y="346"/>
                </a:lnTo>
                <a:cubicBezTo>
                  <a:pt x="121" y="355"/>
                  <a:pt x="121" y="355"/>
                  <a:pt x="121" y="355"/>
                </a:cubicBezTo>
                <a:cubicBezTo>
                  <a:pt x="138" y="329"/>
                  <a:pt x="138" y="329"/>
                  <a:pt x="138" y="329"/>
                </a:cubicBezTo>
                <a:cubicBezTo>
                  <a:pt x="225" y="303"/>
                  <a:pt x="225" y="303"/>
                  <a:pt x="225" y="303"/>
                </a:cubicBezTo>
                <a:lnTo>
                  <a:pt x="190" y="346"/>
                </a:lnTo>
                <a:close/>
                <a:moveTo>
                  <a:pt x="208" y="511"/>
                </a:moveTo>
                <a:lnTo>
                  <a:pt x="208" y="511"/>
                </a:lnTo>
                <a:cubicBezTo>
                  <a:pt x="208" y="520"/>
                  <a:pt x="208" y="520"/>
                  <a:pt x="199" y="528"/>
                </a:cubicBezTo>
                <a:cubicBezTo>
                  <a:pt x="190" y="536"/>
                  <a:pt x="156" y="562"/>
                  <a:pt x="121" y="580"/>
                </a:cubicBezTo>
                <a:cubicBezTo>
                  <a:pt x="86" y="605"/>
                  <a:pt x="60" y="614"/>
                  <a:pt x="52" y="614"/>
                </a:cubicBezTo>
                <a:cubicBezTo>
                  <a:pt x="60" y="605"/>
                  <a:pt x="60" y="580"/>
                  <a:pt x="86" y="545"/>
                </a:cubicBezTo>
                <a:cubicBezTo>
                  <a:pt x="112" y="511"/>
                  <a:pt x="129" y="477"/>
                  <a:pt x="147" y="468"/>
                </a:cubicBezTo>
                <a:lnTo>
                  <a:pt x="156" y="459"/>
                </a:lnTo>
                <a:cubicBezTo>
                  <a:pt x="164" y="459"/>
                  <a:pt x="164" y="459"/>
                  <a:pt x="173" y="459"/>
                </a:cubicBezTo>
                <a:lnTo>
                  <a:pt x="182" y="459"/>
                </a:lnTo>
                <a:cubicBezTo>
                  <a:pt x="173" y="477"/>
                  <a:pt x="173" y="477"/>
                  <a:pt x="173" y="477"/>
                </a:cubicBezTo>
                <a:cubicBezTo>
                  <a:pt x="164" y="477"/>
                  <a:pt x="164" y="485"/>
                  <a:pt x="173" y="494"/>
                </a:cubicBezTo>
                <a:cubicBezTo>
                  <a:pt x="182" y="502"/>
                  <a:pt x="190" y="502"/>
                  <a:pt x="190" y="494"/>
                </a:cubicBezTo>
                <a:cubicBezTo>
                  <a:pt x="208" y="485"/>
                  <a:pt x="208" y="485"/>
                  <a:pt x="208" y="485"/>
                </a:cubicBezTo>
                <a:cubicBezTo>
                  <a:pt x="216" y="494"/>
                  <a:pt x="216" y="502"/>
                  <a:pt x="208" y="511"/>
                </a:cubicBezTo>
                <a:close/>
                <a:moveTo>
                  <a:pt x="337" y="528"/>
                </a:moveTo>
                <a:lnTo>
                  <a:pt x="337" y="528"/>
                </a:lnTo>
                <a:cubicBezTo>
                  <a:pt x="320" y="553"/>
                  <a:pt x="320" y="553"/>
                  <a:pt x="320" y="553"/>
                </a:cubicBezTo>
                <a:cubicBezTo>
                  <a:pt x="329" y="468"/>
                  <a:pt x="329" y="468"/>
                  <a:pt x="329" y="468"/>
                </a:cubicBezTo>
                <a:cubicBezTo>
                  <a:pt x="372" y="433"/>
                  <a:pt x="372" y="433"/>
                  <a:pt x="372" y="433"/>
                </a:cubicBezTo>
                <a:lnTo>
                  <a:pt x="337" y="528"/>
                </a:lnTo>
                <a:close/>
                <a:moveTo>
                  <a:pt x="416" y="355"/>
                </a:moveTo>
                <a:lnTo>
                  <a:pt x="416" y="355"/>
                </a:lnTo>
                <a:cubicBezTo>
                  <a:pt x="303" y="442"/>
                  <a:pt x="303" y="442"/>
                  <a:pt x="303" y="442"/>
                </a:cubicBezTo>
                <a:cubicBezTo>
                  <a:pt x="277" y="416"/>
                  <a:pt x="277" y="416"/>
                  <a:pt x="277" y="416"/>
                </a:cubicBezTo>
                <a:cubicBezTo>
                  <a:pt x="346" y="338"/>
                  <a:pt x="346" y="338"/>
                  <a:pt x="346" y="338"/>
                </a:cubicBezTo>
                <a:cubicBezTo>
                  <a:pt x="355" y="338"/>
                  <a:pt x="355" y="329"/>
                  <a:pt x="346" y="320"/>
                </a:cubicBezTo>
                <a:cubicBezTo>
                  <a:pt x="346" y="312"/>
                  <a:pt x="329" y="312"/>
                  <a:pt x="329" y="320"/>
                </a:cubicBezTo>
                <a:cubicBezTo>
                  <a:pt x="251" y="390"/>
                  <a:pt x="251" y="390"/>
                  <a:pt x="251" y="390"/>
                </a:cubicBezTo>
                <a:cubicBezTo>
                  <a:pt x="216" y="364"/>
                  <a:pt x="216" y="364"/>
                  <a:pt x="216" y="364"/>
                </a:cubicBezTo>
                <a:cubicBezTo>
                  <a:pt x="329" y="234"/>
                  <a:pt x="329" y="234"/>
                  <a:pt x="329" y="234"/>
                </a:cubicBezTo>
                <a:cubicBezTo>
                  <a:pt x="398" y="147"/>
                  <a:pt x="502" y="86"/>
                  <a:pt x="624" y="43"/>
                </a:cubicBezTo>
                <a:cubicBezTo>
                  <a:pt x="580" y="173"/>
                  <a:pt x="511" y="277"/>
                  <a:pt x="416" y="3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06">
            <a:extLst>
              <a:ext uri="{FF2B5EF4-FFF2-40B4-BE49-F238E27FC236}">
                <a16:creationId xmlns:a16="http://schemas.microsoft.com/office/drawing/2014/main" id="{58C2FA8B-2917-F54A-A420-B5EC9B6E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501" y="6392947"/>
            <a:ext cx="109963" cy="109963"/>
          </a:xfrm>
          <a:custGeom>
            <a:avLst/>
            <a:gdLst>
              <a:gd name="T0" fmla="*/ 87 w 105"/>
              <a:gd name="T1" fmla="*/ 87 h 105"/>
              <a:gd name="T2" fmla="*/ 87 w 105"/>
              <a:gd name="T3" fmla="*/ 87 h 105"/>
              <a:gd name="T4" fmla="*/ 87 w 105"/>
              <a:gd name="T5" fmla="*/ 18 h 105"/>
              <a:gd name="T6" fmla="*/ 18 w 105"/>
              <a:gd name="T7" fmla="*/ 18 h 105"/>
              <a:gd name="T8" fmla="*/ 18 w 105"/>
              <a:gd name="T9" fmla="*/ 87 h 105"/>
              <a:gd name="T10" fmla="*/ 87 w 105"/>
              <a:gd name="T11" fmla="*/ 87 h 105"/>
              <a:gd name="T12" fmla="*/ 44 w 105"/>
              <a:gd name="T13" fmla="*/ 44 h 105"/>
              <a:gd name="T14" fmla="*/ 44 w 105"/>
              <a:gd name="T15" fmla="*/ 44 h 105"/>
              <a:gd name="T16" fmla="*/ 61 w 105"/>
              <a:gd name="T17" fmla="*/ 44 h 105"/>
              <a:gd name="T18" fmla="*/ 61 w 105"/>
              <a:gd name="T19" fmla="*/ 61 h 105"/>
              <a:gd name="T20" fmla="*/ 44 w 105"/>
              <a:gd name="T21" fmla="*/ 61 h 105"/>
              <a:gd name="T22" fmla="*/ 44 w 105"/>
              <a:gd name="T2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05">
                <a:moveTo>
                  <a:pt x="87" y="87"/>
                </a:moveTo>
                <a:lnTo>
                  <a:pt x="87" y="87"/>
                </a:lnTo>
                <a:cubicBezTo>
                  <a:pt x="104" y="70"/>
                  <a:pt x="104" y="35"/>
                  <a:pt x="87" y="18"/>
                </a:cubicBezTo>
                <a:cubicBezTo>
                  <a:pt x="70" y="0"/>
                  <a:pt x="35" y="0"/>
                  <a:pt x="18" y="18"/>
                </a:cubicBezTo>
                <a:cubicBezTo>
                  <a:pt x="0" y="35"/>
                  <a:pt x="0" y="70"/>
                  <a:pt x="18" y="87"/>
                </a:cubicBezTo>
                <a:cubicBezTo>
                  <a:pt x="35" y="104"/>
                  <a:pt x="70" y="104"/>
                  <a:pt x="87" y="87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52" y="35"/>
                  <a:pt x="61" y="35"/>
                  <a:pt x="61" y="44"/>
                </a:cubicBezTo>
                <a:cubicBezTo>
                  <a:pt x="70" y="44"/>
                  <a:pt x="70" y="61"/>
                  <a:pt x="61" y="61"/>
                </a:cubicBezTo>
                <a:cubicBezTo>
                  <a:pt x="61" y="70"/>
                  <a:pt x="52" y="70"/>
                  <a:pt x="44" y="61"/>
                </a:cubicBezTo>
                <a:cubicBezTo>
                  <a:pt x="35" y="61"/>
                  <a:pt x="35" y="44"/>
                  <a:pt x="44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07">
            <a:extLst>
              <a:ext uri="{FF2B5EF4-FFF2-40B4-BE49-F238E27FC236}">
                <a16:creationId xmlns:a16="http://schemas.microsoft.com/office/drawing/2014/main" id="{4E2B42ED-F6B4-3E4B-AA47-6D84ABCE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930" y="9788066"/>
            <a:ext cx="233671" cy="810978"/>
          </a:xfrm>
          <a:custGeom>
            <a:avLst/>
            <a:gdLst>
              <a:gd name="T0" fmla="*/ 18 w 227"/>
              <a:gd name="T1" fmla="*/ 780 h 781"/>
              <a:gd name="T2" fmla="*/ 18 w 227"/>
              <a:gd name="T3" fmla="*/ 780 h 781"/>
              <a:gd name="T4" fmla="*/ 18 w 227"/>
              <a:gd name="T5" fmla="*/ 772 h 781"/>
              <a:gd name="T6" fmla="*/ 0 w 227"/>
              <a:gd name="T7" fmla="*/ 754 h 781"/>
              <a:gd name="T8" fmla="*/ 0 w 227"/>
              <a:gd name="T9" fmla="*/ 17 h 781"/>
              <a:gd name="T10" fmla="*/ 18 w 227"/>
              <a:gd name="T11" fmla="*/ 0 h 781"/>
              <a:gd name="T12" fmla="*/ 44 w 227"/>
              <a:gd name="T13" fmla="*/ 17 h 781"/>
              <a:gd name="T14" fmla="*/ 44 w 227"/>
              <a:gd name="T15" fmla="*/ 711 h 781"/>
              <a:gd name="T16" fmla="*/ 200 w 227"/>
              <a:gd name="T17" fmla="*/ 555 h 781"/>
              <a:gd name="T18" fmla="*/ 226 w 227"/>
              <a:gd name="T19" fmla="*/ 555 h 781"/>
              <a:gd name="T20" fmla="*/ 226 w 227"/>
              <a:gd name="T21" fmla="*/ 581 h 781"/>
              <a:gd name="T22" fmla="*/ 35 w 227"/>
              <a:gd name="T23" fmla="*/ 772 h 781"/>
              <a:gd name="T24" fmla="*/ 18 w 227"/>
              <a:gd name="T25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781">
                <a:moveTo>
                  <a:pt x="18" y="780"/>
                </a:moveTo>
                <a:lnTo>
                  <a:pt x="18" y="780"/>
                </a:lnTo>
                <a:lnTo>
                  <a:pt x="18" y="772"/>
                </a:lnTo>
                <a:cubicBezTo>
                  <a:pt x="9" y="772"/>
                  <a:pt x="0" y="763"/>
                  <a:pt x="0" y="75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35" y="0"/>
                  <a:pt x="44" y="0"/>
                  <a:pt x="44" y="17"/>
                </a:cubicBezTo>
                <a:cubicBezTo>
                  <a:pt x="44" y="711"/>
                  <a:pt x="44" y="711"/>
                  <a:pt x="44" y="711"/>
                </a:cubicBezTo>
                <a:cubicBezTo>
                  <a:pt x="200" y="555"/>
                  <a:pt x="200" y="555"/>
                  <a:pt x="200" y="555"/>
                </a:cubicBezTo>
                <a:cubicBezTo>
                  <a:pt x="200" y="546"/>
                  <a:pt x="217" y="546"/>
                  <a:pt x="226" y="555"/>
                </a:cubicBezTo>
                <a:cubicBezTo>
                  <a:pt x="226" y="564"/>
                  <a:pt x="226" y="572"/>
                  <a:pt x="226" y="581"/>
                </a:cubicBezTo>
                <a:cubicBezTo>
                  <a:pt x="35" y="772"/>
                  <a:pt x="35" y="772"/>
                  <a:pt x="35" y="772"/>
                </a:cubicBezTo>
                <a:cubicBezTo>
                  <a:pt x="35" y="772"/>
                  <a:pt x="26" y="780"/>
                  <a:pt x="18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08">
            <a:extLst>
              <a:ext uri="{FF2B5EF4-FFF2-40B4-BE49-F238E27FC236}">
                <a16:creationId xmlns:a16="http://schemas.microsoft.com/office/drawing/2014/main" id="{9F315A02-10AC-054F-8B2D-256C210B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6582" y="9806393"/>
            <a:ext cx="494835" cy="494835"/>
          </a:xfrm>
          <a:custGeom>
            <a:avLst/>
            <a:gdLst>
              <a:gd name="T0" fmla="*/ 477 w 478"/>
              <a:gd name="T1" fmla="*/ 9 h 478"/>
              <a:gd name="T2" fmla="*/ 468 w 478"/>
              <a:gd name="T3" fmla="*/ 9 h 478"/>
              <a:gd name="T4" fmla="*/ 216 w 478"/>
              <a:gd name="T5" fmla="*/ 156 h 478"/>
              <a:gd name="T6" fmla="*/ 95 w 478"/>
              <a:gd name="T7" fmla="*/ 217 h 478"/>
              <a:gd name="T8" fmla="*/ 52 w 478"/>
              <a:gd name="T9" fmla="*/ 260 h 478"/>
              <a:gd name="T10" fmla="*/ 52 w 478"/>
              <a:gd name="T11" fmla="*/ 278 h 478"/>
              <a:gd name="T12" fmla="*/ 138 w 478"/>
              <a:gd name="T13" fmla="*/ 269 h 478"/>
              <a:gd name="T14" fmla="*/ 138 w 478"/>
              <a:gd name="T15" fmla="*/ 295 h 478"/>
              <a:gd name="T16" fmla="*/ 104 w 478"/>
              <a:gd name="T17" fmla="*/ 304 h 478"/>
              <a:gd name="T18" fmla="*/ 34 w 478"/>
              <a:gd name="T19" fmla="*/ 382 h 478"/>
              <a:gd name="T20" fmla="*/ 34 w 478"/>
              <a:gd name="T21" fmla="*/ 477 h 478"/>
              <a:gd name="T22" fmla="*/ 173 w 478"/>
              <a:gd name="T23" fmla="*/ 408 h 478"/>
              <a:gd name="T24" fmla="*/ 190 w 478"/>
              <a:gd name="T25" fmla="*/ 347 h 478"/>
              <a:gd name="T26" fmla="*/ 199 w 478"/>
              <a:gd name="T27" fmla="*/ 339 h 478"/>
              <a:gd name="T28" fmla="*/ 208 w 478"/>
              <a:gd name="T29" fmla="*/ 434 h 478"/>
              <a:gd name="T30" fmla="*/ 208 w 478"/>
              <a:gd name="T31" fmla="*/ 443 h 478"/>
              <a:gd name="T32" fmla="*/ 260 w 478"/>
              <a:gd name="T33" fmla="*/ 399 h 478"/>
              <a:gd name="T34" fmla="*/ 303 w 478"/>
              <a:gd name="T35" fmla="*/ 286 h 478"/>
              <a:gd name="T36" fmla="*/ 477 w 478"/>
              <a:gd name="T37" fmla="*/ 26 h 478"/>
              <a:gd name="T38" fmla="*/ 477 w 478"/>
              <a:gd name="T39" fmla="*/ 9 h 478"/>
              <a:gd name="T40" fmla="*/ 138 w 478"/>
              <a:gd name="T41" fmla="*/ 252 h 478"/>
              <a:gd name="T42" fmla="*/ 104 w 478"/>
              <a:gd name="T43" fmla="*/ 243 h 478"/>
              <a:gd name="T44" fmla="*/ 138 w 478"/>
              <a:gd name="T45" fmla="*/ 252 h 478"/>
              <a:gd name="T46" fmla="*/ 156 w 478"/>
              <a:gd name="T47" fmla="*/ 373 h 478"/>
              <a:gd name="T48" fmla="*/ 95 w 478"/>
              <a:gd name="T49" fmla="*/ 416 h 478"/>
              <a:gd name="T50" fmla="*/ 69 w 478"/>
              <a:gd name="T51" fmla="*/ 390 h 478"/>
              <a:gd name="T52" fmla="*/ 121 w 478"/>
              <a:gd name="T53" fmla="*/ 330 h 478"/>
              <a:gd name="T54" fmla="*/ 138 w 478"/>
              <a:gd name="T55" fmla="*/ 330 h 478"/>
              <a:gd name="T56" fmla="*/ 130 w 478"/>
              <a:gd name="T57" fmla="*/ 356 h 478"/>
              <a:gd name="T58" fmla="*/ 156 w 478"/>
              <a:gd name="T59" fmla="*/ 347 h 478"/>
              <a:gd name="T60" fmla="*/ 242 w 478"/>
              <a:gd name="T61" fmla="*/ 382 h 478"/>
              <a:gd name="T62" fmla="*/ 234 w 478"/>
              <a:gd name="T63" fmla="*/ 399 h 478"/>
              <a:gd name="T64" fmla="*/ 268 w 478"/>
              <a:gd name="T65" fmla="*/ 312 h 478"/>
              <a:gd name="T66" fmla="*/ 303 w 478"/>
              <a:gd name="T67" fmla="*/ 260 h 478"/>
              <a:gd name="T68" fmla="*/ 225 w 478"/>
              <a:gd name="T69" fmla="*/ 321 h 478"/>
              <a:gd name="T70" fmla="*/ 251 w 478"/>
              <a:gd name="T71" fmla="*/ 252 h 478"/>
              <a:gd name="T72" fmla="*/ 234 w 478"/>
              <a:gd name="T73" fmla="*/ 235 h 478"/>
              <a:gd name="T74" fmla="*/ 165 w 478"/>
              <a:gd name="T75" fmla="*/ 260 h 478"/>
              <a:gd name="T76" fmla="*/ 450 w 478"/>
              <a:gd name="T77" fmla="*/ 35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8" h="478">
                <a:moveTo>
                  <a:pt x="477" y="9"/>
                </a:moveTo>
                <a:lnTo>
                  <a:pt x="477" y="9"/>
                </a:lnTo>
                <a:lnTo>
                  <a:pt x="477" y="9"/>
                </a:lnTo>
                <a:cubicBezTo>
                  <a:pt x="477" y="9"/>
                  <a:pt x="468" y="0"/>
                  <a:pt x="468" y="9"/>
                </a:cubicBezTo>
                <a:cubicBezTo>
                  <a:pt x="442" y="9"/>
                  <a:pt x="442" y="9"/>
                  <a:pt x="442" y="9"/>
                </a:cubicBezTo>
                <a:cubicBezTo>
                  <a:pt x="355" y="44"/>
                  <a:pt x="277" y="96"/>
                  <a:pt x="216" y="156"/>
                </a:cubicBezTo>
                <a:cubicBezTo>
                  <a:pt x="199" y="182"/>
                  <a:pt x="199" y="182"/>
                  <a:pt x="199" y="182"/>
                </a:cubicBezTo>
                <a:cubicBezTo>
                  <a:pt x="95" y="217"/>
                  <a:pt x="95" y="217"/>
                  <a:pt x="95" y="217"/>
                </a:cubicBezTo>
                <a:cubicBezTo>
                  <a:pt x="86" y="217"/>
                  <a:pt x="86" y="226"/>
                  <a:pt x="86" y="226"/>
                </a:cubicBezTo>
                <a:cubicBezTo>
                  <a:pt x="52" y="260"/>
                  <a:pt x="52" y="260"/>
                  <a:pt x="52" y="260"/>
                </a:cubicBezTo>
                <a:cubicBezTo>
                  <a:pt x="43" y="269"/>
                  <a:pt x="43" y="269"/>
                  <a:pt x="43" y="278"/>
                </a:cubicBezTo>
                <a:cubicBezTo>
                  <a:pt x="43" y="278"/>
                  <a:pt x="43" y="278"/>
                  <a:pt x="52" y="278"/>
                </a:cubicBezTo>
                <a:cubicBezTo>
                  <a:pt x="52" y="278"/>
                  <a:pt x="52" y="286"/>
                  <a:pt x="60" y="286"/>
                </a:cubicBezTo>
                <a:cubicBezTo>
                  <a:pt x="138" y="269"/>
                  <a:pt x="138" y="269"/>
                  <a:pt x="138" y="269"/>
                </a:cubicBezTo>
                <a:cubicBezTo>
                  <a:pt x="147" y="286"/>
                  <a:pt x="147" y="286"/>
                  <a:pt x="147" y="28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8" y="295"/>
                  <a:pt x="138" y="295"/>
                  <a:pt x="138" y="304"/>
                </a:cubicBezTo>
                <a:cubicBezTo>
                  <a:pt x="130" y="295"/>
                  <a:pt x="121" y="295"/>
                  <a:pt x="104" y="304"/>
                </a:cubicBezTo>
                <a:cubicBezTo>
                  <a:pt x="95" y="304"/>
                  <a:pt x="86" y="312"/>
                  <a:pt x="86" y="321"/>
                </a:cubicBezTo>
                <a:cubicBezTo>
                  <a:pt x="69" y="330"/>
                  <a:pt x="52" y="356"/>
                  <a:pt x="34" y="382"/>
                </a:cubicBezTo>
                <a:cubicBezTo>
                  <a:pt x="8" y="425"/>
                  <a:pt x="0" y="451"/>
                  <a:pt x="17" y="468"/>
                </a:cubicBezTo>
                <a:cubicBezTo>
                  <a:pt x="26" y="477"/>
                  <a:pt x="26" y="477"/>
                  <a:pt x="34" y="477"/>
                </a:cubicBezTo>
                <a:cubicBezTo>
                  <a:pt x="52" y="477"/>
                  <a:pt x="69" y="468"/>
                  <a:pt x="104" y="451"/>
                </a:cubicBezTo>
                <a:cubicBezTo>
                  <a:pt x="130" y="434"/>
                  <a:pt x="156" y="416"/>
                  <a:pt x="173" y="408"/>
                </a:cubicBezTo>
                <a:cubicBezTo>
                  <a:pt x="173" y="399"/>
                  <a:pt x="182" y="390"/>
                  <a:pt x="182" y="382"/>
                </a:cubicBezTo>
                <a:cubicBezTo>
                  <a:pt x="190" y="373"/>
                  <a:pt x="190" y="356"/>
                  <a:pt x="190" y="347"/>
                </a:cubicBezTo>
                <a:lnTo>
                  <a:pt x="190" y="347"/>
                </a:lnTo>
                <a:cubicBezTo>
                  <a:pt x="199" y="339"/>
                  <a:pt x="199" y="339"/>
                  <a:pt x="199" y="339"/>
                </a:cubicBezTo>
                <a:cubicBezTo>
                  <a:pt x="216" y="347"/>
                  <a:pt x="216" y="347"/>
                  <a:pt x="216" y="347"/>
                </a:cubicBezTo>
                <a:cubicBezTo>
                  <a:pt x="208" y="434"/>
                  <a:pt x="208" y="434"/>
                  <a:pt x="208" y="434"/>
                </a:cubicBezTo>
                <a:cubicBezTo>
                  <a:pt x="208" y="434"/>
                  <a:pt x="208" y="434"/>
                  <a:pt x="208" y="443"/>
                </a:cubicBezTo>
                <a:lnTo>
                  <a:pt x="208" y="443"/>
                </a:lnTo>
                <a:cubicBezTo>
                  <a:pt x="216" y="443"/>
                  <a:pt x="216" y="443"/>
                  <a:pt x="225" y="443"/>
                </a:cubicBezTo>
                <a:cubicBezTo>
                  <a:pt x="260" y="399"/>
                  <a:pt x="260" y="399"/>
                  <a:pt x="260" y="399"/>
                </a:cubicBezTo>
                <a:cubicBezTo>
                  <a:pt x="268" y="399"/>
                  <a:pt x="268" y="399"/>
                  <a:pt x="268" y="390"/>
                </a:cubicBezTo>
                <a:cubicBezTo>
                  <a:pt x="303" y="286"/>
                  <a:pt x="303" y="286"/>
                  <a:pt x="303" y="286"/>
                </a:cubicBezTo>
                <a:cubicBezTo>
                  <a:pt x="312" y="278"/>
                  <a:pt x="312" y="278"/>
                  <a:pt x="312" y="278"/>
                </a:cubicBezTo>
                <a:cubicBezTo>
                  <a:pt x="390" y="208"/>
                  <a:pt x="450" y="131"/>
                  <a:pt x="477" y="26"/>
                </a:cubicBezTo>
                <a:cubicBezTo>
                  <a:pt x="477" y="18"/>
                  <a:pt x="477" y="18"/>
                  <a:pt x="477" y="18"/>
                </a:cubicBezTo>
                <a:lnTo>
                  <a:pt x="477" y="9"/>
                </a:lnTo>
                <a:close/>
                <a:moveTo>
                  <a:pt x="138" y="252"/>
                </a:moveTo>
                <a:lnTo>
                  <a:pt x="138" y="252"/>
                </a:lnTo>
                <a:cubicBezTo>
                  <a:pt x="86" y="252"/>
                  <a:pt x="86" y="252"/>
                  <a:pt x="86" y="252"/>
                </a:cubicBezTo>
                <a:cubicBezTo>
                  <a:pt x="104" y="243"/>
                  <a:pt x="104" y="243"/>
                  <a:pt x="104" y="243"/>
                </a:cubicBezTo>
                <a:cubicBezTo>
                  <a:pt x="165" y="217"/>
                  <a:pt x="165" y="217"/>
                  <a:pt x="165" y="217"/>
                </a:cubicBezTo>
                <a:lnTo>
                  <a:pt x="138" y="252"/>
                </a:lnTo>
                <a:close/>
                <a:moveTo>
                  <a:pt x="156" y="373"/>
                </a:moveTo>
                <a:lnTo>
                  <a:pt x="156" y="373"/>
                </a:lnTo>
                <a:lnTo>
                  <a:pt x="147" y="382"/>
                </a:lnTo>
                <a:cubicBezTo>
                  <a:pt x="138" y="390"/>
                  <a:pt x="121" y="408"/>
                  <a:pt x="95" y="416"/>
                </a:cubicBezTo>
                <a:cubicBezTo>
                  <a:pt x="60" y="434"/>
                  <a:pt x="52" y="443"/>
                  <a:pt x="43" y="443"/>
                </a:cubicBezTo>
                <a:cubicBezTo>
                  <a:pt x="43" y="434"/>
                  <a:pt x="52" y="425"/>
                  <a:pt x="69" y="390"/>
                </a:cubicBezTo>
                <a:cubicBezTo>
                  <a:pt x="78" y="373"/>
                  <a:pt x="95" y="347"/>
                  <a:pt x="104" y="339"/>
                </a:cubicBezTo>
                <a:cubicBezTo>
                  <a:pt x="112" y="339"/>
                  <a:pt x="112" y="330"/>
                  <a:pt x="121" y="330"/>
                </a:cubicBezTo>
                <a:cubicBezTo>
                  <a:pt x="121" y="330"/>
                  <a:pt x="121" y="330"/>
                  <a:pt x="130" y="330"/>
                </a:cubicBezTo>
                <a:cubicBezTo>
                  <a:pt x="130" y="330"/>
                  <a:pt x="130" y="330"/>
                  <a:pt x="138" y="330"/>
                </a:cubicBezTo>
                <a:cubicBezTo>
                  <a:pt x="130" y="339"/>
                  <a:pt x="130" y="339"/>
                  <a:pt x="130" y="339"/>
                </a:cubicBezTo>
                <a:cubicBezTo>
                  <a:pt x="121" y="347"/>
                  <a:pt x="121" y="356"/>
                  <a:pt x="130" y="356"/>
                </a:cubicBezTo>
                <a:cubicBezTo>
                  <a:pt x="130" y="364"/>
                  <a:pt x="138" y="364"/>
                  <a:pt x="138" y="356"/>
                </a:cubicBezTo>
                <a:cubicBezTo>
                  <a:pt x="156" y="347"/>
                  <a:pt x="156" y="347"/>
                  <a:pt x="156" y="347"/>
                </a:cubicBezTo>
                <a:cubicBezTo>
                  <a:pt x="156" y="356"/>
                  <a:pt x="156" y="364"/>
                  <a:pt x="156" y="373"/>
                </a:cubicBezTo>
                <a:close/>
                <a:moveTo>
                  <a:pt x="242" y="382"/>
                </a:moveTo>
                <a:lnTo>
                  <a:pt x="242" y="382"/>
                </a:lnTo>
                <a:cubicBezTo>
                  <a:pt x="234" y="399"/>
                  <a:pt x="234" y="399"/>
                  <a:pt x="234" y="399"/>
                </a:cubicBezTo>
                <a:cubicBezTo>
                  <a:pt x="234" y="339"/>
                  <a:pt x="234" y="339"/>
                  <a:pt x="234" y="339"/>
                </a:cubicBezTo>
                <a:cubicBezTo>
                  <a:pt x="268" y="312"/>
                  <a:pt x="268" y="312"/>
                  <a:pt x="268" y="312"/>
                </a:cubicBezTo>
                <a:lnTo>
                  <a:pt x="242" y="382"/>
                </a:lnTo>
                <a:close/>
                <a:moveTo>
                  <a:pt x="303" y="260"/>
                </a:moveTo>
                <a:lnTo>
                  <a:pt x="303" y="260"/>
                </a:lnTo>
                <a:cubicBezTo>
                  <a:pt x="225" y="321"/>
                  <a:pt x="225" y="321"/>
                  <a:pt x="225" y="321"/>
                </a:cubicBezTo>
                <a:cubicBezTo>
                  <a:pt x="199" y="304"/>
                  <a:pt x="199" y="304"/>
                  <a:pt x="199" y="304"/>
                </a:cubicBezTo>
                <a:cubicBezTo>
                  <a:pt x="251" y="252"/>
                  <a:pt x="251" y="252"/>
                  <a:pt x="251" y="252"/>
                </a:cubicBezTo>
                <a:cubicBezTo>
                  <a:pt x="260" y="243"/>
                  <a:pt x="260" y="235"/>
                  <a:pt x="251" y="235"/>
                </a:cubicBezTo>
                <a:cubicBezTo>
                  <a:pt x="251" y="226"/>
                  <a:pt x="242" y="226"/>
                  <a:pt x="234" y="235"/>
                </a:cubicBezTo>
                <a:cubicBezTo>
                  <a:pt x="182" y="286"/>
                  <a:pt x="182" y="286"/>
                  <a:pt x="182" y="286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234" y="174"/>
                  <a:pt x="234" y="174"/>
                  <a:pt x="234" y="174"/>
                </a:cubicBezTo>
                <a:cubicBezTo>
                  <a:pt x="286" y="113"/>
                  <a:pt x="364" y="61"/>
                  <a:pt x="450" y="35"/>
                </a:cubicBezTo>
                <a:cubicBezTo>
                  <a:pt x="424" y="122"/>
                  <a:pt x="373" y="200"/>
                  <a:pt x="303" y="2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09">
            <a:extLst>
              <a:ext uri="{FF2B5EF4-FFF2-40B4-BE49-F238E27FC236}">
                <a16:creationId xmlns:a16="http://schemas.microsoft.com/office/drawing/2014/main" id="{FA1240F5-8B97-B746-ADCC-48DD2A2F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219" y="9893446"/>
            <a:ext cx="73309" cy="73309"/>
          </a:xfrm>
          <a:custGeom>
            <a:avLst/>
            <a:gdLst>
              <a:gd name="T0" fmla="*/ 61 w 70"/>
              <a:gd name="T1" fmla="*/ 61 h 70"/>
              <a:gd name="T2" fmla="*/ 61 w 70"/>
              <a:gd name="T3" fmla="*/ 61 h 70"/>
              <a:gd name="T4" fmla="*/ 61 w 70"/>
              <a:gd name="T5" fmla="*/ 9 h 70"/>
              <a:gd name="T6" fmla="*/ 9 w 70"/>
              <a:gd name="T7" fmla="*/ 9 h 70"/>
              <a:gd name="T8" fmla="*/ 9 w 70"/>
              <a:gd name="T9" fmla="*/ 61 h 70"/>
              <a:gd name="T10" fmla="*/ 61 w 70"/>
              <a:gd name="T11" fmla="*/ 61 h 70"/>
              <a:gd name="T12" fmla="*/ 26 w 70"/>
              <a:gd name="T13" fmla="*/ 26 h 70"/>
              <a:gd name="T14" fmla="*/ 26 w 70"/>
              <a:gd name="T15" fmla="*/ 26 h 70"/>
              <a:gd name="T16" fmla="*/ 44 w 70"/>
              <a:gd name="T17" fmla="*/ 26 h 70"/>
              <a:gd name="T18" fmla="*/ 44 w 70"/>
              <a:gd name="T19" fmla="*/ 44 h 70"/>
              <a:gd name="T20" fmla="*/ 26 w 70"/>
              <a:gd name="T21" fmla="*/ 44 h 70"/>
              <a:gd name="T22" fmla="*/ 26 w 70"/>
              <a:gd name="T23" fmla="*/ 2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61" y="61"/>
                </a:moveTo>
                <a:lnTo>
                  <a:pt x="61" y="61"/>
                </a:lnTo>
                <a:cubicBezTo>
                  <a:pt x="69" y="44"/>
                  <a:pt x="69" y="26"/>
                  <a:pt x="61" y="9"/>
                </a:cubicBezTo>
                <a:cubicBezTo>
                  <a:pt x="44" y="0"/>
                  <a:pt x="26" y="0"/>
                  <a:pt x="9" y="9"/>
                </a:cubicBezTo>
                <a:cubicBezTo>
                  <a:pt x="0" y="26"/>
                  <a:pt x="0" y="44"/>
                  <a:pt x="9" y="61"/>
                </a:cubicBezTo>
                <a:cubicBezTo>
                  <a:pt x="26" y="69"/>
                  <a:pt x="44" y="69"/>
                  <a:pt x="61" y="61"/>
                </a:cubicBezTo>
                <a:close/>
                <a:moveTo>
                  <a:pt x="26" y="26"/>
                </a:moveTo>
                <a:lnTo>
                  <a:pt x="26" y="26"/>
                </a:lnTo>
                <a:cubicBezTo>
                  <a:pt x="35" y="26"/>
                  <a:pt x="35" y="26"/>
                  <a:pt x="44" y="26"/>
                </a:cubicBezTo>
                <a:cubicBezTo>
                  <a:pt x="44" y="35"/>
                  <a:pt x="44" y="35"/>
                  <a:pt x="44" y="44"/>
                </a:cubicBezTo>
                <a:cubicBezTo>
                  <a:pt x="35" y="44"/>
                  <a:pt x="35" y="44"/>
                  <a:pt x="26" y="44"/>
                </a:cubicBezTo>
                <a:cubicBezTo>
                  <a:pt x="26" y="35"/>
                  <a:pt x="26" y="35"/>
                  <a:pt x="26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10">
            <a:extLst>
              <a:ext uri="{FF2B5EF4-FFF2-40B4-BE49-F238E27FC236}">
                <a16:creationId xmlns:a16="http://schemas.microsoft.com/office/drawing/2014/main" id="{39B3DD03-80B0-1C40-9F8A-EA12ADC0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74" y="10553226"/>
            <a:ext cx="691854" cy="45818"/>
          </a:xfrm>
          <a:custGeom>
            <a:avLst/>
            <a:gdLst>
              <a:gd name="T0" fmla="*/ 650 w 668"/>
              <a:gd name="T1" fmla="*/ 43 h 44"/>
              <a:gd name="T2" fmla="*/ 650 w 668"/>
              <a:gd name="T3" fmla="*/ 43 h 44"/>
              <a:gd name="T4" fmla="*/ 650 w 668"/>
              <a:gd name="T5" fmla="*/ 0 h 44"/>
              <a:gd name="T6" fmla="*/ 650 w 668"/>
              <a:gd name="T7" fmla="*/ 0 h 44"/>
              <a:gd name="T8" fmla="*/ 650 w 668"/>
              <a:gd name="T9" fmla="*/ 43 h 44"/>
              <a:gd name="T10" fmla="*/ 598 w 668"/>
              <a:gd name="T11" fmla="*/ 43 h 44"/>
              <a:gd name="T12" fmla="*/ 598 w 668"/>
              <a:gd name="T13" fmla="*/ 43 h 44"/>
              <a:gd name="T14" fmla="*/ 598 w 668"/>
              <a:gd name="T15" fmla="*/ 0 h 44"/>
              <a:gd name="T16" fmla="*/ 598 w 668"/>
              <a:gd name="T17" fmla="*/ 0 h 44"/>
              <a:gd name="T18" fmla="*/ 598 w 668"/>
              <a:gd name="T19" fmla="*/ 43 h 44"/>
              <a:gd name="T20" fmla="*/ 546 w 668"/>
              <a:gd name="T21" fmla="*/ 43 h 44"/>
              <a:gd name="T22" fmla="*/ 546 w 668"/>
              <a:gd name="T23" fmla="*/ 43 h 44"/>
              <a:gd name="T24" fmla="*/ 546 w 668"/>
              <a:gd name="T25" fmla="*/ 0 h 44"/>
              <a:gd name="T26" fmla="*/ 546 w 668"/>
              <a:gd name="T27" fmla="*/ 0 h 44"/>
              <a:gd name="T28" fmla="*/ 546 w 668"/>
              <a:gd name="T29" fmla="*/ 43 h 44"/>
              <a:gd name="T30" fmla="*/ 494 w 668"/>
              <a:gd name="T31" fmla="*/ 43 h 44"/>
              <a:gd name="T32" fmla="*/ 477 w 668"/>
              <a:gd name="T33" fmla="*/ 17 h 44"/>
              <a:gd name="T34" fmla="*/ 494 w 668"/>
              <a:gd name="T35" fmla="*/ 0 h 44"/>
              <a:gd name="T36" fmla="*/ 494 w 668"/>
              <a:gd name="T37" fmla="*/ 43 h 44"/>
              <a:gd name="T38" fmla="*/ 442 w 668"/>
              <a:gd name="T39" fmla="*/ 43 h 44"/>
              <a:gd name="T40" fmla="*/ 425 w 668"/>
              <a:gd name="T41" fmla="*/ 17 h 44"/>
              <a:gd name="T42" fmla="*/ 442 w 668"/>
              <a:gd name="T43" fmla="*/ 0 h 44"/>
              <a:gd name="T44" fmla="*/ 442 w 668"/>
              <a:gd name="T45" fmla="*/ 43 h 44"/>
              <a:gd name="T46" fmla="*/ 390 w 668"/>
              <a:gd name="T47" fmla="*/ 43 h 44"/>
              <a:gd name="T48" fmla="*/ 373 w 668"/>
              <a:gd name="T49" fmla="*/ 17 h 44"/>
              <a:gd name="T50" fmla="*/ 390 w 668"/>
              <a:gd name="T51" fmla="*/ 0 h 44"/>
              <a:gd name="T52" fmla="*/ 390 w 668"/>
              <a:gd name="T53" fmla="*/ 43 h 44"/>
              <a:gd name="T54" fmla="*/ 338 w 668"/>
              <a:gd name="T55" fmla="*/ 35 h 44"/>
              <a:gd name="T56" fmla="*/ 338 w 668"/>
              <a:gd name="T57" fmla="*/ 35 h 44"/>
              <a:gd name="T58" fmla="*/ 338 w 668"/>
              <a:gd name="T59" fmla="*/ 0 h 44"/>
              <a:gd name="T60" fmla="*/ 338 w 668"/>
              <a:gd name="T61" fmla="*/ 0 h 44"/>
              <a:gd name="T62" fmla="*/ 338 w 668"/>
              <a:gd name="T63" fmla="*/ 35 h 44"/>
              <a:gd name="T64" fmla="*/ 286 w 668"/>
              <a:gd name="T65" fmla="*/ 35 h 44"/>
              <a:gd name="T66" fmla="*/ 277 w 668"/>
              <a:gd name="T67" fmla="*/ 35 h 44"/>
              <a:gd name="T68" fmla="*/ 277 w 668"/>
              <a:gd name="T69" fmla="*/ 0 h 44"/>
              <a:gd name="T70" fmla="*/ 286 w 668"/>
              <a:gd name="T71" fmla="*/ 0 h 44"/>
              <a:gd name="T72" fmla="*/ 286 w 668"/>
              <a:gd name="T73" fmla="*/ 35 h 44"/>
              <a:gd name="T74" fmla="*/ 225 w 668"/>
              <a:gd name="T75" fmla="*/ 35 h 44"/>
              <a:gd name="T76" fmla="*/ 225 w 668"/>
              <a:gd name="T77" fmla="*/ 35 h 44"/>
              <a:gd name="T78" fmla="*/ 225 w 668"/>
              <a:gd name="T79" fmla="*/ 0 h 44"/>
              <a:gd name="T80" fmla="*/ 225 w 668"/>
              <a:gd name="T81" fmla="*/ 0 h 44"/>
              <a:gd name="T82" fmla="*/ 225 w 668"/>
              <a:gd name="T83" fmla="*/ 35 h 44"/>
              <a:gd name="T84" fmla="*/ 173 w 668"/>
              <a:gd name="T85" fmla="*/ 35 h 44"/>
              <a:gd name="T86" fmla="*/ 156 w 668"/>
              <a:gd name="T87" fmla="*/ 17 h 44"/>
              <a:gd name="T88" fmla="*/ 173 w 668"/>
              <a:gd name="T89" fmla="*/ 0 h 44"/>
              <a:gd name="T90" fmla="*/ 173 w 668"/>
              <a:gd name="T91" fmla="*/ 35 h 44"/>
              <a:gd name="T92" fmla="*/ 121 w 668"/>
              <a:gd name="T93" fmla="*/ 35 h 44"/>
              <a:gd name="T94" fmla="*/ 104 w 668"/>
              <a:gd name="T95" fmla="*/ 17 h 44"/>
              <a:gd name="T96" fmla="*/ 121 w 668"/>
              <a:gd name="T97" fmla="*/ 0 h 44"/>
              <a:gd name="T98" fmla="*/ 121 w 668"/>
              <a:gd name="T99" fmla="*/ 35 h 44"/>
              <a:gd name="T100" fmla="*/ 69 w 668"/>
              <a:gd name="T101" fmla="*/ 35 h 44"/>
              <a:gd name="T102" fmla="*/ 52 w 668"/>
              <a:gd name="T103" fmla="*/ 17 h 44"/>
              <a:gd name="T104" fmla="*/ 69 w 668"/>
              <a:gd name="T105" fmla="*/ 0 h 44"/>
              <a:gd name="T106" fmla="*/ 69 w 668"/>
              <a:gd name="T107" fmla="*/ 35 h 44"/>
              <a:gd name="T108" fmla="*/ 17 w 668"/>
              <a:gd name="T109" fmla="*/ 35 h 44"/>
              <a:gd name="T110" fmla="*/ 17 w 668"/>
              <a:gd name="T111" fmla="*/ 35 h 44"/>
              <a:gd name="T112" fmla="*/ 17 w 668"/>
              <a:gd name="T113" fmla="*/ 0 h 44"/>
              <a:gd name="T114" fmla="*/ 17 w 668"/>
              <a:gd name="T115" fmla="*/ 0 h 44"/>
              <a:gd name="T116" fmla="*/ 17 w 668"/>
              <a:gd name="T117" fmla="*/ 3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8" h="44">
                <a:moveTo>
                  <a:pt x="650" y="43"/>
                </a:moveTo>
                <a:lnTo>
                  <a:pt x="650" y="43"/>
                </a:lnTo>
                <a:lnTo>
                  <a:pt x="650" y="43"/>
                </a:lnTo>
                <a:lnTo>
                  <a:pt x="650" y="43"/>
                </a:lnTo>
                <a:cubicBezTo>
                  <a:pt x="642" y="43"/>
                  <a:pt x="633" y="35"/>
                  <a:pt x="633" y="17"/>
                </a:cubicBezTo>
                <a:cubicBezTo>
                  <a:pt x="633" y="8"/>
                  <a:pt x="642" y="0"/>
                  <a:pt x="650" y="0"/>
                </a:cubicBezTo>
                <a:lnTo>
                  <a:pt x="650" y="0"/>
                </a:lnTo>
                <a:lnTo>
                  <a:pt x="650" y="0"/>
                </a:lnTo>
                <a:cubicBezTo>
                  <a:pt x="659" y="0"/>
                  <a:pt x="667" y="8"/>
                  <a:pt x="667" y="17"/>
                </a:cubicBezTo>
                <a:cubicBezTo>
                  <a:pt x="667" y="35"/>
                  <a:pt x="659" y="43"/>
                  <a:pt x="650" y="43"/>
                </a:cubicBezTo>
                <a:close/>
                <a:moveTo>
                  <a:pt x="598" y="43"/>
                </a:moveTo>
                <a:lnTo>
                  <a:pt x="598" y="43"/>
                </a:lnTo>
                <a:lnTo>
                  <a:pt x="598" y="43"/>
                </a:lnTo>
                <a:lnTo>
                  <a:pt x="598" y="43"/>
                </a:lnTo>
                <a:cubicBezTo>
                  <a:pt x="589" y="43"/>
                  <a:pt x="581" y="35"/>
                  <a:pt x="581" y="17"/>
                </a:cubicBezTo>
                <a:cubicBezTo>
                  <a:pt x="581" y="8"/>
                  <a:pt x="589" y="0"/>
                  <a:pt x="598" y="0"/>
                </a:cubicBezTo>
                <a:lnTo>
                  <a:pt x="598" y="0"/>
                </a:lnTo>
                <a:lnTo>
                  <a:pt x="598" y="0"/>
                </a:lnTo>
                <a:cubicBezTo>
                  <a:pt x="607" y="0"/>
                  <a:pt x="615" y="8"/>
                  <a:pt x="615" y="17"/>
                </a:cubicBezTo>
                <a:cubicBezTo>
                  <a:pt x="615" y="35"/>
                  <a:pt x="607" y="43"/>
                  <a:pt x="598" y="43"/>
                </a:cubicBezTo>
                <a:close/>
                <a:moveTo>
                  <a:pt x="546" y="43"/>
                </a:moveTo>
                <a:lnTo>
                  <a:pt x="546" y="43"/>
                </a:lnTo>
                <a:lnTo>
                  <a:pt x="546" y="43"/>
                </a:lnTo>
                <a:lnTo>
                  <a:pt x="546" y="43"/>
                </a:lnTo>
                <a:cubicBezTo>
                  <a:pt x="538" y="43"/>
                  <a:pt x="529" y="35"/>
                  <a:pt x="529" y="17"/>
                </a:cubicBezTo>
                <a:cubicBezTo>
                  <a:pt x="529" y="8"/>
                  <a:pt x="538" y="0"/>
                  <a:pt x="546" y="0"/>
                </a:cubicBezTo>
                <a:lnTo>
                  <a:pt x="546" y="0"/>
                </a:lnTo>
                <a:lnTo>
                  <a:pt x="546" y="0"/>
                </a:lnTo>
                <a:cubicBezTo>
                  <a:pt x="555" y="0"/>
                  <a:pt x="563" y="8"/>
                  <a:pt x="563" y="17"/>
                </a:cubicBezTo>
                <a:cubicBezTo>
                  <a:pt x="563" y="35"/>
                  <a:pt x="555" y="43"/>
                  <a:pt x="546" y="43"/>
                </a:cubicBezTo>
                <a:close/>
                <a:moveTo>
                  <a:pt x="494" y="43"/>
                </a:moveTo>
                <a:lnTo>
                  <a:pt x="494" y="43"/>
                </a:lnTo>
                <a:lnTo>
                  <a:pt x="494" y="43"/>
                </a:lnTo>
                <a:cubicBezTo>
                  <a:pt x="485" y="43"/>
                  <a:pt x="477" y="35"/>
                  <a:pt x="477" y="17"/>
                </a:cubicBezTo>
                <a:cubicBezTo>
                  <a:pt x="477" y="8"/>
                  <a:pt x="485" y="0"/>
                  <a:pt x="494" y="0"/>
                </a:cubicBezTo>
                <a:lnTo>
                  <a:pt x="494" y="0"/>
                </a:lnTo>
                <a:cubicBezTo>
                  <a:pt x="503" y="0"/>
                  <a:pt x="511" y="8"/>
                  <a:pt x="511" y="17"/>
                </a:cubicBezTo>
                <a:cubicBezTo>
                  <a:pt x="511" y="35"/>
                  <a:pt x="503" y="43"/>
                  <a:pt x="494" y="43"/>
                </a:cubicBezTo>
                <a:close/>
                <a:moveTo>
                  <a:pt x="442" y="43"/>
                </a:moveTo>
                <a:lnTo>
                  <a:pt x="442" y="43"/>
                </a:lnTo>
                <a:lnTo>
                  <a:pt x="442" y="43"/>
                </a:lnTo>
                <a:cubicBezTo>
                  <a:pt x="433" y="43"/>
                  <a:pt x="425" y="35"/>
                  <a:pt x="425" y="17"/>
                </a:cubicBezTo>
                <a:cubicBezTo>
                  <a:pt x="425" y="8"/>
                  <a:pt x="433" y="0"/>
                  <a:pt x="442" y="0"/>
                </a:cubicBezTo>
                <a:lnTo>
                  <a:pt x="442" y="0"/>
                </a:lnTo>
                <a:cubicBezTo>
                  <a:pt x="451" y="0"/>
                  <a:pt x="459" y="8"/>
                  <a:pt x="459" y="17"/>
                </a:cubicBezTo>
                <a:cubicBezTo>
                  <a:pt x="459" y="35"/>
                  <a:pt x="451" y="43"/>
                  <a:pt x="442" y="43"/>
                </a:cubicBezTo>
                <a:close/>
                <a:moveTo>
                  <a:pt x="390" y="43"/>
                </a:moveTo>
                <a:lnTo>
                  <a:pt x="390" y="43"/>
                </a:lnTo>
                <a:lnTo>
                  <a:pt x="390" y="43"/>
                </a:lnTo>
                <a:cubicBezTo>
                  <a:pt x="373" y="43"/>
                  <a:pt x="373" y="35"/>
                  <a:pt x="373" y="17"/>
                </a:cubicBezTo>
                <a:cubicBezTo>
                  <a:pt x="373" y="8"/>
                  <a:pt x="373" y="0"/>
                  <a:pt x="390" y="0"/>
                </a:cubicBezTo>
                <a:lnTo>
                  <a:pt x="390" y="0"/>
                </a:lnTo>
                <a:cubicBezTo>
                  <a:pt x="399" y="0"/>
                  <a:pt x="407" y="8"/>
                  <a:pt x="407" y="17"/>
                </a:cubicBezTo>
                <a:cubicBezTo>
                  <a:pt x="407" y="35"/>
                  <a:pt x="399" y="43"/>
                  <a:pt x="390" y="43"/>
                </a:cubicBezTo>
                <a:close/>
                <a:moveTo>
                  <a:pt x="338" y="35"/>
                </a:moveTo>
                <a:lnTo>
                  <a:pt x="338" y="35"/>
                </a:lnTo>
                <a:lnTo>
                  <a:pt x="338" y="35"/>
                </a:lnTo>
                <a:lnTo>
                  <a:pt x="338" y="35"/>
                </a:lnTo>
                <a:cubicBezTo>
                  <a:pt x="321" y="35"/>
                  <a:pt x="312" y="35"/>
                  <a:pt x="312" y="17"/>
                </a:cubicBezTo>
                <a:cubicBezTo>
                  <a:pt x="312" y="8"/>
                  <a:pt x="321" y="0"/>
                  <a:pt x="338" y="0"/>
                </a:cubicBezTo>
                <a:lnTo>
                  <a:pt x="338" y="0"/>
                </a:lnTo>
                <a:lnTo>
                  <a:pt x="338" y="0"/>
                </a:lnTo>
                <a:cubicBezTo>
                  <a:pt x="347" y="0"/>
                  <a:pt x="355" y="8"/>
                  <a:pt x="355" y="17"/>
                </a:cubicBezTo>
                <a:cubicBezTo>
                  <a:pt x="355" y="35"/>
                  <a:pt x="347" y="35"/>
                  <a:pt x="338" y="35"/>
                </a:cubicBezTo>
                <a:close/>
                <a:moveTo>
                  <a:pt x="286" y="35"/>
                </a:moveTo>
                <a:lnTo>
                  <a:pt x="286" y="35"/>
                </a:lnTo>
                <a:lnTo>
                  <a:pt x="286" y="35"/>
                </a:lnTo>
                <a:cubicBezTo>
                  <a:pt x="277" y="35"/>
                  <a:pt x="277" y="35"/>
                  <a:pt x="277" y="35"/>
                </a:cubicBezTo>
                <a:cubicBezTo>
                  <a:pt x="269" y="35"/>
                  <a:pt x="260" y="35"/>
                  <a:pt x="260" y="17"/>
                </a:cubicBezTo>
                <a:cubicBezTo>
                  <a:pt x="260" y="8"/>
                  <a:pt x="269" y="0"/>
                  <a:pt x="277" y="0"/>
                </a:cubicBezTo>
                <a:lnTo>
                  <a:pt x="277" y="0"/>
                </a:lnTo>
                <a:cubicBezTo>
                  <a:pt x="286" y="0"/>
                  <a:pt x="286" y="0"/>
                  <a:pt x="286" y="0"/>
                </a:cubicBezTo>
                <a:cubicBezTo>
                  <a:pt x="295" y="0"/>
                  <a:pt x="303" y="8"/>
                  <a:pt x="303" y="17"/>
                </a:cubicBezTo>
                <a:cubicBezTo>
                  <a:pt x="303" y="35"/>
                  <a:pt x="295" y="35"/>
                  <a:pt x="286" y="35"/>
                </a:cubicBezTo>
                <a:close/>
                <a:moveTo>
                  <a:pt x="225" y="35"/>
                </a:moveTo>
                <a:lnTo>
                  <a:pt x="225" y="35"/>
                </a:lnTo>
                <a:lnTo>
                  <a:pt x="225" y="35"/>
                </a:lnTo>
                <a:lnTo>
                  <a:pt x="225" y="35"/>
                </a:lnTo>
                <a:cubicBezTo>
                  <a:pt x="217" y="35"/>
                  <a:pt x="208" y="35"/>
                  <a:pt x="208" y="17"/>
                </a:cubicBezTo>
                <a:cubicBezTo>
                  <a:pt x="208" y="8"/>
                  <a:pt x="217" y="0"/>
                  <a:pt x="225" y="0"/>
                </a:cubicBezTo>
                <a:lnTo>
                  <a:pt x="225" y="0"/>
                </a:lnTo>
                <a:lnTo>
                  <a:pt x="225" y="0"/>
                </a:lnTo>
                <a:cubicBezTo>
                  <a:pt x="243" y="0"/>
                  <a:pt x="251" y="8"/>
                  <a:pt x="251" y="17"/>
                </a:cubicBezTo>
                <a:cubicBezTo>
                  <a:pt x="251" y="35"/>
                  <a:pt x="243" y="35"/>
                  <a:pt x="225" y="35"/>
                </a:cubicBezTo>
                <a:close/>
                <a:moveTo>
                  <a:pt x="173" y="35"/>
                </a:moveTo>
                <a:lnTo>
                  <a:pt x="173" y="35"/>
                </a:lnTo>
                <a:lnTo>
                  <a:pt x="173" y="35"/>
                </a:lnTo>
                <a:cubicBezTo>
                  <a:pt x="165" y="35"/>
                  <a:pt x="156" y="35"/>
                  <a:pt x="156" y="17"/>
                </a:cubicBezTo>
                <a:cubicBezTo>
                  <a:pt x="156" y="8"/>
                  <a:pt x="165" y="0"/>
                  <a:pt x="173" y="0"/>
                </a:cubicBezTo>
                <a:lnTo>
                  <a:pt x="173" y="0"/>
                </a:lnTo>
                <a:cubicBezTo>
                  <a:pt x="191" y="0"/>
                  <a:pt x="191" y="8"/>
                  <a:pt x="191" y="17"/>
                </a:cubicBezTo>
                <a:cubicBezTo>
                  <a:pt x="191" y="35"/>
                  <a:pt x="191" y="35"/>
                  <a:pt x="173" y="35"/>
                </a:cubicBezTo>
                <a:close/>
                <a:moveTo>
                  <a:pt x="121" y="35"/>
                </a:moveTo>
                <a:lnTo>
                  <a:pt x="121" y="35"/>
                </a:lnTo>
                <a:lnTo>
                  <a:pt x="121" y="35"/>
                </a:lnTo>
                <a:cubicBezTo>
                  <a:pt x="113" y="35"/>
                  <a:pt x="104" y="35"/>
                  <a:pt x="104" y="17"/>
                </a:cubicBezTo>
                <a:cubicBezTo>
                  <a:pt x="104" y="8"/>
                  <a:pt x="113" y="0"/>
                  <a:pt x="121" y="0"/>
                </a:cubicBezTo>
                <a:lnTo>
                  <a:pt x="121" y="0"/>
                </a:lnTo>
                <a:cubicBezTo>
                  <a:pt x="130" y="0"/>
                  <a:pt x="139" y="8"/>
                  <a:pt x="139" y="17"/>
                </a:cubicBezTo>
                <a:cubicBezTo>
                  <a:pt x="139" y="35"/>
                  <a:pt x="130" y="35"/>
                  <a:pt x="121" y="35"/>
                </a:cubicBezTo>
                <a:close/>
                <a:moveTo>
                  <a:pt x="69" y="35"/>
                </a:moveTo>
                <a:lnTo>
                  <a:pt x="69" y="35"/>
                </a:lnTo>
                <a:lnTo>
                  <a:pt x="69" y="35"/>
                </a:lnTo>
                <a:cubicBezTo>
                  <a:pt x="61" y="35"/>
                  <a:pt x="52" y="35"/>
                  <a:pt x="52" y="17"/>
                </a:cubicBezTo>
                <a:cubicBezTo>
                  <a:pt x="52" y="8"/>
                  <a:pt x="61" y="0"/>
                  <a:pt x="69" y="0"/>
                </a:cubicBezTo>
                <a:lnTo>
                  <a:pt x="69" y="0"/>
                </a:lnTo>
                <a:cubicBezTo>
                  <a:pt x="78" y="0"/>
                  <a:pt x="87" y="8"/>
                  <a:pt x="87" y="17"/>
                </a:cubicBezTo>
                <a:cubicBezTo>
                  <a:pt x="87" y="35"/>
                  <a:pt x="78" y="35"/>
                  <a:pt x="69" y="35"/>
                </a:cubicBezTo>
                <a:close/>
                <a:moveTo>
                  <a:pt x="17" y="35"/>
                </a:moveTo>
                <a:lnTo>
                  <a:pt x="17" y="35"/>
                </a:lnTo>
                <a:lnTo>
                  <a:pt x="17" y="35"/>
                </a:lnTo>
                <a:lnTo>
                  <a:pt x="17" y="35"/>
                </a:lnTo>
                <a:cubicBezTo>
                  <a:pt x="9" y="35"/>
                  <a:pt x="0" y="35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6" y="0"/>
                  <a:pt x="35" y="8"/>
                  <a:pt x="35" y="17"/>
                </a:cubicBezTo>
                <a:cubicBezTo>
                  <a:pt x="35" y="35"/>
                  <a:pt x="26" y="35"/>
                  <a:pt x="1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11">
            <a:extLst>
              <a:ext uri="{FF2B5EF4-FFF2-40B4-BE49-F238E27FC236}">
                <a16:creationId xmlns:a16="http://schemas.microsoft.com/office/drawing/2014/main" id="{3C0B449C-3B45-B94B-9494-296ADFD1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503" y="10012573"/>
            <a:ext cx="728506" cy="641453"/>
          </a:xfrm>
          <a:custGeom>
            <a:avLst/>
            <a:gdLst>
              <a:gd name="T0" fmla="*/ 347 w 703"/>
              <a:gd name="T1" fmla="*/ 615 h 616"/>
              <a:gd name="T2" fmla="*/ 347 w 703"/>
              <a:gd name="T3" fmla="*/ 615 h 616"/>
              <a:gd name="T4" fmla="*/ 104 w 703"/>
              <a:gd name="T5" fmla="*/ 511 h 616"/>
              <a:gd name="T6" fmla="*/ 0 w 703"/>
              <a:gd name="T7" fmla="*/ 268 h 616"/>
              <a:gd name="T8" fmla="*/ 35 w 703"/>
              <a:gd name="T9" fmla="*/ 121 h 616"/>
              <a:gd name="T10" fmla="*/ 113 w 703"/>
              <a:gd name="T11" fmla="*/ 8 h 616"/>
              <a:gd name="T12" fmla="*/ 139 w 703"/>
              <a:gd name="T13" fmla="*/ 8 h 616"/>
              <a:gd name="T14" fmla="*/ 139 w 703"/>
              <a:gd name="T15" fmla="*/ 35 h 616"/>
              <a:gd name="T16" fmla="*/ 60 w 703"/>
              <a:gd name="T17" fmla="*/ 139 h 616"/>
              <a:gd name="T18" fmla="*/ 35 w 703"/>
              <a:gd name="T19" fmla="*/ 268 h 616"/>
              <a:gd name="T20" fmla="*/ 130 w 703"/>
              <a:gd name="T21" fmla="*/ 485 h 616"/>
              <a:gd name="T22" fmla="*/ 347 w 703"/>
              <a:gd name="T23" fmla="*/ 580 h 616"/>
              <a:gd name="T24" fmla="*/ 572 w 703"/>
              <a:gd name="T25" fmla="*/ 485 h 616"/>
              <a:gd name="T26" fmla="*/ 659 w 703"/>
              <a:gd name="T27" fmla="*/ 268 h 616"/>
              <a:gd name="T28" fmla="*/ 555 w 703"/>
              <a:gd name="T29" fmla="*/ 35 h 616"/>
              <a:gd name="T30" fmla="*/ 555 w 703"/>
              <a:gd name="T31" fmla="*/ 8 h 616"/>
              <a:gd name="T32" fmla="*/ 581 w 703"/>
              <a:gd name="T33" fmla="*/ 8 h 616"/>
              <a:gd name="T34" fmla="*/ 702 w 703"/>
              <a:gd name="T35" fmla="*/ 268 h 616"/>
              <a:gd name="T36" fmla="*/ 598 w 703"/>
              <a:gd name="T37" fmla="*/ 511 h 616"/>
              <a:gd name="T38" fmla="*/ 347 w 703"/>
              <a:gd name="T39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616">
                <a:moveTo>
                  <a:pt x="347" y="615"/>
                </a:moveTo>
                <a:lnTo>
                  <a:pt x="347" y="615"/>
                </a:lnTo>
                <a:cubicBezTo>
                  <a:pt x="251" y="615"/>
                  <a:pt x="164" y="580"/>
                  <a:pt x="104" y="511"/>
                </a:cubicBezTo>
                <a:cubicBezTo>
                  <a:pt x="35" y="451"/>
                  <a:pt x="0" y="364"/>
                  <a:pt x="0" y="268"/>
                </a:cubicBezTo>
                <a:cubicBezTo>
                  <a:pt x="0" y="216"/>
                  <a:pt x="9" y="164"/>
                  <a:pt x="35" y="121"/>
                </a:cubicBezTo>
                <a:cubicBezTo>
                  <a:pt x="52" y="78"/>
                  <a:pt x="78" y="43"/>
                  <a:pt x="113" y="8"/>
                </a:cubicBezTo>
                <a:cubicBezTo>
                  <a:pt x="121" y="0"/>
                  <a:pt x="130" y="0"/>
                  <a:pt x="139" y="8"/>
                </a:cubicBezTo>
                <a:cubicBezTo>
                  <a:pt x="147" y="17"/>
                  <a:pt x="147" y="26"/>
                  <a:pt x="139" y="35"/>
                </a:cubicBezTo>
                <a:cubicBezTo>
                  <a:pt x="104" y="60"/>
                  <a:pt x="78" y="95"/>
                  <a:pt x="60" y="139"/>
                </a:cubicBezTo>
                <a:cubicBezTo>
                  <a:pt x="43" y="182"/>
                  <a:pt x="35" y="225"/>
                  <a:pt x="35" y="268"/>
                </a:cubicBezTo>
                <a:cubicBezTo>
                  <a:pt x="35" y="355"/>
                  <a:pt x="69" y="433"/>
                  <a:pt x="130" y="485"/>
                </a:cubicBezTo>
                <a:cubicBezTo>
                  <a:pt x="191" y="546"/>
                  <a:pt x="268" y="580"/>
                  <a:pt x="347" y="580"/>
                </a:cubicBezTo>
                <a:cubicBezTo>
                  <a:pt x="433" y="580"/>
                  <a:pt x="511" y="546"/>
                  <a:pt x="572" y="485"/>
                </a:cubicBezTo>
                <a:cubicBezTo>
                  <a:pt x="633" y="433"/>
                  <a:pt x="659" y="355"/>
                  <a:pt x="659" y="268"/>
                </a:cubicBezTo>
                <a:cubicBezTo>
                  <a:pt x="659" y="173"/>
                  <a:pt x="624" y="95"/>
                  <a:pt x="555" y="35"/>
                </a:cubicBezTo>
                <a:cubicBezTo>
                  <a:pt x="546" y="26"/>
                  <a:pt x="546" y="17"/>
                  <a:pt x="555" y="8"/>
                </a:cubicBezTo>
                <a:cubicBezTo>
                  <a:pt x="563" y="0"/>
                  <a:pt x="572" y="0"/>
                  <a:pt x="581" y="8"/>
                </a:cubicBezTo>
                <a:cubicBezTo>
                  <a:pt x="659" y="69"/>
                  <a:pt x="702" y="164"/>
                  <a:pt x="702" y="268"/>
                </a:cubicBezTo>
                <a:cubicBezTo>
                  <a:pt x="702" y="364"/>
                  <a:pt x="659" y="451"/>
                  <a:pt x="598" y="511"/>
                </a:cubicBezTo>
                <a:cubicBezTo>
                  <a:pt x="529" y="580"/>
                  <a:pt x="442" y="615"/>
                  <a:pt x="347" y="6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12">
            <a:extLst>
              <a:ext uri="{FF2B5EF4-FFF2-40B4-BE49-F238E27FC236}">
                <a16:creationId xmlns:a16="http://schemas.microsoft.com/office/drawing/2014/main" id="{CCE34B91-1E7E-2A45-AD9A-A0CE2779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938" y="10452426"/>
            <a:ext cx="343634" cy="155781"/>
          </a:xfrm>
          <a:custGeom>
            <a:avLst/>
            <a:gdLst>
              <a:gd name="T0" fmla="*/ 303 w 330"/>
              <a:gd name="T1" fmla="*/ 148 h 149"/>
              <a:gd name="T2" fmla="*/ 303 w 330"/>
              <a:gd name="T3" fmla="*/ 148 h 149"/>
              <a:gd name="T4" fmla="*/ 294 w 330"/>
              <a:gd name="T5" fmla="*/ 148 h 149"/>
              <a:gd name="T6" fmla="*/ 286 w 330"/>
              <a:gd name="T7" fmla="*/ 131 h 149"/>
              <a:gd name="T8" fmla="*/ 277 w 330"/>
              <a:gd name="T9" fmla="*/ 87 h 149"/>
              <a:gd name="T10" fmla="*/ 234 w 330"/>
              <a:gd name="T11" fmla="*/ 61 h 149"/>
              <a:gd name="T12" fmla="*/ 225 w 330"/>
              <a:gd name="T13" fmla="*/ 61 h 149"/>
              <a:gd name="T14" fmla="*/ 208 w 330"/>
              <a:gd name="T15" fmla="*/ 61 h 149"/>
              <a:gd name="T16" fmla="*/ 173 w 330"/>
              <a:gd name="T17" fmla="*/ 44 h 149"/>
              <a:gd name="T18" fmla="*/ 130 w 330"/>
              <a:gd name="T19" fmla="*/ 78 h 149"/>
              <a:gd name="T20" fmla="*/ 121 w 330"/>
              <a:gd name="T21" fmla="*/ 87 h 149"/>
              <a:gd name="T22" fmla="*/ 104 w 330"/>
              <a:gd name="T23" fmla="*/ 87 h 149"/>
              <a:gd name="T24" fmla="*/ 95 w 330"/>
              <a:gd name="T25" fmla="*/ 87 h 149"/>
              <a:gd name="T26" fmla="*/ 86 w 330"/>
              <a:gd name="T27" fmla="*/ 87 h 149"/>
              <a:gd name="T28" fmla="*/ 52 w 330"/>
              <a:gd name="T29" fmla="*/ 104 h 149"/>
              <a:gd name="T30" fmla="*/ 43 w 330"/>
              <a:gd name="T31" fmla="*/ 122 h 149"/>
              <a:gd name="T32" fmla="*/ 17 w 330"/>
              <a:gd name="T33" fmla="*/ 148 h 149"/>
              <a:gd name="T34" fmla="*/ 17 w 330"/>
              <a:gd name="T35" fmla="*/ 148 h 149"/>
              <a:gd name="T36" fmla="*/ 0 w 330"/>
              <a:gd name="T37" fmla="*/ 131 h 149"/>
              <a:gd name="T38" fmla="*/ 26 w 330"/>
              <a:gd name="T39" fmla="*/ 78 h 149"/>
              <a:gd name="T40" fmla="*/ 86 w 330"/>
              <a:gd name="T41" fmla="*/ 52 h 149"/>
              <a:gd name="T42" fmla="*/ 95 w 330"/>
              <a:gd name="T43" fmla="*/ 52 h 149"/>
              <a:gd name="T44" fmla="*/ 104 w 330"/>
              <a:gd name="T45" fmla="*/ 52 h 149"/>
              <a:gd name="T46" fmla="*/ 173 w 330"/>
              <a:gd name="T47" fmla="*/ 0 h 149"/>
              <a:gd name="T48" fmla="*/ 234 w 330"/>
              <a:gd name="T49" fmla="*/ 27 h 149"/>
              <a:gd name="T50" fmla="*/ 234 w 330"/>
              <a:gd name="T51" fmla="*/ 27 h 149"/>
              <a:gd name="T52" fmla="*/ 303 w 330"/>
              <a:gd name="T53" fmla="*/ 61 h 149"/>
              <a:gd name="T54" fmla="*/ 321 w 330"/>
              <a:gd name="T55" fmla="*/ 139 h 149"/>
              <a:gd name="T56" fmla="*/ 303 w 330"/>
              <a:gd name="T57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0" h="149">
                <a:moveTo>
                  <a:pt x="303" y="148"/>
                </a:moveTo>
                <a:lnTo>
                  <a:pt x="303" y="148"/>
                </a:lnTo>
                <a:cubicBezTo>
                  <a:pt x="294" y="148"/>
                  <a:pt x="294" y="148"/>
                  <a:pt x="294" y="148"/>
                </a:cubicBezTo>
                <a:cubicBezTo>
                  <a:pt x="286" y="148"/>
                  <a:pt x="277" y="139"/>
                  <a:pt x="286" y="131"/>
                </a:cubicBezTo>
                <a:cubicBezTo>
                  <a:pt x="286" y="113"/>
                  <a:pt x="286" y="96"/>
                  <a:pt x="277" y="87"/>
                </a:cubicBezTo>
                <a:cubicBezTo>
                  <a:pt x="269" y="70"/>
                  <a:pt x="251" y="61"/>
                  <a:pt x="234" y="61"/>
                </a:cubicBezTo>
                <a:lnTo>
                  <a:pt x="225" y="61"/>
                </a:lnTo>
                <a:cubicBezTo>
                  <a:pt x="217" y="70"/>
                  <a:pt x="208" y="61"/>
                  <a:pt x="208" y="61"/>
                </a:cubicBezTo>
                <a:cubicBezTo>
                  <a:pt x="199" y="44"/>
                  <a:pt x="190" y="44"/>
                  <a:pt x="173" y="44"/>
                </a:cubicBezTo>
                <a:cubicBezTo>
                  <a:pt x="156" y="44"/>
                  <a:pt x="139" y="52"/>
                  <a:pt x="130" y="78"/>
                </a:cubicBezTo>
                <a:cubicBezTo>
                  <a:pt x="130" y="78"/>
                  <a:pt x="130" y="87"/>
                  <a:pt x="121" y="87"/>
                </a:cubicBezTo>
                <a:cubicBezTo>
                  <a:pt x="121" y="96"/>
                  <a:pt x="113" y="96"/>
                  <a:pt x="104" y="87"/>
                </a:cubicBezTo>
                <a:lnTo>
                  <a:pt x="95" y="87"/>
                </a:lnTo>
                <a:lnTo>
                  <a:pt x="86" y="87"/>
                </a:lnTo>
                <a:cubicBezTo>
                  <a:pt x="69" y="87"/>
                  <a:pt x="61" y="96"/>
                  <a:pt x="52" y="104"/>
                </a:cubicBezTo>
                <a:cubicBezTo>
                  <a:pt x="43" y="104"/>
                  <a:pt x="43" y="113"/>
                  <a:pt x="43" y="122"/>
                </a:cubicBezTo>
                <a:cubicBezTo>
                  <a:pt x="43" y="139"/>
                  <a:pt x="35" y="148"/>
                  <a:pt x="17" y="148"/>
                </a:cubicBezTo>
                <a:lnTo>
                  <a:pt x="17" y="148"/>
                </a:lnTo>
                <a:cubicBezTo>
                  <a:pt x="9" y="148"/>
                  <a:pt x="0" y="139"/>
                  <a:pt x="0" y="131"/>
                </a:cubicBezTo>
                <a:cubicBezTo>
                  <a:pt x="0" y="104"/>
                  <a:pt x="9" y="87"/>
                  <a:pt x="26" y="78"/>
                </a:cubicBezTo>
                <a:cubicBezTo>
                  <a:pt x="35" y="61"/>
                  <a:pt x="52" y="52"/>
                  <a:pt x="86" y="52"/>
                </a:cubicBezTo>
                <a:lnTo>
                  <a:pt x="95" y="52"/>
                </a:lnTo>
                <a:cubicBezTo>
                  <a:pt x="95" y="52"/>
                  <a:pt x="95" y="52"/>
                  <a:pt x="104" y="52"/>
                </a:cubicBezTo>
                <a:cubicBezTo>
                  <a:pt x="113" y="27"/>
                  <a:pt x="139" y="0"/>
                  <a:pt x="173" y="0"/>
                </a:cubicBezTo>
                <a:cubicBezTo>
                  <a:pt x="199" y="0"/>
                  <a:pt x="217" y="9"/>
                  <a:pt x="234" y="27"/>
                </a:cubicBezTo>
                <a:lnTo>
                  <a:pt x="234" y="27"/>
                </a:lnTo>
                <a:cubicBezTo>
                  <a:pt x="260" y="27"/>
                  <a:pt x="286" y="44"/>
                  <a:pt x="303" y="61"/>
                </a:cubicBezTo>
                <a:cubicBezTo>
                  <a:pt x="321" y="87"/>
                  <a:pt x="329" y="113"/>
                  <a:pt x="321" y="139"/>
                </a:cubicBezTo>
                <a:cubicBezTo>
                  <a:pt x="312" y="148"/>
                  <a:pt x="312" y="148"/>
                  <a:pt x="303" y="1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13">
            <a:extLst>
              <a:ext uri="{FF2B5EF4-FFF2-40B4-BE49-F238E27FC236}">
                <a16:creationId xmlns:a16="http://schemas.microsoft.com/office/drawing/2014/main" id="{470D19D5-9BA9-3F47-B01B-9A037B6A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682" y="10562389"/>
            <a:ext cx="4583" cy="45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14">
            <a:extLst>
              <a:ext uri="{FF2B5EF4-FFF2-40B4-BE49-F238E27FC236}">
                <a16:creationId xmlns:a16="http://schemas.microsoft.com/office/drawing/2014/main" id="{C846C8D6-7BDA-4C4C-91A3-67519270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682" y="10562389"/>
            <a:ext cx="4583" cy="45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15">
            <a:extLst>
              <a:ext uri="{FF2B5EF4-FFF2-40B4-BE49-F238E27FC236}">
                <a16:creationId xmlns:a16="http://schemas.microsoft.com/office/drawing/2014/main" id="{918B2F8A-EDB4-5943-A14F-E6C610905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157" y="10365373"/>
            <a:ext cx="288652" cy="164945"/>
          </a:xfrm>
          <a:custGeom>
            <a:avLst/>
            <a:gdLst>
              <a:gd name="T0" fmla="*/ 251 w 278"/>
              <a:gd name="T1" fmla="*/ 156 h 157"/>
              <a:gd name="T2" fmla="*/ 251 w 278"/>
              <a:gd name="T3" fmla="*/ 156 h 157"/>
              <a:gd name="T4" fmla="*/ 233 w 278"/>
              <a:gd name="T5" fmla="*/ 138 h 157"/>
              <a:gd name="T6" fmla="*/ 199 w 278"/>
              <a:gd name="T7" fmla="*/ 113 h 157"/>
              <a:gd name="T8" fmla="*/ 182 w 278"/>
              <a:gd name="T9" fmla="*/ 104 h 157"/>
              <a:gd name="T10" fmla="*/ 164 w 278"/>
              <a:gd name="T11" fmla="*/ 104 h 157"/>
              <a:gd name="T12" fmla="*/ 156 w 278"/>
              <a:gd name="T13" fmla="*/ 86 h 157"/>
              <a:gd name="T14" fmla="*/ 129 w 278"/>
              <a:gd name="T15" fmla="*/ 43 h 157"/>
              <a:gd name="T16" fmla="*/ 86 w 278"/>
              <a:gd name="T17" fmla="*/ 52 h 157"/>
              <a:gd name="T18" fmla="*/ 69 w 278"/>
              <a:gd name="T19" fmla="*/ 52 h 157"/>
              <a:gd name="T20" fmla="*/ 60 w 278"/>
              <a:gd name="T21" fmla="*/ 52 h 157"/>
              <a:gd name="T22" fmla="*/ 25 w 278"/>
              <a:gd name="T23" fmla="*/ 52 h 157"/>
              <a:gd name="T24" fmla="*/ 0 w 278"/>
              <a:gd name="T25" fmla="*/ 43 h 157"/>
              <a:gd name="T26" fmla="*/ 8 w 278"/>
              <a:gd name="T27" fmla="*/ 17 h 157"/>
              <a:gd name="T28" fmla="*/ 69 w 278"/>
              <a:gd name="T29" fmla="*/ 17 h 157"/>
              <a:gd name="T30" fmla="*/ 78 w 278"/>
              <a:gd name="T31" fmla="*/ 17 h 157"/>
              <a:gd name="T32" fmla="*/ 138 w 278"/>
              <a:gd name="T33" fmla="*/ 9 h 157"/>
              <a:gd name="T34" fmla="*/ 190 w 278"/>
              <a:gd name="T35" fmla="*/ 69 h 157"/>
              <a:gd name="T36" fmla="*/ 208 w 278"/>
              <a:gd name="T37" fmla="*/ 78 h 157"/>
              <a:gd name="T38" fmla="*/ 268 w 278"/>
              <a:gd name="T39" fmla="*/ 130 h 157"/>
              <a:gd name="T40" fmla="*/ 260 w 278"/>
              <a:gd name="T41" fmla="*/ 156 h 157"/>
              <a:gd name="T42" fmla="*/ 251 w 278"/>
              <a:gd name="T4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8" h="157">
                <a:moveTo>
                  <a:pt x="251" y="156"/>
                </a:moveTo>
                <a:lnTo>
                  <a:pt x="251" y="156"/>
                </a:lnTo>
                <a:cubicBezTo>
                  <a:pt x="242" y="156"/>
                  <a:pt x="233" y="147"/>
                  <a:pt x="233" y="138"/>
                </a:cubicBezTo>
                <a:cubicBezTo>
                  <a:pt x="233" y="130"/>
                  <a:pt x="216" y="113"/>
                  <a:pt x="199" y="113"/>
                </a:cubicBezTo>
                <a:cubicBezTo>
                  <a:pt x="190" y="104"/>
                  <a:pt x="182" y="104"/>
                  <a:pt x="182" y="104"/>
                </a:cubicBezTo>
                <a:cubicBezTo>
                  <a:pt x="173" y="113"/>
                  <a:pt x="164" y="104"/>
                  <a:pt x="164" y="104"/>
                </a:cubicBezTo>
                <a:cubicBezTo>
                  <a:pt x="156" y="95"/>
                  <a:pt x="156" y="95"/>
                  <a:pt x="156" y="86"/>
                </a:cubicBezTo>
                <a:cubicBezTo>
                  <a:pt x="164" y="69"/>
                  <a:pt x="147" y="43"/>
                  <a:pt x="129" y="43"/>
                </a:cubicBezTo>
                <a:cubicBezTo>
                  <a:pt x="112" y="34"/>
                  <a:pt x="104" y="43"/>
                  <a:pt x="86" y="52"/>
                </a:cubicBezTo>
                <a:cubicBezTo>
                  <a:pt x="86" y="52"/>
                  <a:pt x="78" y="52"/>
                  <a:pt x="69" y="52"/>
                </a:cubicBezTo>
                <a:cubicBezTo>
                  <a:pt x="69" y="52"/>
                  <a:pt x="69" y="52"/>
                  <a:pt x="60" y="52"/>
                </a:cubicBezTo>
                <a:cubicBezTo>
                  <a:pt x="52" y="43"/>
                  <a:pt x="34" y="52"/>
                  <a:pt x="25" y="52"/>
                </a:cubicBezTo>
                <a:cubicBezTo>
                  <a:pt x="17" y="60"/>
                  <a:pt x="8" y="52"/>
                  <a:pt x="0" y="43"/>
                </a:cubicBezTo>
                <a:cubicBezTo>
                  <a:pt x="0" y="34"/>
                  <a:pt x="0" y="26"/>
                  <a:pt x="8" y="17"/>
                </a:cubicBezTo>
                <a:cubicBezTo>
                  <a:pt x="34" y="9"/>
                  <a:pt x="52" y="9"/>
                  <a:pt x="69" y="17"/>
                </a:cubicBezTo>
                <a:cubicBezTo>
                  <a:pt x="78" y="17"/>
                  <a:pt x="78" y="17"/>
                  <a:pt x="78" y="17"/>
                </a:cubicBezTo>
                <a:cubicBezTo>
                  <a:pt x="95" y="9"/>
                  <a:pt x="112" y="0"/>
                  <a:pt x="138" y="9"/>
                </a:cubicBezTo>
                <a:cubicBezTo>
                  <a:pt x="164" y="17"/>
                  <a:pt x="190" y="43"/>
                  <a:pt x="190" y="69"/>
                </a:cubicBezTo>
                <a:cubicBezTo>
                  <a:pt x="199" y="69"/>
                  <a:pt x="199" y="69"/>
                  <a:pt x="208" y="78"/>
                </a:cubicBezTo>
                <a:cubicBezTo>
                  <a:pt x="251" y="86"/>
                  <a:pt x="268" y="121"/>
                  <a:pt x="268" y="130"/>
                </a:cubicBezTo>
                <a:cubicBezTo>
                  <a:pt x="277" y="147"/>
                  <a:pt x="268" y="156"/>
                  <a:pt x="260" y="156"/>
                </a:cubicBezTo>
                <a:lnTo>
                  <a:pt x="251" y="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16">
            <a:extLst>
              <a:ext uri="{FF2B5EF4-FFF2-40B4-BE49-F238E27FC236}">
                <a16:creationId xmlns:a16="http://schemas.microsoft.com/office/drawing/2014/main" id="{2BCCF475-D805-B941-B151-BEEE10C6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519" y="10374537"/>
            <a:ext cx="251998" cy="155781"/>
          </a:xfrm>
          <a:custGeom>
            <a:avLst/>
            <a:gdLst>
              <a:gd name="T0" fmla="*/ 18 w 244"/>
              <a:gd name="T1" fmla="*/ 147 h 148"/>
              <a:gd name="T2" fmla="*/ 18 w 244"/>
              <a:gd name="T3" fmla="*/ 147 h 148"/>
              <a:gd name="T4" fmla="*/ 18 w 244"/>
              <a:gd name="T5" fmla="*/ 138 h 148"/>
              <a:gd name="T6" fmla="*/ 0 w 244"/>
              <a:gd name="T7" fmla="*/ 121 h 148"/>
              <a:gd name="T8" fmla="*/ 61 w 244"/>
              <a:gd name="T9" fmla="*/ 69 h 148"/>
              <a:gd name="T10" fmla="*/ 70 w 244"/>
              <a:gd name="T11" fmla="*/ 69 h 148"/>
              <a:gd name="T12" fmla="*/ 122 w 244"/>
              <a:gd name="T13" fmla="*/ 8 h 148"/>
              <a:gd name="T14" fmla="*/ 174 w 244"/>
              <a:gd name="T15" fmla="*/ 17 h 148"/>
              <a:gd name="T16" fmla="*/ 174 w 244"/>
              <a:gd name="T17" fmla="*/ 17 h 148"/>
              <a:gd name="T18" fmla="*/ 234 w 244"/>
              <a:gd name="T19" fmla="*/ 17 h 148"/>
              <a:gd name="T20" fmla="*/ 243 w 244"/>
              <a:gd name="T21" fmla="*/ 43 h 148"/>
              <a:gd name="T22" fmla="*/ 217 w 244"/>
              <a:gd name="T23" fmla="*/ 51 h 148"/>
              <a:gd name="T24" fmla="*/ 182 w 244"/>
              <a:gd name="T25" fmla="*/ 51 h 148"/>
              <a:gd name="T26" fmla="*/ 182 w 244"/>
              <a:gd name="T27" fmla="*/ 51 h 148"/>
              <a:gd name="T28" fmla="*/ 165 w 244"/>
              <a:gd name="T29" fmla="*/ 51 h 148"/>
              <a:gd name="T30" fmla="*/ 130 w 244"/>
              <a:gd name="T31" fmla="*/ 43 h 148"/>
              <a:gd name="T32" fmla="*/ 104 w 244"/>
              <a:gd name="T33" fmla="*/ 77 h 148"/>
              <a:gd name="T34" fmla="*/ 104 w 244"/>
              <a:gd name="T35" fmla="*/ 95 h 148"/>
              <a:gd name="T36" fmla="*/ 87 w 244"/>
              <a:gd name="T37" fmla="*/ 104 h 148"/>
              <a:gd name="T38" fmla="*/ 70 w 244"/>
              <a:gd name="T39" fmla="*/ 104 h 148"/>
              <a:gd name="T40" fmla="*/ 35 w 244"/>
              <a:gd name="T41" fmla="*/ 129 h 148"/>
              <a:gd name="T42" fmla="*/ 18 w 244"/>
              <a:gd name="T43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4" h="148">
                <a:moveTo>
                  <a:pt x="18" y="147"/>
                </a:moveTo>
                <a:lnTo>
                  <a:pt x="18" y="147"/>
                </a:lnTo>
                <a:cubicBezTo>
                  <a:pt x="18" y="147"/>
                  <a:pt x="18" y="147"/>
                  <a:pt x="18" y="138"/>
                </a:cubicBezTo>
                <a:cubicBezTo>
                  <a:pt x="9" y="138"/>
                  <a:pt x="0" y="129"/>
                  <a:pt x="0" y="121"/>
                </a:cubicBezTo>
                <a:cubicBezTo>
                  <a:pt x="9" y="112"/>
                  <a:pt x="18" y="77"/>
                  <a:pt x="61" y="69"/>
                </a:cubicBezTo>
                <a:lnTo>
                  <a:pt x="70" y="69"/>
                </a:lnTo>
                <a:cubicBezTo>
                  <a:pt x="78" y="34"/>
                  <a:pt x="96" y="17"/>
                  <a:pt x="122" y="8"/>
                </a:cubicBezTo>
                <a:cubicBezTo>
                  <a:pt x="139" y="0"/>
                  <a:pt x="156" y="8"/>
                  <a:pt x="174" y="17"/>
                </a:cubicBezTo>
                <a:lnTo>
                  <a:pt x="174" y="17"/>
                </a:lnTo>
                <a:cubicBezTo>
                  <a:pt x="200" y="8"/>
                  <a:pt x="217" y="8"/>
                  <a:pt x="234" y="17"/>
                </a:cubicBezTo>
                <a:cubicBezTo>
                  <a:pt x="243" y="25"/>
                  <a:pt x="243" y="34"/>
                  <a:pt x="243" y="43"/>
                </a:cubicBezTo>
                <a:cubicBezTo>
                  <a:pt x="234" y="51"/>
                  <a:pt x="226" y="60"/>
                  <a:pt x="217" y="51"/>
                </a:cubicBezTo>
                <a:cubicBezTo>
                  <a:pt x="208" y="51"/>
                  <a:pt x="200" y="51"/>
                  <a:pt x="182" y="51"/>
                </a:cubicBezTo>
                <a:lnTo>
                  <a:pt x="182" y="51"/>
                </a:lnTo>
                <a:cubicBezTo>
                  <a:pt x="174" y="51"/>
                  <a:pt x="165" y="51"/>
                  <a:pt x="165" y="51"/>
                </a:cubicBezTo>
                <a:cubicBezTo>
                  <a:pt x="156" y="43"/>
                  <a:pt x="139" y="43"/>
                  <a:pt x="130" y="43"/>
                </a:cubicBezTo>
                <a:cubicBezTo>
                  <a:pt x="113" y="51"/>
                  <a:pt x="104" y="60"/>
                  <a:pt x="104" y="77"/>
                </a:cubicBezTo>
                <a:cubicBezTo>
                  <a:pt x="104" y="86"/>
                  <a:pt x="104" y="95"/>
                  <a:pt x="104" y="95"/>
                </a:cubicBezTo>
                <a:cubicBezTo>
                  <a:pt x="96" y="104"/>
                  <a:pt x="87" y="104"/>
                  <a:pt x="87" y="104"/>
                </a:cubicBezTo>
                <a:cubicBezTo>
                  <a:pt x="78" y="104"/>
                  <a:pt x="78" y="104"/>
                  <a:pt x="70" y="104"/>
                </a:cubicBezTo>
                <a:cubicBezTo>
                  <a:pt x="52" y="104"/>
                  <a:pt x="43" y="121"/>
                  <a:pt x="35" y="129"/>
                </a:cubicBezTo>
                <a:cubicBezTo>
                  <a:pt x="35" y="138"/>
                  <a:pt x="26" y="147"/>
                  <a:pt x="18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17">
            <a:extLst>
              <a:ext uri="{FF2B5EF4-FFF2-40B4-BE49-F238E27FC236}">
                <a16:creationId xmlns:a16="http://schemas.microsoft.com/office/drawing/2014/main" id="{42EA5845-6AA7-A74D-8226-1ED9717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318" y="10172937"/>
            <a:ext cx="137454" cy="242834"/>
          </a:xfrm>
          <a:custGeom>
            <a:avLst/>
            <a:gdLst>
              <a:gd name="T0" fmla="*/ 61 w 131"/>
              <a:gd name="T1" fmla="*/ 234 h 235"/>
              <a:gd name="T2" fmla="*/ 61 w 131"/>
              <a:gd name="T3" fmla="*/ 234 h 235"/>
              <a:gd name="T4" fmla="*/ 9 w 131"/>
              <a:gd name="T5" fmla="*/ 156 h 235"/>
              <a:gd name="T6" fmla="*/ 0 w 131"/>
              <a:gd name="T7" fmla="*/ 69 h 235"/>
              <a:gd name="T8" fmla="*/ 0 w 131"/>
              <a:gd name="T9" fmla="*/ 34 h 235"/>
              <a:gd name="T10" fmla="*/ 69 w 131"/>
              <a:gd name="T11" fmla="*/ 0 h 235"/>
              <a:gd name="T12" fmla="*/ 130 w 131"/>
              <a:gd name="T13" fmla="*/ 34 h 235"/>
              <a:gd name="T14" fmla="*/ 130 w 131"/>
              <a:gd name="T15" fmla="*/ 69 h 235"/>
              <a:gd name="T16" fmla="*/ 121 w 131"/>
              <a:gd name="T17" fmla="*/ 156 h 235"/>
              <a:gd name="T18" fmla="*/ 61 w 131"/>
              <a:gd name="T19" fmla="*/ 234 h 235"/>
              <a:gd name="T20" fmla="*/ 69 w 131"/>
              <a:gd name="T21" fmla="*/ 199 h 235"/>
              <a:gd name="T22" fmla="*/ 69 w 131"/>
              <a:gd name="T23" fmla="*/ 199 h 235"/>
              <a:gd name="T24" fmla="*/ 69 w 131"/>
              <a:gd name="T25" fmla="*/ 34 h 235"/>
              <a:gd name="T26" fmla="*/ 69 w 131"/>
              <a:gd name="T27" fmla="*/ 34 h 235"/>
              <a:gd name="T28" fmla="*/ 35 w 131"/>
              <a:gd name="T29" fmla="*/ 52 h 235"/>
              <a:gd name="T30" fmla="*/ 35 w 131"/>
              <a:gd name="T31" fmla="*/ 69 h 235"/>
              <a:gd name="T32" fmla="*/ 43 w 131"/>
              <a:gd name="T33" fmla="*/ 138 h 235"/>
              <a:gd name="T34" fmla="*/ 61 w 131"/>
              <a:gd name="T35" fmla="*/ 199 h 235"/>
              <a:gd name="T36" fmla="*/ 86 w 131"/>
              <a:gd name="T37" fmla="*/ 138 h 235"/>
              <a:gd name="T38" fmla="*/ 95 w 131"/>
              <a:gd name="T39" fmla="*/ 69 h 235"/>
              <a:gd name="T40" fmla="*/ 95 w 131"/>
              <a:gd name="T41" fmla="*/ 52 h 235"/>
              <a:gd name="T42" fmla="*/ 69 w 131"/>
              <a:gd name="T43" fmla="*/ 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1" h="235">
                <a:moveTo>
                  <a:pt x="61" y="234"/>
                </a:moveTo>
                <a:lnTo>
                  <a:pt x="61" y="234"/>
                </a:lnTo>
                <a:cubicBezTo>
                  <a:pt x="43" y="234"/>
                  <a:pt x="26" y="216"/>
                  <a:pt x="9" y="156"/>
                </a:cubicBezTo>
                <a:cubicBezTo>
                  <a:pt x="0" y="121"/>
                  <a:pt x="0" y="87"/>
                  <a:pt x="0" y="69"/>
                </a:cubicBezTo>
                <a:cubicBezTo>
                  <a:pt x="0" y="60"/>
                  <a:pt x="0" y="43"/>
                  <a:pt x="0" y="34"/>
                </a:cubicBezTo>
                <a:cubicBezTo>
                  <a:pt x="17" y="8"/>
                  <a:pt x="43" y="0"/>
                  <a:pt x="69" y="0"/>
                </a:cubicBezTo>
                <a:cubicBezTo>
                  <a:pt x="95" y="0"/>
                  <a:pt x="113" y="17"/>
                  <a:pt x="130" y="34"/>
                </a:cubicBezTo>
                <a:cubicBezTo>
                  <a:pt x="130" y="43"/>
                  <a:pt x="130" y="60"/>
                  <a:pt x="130" y="69"/>
                </a:cubicBezTo>
                <a:cubicBezTo>
                  <a:pt x="130" y="87"/>
                  <a:pt x="130" y="121"/>
                  <a:pt x="121" y="156"/>
                </a:cubicBezTo>
                <a:cubicBezTo>
                  <a:pt x="104" y="216"/>
                  <a:pt x="86" y="234"/>
                  <a:pt x="61" y="234"/>
                </a:cubicBezTo>
                <a:close/>
                <a:moveTo>
                  <a:pt x="69" y="199"/>
                </a:moveTo>
                <a:lnTo>
                  <a:pt x="69" y="199"/>
                </a:lnTo>
                <a:close/>
                <a:moveTo>
                  <a:pt x="69" y="34"/>
                </a:moveTo>
                <a:lnTo>
                  <a:pt x="69" y="34"/>
                </a:lnTo>
                <a:cubicBezTo>
                  <a:pt x="52" y="34"/>
                  <a:pt x="43" y="43"/>
                  <a:pt x="35" y="52"/>
                </a:cubicBezTo>
                <a:cubicBezTo>
                  <a:pt x="35" y="60"/>
                  <a:pt x="35" y="60"/>
                  <a:pt x="35" y="69"/>
                </a:cubicBezTo>
                <a:cubicBezTo>
                  <a:pt x="35" y="78"/>
                  <a:pt x="35" y="112"/>
                  <a:pt x="43" y="138"/>
                </a:cubicBezTo>
                <a:cubicBezTo>
                  <a:pt x="52" y="173"/>
                  <a:pt x="61" y="191"/>
                  <a:pt x="61" y="199"/>
                </a:cubicBezTo>
                <a:cubicBezTo>
                  <a:pt x="69" y="191"/>
                  <a:pt x="78" y="173"/>
                  <a:pt x="86" y="138"/>
                </a:cubicBezTo>
                <a:cubicBezTo>
                  <a:pt x="95" y="112"/>
                  <a:pt x="95" y="78"/>
                  <a:pt x="95" y="69"/>
                </a:cubicBezTo>
                <a:cubicBezTo>
                  <a:pt x="95" y="60"/>
                  <a:pt x="95" y="60"/>
                  <a:pt x="95" y="52"/>
                </a:cubicBezTo>
                <a:cubicBezTo>
                  <a:pt x="86" y="43"/>
                  <a:pt x="78" y="34"/>
                  <a:pt x="6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18">
            <a:extLst>
              <a:ext uri="{FF2B5EF4-FFF2-40B4-BE49-F238E27FC236}">
                <a16:creationId xmlns:a16="http://schemas.microsoft.com/office/drawing/2014/main" id="{45E34C22-DF7E-0F4D-975B-0C853281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1828" y="9705593"/>
            <a:ext cx="187855" cy="453597"/>
          </a:xfrm>
          <a:custGeom>
            <a:avLst/>
            <a:gdLst>
              <a:gd name="T0" fmla="*/ 147 w 183"/>
              <a:gd name="T1" fmla="*/ 434 h 435"/>
              <a:gd name="T2" fmla="*/ 147 w 183"/>
              <a:gd name="T3" fmla="*/ 434 h 435"/>
              <a:gd name="T4" fmla="*/ 35 w 183"/>
              <a:gd name="T5" fmla="*/ 434 h 435"/>
              <a:gd name="T6" fmla="*/ 26 w 183"/>
              <a:gd name="T7" fmla="*/ 425 h 435"/>
              <a:gd name="T8" fmla="*/ 8 w 183"/>
              <a:gd name="T9" fmla="*/ 295 h 435"/>
              <a:gd name="T10" fmla="*/ 69 w 183"/>
              <a:gd name="T11" fmla="*/ 26 h 435"/>
              <a:gd name="T12" fmla="*/ 78 w 183"/>
              <a:gd name="T13" fmla="*/ 0 h 435"/>
              <a:gd name="T14" fmla="*/ 87 w 183"/>
              <a:gd name="T15" fmla="*/ 0 h 435"/>
              <a:gd name="T16" fmla="*/ 104 w 183"/>
              <a:gd name="T17" fmla="*/ 0 h 435"/>
              <a:gd name="T18" fmla="*/ 104 w 183"/>
              <a:gd name="T19" fmla="*/ 9 h 435"/>
              <a:gd name="T20" fmla="*/ 165 w 183"/>
              <a:gd name="T21" fmla="*/ 312 h 435"/>
              <a:gd name="T22" fmla="*/ 156 w 183"/>
              <a:gd name="T23" fmla="*/ 425 h 435"/>
              <a:gd name="T24" fmla="*/ 147 w 183"/>
              <a:gd name="T25" fmla="*/ 434 h 435"/>
              <a:gd name="T26" fmla="*/ 43 w 183"/>
              <a:gd name="T27" fmla="*/ 407 h 435"/>
              <a:gd name="T28" fmla="*/ 43 w 183"/>
              <a:gd name="T29" fmla="*/ 407 h 435"/>
              <a:gd name="T30" fmla="*/ 139 w 183"/>
              <a:gd name="T31" fmla="*/ 407 h 435"/>
              <a:gd name="T32" fmla="*/ 147 w 183"/>
              <a:gd name="T33" fmla="*/ 303 h 435"/>
              <a:gd name="T34" fmla="*/ 156 w 183"/>
              <a:gd name="T35" fmla="*/ 312 h 435"/>
              <a:gd name="T36" fmla="*/ 147 w 183"/>
              <a:gd name="T37" fmla="*/ 303 h 435"/>
              <a:gd name="T38" fmla="*/ 87 w 183"/>
              <a:gd name="T39" fmla="*/ 35 h 435"/>
              <a:gd name="T40" fmla="*/ 35 w 183"/>
              <a:gd name="T41" fmla="*/ 295 h 435"/>
              <a:gd name="T42" fmla="*/ 43 w 183"/>
              <a:gd name="T43" fmla="*/ 40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435">
                <a:moveTo>
                  <a:pt x="147" y="434"/>
                </a:moveTo>
                <a:lnTo>
                  <a:pt x="147" y="434"/>
                </a:lnTo>
                <a:cubicBezTo>
                  <a:pt x="35" y="434"/>
                  <a:pt x="35" y="434"/>
                  <a:pt x="35" y="434"/>
                </a:cubicBezTo>
                <a:cubicBezTo>
                  <a:pt x="26" y="434"/>
                  <a:pt x="26" y="434"/>
                  <a:pt x="26" y="425"/>
                </a:cubicBezTo>
                <a:cubicBezTo>
                  <a:pt x="8" y="295"/>
                  <a:pt x="8" y="295"/>
                  <a:pt x="8" y="295"/>
                </a:cubicBezTo>
                <a:cubicBezTo>
                  <a:pt x="0" y="208"/>
                  <a:pt x="26" y="113"/>
                  <a:pt x="69" y="26"/>
                </a:cubicBezTo>
                <a:cubicBezTo>
                  <a:pt x="78" y="0"/>
                  <a:pt x="78" y="0"/>
                  <a:pt x="78" y="0"/>
                </a:cubicBezTo>
                <a:lnTo>
                  <a:pt x="87" y="0"/>
                </a:lnTo>
                <a:cubicBezTo>
                  <a:pt x="95" y="0"/>
                  <a:pt x="95" y="0"/>
                  <a:pt x="104" y="0"/>
                </a:cubicBezTo>
                <a:cubicBezTo>
                  <a:pt x="104" y="9"/>
                  <a:pt x="104" y="9"/>
                  <a:pt x="104" y="9"/>
                </a:cubicBezTo>
                <a:cubicBezTo>
                  <a:pt x="156" y="104"/>
                  <a:pt x="182" y="208"/>
                  <a:pt x="165" y="312"/>
                </a:cubicBezTo>
                <a:cubicBezTo>
                  <a:pt x="156" y="425"/>
                  <a:pt x="156" y="425"/>
                  <a:pt x="156" y="425"/>
                </a:cubicBezTo>
                <a:cubicBezTo>
                  <a:pt x="156" y="434"/>
                  <a:pt x="147" y="434"/>
                  <a:pt x="147" y="434"/>
                </a:cubicBezTo>
                <a:close/>
                <a:moveTo>
                  <a:pt x="43" y="407"/>
                </a:moveTo>
                <a:lnTo>
                  <a:pt x="43" y="407"/>
                </a:lnTo>
                <a:cubicBezTo>
                  <a:pt x="139" y="407"/>
                  <a:pt x="139" y="407"/>
                  <a:pt x="139" y="407"/>
                </a:cubicBezTo>
                <a:cubicBezTo>
                  <a:pt x="147" y="303"/>
                  <a:pt x="147" y="303"/>
                  <a:pt x="147" y="303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47" y="303"/>
                  <a:pt x="147" y="303"/>
                  <a:pt x="147" y="303"/>
                </a:cubicBezTo>
                <a:cubicBezTo>
                  <a:pt x="156" y="217"/>
                  <a:pt x="139" y="121"/>
                  <a:pt x="87" y="35"/>
                </a:cubicBezTo>
                <a:cubicBezTo>
                  <a:pt x="43" y="121"/>
                  <a:pt x="26" y="208"/>
                  <a:pt x="35" y="295"/>
                </a:cubicBezTo>
                <a:lnTo>
                  <a:pt x="43" y="4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19">
            <a:extLst>
              <a:ext uri="{FF2B5EF4-FFF2-40B4-BE49-F238E27FC236}">
                <a16:creationId xmlns:a16="http://schemas.microsoft.com/office/drawing/2014/main" id="{A30E6A35-6A2F-DB4C-AAAF-3D7C1C53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282" y="10040064"/>
            <a:ext cx="91636" cy="197019"/>
          </a:xfrm>
          <a:custGeom>
            <a:avLst/>
            <a:gdLst>
              <a:gd name="T0" fmla="*/ 78 w 87"/>
              <a:gd name="T1" fmla="*/ 190 h 191"/>
              <a:gd name="T2" fmla="*/ 78 w 87"/>
              <a:gd name="T3" fmla="*/ 190 h 191"/>
              <a:gd name="T4" fmla="*/ 69 w 87"/>
              <a:gd name="T5" fmla="*/ 182 h 191"/>
              <a:gd name="T6" fmla="*/ 9 w 87"/>
              <a:gd name="T7" fmla="*/ 104 h 191"/>
              <a:gd name="T8" fmla="*/ 9 w 87"/>
              <a:gd name="T9" fmla="*/ 86 h 191"/>
              <a:gd name="T10" fmla="*/ 26 w 87"/>
              <a:gd name="T11" fmla="*/ 86 h 191"/>
              <a:gd name="T12" fmla="*/ 69 w 87"/>
              <a:gd name="T13" fmla="*/ 138 h 191"/>
              <a:gd name="T14" fmla="*/ 69 w 87"/>
              <a:gd name="T15" fmla="*/ 121 h 191"/>
              <a:gd name="T16" fmla="*/ 17 w 87"/>
              <a:gd name="T17" fmla="*/ 17 h 191"/>
              <a:gd name="T18" fmla="*/ 17 w 87"/>
              <a:gd name="T19" fmla="*/ 0 h 191"/>
              <a:gd name="T20" fmla="*/ 35 w 87"/>
              <a:gd name="T21" fmla="*/ 9 h 191"/>
              <a:gd name="T22" fmla="*/ 86 w 87"/>
              <a:gd name="T23" fmla="*/ 113 h 191"/>
              <a:gd name="T24" fmla="*/ 86 w 87"/>
              <a:gd name="T25" fmla="*/ 113 h 191"/>
              <a:gd name="T26" fmla="*/ 86 w 87"/>
              <a:gd name="T27" fmla="*/ 173 h 191"/>
              <a:gd name="T28" fmla="*/ 78 w 87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91">
                <a:moveTo>
                  <a:pt x="78" y="190"/>
                </a:moveTo>
                <a:lnTo>
                  <a:pt x="78" y="190"/>
                </a:lnTo>
                <a:lnTo>
                  <a:pt x="69" y="182"/>
                </a:lnTo>
                <a:cubicBezTo>
                  <a:pt x="9" y="104"/>
                  <a:pt x="9" y="104"/>
                  <a:pt x="9" y="104"/>
                </a:cubicBezTo>
                <a:cubicBezTo>
                  <a:pt x="0" y="95"/>
                  <a:pt x="0" y="95"/>
                  <a:pt x="9" y="86"/>
                </a:cubicBezTo>
                <a:cubicBezTo>
                  <a:pt x="17" y="86"/>
                  <a:pt x="17" y="86"/>
                  <a:pt x="26" y="86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7" y="17"/>
                  <a:pt x="17" y="17"/>
                  <a:pt x="17" y="17"/>
                </a:cubicBezTo>
                <a:cubicBezTo>
                  <a:pt x="9" y="9"/>
                  <a:pt x="17" y="0"/>
                  <a:pt x="17" y="0"/>
                </a:cubicBezTo>
                <a:cubicBezTo>
                  <a:pt x="26" y="0"/>
                  <a:pt x="35" y="0"/>
                  <a:pt x="35" y="9"/>
                </a:cubicBezTo>
                <a:cubicBezTo>
                  <a:pt x="86" y="113"/>
                  <a:pt x="86" y="113"/>
                  <a:pt x="86" y="113"/>
                </a:cubicBezTo>
                <a:lnTo>
                  <a:pt x="86" y="113"/>
                </a:lnTo>
                <a:cubicBezTo>
                  <a:pt x="86" y="173"/>
                  <a:pt x="86" y="173"/>
                  <a:pt x="86" y="173"/>
                </a:cubicBezTo>
                <a:cubicBezTo>
                  <a:pt x="86" y="182"/>
                  <a:pt x="86" y="182"/>
                  <a:pt x="78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20">
            <a:extLst>
              <a:ext uri="{FF2B5EF4-FFF2-40B4-BE49-F238E27FC236}">
                <a16:creationId xmlns:a16="http://schemas.microsoft.com/office/drawing/2014/main" id="{0D78BD20-96BD-7A4A-87AE-CE3F1460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173" y="10040064"/>
            <a:ext cx="82472" cy="197019"/>
          </a:xfrm>
          <a:custGeom>
            <a:avLst/>
            <a:gdLst>
              <a:gd name="T0" fmla="*/ 9 w 79"/>
              <a:gd name="T1" fmla="*/ 190 h 191"/>
              <a:gd name="T2" fmla="*/ 9 w 79"/>
              <a:gd name="T3" fmla="*/ 190 h 191"/>
              <a:gd name="T4" fmla="*/ 9 w 79"/>
              <a:gd name="T5" fmla="*/ 190 h 191"/>
              <a:gd name="T6" fmla="*/ 0 w 79"/>
              <a:gd name="T7" fmla="*/ 173 h 191"/>
              <a:gd name="T8" fmla="*/ 0 w 79"/>
              <a:gd name="T9" fmla="*/ 113 h 191"/>
              <a:gd name="T10" fmla="*/ 0 w 79"/>
              <a:gd name="T11" fmla="*/ 113 h 191"/>
              <a:gd name="T12" fmla="*/ 52 w 79"/>
              <a:gd name="T13" fmla="*/ 9 h 191"/>
              <a:gd name="T14" fmla="*/ 70 w 79"/>
              <a:gd name="T15" fmla="*/ 0 h 191"/>
              <a:gd name="T16" fmla="*/ 70 w 79"/>
              <a:gd name="T17" fmla="*/ 17 h 191"/>
              <a:gd name="T18" fmla="*/ 18 w 79"/>
              <a:gd name="T19" fmla="*/ 121 h 191"/>
              <a:gd name="T20" fmla="*/ 18 w 79"/>
              <a:gd name="T21" fmla="*/ 138 h 191"/>
              <a:gd name="T22" fmla="*/ 61 w 79"/>
              <a:gd name="T23" fmla="*/ 95 h 191"/>
              <a:gd name="T24" fmla="*/ 78 w 79"/>
              <a:gd name="T25" fmla="*/ 95 h 191"/>
              <a:gd name="T26" fmla="*/ 78 w 79"/>
              <a:gd name="T27" fmla="*/ 113 h 191"/>
              <a:gd name="T28" fmla="*/ 18 w 79"/>
              <a:gd name="T29" fmla="*/ 182 h 191"/>
              <a:gd name="T30" fmla="*/ 9 w 79"/>
              <a:gd name="T3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191">
                <a:moveTo>
                  <a:pt x="9" y="190"/>
                </a:moveTo>
                <a:lnTo>
                  <a:pt x="9" y="190"/>
                </a:lnTo>
                <a:lnTo>
                  <a:pt x="9" y="190"/>
                </a:lnTo>
                <a:cubicBezTo>
                  <a:pt x="0" y="182"/>
                  <a:pt x="0" y="182"/>
                  <a:pt x="0" y="173"/>
                </a:cubicBezTo>
                <a:cubicBezTo>
                  <a:pt x="0" y="113"/>
                  <a:pt x="0" y="113"/>
                  <a:pt x="0" y="113"/>
                </a:cubicBezTo>
                <a:lnTo>
                  <a:pt x="0" y="113"/>
                </a:lnTo>
                <a:cubicBezTo>
                  <a:pt x="52" y="9"/>
                  <a:pt x="52" y="9"/>
                  <a:pt x="52" y="9"/>
                </a:cubicBezTo>
                <a:cubicBezTo>
                  <a:pt x="52" y="0"/>
                  <a:pt x="61" y="0"/>
                  <a:pt x="70" y="0"/>
                </a:cubicBezTo>
                <a:cubicBezTo>
                  <a:pt x="70" y="9"/>
                  <a:pt x="78" y="17"/>
                  <a:pt x="70" y="17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86"/>
                  <a:pt x="70" y="86"/>
                  <a:pt x="78" y="95"/>
                </a:cubicBezTo>
                <a:cubicBezTo>
                  <a:pt x="78" y="95"/>
                  <a:pt x="78" y="104"/>
                  <a:pt x="78" y="113"/>
                </a:cubicBezTo>
                <a:cubicBezTo>
                  <a:pt x="18" y="182"/>
                  <a:pt x="18" y="182"/>
                  <a:pt x="18" y="182"/>
                </a:cubicBezTo>
                <a:cubicBezTo>
                  <a:pt x="18" y="182"/>
                  <a:pt x="18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21">
            <a:extLst>
              <a:ext uri="{FF2B5EF4-FFF2-40B4-BE49-F238E27FC236}">
                <a16:creationId xmlns:a16="http://schemas.microsoft.com/office/drawing/2014/main" id="{6A1C818E-7251-DB41-9324-C36055B0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809" y="10127119"/>
            <a:ext cx="82472" cy="54982"/>
          </a:xfrm>
          <a:custGeom>
            <a:avLst/>
            <a:gdLst>
              <a:gd name="T0" fmla="*/ 60 w 79"/>
              <a:gd name="T1" fmla="*/ 52 h 53"/>
              <a:gd name="T2" fmla="*/ 60 w 79"/>
              <a:gd name="T3" fmla="*/ 52 h 53"/>
              <a:gd name="T4" fmla="*/ 9 w 79"/>
              <a:gd name="T5" fmla="*/ 52 h 53"/>
              <a:gd name="T6" fmla="*/ 0 w 79"/>
              <a:gd name="T7" fmla="*/ 44 h 53"/>
              <a:gd name="T8" fmla="*/ 0 w 79"/>
              <a:gd name="T9" fmla="*/ 18 h 53"/>
              <a:gd name="T10" fmla="*/ 9 w 79"/>
              <a:gd name="T11" fmla="*/ 0 h 53"/>
              <a:gd name="T12" fmla="*/ 60 w 79"/>
              <a:gd name="T13" fmla="*/ 0 h 53"/>
              <a:gd name="T14" fmla="*/ 78 w 79"/>
              <a:gd name="T15" fmla="*/ 18 h 53"/>
              <a:gd name="T16" fmla="*/ 78 w 79"/>
              <a:gd name="T17" fmla="*/ 44 h 53"/>
              <a:gd name="T18" fmla="*/ 60 w 79"/>
              <a:gd name="T19" fmla="*/ 52 h 53"/>
              <a:gd name="T20" fmla="*/ 26 w 79"/>
              <a:gd name="T21" fmla="*/ 27 h 53"/>
              <a:gd name="T22" fmla="*/ 26 w 79"/>
              <a:gd name="T23" fmla="*/ 27 h 53"/>
              <a:gd name="T24" fmla="*/ 52 w 79"/>
              <a:gd name="T25" fmla="*/ 27 h 53"/>
              <a:gd name="T26" fmla="*/ 52 w 79"/>
              <a:gd name="T27" fmla="*/ 27 h 53"/>
              <a:gd name="T28" fmla="*/ 26 w 79"/>
              <a:gd name="T2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53">
                <a:moveTo>
                  <a:pt x="60" y="52"/>
                </a:moveTo>
                <a:lnTo>
                  <a:pt x="60" y="52"/>
                </a:lnTo>
                <a:cubicBezTo>
                  <a:pt x="9" y="52"/>
                  <a:pt x="9" y="52"/>
                  <a:pt x="9" y="52"/>
                </a:cubicBezTo>
                <a:lnTo>
                  <a:pt x="0" y="44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9" y="0"/>
                  <a:pt x="78" y="9"/>
                  <a:pt x="78" y="18"/>
                </a:cubicBezTo>
                <a:cubicBezTo>
                  <a:pt x="78" y="44"/>
                  <a:pt x="78" y="44"/>
                  <a:pt x="78" y="44"/>
                </a:cubicBezTo>
                <a:cubicBezTo>
                  <a:pt x="78" y="44"/>
                  <a:pt x="69" y="52"/>
                  <a:pt x="60" y="52"/>
                </a:cubicBezTo>
                <a:close/>
                <a:moveTo>
                  <a:pt x="26" y="27"/>
                </a:moveTo>
                <a:lnTo>
                  <a:pt x="26" y="27"/>
                </a:lnTo>
                <a:cubicBezTo>
                  <a:pt x="52" y="27"/>
                  <a:pt x="52" y="27"/>
                  <a:pt x="52" y="27"/>
                </a:cubicBezTo>
                <a:lnTo>
                  <a:pt x="52" y="27"/>
                </a:lnTo>
                <a:cubicBezTo>
                  <a:pt x="26" y="27"/>
                  <a:pt x="26" y="27"/>
                  <a:pt x="2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22">
            <a:extLst>
              <a:ext uri="{FF2B5EF4-FFF2-40B4-BE49-F238E27FC236}">
                <a16:creationId xmlns:a16="http://schemas.microsoft.com/office/drawing/2014/main" id="{C2B77FF3-FC89-424F-A1C6-B1E17FFA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809" y="9843047"/>
            <a:ext cx="82472" cy="73309"/>
          </a:xfrm>
          <a:custGeom>
            <a:avLst/>
            <a:gdLst>
              <a:gd name="T0" fmla="*/ 35 w 79"/>
              <a:gd name="T1" fmla="*/ 69 h 70"/>
              <a:gd name="T2" fmla="*/ 35 w 79"/>
              <a:gd name="T3" fmla="*/ 69 h 70"/>
              <a:gd name="T4" fmla="*/ 0 w 79"/>
              <a:gd name="T5" fmla="*/ 35 h 70"/>
              <a:gd name="T6" fmla="*/ 35 w 79"/>
              <a:gd name="T7" fmla="*/ 0 h 70"/>
              <a:gd name="T8" fmla="*/ 78 w 79"/>
              <a:gd name="T9" fmla="*/ 35 h 70"/>
              <a:gd name="T10" fmla="*/ 35 w 79"/>
              <a:gd name="T11" fmla="*/ 69 h 70"/>
              <a:gd name="T12" fmla="*/ 35 w 79"/>
              <a:gd name="T13" fmla="*/ 17 h 70"/>
              <a:gd name="T14" fmla="*/ 35 w 79"/>
              <a:gd name="T15" fmla="*/ 17 h 70"/>
              <a:gd name="T16" fmla="*/ 26 w 79"/>
              <a:gd name="T17" fmla="*/ 35 h 70"/>
              <a:gd name="T18" fmla="*/ 35 w 79"/>
              <a:gd name="T19" fmla="*/ 43 h 70"/>
              <a:gd name="T20" fmla="*/ 52 w 79"/>
              <a:gd name="T21" fmla="*/ 35 h 70"/>
              <a:gd name="T22" fmla="*/ 35 w 79"/>
              <a:gd name="T23" fmla="*/ 1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" h="70">
                <a:moveTo>
                  <a:pt x="35" y="69"/>
                </a:moveTo>
                <a:lnTo>
                  <a:pt x="35" y="69"/>
                </a:lnTo>
                <a:cubicBezTo>
                  <a:pt x="17" y="69"/>
                  <a:pt x="0" y="52"/>
                  <a:pt x="0" y="35"/>
                </a:cubicBezTo>
                <a:cubicBezTo>
                  <a:pt x="0" y="9"/>
                  <a:pt x="17" y="0"/>
                  <a:pt x="35" y="0"/>
                </a:cubicBezTo>
                <a:cubicBezTo>
                  <a:pt x="60" y="0"/>
                  <a:pt x="78" y="9"/>
                  <a:pt x="78" y="35"/>
                </a:cubicBezTo>
                <a:cubicBezTo>
                  <a:pt x="78" y="52"/>
                  <a:pt x="60" y="69"/>
                  <a:pt x="35" y="69"/>
                </a:cubicBezTo>
                <a:close/>
                <a:moveTo>
                  <a:pt x="35" y="17"/>
                </a:moveTo>
                <a:lnTo>
                  <a:pt x="35" y="17"/>
                </a:lnTo>
                <a:cubicBezTo>
                  <a:pt x="35" y="17"/>
                  <a:pt x="26" y="26"/>
                  <a:pt x="26" y="35"/>
                </a:cubicBezTo>
                <a:lnTo>
                  <a:pt x="35" y="43"/>
                </a:lnTo>
                <a:cubicBezTo>
                  <a:pt x="43" y="43"/>
                  <a:pt x="52" y="35"/>
                  <a:pt x="52" y="35"/>
                </a:cubicBezTo>
                <a:cubicBezTo>
                  <a:pt x="52" y="26"/>
                  <a:pt x="43" y="17"/>
                  <a:pt x="3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23">
            <a:extLst>
              <a:ext uri="{FF2B5EF4-FFF2-40B4-BE49-F238E27FC236}">
                <a16:creationId xmlns:a16="http://schemas.microsoft.com/office/drawing/2014/main" id="{FAAAB791-C07A-0B48-8E1D-A89A859A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300" y="10040064"/>
            <a:ext cx="27491" cy="197019"/>
          </a:xfrm>
          <a:custGeom>
            <a:avLst/>
            <a:gdLst>
              <a:gd name="T0" fmla="*/ 9 w 27"/>
              <a:gd name="T1" fmla="*/ 190 h 191"/>
              <a:gd name="T2" fmla="*/ 9 w 27"/>
              <a:gd name="T3" fmla="*/ 190 h 191"/>
              <a:gd name="T4" fmla="*/ 0 w 27"/>
              <a:gd name="T5" fmla="*/ 173 h 191"/>
              <a:gd name="T6" fmla="*/ 0 w 27"/>
              <a:gd name="T7" fmla="*/ 17 h 191"/>
              <a:gd name="T8" fmla="*/ 9 w 27"/>
              <a:gd name="T9" fmla="*/ 0 h 191"/>
              <a:gd name="T10" fmla="*/ 26 w 27"/>
              <a:gd name="T11" fmla="*/ 17 h 191"/>
              <a:gd name="T12" fmla="*/ 26 w 27"/>
              <a:gd name="T13" fmla="*/ 173 h 191"/>
              <a:gd name="T14" fmla="*/ 9 w 27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191">
                <a:moveTo>
                  <a:pt x="9" y="190"/>
                </a:moveTo>
                <a:lnTo>
                  <a:pt x="9" y="190"/>
                </a:lnTo>
                <a:cubicBezTo>
                  <a:pt x="9" y="190"/>
                  <a:pt x="0" y="182"/>
                  <a:pt x="0" y="17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9" y="0"/>
                </a:cubicBezTo>
                <a:cubicBezTo>
                  <a:pt x="17" y="0"/>
                  <a:pt x="26" y="9"/>
                  <a:pt x="26" y="17"/>
                </a:cubicBezTo>
                <a:cubicBezTo>
                  <a:pt x="26" y="173"/>
                  <a:pt x="26" y="173"/>
                  <a:pt x="26" y="173"/>
                </a:cubicBezTo>
                <a:cubicBezTo>
                  <a:pt x="26" y="182"/>
                  <a:pt x="17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CuadroTexto 734">
            <a:extLst>
              <a:ext uri="{FF2B5EF4-FFF2-40B4-BE49-F238E27FC236}">
                <a16:creationId xmlns:a16="http://schemas.microsoft.com/office/drawing/2014/main" id="{D2698584-943C-6543-BCAB-10A46A5F2B8E}"/>
              </a:ext>
            </a:extLst>
          </p:cNvPr>
          <p:cNvSpPr txBox="1"/>
          <p:nvPr/>
        </p:nvSpPr>
        <p:spPr>
          <a:xfrm>
            <a:off x="7318742" y="1129390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36" name="Group 38">
            <a:extLst>
              <a:ext uri="{FF2B5EF4-FFF2-40B4-BE49-F238E27FC236}">
                <a16:creationId xmlns:a16="http://schemas.microsoft.com/office/drawing/2014/main" id="{437C41C7-102A-2649-A531-04DB81ABD63A}"/>
              </a:ext>
            </a:extLst>
          </p:cNvPr>
          <p:cNvGrpSpPr/>
          <p:nvPr/>
        </p:nvGrpSpPr>
        <p:grpSpPr>
          <a:xfrm>
            <a:off x="10688100" y="4701649"/>
            <a:ext cx="2621158" cy="980927"/>
            <a:chOff x="5999600" y="11104223"/>
            <a:chExt cx="2621158" cy="980927"/>
          </a:xfrm>
        </p:grpSpPr>
        <p:sp>
          <p:nvSpPr>
            <p:cNvPr id="737" name="CuadroTexto 395">
              <a:extLst>
                <a:ext uri="{FF2B5EF4-FFF2-40B4-BE49-F238E27FC236}">
                  <a16:creationId xmlns:a16="http://schemas.microsoft.com/office/drawing/2014/main" id="{668FC199-D8D3-9048-A8C9-3999C0331D4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8" name="Rectangle 40">
              <a:extLst>
                <a:ext uri="{FF2B5EF4-FFF2-40B4-BE49-F238E27FC236}">
                  <a16:creationId xmlns:a16="http://schemas.microsoft.com/office/drawing/2014/main" id="{271B70A5-EC69-164E-AAD6-CD7C1877E83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9" name="Group 38">
            <a:extLst>
              <a:ext uri="{FF2B5EF4-FFF2-40B4-BE49-F238E27FC236}">
                <a16:creationId xmlns:a16="http://schemas.microsoft.com/office/drawing/2014/main" id="{197ECFB2-B2DA-1748-B592-8AD5D2B9D25D}"/>
              </a:ext>
            </a:extLst>
          </p:cNvPr>
          <p:cNvGrpSpPr/>
          <p:nvPr/>
        </p:nvGrpSpPr>
        <p:grpSpPr>
          <a:xfrm>
            <a:off x="16351212" y="7139996"/>
            <a:ext cx="2621158" cy="980927"/>
            <a:chOff x="5999600" y="11104223"/>
            <a:chExt cx="2621158" cy="980927"/>
          </a:xfrm>
        </p:grpSpPr>
        <p:sp>
          <p:nvSpPr>
            <p:cNvPr id="740" name="CuadroTexto 395">
              <a:extLst>
                <a:ext uri="{FF2B5EF4-FFF2-40B4-BE49-F238E27FC236}">
                  <a16:creationId xmlns:a16="http://schemas.microsoft.com/office/drawing/2014/main" id="{D8C95BF6-E39B-C243-BA14-6362909E279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1" name="Rectangle 40">
              <a:extLst>
                <a:ext uri="{FF2B5EF4-FFF2-40B4-BE49-F238E27FC236}">
                  <a16:creationId xmlns:a16="http://schemas.microsoft.com/office/drawing/2014/main" id="{A037FCDC-9C9E-0040-B997-10A5AA67A65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2" name="Group 38">
            <a:extLst>
              <a:ext uri="{FF2B5EF4-FFF2-40B4-BE49-F238E27FC236}">
                <a16:creationId xmlns:a16="http://schemas.microsoft.com/office/drawing/2014/main" id="{149B1169-6B3F-D249-A1E1-BD7003F2E0AB}"/>
              </a:ext>
            </a:extLst>
          </p:cNvPr>
          <p:cNvGrpSpPr/>
          <p:nvPr/>
        </p:nvGrpSpPr>
        <p:grpSpPr>
          <a:xfrm>
            <a:off x="5476096" y="7139996"/>
            <a:ext cx="2621158" cy="980927"/>
            <a:chOff x="5999600" y="11104223"/>
            <a:chExt cx="2621158" cy="980927"/>
          </a:xfrm>
        </p:grpSpPr>
        <p:sp>
          <p:nvSpPr>
            <p:cNvPr id="743" name="CuadroTexto 395">
              <a:extLst>
                <a:ext uri="{FF2B5EF4-FFF2-40B4-BE49-F238E27FC236}">
                  <a16:creationId xmlns:a16="http://schemas.microsoft.com/office/drawing/2014/main" id="{6CCE0344-3F8E-BD4E-A536-6F98FCC0237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4" name="Rectangle 40">
              <a:extLst>
                <a:ext uri="{FF2B5EF4-FFF2-40B4-BE49-F238E27FC236}">
                  <a16:creationId xmlns:a16="http://schemas.microsoft.com/office/drawing/2014/main" id="{601F2229-1554-CD46-A098-796555E7672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5" name="Group 38">
            <a:extLst>
              <a:ext uri="{FF2B5EF4-FFF2-40B4-BE49-F238E27FC236}">
                <a16:creationId xmlns:a16="http://schemas.microsoft.com/office/drawing/2014/main" id="{5074500E-C6A0-D840-B3BB-1BE49A02746C}"/>
              </a:ext>
            </a:extLst>
          </p:cNvPr>
          <p:cNvGrpSpPr/>
          <p:nvPr/>
        </p:nvGrpSpPr>
        <p:grpSpPr>
          <a:xfrm>
            <a:off x="5400697" y="10679027"/>
            <a:ext cx="2621158" cy="980927"/>
            <a:chOff x="5999600" y="11104223"/>
            <a:chExt cx="2621158" cy="980927"/>
          </a:xfrm>
        </p:grpSpPr>
        <p:sp>
          <p:nvSpPr>
            <p:cNvPr id="746" name="CuadroTexto 395">
              <a:extLst>
                <a:ext uri="{FF2B5EF4-FFF2-40B4-BE49-F238E27FC236}">
                  <a16:creationId xmlns:a16="http://schemas.microsoft.com/office/drawing/2014/main" id="{6A36B559-5182-8B44-8533-89E9E15D4B7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47" name="Rectangle 40">
              <a:extLst>
                <a:ext uri="{FF2B5EF4-FFF2-40B4-BE49-F238E27FC236}">
                  <a16:creationId xmlns:a16="http://schemas.microsoft.com/office/drawing/2014/main" id="{C69A027E-8CE8-BA4D-AA81-D81138A8638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8" name="Group 38">
            <a:extLst>
              <a:ext uri="{FF2B5EF4-FFF2-40B4-BE49-F238E27FC236}">
                <a16:creationId xmlns:a16="http://schemas.microsoft.com/office/drawing/2014/main" id="{3B65CF54-F368-C54B-9CDB-58A4E0730FE8}"/>
              </a:ext>
            </a:extLst>
          </p:cNvPr>
          <p:cNvGrpSpPr/>
          <p:nvPr/>
        </p:nvGrpSpPr>
        <p:grpSpPr>
          <a:xfrm>
            <a:off x="8596507" y="10677195"/>
            <a:ext cx="2621158" cy="980927"/>
            <a:chOff x="5999600" y="11104223"/>
            <a:chExt cx="2621158" cy="980927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7161C44E-57DF-1048-99B8-295ABAA84E8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0" name="Rectangle 40">
              <a:extLst>
                <a:ext uri="{FF2B5EF4-FFF2-40B4-BE49-F238E27FC236}">
                  <a16:creationId xmlns:a16="http://schemas.microsoft.com/office/drawing/2014/main" id="{FA97C817-5C1F-AB4B-BEFC-48FF69BC204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1" name="Group 38">
            <a:extLst>
              <a:ext uri="{FF2B5EF4-FFF2-40B4-BE49-F238E27FC236}">
                <a16:creationId xmlns:a16="http://schemas.microsoft.com/office/drawing/2014/main" id="{B915E8EF-1855-1241-9F4A-DB15DD643217}"/>
              </a:ext>
            </a:extLst>
          </p:cNvPr>
          <p:cNvGrpSpPr/>
          <p:nvPr/>
        </p:nvGrpSpPr>
        <p:grpSpPr>
          <a:xfrm>
            <a:off x="2220924" y="10678195"/>
            <a:ext cx="2621158" cy="980927"/>
            <a:chOff x="5999600" y="11104223"/>
            <a:chExt cx="2621158" cy="980927"/>
          </a:xfrm>
        </p:grpSpPr>
        <p:sp>
          <p:nvSpPr>
            <p:cNvPr id="752" name="CuadroTexto 395">
              <a:extLst>
                <a:ext uri="{FF2B5EF4-FFF2-40B4-BE49-F238E27FC236}">
                  <a16:creationId xmlns:a16="http://schemas.microsoft.com/office/drawing/2014/main" id="{F677CE70-BF56-AE43-8718-391557CEBF6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3" name="Rectangle 40">
              <a:extLst>
                <a:ext uri="{FF2B5EF4-FFF2-40B4-BE49-F238E27FC236}">
                  <a16:creationId xmlns:a16="http://schemas.microsoft.com/office/drawing/2014/main" id="{99D80F88-7036-2247-AC34-70E384C27B0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4" name="Group 38">
            <a:extLst>
              <a:ext uri="{FF2B5EF4-FFF2-40B4-BE49-F238E27FC236}">
                <a16:creationId xmlns:a16="http://schemas.microsoft.com/office/drawing/2014/main" id="{1F5127A9-4DAF-2F4B-A370-DD604C59D81E}"/>
              </a:ext>
            </a:extLst>
          </p:cNvPr>
          <p:cNvGrpSpPr/>
          <p:nvPr/>
        </p:nvGrpSpPr>
        <p:grpSpPr>
          <a:xfrm>
            <a:off x="13177569" y="10727214"/>
            <a:ext cx="2621158" cy="980927"/>
            <a:chOff x="5999600" y="11104223"/>
            <a:chExt cx="2621158" cy="980927"/>
          </a:xfrm>
        </p:grpSpPr>
        <p:sp>
          <p:nvSpPr>
            <p:cNvPr id="755" name="CuadroTexto 395">
              <a:extLst>
                <a:ext uri="{FF2B5EF4-FFF2-40B4-BE49-F238E27FC236}">
                  <a16:creationId xmlns:a16="http://schemas.microsoft.com/office/drawing/2014/main" id="{1EBE25FF-E263-5D4C-8909-77D0AEFBFBC6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6" name="Rectangle 40">
              <a:extLst>
                <a:ext uri="{FF2B5EF4-FFF2-40B4-BE49-F238E27FC236}">
                  <a16:creationId xmlns:a16="http://schemas.microsoft.com/office/drawing/2014/main" id="{17EA451D-2A73-C845-9CB8-8FFE9369FA8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7" name="Group 38">
            <a:extLst>
              <a:ext uri="{FF2B5EF4-FFF2-40B4-BE49-F238E27FC236}">
                <a16:creationId xmlns:a16="http://schemas.microsoft.com/office/drawing/2014/main" id="{C75D63D6-79BF-DB4D-829E-A388271D813F}"/>
              </a:ext>
            </a:extLst>
          </p:cNvPr>
          <p:cNvGrpSpPr/>
          <p:nvPr/>
        </p:nvGrpSpPr>
        <p:grpSpPr>
          <a:xfrm>
            <a:off x="16337466" y="10722729"/>
            <a:ext cx="2621158" cy="980927"/>
            <a:chOff x="5999600" y="11104223"/>
            <a:chExt cx="2621158" cy="980927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858A1F3F-B3B0-0B4A-9553-34566FC130D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9" name="Rectangle 40">
              <a:extLst>
                <a:ext uri="{FF2B5EF4-FFF2-40B4-BE49-F238E27FC236}">
                  <a16:creationId xmlns:a16="http://schemas.microsoft.com/office/drawing/2014/main" id="{7A0003CC-17B5-2A4F-B490-C4E58145567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60" name="Group 38">
            <a:extLst>
              <a:ext uri="{FF2B5EF4-FFF2-40B4-BE49-F238E27FC236}">
                <a16:creationId xmlns:a16="http://schemas.microsoft.com/office/drawing/2014/main" id="{4FBC5286-4AFB-0E44-B082-55445968C1B6}"/>
              </a:ext>
            </a:extLst>
          </p:cNvPr>
          <p:cNvGrpSpPr/>
          <p:nvPr/>
        </p:nvGrpSpPr>
        <p:grpSpPr>
          <a:xfrm>
            <a:off x="19510367" y="10686505"/>
            <a:ext cx="2621158" cy="980927"/>
            <a:chOff x="5999600" y="11104223"/>
            <a:chExt cx="2621158" cy="980927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9ECE3EB1-1213-E64D-BA7C-0388F6DC85F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Authotize</a:t>
              </a:r>
              <a:endPara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762" name="Rectangle 40">
              <a:extLst>
                <a:ext uri="{FF2B5EF4-FFF2-40B4-BE49-F238E27FC236}">
                  <a16:creationId xmlns:a16="http://schemas.microsoft.com/office/drawing/2014/main" id="{E06BD465-F529-3B43-9B61-EDA623683D3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adroTexto 736">
            <a:extLst>
              <a:ext uri="{FF2B5EF4-FFF2-40B4-BE49-F238E27FC236}">
                <a16:creationId xmlns:a16="http://schemas.microsoft.com/office/drawing/2014/main" id="{714FCE4A-72AC-3546-8C8A-64B7BAB8B233}"/>
              </a:ext>
            </a:extLst>
          </p:cNvPr>
          <p:cNvSpPr txBox="1"/>
          <p:nvPr/>
        </p:nvSpPr>
        <p:spPr>
          <a:xfrm>
            <a:off x="7318742" y="621389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FA2DA5-BBE3-2543-8246-FE26CD783193}"/>
              </a:ext>
            </a:extLst>
          </p:cNvPr>
          <p:cNvCxnSpPr/>
          <p:nvPr/>
        </p:nvCxnSpPr>
        <p:spPr>
          <a:xfrm>
            <a:off x="7022592" y="7808309"/>
            <a:ext cx="7991856" cy="0"/>
          </a:xfrm>
          <a:prstGeom prst="line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 1">
            <a:extLst>
              <a:ext uri="{FF2B5EF4-FFF2-40B4-BE49-F238E27FC236}">
                <a16:creationId xmlns:a16="http://schemas.microsoft.com/office/drawing/2014/main" id="{D46C9D79-1F71-D54B-93E3-CD1E37F5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425" y="4256598"/>
            <a:ext cx="7747655" cy="3372"/>
          </a:xfrm>
          <a:custGeom>
            <a:avLst/>
            <a:gdLst>
              <a:gd name="T0" fmla="*/ 0 w 10129"/>
              <a:gd name="T1" fmla="*/ 0 h 1"/>
              <a:gd name="T2" fmla="*/ 10128 w 10129"/>
              <a:gd name="T3" fmla="*/ 0 h 1"/>
              <a:gd name="T4" fmla="*/ 0 w 101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29" h="1">
                <a:moveTo>
                  <a:pt x="0" y="0"/>
                </a:moveTo>
                <a:lnTo>
                  <a:pt x="1012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">
            <a:extLst>
              <a:ext uri="{FF2B5EF4-FFF2-40B4-BE49-F238E27FC236}">
                <a16:creationId xmlns:a16="http://schemas.microsoft.com/office/drawing/2014/main" id="{558AC372-DB74-CE4B-A733-547C1FD5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425" y="11370139"/>
            <a:ext cx="7747655" cy="3374"/>
          </a:xfrm>
          <a:custGeom>
            <a:avLst/>
            <a:gdLst>
              <a:gd name="T0" fmla="*/ 0 w 10129"/>
              <a:gd name="T1" fmla="*/ 0 h 1"/>
              <a:gd name="T2" fmla="*/ 10128 w 10129"/>
              <a:gd name="T3" fmla="*/ 0 h 1"/>
              <a:gd name="T4" fmla="*/ 0 w 101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29" h="1">
                <a:moveTo>
                  <a:pt x="0" y="0"/>
                </a:moveTo>
                <a:lnTo>
                  <a:pt x="1012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DD8190C9-6182-924F-9763-3C39F517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646" y="4256598"/>
            <a:ext cx="3372" cy="7346275"/>
          </a:xfrm>
          <a:custGeom>
            <a:avLst/>
            <a:gdLst>
              <a:gd name="T0" fmla="*/ 0 w 1"/>
              <a:gd name="T1" fmla="*/ 0 h 9606"/>
              <a:gd name="T2" fmla="*/ 0 w 1"/>
              <a:gd name="T3" fmla="*/ 9605 h 9606"/>
              <a:gd name="T4" fmla="*/ 0 w 1"/>
              <a:gd name="T5" fmla="*/ 0 h 9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06">
                <a:moveTo>
                  <a:pt x="0" y="0"/>
                </a:moveTo>
                <a:lnTo>
                  <a:pt x="0" y="960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Line 6">
            <a:extLst>
              <a:ext uri="{FF2B5EF4-FFF2-40B4-BE49-F238E27FC236}">
                <a16:creationId xmlns:a16="http://schemas.microsoft.com/office/drawing/2014/main" id="{3D45A2BC-D3F8-BE42-8FB1-E952532F2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28646" y="4256598"/>
            <a:ext cx="3372" cy="734627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Freeform 7">
            <a:extLst>
              <a:ext uri="{FF2B5EF4-FFF2-40B4-BE49-F238E27FC236}">
                <a16:creationId xmlns:a16="http://schemas.microsoft.com/office/drawing/2014/main" id="{034E3E99-D1C7-2C46-829D-716098EC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688" y="7808309"/>
            <a:ext cx="7737537" cy="3374"/>
          </a:xfrm>
          <a:custGeom>
            <a:avLst/>
            <a:gdLst>
              <a:gd name="T0" fmla="*/ 0 w 10117"/>
              <a:gd name="T1" fmla="*/ 0 h 1"/>
              <a:gd name="T2" fmla="*/ 10116 w 10117"/>
              <a:gd name="T3" fmla="*/ 0 h 1"/>
              <a:gd name="T4" fmla="*/ 0 w 1011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17" h="1">
                <a:moveTo>
                  <a:pt x="0" y="0"/>
                </a:moveTo>
                <a:lnTo>
                  <a:pt x="10116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9B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8">
            <a:extLst>
              <a:ext uri="{FF2B5EF4-FFF2-40B4-BE49-F238E27FC236}">
                <a16:creationId xmlns:a16="http://schemas.microsoft.com/office/drawing/2014/main" id="{FEC33A56-10A6-6A4B-ACFC-D1FE2CC8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319" y="6172431"/>
            <a:ext cx="3285249" cy="3281875"/>
          </a:xfrm>
          <a:custGeom>
            <a:avLst/>
            <a:gdLst>
              <a:gd name="T0" fmla="*/ 4293 w 4294"/>
              <a:gd name="T1" fmla="*/ 2139 h 4292"/>
              <a:gd name="T2" fmla="*/ 4293 w 4294"/>
              <a:gd name="T3" fmla="*/ 2139 h 4292"/>
              <a:gd name="T4" fmla="*/ 2153 w 4294"/>
              <a:gd name="T5" fmla="*/ 4291 h 4292"/>
              <a:gd name="T6" fmla="*/ 0 w 4294"/>
              <a:gd name="T7" fmla="*/ 2139 h 4292"/>
              <a:gd name="T8" fmla="*/ 2153 w 4294"/>
              <a:gd name="T9" fmla="*/ 0 h 4292"/>
              <a:gd name="T10" fmla="*/ 4293 w 4294"/>
              <a:gd name="T11" fmla="*/ 2139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4" h="4292">
                <a:moveTo>
                  <a:pt x="4293" y="2139"/>
                </a:moveTo>
                <a:lnTo>
                  <a:pt x="4293" y="2139"/>
                </a:lnTo>
                <a:cubicBezTo>
                  <a:pt x="4293" y="3331"/>
                  <a:pt x="3332" y="4291"/>
                  <a:pt x="2153" y="4291"/>
                </a:cubicBezTo>
                <a:cubicBezTo>
                  <a:pt x="961" y="4291"/>
                  <a:pt x="0" y="3331"/>
                  <a:pt x="0" y="2139"/>
                </a:cubicBezTo>
                <a:cubicBezTo>
                  <a:pt x="0" y="960"/>
                  <a:pt x="961" y="0"/>
                  <a:pt x="2153" y="0"/>
                </a:cubicBezTo>
                <a:cubicBezTo>
                  <a:pt x="3332" y="0"/>
                  <a:pt x="4293" y="960"/>
                  <a:pt x="4293" y="213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9">
            <a:extLst>
              <a:ext uri="{FF2B5EF4-FFF2-40B4-BE49-F238E27FC236}">
                <a16:creationId xmlns:a16="http://schemas.microsoft.com/office/drawing/2014/main" id="{26C24D17-DB47-F249-A53B-59BAB668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983" y="6303975"/>
            <a:ext cx="3022159" cy="3022159"/>
          </a:xfrm>
          <a:custGeom>
            <a:avLst/>
            <a:gdLst>
              <a:gd name="T0" fmla="*/ 3951 w 3952"/>
              <a:gd name="T1" fmla="*/ 1969 h 3952"/>
              <a:gd name="T2" fmla="*/ 3951 w 3952"/>
              <a:gd name="T3" fmla="*/ 1969 h 3952"/>
              <a:gd name="T4" fmla="*/ 1970 w 3952"/>
              <a:gd name="T5" fmla="*/ 3951 h 3952"/>
              <a:gd name="T6" fmla="*/ 0 w 3952"/>
              <a:gd name="T7" fmla="*/ 1969 h 3952"/>
              <a:gd name="T8" fmla="*/ 1970 w 3952"/>
              <a:gd name="T9" fmla="*/ 0 h 3952"/>
              <a:gd name="T10" fmla="*/ 3951 w 3952"/>
              <a:gd name="T11" fmla="*/ 1969 h 3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2" h="3952">
                <a:moveTo>
                  <a:pt x="3951" y="1969"/>
                </a:moveTo>
                <a:lnTo>
                  <a:pt x="3951" y="1969"/>
                </a:lnTo>
                <a:cubicBezTo>
                  <a:pt x="3951" y="3063"/>
                  <a:pt x="3064" y="3951"/>
                  <a:pt x="1970" y="3951"/>
                </a:cubicBezTo>
                <a:cubicBezTo>
                  <a:pt x="887" y="3951"/>
                  <a:pt x="0" y="3063"/>
                  <a:pt x="0" y="1969"/>
                </a:cubicBezTo>
                <a:cubicBezTo>
                  <a:pt x="0" y="888"/>
                  <a:pt x="887" y="0"/>
                  <a:pt x="1970" y="0"/>
                </a:cubicBezTo>
                <a:cubicBezTo>
                  <a:pt x="3064" y="0"/>
                  <a:pt x="3951" y="888"/>
                  <a:pt x="3951" y="19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83">
            <a:extLst>
              <a:ext uri="{FF2B5EF4-FFF2-40B4-BE49-F238E27FC236}">
                <a16:creationId xmlns:a16="http://schemas.microsoft.com/office/drawing/2014/main" id="{E3A5EB54-EC58-354F-91D4-60A20932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276" y="6998802"/>
            <a:ext cx="698199" cy="131546"/>
          </a:xfrm>
          <a:custGeom>
            <a:avLst/>
            <a:gdLst>
              <a:gd name="T0" fmla="*/ 827 w 914"/>
              <a:gd name="T1" fmla="*/ 169 h 170"/>
              <a:gd name="T2" fmla="*/ 827 w 914"/>
              <a:gd name="T3" fmla="*/ 169 h 170"/>
              <a:gd name="T4" fmla="*/ 706 w 914"/>
              <a:gd name="T5" fmla="*/ 169 h 170"/>
              <a:gd name="T6" fmla="*/ 681 w 914"/>
              <a:gd name="T7" fmla="*/ 145 h 170"/>
              <a:gd name="T8" fmla="*/ 706 w 914"/>
              <a:gd name="T9" fmla="*/ 121 h 170"/>
              <a:gd name="T10" fmla="*/ 827 w 914"/>
              <a:gd name="T11" fmla="*/ 121 h 170"/>
              <a:gd name="T12" fmla="*/ 864 w 914"/>
              <a:gd name="T13" fmla="*/ 84 h 170"/>
              <a:gd name="T14" fmla="*/ 827 w 914"/>
              <a:gd name="T15" fmla="*/ 49 h 170"/>
              <a:gd name="T16" fmla="*/ 86 w 914"/>
              <a:gd name="T17" fmla="*/ 49 h 170"/>
              <a:gd name="T18" fmla="*/ 49 w 914"/>
              <a:gd name="T19" fmla="*/ 84 h 170"/>
              <a:gd name="T20" fmla="*/ 86 w 914"/>
              <a:gd name="T21" fmla="*/ 121 h 170"/>
              <a:gd name="T22" fmla="*/ 195 w 914"/>
              <a:gd name="T23" fmla="*/ 121 h 170"/>
              <a:gd name="T24" fmla="*/ 220 w 914"/>
              <a:gd name="T25" fmla="*/ 145 h 170"/>
              <a:gd name="T26" fmla="*/ 195 w 914"/>
              <a:gd name="T27" fmla="*/ 169 h 170"/>
              <a:gd name="T28" fmla="*/ 86 w 914"/>
              <a:gd name="T29" fmla="*/ 169 h 170"/>
              <a:gd name="T30" fmla="*/ 0 w 914"/>
              <a:gd name="T31" fmla="*/ 84 h 170"/>
              <a:gd name="T32" fmla="*/ 86 w 914"/>
              <a:gd name="T33" fmla="*/ 0 h 170"/>
              <a:gd name="T34" fmla="*/ 827 w 914"/>
              <a:gd name="T35" fmla="*/ 0 h 170"/>
              <a:gd name="T36" fmla="*/ 913 w 914"/>
              <a:gd name="T37" fmla="*/ 84 h 170"/>
              <a:gd name="T38" fmla="*/ 827 w 914"/>
              <a:gd name="T3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4" h="170">
                <a:moveTo>
                  <a:pt x="827" y="169"/>
                </a:moveTo>
                <a:lnTo>
                  <a:pt x="827" y="169"/>
                </a:lnTo>
                <a:cubicBezTo>
                  <a:pt x="706" y="169"/>
                  <a:pt x="706" y="169"/>
                  <a:pt x="706" y="169"/>
                </a:cubicBezTo>
                <a:cubicBezTo>
                  <a:pt x="694" y="169"/>
                  <a:pt x="681" y="157"/>
                  <a:pt x="681" y="145"/>
                </a:cubicBezTo>
                <a:cubicBezTo>
                  <a:pt x="681" y="133"/>
                  <a:pt x="694" y="121"/>
                  <a:pt x="706" y="121"/>
                </a:cubicBezTo>
                <a:cubicBezTo>
                  <a:pt x="827" y="121"/>
                  <a:pt x="827" y="121"/>
                  <a:pt x="827" y="121"/>
                </a:cubicBezTo>
                <a:cubicBezTo>
                  <a:pt x="840" y="121"/>
                  <a:pt x="864" y="109"/>
                  <a:pt x="864" y="84"/>
                </a:cubicBezTo>
                <a:cubicBezTo>
                  <a:pt x="864" y="60"/>
                  <a:pt x="840" y="49"/>
                  <a:pt x="827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62" y="49"/>
                  <a:pt x="49" y="60"/>
                  <a:pt x="49" y="84"/>
                </a:cubicBezTo>
                <a:cubicBezTo>
                  <a:pt x="49" y="109"/>
                  <a:pt x="62" y="121"/>
                  <a:pt x="86" y="12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207" y="121"/>
                  <a:pt x="220" y="133"/>
                  <a:pt x="220" y="145"/>
                </a:cubicBezTo>
                <a:cubicBezTo>
                  <a:pt x="220" y="157"/>
                  <a:pt x="207" y="169"/>
                  <a:pt x="195" y="169"/>
                </a:cubicBezTo>
                <a:cubicBezTo>
                  <a:pt x="86" y="169"/>
                  <a:pt x="86" y="169"/>
                  <a:pt x="86" y="169"/>
                </a:cubicBezTo>
                <a:cubicBezTo>
                  <a:pt x="37" y="169"/>
                  <a:pt x="0" y="133"/>
                  <a:pt x="0" y="84"/>
                </a:cubicBezTo>
                <a:cubicBezTo>
                  <a:pt x="0" y="37"/>
                  <a:pt x="37" y="0"/>
                  <a:pt x="86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64" y="0"/>
                  <a:pt x="913" y="37"/>
                  <a:pt x="913" y="84"/>
                </a:cubicBezTo>
                <a:cubicBezTo>
                  <a:pt x="913" y="133"/>
                  <a:pt x="864" y="169"/>
                  <a:pt x="827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84">
            <a:extLst>
              <a:ext uri="{FF2B5EF4-FFF2-40B4-BE49-F238E27FC236}">
                <a16:creationId xmlns:a16="http://schemas.microsoft.com/office/drawing/2014/main" id="{DF9A103F-6BC6-8C47-82E4-923B7CF9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940" y="7056143"/>
            <a:ext cx="418245" cy="475584"/>
          </a:xfrm>
          <a:custGeom>
            <a:avLst/>
            <a:gdLst>
              <a:gd name="T0" fmla="*/ 498 w 548"/>
              <a:gd name="T1" fmla="*/ 620 h 621"/>
              <a:gd name="T2" fmla="*/ 498 w 548"/>
              <a:gd name="T3" fmla="*/ 620 h 621"/>
              <a:gd name="T4" fmla="*/ 37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9 w 548"/>
              <a:gd name="T13" fmla="*/ 24 h 621"/>
              <a:gd name="T14" fmla="*/ 49 w 548"/>
              <a:gd name="T15" fmla="*/ 572 h 621"/>
              <a:gd name="T16" fmla="*/ 498 w 548"/>
              <a:gd name="T17" fmla="*/ 572 h 621"/>
              <a:gd name="T18" fmla="*/ 498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498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498" y="620"/>
                </a:moveTo>
                <a:lnTo>
                  <a:pt x="498" y="620"/>
                </a:lnTo>
                <a:cubicBezTo>
                  <a:pt x="37" y="620"/>
                  <a:pt x="37" y="620"/>
                  <a:pt x="37" y="620"/>
                </a:cubicBezTo>
                <a:cubicBezTo>
                  <a:pt x="12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7" y="0"/>
                  <a:pt x="49" y="12"/>
                  <a:pt x="49" y="24"/>
                </a:cubicBezTo>
                <a:cubicBezTo>
                  <a:pt x="49" y="572"/>
                  <a:pt x="49" y="572"/>
                  <a:pt x="49" y="572"/>
                </a:cubicBezTo>
                <a:cubicBezTo>
                  <a:pt x="498" y="572"/>
                  <a:pt x="498" y="572"/>
                  <a:pt x="498" y="572"/>
                </a:cubicBezTo>
                <a:cubicBezTo>
                  <a:pt x="498" y="24"/>
                  <a:pt x="498" y="24"/>
                  <a:pt x="498" y="24"/>
                </a:cubicBezTo>
                <a:cubicBezTo>
                  <a:pt x="498" y="12"/>
                  <a:pt x="498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23" y="620"/>
                  <a:pt x="498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85">
            <a:extLst>
              <a:ext uri="{FF2B5EF4-FFF2-40B4-BE49-F238E27FC236}">
                <a16:creationId xmlns:a16="http://schemas.microsoft.com/office/drawing/2014/main" id="{9A3EE504-E8EA-2141-A0B9-7FFC08D2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66" y="7056143"/>
            <a:ext cx="168647" cy="168647"/>
          </a:xfrm>
          <a:custGeom>
            <a:avLst/>
            <a:gdLst>
              <a:gd name="T0" fmla="*/ 110 w 220"/>
              <a:gd name="T1" fmla="*/ 49 h 220"/>
              <a:gd name="T2" fmla="*/ 110 w 220"/>
              <a:gd name="T3" fmla="*/ 49 h 220"/>
              <a:gd name="T4" fmla="*/ 170 w 220"/>
              <a:gd name="T5" fmla="*/ 110 h 220"/>
              <a:gd name="T6" fmla="*/ 110 w 220"/>
              <a:gd name="T7" fmla="*/ 170 h 220"/>
              <a:gd name="T8" fmla="*/ 49 w 220"/>
              <a:gd name="T9" fmla="*/ 110 h 220"/>
              <a:gd name="T10" fmla="*/ 110 w 220"/>
              <a:gd name="T11" fmla="*/ 49 h 220"/>
              <a:gd name="T12" fmla="*/ 110 w 220"/>
              <a:gd name="T13" fmla="*/ 0 h 220"/>
              <a:gd name="T14" fmla="*/ 110 w 220"/>
              <a:gd name="T15" fmla="*/ 0 h 220"/>
              <a:gd name="T16" fmla="*/ 0 w 220"/>
              <a:gd name="T17" fmla="*/ 110 h 220"/>
              <a:gd name="T18" fmla="*/ 110 w 220"/>
              <a:gd name="T19" fmla="*/ 219 h 220"/>
              <a:gd name="T20" fmla="*/ 219 w 220"/>
              <a:gd name="T21" fmla="*/ 110 h 220"/>
              <a:gd name="T22" fmla="*/ 110 w 220"/>
              <a:gd name="T23" fmla="*/ 0 h 220"/>
              <a:gd name="T24" fmla="*/ 110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10" y="49"/>
                </a:moveTo>
                <a:lnTo>
                  <a:pt x="110" y="49"/>
                </a:lnTo>
                <a:cubicBezTo>
                  <a:pt x="146" y="49"/>
                  <a:pt x="170" y="73"/>
                  <a:pt x="170" y="110"/>
                </a:cubicBezTo>
                <a:cubicBezTo>
                  <a:pt x="170" y="146"/>
                  <a:pt x="146" y="170"/>
                  <a:pt x="110" y="170"/>
                </a:cubicBezTo>
                <a:cubicBezTo>
                  <a:pt x="73" y="170"/>
                  <a:pt x="49" y="146"/>
                  <a:pt x="49" y="110"/>
                </a:cubicBezTo>
                <a:cubicBezTo>
                  <a:pt x="49" y="73"/>
                  <a:pt x="73" y="49"/>
                  <a:pt x="110" y="49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cubicBezTo>
                  <a:pt x="0" y="170"/>
                  <a:pt x="49" y="219"/>
                  <a:pt x="110" y="219"/>
                </a:cubicBezTo>
                <a:cubicBezTo>
                  <a:pt x="170" y="219"/>
                  <a:pt x="219" y="170"/>
                  <a:pt x="219" y="110"/>
                </a:cubicBezTo>
                <a:cubicBezTo>
                  <a:pt x="219" y="49"/>
                  <a:pt x="170" y="0"/>
                  <a:pt x="110" y="0"/>
                </a:cubicBezTo>
                <a:lnTo>
                  <a:pt x="11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86">
            <a:extLst>
              <a:ext uri="{FF2B5EF4-FFF2-40B4-BE49-F238E27FC236}">
                <a16:creationId xmlns:a16="http://schemas.microsoft.com/office/drawing/2014/main" id="{020C835A-85C9-BB46-9AD0-BF8233CA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25" y="7056143"/>
            <a:ext cx="279956" cy="401379"/>
          </a:xfrm>
          <a:custGeom>
            <a:avLst/>
            <a:gdLst>
              <a:gd name="T0" fmla="*/ 292 w 366"/>
              <a:gd name="T1" fmla="*/ 523 h 524"/>
              <a:gd name="T2" fmla="*/ 292 w 366"/>
              <a:gd name="T3" fmla="*/ 523 h 524"/>
              <a:gd name="T4" fmla="*/ 73 w 366"/>
              <a:gd name="T5" fmla="*/ 523 h 524"/>
              <a:gd name="T6" fmla="*/ 49 w 366"/>
              <a:gd name="T7" fmla="*/ 499 h 524"/>
              <a:gd name="T8" fmla="*/ 24 w 366"/>
              <a:gd name="T9" fmla="*/ 474 h 524"/>
              <a:gd name="T10" fmla="*/ 0 w 366"/>
              <a:gd name="T11" fmla="*/ 450 h 524"/>
              <a:gd name="T12" fmla="*/ 0 w 366"/>
              <a:gd name="T13" fmla="*/ 24 h 524"/>
              <a:gd name="T14" fmla="*/ 24 w 366"/>
              <a:gd name="T15" fmla="*/ 0 h 524"/>
              <a:gd name="T16" fmla="*/ 49 w 366"/>
              <a:gd name="T17" fmla="*/ 24 h 524"/>
              <a:gd name="T18" fmla="*/ 49 w 366"/>
              <a:gd name="T19" fmla="*/ 438 h 524"/>
              <a:gd name="T20" fmla="*/ 97 w 366"/>
              <a:gd name="T21" fmla="*/ 474 h 524"/>
              <a:gd name="T22" fmla="*/ 267 w 366"/>
              <a:gd name="T23" fmla="*/ 474 h 524"/>
              <a:gd name="T24" fmla="*/ 316 w 366"/>
              <a:gd name="T25" fmla="*/ 438 h 524"/>
              <a:gd name="T26" fmla="*/ 316 w 366"/>
              <a:gd name="T27" fmla="*/ 24 h 524"/>
              <a:gd name="T28" fmla="*/ 341 w 366"/>
              <a:gd name="T29" fmla="*/ 0 h 524"/>
              <a:gd name="T30" fmla="*/ 365 w 366"/>
              <a:gd name="T31" fmla="*/ 24 h 524"/>
              <a:gd name="T32" fmla="*/ 365 w 366"/>
              <a:gd name="T33" fmla="*/ 450 h 524"/>
              <a:gd name="T34" fmla="*/ 341 w 366"/>
              <a:gd name="T35" fmla="*/ 474 h 524"/>
              <a:gd name="T36" fmla="*/ 316 w 366"/>
              <a:gd name="T37" fmla="*/ 499 h 524"/>
              <a:gd name="T38" fmla="*/ 292 w 366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6" h="524">
                <a:moveTo>
                  <a:pt x="292" y="523"/>
                </a:moveTo>
                <a:lnTo>
                  <a:pt x="292" y="523"/>
                </a:lnTo>
                <a:cubicBezTo>
                  <a:pt x="73" y="523"/>
                  <a:pt x="73" y="523"/>
                  <a:pt x="73" y="523"/>
                </a:cubicBezTo>
                <a:cubicBezTo>
                  <a:pt x="61" y="523"/>
                  <a:pt x="49" y="523"/>
                  <a:pt x="49" y="499"/>
                </a:cubicBezTo>
                <a:cubicBezTo>
                  <a:pt x="49" y="486"/>
                  <a:pt x="37" y="474"/>
                  <a:pt x="24" y="474"/>
                </a:cubicBezTo>
                <a:cubicBezTo>
                  <a:pt x="12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7" y="0"/>
                  <a:pt x="49" y="12"/>
                  <a:pt x="49" y="24"/>
                </a:cubicBezTo>
                <a:cubicBezTo>
                  <a:pt x="49" y="438"/>
                  <a:pt x="49" y="438"/>
                  <a:pt x="49" y="438"/>
                </a:cubicBezTo>
                <a:cubicBezTo>
                  <a:pt x="73" y="438"/>
                  <a:pt x="85" y="462"/>
                  <a:pt x="97" y="474"/>
                </a:cubicBezTo>
                <a:cubicBezTo>
                  <a:pt x="267" y="474"/>
                  <a:pt x="267" y="474"/>
                  <a:pt x="267" y="474"/>
                </a:cubicBezTo>
                <a:cubicBezTo>
                  <a:pt x="280" y="462"/>
                  <a:pt x="292" y="438"/>
                  <a:pt x="316" y="438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16" y="12"/>
                  <a:pt x="329" y="0"/>
                  <a:pt x="341" y="0"/>
                </a:cubicBezTo>
                <a:cubicBezTo>
                  <a:pt x="353" y="0"/>
                  <a:pt x="365" y="12"/>
                  <a:pt x="365" y="24"/>
                </a:cubicBezTo>
                <a:cubicBezTo>
                  <a:pt x="365" y="450"/>
                  <a:pt x="365" y="450"/>
                  <a:pt x="365" y="450"/>
                </a:cubicBezTo>
                <a:cubicBezTo>
                  <a:pt x="365" y="474"/>
                  <a:pt x="353" y="474"/>
                  <a:pt x="341" y="474"/>
                </a:cubicBezTo>
                <a:cubicBezTo>
                  <a:pt x="329" y="474"/>
                  <a:pt x="316" y="486"/>
                  <a:pt x="316" y="499"/>
                </a:cubicBezTo>
                <a:cubicBezTo>
                  <a:pt x="316" y="523"/>
                  <a:pt x="304" y="523"/>
                  <a:pt x="292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87">
            <a:extLst>
              <a:ext uri="{FF2B5EF4-FFF2-40B4-BE49-F238E27FC236}">
                <a16:creationId xmlns:a16="http://schemas.microsoft.com/office/drawing/2014/main" id="{D6934E5E-7B13-BD41-9070-BBF08A5F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29" y="2620719"/>
            <a:ext cx="3291995" cy="3285249"/>
          </a:xfrm>
          <a:custGeom>
            <a:avLst/>
            <a:gdLst>
              <a:gd name="T0" fmla="*/ 4305 w 4306"/>
              <a:gd name="T1" fmla="*/ 2140 h 4293"/>
              <a:gd name="T2" fmla="*/ 4305 w 4306"/>
              <a:gd name="T3" fmla="*/ 2140 h 4293"/>
              <a:gd name="T4" fmla="*/ 2153 w 4306"/>
              <a:gd name="T5" fmla="*/ 4292 h 4293"/>
              <a:gd name="T6" fmla="*/ 0 w 4306"/>
              <a:gd name="T7" fmla="*/ 2140 h 4293"/>
              <a:gd name="T8" fmla="*/ 2153 w 4306"/>
              <a:gd name="T9" fmla="*/ 0 h 4293"/>
              <a:gd name="T10" fmla="*/ 4305 w 4306"/>
              <a:gd name="T11" fmla="*/ 2140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6" h="4293">
                <a:moveTo>
                  <a:pt x="4305" y="2140"/>
                </a:moveTo>
                <a:lnTo>
                  <a:pt x="4305" y="2140"/>
                </a:lnTo>
                <a:cubicBezTo>
                  <a:pt x="4305" y="3332"/>
                  <a:pt x="3344" y="4292"/>
                  <a:pt x="2153" y="4292"/>
                </a:cubicBezTo>
                <a:cubicBezTo>
                  <a:pt x="961" y="4292"/>
                  <a:pt x="0" y="3332"/>
                  <a:pt x="0" y="2140"/>
                </a:cubicBezTo>
                <a:cubicBezTo>
                  <a:pt x="0" y="961"/>
                  <a:pt x="961" y="0"/>
                  <a:pt x="2153" y="0"/>
                </a:cubicBezTo>
                <a:cubicBezTo>
                  <a:pt x="3344" y="0"/>
                  <a:pt x="4305" y="961"/>
                  <a:pt x="4305" y="21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88">
            <a:extLst>
              <a:ext uri="{FF2B5EF4-FFF2-40B4-BE49-F238E27FC236}">
                <a16:creationId xmlns:a16="http://schemas.microsoft.com/office/drawing/2014/main" id="{64C4D5AF-DC9A-9A44-A7C1-7FE4A0C9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93" y="2748891"/>
            <a:ext cx="3022159" cy="3022159"/>
          </a:xfrm>
          <a:custGeom>
            <a:avLst/>
            <a:gdLst>
              <a:gd name="T0" fmla="*/ 3952 w 3953"/>
              <a:gd name="T1" fmla="*/ 1970 h 3953"/>
              <a:gd name="T2" fmla="*/ 3952 w 3953"/>
              <a:gd name="T3" fmla="*/ 1970 h 3953"/>
              <a:gd name="T4" fmla="*/ 1982 w 3953"/>
              <a:gd name="T5" fmla="*/ 3952 h 3953"/>
              <a:gd name="T6" fmla="*/ 0 w 3953"/>
              <a:gd name="T7" fmla="*/ 1970 h 3953"/>
              <a:gd name="T8" fmla="*/ 1982 w 3953"/>
              <a:gd name="T9" fmla="*/ 0 h 3953"/>
              <a:gd name="T10" fmla="*/ 3952 w 3953"/>
              <a:gd name="T11" fmla="*/ 1970 h 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3">
                <a:moveTo>
                  <a:pt x="3952" y="1970"/>
                </a:moveTo>
                <a:lnTo>
                  <a:pt x="3952" y="1970"/>
                </a:lnTo>
                <a:cubicBezTo>
                  <a:pt x="3952" y="3065"/>
                  <a:pt x="3064" y="3952"/>
                  <a:pt x="1982" y="3952"/>
                </a:cubicBezTo>
                <a:cubicBezTo>
                  <a:pt x="887" y="3952"/>
                  <a:pt x="0" y="3065"/>
                  <a:pt x="0" y="1970"/>
                </a:cubicBezTo>
                <a:cubicBezTo>
                  <a:pt x="0" y="888"/>
                  <a:pt x="887" y="0"/>
                  <a:pt x="1982" y="0"/>
                </a:cubicBezTo>
                <a:cubicBezTo>
                  <a:pt x="3064" y="0"/>
                  <a:pt x="3952" y="888"/>
                  <a:pt x="3952" y="1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37">
            <a:extLst>
              <a:ext uri="{FF2B5EF4-FFF2-40B4-BE49-F238E27FC236}">
                <a16:creationId xmlns:a16="http://schemas.microsoft.com/office/drawing/2014/main" id="{5937EE5A-0043-A242-B9FA-E41D0B13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486" y="3447091"/>
            <a:ext cx="698201" cy="131544"/>
          </a:xfrm>
          <a:custGeom>
            <a:avLst/>
            <a:gdLst>
              <a:gd name="T0" fmla="*/ 827 w 913"/>
              <a:gd name="T1" fmla="*/ 170 h 171"/>
              <a:gd name="T2" fmla="*/ 827 w 913"/>
              <a:gd name="T3" fmla="*/ 170 h 171"/>
              <a:gd name="T4" fmla="*/ 705 w 913"/>
              <a:gd name="T5" fmla="*/ 170 h 171"/>
              <a:gd name="T6" fmla="*/ 681 w 913"/>
              <a:gd name="T7" fmla="*/ 146 h 171"/>
              <a:gd name="T8" fmla="*/ 705 w 913"/>
              <a:gd name="T9" fmla="*/ 122 h 171"/>
              <a:gd name="T10" fmla="*/ 827 w 913"/>
              <a:gd name="T11" fmla="*/ 122 h 171"/>
              <a:gd name="T12" fmla="*/ 863 w 913"/>
              <a:gd name="T13" fmla="*/ 85 h 171"/>
              <a:gd name="T14" fmla="*/ 827 w 913"/>
              <a:gd name="T15" fmla="*/ 49 h 171"/>
              <a:gd name="T16" fmla="*/ 85 w 913"/>
              <a:gd name="T17" fmla="*/ 49 h 171"/>
              <a:gd name="T18" fmla="*/ 48 w 913"/>
              <a:gd name="T19" fmla="*/ 85 h 171"/>
              <a:gd name="T20" fmla="*/ 85 w 913"/>
              <a:gd name="T21" fmla="*/ 122 h 171"/>
              <a:gd name="T22" fmla="*/ 206 w 913"/>
              <a:gd name="T23" fmla="*/ 122 h 171"/>
              <a:gd name="T24" fmla="*/ 231 w 913"/>
              <a:gd name="T25" fmla="*/ 146 h 171"/>
              <a:gd name="T26" fmla="*/ 206 w 913"/>
              <a:gd name="T27" fmla="*/ 170 h 171"/>
              <a:gd name="T28" fmla="*/ 85 w 913"/>
              <a:gd name="T29" fmla="*/ 170 h 171"/>
              <a:gd name="T30" fmla="*/ 0 w 913"/>
              <a:gd name="T31" fmla="*/ 85 h 171"/>
              <a:gd name="T32" fmla="*/ 85 w 913"/>
              <a:gd name="T33" fmla="*/ 0 h 171"/>
              <a:gd name="T34" fmla="*/ 827 w 913"/>
              <a:gd name="T35" fmla="*/ 0 h 171"/>
              <a:gd name="T36" fmla="*/ 912 w 913"/>
              <a:gd name="T37" fmla="*/ 85 h 171"/>
              <a:gd name="T38" fmla="*/ 827 w 913"/>
              <a:gd name="T3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1">
                <a:moveTo>
                  <a:pt x="827" y="170"/>
                </a:moveTo>
                <a:lnTo>
                  <a:pt x="827" y="170"/>
                </a:lnTo>
                <a:cubicBezTo>
                  <a:pt x="705" y="170"/>
                  <a:pt x="705" y="170"/>
                  <a:pt x="705" y="170"/>
                </a:cubicBezTo>
                <a:cubicBezTo>
                  <a:pt x="693" y="170"/>
                  <a:pt x="681" y="158"/>
                  <a:pt x="681" y="146"/>
                </a:cubicBezTo>
                <a:cubicBezTo>
                  <a:pt x="681" y="134"/>
                  <a:pt x="693" y="122"/>
                  <a:pt x="705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51" y="122"/>
                  <a:pt x="863" y="110"/>
                  <a:pt x="863" y="85"/>
                </a:cubicBezTo>
                <a:cubicBezTo>
                  <a:pt x="863" y="61"/>
                  <a:pt x="851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60" y="49"/>
                  <a:pt x="48" y="61"/>
                  <a:pt x="48" y="85"/>
                </a:cubicBezTo>
                <a:cubicBezTo>
                  <a:pt x="48" y="110"/>
                  <a:pt x="60" y="122"/>
                  <a:pt x="85" y="122"/>
                </a:cubicBezTo>
                <a:cubicBezTo>
                  <a:pt x="206" y="122"/>
                  <a:pt x="206" y="122"/>
                  <a:pt x="206" y="122"/>
                </a:cubicBezTo>
                <a:cubicBezTo>
                  <a:pt x="218" y="122"/>
                  <a:pt x="231" y="134"/>
                  <a:pt x="231" y="146"/>
                </a:cubicBezTo>
                <a:cubicBezTo>
                  <a:pt x="231" y="158"/>
                  <a:pt x="218" y="170"/>
                  <a:pt x="206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36" y="170"/>
                  <a:pt x="0" y="134"/>
                  <a:pt x="0" y="85"/>
                </a:cubicBezTo>
                <a:cubicBezTo>
                  <a:pt x="0" y="37"/>
                  <a:pt x="36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5" y="0"/>
                  <a:pt x="912" y="37"/>
                  <a:pt x="912" y="85"/>
                </a:cubicBezTo>
                <a:cubicBezTo>
                  <a:pt x="912" y="134"/>
                  <a:pt x="875" y="170"/>
                  <a:pt x="8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38">
            <a:extLst>
              <a:ext uri="{FF2B5EF4-FFF2-40B4-BE49-F238E27FC236}">
                <a16:creationId xmlns:a16="http://schemas.microsoft.com/office/drawing/2014/main" id="{2367C4DF-169F-584E-918B-BCA1C197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149" y="3504430"/>
            <a:ext cx="418245" cy="475586"/>
          </a:xfrm>
          <a:custGeom>
            <a:avLst/>
            <a:gdLst>
              <a:gd name="T0" fmla="*/ 511 w 548"/>
              <a:gd name="T1" fmla="*/ 620 h 621"/>
              <a:gd name="T2" fmla="*/ 511 w 548"/>
              <a:gd name="T3" fmla="*/ 620 h 621"/>
              <a:gd name="T4" fmla="*/ 36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9 w 548"/>
              <a:gd name="T13" fmla="*/ 24 h 621"/>
              <a:gd name="T14" fmla="*/ 49 w 548"/>
              <a:gd name="T15" fmla="*/ 571 h 621"/>
              <a:gd name="T16" fmla="*/ 499 w 548"/>
              <a:gd name="T17" fmla="*/ 571 h 621"/>
              <a:gd name="T18" fmla="*/ 499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511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511" y="620"/>
                </a:moveTo>
                <a:lnTo>
                  <a:pt x="511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24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9" y="12"/>
                  <a:pt x="49" y="24"/>
                </a:cubicBezTo>
                <a:cubicBezTo>
                  <a:pt x="49" y="571"/>
                  <a:pt x="49" y="571"/>
                  <a:pt x="49" y="571"/>
                </a:cubicBezTo>
                <a:cubicBezTo>
                  <a:pt x="499" y="571"/>
                  <a:pt x="499" y="571"/>
                  <a:pt x="499" y="571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9" y="12"/>
                  <a:pt x="511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35" y="620"/>
                  <a:pt x="511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39">
            <a:extLst>
              <a:ext uri="{FF2B5EF4-FFF2-40B4-BE49-F238E27FC236}">
                <a16:creationId xmlns:a16="http://schemas.microsoft.com/office/drawing/2014/main" id="{9DCC6255-7BBA-BE4D-98ED-3D35257E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321" y="3504430"/>
            <a:ext cx="168647" cy="168647"/>
          </a:xfrm>
          <a:custGeom>
            <a:avLst/>
            <a:gdLst>
              <a:gd name="T0" fmla="*/ 110 w 220"/>
              <a:gd name="T1" fmla="*/ 49 h 220"/>
              <a:gd name="T2" fmla="*/ 110 w 220"/>
              <a:gd name="T3" fmla="*/ 49 h 220"/>
              <a:gd name="T4" fmla="*/ 171 w 220"/>
              <a:gd name="T5" fmla="*/ 109 h 220"/>
              <a:gd name="T6" fmla="*/ 110 w 220"/>
              <a:gd name="T7" fmla="*/ 170 h 220"/>
              <a:gd name="T8" fmla="*/ 49 w 220"/>
              <a:gd name="T9" fmla="*/ 109 h 220"/>
              <a:gd name="T10" fmla="*/ 110 w 220"/>
              <a:gd name="T11" fmla="*/ 49 h 220"/>
              <a:gd name="T12" fmla="*/ 110 w 220"/>
              <a:gd name="T13" fmla="*/ 0 h 220"/>
              <a:gd name="T14" fmla="*/ 110 w 220"/>
              <a:gd name="T15" fmla="*/ 0 h 220"/>
              <a:gd name="T16" fmla="*/ 0 w 220"/>
              <a:gd name="T17" fmla="*/ 109 h 220"/>
              <a:gd name="T18" fmla="*/ 110 w 220"/>
              <a:gd name="T19" fmla="*/ 219 h 220"/>
              <a:gd name="T20" fmla="*/ 219 w 220"/>
              <a:gd name="T21" fmla="*/ 109 h 220"/>
              <a:gd name="T22" fmla="*/ 110 w 220"/>
              <a:gd name="T23" fmla="*/ 0 h 220"/>
              <a:gd name="T24" fmla="*/ 110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10" y="49"/>
                </a:moveTo>
                <a:lnTo>
                  <a:pt x="110" y="49"/>
                </a:lnTo>
                <a:cubicBezTo>
                  <a:pt x="134" y="49"/>
                  <a:pt x="171" y="73"/>
                  <a:pt x="171" y="109"/>
                </a:cubicBezTo>
                <a:cubicBezTo>
                  <a:pt x="171" y="134"/>
                  <a:pt x="134" y="170"/>
                  <a:pt x="110" y="170"/>
                </a:cubicBezTo>
                <a:cubicBezTo>
                  <a:pt x="73" y="170"/>
                  <a:pt x="49" y="134"/>
                  <a:pt x="49" y="109"/>
                </a:cubicBezTo>
                <a:cubicBezTo>
                  <a:pt x="49" y="73"/>
                  <a:pt x="73" y="49"/>
                  <a:pt x="110" y="49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09"/>
                </a:cubicBezTo>
                <a:cubicBezTo>
                  <a:pt x="0" y="170"/>
                  <a:pt x="49" y="219"/>
                  <a:pt x="110" y="219"/>
                </a:cubicBezTo>
                <a:cubicBezTo>
                  <a:pt x="171" y="219"/>
                  <a:pt x="219" y="170"/>
                  <a:pt x="219" y="109"/>
                </a:cubicBezTo>
                <a:cubicBezTo>
                  <a:pt x="219" y="49"/>
                  <a:pt x="171" y="0"/>
                  <a:pt x="110" y="0"/>
                </a:cubicBezTo>
                <a:lnTo>
                  <a:pt x="11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40">
            <a:extLst>
              <a:ext uri="{FF2B5EF4-FFF2-40B4-BE49-F238E27FC236}">
                <a16:creationId xmlns:a16="http://schemas.microsoft.com/office/drawing/2014/main" id="{B6B05EBE-34AD-FF47-B9EE-32ABFD0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354" y="3504430"/>
            <a:ext cx="269836" cy="401382"/>
          </a:xfrm>
          <a:custGeom>
            <a:avLst/>
            <a:gdLst>
              <a:gd name="T0" fmla="*/ 279 w 353"/>
              <a:gd name="T1" fmla="*/ 523 h 524"/>
              <a:gd name="T2" fmla="*/ 279 w 353"/>
              <a:gd name="T3" fmla="*/ 523 h 524"/>
              <a:gd name="T4" fmla="*/ 72 w 353"/>
              <a:gd name="T5" fmla="*/ 523 h 524"/>
              <a:gd name="T6" fmla="*/ 48 w 353"/>
              <a:gd name="T7" fmla="*/ 499 h 524"/>
              <a:gd name="T8" fmla="*/ 24 w 353"/>
              <a:gd name="T9" fmla="*/ 474 h 524"/>
              <a:gd name="T10" fmla="*/ 0 w 353"/>
              <a:gd name="T11" fmla="*/ 450 h 524"/>
              <a:gd name="T12" fmla="*/ 0 w 353"/>
              <a:gd name="T13" fmla="*/ 24 h 524"/>
              <a:gd name="T14" fmla="*/ 24 w 353"/>
              <a:gd name="T15" fmla="*/ 0 h 524"/>
              <a:gd name="T16" fmla="*/ 48 w 353"/>
              <a:gd name="T17" fmla="*/ 24 h 524"/>
              <a:gd name="T18" fmla="*/ 48 w 353"/>
              <a:gd name="T19" fmla="*/ 438 h 524"/>
              <a:gd name="T20" fmla="*/ 84 w 353"/>
              <a:gd name="T21" fmla="*/ 474 h 524"/>
              <a:gd name="T22" fmla="*/ 267 w 353"/>
              <a:gd name="T23" fmla="*/ 474 h 524"/>
              <a:gd name="T24" fmla="*/ 303 w 353"/>
              <a:gd name="T25" fmla="*/ 438 h 524"/>
              <a:gd name="T26" fmla="*/ 303 w 353"/>
              <a:gd name="T27" fmla="*/ 24 h 524"/>
              <a:gd name="T28" fmla="*/ 328 w 353"/>
              <a:gd name="T29" fmla="*/ 0 h 524"/>
              <a:gd name="T30" fmla="*/ 352 w 353"/>
              <a:gd name="T31" fmla="*/ 24 h 524"/>
              <a:gd name="T32" fmla="*/ 352 w 353"/>
              <a:gd name="T33" fmla="*/ 450 h 524"/>
              <a:gd name="T34" fmla="*/ 328 w 353"/>
              <a:gd name="T35" fmla="*/ 474 h 524"/>
              <a:gd name="T36" fmla="*/ 303 w 353"/>
              <a:gd name="T37" fmla="*/ 499 h 524"/>
              <a:gd name="T38" fmla="*/ 279 w 353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524">
                <a:moveTo>
                  <a:pt x="279" y="523"/>
                </a:moveTo>
                <a:lnTo>
                  <a:pt x="279" y="523"/>
                </a:lnTo>
                <a:cubicBezTo>
                  <a:pt x="72" y="523"/>
                  <a:pt x="72" y="523"/>
                  <a:pt x="72" y="523"/>
                </a:cubicBezTo>
                <a:cubicBezTo>
                  <a:pt x="60" y="523"/>
                  <a:pt x="48" y="511"/>
                  <a:pt x="48" y="499"/>
                </a:cubicBezTo>
                <a:cubicBezTo>
                  <a:pt x="48" y="487"/>
                  <a:pt x="36" y="474"/>
                  <a:pt x="24" y="474"/>
                </a:cubicBezTo>
                <a:cubicBezTo>
                  <a:pt x="12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4"/>
                </a:cubicBezTo>
                <a:cubicBezTo>
                  <a:pt x="48" y="438"/>
                  <a:pt x="48" y="438"/>
                  <a:pt x="48" y="438"/>
                </a:cubicBezTo>
                <a:cubicBezTo>
                  <a:pt x="60" y="438"/>
                  <a:pt x="84" y="462"/>
                  <a:pt x="84" y="474"/>
                </a:cubicBezTo>
                <a:cubicBezTo>
                  <a:pt x="267" y="474"/>
                  <a:pt x="267" y="474"/>
                  <a:pt x="267" y="474"/>
                </a:cubicBezTo>
                <a:cubicBezTo>
                  <a:pt x="267" y="462"/>
                  <a:pt x="291" y="438"/>
                  <a:pt x="303" y="438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2"/>
                  <a:pt x="315" y="0"/>
                  <a:pt x="328" y="0"/>
                </a:cubicBezTo>
                <a:cubicBezTo>
                  <a:pt x="340" y="0"/>
                  <a:pt x="352" y="12"/>
                  <a:pt x="352" y="24"/>
                </a:cubicBezTo>
                <a:cubicBezTo>
                  <a:pt x="352" y="450"/>
                  <a:pt x="352" y="450"/>
                  <a:pt x="352" y="450"/>
                </a:cubicBezTo>
                <a:cubicBezTo>
                  <a:pt x="352" y="474"/>
                  <a:pt x="340" y="474"/>
                  <a:pt x="328" y="474"/>
                </a:cubicBezTo>
                <a:cubicBezTo>
                  <a:pt x="315" y="474"/>
                  <a:pt x="303" y="487"/>
                  <a:pt x="303" y="499"/>
                </a:cubicBezTo>
                <a:cubicBezTo>
                  <a:pt x="303" y="511"/>
                  <a:pt x="303" y="523"/>
                  <a:pt x="279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41">
            <a:extLst>
              <a:ext uri="{FF2B5EF4-FFF2-40B4-BE49-F238E27FC236}">
                <a16:creationId xmlns:a16="http://schemas.microsoft.com/office/drawing/2014/main" id="{403F400F-B541-2545-8378-0764B2A2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178" y="2620719"/>
            <a:ext cx="3285249" cy="3285249"/>
          </a:xfrm>
          <a:custGeom>
            <a:avLst/>
            <a:gdLst>
              <a:gd name="T0" fmla="*/ 4292 w 4293"/>
              <a:gd name="T1" fmla="*/ 2140 h 4293"/>
              <a:gd name="T2" fmla="*/ 4292 w 4293"/>
              <a:gd name="T3" fmla="*/ 2140 h 4293"/>
              <a:gd name="T4" fmla="*/ 2140 w 4293"/>
              <a:gd name="T5" fmla="*/ 4292 h 4293"/>
              <a:gd name="T6" fmla="*/ 0 w 4293"/>
              <a:gd name="T7" fmla="*/ 2140 h 4293"/>
              <a:gd name="T8" fmla="*/ 2140 w 4293"/>
              <a:gd name="T9" fmla="*/ 0 h 4293"/>
              <a:gd name="T10" fmla="*/ 4292 w 4293"/>
              <a:gd name="T11" fmla="*/ 2140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3" h="4293">
                <a:moveTo>
                  <a:pt x="4292" y="2140"/>
                </a:moveTo>
                <a:lnTo>
                  <a:pt x="4292" y="2140"/>
                </a:lnTo>
                <a:cubicBezTo>
                  <a:pt x="4292" y="3332"/>
                  <a:pt x="3331" y="4292"/>
                  <a:pt x="2140" y="4292"/>
                </a:cubicBezTo>
                <a:cubicBezTo>
                  <a:pt x="960" y="4292"/>
                  <a:pt x="0" y="3332"/>
                  <a:pt x="0" y="2140"/>
                </a:cubicBezTo>
                <a:cubicBezTo>
                  <a:pt x="0" y="961"/>
                  <a:pt x="960" y="0"/>
                  <a:pt x="2140" y="0"/>
                </a:cubicBezTo>
                <a:cubicBezTo>
                  <a:pt x="3331" y="0"/>
                  <a:pt x="4292" y="961"/>
                  <a:pt x="4292" y="21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42">
            <a:extLst>
              <a:ext uri="{FF2B5EF4-FFF2-40B4-BE49-F238E27FC236}">
                <a16:creationId xmlns:a16="http://schemas.microsoft.com/office/drawing/2014/main" id="{CA264D44-855C-5140-AD61-7D692229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724" y="2748891"/>
            <a:ext cx="3022159" cy="3022159"/>
          </a:xfrm>
          <a:custGeom>
            <a:avLst/>
            <a:gdLst>
              <a:gd name="T0" fmla="*/ 3952 w 3953"/>
              <a:gd name="T1" fmla="*/ 1970 h 3953"/>
              <a:gd name="T2" fmla="*/ 3952 w 3953"/>
              <a:gd name="T3" fmla="*/ 1970 h 3953"/>
              <a:gd name="T4" fmla="*/ 1982 w 3953"/>
              <a:gd name="T5" fmla="*/ 3952 h 3953"/>
              <a:gd name="T6" fmla="*/ 0 w 3953"/>
              <a:gd name="T7" fmla="*/ 1970 h 3953"/>
              <a:gd name="T8" fmla="*/ 1982 w 3953"/>
              <a:gd name="T9" fmla="*/ 0 h 3953"/>
              <a:gd name="T10" fmla="*/ 3952 w 3953"/>
              <a:gd name="T11" fmla="*/ 1970 h 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3">
                <a:moveTo>
                  <a:pt x="3952" y="1970"/>
                </a:moveTo>
                <a:lnTo>
                  <a:pt x="3952" y="1970"/>
                </a:lnTo>
                <a:cubicBezTo>
                  <a:pt x="3952" y="3065"/>
                  <a:pt x="3076" y="3952"/>
                  <a:pt x="1982" y="3952"/>
                </a:cubicBezTo>
                <a:cubicBezTo>
                  <a:pt x="887" y="3952"/>
                  <a:pt x="0" y="3065"/>
                  <a:pt x="0" y="1970"/>
                </a:cubicBezTo>
                <a:cubicBezTo>
                  <a:pt x="0" y="888"/>
                  <a:pt x="887" y="0"/>
                  <a:pt x="1982" y="0"/>
                </a:cubicBezTo>
                <a:cubicBezTo>
                  <a:pt x="3076" y="0"/>
                  <a:pt x="3952" y="888"/>
                  <a:pt x="3952" y="1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192">
            <a:extLst>
              <a:ext uri="{FF2B5EF4-FFF2-40B4-BE49-F238E27FC236}">
                <a16:creationId xmlns:a16="http://schemas.microsoft.com/office/drawing/2014/main" id="{1CE12DEF-3691-C641-818C-581461B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89" y="3447091"/>
            <a:ext cx="698201" cy="131544"/>
          </a:xfrm>
          <a:custGeom>
            <a:avLst/>
            <a:gdLst>
              <a:gd name="T0" fmla="*/ 827 w 913"/>
              <a:gd name="T1" fmla="*/ 170 h 171"/>
              <a:gd name="T2" fmla="*/ 827 w 913"/>
              <a:gd name="T3" fmla="*/ 170 h 171"/>
              <a:gd name="T4" fmla="*/ 717 w 913"/>
              <a:gd name="T5" fmla="*/ 170 h 171"/>
              <a:gd name="T6" fmla="*/ 693 w 913"/>
              <a:gd name="T7" fmla="*/ 146 h 171"/>
              <a:gd name="T8" fmla="*/ 717 w 913"/>
              <a:gd name="T9" fmla="*/ 122 h 171"/>
              <a:gd name="T10" fmla="*/ 827 w 913"/>
              <a:gd name="T11" fmla="*/ 122 h 171"/>
              <a:gd name="T12" fmla="*/ 863 w 913"/>
              <a:gd name="T13" fmla="*/ 85 h 171"/>
              <a:gd name="T14" fmla="*/ 827 w 913"/>
              <a:gd name="T15" fmla="*/ 49 h 171"/>
              <a:gd name="T16" fmla="*/ 85 w 913"/>
              <a:gd name="T17" fmla="*/ 49 h 171"/>
              <a:gd name="T18" fmla="*/ 48 w 913"/>
              <a:gd name="T19" fmla="*/ 85 h 171"/>
              <a:gd name="T20" fmla="*/ 85 w 913"/>
              <a:gd name="T21" fmla="*/ 122 h 171"/>
              <a:gd name="T22" fmla="*/ 207 w 913"/>
              <a:gd name="T23" fmla="*/ 122 h 171"/>
              <a:gd name="T24" fmla="*/ 231 w 913"/>
              <a:gd name="T25" fmla="*/ 146 h 171"/>
              <a:gd name="T26" fmla="*/ 207 w 913"/>
              <a:gd name="T27" fmla="*/ 170 h 171"/>
              <a:gd name="T28" fmla="*/ 85 w 913"/>
              <a:gd name="T29" fmla="*/ 170 h 171"/>
              <a:gd name="T30" fmla="*/ 0 w 913"/>
              <a:gd name="T31" fmla="*/ 85 h 171"/>
              <a:gd name="T32" fmla="*/ 85 w 913"/>
              <a:gd name="T33" fmla="*/ 0 h 171"/>
              <a:gd name="T34" fmla="*/ 827 w 913"/>
              <a:gd name="T35" fmla="*/ 0 h 171"/>
              <a:gd name="T36" fmla="*/ 912 w 913"/>
              <a:gd name="T37" fmla="*/ 85 h 171"/>
              <a:gd name="T38" fmla="*/ 827 w 913"/>
              <a:gd name="T3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1">
                <a:moveTo>
                  <a:pt x="827" y="170"/>
                </a:moveTo>
                <a:lnTo>
                  <a:pt x="827" y="170"/>
                </a:lnTo>
                <a:cubicBezTo>
                  <a:pt x="717" y="170"/>
                  <a:pt x="717" y="170"/>
                  <a:pt x="717" y="170"/>
                </a:cubicBezTo>
                <a:cubicBezTo>
                  <a:pt x="693" y="170"/>
                  <a:pt x="693" y="158"/>
                  <a:pt x="693" y="146"/>
                </a:cubicBezTo>
                <a:cubicBezTo>
                  <a:pt x="693" y="134"/>
                  <a:pt x="693" y="122"/>
                  <a:pt x="717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51" y="122"/>
                  <a:pt x="863" y="110"/>
                  <a:pt x="863" y="85"/>
                </a:cubicBezTo>
                <a:cubicBezTo>
                  <a:pt x="863" y="61"/>
                  <a:pt x="851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73" y="49"/>
                  <a:pt x="48" y="61"/>
                  <a:pt x="48" y="85"/>
                </a:cubicBezTo>
                <a:cubicBezTo>
                  <a:pt x="48" y="110"/>
                  <a:pt x="73" y="122"/>
                  <a:pt x="85" y="122"/>
                </a:cubicBezTo>
                <a:cubicBezTo>
                  <a:pt x="207" y="122"/>
                  <a:pt x="207" y="122"/>
                  <a:pt x="207" y="122"/>
                </a:cubicBezTo>
                <a:cubicBezTo>
                  <a:pt x="219" y="122"/>
                  <a:pt x="231" y="134"/>
                  <a:pt x="231" y="146"/>
                </a:cubicBezTo>
                <a:cubicBezTo>
                  <a:pt x="231" y="158"/>
                  <a:pt x="219" y="170"/>
                  <a:pt x="207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48" y="170"/>
                  <a:pt x="0" y="134"/>
                  <a:pt x="0" y="85"/>
                </a:cubicBezTo>
                <a:cubicBezTo>
                  <a:pt x="0" y="37"/>
                  <a:pt x="48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5" y="0"/>
                  <a:pt x="912" y="37"/>
                  <a:pt x="912" y="85"/>
                </a:cubicBezTo>
                <a:cubicBezTo>
                  <a:pt x="912" y="134"/>
                  <a:pt x="875" y="170"/>
                  <a:pt x="8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193">
            <a:extLst>
              <a:ext uri="{FF2B5EF4-FFF2-40B4-BE49-F238E27FC236}">
                <a16:creationId xmlns:a16="http://schemas.microsoft.com/office/drawing/2014/main" id="{1049BEF3-B614-BD42-A9EA-1635C734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99" y="3504430"/>
            <a:ext cx="411499" cy="475586"/>
          </a:xfrm>
          <a:custGeom>
            <a:avLst/>
            <a:gdLst>
              <a:gd name="T0" fmla="*/ 499 w 536"/>
              <a:gd name="T1" fmla="*/ 620 h 621"/>
              <a:gd name="T2" fmla="*/ 499 w 536"/>
              <a:gd name="T3" fmla="*/ 620 h 621"/>
              <a:gd name="T4" fmla="*/ 37 w 536"/>
              <a:gd name="T5" fmla="*/ 620 h 621"/>
              <a:gd name="T6" fmla="*/ 0 w 536"/>
              <a:gd name="T7" fmla="*/ 584 h 621"/>
              <a:gd name="T8" fmla="*/ 0 w 536"/>
              <a:gd name="T9" fmla="*/ 24 h 621"/>
              <a:gd name="T10" fmla="*/ 13 w 536"/>
              <a:gd name="T11" fmla="*/ 0 h 621"/>
              <a:gd name="T12" fmla="*/ 37 w 536"/>
              <a:gd name="T13" fmla="*/ 24 h 621"/>
              <a:gd name="T14" fmla="*/ 37 w 536"/>
              <a:gd name="T15" fmla="*/ 571 h 621"/>
              <a:gd name="T16" fmla="*/ 487 w 536"/>
              <a:gd name="T17" fmla="*/ 571 h 621"/>
              <a:gd name="T18" fmla="*/ 487 w 536"/>
              <a:gd name="T19" fmla="*/ 24 h 621"/>
              <a:gd name="T20" fmla="*/ 511 w 536"/>
              <a:gd name="T21" fmla="*/ 0 h 621"/>
              <a:gd name="T22" fmla="*/ 535 w 536"/>
              <a:gd name="T23" fmla="*/ 24 h 621"/>
              <a:gd name="T24" fmla="*/ 535 w 536"/>
              <a:gd name="T25" fmla="*/ 584 h 621"/>
              <a:gd name="T26" fmla="*/ 499 w 536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6" h="621">
                <a:moveTo>
                  <a:pt x="499" y="620"/>
                </a:moveTo>
                <a:lnTo>
                  <a:pt x="499" y="620"/>
                </a:lnTo>
                <a:cubicBezTo>
                  <a:pt x="37" y="620"/>
                  <a:pt x="37" y="620"/>
                  <a:pt x="37" y="620"/>
                </a:cubicBezTo>
                <a:cubicBezTo>
                  <a:pt x="13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0" y="0"/>
                  <a:pt x="13" y="0"/>
                </a:cubicBezTo>
                <a:cubicBezTo>
                  <a:pt x="37" y="0"/>
                  <a:pt x="37" y="12"/>
                  <a:pt x="37" y="24"/>
                </a:cubicBezTo>
                <a:cubicBezTo>
                  <a:pt x="37" y="571"/>
                  <a:pt x="37" y="571"/>
                  <a:pt x="37" y="571"/>
                </a:cubicBezTo>
                <a:cubicBezTo>
                  <a:pt x="487" y="571"/>
                  <a:pt x="487" y="571"/>
                  <a:pt x="487" y="571"/>
                </a:cubicBezTo>
                <a:cubicBezTo>
                  <a:pt x="487" y="24"/>
                  <a:pt x="487" y="24"/>
                  <a:pt x="487" y="24"/>
                </a:cubicBezTo>
                <a:cubicBezTo>
                  <a:pt x="487" y="12"/>
                  <a:pt x="499" y="0"/>
                  <a:pt x="511" y="0"/>
                </a:cubicBezTo>
                <a:cubicBezTo>
                  <a:pt x="523" y="0"/>
                  <a:pt x="535" y="12"/>
                  <a:pt x="535" y="24"/>
                </a:cubicBezTo>
                <a:cubicBezTo>
                  <a:pt x="535" y="584"/>
                  <a:pt x="535" y="584"/>
                  <a:pt x="535" y="584"/>
                </a:cubicBezTo>
                <a:cubicBezTo>
                  <a:pt x="535" y="608"/>
                  <a:pt x="523" y="620"/>
                  <a:pt x="499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194">
            <a:extLst>
              <a:ext uri="{FF2B5EF4-FFF2-40B4-BE49-F238E27FC236}">
                <a16:creationId xmlns:a16="http://schemas.microsoft.com/office/drawing/2014/main" id="{2E150DD8-B1AC-3E4C-8F3E-50BE1861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225" y="3504430"/>
            <a:ext cx="168647" cy="168647"/>
          </a:xfrm>
          <a:custGeom>
            <a:avLst/>
            <a:gdLst>
              <a:gd name="T0" fmla="*/ 109 w 219"/>
              <a:gd name="T1" fmla="*/ 49 h 220"/>
              <a:gd name="T2" fmla="*/ 109 w 219"/>
              <a:gd name="T3" fmla="*/ 49 h 220"/>
              <a:gd name="T4" fmla="*/ 170 w 219"/>
              <a:gd name="T5" fmla="*/ 109 h 220"/>
              <a:gd name="T6" fmla="*/ 109 w 219"/>
              <a:gd name="T7" fmla="*/ 170 h 220"/>
              <a:gd name="T8" fmla="*/ 48 w 219"/>
              <a:gd name="T9" fmla="*/ 109 h 220"/>
              <a:gd name="T10" fmla="*/ 109 w 219"/>
              <a:gd name="T11" fmla="*/ 49 h 220"/>
              <a:gd name="T12" fmla="*/ 109 w 219"/>
              <a:gd name="T13" fmla="*/ 0 h 220"/>
              <a:gd name="T14" fmla="*/ 109 w 219"/>
              <a:gd name="T15" fmla="*/ 0 h 220"/>
              <a:gd name="T16" fmla="*/ 0 w 219"/>
              <a:gd name="T17" fmla="*/ 109 h 220"/>
              <a:gd name="T18" fmla="*/ 109 w 219"/>
              <a:gd name="T19" fmla="*/ 219 h 220"/>
              <a:gd name="T20" fmla="*/ 218 w 219"/>
              <a:gd name="T21" fmla="*/ 109 h 220"/>
              <a:gd name="T22" fmla="*/ 109 w 219"/>
              <a:gd name="T23" fmla="*/ 0 h 220"/>
              <a:gd name="T24" fmla="*/ 109 w 219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" h="220">
                <a:moveTo>
                  <a:pt x="109" y="49"/>
                </a:moveTo>
                <a:lnTo>
                  <a:pt x="109" y="49"/>
                </a:lnTo>
                <a:cubicBezTo>
                  <a:pt x="146" y="49"/>
                  <a:pt x="170" y="73"/>
                  <a:pt x="170" y="109"/>
                </a:cubicBezTo>
                <a:cubicBezTo>
                  <a:pt x="170" y="134"/>
                  <a:pt x="146" y="170"/>
                  <a:pt x="109" y="170"/>
                </a:cubicBezTo>
                <a:cubicBezTo>
                  <a:pt x="72" y="170"/>
                  <a:pt x="48" y="134"/>
                  <a:pt x="48" y="109"/>
                </a:cubicBezTo>
                <a:cubicBezTo>
                  <a:pt x="48" y="73"/>
                  <a:pt x="72" y="49"/>
                  <a:pt x="109" y="49"/>
                </a:cubicBezTo>
                <a:lnTo>
                  <a:pt x="109" y="0"/>
                </a:lnTo>
                <a:lnTo>
                  <a:pt x="109" y="0"/>
                </a:lnTo>
                <a:cubicBezTo>
                  <a:pt x="48" y="0"/>
                  <a:pt x="0" y="49"/>
                  <a:pt x="0" y="109"/>
                </a:cubicBezTo>
                <a:cubicBezTo>
                  <a:pt x="0" y="170"/>
                  <a:pt x="48" y="219"/>
                  <a:pt x="109" y="219"/>
                </a:cubicBezTo>
                <a:cubicBezTo>
                  <a:pt x="170" y="219"/>
                  <a:pt x="218" y="170"/>
                  <a:pt x="218" y="109"/>
                </a:cubicBezTo>
                <a:cubicBezTo>
                  <a:pt x="218" y="49"/>
                  <a:pt x="170" y="0"/>
                  <a:pt x="109" y="0"/>
                </a:cubicBezTo>
                <a:lnTo>
                  <a:pt x="10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195">
            <a:extLst>
              <a:ext uri="{FF2B5EF4-FFF2-40B4-BE49-F238E27FC236}">
                <a16:creationId xmlns:a16="http://schemas.microsoft.com/office/drawing/2014/main" id="{1A4459A3-EBCD-BA45-8C0E-4DD7477D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886" y="3504430"/>
            <a:ext cx="279953" cy="401382"/>
          </a:xfrm>
          <a:custGeom>
            <a:avLst/>
            <a:gdLst>
              <a:gd name="T0" fmla="*/ 292 w 366"/>
              <a:gd name="T1" fmla="*/ 523 h 524"/>
              <a:gd name="T2" fmla="*/ 292 w 366"/>
              <a:gd name="T3" fmla="*/ 523 h 524"/>
              <a:gd name="T4" fmla="*/ 74 w 366"/>
              <a:gd name="T5" fmla="*/ 523 h 524"/>
              <a:gd name="T6" fmla="*/ 49 w 366"/>
              <a:gd name="T7" fmla="*/ 499 h 524"/>
              <a:gd name="T8" fmla="*/ 25 w 366"/>
              <a:gd name="T9" fmla="*/ 474 h 524"/>
              <a:gd name="T10" fmla="*/ 0 w 366"/>
              <a:gd name="T11" fmla="*/ 450 h 524"/>
              <a:gd name="T12" fmla="*/ 0 w 366"/>
              <a:gd name="T13" fmla="*/ 24 h 524"/>
              <a:gd name="T14" fmla="*/ 25 w 366"/>
              <a:gd name="T15" fmla="*/ 0 h 524"/>
              <a:gd name="T16" fmla="*/ 49 w 366"/>
              <a:gd name="T17" fmla="*/ 24 h 524"/>
              <a:gd name="T18" fmla="*/ 49 w 366"/>
              <a:gd name="T19" fmla="*/ 438 h 524"/>
              <a:gd name="T20" fmla="*/ 98 w 366"/>
              <a:gd name="T21" fmla="*/ 474 h 524"/>
              <a:gd name="T22" fmla="*/ 268 w 366"/>
              <a:gd name="T23" fmla="*/ 474 h 524"/>
              <a:gd name="T24" fmla="*/ 317 w 366"/>
              <a:gd name="T25" fmla="*/ 438 h 524"/>
              <a:gd name="T26" fmla="*/ 317 w 366"/>
              <a:gd name="T27" fmla="*/ 24 h 524"/>
              <a:gd name="T28" fmla="*/ 341 w 366"/>
              <a:gd name="T29" fmla="*/ 0 h 524"/>
              <a:gd name="T30" fmla="*/ 365 w 366"/>
              <a:gd name="T31" fmla="*/ 24 h 524"/>
              <a:gd name="T32" fmla="*/ 365 w 366"/>
              <a:gd name="T33" fmla="*/ 450 h 524"/>
              <a:gd name="T34" fmla="*/ 341 w 366"/>
              <a:gd name="T35" fmla="*/ 474 h 524"/>
              <a:gd name="T36" fmla="*/ 317 w 366"/>
              <a:gd name="T37" fmla="*/ 499 h 524"/>
              <a:gd name="T38" fmla="*/ 292 w 366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6" h="524">
                <a:moveTo>
                  <a:pt x="292" y="523"/>
                </a:moveTo>
                <a:lnTo>
                  <a:pt x="292" y="523"/>
                </a:lnTo>
                <a:cubicBezTo>
                  <a:pt x="74" y="523"/>
                  <a:pt x="74" y="523"/>
                  <a:pt x="74" y="523"/>
                </a:cubicBezTo>
                <a:cubicBezTo>
                  <a:pt x="61" y="523"/>
                  <a:pt x="49" y="511"/>
                  <a:pt x="49" y="499"/>
                </a:cubicBezTo>
                <a:cubicBezTo>
                  <a:pt x="49" y="487"/>
                  <a:pt x="37" y="474"/>
                  <a:pt x="25" y="474"/>
                </a:cubicBezTo>
                <a:cubicBezTo>
                  <a:pt x="13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49" y="12"/>
                  <a:pt x="49" y="24"/>
                </a:cubicBezTo>
                <a:cubicBezTo>
                  <a:pt x="49" y="438"/>
                  <a:pt x="49" y="438"/>
                  <a:pt x="49" y="438"/>
                </a:cubicBezTo>
                <a:cubicBezTo>
                  <a:pt x="74" y="438"/>
                  <a:pt x="86" y="462"/>
                  <a:pt x="98" y="474"/>
                </a:cubicBezTo>
                <a:cubicBezTo>
                  <a:pt x="268" y="474"/>
                  <a:pt x="268" y="474"/>
                  <a:pt x="268" y="474"/>
                </a:cubicBezTo>
                <a:cubicBezTo>
                  <a:pt x="280" y="462"/>
                  <a:pt x="292" y="438"/>
                  <a:pt x="317" y="438"/>
                </a:cubicBezTo>
                <a:cubicBezTo>
                  <a:pt x="317" y="24"/>
                  <a:pt x="317" y="24"/>
                  <a:pt x="317" y="24"/>
                </a:cubicBezTo>
                <a:cubicBezTo>
                  <a:pt x="317" y="12"/>
                  <a:pt x="329" y="0"/>
                  <a:pt x="341" y="0"/>
                </a:cubicBezTo>
                <a:cubicBezTo>
                  <a:pt x="353" y="0"/>
                  <a:pt x="365" y="12"/>
                  <a:pt x="365" y="24"/>
                </a:cubicBezTo>
                <a:cubicBezTo>
                  <a:pt x="365" y="450"/>
                  <a:pt x="365" y="450"/>
                  <a:pt x="365" y="450"/>
                </a:cubicBezTo>
                <a:cubicBezTo>
                  <a:pt x="365" y="474"/>
                  <a:pt x="353" y="474"/>
                  <a:pt x="341" y="474"/>
                </a:cubicBezTo>
                <a:cubicBezTo>
                  <a:pt x="329" y="474"/>
                  <a:pt x="317" y="487"/>
                  <a:pt x="317" y="499"/>
                </a:cubicBezTo>
                <a:cubicBezTo>
                  <a:pt x="317" y="511"/>
                  <a:pt x="304" y="523"/>
                  <a:pt x="292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196">
            <a:extLst>
              <a:ext uri="{FF2B5EF4-FFF2-40B4-BE49-F238E27FC236}">
                <a16:creationId xmlns:a16="http://schemas.microsoft.com/office/drawing/2014/main" id="{D6D479C5-4DE1-6640-81D2-BF9E8D80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82" y="2620719"/>
            <a:ext cx="3285249" cy="3285249"/>
          </a:xfrm>
          <a:custGeom>
            <a:avLst/>
            <a:gdLst>
              <a:gd name="T0" fmla="*/ 4292 w 4293"/>
              <a:gd name="T1" fmla="*/ 2140 h 4293"/>
              <a:gd name="T2" fmla="*/ 4292 w 4293"/>
              <a:gd name="T3" fmla="*/ 2140 h 4293"/>
              <a:gd name="T4" fmla="*/ 2152 w 4293"/>
              <a:gd name="T5" fmla="*/ 4292 h 4293"/>
              <a:gd name="T6" fmla="*/ 0 w 4293"/>
              <a:gd name="T7" fmla="*/ 2140 h 4293"/>
              <a:gd name="T8" fmla="*/ 2152 w 4293"/>
              <a:gd name="T9" fmla="*/ 0 h 4293"/>
              <a:gd name="T10" fmla="*/ 4292 w 4293"/>
              <a:gd name="T11" fmla="*/ 2140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3" h="4293">
                <a:moveTo>
                  <a:pt x="4292" y="2140"/>
                </a:moveTo>
                <a:lnTo>
                  <a:pt x="4292" y="2140"/>
                </a:lnTo>
                <a:cubicBezTo>
                  <a:pt x="4292" y="3332"/>
                  <a:pt x="3332" y="4292"/>
                  <a:pt x="2152" y="4292"/>
                </a:cubicBezTo>
                <a:cubicBezTo>
                  <a:pt x="960" y="4292"/>
                  <a:pt x="0" y="3332"/>
                  <a:pt x="0" y="2140"/>
                </a:cubicBezTo>
                <a:cubicBezTo>
                  <a:pt x="0" y="961"/>
                  <a:pt x="960" y="0"/>
                  <a:pt x="2152" y="0"/>
                </a:cubicBezTo>
                <a:cubicBezTo>
                  <a:pt x="3332" y="0"/>
                  <a:pt x="4292" y="961"/>
                  <a:pt x="4292" y="214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197">
            <a:extLst>
              <a:ext uri="{FF2B5EF4-FFF2-40B4-BE49-F238E27FC236}">
                <a16:creationId xmlns:a16="http://schemas.microsoft.com/office/drawing/2014/main" id="{815C6C5A-7D79-B247-80ED-5E106542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374" y="2748891"/>
            <a:ext cx="3022159" cy="3022159"/>
          </a:xfrm>
          <a:custGeom>
            <a:avLst/>
            <a:gdLst>
              <a:gd name="T0" fmla="*/ 3952 w 3953"/>
              <a:gd name="T1" fmla="*/ 1970 h 3953"/>
              <a:gd name="T2" fmla="*/ 3952 w 3953"/>
              <a:gd name="T3" fmla="*/ 1970 h 3953"/>
              <a:gd name="T4" fmla="*/ 1970 w 3953"/>
              <a:gd name="T5" fmla="*/ 3952 h 3953"/>
              <a:gd name="T6" fmla="*/ 0 w 3953"/>
              <a:gd name="T7" fmla="*/ 1970 h 3953"/>
              <a:gd name="T8" fmla="*/ 1970 w 3953"/>
              <a:gd name="T9" fmla="*/ 0 h 3953"/>
              <a:gd name="T10" fmla="*/ 3952 w 3953"/>
              <a:gd name="T11" fmla="*/ 1970 h 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3">
                <a:moveTo>
                  <a:pt x="3952" y="1970"/>
                </a:moveTo>
                <a:lnTo>
                  <a:pt x="3952" y="1970"/>
                </a:lnTo>
                <a:cubicBezTo>
                  <a:pt x="3952" y="3065"/>
                  <a:pt x="3065" y="3952"/>
                  <a:pt x="1970" y="3952"/>
                </a:cubicBezTo>
                <a:cubicBezTo>
                  <a:pt x="876" y="3952"/>
                  <a:pt x="0" y="3065"/>
                  <a:pt x="0" y="1970"/>
                </a:cubicBezTo>
                <a:cubicBezTo>
                  <a:pt x="0" y="888"/>
                  <a:pt x="876" y="0"/>
                  <a:pt x="1970" y="0"/>
                </a:cubicBezTo>
                <a:cubicBezTo>
                  <a:pt x="3065" y="0"/>
                  <a:pt x="3952" y="888"/>
                  <a:pt x="3952" y="1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44">
            <a:extLst>
              <a:ext uri="{FF2B5EF4-FFF2-40B4-BE49-F238E27FC236}">
                <a16:creationId xmlns:a16="http://schemas.microsoft.com/office/drawing/2014/main" id="{C348970B-7BEB-2244-A5B8-315E5AA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039" y="3447091"/>
            <a:ext cx="698201" cy="131544"/>
          </a:xfrm>
          <a:custGeom>
            <a:avLst/>
            <a:gdLst>
              <a:gd name="T0" fmla="*/ 827 w 913"/>
              <a:gd name="T1" fmla="*/ 170 h 171"/>
              <a:gd name="T2" fmla="*/ 827 w 913"/>
              <a:gd name="T3" fmla="*/ 170 h 171"/>
              <a:gd name="T4" fmla="*/ 706 w 913"/>
              <a:gd name="T5" fmla="*/ 170 h 171"/>
              <a:gd name="T6" fmla="*/ 681 w 913"/>
              <a:gd name="T7" fmla="*/ 146 h 171"/>
              <a:gd name="T8" fmla="*/ 706 w 913"/>
              <a:gd name="T9" fmla="*/ 122 h 171"/>
              <a:gd name="T10" fmla="*/ 827 w 913"/>
              <a:gd name="T11" fmla="*/ 122 h 171"/>
              <a:gd name="T12" fmla="*/ 864 w 913"/>
              <a:gd name="T13" fmla="*/ 85 h 171"/>
              <a:gd name="T14" fmla="*/ 827 w 913"/>
              <a:gd name="T15" fmla="*/ 49 h 171"/>
              <a:gd name="T16" fmla="*/ 85 w 913"/>
              <a:gd name="T17" fmla="*/ 49 h 171"/>
              <a:gd name="T18" fmla="*/ 49 w 913"/>
              <a:gd name="T19" fmla="*/ 85 h 171"/>
              <a:gd name="T20" fmla="*/ 85 w 913"/>
              <a:gd name="T21" fmla="*/ 122 h 171"/>
              <a:gd name="T22" fmla="*/ 195 w 913"/>
              <a:gd name="T23" fmla="*/ 122 h 171"/>
              <a:gd name="T24" fmla="*/ 219 w 913"/>
              <a:gd name="T25" fmla="*/ 146 h 171"/>
              <a:gd name="T26" fmla="*/ 195 w 913"/>
              <a:gd name="T27" fmla="*/ 170 h 171"/>
              <a:gd name="T28" fmla="*/ 85 w 913"/>
              <a:gd name="T29" fmla="*/ 170 h 171"/>
              <a:gd name="T30" fmla="*/ 0 w 913"/>
              <a:gd name="T31" fmla="*/ 85 h 171"/>
              <a:gd name="T32" fmla="*/ 85 w 913"/>
              <a:gd name="T33" fmla="*/ 0 h 171"/>
              <a:gd name="T34" fmla="*/ 827 w 913"/>
              <a:gd name="T35" fmla="*/ 0 h 171"/>
              <a:gd name="T36" fmla="*/ 912 w 913"/>
              <a:gd name="T37" fmla="*/ 85 h 171"/>
              <a:gd name="T38" fmla="*/ 827 w 913"/>
              <a:gd name="T3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1">
                <a:moveTo>
                  <a:pt x="827" y="170"/>
                </a:moveTo>
                <a:lnTo>
                  <a:pt x="827" y="170"/>
                </a:lnTo>
                <a:cubicBezTo>
                  <a:pt x="706" y="170"/>
                  <a:pt x="706" y="170"/>
                  <a:pt x="706" y="170"/>
                </a:cubicBezTo>
                <a:cubicBezTo>
                  <a:pt x="693" y="170"/>
                  <a:pt x="681" y="158"/>
                  <a:pt x="681" y="146"/>
                </a:cubicBezTo>
                <a:cubicBezTo>
                  <a:pt x="681" y="134"/>
                  <a:pt x="693" y="122"/>
                  <a:pt x="706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39" y="122"/>
                  <a:pt x="864" y="110"/>
                  <a:pt x="864" y="85"/>
                </a:cubicBezTo>
                <a:cubicBezTo>
                  <a:pt x="864" y="61"/>
                  <a:pt x="839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61" y="49"/>
                  <a:pt x="49" y="61"/>
                  <a:pt x="49" y="85"/>
                </a:cubicBezTo>
                <a:cubicBezTo>
                  <a:pt x="49" y="110"/>
                  <a:pt x="61" y="122"/>
                  <a:pt x="85" y="122"/>
                </a:cubicBezTo>
                <a:cubicBezTo>
                  <a:pt x="195" y="122"/>
                  <a:pt x="195" y="122"/>
                  <a:pt x="195" y="122"/>
                </a:cubicBezTo>
                <a:cubicBezTo>
                  <a:pt x="207" y="122"/>
                  <a:pt x="219" y="134"/>
                  <a:pt x="219" y="146"/>
                </a:cubicBezTo>
                <a:cubicBezTo>
                  <a:pt x="219" y="158"/>
                  <a:pt x="207" y="170"/>
                  <a:pt x="195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37" y="170"/>
                  <a:pt x="0" y="134"/>
                  <a:pt x="0" y="85"/>
                </a:cubicBezTo>
                <a:cubicBezTo>
                  <a:pt x="0" y="37"/>
                  <a:pt x="37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64" y="0"/>
                  <a:pt x="912" y="37"/>
                  <a:pt x="912" y="85"/>
                </a:cubicBezTo>
                <a:cubicBezTo>
                  <a:pt x="912" y="134"/>
                  <a:pt x="864" y="170"/>
                  <a:pt x="8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45">
            <a:extLst>
              <a:ext uri="{FF2B5EF4-FFF2-40B4-BE49-F238E27FC236}">
                <a16:creationId xmlns:a16="http://schemas.microsoft.com/office/drawing/2014/main" id="{54275720-1AFD-C246-ADCD-AB5537EF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331" y="3504430"/>
            <a:ext cx="418245" cy="475586"/>
          </a:xfrm>
          <a:custGeom>
            <a:avLst/>
            <a:gdLst>
              <a:gd name="T0" fmla="*/ 498 w 548"/>
              <a:gd name="T1" fmla="*/ 620 h 621"/>
              <a:gd name="T2" fmla="*/ 498 w 548"/>
              <a:gd name="T3" fmla="*/ 620 h 621"/>
              <a:gd name="T4" fmla="*/ 36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8 w 548"/>
              <a:gd name="T13" fmla="*/ 24 h 621"/>
              <a:gd name="T14" fmla="*/ 48 w 548"/>
              <a:gd name="T15" fmla="*/ 571 h 621"/>
              <a:gd name="T16" fmla="*/ 498 w 548"/>
              <a:gd name="T17" fmla="*/ 571 h 621"/>
              <a:gd name="T18" fmla="*/ 498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498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498" y="620"/>
                </a:moveTo>
                <a:lnTo>
                  <a:pt x="498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12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4"/>
                </a:cubicBezTo>
                <a:cubicBezTo>
                  <a:pt x="48" y="571"/>
                  <a:pt x="48" y="571"/>
                  <a:pt x="48" y="571"/>
                </a:cubicBezTo>
                <a:cubicBezTo>
                  <a:pt x="498" y="571"/>
                  <a:pt x="498" y="571"/>
                  <a:pt x="498" y="571"/>
                </a:cubicBezTo>
                <a:cubicBezTo>
                  <a:pt x="498" y="24"/>
                  <a:pt x="498" y="24"/>
                  <a:pt x="498" y="24"/>
                </a:cubicBezTo>
                <a:cubicBezTo>
                  <a:pt x="498" y="12"/>
                  <a:pt x="498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23" y="620"/>
                  <a:pt x="498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46">
            <a:extLst>
              <a:ext uri="{FF2B5EF4-FFF2-40B4-BE49-F238E27FC236}">
                <a16:creationId xmlns:a16="http://schemas.microsoft.com/office/drawing/2014/main" id="{AB55340C-C6D9-E243-BCD5-C4AFBC61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4757" y="3504430"/>
            <a:ext cx="168647" cy="168647"/>
          </a:xfrm>
          <a:custGeom>
            <a:avLst/>
            <a:gdLst>
              <a:gd name="T0" fmla="*/ 109 w 220"/>
              <a:gd name="T1" fmla="*/ 49 h 220"/>
              <a:gd name="T2" fmla="*/ 109 w 220"/>
              <a:gd name="T3" fmla="*/ 49 h 220"/>
              <a:gd name="T4" fmla="*/ 170 w 220"/>
              <a:gd name="T5" fmla="*/ 109 h 220"/>
              <a:gd name="T6" fmla="*/ 109 w 220"/>
              <a:gd name="T7" fmla="*/ 170 h 220"/>
              <a:gd name="T8" fmla="*/ 48 w 220"/>
              <a:gd name="T9" fmla="*/ 109 h 220"/>
              <a:gd name="T10" fmla="*/ 109 w 220"/>
              <a:gd name="T11" fmla="*/ 49 h 220"/>
              <a:gd name="T12" fmla="*/ 109 w 220"/>
              <a:gd name="T13" fmla="*/ 0 h 220"/>
              <a:gd name="T14" fmla="*/ 109 w 220"/>
              <a:gd name="T15" fmla="*/ 0 h 220"/>
              <a:gd name="T16" fmla="*/ 0 w 220"/>
              <a:gd name="T17" fmla="*/ 109 h 220"/>
              <a:gd name="T18" fmla="*/ 109 w 220"/>
              <a:gd name="T19" fmla="*/ 219 h 220"/>
              <a:gd name="T20" fmla="*/ 219 w 220"/>
              <a:gd name="T21" fmla="*/ 109 h 220"/>
              <a:gd name="T22" fmla="*/ 109 w 220"/>
              <a:gd name="T23" fmla="*/ 0 h 220"/>
              <a:gd name="T24" fmla="*/ 109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09" y="49"/>
                </a:moveTo>
                <a:lnTo>
                  <a:pt x="109" y="49"/>
                </a:lnTo>
                <a:cubicBezTo>
                  <a:pt x="146" y="49"/>
                  <a:pt x="170" y="73"/>
                  <a:pt x="170" y="109"/>
                </a:cubicBezTo>
                <a:cubicBezTo>
                  <a:pt x="170" y="134"/>
                  <a:pt x="146" y="170"/>
                  <a:pt x="109" y="170"/>
                </a:cubicBezTo>
                <a:cubicBezTo>
                  <a:pt x="73" y="170"/>
                  <a:pt x="48" y="134"/>
                  <a:pt x="48" y="109"/>
                </a:cubicBezTo>
                <a:cubicBezTo>
                  <a:pt x="48" y="73"/>
                  <a:pt x="73" y="49"/>
                  <a:pt x="109" y="49"/>
                </a:cubicBezTo>
                <a:lnTo>
                  <a:pt x="109" y="0"/>
                </a:lnTo>
                <a:lnTo>
                  <a:pt x="109" y="0"/>
                </a:lnTo>
                <a:cubicBezTo>
                  <a:pt x="48" y="0"/>
                  <a:pt x="0" y="49"/>
                  <a:pt x="0" y="109"/>
                </a:cubicBezTo>
                <a:cubicBezTo>
                  <a:pt x="0" y="170"/>
                  <a:pt x="48" y="219"/>
                  <a:pt x="109" y="219"/>
                </a:cubicBezTo>
                <a:cubicBezTo>
                  <a:pt x="170" y="219"/>
                  <a:pt x="219" y="170"/>
                  <a:pt x="219" y="109"/>
                </a:cubicBezTo>
                <a:cubicBezTo>
                  <a:pt x="219" y="49"/>
                  <a:pt x="170" y="0"/>
                  <a:pt x="109" y="0"/>
                </a:cubicBezTo>
                <a:lnTo>
                  <a:pt x="10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47">
            <a:extLst>
              <a:ext uri="{FF2B5EF4-FFF2-40B4-BE49-F238E27FC236}">
                <a16:creationId xmlns:a16="http://schemas.microsoft.com/office/drawing/2014/main" id="{CFD874E0-02D7-DD49-9215-B646E56E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790" y="3504430"/>
            <a:ext cx="279953" cy="401382"/>
          </a:xfrm>
          <a:custGeom>
            <a:avLst/>
            <a:gdLst>
              <a:gd name="T0" fmla="*/ 292 w 365"/>
              <a:gd name="T1" fmla="*/ 523 h 524"/>
              <a:gd name="T2" fmla="*/ 292 w 365"/>
              <a:gd name="T3" fmla="*/ 523 h 524"/>
              <a:gd name="T4" fmla="*/ 73 w 365"/>
              <a:gd name="T5" fmla="*/ 523 h 524"/>
              <a:gd name="T6" fmla="*/ 48 w 365"/>
              <a:gd name="T7" fmla="*/ 499 h 524"/>
              <a:gd name="T8" fmla="*/ 24 w 365"/>
              <a:gd name="T9" fmla="*/ 474 h 524"/>
              <a:gd name="T10" fmla="*/ 0 w 365"/>
              <a:gd name="T11" fmla="*/ 450 h 524"/>
              <a:gd name="T12" fmla="*/ 0 w 365"/>
              <a:gd name="T13" fmla="*/ 24 h 524"/>
              <a:gd name="T14" fmla="*/ 24 w 365"/>
              <a:gd name="T15" fmla="*/ 0 h 524"/>
              <a:gd name="T16" fmla="*/ 48 w 365"/>
              <a:gd name="T17" fmla="*/ 24 h 524"/>
              <a:gd name="T18" fmla="*/ 48 w 365"/>
              <a:gd name="T19" fmla="*/ 438 h 524"/>
              <a:gd name="T20" fmla="*/ 97 w 365"/>
              <a:gd name="T21" fmla="*/ 474 h 524"/>
              <a:gd name="T22" fmla="*/ 267 w 365"/>
              <a:gd name="T23" fmla="*/ 474 h 524"/>
              <a:gd name="T24" fmla="*/ 316 w 365"/>
              <a:gd name="T25" fmla="*/ 438 h 524"/>
              <a:gd name="T26" fmla="*/ 316 w 365"/>
              <a:gd name="T27" fmla="*/ 24 h 524"/>
              <a:gd name="T28" fmla="*/ 340 w 365"/>
              <a:gd name="T29" fmla="*/ 0 h 524"/>
              <a:gd name="T30" fmla="*/ 364 w 365"/>
              <a:gd name="T31" fmla="*/ 24 h 524"/>
              <a:gd name="T32" fmla="*/ 364 w 365"/>
              <a:gd name="T33" fmla="*/ 450 h 524"/>
              <a:gd name="T34" fmla="*/ 340 w 365"/>
              <a:gd name="T35" fmla="*/ 474 h 524"/>
              <a:gd name="T36" fmla="*/ 316 w 365"/>
              <a:gd name="T37" fmla="*/ 499 h 524"/>
              <a:gd name="T38" fmla="*/ 292 w 365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5" h="524">
                <a:moveTo>
                  <a:pt x="292" y="523"/>
                </a:moveTo>
                <a:lnTo>
                  <a:pt x="292" y="523"/>
                </a:lnTo>
                <a:cubicBezTo>
                  <a:pt x="73" y="523"/>
                  <a:pt x="73" y="523"/>
                  <a:pt x="73" y="523"/>
                </a:cubicBezTo>
                <a:cubicBezTo>
                  <a:pt x="61" y="523"/>
                  <a:pt x="48" y="511"/>
                  <a:pt x="48" y="499"/>
                </a:cubicBezTo>
                <a:cubicBezTo>
                  <a:pt x="48" y="487"/>
                  <a:pt x="36" y="474"/>
                  <a:pt x="24" y="474"/>
                </a:cubicBezTo>
                <a:cubicBezTo>
                  <a:pt x="12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4"/>
                </a:cubicBezTo>
                <a:cubicBezTo>
                  <a:pt x="48" y="438"/>
                  <a:pt x="48" y="438"/>
                  <a:pt x="48" y="438"/>
                </a:cubicBezTo>
                <a:cubicBezTo>
                  <a:pt x="73" y="438"/>
                  <a:pt x="85" y="462"/>
                  <a:pt x="97" y="474"/>
                </a:cubicBezTo>
                <a:cubicBezTo>
                  <a:pt x="267" y="474"/>
                  <a:pt x="267" y="474"/>
                  <a:pt x="267" y="474"/>
                </a:cubicBezTo>
                <a:cubicBezTo>
                  <a:pt x="279" y="462"/>
                  <a:pt x="292" y="438"/>
                  <a:pt x="316" y="438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16" y="12"/>
                  <a:pt x="328" y="0"/>
                  <a:pt x="340" y="0"/>
                </a:cubicBezTo>
                <a:cubicBezTo>
                  <a:pt x="352" y="0"/>
                  <a:pt x="364" y="12"/>
                  <a:pt x="364" y="24"/>
                </a:cubicBezTo>
                <a:cubicBezTo>
                  <a:pt x="364" y="450"/>
                  <a:pt x="364" y="450"/>
                  <a:pt x="364" y="450"/>
                </a:cubicBezTo>
                <a:cubicBezTo>
                  <a:pt x="364" y="474"/>
                  <a:pt x="352" y="474"/>
                  <a:pt x="340" y="474"/>
                </a:cubicBezTo>
                <a:cubicBezTo>
                  <a:pt x="328" y="474"/>
                  <a:pt x="316" y="487"/>
                  <a:pt x="316" y="499"/>
                </a:cubicBezTo>
                <a:cubicBezTo>
                  <a:pt x="316" y="511"/>
                  <a:pt x="304" y="523"/>
                  <a:pt x="292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48">
            <a:extLst>
              <a:ext uri="{FF2B5EF4-FFF2-40B4-BE49-F238E27FC236}">
                <a16:creationId xmlns:a16="http://schemas.microsoft.com/office/drawing/2014/main" id="{A077741F-361F-8440-99AB-5190E0F1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178" y="9676921"/>
            <a:ext cx="3285249" cy="3291995"/>
          </a:xfrm>
          <a:custGeom>
            <a:avLst/>
            <a:gdLst>
              <a:gd name="T0" fmla="*/ 4292 w 4293"/>
              <a:gd name="T1" fmla="*/ 2152 h 4305"/>
              <a:gd name="T2" fmla="*/ 4292 w 4293"/>
              <a:gd name="T3" fmla="*/ 2152 h 4305"/>
              <a:gd name="T4" fmla="*/ 2140 w 4293"/>
              <a:gd name="T5" fmla="*/ 4304 h 4305"/>
              <a:gd name="T6" fmla="*/ 0 w 4293"/>
              <a:gd name="T7" fmla="*/ 2152 h 4305"/>
              <a:gd name="T8" fmla="*/ 2140 w 4293"/>
              <a:gd name="T9" fmla="*/ 0 h 4305"/>
              <a:gd name="T10" fmla="*/ 4292 w 4293"/>
              <a:gd name="T11" fmla="*/ 2152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3" h="4305">
                <a:moveTo>
                  <a:pt x="4292" y="2152"/>
                </a:moveTo>
                <a:lnTo>
                  <a:pt x="4292" y="2152"/>
                </a:lnTo>
                <a:cubicBezTo>
                  <a:pt x="4292" y="3344"/>
                  <a:pt x="3331" y="4304"/>
                  <a:pt x="2140" y="4304"/>
                </a:cubicBezTo>
                <a:cubicBezTo>
                  <a:pt x="960" y="4304"/>
                  <a:pt x="0" y="3344"/>
                  <a:pt x="0" y="2152"/>
                </a:cubicBezTo>
                <a:cubicBezTo>
                  <a:pt x="0" y="973"/>
                  <a:pt x="960" y="0"/>
                  <a:pt x="2140" y="0"/>
                </a:cubicBezTo>
                <a:cubicBezTo>
                  <a:pt x="3331" y="0"/>
                  <a:pt x="4292" y="973"/>
                  <a:pt x="4292" y="2152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49">
            <a:extLst>
              <a:ext uri="{FF2B5EF4-FFF2-40B4-BE49-F238E27FC236}">
                <a16:creationId xmlns:a16="http://schemas.microsoft.com/office/drawing/2014/main" id="{C62979F4-5F9A-5541-9D21-4EFAB14C3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724" y="9818584"/>
            <a:ext cx="3022159" cy="3022159"/>
          </a:xfrm>
          <a:custGeom>
            <a:avLst/>
            <a:gdLst>
              <a:gd name="T0" fmla="*/ 3952 w 3953"/>
              <a:gd name="T1" fmla="*/ 1969 h 3952"/>
              <a:gd name="T2" fmla="*/ 3952 w 3953"/>
              <a:gd name="T3" fmla="*/ 1969 h 3952"/>
              <a:gd name="T4" fmla="*/ 1982 w 3953"/>
              <a:gd name="T5" fmla="*/ 3951 h 3952"/>
              <a:gd name="T6" fmla="*/ 0 w 3953"/>
              <a:gd name="T7" fmla="*/ 1969 h 3952"/>
              <a:gd name="T8" fmla="*/ 1982 w 3953"/>
              <a:gd name="T9" fmla="*/ 0 h 3952"/>
              <a:gd name="T10" fmla="*/ 3952 w 3953"/>
              <a:gd name="T11" fmla="*/ 1969 h 3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2">
                <a:moveTo>
                  <a:pt x="3952" y="1969"/>
                </a:moveTo>
                <a:lnTo>
                  <a:pt x="3952" y="1969"/>
                </a:lnTo>
                <a:cubicBezTo>
                  <a:pt x="3952" y="3064"/>
                  <a:pt x="3076" y="3951"/>
                  <a:pt x="1982" y="3951"/>
                </a:cubicBezTo>
                <a:cubicBezTo>
                  <a:pt x="887" y="3951"/>
                  <a:pt x="0" y="3064"/>
                  <a:pt x="0" y="1969"/>
                </a:cubicBezTo>
                <a:cubicBezTo>
                  <a:pt x="0" y="875"/>
                  <a:pt x="887" y="0"/>
                  <a:pt x="1982" y="0"/>
                </a:cubicBezTo>
                <a:cubicBezTo>
                  <a:pt x="3076" y="0"/>
                  <a:pt x="3952" y="875"/>
                  <a:pt x="3952" y="19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02">
            <a:extLst>
              <a:ext uri="{FF2B5EF4-FFF2-40B4-BE49-F238E27FC236}">
                <a16:creationId xmlns:a16="http://schemas.microsoft.com/office/drawing/2014/main" id="{689663E6-4509-D749-AB8B-B18B1B5E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389" y="10513411"/>
            <a:ext cx="698201" cy="131546"/>
          </a:xfrm>
          <a:custGeom>
            <a:avLst/>
            <a:gdLst>
              <a:gd name="T0" fmla="*/ 827 w 913"/>
              <a:gd name="T1" fmla="*/ 171 h 172"/>
              <a:gd name="T2" fmla="*/ 827 w 913"/>
              <a:gd name="T3" fmla="*/ 171 h 172"/>
              <a:gd name="T4" fmla="*/ 717 w 913"/>
              <a:gd name="T5" fmla="*/ 171 h 172"/>
              <a:gd name="T6" fmla="*/ 693 w 913"/>
              <a:gd name="T7" fmla="*/ 146 h 172"/>
              <a:gd name="T8" fmla="*/ 717 w 913"/>
              <a:gd name="T9" fmla="*/ 122 h 172"/>
              <a:gd name="T10" fmla="*/ 827 w 913"/>
              <a:gd name="T11" fmla="*/ 122 h 172"/>
              <a:gd name="T12" fmla="*/ 863 w 913"/>
              <a:gd name="T13" fmla="*/ 86 h 172"/>
              <a:gd name="T14" fmla="*/ 827 w 913"/>
              <a:gd name="T15" fmla="*/ 49 h 172"/>
              <a:gd name="T16" fmla="*/ 85 w 913"/>
              <a:gd name="T17" fmla="*/ 49 h 172"/>
              <a:gd name="T18" fmla="*/ 48 w 913"/>
              <a:gd name="T19" fmla="*/ 86 h 172"/>
              <a:gd name="T20" fmla="*/ 85 w 913"/>
              <a:gd name="T21" fmla="*/ 122 h 172"/>
              <a:gd name="T22" fmla="*/ 207 w 913"/>
              <a:gd name="T23" fmla="*/ 122 h 172"/>
              <a:gd name="T24" fmla="*/ 231 w 913"/>
              <a:gd name="T25" fmla="*/ 146 h 172"/>
              <a:gd name="T26" fmla="*/ 207 w 913"/>
              <a:gd name="T27" fmla="*/ 171 h 172"/>
              <a:gd name="T28" fmla="*/ 85 w 913"/>
              <a:gd name="T29" fmla="*/ 171 h 172"/>
              <a:gd name="T30" fmla="*/ 0 w 913"/>
              <a:gd name="T31" fmla="*/ 86 h 172"/>
              <a:gd name="T32" fmla="*/ 85 w 913"/>
              <a:gd name="T33" fmla="*/ 0 h 172"/>
              <a:gd name="T34" fmla="*/ 827 w 913"/>
              <a:gd name="T35" fmla="*/ 0 h 172"/>
              <a:gd name="T36" fmla="*/ 912 w 913"/>
              <a:gd name="T37" fmla="*/ 86 h 172"/>
              <a:gd name="T38" fmla="*/ 827 w 913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2">
                <a:moveTo>
                  <a:pt x="827" y="171"/>
                </a:moveTo>
                <a:lnTo>
                  <a:pt x="827" y="171"/>
                </a:lnTo>
                <a:cubicBezTo>
                  <a:pt x="717" y="171"/>
                  <a:pt x="717" y="171"/>
                  <a:pt x="717" y="171"/>
                </a:cubicBezTo>
                <a:cubicBezTo>
                  <a:pt x="693" y="171"/>
                  <a:pt x="693" y="159"/>
                  <a:pt x="693" y="146"/>
                </a:cubicBezTo>
                <a:cubicBezTo>
                  <a:pt x="693" y="134"/>
                  <a:pt x="693" y="122"/>
                  <a:pt x="717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51" y="122"/>
                  <a:pt x="863" y="98"/>
                  <a:pt x="863" y="86"/>
                </a:cubicBezTo>
                <a:cubicBezTo>
                  <a:pt x="863" y="61"/>
                  <a:pt x="851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73" y="49"/>
                  <a:pt x="48" y="61"/>
                  <a:pt x="48" y="86"/>
                </a:cubicBezTo>
                <a:cubicBezTo>
                  <a:pt x="48" y="98"/>
                  <a:pt x="73" y="122"/>
                  <a:pt x="85" y="122"/>
                </a:cubicBezTo>
                <a:cubicBezTo>
                  <a:pt x="207" y="122"/>
                  <a:pt x="207" y="122"/>
                  <a:pt x="207" y="122"/>
                </a:cubicBezTo>
                <a:cubicBezTo>
                  <a:pt x="219" y="122"/>
                  <a:pt x="231" y="134"/>
                  <a:pt x="231" y="146"/>
                </a:cubicBezTo>
                <a:cubicBezTo>
                  <a:pt x="231" y="159"/>
                  <a:pt x="219" y="171"/>
                  <a:pt x="207" y="171"/>
                </a:cubicBezTo>
                <a:cubicBezTo>
                  <a:pt x="85" y="171"/>
                  <a:pt x="85" y="171"/>
                  <a:pt x="85" y="171"/>
                </a:cubicBezTo>
                <a:cubicBezTo>
                  <a:pt x="48" y="171"/>
                  <a:pt x="0" y="134"/>
                  <a:pt x="0" y="86"/>
                </a:cubicBezTo>
                <a:cubicBezTo>
                  <a:pt x="0" y="37"/>
                  <a:pt x="48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5" y="0"/>
                  <a:pt x="912" y="37"/>
                  <a:pt x="912" y="86"/>
                </a:cubicBezTo>
                <a:cubicBezTo>
                  <a:pt x="912" y="134"/>
                  <a:pt x="875" y="171"/>
                  <a:pt x="827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03">
            <a:extLst>
              <a:ext uri="{FF2B5EF4-FFF2-40B4-BE49-F238E27FC236}">
                <a16:creationId xmlns:a16="http://schemas.microsoft.com/office/drawing/2014/main" id="{8D71EAC6-0115-CB4E-A42B-7E25D7B0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99" y="10560633"/>
            <a:ext cx="411499" cy="485704"/>
          </a:xfrm>
          <a:custGeom>
            <a:avLst/>
            <a:gdLst>
              <a:gd name="T0" fmla="*/ 499 w 536"/>
              <a:gd name="T1" fmla="*/ 633 h 634"/>
              <a:gd name="T2" fmla="*/ 499 w 536"/>
              <a:gd name="T3" fmla="*/ 633 h 634"/>
              <a:gd name="T4" fmla="*/ 37 w 536"/>
              <a:gd name="T5" fmla="*/ 633 h 634"/>
              <a:gd name="T6" fmla="*/ 0 w 536"/>
              <a:gd name="T7" fmla="*/ 596 h 634"/>
              <a:gd name="T8" fmla="*/ 0 w 536"/>
              <a:gd name="T9" fmla="*/ 25 h 634"/>
              <a:gd name="T10" fmla="*/ 13 w 536"/>
              <a:gd name="T11" fmla="*/ 0 h 634"/>
              <a:gd name="T12" fmla="*/ 37 w 536"/>
              <a:gd name="T13" fmla="*/ 25 h 634"/>
              <a:gd name="T14" fmla="*/ 37 w 536"/>
              <a:gd name="T15" fmla="*/ 584 h 634"/>
              <a:gd name="T16" fmla="*/ 487 w 536"/>
              <a:gd name="T17" fmla="*/ 584 h 634"/>
              <a:gd name="T18" fmla="*/ 487 w 536"/>
              <a:gd name="T19" fmla="*/ 25 h 634"/>
              <a:gd name="T20" fmla="*/ 511 w 536"/>
              <a:gd name="T21" fmla="*/ 0 h 634"/>
              <a:gd name="T22" fmla="*/ 535 w 536"/>
              <a:gd name="T23" fmla="*/ 25 h 634"/>
              <a:gd name="T24" fmla="*/ 535 w 536"/>
              <a:gd name="T25" fmla="*/ 596 h 634"/>
              <a:gd name="T26" fmla="*/ 499 w 536"/>
              <a:gd name="T27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6" h="634">
                <a:moveTo>
                  <a:pt x="499" y="633"/>
                </a:moveTo>
                <a:lnTo>
                  <a:pt x="499" y="633"/>
                </a:lnTo>
                <a:cubicBezTo>
                  <a:pt x="37" y="633"/>
                  <a:pt x="37" y="633"/>
                  <a:pt x="37" y="633"/>
                </a:cubicBezTo>
                <a:cubicBezTo>
                  <a:pt x="13" y="633"/>
                  <a:pt x="0" y="620"/>
                  <a:pt x="0" y="59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0" y="0"/>
                  <a:pt x="13" y="0"/>
                </a:cubicBezTo>
                <a:cubicBezTo>
                  <a:pt x="37" y="0"/>
                  <a:pt x="37" y="12"/>
                  <a:pt x="37" y="25"/>
                </a:cubicBezTo>
                <a:cubicBezTo>
                  <a:pt x="37" y="584"/>
                  <a:pt x="37" y="584"/>
                  <a:pt x="37" y="584"/>
                </a:cubicBezTo>
                <a:cubicBezTo>
                  <a:pt x="487" y="584"/>
                  <a:pt x="487" y="584"/>
                  <a:pt x="487" y="584"/>
                </a:cubicBezTo>
                <a:cubicBezTo>
                  <a:pt x="487" y="25"/>
                  <a:pt x="487" y="25"/>
                  <a:pt x="487" y="25"/>
                </a:cubicBezTo>
                <a:cubicBezTo>
                  <a:pt x="487" y="12"/>
                  <a:pt x="499" y="0"/>
                  <a:pt x="511" y="0"/>
                </a:cubicBezTo>
                <a:cubicBezTo>
                  <a:pt x="523" y="0"/>
                  <a:pt x="535" y="12"/>
                  <a:pt x="535" y="25"/>
                </a:cubicBezTo>
                <a:cubicBezTo>
                  <a:pt x="535" y="596"/>
                  <a:pt x="535" y="596"/>
                  <a:pt x="535" y="596"/>
                </a:cubicBezTo>
                <a:cubicBezTo>
                  <a:pt x="535" y="620"/>
                  <a:pt x="523" y="633"/>
                  <a:pt x="499" y="6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04">
            <a:extLst>
              <a:ext uri="{FF2B5EF4-FFF2-40B4-BE49-F238E27FC236}">
                <a16:creationId xmlns:a16="http://schemas.microsoft.com/office/drawing/2014/main" id="{1FAA140E-07FC-394E-ADFD-1B6095DD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225" y="10560633"/>
            <a:ext cx="168647" cy="168647"/>
          </a:xfrm>
          <a:custGeom>
            <a:avLst/>
            <a:gdLst>
              <a:gd name="T0" fmla="*/ 109 w 219"/>
              <a:gd name="T1" fmla="*/ 49 h 220"/>
              <a:gd name="T2" fmla="*/ 109 w 219"/>
              <a:gd name="T3" fmla="*/ 49 h 220"/>
              <a:gd name="T4" fmla="*/ 170 w 219"/>
              <a:gd name="T5" fmla="*/ 110 h 220"/>
              <a:gd name="T6" fmla="*/ 109 w 219"/>
              <a:gd name="T7" fmla="*/ 170 h 220"/>
              <a:gd name="T8" fmla="*/ 48 w 219"/>
              <a:gd name="T9" fmla="*/ 110 h 220"/>
              <a:gd name="T10" fmla="*/ 109 w 219"/>
              <a:gd name="T11" fmla="*/ 49 h 220"/>
              <a:gd name="T12" fmla="*/ 109 w 219"/>
              <a:gd name="T13" fmla="*/ 0 h 220"/>
              <a:gd name="T14" fmla="*/ 109 w 219"/>
              <a:gd name="T15" fmla="*/ 0 h 220"/>
              <a:gd name="T16" fmla="*/ 0 w 219"/>
              <a:gd name="T17" fmla="*/ 110 h 220"/>
              <a:gd name="T18" fmla="*/ 109 w 219"/>
              <a:gd name="T19" fmla="*/ 219 h 220"/>
              <a:gd name="T20" fmla="*/ 218 w 219"/>
              <a:gd name="T21" fmla="*/ 110 h 220"/>
              <a:gd name="T22" fmla="*/ 109 w 219"/>
              <a:gd name="T23" fmla="*/ 0 h 220"/>
              <a:gd name="T24" fmla="*/ 109 w 219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" h="220">
                <a:moveTo>
                  <a:pt x="109" y="49"/>
                </a:moveTo>
                <a:lnTo>
                  <a:pt x="109" y="49"/>
                </a:lnTo>
                <a:cubicBezTo>
                  <a:pt x="146" y="49"/>
                  <a:pt x="170" y="85"/>
                  <a:pt x="170" y="110"/>
                </a:cubicBezTo>
                <a:cubicBezTo>
                  <a:pt x="170" y="146"/>
                  <a:pt x="146" y="170"/>
                  <a:pt x="109" y="170"/>
                </a:cubicBezTo>
                <a:cubicBezTo>
                  <a:pt x="72" y="170"/>
                  <a:pt x="48" y="146"/>
                  <a:pt x="48" y="110"/>
                </a:cubicBezTo>
                <a:cubicBezTo>
                  <a:pt x="48" y="85"/>
                  <a:pt x="72" y="49"/>
                  <a:pt x="109" y="49"/>
                </a:cubicBezTo>
                <a:lnTo>
                  <a:pt x="109" y="0"/>
                </a:lnTo>
                <a:lnTo>
                  <a:pt x="109" y="0"/>
                </a:lnTo>
                <a:cubicBezTo>
                  <a:pt x="48" y="0"/>
                  <a:pt x="0" y="49"/>
                  <a:pt x="0" y="110"/>
                </a:cubicBezTo>
                <a:cubicBezTo>
                  <a:pt x="0" y="170"/>
                  <a:pt x="48" y="219"/>
                  <a:pt x="109" y="219"/>
                </a:cubicBezTo>
                <a:cubicBezTo>
                  <a:pt x="170" y="219"/>
                  <a:pt x="218" y="170"/>
                  <a:pt x="218" y="110"/>
                </a:cubicBezTo>
                <a:cubicBezTo>
                  <a:pt x="218" y="49"/>
                  <a:pt x="170" y="0"/>
                  <a:pt x="109" y="0"/>
                </a:cubicBezTo>
                <a:lnTo>
                  <a:pt x="10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05">
            <a:extLst>
              <a:ext uri="{FF2B5EF4-FFF2-40B4-BE49-F238E27FC236}">
                <a16:creationId xmlns:a16="http://schemas.microsoft.com/office/drawing/2014/main" id="{D53DC0D1-D543-2E49-A105-F0FAB123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886" y="10560633"/>
            <a:ext cx="279953" cy="411499"/>
          </a:xfrm>
          <a:custGeom>
            <a:avLst/>
            <a:gdLst>
              <a:gd name="T0" fmla="*/ 292 w 366"/>
              <a:gd name="T1" fmla="*/ 535 h 536"/>
              <a:gd name="T2" fmla="*/ 292 w 366"/>
              <a:gd name="T3" fmla="*/ 535 h 536"/>
              <a:gd name="T4" fmla="*/ 74 w 366"/>
              <a:gd name="T5" fmla="*/ 535 h 536"/>
              <a:gd name="T6" fmla="*/ 49 w 366"/>
              <a:gd name="T7" fmla="*/ 511 h 536"/>
              <a:gd name="T8" fmla="*/ 25 w 366"/>
              <a:gd name="T9" fmla="*/ 487 h 536"/>
              <a:gd name="T10" fmla="*/ 0 w 366"/>
              <a:gd name="T11" fmla="*/ 462 h 536"/>
              <a:gd name="T12" fmla="*/ 0 w 366"/>
              <a:gd name="T13" fmla="*/ 25 h 536"/>
              <a:gd name="T14" fmla="*/ 25 w 366"/>
              <a:gd name="T15" fmla="*/ 0 h 536"/>
              <a:gd name="T16" fmla="*/ 49 w 366"/>
              <a:gd name="T17" fmla="*/ 25 h 536"/>
              <a:gd name="T18" fmla="*/ 49 w 366"/>
              <a:gd name="T19" fmla="*/ 450 h 536"/>
              <a:gd name="T20" fmla="*/ 98 w 366"/>
              <a:gd name="T21" fmla="*/ 487 h 536"/>
              <a:gd name="T22" fmla="*/ 268 w 366"/>
              <a:gd name="T23" fmla="*/ 487 h 536"/>
              <a:gd name="T24" fmla="*/ 317 w 366"/>
              <a:gd name="T25" fmla="*/ 450 h 536"/>
              <a:gd name="T26" fmla="*/ 317 w 366"/>
              <a:gd name="T27" fmla="*/ 25 h 536"/>
              <a:gd name="T28" fmla="*/ 341 w 366"/>
              <a:gd name="T29" fmla="*/ 0 h 536"/>
              <a:gd name="T30" fmla="*/ 365 w 366"/>
              <a:gd name="T31" fmla="*/ 25 h 536"/>
              <a:gd name="T32" fmla="*/ 365 w 366"/>
              <a:gd name="T33" fmla="*/ 462 h 536"/>
              <a:gd name="T34" fmla="*/ 341 w 366"/>
              <a:gd name="T35" fmla="*/ 487 h 536"/>
              <a:gd name="T36" fmla="*/ 317 w 366"/>
              <a:gd name="T37" fmla="*/ 511 h 536"/>
              <a:gd name="T38" fmla="*/ 292 w 366"/>
              <a:gd name="T39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6" h="536">
                <a:moveTo>
                  <a:pt x="292" y="535"/>
                </a:moveTo>
                <a:lnTo>
                  <a:pt x="292" y="535"/>
                </a:lnTo>
                <a:cubicBezTo>
                  <a:pt x="74" y="535"/>
                  <a:pt x="74" y="535"/>
                  <a:pt x="74" y="535"/>
                </a:cubicBezTo>
                <a:cubicBezTo>
                  <a:pt x="61" y="535"/>
                  <a:pt x="49" y="523"/>
                  <a:pt x="49" y="511"/>
                </a:cubicBezTo>
                <a:cubicBezTo>
                  <a:pt x="49" y="499"/>
                  <a:pt x="37" y="487"/>
                  <a:pt x="25" y="487"/>
                </a:cubicBezTo>
                <a:cubicBezTo>
                  <a:pt x="13" y="487"/>
                  <a:pt x="0" y="474"/>
                  <a:pt x="0" y="4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49" y="12"/>
                  <a:pt x="49" y="25"/>
                </a:cubicBezTo>
                <a:cubicBezTo>
                  <a:pt x="49" y="450"/>
                  <a:pt x="49" y="450"/>
                  <a:pt x="49" y="450"/>
                </a:cubicBezTo>
                <a:cubicBezTo>
                  <a:pt x="74" y="450"/>
                  <a:pt x="86" y="462"/>
                  <a:pt x="98" y="487"/>
                </a:cubicBezTo>
                <a:cubicBezTo>
                  <a:pt x="268" y="487"/>
                  <a:pt x="268" y="487"/>
                  <a:pt x="268" y="487"/>
                </a:cubicBezTo>
                <a:cubicBezTo>
                  <a:pt x="280" y="462"/>
                  <a:pt x="292" y="450"/>
                  <a:pt x="317" y="450"/>
                </a:cubicBezTo>
                <a:cubicBezTo>
                  <a:pt x="317" y="25"/>
                  <a:pt x="317" y="25"/>
                  <a:pt x="317" y="25"/>
                </a:cubicBezTo>
                <a:cubicBezTo>
                  <a:pt x="317" y="12"/>
                  <a:pt x="329" y="0"/>
                  <a:pt x="341" y="0"/>
                </a:cubicBezTo>
                <a:cubicBezTo>
                  <a:pt x="353" y="0"/>
                  <a:pt x="365" y="12"/>
                  <a:pt x="365" y="25"/>
                </a:cubicBezTo>
                <a:cubicBezTo>
                  <a:pt x="365" y="462"/>
                  <a:pt x="365" y="462"/>
                  <a:pt x="365" y="462"/>
                </a:cubicBezTo>
                <a:cubicBezTo>
                  <a:pt x="365" y="474"/>
                  <a:pt x="353" y="487"/>
                  <a:pt x="341" y="487"/>
                </a:cubicBezTo>
                <a:cubicBezTo>
                  <a:pt x="329" y="487"/>
                  <a:pt x="317" y="499"/>
                  <a:pt x="317" y="511"/>
                </a:cubicBezTo>
                <a:cubicBezTo>
                  <a:pt x="317" y="523"/>
                  <a:pt x="304" y="535"/>
                  <a:pt x="292" y="5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06">
            <a:extLst>
              <a:ext uri="{FF2B5EF4-FFF2-40B4-BE49-F238E27FC236}">
                <a16:creationId xmlns:a16="http://schemas.microsoft.com/office/drawing/2014/main" id="{7AF2628D-5223-8647-9D75-3DD5E64B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82" y="9676921"/>
            <a:ext cx="3285249" cy="3291995"/>
          </a:xfrm>
          <a:custGeom>
            <a:avLst/>
            <a:gdLst>
              <a:gd name="T0" fmla="*/ 4292 w 4293"/>
              <a:gd name="T1" fmla="*/ 2152 h 4305"/>
              <a:gd name="T2" fmla="*/ 4292 w 4293"/>
              <a:gd name="T3" fmla="*/ 2152 h 4305"/>
              <a:gd name="T4" fmla="*/ 2152 w 4293"/>
              <a:gd name="T5" fmla="*/ 4304 h 4305"/>
              <a:gd name="T6" fmla="*/ 0 w 4293"/>
              <a:gd name="T7" fmla="*/ 2152 h 4305"/>
              <a:gd name="T8" fmla="*/ 2152 w 4293"/>
              <a:gd name="T9" fmla="*/ 0 h 4305"/>
              <a:gd name="T10" fmla="*/ 4292 w 4293"/>
              <a:gd name="T11" fmla="*/ 2152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3" h="4305">
                <a:moveTo>
                  <a:pt x="4292" y="2152"/>
                </a:moveTo>
                <a:lnTo>
                  <a:pt x="4292" y="2152"/>
                </a:lnTo>
                <a:cubicBezTo>
                  <a:pt x="4292" y="3344"/>
                  <a:pt x="3332" y="4304"/>
                  <a:pt x="2152" y="4304"/>
                </a:cubicBezTo>
                <a:cubicBezTo>
                  <a:pt x="960" y="4304"/>
                  <a:pt x="0" y="3344"/>
                  <a:pt x="0" y="2152"/>
                </a:cubicBezTo>
                <a:cubicBezTo>
                  <a:pt x="0" y="973"/>
                  <a:pt x="960" y="0"/>
                  <a:pt x="2152" y="0"/>
                </a:cubicBezTo>
                <a:cubicBezTo>
                  <a:pt x="3332" y="0"/>
                  <a:pt x="4292" y="973"/>
                  <a:pt x="4292" y="2152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07">
            <a:extLst>
              <a:ext uri="{FF2B5EF4-FFF2-40B4-BE49-F238E27FC236}">
                <a16:creationId xmlns:a16="http://schemas.microsoft.com/office/drawing/2014/main" id="{13F3C276-26BE-5E4E-9341-D627ACB9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374" y="9818584"/>
            <a:ext cx="3022159" cy="3022159"/>
          </a:xfrm>
          <a:custGeom>
            <a:avLst/>
            <a:gdLst>
              <a:gd name="T0" fmla="*/ 3952 w 3953"/>
              <a:gd name="T1" fmla="*/ 1969 h 3952"/>
              <a:gd name="T2" fmla="*/ 3952 w 3953"/>
              <a:gd name="T3" fmla="*/ 1969 h 3952"/>
              <a:gd name="T4" fmla="*/ 1970 w 3953"/>
              <a:gd name="T5" fmla="*/ 3951 h 3952"/>
              <a:gd name="T6" fmla="*/ 0 w 3953"/>
              <a:gd name="T7" fmla="*/ 1969 h 3952"/>
              <a:gd name="T8" fmla="*/ 1970 w 3953"/>
              <a:gd name="T9" fmla="*/ 0 h 3952"/>
              <a:gd name="T10" fmla="*/ 3952 w 3953"/>
              <a:gd name="T11" fmla="*/ 1969 h 3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2">
                <a:moveTo>
                  <a:pt x="3952" y="1969"/>
                </a:moveTo>
                <a:lnTo>
                  <a:pt x="3952" y="1969"/>
                </a:lnTo>
                <a:cubicBezTo>
                  <a:pt x="3952" y="3064"/>
                  <a:pt x="3065" y="3951"/>
                  <a:pt x="1970" y="3951"/>
                </a:cubicBezTo>
                <a:cubicBezTo>
                  <a:pt x="876" y="3951"/>
                  <a:pt x="0" y="3064"/>
                  <a:pt x="0" y="1969"/>
                </a:cubicBezTo>
                <a:cubicBezTo>
                  <a:pt x="0" y="875"/>
                  <a:pt x="876" y="0"/>
                  <a:pt x="1970" y="0"/>
                </a:cubicBezTo>
                <a:cubicBezTo>
                  <a:pt x="3065" y="0"/>
                  <a:pt x="3952" y="875"/>
                  <a:pt x="3952" y="19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55">
            <a:extLst>
              <a:ext uri="{FF2B5EF4-FFF2-40B4-BE49-F238E27FC236}">
                <a16:creationId xmlns:a16="http://schemas.microsoft.com/office/drawing/2014/main" id="{368A9CA0-22C4-254F-B052-F6DEBCFF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039" y="10513411"/>
            <a:ext cx="698201" cy="131546"/>
          </a:xfrm>
          <a:custGeom>
            <a:avLst/>
            <a:gdLst>
              <a:gd name="T0" fmla="*/ 827 w 913"/>
              <a:gd name="T1" fmla="*/ 171 h 172"/>
              <a:gd name="T2" fmla="*/ 827 w 913"/>
              <a:gd name="T3" fmla="*/ 171 h 172"/>
              <a:gd name="T4" fmla="*/ 706 w 913"/>
              <a:gd name="T5" fmla="*/ 171 h 172"/>
              <a:gd name="T6" fmla="*/ 681 w 913"/>
              <a:gd name="T7" fmla="*/ 146 h 172"/>
              <a:gd name="T8" fmla="*/ 706 w 913"/>
              <a:gd name="T9" fmla="*/ 122 h 172"/>
              <a:gd name="T10" fmla="*/ 827 w 913"/>
              <a:gd name="T11" fmla="*/ 122 h 172"/>
              <a:gd name="T12" fmla="*/ 864 w 913"/>
              <a:gd name="T13" fmla="*/ 86 h 172"/>
              <a:gd name="T14" fmla="*/ 827 w 913"/>
              <a:gd name="T15" fmla="*/ 49 h 172"/>
              <a:gd name="T16" fmla="*/ 85 w 913"/>
              <a:gd name="T17" fmla="*/ 49 h 172"/>
              <a:gd name="T18" fmla="*/ 49 w 913"/>
              <a:gd name="T19" fmla="*/ 86 h 172"/>
              <a:gd name="T20" fmla="*/ 85 w 913"/>
              <a:gd name="T21" fmla="*/ 122 h 172"/>
              <a:gd name="T22" fmla="*/ 195 w 913"/>
              <a:gd name="T23" fmla="*/ 122 h 172"/>
              <a:gd name="T24" fmla="*/ 219 w 913"/>
              <a:gd name="T25" fmla="*/ 146 h 172"/>
              <a:gd name="T26" fmla="*/ 195 w 913"/>
              <a:gd name="T27" fmla="*/ 171 h 172"/>
              <a:gd name="T28" fmla="*/ 85 w 913"/>
              <a:gd name="T29" fmla="*/ 171 h 172"/>
              <a:gd name="T30" fmla="*/ 0 w 913"/>
              <a:gd name="T31" fmla="*/ 86 h 172"/>
              <a:gd name="T32" fmla="*/ 85 w 913"/>
              <a:gd name="T33" fmla="*/ 0 h 172"/>
              <a:gd name="T34" fmla="*/ 827 w 913"/>
              <a:gd name="T35" fmla="*/ 0 h 172"/>
              <a:gd name="T36" fmla="*/ 912 w 913"/>
              <a:gd name="T37" fmla="*/ 86 h 172"/>
              <a:gd name="T38" fmla="*/ 827 w 913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2">
                <a:moveTo>
                  <a:pt x="827" y="171"/>
                </a:moveTo>
                <a:lnTo>
                  <a:pt x="827" y="171"/>
                </a:lnTo>
                <a:cubicBezTo>
                  <a:pt x="706" y="171"/>
                  <a:pt x="706" y="171"/>
                  <a:pt x="706" y="171"/>
                </a:cubicBezTo>
                <a:cubicBezTo>
                  <a:pt x="693" y="171"/>
                  <a:pt x="681" y="159"/>
                  <a:pt x="681" y="146"/>
                </a:cubicBezTo>
                <a:cubicBezTo>
                  <a:pt x="681" y="134"/>
                  <a:pt x="693" y="122"/>
                  <a:pt x="706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39" y="122"/>
                  <a:pt x="864" y="98"/>
                  <a:pt x="864" y="86"/>
                </a:cubicBezTo>
                <a:cubicBezTo>
                  <a:pt x="864" y="61"/>
                  <a:pt x="839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61" y="49"/>
                  <a:pt x="49" y="61"/>
                  <a:pt x="49" y="86"/>
                </a:cubicBezTo>
                <a:cubicBezTo>
                  <a:pt x="49" y="98"/>
                  <a:pt x="61" y="122"/>
                  <a:pt x="85" y="122"/>
                </a:cubicBezTo>
                <a:cubicBezTo>
                  <a:pt x="195" y="122"/>
                  <a:pt x="195" y="122"/>
                  <a:pt x="195" y="122"/>
                </a:cubicBezTo>
                <a:cubicBezTo>
                  <a:pt x="207" y="122"/>
                  <a:pt x="219" y="134"/>
                  <a:pt x="219" y="146"/>
                </a:cubicBezTo>
                <a:cubicBezTo>
                  <a:pt x="219" y="159"/>
                  <a:pt x="207" y="171"/>
                  <a:pt x="195" y="171"/>
                </a:cubicBezTo>
                <a:cubicBezTo>
                  <a:pt x="85" y="171"/>
                  <a:pt x="85" y="171"/>
                  <a:pt x="85" y="171"/>
                </a:cubicBezTo>
                <a:cubicBezTo>
                  <a:pt x="37" y="171"/>
                  <a:pt x="0" y="134"/>
                  <a:pt x="0" y="86"/>
                </a:cubicBezTo>
                <a:cubicBezTo>
                  <a:pt x="0" y="37"/>
                  <a:pt x="37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64" y="0"/>
                  <a:pt x="912" y="37"/>
                  <a:pt x="912" y="86"/>
                </a:cubicBezTo>
                <a:cubicBezTo>
                  <a:pt x="912" y="134"/>
                  <a:pt x="864" y="171"/>
                  <a:pt x="827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56">
            <a:extLst>
              <a:ext uri="{FF2B5EF4-FFF2-40B4-BE49-F238E27FC236}">
                <a16:creationId xmlns:a16="http://schemas.microsoft.com/office/drawing/2014/main" id="{9554D3F8-385C-4241-9AC3-5907C2DE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331" y="10560633"/>
            <a:ext cx="418245" cy="485704"/>
          </a:xfrm>
          <a:custGeom>
            <a:avLst/>
            <a:gdLst>
              <a:gd name="T0" fmla="*/ 498 w 548"/>
              <a:gd name="T1" fmla="*/ 633 h 634"/>
              <a:gd name="T2" fmla="*/ 498 w 548"/>
              <a:gd name="T3" fmla="*/ 633 h 634"/>
              <a:gd name="T4" fmla="*/ 36 w 548"/>
              <a:gd name="T5" fmla="*/ 633 h 634"/>
              <a:gd name="T6" fmla="*/ 0 w 548"/>
              <a:gd name="T7" fmla="*/ 596 h 634"/>
              <a:gd name="T8" fmla="*/ 0 w 548"/>
              <a:gd name="T9" fmla="*/ 25 h 634"/>
              <a:gd name="T10" fmla="*/ 24 w 548"/>
              <a:gd name="T11" fmla="*/ 0 h 634"/>
              <a:gd name="T12" fmla="*/ 48 w 548"/>
              <a:gd name="T13" fmla="*/ 25 h 634"/>
              <a:gd name="T14" fmla="*/ 48 w 548"/>
              <a:gd name="T15" fmla="*/ 584 h 634"/>
              <a:gd name="T16" fmla="*/ 498 w 548"/>
              <a:gd name="T17" fmla="*/ 584 h 634"/>
              <a:gd name="T18" fmla="*/ 498 w 548"/>
              <a:gd name="T19" fmla="*/ 25 h 634"/>
              <a:gd name="T20" fmla="*/ 523 w 548"/>
              <a:gd name="T21" fmla="*/ 0 h 634"/>
              <a:gd name="T22" fmla="*/ 547 w 548"/>
              <a:gd name="T23" fmla="*/ 25 h 634"/>
              <a:gd name="T24" fmla="*/ 547 w 548"/>
              <a:gd name="T25" fmla="*/ 596 h 634"/>
              <a:gd name="T26" fmla="*/ 498 w 548"/>
              <a:gd name="T27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34">
                <a:moveTo>
                  <a:pt x="498" y="633"/>
                </a:moveTo>
                <a:lnTo>
                  <a:pt x="498" y="633"/>
                </a:lnTo>
                <a:cubicBezTo>
                  <a:pt x="36" y="633"/>
                  <a:pt x="36" y="633"/>
                  <a:pt x="36" y="633"/>
                </a:cubicBezTo>
                <a:cubicBezTo>
                  <a:pt x="12" y="633"/>
                  <a:pt x="0" y="620"/>
                  <a:pt x="0" y="59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5"/>
                </a:cubicBezTo>
                <a:cubicBezTo>
                  <a:pt x="48" y="584"/>
                  <a:pt x="48" y="584"/>
                  <a:pt x="48" y="584"/>
                </a:cubicBezTo>
                <a:cubicBezTo>
                  <a:pt x="498" y="584"/>
                  <a:pt x="498" y="584"/>
                  <a:pt x="498" y="584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12"/>
                  <a:pt x="498" y="0"/>
                  <a:pt x="523" y="0"/>
                </a:cubicBezTo>
                <a:cubicBezTo>
                  <a:pt x="535" y="0"/>
                  <a:pt x="547" y="12"/>
                  <a:pt x="547" y="25"/>
                </a:cubicBezTo>
                <a:cubicBezTo>
                  <a:pt x="547" y="596"/>
                  <a:pt x="547" y="596"/>
                  <a:pt x="547" y="596"/>
                </a:cubicBezTo>
                <a:cubicBezTo>
                  <a:pt x="547" y="620"/>
                  <a:pt x="523" y="633"/>
                  <a:pt x="498" y="6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57">
            <a:extLst>
              <a:ext uri="{FF2B5EF4-FFF2-40B4-BE49-F238E27FC236}">
                <a16:creationId xmlns:a16="http://schemas.microsoft.com/office/drawing/2014/main" id="{2E8B1AFC-D1FE-1642-8E26-92F4774A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4757" y="10560633"/>
            <a:ext cx="168647" cy="168647"/>
          </a:xfrm>
          <a:custGeom>
            <a:avLst/>
            <a:gdLst>
              <a:gd name="T0" fmla="*/ 109 w 220"/>
              <a:gd name="T1" fmla="*/ 49 h 220"/>
              <a:gd name="T2" fmla="*/ 109 w 220"/>
              <a:gd name="T3" fmla="*/ 49 h 220"/>
              <a:gd name="T4" fmla="*/ 170 w 220"/>
              <a:gd name="T5" fmla="*/ 110 h 220"/>
              <a:gd name="T6" fmla="*/ 109 w 220"/>
              <a:gd name="T7" fmla="*/ 170 h 220"/>
              <a:gd name="T8" fmla="*/ 48 w 220"/>
              <a:gd name="T9" fmla="*/ 110 h 220"/>
              <a:gd name="T10" fmla="*/ 109 w 220"/>
              <a:gd name="T11" fmla="*/ 49 h 220"/>
              <a:gd name="T12" fmla="*/ 109 w 220"/>
              <a:gd name="T13" fmla="*/ 0 h 220"/>
              <a:gd name="T14" fmla="*/ 109 w 220"/>
              <a:gd name="T15" fmla="*/ 0 h 220"/>
              <a:gd name="T16" fmla="*/ 0 w 220"/>
              <a:gd name="T17" fmla="*/ 110 h 220"/>
              <a:gd name="T18" fmla="*/ 109 w 220"/>
              <a:gd name="T19" fmla="*/ 219 h 220"/>
              <a:gd name="T20" fmla="*/ 219 w 220"/>
              <a:gd name="T21" fmla="*/ 110 h 220"/>
              <a:gd name="T22" fmla="*/ 109 w 220"/>
              <a:gd name="T23" fmla="*/ 0 h 220"/>
              <a:gd name="T24" fmla="*/ 109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09" y="49"/>
                </a:moveTo>
                <a:lnTo>
                  <a:pt x="109" y="49"/>
                </a:lnTo>
                <a:cubicBezTo>
                  <a:pt x="146" y="49"/>
                  <a:pt x="170" y="85"/>
                  <a:pt x="170" y="110"/>
                </a:cubicBezTo>
                <a:cubicBezTo>
                  <a:pt x="170" y="146"/>
                  <a:pt x="146" y="170"/>
                  <a:pt x="109" y="170"/>
                </a:cubicBezTo>
                <a:cubicBezTo>
                  <a:pt x="73" y="170"/>
                  <a:pt x="48" y="146"/>
                  <a:pt x="48" y="110"/>
                </a:cubicBezTo>
                <a:cubicBezTo>
                  <a:pt x="48" y="85"/>
                  <a:pt x="73" y="49"/>
                  <a:pt x="109" y="49"/>
                </a:cubicBezTo>
                <a:lnTo>
                  <a:pt x="109" y="0"/>
                </a:lnTo>
                <a:lnTo>
                  <a:pt x="109" y="0"/>
                </a:lnTo>
                <a:cubicBezTo>
                  <a:pt x="48" y="0"/>
                  <a:pt x="0" y="49"/>
                  <a:pt x="0" y="110"/>
                </a:cubicBezTo>
                <a:cubicBezTo>
                  <a:pt x="0" y="170"/>
                  <a:pt x="48" y="219"/>
                  <a:pt x="109" y="219"/>
                </a:cubicBezTo>
                <a:cubicBezTo>
                  <a:pt x="170" y="219"/>
                  <a:pt x="219" y="170"/>
                  <a:pt x="219" y="110"/>
                </a:cubicBezTo>
                <a:cubicBezTo>
                  <a:pt x="219" y="49"/>
                  <a:pt x="170" y="0"/>
                  <a:pt x="109" y="0"/>
                </a:cubicBezTo>
                <a:lnTo>
                  <a:pt x="109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58">
            <a:extLst>
              <a:ext uri="{FF2B5EF4-FFF2-40B4-BE49-F238E27FC236}">
                <a16:creationId xmlns:a16="http://schemas.microsoft.com/office/drawing/2014/main" id="{024BBD07-2089-1542-8635-50736C65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790" y="10560633"/>
            <a:ext cx="279953" cy="411499"/>
          </a:xfrm>
          <a:custGeom>
            <a:avLst/>
            <a:gdLst>
              <a:gd name="T0" fmla="*/ 292 w 365"/>
              <a:gd name="T1" fmla="*/ 535 h 536"/>
              <a:gd name="T2" fmla="*/ 292 w 365"/>
              <a:gd name="T3" fmla="*/ 535 h 536"/>
              <a:gd name="T4" fmla="*/ 73 w 365"/>
              <a:gd name="T5" fmla="*/ 535 h 536"/>
              <a:gd name="T6" fmla="*/ 48 w 365"/>
              <a:gd name="T7" fmla="*/ 511 h 536"/>
              <a:gd name="T8" fmla="*/ 24 w 365"/>
              <a:gd name="T9" fmla="*/ 487 h 536"/>
              <a:gd name="T10" fmla="*/ 0 w 365"/>
              <a:gd name="T11" fmla="*/ 462 h 536"/>
              <a:gd name="T12" fmla="*/ 0 w 365"/>
              <a:gd name="T13" fmla="*/ 25 h 536"/>
              <a:gd name="T14" fmla="*/ 24 w 365"/>
              <a:gd name="T15" fmla="*/ 0 h 536"/>
              <a:gd name="T16" fmla="*/ 48 w 365"/>
              <a:gd name="T17" fmla="*/ 25 h 536"/>
              <a:gd name="T18" fmla="*/ 48 w 365"/>
              <a:gd name="T19" fmla="*/ 450 h 536"/>
              <a:gd name="T20" fmla="*/ 97 w 365"/>
              <a:gd name="T21" fmla="*/ 487 h 536"/>
              <a:gd name="T22" fmla="*/ 267 w 365"/>
              <a:gd name="T23" fmla="*/ 487 h 536"/>
              <a:gd name="T24" fmla="*/ 316 w 365"/>
              <a:gd name="T25" fmla="*/ 450 h 536"/>
              <a:gd name="T26" fmla="*/ 316 w 365"/>
              <a:gd name="T27" fmla="*/ 25 h 536"/>
              <a:gd name="T28" fmla="*/ 340 w 365"/>
              <a:gd name="T29" fmla="*/ 0 h 536"/>
              <a:gd name="T30" fmla="*/ 364 w 365"/>
              <a:gd name="T31" fmla="*/ 25 h 536"/>
              <a:gd name="T32" fmla="*/ 364 w 365"/>
              <a:gd name="T33" fmla="*/ 462 h 536"/>
              <a:gd name="T34" fmla="*/ 340 w 365"/>
              <a:gd name="T35" fmla="*/ 487 h 536"/>
              <a:gd name="T36" fmla="*/ 316 w 365"/>
              <a:gd name="T37" fmla="*/ 511 h 536"/>
              <a:gd name="T38" fmla="*/ 292 w 365"/>
              <a:gd name="T39" fmla="*/ 535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5" h="536">
                <a:moveTo>
                  <a:pt x="292" y="535"/>
                </a:moveTo>
                <a:lnTo>
                  <a:pt x="292" y="535"/>
                </a:lnTo>
                <a:cubicBezTo>
                  <a:pt x="73" y="535"/>
                  <a:pt x="73" y="535"/>
                  <a:pt x="73" y="535"/>
                </a:cubicBezTo>
                <a:cubicBezTo>
                  <a:pt x="61" y="535"/>
                  <a:pt x="48" y="523"/>
                  <a:pt x="48" y="511"/>
                </a:cubicBezTo>
                <a:cubicBezTo>
                  <a:pt x="48" y="499"/>
                  <a:pt x="36" y="487"/>
                  <a:pt x="24" y="487"/>
                </a:cubicBezTo>
                <a:cubicBezTo>
                  <a:pt x="12" y="487"/>
                  <a:pt x="0" y="474"/>
                  <a:pt x="0" y="4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5"/>
                </a:cubicBezTo>
                <a:cubicBezTo>
                  <a:pt x="48" y="450"/>
                  <a:pt x="48" y="450"/>
                  <a:pt x="48" y="450"/>
                </a:cubicBezTo>
                <a:cubicBezTo>
                  <a:pt x="73" y="450"/>
                  <a:pt x="85" y="462"/>
                  <a:pt x="97" y="487"/>
                </a:cubicBezTo>
                <a:cubicBezTo>
                  <a:pt x="267" y="487"/>
                  <a:pt x="267" y="487"/>
                  <a:pt x="267" y="487"/>
                </a:cubicBezTo>
                <a:cubicBezTo>
                  <a:pt x="279" y="462"/>
                  <a:pt x="292" y="450"/>
                  <a:pt x="316" y="450"/>
                </a:cubicBezTo>
                <a:cubicBezTo>
                  <a:pt x="316" y="25"/>
                  <a:pt x="316" y="25"/>
                  <a:pt x="316" y="25"/>
                </a:cubicBezTo>
                <a:cubicBezTo>
                  <a:pt x="316" y="12"/>
                  <a:pt x="328" y="0"/>
                  <a:pt x="340" y="0"/>
                </a:cubicBezTo>
                <a:cubicBezTo>
                  <a:pt x="352" y="0"/>
                  <a:pt x="364" y="12"/>
                  <a:pt x="364" y="25"/>
                </a:cubicBezTo>
                <a:cubicBezTo>
                  <a:pt x="364" y="462"/>
                  <a:pt x="364" y="462"/>
                  <a:pt x="364" y="462"/>
                </a:cubicBezTo>
                <a:cubicBezTo>
                  <a:pt x="364" y="474"/>
                  <a:pt x="352" y="487"/>
                  <a:pt x="340" y="487"/>
                </a:cubicBezTo>
                <a:cubicBezTo>
                  <a:pt x="328" y="487"/>
                  <a:pt x="316" y="499"/>
                  <a:pt x="316" y="511"/>
                </a:cubicBezTo>
                <a:cubicBezTo>
                  <a:pt x="316" y="523"/>
                  <a:pt x="304" y="535"/>
                  <a:pt x="292" y="5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59">
            <a:extLst>
              <a:ext uri="{FF2B5EF4-FFF2-40B4-BE49-F238E27FC236}">
                <a16:creationId xmlns:a16="http://schemas.microsoft.com/office/drawing/2014/main" id="{726BDFBC-779D-FD45-B4C1-FAEFCE23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29" y="6172431"/>
            <a:ext cx="3291995" cy="3281875"/>
          </a:xfrm>
          <a:custGeom>
            <a:avLst/>
            <a:gdLst>
              <a:gd name="T0" fmla="*/ 4305 w 4306"/>
              <a:gd name="T1" fmla="*/ 2139 h 4292"/>
              <a:gd name="T2" fmla="*/ 4305 w 4306"/>
              <a:gd name="T3" fmla="*/ 2139 h 4292"/>
              <a:gd name="T4" fmla="*/ 2153 w 4306"/>
              <a:gd name="T5" fmla="*/ 4291 h 4292"/>
              <a:gd name="T6" fmla="*/ 0 w 4306"/>
              <a:gd name="T7" fmla="*/ 2139 h 4292"/>
              <a:gd name="T8" fmla="*/ 2153 w 4306"/>
              <a:gd name="T9" fmla="*/ 0 h 4292"/>
              <a:gd name="T10" fmla="*/ 4305 w 4306"/>
              <a:gd name="T11" fmla="*/ 2139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6" h="4292">
                <a:moveTo>
                  <a:pt x="4305" y="2139"/>
                </a:moveTo>
                <a:lnTo>
                  <a:pt x="4305" y="2139"/>
                </a:lnTo>
                <a:cubicBezTo>
                  <a:pt x="4305" y="3331"/>
                  <a:pt x="3344" y="4291"/>
                  <a:pt x="2153" y="4291"/>
                </a:cubicBezTo>
                <a:cubicBezTo>
                  <a:pt x="961" y="4291"/>
                  <a:pt x="0" y="3331"/>
                  <a:pt x="0" y="2139"/>
                </a:cubicBezTo>
                <a:cubicBezTo>
                  <a:pt x="0" y="960"/>
                  <a:pt x="961" y="0"/>
                  <a:pt x="2153" y="0"/>
                </a:cubicBezTo>
                <a:cubicBezTo>
                  <a:pt x="3344" y="0"/>
                  <a:pt x="4305" y="960"/>
                  <a:pt x="4305" y="213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0">
            <a:extLst>
              <a:ext uri="{FF2B5EF4-FFF2-40B4-BE49-F238E27FC236}">
                <a16:creationId xmlns:a16="http://schemas.microsoft.com/office/drawing/2014/main" id="{A5E16BE7-9C87-4F46-83FE-FE69C901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93" y="6303975"/>
            <a:ext cx="3022159" cy="3022159"/>
          </a:xfrm>
          <a:custGeom>
            <a:avLst/>
            <a:gdLst>
              <a:gd name="T0" fmla="*/ 3952 w 3953"/>
              <a:gd name="T1" fmla="*/ 1969 h 3952"/>
              <a:gd name="T2" fmla="*/ 3952 w 3953"/>
              <a:gd name="T3" fmla="*/ 1969 h 3952"/>
              <a:gd name="T4" fmla="*/ 1982 w 3953"/>
              <a:gd name="T5" fmla="*/ 3951 h 3952"/>
              <a:gd name="T6" fmla="*/ 0 w 3953"/>
              <a:gd name="T7" fmla="*/ 1969 h 3952"/>
              <a:gd name="T8" fmla="*/ 1982 w 3953"/>
              <a:gd name="T9" fmla="*/ 0 h 3952"/>
              <a:gd name="T10" fmla="*/ 3952 w 3953"/>
              <a:gd name="T11" fmla="*/ 1969 h 3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2">
                <a:moveTo>
                  <a:pt x="3952" y="1969"/>
                </a:moveTo>
                <a:lnTo>
                  <a:pt x="3952" y="1969"/>
                </a:lnTo>
                <a:cubicBezTo>
                  <a:pt x="3952" y="3063"/>
                  <a:pt x="3064" y="3951"/>
                  <a:pt x="1982" y="3951"/>
                </a:cubicBezTo>
                <a:cubicBezTo>
                  <a:pt x="887" y="3951"/>
                  <a:pt x="0" y="3063"/>
                  <a:pt x="0" y="1969"/>
                </a:cubicBezTo>
                <a:cubicBezTo>
                  <a:pt x="0" y="888"/>
                  <a:pt x="887" y="0"/>
                  <a:pt x="1982" y="0"/>
                </a:cubicBezTo>
                <a:cubicBezTo>
                  <a:pt x="3064" y="0"/>
                  <a:pt x="3952" y="888"/>
                  <a:pt x="3952" y="19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13">
            <a:extLst>
              <a:ext uri="{FF2B5EF4-FFF2-40B4-BE49-F238E27FC236}">
                <a16:creationId xmlns:a16="http://schemas.microsoft.com/office/drawing/2014/main" id="{4442BA51-528A-2042-BDB5-A24EDE3A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486" y="6998802"/>
            <a:ext cx="698201" cy="131546"/>
          </a:xfrm>
          <a:custGeom>
            <a:avLst/>
            <a:gdLst>
              <a:gd name="T0" fmla="*/ 827 w 913"/>
              <a:gd name="T1" fmla="*/ 169 h 170"/>
              <a:gd name="T2" fmla="*/ 827 w 913"/>
              <a:gd name="T3" fmla="*/ 169 h 170"/>
              <a:gd name="T4" fmla="*/ 705 w 913"/>
              <a:gd name="T5" fmla="*/ 169 h 170"/>
              <a:gd name="T6" fmla="*/ 681 w 913"/>
              <a:gd name="T7" fmla="*/ 145 h 170"/>
              <a:gd name="T8" fmla="*/ 705 w 913"/>
              <a:gd name="T9" fmla="*/ 121 h 170"/>
              <a:gd name="T10" fmla="*/ 827 w 913"/>
              <a:gd name="T11" fmla="*/ 121 h 170"/>
              <a:gd name="T12" fmla="*/ 863 w 913"/>
              <a:gd name="T13" fmla="*/ 84 h 170"/>
              <a:gd name="T14" fmla="*/ 827 w 913"/>
              <a:gd name="T15" fmla="*/ 49 h 170"/>
              <a:gd name="T16" fmla="*/ 85 w 913"/>
              <a:gd name="T17" fmla="*/ 49 h 170"/>
              <a:gd name="T18" fmla="*/ 48 w 913"/>
              <a:gd name="T19" fmla="*/ 84 h 170"/>
              <a:gd name="T20" fmla="*/ 85 w 913"/>
              <a:gd name="T21" fmla="*/ 121 h 170"/>
              <a:gd name="T22" fmla="*/ 206 w 913"/>
              <a:gd name="T23" fmla="*/ 121 h 170"/>
              <a:gd name="T24" fmla="*/ 231 w 913"/>
              <a:gd name="T25" fmla="*/ 145 h 170"/>
              <a:gd name="T26" fmla="*/ 206 w 913"/>
              <a:gd name="T27" fmla="*/ 169 h 170"/>
              <a:gd name="T28" fmla="*/ 85 w 913"/>
              <a:gd name="T29" fmla="*/ 169 h 170"/>
              <a:gd name="T30" fmla="*/ 0 w 913"/>
              <a:gd name="T31" fmla="*/ 84 h 170"/>
              <a:gd name="T32" fmla="*/ 85 w 913"/>
              <a:gd name="T33" fmla="*/ 0 h 170"/>
              <a:gd name="T34" fmla="*/ 827 w 913"/>
              <a:gd name="T35" fmla="*/ 0 h 170"/>
              <a:gd name="T36" fmla="*/ 912 w 913"/>
              <a:gd name="T37" fmla="*/ 84 h 170"/>
              <a:gd name="T38" fmla="*/ 827 w 913"/>
              <a:gd name="T3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0">
                <a:moveTo>
                  <a:pt x="827" y="169"/>
                </a:moveTo>
                <a:lnTo>
                  <a:pt x="827" y="169"/>
                </a:lnTo>
                <a:cubicBezTo>
                  <a:pt x="705" y="169"/>
                  <a:pt x="705" y="169"/>
                  <a:pt x="705" y="169"/>
                </a:cubicBezTo>
                <a:cubicBezTo>
                  <a:pt x="693" y="169"/>
                  <a:pt x="681" y="157"/>
                  <a:pt x="681" y="145"/>
                </a:cubicBezTo>
                <a:cubicBezTo>
                  <a:pt x="681" y="133"/>
                  <a:pt x="693" y="121"/>
                  <a:pt x="705" y="121"/>
                </a:cubicBezTo>
                <a:cubicBezTo>
                  <a:pt x="827" y="121"/>
                  <a:pt x="827" y="121"/>
                  <a:pt x="827" y="121"/>
                </a:cubicBezTo>
                <a:cubicBezTo>
                  <a:pt x="851" y="121"/>
                  <a:pt x="863" y="109"/>
                  <a:pt x="863" y="84"/>
                </a:cubicBezTo>
                <a:cubicBezTo>
                  <a:pt x="863" y="60"/>
                  <a:pt x="851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60" y="49"/>
                  <a:pt x="48" y="60"/>
                  <a:pt x="48" y="84"/>
                </a:cubicBezTo>
                <a:cubicBezTo>
                  <a:pt x="48" y="109"/>
                  <a:pt x="60" y="121"/>
                  <a:pt x="85" y="121"/>
                </a:cubicBezTo>
                <a:cubicBezTo>
                  <a:pt x="206" y="121"/>
                  <a:pt x="206" y="121"/>
                  <a:pt x="206" y="121"/>
                </a:cubicBezTo>
                <a:cubicBezTo>
                  <a:pt x="218" y="121"/>
                  <a:pt x="231" y="133"/>
                  <a:pt x="231" y="145"/>
                </a:cubicBezTo>
                <a:cubicBezTo>
                  <a:pt x="231" y="157"/>
                  <a:pt x="218" y="169"/>
                  <a:pt x="206" y="169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36" y="169"/>
                  <a:pt x="0" y="133"/>
                  <a:pt x="0" y="84"/>
                </a:cubicBezTo>
                <a:cubicBezTo>
                  <a:pt x="0" y="37"/>
                  <a:pt x="36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5" y="0"/>
                  <a:pt x="912" y="37"/>
                  <a:pt x="912" y="84"/>
                </a:cubicBezTo>
                <a:cubicBezTo>
                  <a:pt x="912" y="133"/>
                  <a:pt x="875" y="169"/>
                  <a:pt x="827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14">
            <a:extLst>
              <a:ext uri="{FF2B5EF4-FFF2-40B4-BE49-F238E27FC236}">
                <a16:creationId xmlns:a16="http://schemas.microsoft.com/office/drawing/2014/main" id="{575143D5-2412-1F44-B8D0-D2C9534F1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149" y="7056143"/>
            <a:ext cx="418245" cy="475584"/>
          </a:xfrm>
          <a:custGeom>
            <a:avLst/>
            <a:gdLst>
              <a:gd name="T0" fmla="*/ 511 w 548"/>
              <a:gd name="T1" fmla="*/ 620 h 621"/>
              <a:gd name="T2" fmla="*/ 511 w 548"/>
              <a:gd name="T3" fmla="*/ 620 h 621"/>
              <a:gd name="T4" fmla="*/ 36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9 w 548"/>
              <a:gd name="T13" fmla="*/ 24 h 621"/>
              <a:gd name="T14" fmla="*/ 49 w 548"/>
              <a:gd name="T15" fmla="*/ 572 h 621"/>
              <a:gd name="T16" fmla="*/ 499 w 548"/>
              <a:gd name="T17" fmla="*/ 572 h 621"/>
              <a:gd name="T18" fmla="*/ 499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511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511" y="620"/>
                </a:moveTo>
                <a:lnTo>
                  <a:pt x="511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24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9" y="12"/>
                  <a:pt x="49" y="24"/>
                </a:cubicBezTo>
                <a:cubicBezTo>
                  <a:pt x="49" y="572"/>
                  <a:pt x="49" y="572"/>
                  <a:pt x="49" y="572"/>
                </a:cubicBezTo>
                <a:cubicBezTo>
                  <a:pt x="499" y="572"/>
                  <a:pt x="499" y="572"/>
                  <a:pt x="499" y="572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9" y="12"/>
                  <a:pt x="511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35" y="620"/>
                  <a:pt x="511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15">
            <a:extLst>
              <a:ext uri="{FF2B5EF4-FFF2-40B4-BE49-F238E27FC236}">
                <a16:creationId xmlns:a16="http://schemas.microsoft.com/office/drawing/2014/main" id="{CDF170AF-0CD3-704C-89A7-8AFB9C32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321" y="7056143"/>
            <a:ext cx="168647" cy="168647"/>
          </a:xfrm>
          <a:custGeom>
            <a:avLst/>
            <a:gdLst>
              <a:gd name="T0" fmla="*/ 110 w 220"/>
              <a:gd name="T1" fmla="*/ 49 h 220"/>
              <a:gd name="T2" fmla="*/ 110 w 220"/>
              <a:gd name="T3" fmla="*/ 49 h 220"/>
              <a:gd name="T4" fmla="*/ 171 w 220"/>
              <a:gd name="T5" fmla="*/ 110 h 220"/>
              <a:gd name="T6" fmla="*/ 110 w 220"/>
              <a:gd name="T7" fmla="*/ 170 h 220"/>
              <a:gd name="T8" fmla="*/ 49 w 220"/>
              <a:gd name="T9" fmla="*/ 110 h 220"/>
              <a:gd name="T10" fmla="*/ 110 w 220"/>
              <a:gd name="T11" fmla="*/ 49 h 220"/>
              <a:gd name="T12" fmla="*/ 110 w 220"/>
              <a:gd name="T13" fmla="*/ 0 h 220"/>
              <a:gd name="T14" fmla="*/ 110 w 220"/>
              <a:gd name="T15" fmla="*/ 0 h 220"/>
              <a:gd name="T16" fmla="*/ 0 w 220"/>
              <a:gd name="T17" fmla="*/ 110 h 220"/>
              <a:gd name="T18" fmla="*/ 110 w 220"/>
              <a:gd name="T19" fmla="*/ 219 h 220"/>
              <a:gd name="T20" fmla="*/ 219 w 220"/>
              <a:gd name="T21" fmla="*/ 110 h 220"/>
              <a:gd name="T22" fmla="*/ 110 w 220"/>
              <a:gd name="T23" fmla="*/ 0 h 220"/>
              <a:gd name="T24" fmla="*/ 110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10" y="49"/>
                </a:moveTo>
                <a:lnTo>
                  <a:pt x="110" y="49"/>
                </a:lnTo>
                <a:cubicBezTo>
                  <a:pt x="134" y="49"/>
                  <a:pt x="171" y="73"/>
                  <a:pt x="171" y="110"/>
                </a:cubicBezTo>
                <a:cubicBezTo>
                  <a:pt x="171" y="146"/>
                  <a:pt x="134" y="170"/>
                  <a:pt x="110" y="170"/>
                </a:cubicBezTo>
                <a:cubicBezTo>
                  <a:pt x="73" y="170"/>
                  <a:pt x="49" y="146"/>
                  <a:pt x="49" y="110"/>
                </a:cubicBezTo>
                <a:cubicBezTo>
                  <a:pt x="49" y="73"/>
                  <a:pt x="73" y="49"/>
                  <a:pt x="110" y="49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cubicBezTo>
                  <a:pt x="0" y="170"/>
                  <a:pt x="49" y="219"/>
                  <a:pt x="110" y="219"/>
                </a:cubicBezTo>
                <a:cubicBezTo>
                  <a:pt x="171" y="219"/>
                  <a:pt x="219" y="170"/>
                  <a:pt x="219" y="110"/>
                </a:cubicBezTo>
                <a:cubicBezTo>
                  <a:pt x="219" y="49"/>
                  <a:pt x="171" y="0"/>
                  <a:pt x="110" y="0"/>
                </a:cubicBezTo>
                <a:lnTo>
                  <a:pt x="11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16">
            <a:extLst>
              <a:ext uri="{FF2B5EF4-FFF2-40B4-BE49-F238E27FC236}">
                <a16:creationId xmlns:a16="http://schemas.microsoft.com/office/drawing/2014/main" id="{3B69975E-2590-5040-AF93-A76A1D00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354" y="7056143"/>
            <a:ext cx="269836" cy="401379"/>
          </a:xfrm>
          <a:custGeom>
            <a:avLst/>
            <a:gdLst>
              <a:gd name="T0" fmla="*/ 279 w 353"/>
              <a:gd name="T1" fmla="*/ 523 h 524"/>
              <a:gd name="T2" fmla="*/ 279 w 353"/>
              <a:gd name="T3" fmla="*/ 523 h 524"/>
              <a:gd name="T4" fmla="*/ 72 w 353"/>
              <a:gd name="T5" fmla="*/ 523 h 524"/>
              <a:gd name="T6" fmla="*/ 48 w 353"/>
              <a:gd name="T7" fmla="*/ 499 h 524"/>
              <a:gd name="T8" fmla="*/ 24 w 353"/>
              <a:gd name="T9" fmla="*/ 474 h 524"/>
              <a:gd name="T10" fmla="*/ 0 w 353"/>
              <a:gd name="T11" fmla="*/ 450 h 524"/>
              <a:gd name="T12" fmla="*/ 0 w 353"/>
              <a:gd name="T13" fmla="*/ 24 h 524"/>
              <a:gd name="T14" fmla="*/ 24 w 353"/>
              <a:gd name="T15" fmla="*/ 0 h 524"/>
              <a:gd name="T16" fmla="*/ 48 w 353"/>
              <a:gd name="T17" fmla="*/ 24 h 524"/>
              <a:gd name="T18" fmla="*/ 48 w 353"/>
              <a:gd name="T19" fmla="*/ 438 h 524"/>
              <a:gd name="T20" fmla="*/ 84 w 353"/>
              <a:gd name="T21" fmla="*/ 474 h 524"/>
              <a:gd name="T22" fmla="*/ 267 w 353"/>
              <a:gd name="T23" fmla="*/ 474 h 524"/>
              <a:gd name="T24" fmla="*/ 303 w 353"/>
              <a:gd name="T25" fmla="*/ 438 h 524"/>
              <a:gd name="T26" fmla="*/ 303 w 353"/>
              <a:gd name="T27" fmla="*/ 24 h 524"/>
              <a:gd name="T28" fmla="*/ 328 w 353"/>
              <a:gd name="T29" fmla="*/ 0 h 524"/>
              <a:gd name="T30" fmla="*/ 352 w 353"/>
              <a:gd name="T31" fmla="*/ 24 h 524"/>
              <a:gd name="T32" fmla="*/ 352 w 353"/>
              <a:gd name="T33" fmla="*/ 450 h 524"/>
              <a:gd name="T34" fmla="*/ 328 w 353"/>
              <a:gd name="T35" fmla="*/ 474 h 524"/>
              <a:gd name="T36" fmla="*/ 303 w 353"/>
              <a:gd name="T37" fmla="*/ 499 h 524"/>
              <a:gd name="T38" fmla="*/ 279 w 353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524">
                <a:moveTo>
                  <a:pt x="279" y="523"/>
                </a:moveTo>
                <a:lnTo>
                  <a:pt x="279" y="523"/>
                </a:lnTo>
                <a:cubicBezTo>
                  <a:pt x="72" y="523"/>
                  <a:pt x="72" y="523"/>
                  <a:pt x="72" y="523"/>
                </a:cubicBezTo>
                <a:cubicBezTo>
                  <a:pt x="60" y="523"/>
                  <a:pt x="48" y="523"/>
                  <a:pt x="48" y="499"/>
                </a:cubicBezTo>
                <a:cubicBezTo>
                  <a:pt x="48" y="486"/>
                  <a:pt x="36" y="474"/>
                  <a:pt x="24" y="474"/>
                </a:cubicBezTo>
                <a:cubicBezTo>
                  <a:pt x="12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4"/>
                </a:cubicBezTo>
                <a:cubicBezTo>
                  <a:pt x="48" y="438"/>
                  <a:pt x="48" y="438"/>
                  <a:pt x="48" y="438"/>
                </a:cubicBezTo>
                <a:cubicBezTo>
                  <a:pt x="60" y="438"/>
                  <a:pt x="84" y="462"/>
                  <a:pt x="84" y="474"/>
                </a:cubicBezTo>
                <a:cubicBezTo>
                  <a:pt x="267" y="474"/>
                  <a:pt x="267" y="474"/>
                  <a:pt x="267" y="474"/>
                </a:cubicBezTo>
                <a:cubicBezTo>
                  <a:pt x="267" y="462"/>
                  <a:pt x="291" y="438"/>
                  <a:pt x="303" y="438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2"/>
                  <a:pt x="315" y="0"/>
                  <a:pt x="328" y="0"/>
                </a:cubicBezTo>
                <a:cubicBezTo>
                  <a:pt x="340" y="0"/>
                  <a:pt x="352" y="12"/>
                  <a:pt x="352" y="24"/>
                </a:cubicBezTo>
                <a:cubicBezTo>
                  <a:pt x="352" y="450"/>
                  <a:pt x="352" y="450"/>
                  <a:pt x="352" y="450"/>
                </a:cubicBezTo>
                <a:cubicBezTo>
                  <a:pt x="352" y="474"/>
                  <a:pt x="340" y="474"/>
                  <a:pt x="328" y="474"/>
                </a:cubicBezTo>
                <a:cubicBezTo>
                  <a:pt x="315" y="474"/>
                  <a:pt x="303" y="486"/>
                  <a:pt x="303" y="499"/>
                </a:cubicBezTo>
                <a:cubicBezTo>
                  <a:pt x="303" y="523"/>
                  <a:pt x="303" y="523"/>
                  <a:pt x="279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17">
            <a:extLst>
              <a:ext uri="{FF2B5EF4-FFF2-40B4-BE49-F238E27FC236}">
                <a16:creationId xmlns:a16="http://schemas.microsoft.com/office/drawing/2014/main" id="{CD52CC41-7364-794A-8D82-52AF73CF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228" y="6172431"/>
            <a:ext cx="3291995" cy="3281875"/>
          </a:xfrm>
          <a:custGeom>
            <a:avLst/>
            <a:gdLst>
              <a:gd name="T0" fmla="*/ 4305 w 4306"/>
              <a:gd name="T1" fmla="*/ 2139 h 4292"/>
              <a:gd name="T2" fmla="*/ 4305 w 4306"/>
              <a:gd name="T3" fmla="*/ 2139 h 4292"/>
              <a:gd name="T4" fmla="*/ 2153 w 4306"/>
              <a:gd name="T5" fmla="*/ 4291 h 4292"/>
              <a:gd name="T6" fmla="*/ 0 w 4306"/>
              <a:gd name="T7" fmla="*/ 2139 h 4292"/>
              <a:gd name="T8" fmla="*/ 2153 w 4306"/>
              <a:gd name="T9" fmla="*/ 0 h 4292"/>
              <a:gd name="T10" fmla="*/ 4305 w 4306"/>
              <a:gd name="T11" fmla="*/ 2139 h 4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6" h="4292">
                <a:moveTo>
                  <a:pt x="4305" y="2139"/>
                </a:moveTo>
                <a:lnTo>
                  <a:pt x="4305" y="2139"/>
                </a:lnTo>
                <a:cubicBezTo>
                  <a:pt x="4305" y="3331"/>
                  <a:pt x="3332" y="4291"/>
                  <a:pt x="2153" y="4291"/>
                </a:cubicBezTo>
                <a:cubicBezTo>
                  <a:pt x="961" y="4291"/>
                  <a:pt x="0" y="3331"/>
                  <a:pt x="0" y="2139"/>
                </a:cubicBezTo>
                <a:cubicBezTo>
                  <a:pt x="0" y="960"/>
                  <a:pt x="961" y="0"/>
                  <a:pt x="2153" y="0"/>
                </a:cubicBezTo>
                <a:cubicBezTo>
                  <a:pt x="3332" y="0"/>
                  <a:pt x="4305" y="960"/>
                  <a:pt x="4305" y="213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18">
            <a:extLst>
              <a:ext uri="{FF2B5EF4-FFF2-40B4-BE49-F238E27FC236}">
                <a16:creationId xmlns:a16="http://schemas.microsoft.com/office/drawing/2014/main" id="{77F55B67-C43F-CD40-B046-1315BF3F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520" y="6303975"/>
            <a:ext cx="3022159" cy="3022159"/>
          </a:xfrm>
          <a:custGeom>
            <a:avLst/>
            <a:gdLst>
              <a:gd name="T0" fmla="*/ 3951 w 3952"/>
              <a:gd name="T1" fmla="*/ 1969 h 3952"/>
              <a:gd name="T2" fmla="*/ 3951 w 3952"/>
              <a:gd name="T3" fmla="*/ 1969 h 3952"/>
              <a:gd name="T4" fmla="*/ 1982 w 3952"/>
              <a:gd name="T5" fmla="*/ 3951 h 3952"/>
              <a:gd name="T6" fmla="*/ 0 w 3952"/>
              <a:gd name="T7" fmla="*/ 1969 h 3952"/>
              <a:gd name="T8" fmla="*/ 1982 w 3952"/>
              <a:gd name="T9" fmla="*/ 0 h 3952"/>
              <a:gd name="T10" fmla="*/ 3951 w 3952"/>
              <a:gd name="T11" fmla="*/ 1969 h 3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2" h="3952">
                <a:moveTo>
                  <a:pt x="3951" y="1969"/>
                </a:moveTo>
                <a:lnTo>
                  <a:pt x="3951" y="1969"/>
                </a:lnTo>
                <a:cubicBezTo>
                  <a:pt x="3951" y="3063"/>
                  <a:pt x="3064" y="3951"/>
                  <a:pt x="1982" y="3951"/>
                </a:cubicBezTo>
                <a:cubicBezTo>
                  <a:pt x="887" y="3951"/>
                  <a:pt x="0" y="3063"/>
                  <a:pt x="0" y="1969"/>
                </a:cubicBezTo>
                <a:cubicBezTo>
                  <a:pt x="0" y="888"/>
                  <a:pt x="887" y="0"/>
                  <a:pt x="1982" y="0"/>
                </a:cubicBezTo>
                <a:cubicBezTo>
                  <a:pt x="3064" y="0"/>
                  <a:pt x="3951" y="888"/>
                  <a:pt x="3951" y="19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73">
            <a:extLst>
              <a:ext uri="{FF2B5EF4-FFF2-40B4-BE49-F238E27FC236}">
                <a16:creationId xmlns:a16="http://schemas.microsoft.com/office/drawing/2014/main" id="{61C62AE2-2E61-5549-96E3-B69CE36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813" y="6998802"/>
            <a:ext cx="698199" cy="131546"/>
          </a:xfrm>
          <a:custGeom>
            <a:avLst/>
            <a:gdLst>
              <a:gd name="T0" fmla="*/ 827 w 914"/>
              <a:gd name="T1" fmla="*/ 169 h 170"/>
              <a:gd name="T2" fmla="*/ 827 w 914"/>
              <a:gd name="T3" fmla="*/ 169 h 170"/>
              <a:gd name="T4" fmla="*/ 706 w 914"/>
              <a:gd name="T5" fmla="*/ 169 h 170"/>
              <a:gd name="T6" fmla="*/ 681 w 914"/>
              <a:gd name="T7" fmla="*/ 145 h 170"/>
              <a:gd name="T8" fmla="*/ 706 w 914"/>
              <a:gd name="T9" fmla="*/ 121 h 170"/>
              <a:gd name="T10" fmla="*/ 827 w 914"/>
              <a:gd name="T11" fmla="*/ 121 h 170"/>
              <a:gd name="T12" fmla="*/ 864 w 914"/>
              <a:gd name="T13" fmla="*/ 84 h 170"/>
              <a:gd name="T14" fmla="*/ 827 w 914"/>
              <a:gd name="T15" fmla="*/ 49 h 170"/>
              <a:gd name="T16" fmla="*/ 86 w 914"/>
              <a:gd name="T17" fmla="*/ 49 h 170"/>
              <a:gd name="T18" fmla="*/ 49 w 914"/>
              <a:gd name="T19" fmla="*/ 84 h 170"/>
              <a:gd name="T20" fmla="*/ 86 w 914"/>
              <a:gd name="T21" fmla="*/ 121 h 170"/>
              <a:gd name="T22" fmla="*/ 207 w 914"/>
              <a:gd name="T23" fmla="*/ 121 h 170"/>
              <a:gd name="T24" fmla="*/ 232 w 914"/>
              <a:gd name="T25" fmla="*/ 145 h 170"/>
              <a:gd name="T26" fmla="*/ 207 w 914"/>
              <a:gd name="T27" fmla="*/ 169 h 170"/>
              <a:gd name="T28" fmla="*/ 86 w 914"/>
              <a:gd name="T29" fmla="*/ 169 h 170"/>
              <a:gd name="T30" fmla="*/ 0 w 914"/>
              <a:gd name="T31" fmla="*/ 84 h 170"/>
              <a:gd name="T32" fmla="*/ 86 w 914"/>
              <a:gd name="T33" fmla="*/ 0 h 170"/>
              <a:gd name="T34" fmla="*/ 827 w 914"/>
              <a:gd name="T35" fmla="*/ 0 h 170"/>
              <a:gd name="T36" fmla="*/ 913 w 914"/>
              <a:gd name="T37" fmla="*/ 84 h 170"/>
              <a:gd name="T38" fmla="*/ 827 w 914"/>
              <a:gd name="T3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4" h="170">
                <a:moveTo>
                  <a:pt x="827" y="169"/>
                </a:moveTo>
                <a:lnTo>
                  <a:pt x="827" y="169"/>
                </a:lnTo>
                <a:cubicBezTo>
                  <a:pt x="706" y="169"/>
                  <a:pt x="706" y="169"/>
                  <a:pt x="706" y="169"/>
                </a:cubicBezTo>
                <a:cubicBezTo>
                  <a:pt x="694" y="169"/>
                  <a:pt x="681" y="157"/>
                  <a:pt x="681" y="145"/>
                </a:cubicBezTo>
                <a:cubicBezTo>
                  <a:pt x="681" y="133"/>
                  <a:pt x="694" y="121"/>
                  <a:pt x="706" y="121"/>
                </a:cubicBezTo>
                <a:cubicBezTo>
                  <a:pt x="827" y="121"/>
                  <a:pt x="827" y="121"/>
                  <a:pt x="827" y="121"/>
                </a:cubicBezTo>
                <a:cubicBezTo>
                  <a:pt x="852" y="121"/>
                  <a:pt x="864" y="109"/>
                  <a:pt x="864" y="84"/>
                </a:cubicBezTo>
                <a:cubicBezTo>
                  <a:pt x="864" y="60"/>
                  <a:pt x="852" y="49"/>
                  <a:pt x="827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62" y="49"/>
                  <a:pt x="49" y="60"/>
                  <a:pt x="49" y="84"/>
                </a:cubicBezTo>
                <a:cubicBezTo>
                  <a:pt x="49" y="109"/>
                  <a:pt x="62" y="121"/>
                  <a:pt x="86" y="121"/>
                </a:cubicBezTo>
                <a:cubicBezTo>
                  <a:pt x="207" y="121"/>
                  <a:pt x="207" y="121"/>
                  <a:pt x="207" y="121"/>
                </a:cubicBezTo>
                <a:cubicBezTo>
                  <a:pt x="220" y="121"/>
                  <a:pt x="232" y="133"/>
                  <a:pt x="232" y="145"/>
                </a:cubicBezTo>
                <a:cubicBezTo>
                  <a:pt x="232" y="157"/>
                  <a:pt x="220" y="169"/>
                  <a:pt x="207" y="169"/>
                </a:cubicBezTo>
                <a:cubicBezTo>
                  <a:pt x="86" y="169"/>
                  <a:pt x="86" y="169"/>
                  <a:pt x="86" y="169"/>
                </a:cubicBezTo>
                <a:cubicBezTo>
                  <a:pt x="37" y="169"/>
                  <a:pt x="0" y="133"/>
                  <a:pt x="0" y="84"/>
                </a:cubicBezTo>
                <a:cubicBezTo>
                  <a:pt x="0" y="37"/>
                  <a:pt x="37" y="0"/>
                  <a:pt x="86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6" y="0"/>
                  <a:pt x="913" y="37"/>
                  <a:pt x="913" y="84"/>
                </a:cubicBezTo>
                <a:cubicBezTo>
                  <a:pt x="913" y="133"/>
                  <a:pt x="876" y="169"/>
                  <a:pt x="827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74">
            <a:extLst>
              <a:ext uri="{FF2B5EF4-FFF2-40B4-BE49-F238E27FC236}">
                <a16:creationId xmlns:a16="http://schemas.microsoft.com/office/drawing/2014/main" id="{27885A4E-D777-0A49-9564-85089E54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477" y="7056143"/>
            <a:ext cx="418245" cy="475584"/>
          </a:xfrm>
          <a:custGeom>
            <a:avLst/>
            <a:gdLst>
              <a:gd name="T0" fmla="*/ 511 w 548"/>
              <a:gd name="T1" fmla="*/ 620 h 621"/>
              <a:gd name="T2" fmla="*/ 511 w 548"/>
              <a:gd name="T3" fmla="*/ 620 h 621"/>
              <a:gd name="T4" fmla="*/ 37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9 w 548"/>
              <a:gd name="T13" fmla="*/ 24 h 621"/>
              <a:gd name="T14" fmla="*/ 49 w 548"/>
              <a:gd name="T15" fmla="*/ 572 h 621"/>
              <a:gd name="T16" fmla="*/ 498 w 548"/>
              <a:gd name="T17" fmla="*/ 572 h 621"/>
              <a:gd name="T18" fmla="*/ 498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511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511" y="620"/>
                </a:moveTo>
                <a:lnTo>
                  <a:pt x="511" y="620"/>
                </a:lnTo>
                <a:cubicBezTo>
                  <a:pt x="37" y="620"/>
                  <a:pt x="37" y="620"/>
                  <a:pt x="37" y="620"/>
                </a:cubicBezTo>
                <a:cubicBezTo>
                  <a:pt x="24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7" y="0"/>
                  <a:pt x="49" y="12"/>
                  <a:pt x="49" y="24"/>
                </a:cubicBezTo>
                <a:cubicBezTo>
                  <a:pt x="49" y="572"/>
                  <a:pt x="49" y="572"/>
                  <a:pt x="49" y="572"/>
                </a:cubicBezTo>
                <a:cubicBezTo>
                  <a:pt x="498" y="572"/>
                  <a:pt x="498" y="572"/>
                  <a:pt x="498" y="572"/>
                </a:cubicBezTo>
                <a:cubicBezTo>
                  <a:pt x="498" y="24"/>
                  <a:pt x="498" y="24"/>
                  <a:pt x="498" y="24"/>
                </a:cubicBezTo>
                <a:cubicBezTo>
                  <a:pt x="498" y="12"/>
                  <a:pt x="511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23" y="620"/>
                  <a:pt x="511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75">
            <a:extLst>
              <a:ext uri="{FF2B5EF4-FFF2-40B4-BE49-F238E27FC236}">
                <a16:creationId xmlns:a16="http://schemas.microsoft.com/office/drawing/2014/main" id="{8C2149E0-216C-844B-8FD3-E5B5BFAE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020" y="7056143"/>
            <a:ext cx="158529" cy="168647"/>
          </a:xfrm>
          <a:custGeom>
            <a:avLst/>
            <a:gdLst>
              <a:gd name="T0" fmla="*/ 110 w 208"/>
              <a:gd name="T1" fmla="*/ 49 h 220"/>
              <a:gd name="T2" fmla="*/ 110 w 208"/>
              <a:gd name="T3" fmla="*/ 49 h 220"/>
              <a:gd name="T4" fmla="*/ 170 w 208"/>
              <a:gd name="T5" fmla="*/ 110 h 220"/>
              <a:gd name="T6" fmla="*/ 110 w 208"/>
              <a:gd name="T7" fmla="*/ 170 h 220"/>
              <a:gd name="T8" fmla="*/ 37 w 208"/>
              <a:gd name="T9" fmla="*/ 110 h 220"/>
              <a:gd name="T10" fmla="*/ 110 w 208"/>
              <a:gd name="T11" fmla="*/ 49 h 220"/>
              <a:gd name="T12" fmla="*/ 110 w 208"/>
              <a:gd name="T13" fmla="*/ 0 h 220"/>
              <a:gd name="T14" fmla="*/ 110 w 208"/>
              <a:gd name="T15" fmla="*/ 0 h 220"/>
              <a:gd name="T16" fmla="*/ 0 w 208"/>
              <a:gd name="T17" fmla="*/ 110 h 220"/>
              <a:gd name="T18" fmla="*/ 110 w 208"/>
              <a:gd name="T19" fmla="*/ 219 h 220"/>
              <a:gd name="T20" fmla="*/ 207 w 208"/>
              <a:gd name="T21" fmla="*/ 110 h 220"/>
              <a:gd name="T22" fmla="*/ 110 w 208"/>
              <a:gd name="T23" fmla="*/ 0 h 220"/>
              <a:gd name="T24" fmla="*/ 110 w 208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220">
                <a:moveTo>
                  <a:pt x="110" y="49"/>
                </a:moveTo>
                <a:lnTo>
                  <a:pt x="110" y="49"/>
                </a:lnTo>
                <a:cubicBezTo>
                  <a:pt x="134" y="49"/>
                  <a:pt x="170" y="73"/>
                  <a:pt x="170" y="110"/>
                </a:cubicBezTo>
                <a:cubicBezTo>
                  <a:pt x="170" y="146"/>
                  <a:pt x="134" y="170"/>
                  <a:pt x="110" y="170"/>
                </a:cubicBezTo>
                <a:cubicBezTo>
                  <a:pt x="73" y="170"/>
                  <a:pt x="37" y="146"/>
                  <a:pt x="37" y="110"/>
                </a:cubicBezTo>
                <a:cubicBezTo>
                  <a:pt x="37" y="73"/>
                  <a:pt x="73" y="49"/>
                  <a:pt x="110" y="49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cubicBezTo>
                  <a:pt x="0" y="170"/>
                  <a:pt x="49" y="219"/>
                  <a:pt x="110" y="219"/>
                </a:cubicBezTo>
                <a:cubicBezTo>
                  <a:pt x="158" y="219"/>
                  <a:pt x="207" y="170"/>
                  <a:pt x="207" y="110"/>
                </a:cubicBezTo>
                <a:cubicBezTo>
                  <a:pt x="207" y="49"/>
                  <a:pt x="158" y="0"/>
                  <a:pt x="110" y="0"/>
                </a:cubicBezTo>
                <a:lnTo>
                  <a:pt x="11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76">
            <a:extLst>
              <a:ext uri="{FF2B5EF4-FFF2-40B4-BE49-F238E27FC236}">
                <a16:creationId xmlns:a16="http://schemas.microsoft.com/office/drawing/2014/main" id="{D2CACEF7-2ED5-2948-93C9-E4B325B8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681" y="7056143"/>
            <a:ext cx="269836" cy="401379"/>
          </a:xfrm>
          <a:custGeom>
            <a:avLst/>
            <a:gdLst>
              <a:gd name="T0" fmla="*/ 280 w 354"/>
              <a:gd name="T1" fmla="*/ 523 h 524"/>
              <a:gd name="T2" fmla="*/ 280 w 354"/>
              <a:gd name="T3" fmla="*/ 523 h 524"/>
              <a:gd name="T4" fmla="*/ 73 w 354"/>
              <a:gd name="T5" fmla="*/ 523 h 524"/>
              <a:gd name="T6" fmla="*/ 49 w 354"/>
              <a:gd name="T7" fmla="*/ 499 h 524"/>
              <a:gd name="T8" fmla="*/ 25 w 354"/>
              <a:gd name="T9" fmla="*/ 474 h 524"/>
              <a:gd name="T10" fmla="*/ 0 w 354"/>
              <a:gd name="T11" fmla="*/ 450 h 524"/>
              <a:gd name="T12" fmla="*/ 0 w 354"/>
              <a:gd name="T13" fmla="*/ 24 h 524"/>
              <a:gd name="T14" fmla="*/ 25 w 354"/>
              <a:gd name="T15" fmla="*/ 0 h 524"/>
              <a:gd name="T16" fmla="*/ 49 w 354"/>
              <a:gd name="T17" fmla="*/ 24 h 524"/>
              <a:gd name="T18" fmla="*/ 49 w 354"/>
              <a:gd name="T19" fmla="*/ 438 h 524"/>
              <a:gd name="T20" fmla="*/ 85 w 354"/>
              <a:gd name="T21" fmla="*/ 474 h 524"/>
              <a:gd name="T22" fmla="*/ 268 w 354"/>
              <a:gd name="T23" fmla="*/ 474 h 524"/>
              <a:gd name="T24" fmla="*/ 304 w 354"/>
              <a:gd name="T25" fmla="*/ 438 h 524"/>
              <a:gd name="T26" fmla="*/ 304 w 354"/>
              <a:gd name="T27" fmla="*/ 24 h 524"/>
              <a:gd name="T28" fmla="*/ 329 w 354"/>
              <a:gd name="T29" fmla="*/ 0 h 524"/>
              <a:gd name="T30" fmla="*/ 353 w 354"/>
              <a:gd name="T31" fmla="*/ 24 h 524"/>
              <a:gd name="T32" fmla="*/ 353 w 354"/>
              <a:gd name="T33" fmla="*/ 450 h 524"/>
              <a:gd name="T34" fmla="*/ 329 w 354"/>
              <a:gd name="T35" fmla="*/ 474 h 524"/>
              <a:gd name="T36" fmla="*/ 304 w 354"/>
              <a:gd name="T37" fmla="*/ 499 h 524"/>
              <a:gd name="T38" fmla="*/ 280 w 354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" h="524">
                <a:moveTo>
                  <a:pt x="280" y="523"/>
                </a:moveTo>
                <a:lnTo>
                  <a:pt x="280" y="523"/>
                </a:lnTo>
                <a:cubicBezTo>
                  <a:pt x="73" y="523"/>
                  <a:pt x="73" y="523"/>
                  <a:pt x="73" y="523"/>
                </a:cubicBezTo>
                <a:cubicBezTo>
                  <a:pt x="61" y="523"/>
                  <a:pt x="49" y="523"/>
                  <a:pt x="49" y="499"/>
                </a:cubicBezTo>
                <a:cubicBezTo>
                  <a:pt x="49" y="486"/>
                  <a:pt x="37" y="474"/>
                  <a:pt x="25" y="474"/>
                </a:cubicBezTo>
                <a:cubicBezTo>
                  <a:pt x="12" y="474"/>
                  <a:pt x="0" y="474"/>
                  <a:pt x="0" y="45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5" y="0"/>
                </a:cubicBezTo>
                <a:cubicBezTo>
                  <a:pt x="37" y="0"/>
                  <a:pt x="49" y="12"/>
                  <a:pt x="49" y="24"/>
                </a:cubicBezTo>
                <a:cubicBezTo>
                  <a:pt x="49" y="438"/>
                  <a:pt x="49" y="438"/>
                  <a:pt x="49" y="438"/>
                </a:cubicBezTo>
                <a:cubicBezTo>
                  <a:pt x="61" y="438"/>
                  <a:pt x="85" y="462"/>
                  <a:pt x="85" y="474"/>
                </a:cubicBezTo>
                <a:cubicBezTo>
                  <a:pt x="268" y="474"/>
                  <a:pt x="268" y="474"/>
                  <a:pt x="268" y="474"/>
                </a:cubicBezTo>
                <a:cubicBezTo>
                  <a:pt x="268" y="462"/>
                  <a:pt x="292" y="438"/>
                  <a:pt x="304" y="438"/>
                </a:cubicBezTo>
                <a:cubicBezTo>
                  <a:pt x="304" y="24"/>
                  <a:pt x="304" y="24"/>
                  <a:pt x="304" y="24"/>
                </a:cubicBezTo>
                <a:cubicBezTo>
                  <a:pt x="304" y="12"/>
                  <a:pt x="317" y="0"/>
                  <a:pt x="329" y="0"/>
                </a:cubicBezTo>
                <a:cubicBezTo>
                  <a:pt x="341" y="0"/>
                  <a:pt x="353" y="12"/>
                  <a:pt x="353" y="24"/>
                </a:cubicBezTo>
                <a:cubicBezTo>
                  <a:pt x="353" y="450"/>
                  <a:pt x="353" y="450"/>
                  <a:pt x="353" y="450"/>
                </a:cubicBezTo>
                <a:cubicBezTo>
                  <a:pt x="353" y="474"/>
                  <a:pt x="341" y="474"/>
                  <a:pt x="329" y="474"/>
                </a:cubicBezTo>
                <a:cubicBezTo>
                  <a:pt x="317" y="474"/>
                  <a:pt x="304" y="486"/>
                  <a:pt x="304" y="499"/>
                </a:cubicBezTo>
                <a:cubicBezTo>
                  <a:pt x="304" y="523"/>
                  <a:pt x="292" y="523"/>
                  <a:pt x="280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77">
            <a:extLst>
              <a:ext uri="{FF2B5EF4-FFF2-40B4-BE49-F238E27FC236}">
                <a16:creationId xmlns:a16="http://schemas.microsoft.com/office/drawing/2014/main" id="{93A437A8-E2B0-EC4C-86FB-6A0C2EA6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29" y="9724142"/>
            <a:ext cx="3291995" cy="3285249"/>
          </a:xfrm>
          <a:custGeom>
            <a:avLst/>
            <a:gdLst>
              <a:gd name="T0" fmla="*/ 4305 w 4306"/>
              <a:gd name="T1" fmla="*/ 2152 h 4293"/>
              <a:gd name="T2" fmla="*/ 4305 w 4306"/>
              <a:gd name="T3" fmla="*/ 2152 h 4293"/>
              <a:gd name="T4" fmla="*/ 2153 w 4306"/>
              <a:gd name="T5" fmla="*/ 4292 h 4293"/>
              <a:gd name="T6" fmla="*/ 0 w 4306"/>
              <a:gd name="T7" fmla="*/ 2152 h 4293"/>
              <a:gd name="T8" fmla="*/ 2153 w 4306"/>
              <a:gd name="T9" fmla="*/ 0 h 4293"/>
              <a:gd name="T10" fmla="*/ 4305 w 4306"/>
              <a:gd name="T11" fmla="*/ 2152 h 4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6" h="4293">
                <a:moveTo>
                  <a:pt x="4305" y="2152"/>
                </a:moveTo>
                <a:lnTo>
                  <a:pt x="4305" y="2152"/>
                </a:lnTo>
                <a:cubicBezTo>
                  <a:pt x="4305" y="3331"/>
                  <a:pt x="3344" y="4292"/>
                  <a:pt x="2153" y="4292"/>
                </a:cubicBezTo>
                <a:cubicBezTo>
                  <a:pt x="961" y="4292"/>
                  <a:pt x="0" y="3331"/>
                  <a:pt x="0" y="2152"/>
                </a:cubicBezTo>
                <a:cubicBezTo>
                  <a:pt x="0" y="961"/>
                  <a:pt x="961" y="0"/>
                  <a:pt x="2153" y="0"/>
                </a:cubicBezTo>
                <a:cubicBezTo>
                  <a:pt x="3344" y="0"/>
                  <a:pt x="4305" y="961"/>
                  <a:pt x="4305" y="2152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78">
            <a:extLst>
              <a:ext uri="{FF2B5EF4-FFF2-40B4-BE49-F238E27FC236}">
                <a16:creationId xmlns:a16="http://schemas.microsoft.com/office/drawing/2014/main" id="{B65487EB-66C1-F549-9310-5B367E81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93" y="9855688"/>
            <a:ext cx="3022159" cy="3022159"/>
          </a:xfrm>
          <a:custGeom>
            <a:avLst/>
            <a:gdLst>
              <a:gd name="T0" fmla="*/ 3952 w 3953"/>
              <a:gd name="T1" fmla="*/ 1982 h 3953"/>
              <a:gd name="T2" fmla="*/ 3952 w 3953"/>
              <a:gd name="T3" fmla="*/ 1982 h 3953"/>
              <a:gd name="T4" fmla="*/ 1982 w 3953"/>
              <a:gd name="T5" fmla="*/ 3952 h 3953"/>
              <a:gd name="T6" fmla="*/ 0 w 3953"/>
              <a:gd name="T7" fmla="*/ 1982 h 3953"/>
              <a:gd name="T8" fmla="*/ 1982 w 3953"/>
              <a:gd name="T9" fmla="*/ 0 h 3953"/>
              <a:gd name="T10" fmla="*/ 3952 w 3953"/>
              <a:gd name="T11" fmla="*/ 1982 h 3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3" h="3953">
                <a:moveTo>
                  <a:pt x="3952" y="1982"/>
                </a:moveTo>
                <a:lnTo>
                  <a:pt x="3952" y="1982"/>
                </a:lnTo>
                <a:cubicBezTo>
                  <a:pt x="3952" y="3065"/>
                  <a:pt x="3064" y="3952"/>
                  <a:pt x="1982" y="3952"/>
                </a:cubicBezTo>
                <a:cubicBezTo>
                  <a:pt x="887" y="3952"/>
                  <a:pt x="0" y="3065"/>
                  <a:pt x="0" y="1982"/>
                </a:cubicBezTo>
                <a:cubicBezTo>
                  <a:pt x="0" y="888"/>
                  <a:pt x="887" y="0"/>
                  <a:pt x="1982" y="0"/>
                </a:cubicBezTo>
                <a:cubicBezTo>
                  <a:pt x="3064" y="0"/>
                  <a:pt x="3952" y="888"/>
                  <a:pt x="3952" y="19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34">
            <a:extLst>
              <a:ext uri="{FF2B5EF4-FFF2-40B4-BE49-F238E27FC236}">
                <a16:creationId xmlns:a16="http://schemas.microsoft.com/office/drawing/2014/main" id="{2A4A70ED-4D50-594D-A524-239AFF83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486" y="10550515"/>
            <a:ext cx="698201" cy="131544"/>
          </a:xfrm>
          <a:custGeom>
            <a:avLst/>
            <a:gdLst>
              <a:gd name="T0" fmla="*/ 827 w 913"/>
              <a:gd name="T1" fmla="*/ 170 h 171"/>
              <a:gd name="T2" fmla="*/ 827 w 913"/>
              <a:gd name="T3" fmla="*/ 170 h 171"/>
              <a:gd name="T4" fmla="*/ 705 w 913"/>
              <a:gd name="T5" fmla="*/ 170 h 171"/>
              <a:gd name="T6" fmla="*/ 681 w 913"/>
              <a:gd name="T7" fmla="*/ 146 h 171"/>
              <a:gd name="T8" fmla="*/ 705 w 913"/>
              <a:gd name="T9" fmla="*/ 122 h 171"/>
              <a:gd name="T10" fmla="*/ 827 w 913"/>
              <a:gd name="T11" fmla="*/ 122 h 171"/>
              <a:gd name="T12" fmla="*/ 863 w 913"/>
              <a:gd name="T13" fmla="*/ 85 h 171"/>
              <a:gd name="T14" fmla="*/ 827 w 913"/>
              <a:gd name="T15" fmla="*/ 49 h 171"/>
              <a:gd name="T16" fmla="*/ 85 w 913"/>
              <a:gd name="T17" fmla="*/ 49 h 171"/>
              <a:gd name="T18" fmla="*/ 48 w 913"/>
              <a:gd name="T19" fmla="*/ 85 h 171"/>
              <a:gd name="T20" fmla="*/ 85 w 913"/>
              <a:gd name="T21" fmla="*/ 122 h 171"/>
              <a:gd name="T22" fmla="*/ 206 w 913"/>
              <a:gd name="T23" fmla="*/ 122 h 171"/>
              <a:gd name="T24" fmla="*/ 231 w 913"/>
              <a:gd name="T25" fmla="*/ 146 h 171"/>
              <a:gd name="T26" fmla="*/ 206 w 913"/>
              <a:gd name="T27" fmla="*/ 170 h 171"/>
              <a:gd name="T28" fmla="*/ 85 w 913"/>
              <a:gd name="T29" fmla="*/ 170 h 171"/>
              <a:gd name="T30" fmla="*/ 0 w 913"/>
              <a:gd name="T31" fmla="*/ 85 h 171"/>
              <a:gd name="T32" fmla="*/ 85 w 913"/>
              <a:gd name="T33" fmla="*/ 0 h 171"/>
              <a:gd name="T34" fmla="*/ 827 w 913"/>
              <a:gd name="T35" fmla="*/ 0 h 171"/>
              <a:gd name="T36" fmla="*/ 912 w 913"/>
              <a:gd name="T37" fmla="*/ 85 h 171"/>
              <a:gd name="T38" fmla="*/ 827 w 913"/>
              <a:gd name="T3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171">
                <a:moveTo>
                  <a:pt x="827" y="170"/>
                </a:moveTo>
                <a:lnTo>
                  <a:pt x="827" y="170"/>
                </a:lnTo>
                <a:cubicBezTo>
                  <a:pt x="705" y="170"/>
                  <a:pt x="705" y="170"/>
                  <a:pt x="705" y="170"/>
                </a:cubicBezTo>
                <a:cubicBezTo>
                  <a:pt x="693" y="170"/>
                  <a:pt x="681" y="158"/>
                  <a:pt x="681" y="146"/>
                </a:cubicBezTo>
                <a:cubicBezTo>
                  <a:pt x="681" y="134"/>
                  <a:pt x="693" y="122"/>
                  <a:pt x="705" y="122"/>
                </a:cubicBezTo>
                <a:cubicBezTo>
                  <a:pt x="827" y="122"/>
                  <a:pt x="827" y="122"/>
                  <a:pt x="827" y="122"/>
                </a:cubicBezTo>
                <a:cubicBezTo>
                  <a:pt x="851" y="122"/>
                  <a:pt x="863" y="110"/>
                  <a:pt x="863" y="85"/>
                </a:cubicBezTo>
                <a:cubicBezTo>
                  <a:pt x="863" y="61"/>
                  <a:pt x="851" y="49"/>
                  <a:pt x="827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60" y="49"/>
                  <a:pt x="48" y="61"/>
                  <a:pt x="48" y="85"/>
                </a:cubicBezTo>
                <a:cubicBezTo>
                  <a:pt x="48" y="110"/>
                  <a:pt x="60" y="122"/>
                  <a:pt x="85" y="122"/>
                </a:cubicBezTo>
                <a:cubicBezTo>
                  <a:pt x="206" y="122"/>
                  <a:pt x="206" y="122"/>
                  <a:pt x="206" y="122"/>
                </a:cubicBezTo>
                <a:cubicBezTo>
                  <a:pt x="218" y="122"/>
                  <a:pt x="231" y="134"/>
                  <a:pt x="231" y="146"/>
                </a:cubicBezTo>
                <a:cubicBezTo>
                  <a:pt x="231" y="158"/>
                  <a:pt x="218" y="170"/>
                  <a:pt x="206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36" y="170"/>
                  <a:pt x="0" y="134"/>
                  <a:pt x="0" y="85"/>
                </a:cubicBezTo>
                <a:cubicBezTo>
                  <a:pt x="0" y="37"/>
                  <a:pt x="36" y="0"/>
                  <a:pt x="85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875" y="0"/>
                  <a:pt x="912" y="37"/>
                  <a:pt x="912" y="85"/>
                </a:cubicBezTo>
                <a:cubicBezTo>
                  <a:pt x="912" y="134"/>
                  <a:pt x="875" y="170"/>
                  <a:pt x="827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35">
            <a:extLst>
              <a:ext uri="{FF2B5EF4-FFF2-40B4-BE49-F238E27FC236}">
                <a16:creationId xmlns:a16="http://schemas.microsoft.com/office/drawing/2014/main" id="{8978157E-4ABD-2E4A-82DF-9FA3C02F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149" y="10607854"/>
            <a:ext cx="418245" cy="475586"/>
          </a:xfrm>
          <a:custGeom>
            <a:avLst/>
            <a:gdLst>
              <a:gd name="T0" fmla="*/ 511 w 548"/>
              <a:gd name="T1" fmla="*/ 620 h 621"/>
              <a:gd name="T2" fmla="*/ 511 w 548"/>
              <a:gd name="T3" fmla="*/ 620 h 621"/>
              <a:gd name="T4" fmla="*/ 36 w 548"/>
              <a:gd name="T5" fmla="*/ 620 h 621"/>
              <a:gd name="T6" fmla="*/ 0 w 548"/>
              <a:gd name="T7" fmla="*/ 584 h 621"/>
              <a:gd name="T8" fmla="*/ 0 w 548"/>
              <a:gd name="T9" fmla="*/ 24 h 621"/>
              <a:gd name="T10" fmla="*/ 24 w 548"/>
              <a:gd name="T11" fmla="*/ 0 h 621"/>
              <a:gd name="T12" fmla="*/ 49 w 548"/>
              <a:gd name="T13" fmla="*/ 24 h 621"/>
              <a:gd name="T14" fmla="*/ 49 w 548"/>
              <a:gd name="T15" fmla="*/ 584 h 621"/>
              <a:gd name="T16" fmla="*/ 499 w 548"/>
              <a:gd name="T17" fmla="*/ 584 h 621"/>
              <a:gd name="T18" fmla="*/ 499 w 548"/>
              <a:gd name="T19" fmla="*/ 24 h 621"/>
              <a:gd name="T20" fmla="*/ 523 w 548"/>
              <a:gd name="T21" fmla="*/ 0 h 621"/>
              <a:gd name="T22" fmla="*/ 547 w 548"/>
              <a:gd name="T23" fmla="*/ 24 h 621"/>
              <a:gd name="T24" fmla="*/ 547 w 548"/>
              <a:gd name="T25" fmla="*/ 584 h 621"/>
              <a:gd name="T26" fmla="*/ 511 w 548"/>
              <a:gd name="T2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8" h="621">
                <a:moveTo>
                  <a:pt x="511" y="620"/>
                </a:moveTo>
                <a:lnTo>
                  <a:pt x="511" y="620"/>
                </a:lnTo>
                <a:cubicBezTo>
                  <a:pt x="36" y="620"/>
                  <a:pt x="36" y="620"/>
                  <a:pt x="36" y="620"/>
                </a:cubicBezTo>
                <a:cubicBezTo>
                  <a:pt x="24" y="620"/>
                  <a:pt x="0" y="608"/>
                  <a:pt x="0" y="58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9" y="12"/>
                  <a:pt x="49" y="24"/>
                </a:cubicBezTo>
                <a:cubicBezTo>
                  <a:pt x="49" y="584"/>
                  <a:pt x="49" y="584"/>
                  <a:pt x="49" y="584"/>
                </a:cubicBezTo>
                <a:cubicBezTo>
                  <a:pt x="499" y="584"/>
                  <a:pt x="499" y="584"/>
                  <a:pt x="499" y="58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9" y="12"/>
                  <a:pt x="511" y="0"/>
                  <a:pt x="523" y="0"/>
                </a:cubicBezTo>
                <a:cubicBezTo>
                  <a:pt x="535" y="0"/>
                  <a:pt x="547" y="12"/>
                  <a:pt x="547" y="24"/>
                </a:cubicBezTo>
                <a:cubicBezTo>
                  <a:pt x="547" y="584"/>
                  <a:pt x="547" y="584"/>
                  <a:pt x="547" y="584"/>
                </a:cubicBezTo>
                <a:cubicBezTo>
                  <a:pt x="547" y="608"/>
                  <a:pt x="535" y="620"/>
                  <a:pt x="511" y="6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36">
            <a:extLst>
              <a:ext uri="{FF2B5EF4-FFF2-40B4-BE49-F238E27FC236}">
                <a16:creationId xmlns:a16="http://schemas.microsoft.com/office/drawing/2014/main" id="{AC231718-3095-6B4B-ACA5-DB3456F4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321" y="10607854"/>
            <a:ext cx="168647" cy="168647"/>
          </a:xfrm>
          <a:custGeom>
            <a:avLst/>
            <a:gdLst>
              <a:gd name="T0" fmla="*/ 110 w 220"/>
              <a:gd name="T1" fmla="*/ 49 h 220"/>
              <a:gd name="T2" fmla="*/ 110 w 220"/>
              <a:gd name="T3" fmla="*/ 49 h 220"/>
              <a:gd name="T4" fmla="*/ 171 w 220"/>
              <a:gd name="T5" fmla="*/ 109 h 220"/>
              <a:gd name="T6" fmla="*/ 110 w 220"/>
              <a:gd name="T7" fmla="*/ 170 h 220"/>
              <a:gd name="T8" fmla="*/ 49 w 220"/>
              <a:gd name="T9" fmla="*/ 109 h 220"/>
              <a:gd name="T10" fmla="*/ 110 w 220"/>
              <a:gd name="T11" fmla="*/ 49 h 220"/>
              <a:gd name="T12" fmla="*/ 110 w 220"/>
              <a:gd name="T13" fmla="*/ 0 h 220"/>
              <a:gd name="T14" fmla="*/ 110 w 220"/>
              <a:gd name="T15" fmla="*/ 0 h 220"/>
              <a:gd name="T16" fmla="*/ 0 w 220"/>
              <a:gd name="T17" fmla="*/ 109 h 220"/>
              <a:gd name="T18" fmla="*/ 110 w 220"/>
              <a:gd name="T19" fmla="*/ 219 h 220"/>
              <a:gd name="T20" fmla="*/ 219 w 220"/>
              <a:gd name="T21" fmla="*/ 109 h 220"/>
              <a:gd name="T22" fmla="*/ 110 w 220"/>
              <a:gd name="T23" fmla="*/ 0 h 220"/>
              <a:gd name="T24" fmla="*/ 110 w 220"/>
              <a:gd name="T25" fmla="*/ 4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220">
                <a:moveTo>
                  <a:pt x="110" y="49"/>
                </a:moveTo>
                <a:lnTo>
                  <a:pt x="110" y="49"/>
                </a:lnTo>
                <a:cubicBezTo>
                  <a:pt x="134" y="49"/>
                  <a:pt x="171" y="73"/>
                  <a:pt x="171" y="109"/>
                </a:cubicBezTo>
                <a:cubicBezTo>
                  <a:pt x="171" y="146"/>
                  <a:pt x="134" y="170"/>
                  <a:pt x="110" y="170"/>
                </a:cubicBezTo>
                <a:cubicBezTo>
                  <a:pt x="73" y="170"/>
                  <a:pt x="49" y="146"/>
                  <a:pt x="49" y="109"/>
                </a:cubicBezTo>
                <a:cubicBezTo>
                  <a:pt x="49" y="73"/>
                  <a:pt x="73" y="49"/>
                  <a:pt x="110" y="49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09"/>
                </a:cubicBezTo>
                <a:cubicBezTo>
                  <a:pt x="0" y="170"/>
                  <a:pt x="49" y="219"/>
                  <a:pt x="110" y="219"/>
                </a:cubicBezTo>
                <a:cubicBezTo>
                  <a:pt x="171" y="219"/>
                  <a:pt x="219" y="170"/>
                  <a:pt x="219" y="109"/>
                </a:cubicBezTo>
                <a:cubicBezTo>
                  <a:pt x="219" y="49"/>
                  <a:pt x="171" y="0"/>
                  <a:pt x="110" y="0"/>
                </a:cubicBezTo>
                <a:lnTo>
                  <a:pt x="11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37">
            <a:extLst>
              <a:ext uri="{FF2B5EF4-FFF2-40B4-BE49-F238E27FC236}">
                <a16:creationId xmlns:a16="http://schemas.microsoft.com/office/drawing/2014/main" id="{853F8899-D98E-494D-AD4A-D7F9D73A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354" y="10607854"/>
            <a:ext cx="269836" cy="401382"/>
          </a:xfrm>
          <a:custGeom>
            <a:avLst/>
            <a:gdLst>
              <a:gd name="T0" fmla="*/ 279 w 353"/>
              <a:gd name="T1" fmla="*/ 523 h 524"/>
              <a:gd name="T2" fmla="*/ 279 w 353"/>
              <a:gd name="T3" fmla="*/ 523 h 524"/>
              <a:gd name="T4" fmla="*/ 72 w 353"/>
              <a:gd name="T5" fmla="*/ 523 h 524"/>
              <a:gd name="T6" fmla="*/ 48 w 353"/>
              <a:gd name="T7" fmla="*/ 511 h 524"/>
              <a:gd name="T8" fmla="*/ 24 w 353"/>
              <a:gd name="T9" fmla="*/ 486 h 524"/>
              <a:gd name="T10" fmla="*/ 0 w 353"/>
              <a:gd name="T11" fmla="*/ 462 h 524"/>
              <a:gd name="T12" fmla="*/ 0 w 353"/>
              <a:gd name="T13" fmla="*/ 24 h 524"/>
              <a:gd name="T14" fmla="*/ 24 w 353"/>
              <a:gd name="T15" fmla="*/ 0 h 524"/>
              <a:gd name="T16" fmla="*/ 48 w 353"/>
              <a:gd name="T17" fmla="*/ 24 h 524"/>
              <a:gd name="T18" fmla="*/ 48 w 353"/>
              <a:gd name="T19" fmla="*/ 438 h 524"/>
              <a:gd name="T20" fmla="*/ 84 w 353"/>
              <a:gd name="T21" fmla="*/ 486 h 524"/>
              <a:gd name="T22" fmla="*/ 267 w 353"/>
              <a:gd name="T23" fmla="*/ 486 h 524"/>
              <a:gd name="T24" fmla="*/ 303 w 353"/>
              <a:gd name="T25" fmla="*/ 438 h 524"/>
              <a:gd name="T26" fmla="*/ 303 w 353"/>
              <a:gd name="T27" fmla="*/ 24 h 524"/>
              <a:gd name="T28" fmla="*/ 328 w 353"/>
              <a:gd name="T29" fmla="*/ 0 h 524"/>
              <a:gd name="T30" fmla="*/ 352 w 353"/>
              <a:gd name="T31" fmla="*/ 24 h 524"/>
              <a:gd name="T32" fmla="*/ 352 w 353"/>
              <a:gd name="T33" fmla="*/ 462 h 524"/>
              <a:gd name="T34" fmla="*/ 328 w 353"/>
              <a:gd name="T35" fmla="*/ 486 h 524"/>
              <a:gd name="T36" fmla="*/ 303 w 353"/>
              <a:gd name="T37" fmla="*/ 511 h 524"/>
              <a:gd name="T38" fmla="*/ 279 w 353"/>
              <a:gd name="T39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" h="524">
                <a:moveTo>
                  <a:pt x="279" y="523"/>
                </a:moveTo>
                <a:lnTo>
                  <a:pt x="279" y="523"/>
                </a:lnTo>
                <a:cubicBezTo>
                  <a:pt x="72" y="523"/>
                  <a:pt x="72" y="523"/>
                  <a:pt x="72" y="523"/>
                </a:cubicBezTo>
                <a:cubicBezTo>
                  <a:pt x="60" y="523"/>
                  <a:pt x="48" y="523"/>
                  <a:pt x="48" y="511"/>
                </a:cubicBezTo>
                <a:cubicBezTo>
                  <a:pt x="48" y="486"/>
                  <a:pt x="36" y="486"/>
                  <a:pt x="24" y="486"/>
                </a:cubicBezTo>
                <a:cubicBezTo>
                  <a:pt x="12" y="486"/>
                  <a:pt x="0" y="474"/>
                  <a:pt x="0" y="46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36" y="0"/>
                  <a:pt x="48" y="12"/>
                  <a:pt x="48" y="24"/>
                </a:cubicBezTo>
                <a:cubicBezTo>
                  <a:pt x="48" y="438"/>
                  <a:pt x="48" y="438"/>
                  <a:pt x="48" y="438"/>
                </a:cubicBezTo>
                <a:cubicBezTo>
                  <a:pt x="60" y="450"/>
                  <a:pt x="84" y="462"/>
                  <a:pt x="84" y="486"/>
                </a:cubicBezTo>
                <a:cubicBezTo>
                  <a:pt x="267" y="486"/>
                  <a:pt x="267" y="486"/>
                  <a:pt x="267" y="486"/>
                </a:cubicBezTo>
                <a:cubicBezTo>
                  <a:pt x="267" y="462"/>
                  <a:pt x="291" y="450"/>
                  <a:pt x="303" y="438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2"/>
                  <a:pt x="315" y="0"/>
                  <a:pt x="328" y="0"/>
                </a:cubicBezTo>
                <a:cubicBezTo>
                  <a:pt x="340" y="0"/>
                  <a:pt x="352" y="12"/>
                  <a:pt x="352" y="24"/>
                </a:cubicBezTo>
                <a:cubicBezTo>
                  <a:pt x="352" y="462"/>
                  <a:pt x="352" y="462"/>
                  <a:pt x="352" y="462"/>
                </a:cubicBezTo>
                <a:cubicBezTo>
                  <a:pt x="352" y="474"/>
                  <a:pt x="340" y="486"/>
                  <a:pt x="328" y="486"/>
                </a:cubicBezTo>
                <a:cubicBezTo>
                  <a:pt x="315" y="486"/>
                  <a:pt x="303" y="486"/>
                  <a:pt x="303" y="511"/>
                </a:cubicBezTo>
                <a:cubicBezTo>
                  <a:pt x="303" y="523"/>
                  <a:pt x="303" y="523"/>
                  <a:pt x="279" y="5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8" name="Group 38">
            <a:extLst>
              <a:ext uri="{FF2B5EF4-FFF2-40B4-BE49-F238E27FC236}">
                <a16:creationId xmlns:a16="http://schemas.microsoft.com/office/drawing/2014/main" id="{A75360B0-29FA-B24F-8E97-505064B3965F}"/>
              </a:ext>
            </a:extLst>
          </p:cNvPr>
          <p:cNvGrpSpPr/>
          <p:nvPr/>
        </p:nvGrpSpPr>
        <p:grpSpPr>
          <a:xfrm>
            <a:off x="9007947" y="4127039"/>
            <a:ext cx="2621158" cy="980927"/>
            <a:chOff x="5999600" y="11104223"/>
            <a:chExt cx="2621158" cy="980927"/>
          </a:xfrm>
        </p:grpSpPr>
        <p:sp>
          <p:nvSpPr>
            <p:cNvPr id="739" name="CuadroTexto 395">
              <a:extLst>
                <a:ext uri="{FF2B5EF4-FFF2-40B4-BE49-F238E27FC236}">
                  <a16:creationId xmlns:a16="http://schemas.microsoft.com/office/drawing/2014/main" id="{B3020F08-5EDE-6D43-9179-25688C2A62D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0" name="Rectangle 40">
              <a:extLst>
                <a:ext uri="{FF2B5EF4-FFF2-40B4-BE49-F238E27FC236}">
                  <a16:creationId xmlns:a16="http://schemas.microsoft.com/office/drawing/2014/main" id="{691E1611-4AEB-CF4B-AD0C-58DA4F31FC5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1" name="Group 38">
            <a:extLst>
              <a:ext uri="{FF2B5EF4-FFF2-40B4-BE49-F238E27FC236}">
                <a16:creationId xmlns:a16="http://schemas.microsoft.com/office/drawing/2014/main" id="{D9199267-E8DC-3242-B0E4-9686DA0C051A}"/>
              </a:ext>
            </a:extLst>
          </p:cNvPr>
          <p:cNvGrpSpPr/>
          <p:nvPr/>
        </p:nvGrpSpPr>
        <p:grpSpPr>
          <a:xfrm>
            <a:off x="12859851" y="4129800"/>
            <a:ext cx="2621158" cy="980927"/>
            <a:chOff x="5999600" y="11104223"/>
            <a:chExt cx="2621158" cy="980927"/>
          </a:xfrm>
        </p:grpSpPr>
        <p:sp>
          <p:nvSpPr>
            <p:cNvPr id="742" name="CuadroTexto 395">
              <a:extLst>
                <a:ext uri="{FF2B5EF4-FFF2-40B4-BE49-F238E27FC236}">
                  <a16:creationId xmlns:a16="http://schemas.microsoft.com/office/drawing/2014/main" id="{18F10E97-C585-B842-AC64-154772DEE7B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3" name="Rectangle 40">
              <a:extLst>
                <a:ext uri="{FF2B5EF4-FFF2-40B4-BE49-F238E27FC236}">
                  <a16:creationId xmlns:a16="http://schemas.microsoft.com/office/drawing/2014/main" id="{218BD6E8-FE4E-264B-B4EE-9DC53D74430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4" name="Group 38">
            <a:extLst>
              <a:ext uri="{FF2B5EF4-FFF2-40B4-BE49-F238E27FC236}">
                <a16:creationId xmlns:a16="http://schemas.microsoft.com/office/drawing/2014/main" id="{C3ED79AA-6A87-0B4C-AF65-544853089069}"/>
              </a:ext>
            </a:extLst>
          </p:cNvPr>
          <p:cNvGrpSpPr/>
          <p:nvPr/>
        </p:nvGrpSpPr>
        <p:grpSpPr>
          <a:xfrm>
            <a:off x="16715127" y="4133177"/>
            <a:ext cx="2621158" cy="980927"/>
            <a:chOff x="5999600" y="11104223"/>
            <a:chExt cx="2621158" cy="980927"/>
          </a:xfrm>
        </p:grpSpPr>
        <p:sp>
          <p:nvSpPr>
            <p:cNvPr id="745" name="CuadroTexto 395">
              <a:extLst>
                <a:ext uri="{FF2B5EF4-FFF2-40B4-BE49-F238E27FC236}">
                  <a16:creationId xmlns:a16="http://schemas.microsoft.com/office/drawing/2014/main" id="{BBCFE51D-7D88-AF4C-B216-588501B1AD0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6" name="Rectangle 40">
              <a:extLst>
                <a:ext uri="{FF2B5EF4-FFF2-40B4-BE49-F238E27FC236}">
                  <a16:creationId xmlns:a16="http://schemas.microsoft.com/office/drawing/2014/main" id="{E1D91E75-0AD8-AD4F-AD82-65D6652774E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7" name="Group 38">
            <a:extLst>
              <a:ext uri="{FF2B5EF4-FFF2-40B4-BE49-F238E27FC236}">
                <a16:creationId xmlns:a16="http://schemas.microsoft.com/office/drawing/2014/main" id="{6CAF63A7-F0EE-E24D-AFAE-B18D5648A7C0}"/>
              </a:ext>
            </a:extLst>
          </p:cNvPr>
          <p:cNvGrpSpPr/>
          <p:nvPr/>
        </p:nvGrpSpPr>
        <p:grpSpPr>
          <a:xfrm>
            <a:off x="5041364" y="7663271"/>
            <a:ext cx="2621158" cy="980927"/>
            <a:chOff x="5999600" y="11104223"/>
            <a:chExt cx="2621158" cy="980927"/>
          </a:xfrm>
        </p:grpSpPr>
        <p:sp>
          <p:nvSpPr>
            <p:cNvPr id="748" name="CuadroTexto 395">
              <a:extLst>
                <a:ext uri="{FF2B5EF4-FFF2-40B4-BE49-F238E27FC236}">
                  <a16:creationId xmlns:a16="http://schemas.microsoft.com/office/drawing/2014/main" id="{C25F744E-1FAD-E243-89DA-1B240318CDB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9" name="Rectangle 40">
              <a:extLst>
                <a:ext uri="{FF2B5EF4-FFF2-40B4-BE49-F238E27FC236}">
                  <a16:creationId xmlns:a16="http://schemas.microsoft.com/office/drawing/2014/main" id="{B93F3213-9323-FE47-A4E9-298A5267416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0" name="Group 38">
            <a:extLst>
              <a:ext uri="{FF2B5EF4-FFF2-40B4-BE49-F238E27FC236}">
                <a16:creationId xmlns:a16="http://schemas.microsoft.com/office/drawing/2014/main" id="{4B08D490-66F5-FB42-81FC-4F85C842CBD3}"/>
              </a:ext>
            </a:extLst>
          </p:cNvPr>
          <p:cNvGrpSpPr/>
          <p:nvPr/>
        </p:nvGrpSpPr>
        <p:grpSpPr>
          <a:xfrm>
            <a:off x="9053546" y="7666839"/>
            <a:ext cx="2621158" cy="980927"/>
            <a:chOff x="5999600" y="11104223"/>
            <a:chExt cx="2621158" cy="980927"/>
          </a:xfrm>
        </p:grpSpPr>
        <p:sp>
          <p:nvSpPr>
            <p:cNvPr id="751" name="CuadroTexto 395">
              <a:extLst>
                <a:ext uri="{FF2B5EF4-FFF2-40B4-BE49-F238E27FC236}">
                  <a16:creationId xmlns:a16="http://schemas.microsoft.com/office/drawing/2014/main" id="{56CF828E-77A7-554E-B18A-43048345031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2" name="Rectangle 40">
              <a:extLst>
                <a:ext uri="{FF2B5EF4-FFF2-40B4-BE49-F238E27FC236}">
                  <a16:creationId xmlns:a16="http://schemas.microsoft.com/office/drawing/2014/main" id="{5AA0C005-6561-C749-BFFC-CD9A6AFC0D5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3" name="Group 38">
            <a:extLst>
              <a:ext uri="{FF2B5EF4-FFF2-40B4-BE49-F238E27FC236}">
                <a16:creationId xmlns:a16="http://schemas.microsoft.com/office/drawing/2014/main" id="{DF70328A-5B15-C74A-B9A7-5929946B275D}"/>
              </a:ext>
            </a:extLst>
          </p:cNvPr>
          <p:cNvGrpSpPr/>
          <p:nvPr/>
        </p:nvGrpSpPr>
        <p:grpSpPr>
          <a:xfrm>
            <a:off x="12778414" y="7655138"/>
            <a:ext cx="2621158" cy="980927"/>
            <a:chOff x="5999600" y="11104223"/>
            <a:chExt cx="2621158" cy="980927"/>
          </a:xfrm>
        </p:grpSpPr>
        <p:sp>
          <p:nvSpPr>
            <p:cNvPr id="754" name="CuadroTexto 395">
              <a:extLst>
                <a:ext uri="{FF2B5EF4-FFF2-40B4-BE49-F238E27FC236}">
                  <a16:creationId xmlns:a16="http://schemas.microsoft.com/office/drawing/2014/main" id="{2722FE83-FFA1-E845-8A7F-B956B1B7A4A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5" name="Rectangle 40">
              <a:extLst>
                <a:ext uri="{FF2B5EF4-FFF2-40B4-BE49-F238E27FC236}">
                  <a16:creationId xmlns:a16="http://schemas.microsoft.com/office/drawing/2014/main" id="{35647D4C-9460-594D-AF34-DD2E33B2D0A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6" name="Group 38">
            <a:extLst>
              <a:ext uri="{FF2B5EF4-FFF2-40B4-BE49-F238E27FC236}">
                <a16:creationId xmlns:a16="http://schemas.microsoft.com/office/drawing/2014/main" id="{D1DC04B7-7DD4-114A-8337-294FAFA28CE0}"/>
              </a:ext>
            </a:extLst>
          </p:cNvPr>
          <p:cNvGrpSpPr/>
          <p:nvPr/>
        </p:nvGrpSpPr>
        <p:grpSpPr>
          <a:xfrm>
            <a:off x="9014692" y="11229376"/>
            <a:ext cx="2621158" cy="980927"/>
            <a:chOff x="5999600" y="11104223"/>
            <a:chExt cx="2621158" cy="980927"/>
          </a:xfrm>
        </p:grpSpPr>
        <p:sp>
          <p:nvSpPr>
            <p:cNvPr id="757" name="CuadroTexto 395">
              <a:extLst>
                <a:ext uri="{FF2B5EF4-FFF2-40B4-BE49-F238E27FC236}">
                  <a16:creationId xmlns:a16="http://schemas.microsoft.com/office/drawing/2014/main" id="{C3F1BA99-A458-0940-BF12-E85B8CD76D8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8" name="Rectangle 40">
              <a:extLst>
                <a:ext uri="{FF2B5EF4-FFF2-40B4-BE49-F238E27FC236}">
                  <a16:creationId xmlns:a16="http://schemas.microsoft.com/office/drawing/2014/main" id="{D7A8C746-3096-CD4A-B612-BAF30A422F1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9" name="Group 38">
            <a:extLst>
              <a:ext uri="{FF2B5EF4-FFF2-40B4-BE49-F238E27FC236}">
                <a16:creationId xmlns:a16="http://schemas.microsoft.com/office/drawing/2014/main" id="{51D79322-39FB-B541-96D4-6C9632B0A416}"/>
              </a:ext>
            </a:extLst>
          </p:cNvPr>
          <p:cNvGrpSpPr/>
          <p:nvPr/>
        </p:nvGrpSpPr>
        <p:grpSpPr>
          <a:xfrm>
            <a:off x="12868283" y="11229996"/>
            <a:ext cx="2621158" cy="980927"/>
            <a:chOff x="5999600" y="11104223"/>
            <a:chExt cx="2621158" cy="980927"/>
          </a:xfrm>
        </p:grpSpPr>
        <p:sp>
          <p:nvSpPr>
            <p:cNvPr id="760" name="CuadroTexto 395">
              <a:extLst>
                <a:ext uri="{FF2B5EF4-FFF2-40B4-BE49-F238E27FC236}">
                  <a16:creationId xmlns:a16="http://schemas.microsoft.com/office/drawing/2014/main" id="{359EDAFC-6367-2D41-B548-75B642FD46E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61" name="Rectangle 40">
              <a:extLst>
                <a:ext uri="{FF2B5EF4-FFF2-40B4-BE49-F238E27FC236}">
                  <a16:creationId xmlns:a16="http://schemas.microsoft.com/office/drawing/2014/main" id="{5DBC7496-08C8-1C48-9C78-A0E5BA8359F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62" name="Group 38">
            <a:extLst>
              <a:ext uri="{FF2B5EF4-FFF2-40B4-BE49-F238E27FC236}">
                <a16:creationId xmlns:a16="http://schemas.microsoft.com/office/drawing/2014/main" id="{57BADDF2-B668-5546-9059-28613C47AC1E}"/>
              </a:ext>
            </a:extLst>
          </p:cNvPr>
          <p:cNvGrpSpPr/>
          <p:nvPr/>
        </p:nvGrpSpPr>
        <p:grpSpPr>
          <a:xfrm>
            <a:off x="16721874" y="11301653"/>
            <a:ext cx="2621158" cy="980927"/>
            <a:chOff x="5999600" y="11104223"/>
            <a:chExt cx="2621158" cy="980927"/>
          </a:xfrm>
        </p:grpSpPr>
        <p:sp>
          <p:nvSpPr>
            <p:cNvPr id="764" name="CuadroTexto 395">
              <a:extLst>
                <a:ext uri="{FF2B5EF4-FFF2-40B4-BE49-F238E27FC236}">
                  <a16:creationId xmlns:a16="http://schemas.microsoft.com/office/drawing/2014/main" id="{B8E1848A-600A-A549-B09A-4F8AF900F3E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65" name="Rectangle 40">
              <a:extLst>
                <a:ext uri="{FF2B5EF4-FFF2-40B4-BE49-F238E27FC236}">
                  <a16:creationId xmlns:a16="http://schemas.microsoft.com/office/drawing/2014/main" id="{AB102C65-18D4-D244-B1E5-CE5D90BBE30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>
            <a:extLst>
              <a:ext uri="{FF2B5EF4-FFF2-40B4-BE49-F238E27FC236}">
                <a16:creationId xmlns:a16="http://schemas.microsoft.com/office/drawing/2014/main" id="{5A322CC8-C554-FD4C-BB40-07E02015B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919" y="4279501"/>
            <a:ext cx="4078" cy="6836591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2">
            <a:extLst>
              <a:ext uri="{FF2B5EF4-FFF2-40B4-BE49-F238E27FC236}">
                <a16:creationId xmlns:a16="http://schemas.microsoft.com/office/drawing/2014/main" id="{11C520B6-1229-714D-956A-64AE9CF4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51" y="9122595"/>
            <a:ext cx="3269496" cy="1728512"/>
          </a:xfrm>
          <a:custGeom>
            <a:avLst/>
            <a:gdLst>
              <a:gd name="T0" fmla="*/ 0 w 3536"/>
              <a:gd name="T1" fmla="*/ 1869 h 1870"/>
              <a:gd name="T2" fmla="*/ 0 w 3536"/>
              <a:gd name="T3" fmla="*/ 0 h 1870"/>
              <a:gd name="T4" fmla="*/ 3535 w 3536"/>
              <a:gd name="T5" fmla="*/ 0 h 1870"/>
              <a:gd name="T6" fmla="*/ 3535 w 3536"/>
              <a:gd name="T7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36" h="1870">
                <a:moveTo>
                  <a:pt x="0" y="1869"/>
                </a:moveTo>
                <a:lnTo>
                  <a:pt x="0" y="0"/>
                </a:lnTo>
                <a:lnTo>
                  <a:pt x="3535" y="0"/>
                </a:lnTo>
                <a:lnTo>
                  <a:pt x="3535" y="1869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3">
            <a:extLst>
              <a:ext uri="{FF2B5EF4-FFF2-40B4-BE49-F238E27FC236}">
                <a16:creationId xmlns:a16="http://schemas.microsoft.com/office/drawing/2014/main" id="{91C7EBA0-855B-6342-BF7B-1E34E737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8327" y="9122595"/>
            <a:ext cx="3257267" cy="1728512"/>
          </a:xfrm>
          <a:custGeom>
            <a:avLst/>
            <a:gdLst>
              <a:gd name="T0" fmla="*/ 0 w 3525"/>
              <a:gd name="T1" fmla="*/ 1869 h 1870"/>
              <a:gd name="T2" fmla="*/ 0 w 3525"/>
              <a:gd name="T3" fmla="*/ 0 h 1870"/>
              <a:gd name="T4" fmla="*/ 3524 w 3525"/>
              <a:gd name="T5" fmla="*/ 0 h 1870"/>
              <a:gd name="T6" fmla="*/ 3524 w 3525"/>
              <a:gd name="T7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5" h="1870">
                <a:moveTo>
                  <a:pt x="0" y="1869"/>
                </a:moveTo>
                <a:lnTo>
                  <a:pt x="0" y="0"/>
                </a:lnTo>
                <a:lnTo>
                  <a:pt x="3524" y="0"/>
                </a:lnTo>
                <a:lnTo>
                  <a:pt x="3524" y="1869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4">
            <a:extLst>
              <a:ext uri="{FF2B5EF4-FFF2-40B4-BE49-F238E27FC236}">
                <a16:creationId xmlns:a16="http://schemas.microsoft.com/office/drawing/2014/main" id="{F0004229-950F-C14E-8DD9-CEA23433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41" y="4279501"/>
            <a:ext cx="12103657" cy="4851247"/>
          </a:xfrm>
          <a:custGeom>
            <a:avLst/>
            <a:gdLst>
              <a:gd name="T0" fmla="*/ 0 w 13092"/>
              <a:gd name="T1" fmla="*/ 5238 h 5249"/>
              <a:gd name="T2" fmla="*/ 0 w 13092"/>
              <a:gd name="T3" fmla="*/ 0 h 5249"/>
              <a:gd name="T4" fmla="*/ 12965 w 13092"/>
              <a:gd name="T5" fmla="*/ 0 h 5249"/>
              <a:gd name="T6" fmla="*/ 13091 w 13092"/>
              <a:gd name="T7" fmla="*/ 5248 h 5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92" h="5249">
                <a:moveTo>
                  <a:pt x="0" y="5238"/>
                </a:moveTo>
                <a:lnTo>
                  <a:pt x="0" y="0"/>
                </a:lnTo>
                <a:lnTo>
                  <a:pt x="12965" y="0"/>
                </a:lnTo>
                <a:lnTo>
                  <a:pt x="13091" y="5248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5">
            <a:extLst>
              <a:ext uri="{FF2B5EF4-FFF2-40B4-BE49-F238E27FC236}">
                <a16:creationId xmlns:a16="http://schemas.microsoft.com/office/drawing/2014/main" id="{B3F5D7C8-2831-DA4D-98D2-01B3EA302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585" y="4870620"/>
            <a:ext cx="3073816" cy="3077891"/>
          </a:xfrm>
          <a:custGeom>
            <a:avLst/>
            <a:gdLst>
              <a:gd name="T0" fmla="*/ 3322 w 3323"/>
              <a:gd name="T1" fmla="*/ 1665 h 3330"/>
              <a:gd name="T2" fmla="*/ 3322 w 3323"/>
              <a:gd name="T3" fmla="*/ 1665 h 3330"/>
              <a:gd name="T4" fmla="*/ 1656 w 3323"/>
              <a:gd name="T5" fmla="*/ 3329 h 3330"/>
              <a:gd name="T6" fmla="*/ 0 w 3323"/>
              <a:gd name="T7" fmla="*/ 1665 h 3330"/>
              <a:gd name="T8" fmla="*/ 1656 w 3323"/>
              <a:gd name="T9" fmla="*/ 0 h 3330"/>
              <a:gd name="T10" fmla="*/ 3322 w 3323"/>
              <a:gd name="T11" fmla="*/ 1665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3330">
                <a:moveTo>
                  <a:pt x="3322" y="1665"/>
                </a:moveTo>
                <a:lnTo>
                  <a:pt x="3322" y="1665"/>
                </a:lnTo>
                <a:cubicBezTo>
                  <a:pt x="3322" y="2584"/>
                  <a:pt x="2576" y="3329"/>
                  <a:pt x="1656" y="3329"/>
                </a:cubicBezTo>
                <a:cubicBezTo>
                  <a:pt x="746" y="3329"/>
                  <a:pt x="0" y="2584"/>
                  <a:pt x="0" y="1665"/>
                </a:cubicBezTo>
                <a:cubicBezTo>
                  <a:pt x="0" y="745"/>
                  <a:pt x="746" y="0"/>
                  <a:pt x="1656" y="0"/>
                </a:cubicBezTo>
                <a:cubicBezTo>
                  <a:pt x="2576" y="0"/>
                  <a:pt x="3322" y="745"/>
                  <a:pt x="3322" y="166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35D60E5E-F593-D449-87EF-99378A84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707" y="4870620"/>
            <a:ext cx="3073816" cy="3077891"/>
          </a:xfrm>
          <a:custGeom>
            <a:avLst/>
            <a:gdLst>
              <a:gd name="T0" fmla="*/ 3322 w 3323"/>
              <a:gd name="T1" fmla="*/ 1665 h 3330"/>
              <a:gd name="T2" fmla="*/ 3322 w 3323"/>
              <a:gd name="T3" fmla="*/ 1665 h 3330"/>
              <a:gd name="T4" fmla="*/ 1666 w 3323"/>
              <a:gd name="T5" fmla="*/ 3329 h 3330"/>
              <a:gd name="T6" fmla="*/ 0 w 3323"/>
              <a:gd name="T7" fmla="*/ 1665 h 3330"/>
              <a:gd name="T8" fmla="*/ 1666 w 3323"/>
              <a:gd name="T9" fmla="*/ 0 h 3330"/>
              <a:gd name="T10" fmla="*/ 3322 w 3323"/>
              <a:gd name="T11" fmla="*/ 1665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3330">
                <a:moveTo>
                  <a:pt x="3322" y="1665"/>
                </a:moveTo>
                <a:lnTo>
                  <a:pt x="3322" y="1665"/>
                </a:lnTo>
                <a:cubicBezTo>
                  <a:pt x="3322" y="2584"/>
                  <a:pt x="2586" y="3329"/>
                  <a:pt x="1666" y="3329"/>
                </a:cubicBezTo>
                <a:cubicBezTo>
                  <a:pt x="746" y="3329"/>
                  <a:pt x="0" y="2584"/>
                  <a:pt x="0" y="1665"/>
                </a:cubicBezTo>
                <a:cubicBezTo>
                  <a:pt x="0" y="745"/>
                  <a:pt x="746" y="0"/>
                  <a:pt x="1666" y="0"/>
                </a:cubicBezTo>
                <a:cubicBezTo>
                  <a:pt x="2586" y="0"/>
                  <a:pt x="3322" y="745"/>
                  <a:pt x="3322" y="166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7">
            <a:extLst>
              <a:ext uri="{FF2B5EF4-FFF2-40B4-BE49-F238E27FC236}">
                <a16:creationId xmlns:a16="http://schemas.microsoft.com/office/drawing/2014/main" id="{4D0D3B5C-08BF-EE4E-8157-35173417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013" y="2742594"/>
            <a:ext cx="3077891" cy="3081969"/>
          </a:xfrm>
          <a:custGeom>
            <a:avLst/>
            <a:gdLst>
              <a:gd name="T0" fmla="*/ 3330 w 3331"/>
              <a:gd name="T1" fmla="*/ 1665 h 3332"/>
              <a:gd name="T2" fmla="*/ 3330 w 3331"/>
              <a:gd name="T3" fmla="*/ 1665 h 3332"/>
              <a:gd name="T4" fmla="*/ 1666 w 3331"/>
              <a:gd name="T5" fmla="*/ 3331 h 3332"/>
              <a:gd name="T6" fmla="*/ 0 w 3331"/>
              <a:gd name="T7" fmla="*/ 1665 h 3332"/>
              <a:gd name="T8" fmla="*/ 1666 w 3331"/>
              <a:gd name="T9" fmla="*/ 0 h 3332"/>
              <a:gd name="T10" fmla="*/ 3330 w 3331"/>
              <a:gd name="T11" fmla="*/ 1665 h 3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1" h="3332">
                <a:moveTo>
                  <a:pt x="3330" y="1665"/>
                </a:moveTo>
                <a:lnTo>
                  <a:pt x="3330" y="1665"/>
                </a:lnTo>
                <a:cubicBezTo>
                  <a:pt x="3330" y="2585"/>
                  <a:pt x="2585" y="3331"/>
                  <a:pt x="1666" y="3331"/>
                </a:cubicBezTo>
                <a:cubicBezTo>
                  <a:pt x="746" y="3331"/>
                  <a:pt x="0" y="2585"/>
                  <a:pt x="0" y="1665"/>
                </a:cubicBezTo>
                <a:cubicBezTo>
                  <a:pt x="0" y="745"/>
                  <a:pt x="746" y="0"/>
                  <a:pt x="1666" y="0"/>
                </a:cubicBezTo>
                <a:cubicBezTo>
                  <a:pt x="2585" y="0"/>
                  <a:pt x="3330" y="745"/>
                  <a:pt x="3330" y="166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">
            <a:extLst>
              <a:ext uri="{FF2B5EF4-FFF2-40B4-BE49-F238E27FC236}">
                <a16:creationId xmlns:a16="http://schemas.microsoft.com/office/drawing/2014/main" id="{100B7D40-2EEF-CB4C-940E-B220D889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101" y="9550647"/>
            <a:ext cx="2796601" cy="2804755"/>
          </a:xfrm>
          <a:custGeom>
            <a:avLst/>
            <a:gdLst>
              <a:gd name="T0" fmla="*/ 3022 w 3023"/>
              <a:gd name="T1" fmla="*/ 1511 h 3032"/>
              <a:gd name="T2" fmla="*/ 3022 w 3023"/>
              <a:gd name="T3" fmla="*/ 1511 h 3032"/>
              <a:gd name="T4" fmla="*/ 1511 w 3023"/>
              <a:gd name="T5" fmla="*/ 3031 h 3032"/>
              <a:gd name="T6" fmla="*/ 0 w 3023"/>
              <a:gd name="T7" fmla="*/ 1511 h 3032"/>
              <a:gd name="T8" fmla="*/ 1511 w 3023"/>
              <a:gd name="T9" fmla="*/ 0 h 3032"/>
              <a:gd name="T10" fmla="*/ 3022 w 3023"/>
              <a:gd name="T11" fmla="*/ 1511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3" h="3032">
                <a:moveTo>
                  <a:pt x="3022" y="1511"/>
                </a:moveTo>
                <a:lnTo>
                  <a:pt x="3022" y="1511"/>
                </a:lnTo>
                <a:cubicBezTo>
                  <a:pt x="3022" y="2354"/>
                  <a:pt x="2344" y="3031"/>
                  <a:pt x="1511" y="3031"/>
                </a:cubicBezTo>
                <a:cubicBezTo>
                  <a:pt x="678" y="3031"/>
                  <a:pt x="0" y="2354"/>
                  <a:pt x="0" y="1511"/>
                </a:cubicBezTo>
                <a:cubicBezTo>
                  <a:pt x="0" y="678"/>
                  <a:pt x="678" y="0"/>
                  <a:pt x="1511" y="0"/>
                </a:cubicBezTo>
                <a:cubicBezTo>
                  <a:pt x="2344" y="0"/>
                  <a:pt x="3022" y="678"/>
                  <a:pt x="3022" y="151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">
            <a:extLst>
              <a:ext uri="{FF2B5EF4-FFF2-40B4-BE49-F238E27FC236}">
                <a16:creationId xmlns:a16="http://schemas.microsoft.com/office/drawing/2014/main" id="{3C3CA008-CECD-A748-9D1A-103B4752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6143" y="9550647"/>
            <a:ext cx="2804755" cy="2804755"/>
          </a:xfrm>
          <a:custGeom>
            <a:avLst/>
            <a:gdLst>
              <a:gd name="T0" fmla="*/ 3031 w 3032"/>
              <a:gd name="T1" fmla="*/ 1511 h 3032"/>
              <a:gd name="T2" fmla="*/ 3031 w 3032"/>
              <a:gd name="T3" fmla="*/ 1511 h 3032"/>
              <a:gd name="T4" fmla="*/ 1511 w 3032"/>
              <a:gd name="T5" fmla="*/ 3031 h 3032"/>
              <a:gd name="T6" fmla="*/ 0 w 3032"/>
              <a:gd name="T7" fmla="*/ 1511 h 3032"/>
              <a:gd name="T8" fmla="*/ 1511 w 3032"/>
              <a:gd name="T9" fmla="*/ 0 h 3032"/>
              <a:gd name="T10" fmla="*/ 3031 w 3032"/>
              <a:gd name="T11" fmla="*/ 1511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3032">
                <a:moveTo>
                  <a:pt x="3031" y="1511"/>
                </a:moveTo>
                <a:lnTo>
                  <a:pt x="3031" y="1511"/>
                </a:lnTo>
                <a:cubicBezTo>
                  <a:pt x="3031" y="2354"/>
                  <a:pt x="2353" y="3031"/>
                  <a:pt x="1511" y="3031"/>
                </a:cubicBezTo>
                <a:cubicBezTo>
                  <a:pt x="678" y="3031"/>
                  <a:pt x="0" y="2354"/>
                  <a:pt x="0" y="1511"/>
                </a:cubicBezTo>
                <a:cubicBezTo>
                  <a:pt x="0" y="678"/>
                  <a:pt x="678" y="0"/>
                  <a:pt x="1511" y="0"/>
                </a:cubicBezTo>
                <a:cubicBezTo>
                  <a:pt x="2353" y="0"/>
                  <a:pt x="3031" y="678"/>
                  <a:pt x="3031" y="151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">
            <a:extLst>
              <a:ext uri="{FF2B5EF4-FFF2-40B4-BE49-F238E27FC236}">
                <a16:creationId xmlns:a16="http://schemas.microsoft.com/office/drawing/2014/main" id="{2005792D-7B42-1148-8F82-E0CA5A916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752" y="9558801"/>
            <a:ext cx="2792524" cy="2792523"/>
          </a:xfrm>
          <a:custGeom>
            <a:avLst/>
            <a:gdLst>
              <a:gd name="T0" fmla="*/ 3021 w 3022"/>
              <a:gd name="T1" fmla="*/ 1511 h 3022"/>
              <a:gd name="T2" fmla="*/ 3021 w 3022"/>
              <a:gd name="T3" fmla="*/ 1511 h 3022"/>
              <a:gd name="T4" fmla="*/ 1510 w 3022"/>
              <a:gd name="T5" fmla="*/ 3021 h 3022"/>
              <a:gd name="T6" fmla="*/ 0 w 3022"/>
              <a:gd name="T7" fmla="*/ 1511 h 3022"/>
              <a:gd name="T8" fmla="*/ 1510 w 3022"/>
              <a:gd name="T9" fmla="*/ 0 h 3022"/>
              <a:gd name="T10" fmla="*/ 3021 w 3022"/>
              <a:gd name="T11" fmla="*/ 1511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2" h="3022">
                <a:moveTo>
                  <a:pt x="3021" y="1511"/>
                </a:moveTo>
                <a:lnTo>
                  <a:pt x="3021" y="1511"/>
                </a:lnTo>
                <a:cubicBezTo>
                  <a:pt x="3021" y="2344"/>
                  <a:pt x="2343" y="3021"/>
                  <a:pt x="1510" y="3021"/>
                </a:cubicBezTo>
                <a:cubicBezTo>
                  <a:pt x="677" y="3021"/>
                  <a:pt x="0" y="2344"/>
                  <a:pt x="0" y="1511"/>
                </a:cubicBezTo>
                <a:cubicBezTo>
                  <a:pt x="0" y="678"/>
                  <a:pt x="677" y="0"/>
                  <a:pt x="1510" y="0"/>
                </a:cubicBezTo>
                <a:cubicBezTo>
                  <a:pt x="2343" y="0"/>
                  <a:pt x="3021" y="678"/>
                  <a:pt x="3021" y="151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">
            <a:extLst>
              <a:ext uri="{FF2B5EF4-FFF2-40B4-BE49-F238E27FC236}">
                <a16:creationId xmlns:a16="http://schemas.microsoft.com/office/drawing/2014/main" id="{E4B2B82B-EF98-6F47-AE70-77607426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095" y="9558801"/>
            <a:ext cx="2804755" cy="2792523"/>
          </a:xfrm>
          <a:custGeom>
            <a:avLst/>
            <a:gdLst>
              <a:gd name="T0" fmla="*/ 3031 w 3032"/>
              <a:gd name="T1" fmla="*/ 1511 h 3022"/>
              <a:gd name="T2" fmla="*/ 3031 w 3032"/>
              <a:gd name="T3" fmla="*/ 1511 h 3022"/>
              <a:gd name="T4" fmla="*/ 1521 w 3032"/>
              <a:gd name="T5" fmla="*/ 3021 h 3022"/>
              <a:gd name="T6" fmla="*/ 0 w 3032"/>
              <a:gd name="T7" fmla="*/ 1511 h 3022"/>
              <a:gd name="T8" fmla="*/ 1521 w 3032"/>
              <a:gd name="T9" fmla="*/ 0 h 3022"/>
              <a:gd name="T10" fmla="*/ 3031 w 3032"/>
              <a:gd name="T11" fmla="*/ 1511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2" h="3022">
                <a:moveTo>
                  <a:pt x="3031" y="1511"/>
                </a:moveTo>
                <a:lnTo>
                  <a:pt x="3031" y="1511"/>
                </a:lnTo>
                <a:cubicBezTo>
                  <a:pt x="3031" y="2344"/>
                  <a:pt x="2353" y="3021"/>
                  <a:pt x="1521" y="3021"/>
                </a:cubicBezTo>
                <a:cubicBezTo>
                  <a:pt x="678" y="3021"/>
                  <a:pt x="0" y="2344"/>
                  <a:pt x="0" y="1511"/>
                </a:cubicBezTo>
                <a:cubicBezTo>
                  <a:pt x="0" y="678"/>
                  <a:pt x="678" y="0"/>
                  <a:pt x="1521" y="0"/>
                </a:cubicBezTo>
                <a:cubicBezTo>
                  <a:pt x="2353" y="0"/>
                  <a:pt x="3031" y="678"/>
                  <a:pt x="3031" y="151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31">
            <a:extLst>
              <a:ext uri="{FF2B5EF4-FFF2-40B4-BE49-F238E27FC236}">
                <a16:creationId xmlns:a16="http://schemas.microsoft.com/office/drawing/2014/main" id="{A73CCE7C-B81F-3642-AB83-C6D8B662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467" y="2864895"/>
            <a:ext cx="2821062" cy="2829215"/>
          </a:xfrm>
          <a:custGeom>
            <a:avLst/>
            <a:gdLst>
              <a:gd name="T0" fmla="*/ 3050 w 3051"/>
              <a:gd name="T1" fmla="*/ 1529 h 3060"/>
              <a:gd name="T2" fmla="*/ 3050 w 3051"/>
              <a:gd name="T3" fmla="*/ 1529 h 3060"/>
              <a:gd name="T4" fmla="*/ 1521 w 3051"/>
              <a:gd name="T5" fmla="*/ 3059 h 3060"/>
              <a:gd name="T6" fmla="*/ 0 w 3051"/>
              <a:gd name="T7" fmla="*/ 1529 h 3060"/>
              <a:gd name="T8" fmla="*/ 1521 w 3051"/>
              <a:gd name="T9" fmla="*/ 0 h 3060"/>
              <a:gd name="T10" fmla="*/ 3050 w 3051"/>
              <a:gd name="T11" fmla="*/ 1529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1" h="3060">
                <a:moveTo>
                  <a:pt x="3050" y="1529"/>
                </a:moveTo>
                <a:lnTo>
                  <a:pt x="3050" y="1529"/>
                </a:lnTo>
                <a:cubicBezTo>
                  <a:pt x="3050" y="2372"/>
                  <a:pt x="2372" y="3059"/>
                  <a:pt x="1521" y="3059"/>
                </a:cubicBezTo>
                <a:cubicBezTo>
                  <a:pt x="678" y="3059"/>
                  <a:pt x="0" y="2372"/>
                  <a:pt x="0" y="1529"/>
                </a:cubicBezTo>
                <a:cubicBezTo>
                  <a:pt x="0" y="687"/>
                  <a:pt x="678" y="0"/>
                  <a:pt x="1521" y="0"/>
                </a:cubicBezTo>
                <a:cubicBezTo>
                  <a:pt x="2372" y="0"/>
                  <a:pt x="3050" y="687"/>
                  <a:pt x="3050" y="1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32">
            <a:extLst>
              <a:ext uri="{FF2B5EF4-FFF2-40B4-BE49-F238E27FC236}">
                <a16:creationId xmlns:a16="http://schemas.microsoft.com/office/drawing/2014/main" id="{2C166442-C4F2-6747-8DBE-CCE899BD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392" y="4996996"/>
            <a:ext cx="2821062" cy="2829215"/>
          </a:xfrm>
          <a:custGeom>
            <a:avLst/>
            <a:gdLst>
              <a:gd name="T0" fmla="*/ 3050 w 3051"/>
              <a:gd name="T1" fmla="*/ 1530 h 3060"/>
              <a:gd name="T2" fmla="*/ 3050 w 3051"/>
              <a:gd name="T3" fmla="*/ 1530 h 3060"/>
              <a:gd name="T4" fmla="*/ 1530 w 3051"/>
              <a:gd name="T5" fmla="*/ 3059 h 3060"/>
              <a:gd name="T6" fmla="*/ 0 w 3051"/>
              <a:gd name="T7" fmla="*/ 1530 h 3060"/>
              <a:gd name="T8" fmla="*/ 1530 w 3051"/>
              <a:gd name="T9" fmla="*/ 0 h 3060"/>
              <a:gd name="T10" fmla="*/ 3050 w 3051"/>
              <a:gd name="T11" fmla="*/ 1530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1" h="3060">
                <a:moveTo>
                  <a:pt x="3050" y="1530"/>
                </a:moveTo>
                <a:lnTo>
                  <a:pt x="3050" y="1530"/>
                </a:lnTo>
                <a:cubicBezTo>
                  <a:pt x="3050" y="2371"/>
                  <a:pt x="2372" y="3059"/>
                  <a:pt x="1530" y="3059"/>
                </a:cubicBezTo>
                <a:cubicBezTo>
                  <a:pt x="678" y="3059"/>
                  <a:pt x="0" y="2371"/>
                  <a:pt x="0" y="1530"/>
                </a:cubicBezTo>
                <a:cubicBezTo>
                  <a:pt x="0" y="688"/>
                  <a:pt x="678" y="0"/>
                  <a:pt x="1530" y="0"/>
                </a:cubicBezTo>
                <a:cubicBezTo>
                  <a:pt x="2372" y="0"/>
                  <a:pt x="3050" y="688"/>
                  <a:pt x="3050" y="15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33">
            <a:extLst>
              <a:ext uri="{FF2B5EF4-FFF2-40B4-BE49-F238E27FC236}">
                <a16:creationId xmlns:a16="http://schemas.microsoft.com/office/drawing/2014/main" id="{92E32EE8-B0D0-C346-95DB-DC4E79C6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85" y="4996996"/>
            <a:ext cx="2821062" cy="2829215"/>
          </a:xfrm>
          <a:custGeom>
            <a:avLst/>
            <a:gdLst>
              <a:gd name="T0" fmla="*/ 3050 w 3051"/>
              <a:gd name="T1" fmla="*/ 1530 h 3060"/>
              <a:gd name="T2" fmla="*/ 3050 w 3051"/>
              <a:gd name="T3" fmla="*/ 1530 h 3060"/>
              <a:gd name="T4" fmla="*/ 1520 w 3051"/>
              <a:gd name="T5" fmla="*/ 3059 h 3060"/>
              <a:gd name="T6" fmla="*/ 0 w 3051"/>
              <a:gd name="T7" fmla="*/ 1530 h 3060"/>
              <a:gd name="T8" fmla="*/ 1520 w 3051"/>
              <a:gd name="T9" fmla="*/ 0 h 3060"/>
              <a:gd name="T10" fmla="*/ 3050 w 3051"/>
              <a:gd name="T11" fmla="*/ 1530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1" h="3060">
                <a:moveTo>
                  <a:pt x="3050" y="1530"/>
                </a:moveTo>
                <a:lnTo>
                  <a:pt x="3050" y="1530"/>
                </a:lnTo>
                <a:cubicBezTo>
                  <a:pt x="3050" y="2371"/>
                  <a:pt x="2372" y="3059"/>
                  <a:pt x="1520" y="3059"/>
                </a:cubicBezTo>
                <a:cubicBezTo>
                  <a:pt x="678" y="3059"/>
                  <a:pt x="0" y="2371"/>
                  <a:pt x="0" y="1530"/>
                </a:cubicBezTo>
                <a:cubicBezTo>
                  <a:pt x="0" y="688"/>
                  <a:pt x="678" y="0"/>
                  <a:pt x="1520" y="0"/>
                </a:cubicBezTo>
                <a:cubicBezTo>
                  <a:pt x="2372" y="0"/>
                  <a:pt x="3050" y="688"/>
                  <a:pt x="3050" y="15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4">
            <a:extLst>
              <a:ext uri="{FF2B5EF4-FFF2-40B4-BE49-F238E27FC236}">
                <a16:creationId xmlns:a16="http://schemas.microsoft.com/office/drawing/2014/main" id="{A64FC2F5-3F84-5A4F-A827-4D07945F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094" y="9660716"/>
            <a:ext cx="2580536" cy="2588692"/>
          </a:xfrm>
          <a:custGeom>
            <a:avLst/>
            <a:gdLst>
              <a:gd name="T0" fmla="*/ 2789 w 2790"/>
              <a:gd name="T1" fmla="*/ 1404 h 2799"/>
              <a:gd name="T2" fmla="*/ 2789 w 2790"/>
              <a:gd name="T3" fmla="*/ 1404 h 2799"/>
              <a:gd name="T4" fmla="*/ 1395 w 2790"/>
              <a:gd name="T5" fmla="*/ 2798 h 2799"/>
              <a:gd name="T6" fmla="*/ 0 w 2790"/>
              <a:gd name="T7" fmla="*/ 1404 h 2799"/>
              <a:gd name="T8" fmla="*/ 1395 w 2790"/>
              <a:gd name="T9" fmla="*/ 0 h 2799"/>
              <a:gd name="T10" fmla="*/ 2789 w 2790"/>
              <a:gd name="T11" fmla="*/ 1404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0" h="2799">
                <a:moveTo>
                  <a:pt x="2789" y="1404"/>
                </a:moveTo>
                <a:lnTo>
                  <a:pt x="2789" y="1404"/>
                </a:lnTo>
                <a:cubicBezTo>
                  <a:pt x="2789" y="2179"/>
                  <a:pt x="2170" y="2798"/>
                  <a:pt x="1395" y="2798"/>
                </a:cubicBezTo>
                <a:cubicBezTo>
                  <a:pt x="620" y="2798"/>
                  <a:pt x="0" y="2179"/>
                  <a:pt x="0" y="1404"/>
                </a:cubicBezTo>
                <a:cubicBezTo>
                  <a:pt x="0" y="629"/>
                  <a:pt x="620" y="0"/>
                  <a:pt x="1395" y="0"/>
                </a:cubicBezTo>
                <a:cubicBezTo>
                  <a:pt x="2170" y="0"/>
                  <a:pt x="2789" y="629"/>
                  <a:pt x="2789" y="14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35">
            <a:extLst>
              <a:ext uri="{FF2B5EF4-FFF2-40B4-BE49-F238E27FC236}">
                <a16:creationId xmlns:a16="http://schemas.microsoft.com/office/drawing/2014/main" id="{698B7C96-5CD7-9F4C-8AF0-05700DC9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6212" y="9660716"/>
            <a:ext cx="2588692" cy="2588692"/>
          </a:xfrm>
          <a:custGeom>
            <a:avLst/>
            <a:gdLst>
              <a:gd name="T0" fmla="*/ 2799 w 2800"/>
              <a:gd name="T1" fmla="*/ 1404 h 2799"/>
              <a:gd name="T2" fmla="*/ 2799 w 2800"/>
              <a:gd name="T3" fmla="*/ 1404 h 2799"/>
              <a:gd name="T4" fmla="*/ 1395 w 2800"/>
              <a:gd name="T5" fmla="*/ 2798 h 2799"/>
              <a:gd name="T6" fmla="*/ 0 w 2800"/>
              <a:gd name="T7" fmla="*/ 1404 h 2799"/>
              <a:gd name="T8" fmla="*/ 1395 w 2800"/>
              <a:gd name="T9" fmla="*/ 0 h 2799"/>
              <a:gd name="T10" fmla="*/ 2799 w 2800"/>
              <a:gd name="T11" fmla="*/ 1404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0" h="2799">
                <a:moveTo>
                  <a:pt x="2799" y="1404"/>
                </a:moveTo>
                <a:lnTo>
                  <a:pt x="2799" y="1404"/>
                </a:lnTo>
                <a:cubicBezTo>
                  <a:pt x="2799" y="2179"/>
                  <a:pt x="2169" y="2798"/>
                  <a:pt x="1395" y="2798"/>
                </a:cubicBezTo>
                <a:cubicBezTo>
                  <a:pt x="620" y="2798"/>
                  <a:pt x="0" y="2179"/>
                  <a:pt x="0" y="1404"/>
                </a:cubicBezTo>
                <a:cubicBezTo>
                  <a:pt x="0" y="629"/>
                  <a:pt x="620" y="0"/>
                  <a:pt x="1395" y="0"/>
                </a:cubicBezTo>
                <a:cubicBezTo>
                  <a:pt x="2169" y="0"/>
                  <a:pt x="2799" y="629"/>
                  <a:pt x="2799" y="14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36">
            <a:extLst>
              <a:ext uri="{FF2B5EF4-FFF2-40B4-BE49-F238E27FC236}">
                <a16:creationId xmlns:a16="http://schemas.microsoft.com/office/drawing/2014/main" id="{9EB07F97-D164-8442-A80C-46EEF70C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821" y="9668870"/>
            <a:ext cx="2588692" cy="2588692"/>
          </a:xfrm>
          <a:custGeom>
            <a:avLst/>
            <a:gdLst>
              <a:gd name="T0" fmla="*/ 2798 w 2799"/>
              <a:gd name="T1" fmla="*/ 1394 h 2799"/>
              <a:gd name="T2" fmla="*/ 2798 w 2799"/>
              <a:gd name="T3" fmla="*/ 1394 h 2799"/>
              <a:gd name="T4" fmla="*/ 1394 w 2799"/>
              <a:gd name="T5" fmla="*/ 2798 h 2799"/>
              <a:gd name="T6" fmla="*/ 0 w 2799"/>
              <a:gd name="T7" fmla="*/ 1394 h 2799"/>
              <a:gd name="T8" fmla="*/ 1394 w 2799"/>
              <a:gd name="T9" fmla="*/ 0 h 2799"/>
              <a:gd name="T10" fmla="*/ 2798 w 2799"/>
              <a:gd name="T11" fmla="*/ 1394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9" h="2799">
                <a:moveTo>
                  <a:pt x="2798" y="1394"/>
                </a:moveTo>
                <a:lnTo>
                  <a:pt x="2798" y="1394"/>
                </a:lnTo>
                <a:cubicBezTo>
                  <a:pt x="2798" y="2169"/>
                  <a:pt x="2169" y="2798"/>
                  <a:pt x="1394" y="2798"/>
                </a:cubicBezTo>
                <a:cubicBezTo>
                  <a:pt x="619" y="2798"/>
                  <a:pt x="0" y="2169"/>
                  <a:pt x="0" y="1394"/>
                </a:cubicBezTo>
                <a:cubicBezTo>
                  <a:pt x="0" y="629"/>
                  <a:pt x="619" y="0"/>
                  <a:pt x="1394" y="0"/>
                </a:cubicBezTo>
                <a:cubicBezTo>
                  <a:pt x="2169" y="0"/>
                  <a:pt x="2798" y="629"/>
                  <a:pt x="2798" y="13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37">
            <a:extLst>
              <a:ext uri="{FF2B5EF4-FFF2-40B4-BE49-F238E27FC236}">
                <a16:creationId xmlns:a16="http://schemas.microsoft.com/office/drawing/2014/main" id="{E9018986-930B-B749-8A2E-CE91B380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88" y="9668870"/>
            <a:ext cx="2588690" cy="2588692"/>
          </a:xfrm>
          <a:custGeom>
            <a:avLst/>
            <a:gdLst>
              <a:gd name="T0" fmla="*/ 2799 w 2800"/>
              <a:gd name="T1" fmla="*/ 1394 h 2799"/>
              <a:gd name="T2" fmla="*/ 2799 w 2800"/>
              <a:gd name="T3" fmla="*/ 1394 h 2799"/>
              <a:gd name="T4" fmla="*/ 1405 w 2800"/>
              <a:gd name="T5" fmla="*/ 2798 h 2799"/>
              <a:gd name="T6" fmla="*/ 0 w 2800"/>
              <a:gd name="T7" fmla="*/ 1394 h 2799"/>
              <a:gd name="T8" fmla="*/ 1405 w 2800"/>
              <a:gd name="T9" fmla="*/ 0 h 2799"/>
              <a:gd name="T10" fmla="*/ 2799 w 2800"/>
              <a:gd name="T11" fmla="*/ 1394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0" h="2799">
                <a:moveTo>
                  <a:pt x="2799" y="1394"/>
                </a:moveTo>
                <a:lnTo>
                  <a:pt x="2799" y="1394"/>
                </a:lnTo>
                <a:cubicBezTo>
                  <a:pt x="2799" y="2169"/>
                  <a:pt x="2170" y="2798"/>
                  <a:pt x="1405" y="2798"/>
                </a:cubicBezTo>
                <a:cubicBezTo>
                  <a:pt x="630" y="2798"/>
                  <a:pt x="0" y="2169"/>
                  <a:pt x="0" y="1394"/>
                </a:cubicBezTo>
                <a:cubicBezTo>
                  <a:pt x="0" y="629"/>
                  <a:pt x="630" y="0"/>
                  <a:pt x="1405" y="0"/>
                </a:cubicBezTo>
                <a:cubicBezTo>
                  <a:pt x="2170" y="0"/>
                  <a:pt x="2799" y="629"/>
                  <a:pt x="2799" y="13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72">
            <a:extLst>
              <a:ext uri="{FF2B5EF4-FFF2-40B4-BE49-F238E27FC236}">
                <a16:creationId xmlns:a16="http://schemas.microsoft.com/office/drawing/2014/main" id="{9D2F1025-07F3-DF43-86A1-997ECCB6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013" y="6105853"/>
            <a:ext cx="3077891" cy="3069740"/>
          </a:xfrm>
          <a:custGeom>
            <a:avLst/>
            <a:gdLst>
              <a:gd name="T0" fmla="*/ 3330 w 3331"/>
              <a:gd name="T1" fmla="*/ 1655 h 3321"/>
              <a:gd name="T2" fmla="*/ 3330 w 3331"/>
              <a:gd name="T3" fmla="*/ 1655 h 3321"/>
              <a:gd name="T4" fmla="*/ 1666 w 3331"/>
              <a:gd name="T5" fmla="*/ 3320 h 3321"/>
              <a:gd name="T6" fmla="*/ 0 w 3331"/>
              <a:gd name="T7" fmla="*/ 1655 h 3321"/>
              <a:gd name="T8" fmla="*/ 1666 w 3331"/>
              <a:gd name="T9" fmla="*/ 0 h 3321"/>
              <a:gd name="T10" fmla="*/ 3330 w 3331"/>
              <a:gd name="T11" fmla="*/ 1655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31" h="3321">
                <a:moveTo>
                  <a:pt x="3330" y="1655"/>
                </a:moveTo>
                <a:lnTo>
                  <a:pt x="3330" y="1655"/>
                </a:lnTo>
                <a:cubicBezTo>
                  <a:pt x="3330" y="2574"/>
                  <a:pt x="2585" y="3320"/>
                  <a:pt x="1666" y="3320"/>
                </a:cubicBezTo>
                <a:cubicBezTo>
                  <a:pt x="746" y="3320"/>
                  <a:pt x="0" y="2574"/>
                  <a:pt x="0" y="1655"/>
                </a:cubicBezTo>
                <a:cubicBezTo>
                  <a:pt x="0" y="736"/>
                  <a:pt x="746" y="0"/>
                  <a:pt x="1666" y="0"/>
                </a:cubicBezTo>
                <a:cubicBezTo>
                  <a:pt x="2585" y="0"/>
                  <a:pt x="3330" y="736"/>
                  <a:pt x="3330" y="165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73">
            <a:extLst>
              <a:ext uri="{FF2B5EF4-FFF2-40B4-BE49-F238E27FC236}">
                <a16:creationId xmlns:a16="http://schemas.microsoft.com/office/drawing/2014/main" id="{D62DBB14-F153-C340-AB28-16E243C3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313" y="6224078"/>
            <a:ext cx="2829215" cy="2829215"/>
          </a:xfrm>
          <a:custGeom>
            <a:avLst/>
            <a:gdLst>
              <a:gd name="T0" fmla="*/ 3059 w 3060"/>
              <a:gd name="T1" fmla="*/ 1530 h 3060"/>
              <a:gd name="T2" fmla="*/ 3059 w 3060"/>
              <a:gd name="T3" fmla="*/ 1530 h 3060"/>
              <a:gd name="T4" fmla="*/ 1530 w 3060"/>
              <a:gd name="T5" fmla="*/ 3059 h 3060"/>
              <a:gd name="T6" fmla="*/ 0 w 3060"/>
              <a:gd name="T7" fmla="*/ 1530 h 3060"/>
              <a:gd name="T8" fmla="*/ 1530 w 3060"/>
              <a:gd name="T9" fmla="*/ 0 h 3060"/>
              <a:gd name="T10" fmla="*/ 3059 w 3060"/>
              <a:gd name="T11" fmla="*/ 1530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0" h="3060">
                <a:moveTo>
                  <a:pt x="3059" y="1530"/>
                </a:moveTo>
                <a:lnTo>
                  <a:pt x="3059" y="1530"/>
                </a:lnTo>
                <a:cubicBezTo>
                  <a:pt x="3059" y="2372"/>
                  <a:pt x="2371" y="3059"/>
                  <a:pt x="1530" y="3059"/>
                </a:cubicBezTo>
                <a:cubicBezTo>
                  <a:pt x="687" y="3059"/>
                  <a:pt x="0" y="2372"/>
                  <a:pt x="0" y="1530"/>
                </a:cubicBezTo>
                <a:cubicBezTo>
                  <a:pt x="0" y="687"/>
                  <a:pt x="687" y="0"/>
                  <a:pt x="1530" y="0"/>
                </a:cubicBezTo>
                <a:cubicBezTo>
                  <a:pt x="2371" y="0"/>
                  <a:pt x="3059" y="687"/>
                  <a:pt x="3059" y="1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22">
            <a:extLst>
              <a:ext uri="{FF2B5EF4-FFF2-40B4-BE49-F238E27FC236}">
                <a16:creationId xmlns:a16="http://schemas.microsoft.com/office/drawing/2014/main" id="{F74161A1-E7EA-4E4E-BA0B-199BECD79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313" y="9550647"/>
            <a:ext cx="2792524" cy="2804755"/>
          </a:xfrm>
          <a:custGeom>
            <a:avLst/>
            <a:gdLst>
              <a:gd name="T0" fmla="*/ 3020 w 3021"/>
              <a:gd name="T1" fmla="*/ 1521 h 3032"/>
              <a:gd name="T2" fmla="*/ 3020 w 3021"/>
              <a:gd name="T3" fmla="*/ 1521 h 3032"/>
              <a:gd name="T4" fmla="*/ 1510 w 3021"/>
              <a:gd name="T5" fmla="*/ 3031 h 3032"/>
              <a:gd name="T6" fmla="*/ 0 w 3021"/>
              <a:gd name="T7" fmla="*/ 1521 h 3032"/>
              <a:gd name="T8" fmla="*/ 1510 w 3021"/>
              <a:gd name="T9" fmla="*/ 0 h 3032"/>
              <a:gd name="T10" fmla="*/ 3020 w 3021"/>
              <a:gd name="T11" fmla="*/ 1521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1" h="3032">
                <a:moveTo>
                  <a:pt x="3020" y="1521"/>
                </a:moveTo>
                <a:lnTo>
                  <a:pt x="3020" y="1521"/>
                </a:lnTo>
                <a:cubicBezTo>
                  <a:pt x="3020" y="2354"/>
                  <a:pt x="2342" y="3031"/>
                  <a:pt x="1510" y="3031"/>
                </a:cubicBezTo>
                <a:cubicBezTo>
                  <a:pt x="678" y="3031"/>
                  <a:pt x="0" y="2354"/>
                  <a:pt x="0" y="1521"/>
                </a:cubicBezTo>
                <a:cubicBezTo>
                  <a:pt x="0" y="678"/>
                  <a:pt x="678" y="0"/>
                  <a:pt x="1510" y="0"/>
                </a:cubicBezTo>
                <a:cubicBezTo>
                  <a:pt x="2342" y="0"/>
                  <a:pt x="3020" y="678"/>
                  <a:pt x="3020" y="152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23">
            <a:extLst>
              <a:ext uri="{FF2B5EF4-FFF2-40B4-BE49-F238E27FC236}">
                <a16:creationId xmlns:a16="http://schemas.microsoft.com/office/drawing/2014/main" id="{9D252B1A-3E94-C34C-A351-96825DB0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382" y="9668870"/>
            <a:ext cx="2588692" cy="2588692"/>
          </a:xfrm>
          <a:custGeom>
            <a:avLst/>
            <a:gdLst>
              <a:gd name="T0" fmla="*/ 2797 w 2798"/>
              <a:gd name="T1" fmla="*/ 1394 h 2799"/>
              <a:gd name="T2" fmla="*/ 2797 w 2798"/>
              <a:gd name="T3" fmla="*/ 1394 h 2799"/>
              <a:gd name="T4" fmla="*/ 1394 w 2798"/>
              <a:gd name="T5" fmla="*/ 2798 h 2799"/>
              <a:gd name="T6" fmla="*/ 0 w 2798"/>
              <a:gd name="T7" fmla="*/ 1394 h 2799"/>
              <a:gd name="T8" fmla="*/ 1394 w 2798"/>
              <a:gd name="T9" fmla="*/ 0 h 2799"/>
              <a:gd name="T10" fmla="*/ 2797 w 2798"/>
              <a:gd name="T11" fmla="*/ 1394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8" h="2799">
                <a:moveTo>
                  <a:pt x="2797" y="1394"/>
                </a:moveTo>
                <a:lnTo>
                  <a:pt x="2797" y="1394"/>
                </a:lnTo>
                <a:cubicBezTo>
                  <a:pt x="2797" y="2169"/>
                  <a:pt x="2168" y="2798"/>
                  <a:pt x="1394" y="2798"/>
                </a:cubicBezTo>
                <a:cubicBezTo>
                  <a:pt x="620" y="2798"/>
                  <a:pt x="0" y="2169"/>
                  <a:pt x="0" y="1394"/>
                </a:cubicBezTo>
                <a:cubicBezTo>
                  <a:pt x="0" y="619"/>
                  <a:pt x="620" y="0"/>
                  <a:pt x="1394" y="0"/>
                </a:cubicBezTo>
                <a:cubicBezTo>
                  <a:pt x="2168" y="0"/>
                  <a:pt x="2797" y="619"/>
                  <a:pt x="2797" y="13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72">
            <a:extLst>
              <a:ext uri="{FF2B5EF4-FFF2-40B4-BE49-F238E27FC236}">
                <a16:creationId xmlns:a16="http://schemas.microsoft.com/office/drawing/2014/main" id="{DABC6714-BEFC-D644-B005-9CAF86CA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148" y="10333216"/>
            <a:ext cx="627808" cy="403590"/>
          </a:xfrm>
          <a:custGeom>
            <a:avLst/>
            <a:gdLst>
              <a:gd name="T0" fmla="*/ 659 w 679"/>
              <a:gd name="T1" fmla="*/ 436 h 437"/>
              <a:gd name="T2" fmla="*/ 659 w 679"/>
              <a:gd name="T3" fmla="*/ 436 h 437"/>
              <a:gd name="T4" fmla="*/ 19 w 679"/>
              <a:gd name="T5" fmla="*/ 436 h 437"/>
              <a:gd name="T6" fmla="*/ 0 w 679"/>
              <a:gd name="T7" fmla="*/ 407 h 437"/>
              <a:gd name="T8" fmla="*/ 0 w 679"/>
              <a:gd name="T9" fmla="*/ 29 h 437"/>
              <a:gd name="T10" fmla="*/ 29 w 679"/>
              <a:gd name="T11" fmla="*/ 0 h 437"/>
              <a:gd name="T12" fmla="*/ 339 w 679"/>
              <a:gd name="T13" fmla="*/ 0 h 437"/>
              <a:gd name="T14" fmla="*/ 659 w 679"/>
              <a:gd name="T15" fmla="*/ 0 h 437"/>
              <a:gd name="T16" fmla="*/ 678 w 679"/>
              <a:gd name="T17" fmla="*/ 29 h 437"/>
              <a:gd name="T18" fmla="*/ 678 w 679"/>
              <a:gd name="T19" fmla="*/ 407 h 437"/>
              <a:gd name="T20" fmla="*/ 659 w 679"/>
              <a:gd name="T21" fmla="*/ 436 h 437"/>
              <a:gd name="T22" fmla="*/ 29 w 679"/>
              <a:gd name="T23" fmla="*/ 407 h 437"/>
              <a:gd name="T24" fmla="*/ 29 w 679"/>
              <a:gd name="T25" fmla="*/ 407 h 437"/>
              <a:gd name="T26" fmla="*/ 649 w 679"/>
              <a:gd name="T27" fmla="*/ 407 h 437"/>
              <a:gd name="T28" fmla="*/ 649 w 679"/>
              <a:gd name="T29" fmla="*/ 29 h 437"/>
              <a:gd name="T30" fmla="*/ 339 w 679"/>
              <a:gd name="T31" fmla="*/ 29 h 437"/>
              <a:gd name="T32" fmla="*/ 29 w 679"/>
              <a:gd name="T33" fmla="*/ 29 h 437"/>
              <a:gd name="T34" fmla="*/ 29 w 679"/>
              <a:gd name="T35" fmla="*/ 40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437">
                <a:moveTo>
                  <a:pt x="659" y="436"/>
                </a:moveTo>
                <a:lnTo>
                  <a:pt x="659" y="436"/>
                </a:lnTo>
                <a:cubicBezTo>
                  <a:pt x="19" y="436"/>
                  <a:pt x="19" y="436"/>
                  <a:pt x="19" y="436"/>
                </a:cubicBezTo>
                <a:cubicBezTo>
                  <a:pt x="10" y="436"/>
                  <a:pt x="0" y="426"/>
                  <a:pt x="0" y="40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68" y="0"/>
                  <a:pt x="678" y="10"/>
                  <a:pt x="678" y="29"/>
                </a:cubicBezTo>
                <a:cubicBezTo>
                  <a:pt x="678" y="407"/>
                  <a:pt x="678" y="407"/>
                  <a:pt x="678" y="407"/>
                </a:cubicBezTo>
                <a:cubicBezTo>
                  <a:pt x="678" y="426"/>
                  <a:pt x="668" y="436"/>
                  <a:pt x="659" y="436"/>
                </a:cubicBezTo>
                <a:close/>
                <a:moveTo>
                  <a:pt x="29" y="407"/>
                </a:moveTo>
                <a:lnTo>
                  <a:pt x="29" y="407"/>
                </a:lnTo>
                <a:cubicBezTo>
                  <a:pt x="649" y="407"/>
                  <a:pt x="649" y="407"/>
                  <a:pt x="649" y="407"/>
                </a:cubicBezTo>
                <a:cubicBezTo>
                  <a:pt x="649" y="29"/>
                  <a:pt x="649" y="29"/>
                  <a:pt x="649" y="29"/>
                </a:cubicBezTo>
                <a:cubicBezTo>
                  <a:pt x="339" y="29"/>
                  <a:pt x="339" y="29"/>
                  <a:pt x="339" y="29"/>
                </a:cubicBezTo>
                <a:cubicBezTo>
                  <a:pt x="29" y="29"/>
                  <a:pt x="29" y="29"/>
                  <a:pt x="29" y="29"/>
                </a:cubicBezTo>
                <a:lnTo>
                  <a:pt x="29" y="4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73">
            <a:extLst>
              <a:ext uri="{FF2B5EF4-FFF2-40B4-BE49-F238E27FC236}">
                <a16:creationId xmlns:a16="http://schemas.microsoft.com/office/drawing/2014/main" id="{98EA7F79-EC34-F444-A60A-EF27C331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38" y="10235376"/>
            <a:ext cx="305752" cy="126376"/>
          </a:xfrm>
          <a:custGeom>
            <a:avLst/>
            <a:gdLst>
              <a:gd name="T0" fmla="*/ 10 w 331"/>
              <a:gd name="T1" fmla="*/ 135 h 136"/>
              <a:gd name="T2" fmla="*/ 10 w 331"/>
              <a:gd name="T3" fmla="*/ 135 h 136"/>
              <a:gd name="T4" fmla="*/ 0 w 331"/>
              <a:gd name="T5" fmla="*/ 125 h 136"/>
              <a:gd name="T6" fmla="*/ 0 w 331"/>
              <a:gd name="T7" fmla="*/ 116 h 136"/>
              <a:gd name="T8" fmla="*/ 59 w 331"/>
              <a:gd name="T9" fmla="*/ 38 h 136"/>
              <a:gd name="T10" fmla="*/ 165 w 331"/>
              <a:gd name="T11" fmla="*/ 0 h 136"/>
              <a:gd name="T12" fmla="*/ 271 w 331"/>
              <a:gd name="T13" fmla="*/ 38 h 136"/>
              <a:gd name="T14" fmla="*/ 330 w 331"/>
              <a:gd name="T15" fmla="*/ 116 h 136"/>
              <a:gd name="T16" fmla="*/ 330 w 331"/>
              <a:gd name="T17" fmla="*/ 125 h 136"/>
              <a:gd name="T18" fmla="*/ 320 w 331"/>
              <a:gd name="T19" fmla="*/ 135 h 136"/>
              <a:gd name="T20" fmla="*/ 10 w 331"/>
              <a:gd name="T21" fmla="*/ 135 h 136"/>
              <a:gd name="T22" fmla="*/ 165 w 331"/>
              <a:gd name="T23" fmla="*/ 38 h 136"/>
              <a:gd name="T24" fmla="*/ 165 w 331"/>
              <a:gd name="T25" fmla="*/ 38 h 136"/>
              <a:gd name="T26" fmla="*/ 78 w 331"/>
              <a:gd name="T27" fmla="*/ 57 h 136"/>
              <a:gd name="T28" fmla="*/ 39 w 331"/>
              <a:gd name="T29" fmla="*/ 106 h 136"/>
              <a:gd name="T30" fmla="*/ 291 w 331"/>
              <a:gd name="T31" fmla="*/ 106 h 136"/>
              <a:gd name="T32" fmla="*/ 252 w 331"/>
              <a:gd name="T33" fmla="*/ 57 h 136"/>
              <a:gd name="T34" fmla="*/ 165 w 331"/>
              <a:gd name="T35" fmla="*/ 3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1" h="136">
                <a:moveTo>
                  <a:pt x="10" y="135"/>
                </a:moveTo>
                <a:lnTo>
                  <a:pt x="10" y="135"/>
                </a:lnTo>
                <a:cubicBezTo>
                  <a:pt x="10" y="135"/>
                  <a:pt x="0" y="135"/>
                  <a:pt x="0" y="125"/>
                </a:cubicBezTo>
                <a:lnTo>
                  <a:pt x="0" y="116"/>
                </a:lnTo>
                <a:cubicBezTo>
                  <a:pt x="10" y="87"/>
                  <a:pt x="29" y="57"/>
                  <a:pt x="59" y="38"/>
                </a:cubicBezTo>
                <a:cubicBezTo>
                  <a:pt x="97" y="19"/>
                  <a:pt x="126" y="0"/>
                  <a:pt x="165" y="0"/>
                </a:cubicBezTo>
                <a:cubicBezTo>
                  <a:pt x="204" y="0"/>
                  <a:pt x="233" y="19"/>
                  <a:pt x="271" y="38"/>
                </a:cubicBezTo>
                <a:cubicBezTo>
                  <a:pt x="301" y="57"/>
                  <a:pt x="320" y="87"/>
                  <a:pt x="330" y="116"/>
                </a:cubicBezTo>
                <a:lnTo>
                  <a:pt x="330" y="125"/>
                </a:lnTo>
                <a:cubicBezTo>
                  <a:pt x="330" y="135"/>
                  <a:pt x="320" y="135"/>
                  <a:pt x="320" y="135"/>
                </a:cubicBezTo>
                <a:lnTo>
                  <a:pt x="10" y="135"/>
                </a:lnTo>
                <a:close/>
                <a:moveTo>
                  <a:pt x="165" y="38"/>
                </a:moveTo>
                <a:lnTo>
                  <a:pt x="165" y="38"/>
                </a:lnTo>
                <a:cubicBezTo>
                  <a:pt x="136" y="38"/>
                  <a:pt x="107" y="48"/>
                  <a:pt x="78" y="57"/>
                </a:cubicBezTo>
                <a:cubicBezTo>
                  <a:pt x="68" y="77"/>
                  <a:pt x="49" y="87"/>
                  <a:pt x="39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81" y="87"/>
                  <a:pt x="262" y="77"/>
                  <a:pt x="252" y="57"/>
                </a:cubicBezTo>
                <a:cubicBezTo>
                  <a:pt x="223" y="48"/>
                  <a:pt x="194" y="38"/>
                  <a:pt x="165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4">
            <a:extLst>
              <a:ext uri="{FF2B5EF4-FFF2-40B4-BE49-F238E27FC236}">
                <a16:creationId xmlns:a16="http://schemas.microsoft.com/office/drawing/2014/main" id="{CAA2B8F3-C521-4C48-8091-93FFD11F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38" y="10378059"/>
            <a:ext cx="305752" cy="305752"/>
          </a:xfrm>
          <a:custGeom>
            <a:avLst/>
            <a:gdLst>
              <a:gd name="T0" fmla="*/ 165 w 331"/>
              <a:gd name="T1" fmla="*/ 329 h 330"/>
              <a:gd name="T2" fmla="*/ 165 w 331"/>
              <a:gd name="T3" fmla="*/ 329 h 330"/>
              <a:gd name="T4" fmla="*/ 49 w 331"/>
              <a:gd name="T5" fmla="*/ 281 h 330"/>
              <a:gd name="T6" fmla="*/ 0 w 331"/>
              <a:gd name="T7" fmla="*/ 165 h 330"/>
              <a:gd name="T8" fmla="*/ 49 w 331"/>
              <a:gd name="T9" fmla="*/ 49 h 330"/>
              <a:gd name="T10" fmla="*/ 165 w 331"/>
              <a:gd name="T11" fmla="*/ 0 h 330"/>
              <a:gd name="T12" fmla="*/ 281 w 331"/>
              <a:gd name="T13" fmla="*/ 49 h 330"/>
              <a:gd name="T14" fmla="*/ 330 w 331"/>
              <a:gd name="T15" fmla="*/ 165 h 330"/>
              <a:gd name="T16" fmla="*/ 281 w 331"/>
              <a:gd name="T17" fmla="*/ 281 h 330"/>
              <a:gd name="T18" fmla="*/ 165 w 331"/>
              <a:gd name="T19" fmla="*/ 329 h 330"/>
              <a:gd name="T20" fmla="*/ 165 w 331"/>
              <a:gd name="T21" fmla="*/ 29 h 330"/>
              <a:gd name="T22" fmla="*/ 165 w 331"/>
              <a:gd name="T23" fmla="*/ 29 h 330"/>
              <a:gd name="T24" fmla="*/ 20 w 331"/>
              <a:gd name="T25" fmla="*/ 165 h 330"/>
              <a:gd name="T26" fmla="*/ 165 w 331"/>
              <a:gd name="T27" fmla="*/ 310 h 330"/>
              <a:gd name="T28" fmla="*/ 310 w 331"/>
              <a:gd name="T29" fmla="*/ 165 h 330"/>
              <a:gd name="T30" fmla="*/ 165 w 331"/>
              <a:gd name="T31" fmla="*/ 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1" h="330">
                <a:moveTo>
                  <a:pt x="165" y="329"/>
                </a:moveTo>
                <a:lnTo>
                  <a:pt x="165" y="329"/>
                </a:lnTo>
                <a:cubicBezTo>
                  <a:pt x="126" y="329"/>
                  <a:pt x="78" y="310"/>
                  <a:pt x="49" y="281"/>
                </a:cubicBezTo>
                <a:cubicBezTo>
                  <a:pt x="20" y="252"/>
                  <a:pt x="0" y="213"/>
                  <a:pt x="0" y="165"/>
                </a:cubicBezTo>
                <a:cubicBezTo>
                  <a:pt x="0" y="126"/>
                  <a:pt x="20" y="88"/>
                  <a:pt x="49" y="49"/>
                </a:cubicBezTo>
                <a:cubicBezTo>
                  <a:pt x="78" y="20"/>
                  <a:pt x="126" y="0"/>
                  <a:pt x="165" y="0"/>
                </a:cubicBezTo>
                <a:cubicBezTo>
                  <a:pt x="213" y="0"/>
                  <a:pt x="252" y="20"/>
                  <a:pt x="281" y="49"/>
                </a:cubicBezTo>
                <a:cubicBezTo>
                  <a:pt x="310" y="88"/>
                  <a:pt x="330" y="126"/>
                  <a:pt x="330" y="165"/>
                </a:cubicBezTo>
                <a:cubicBezTo>
                  <a:pt x="330" y="213"/>
                  <a:pt x="310" y="252"/>
                  <a:pt x="281" y="281"/>
                </a:cubicBezTo>
                <a:cubicBezTo>
                  <a:pt x="252" y="310"/>
                  <a:pt x="213" y="329"/>
                  <a:pt x="165" y="329"/>
                </a:cubicBezTo>
                <a:close/>
                <a:moveTo>
                  <a:pt x="165" y="29"/>
                </a:moveTo>
                <a:lnTo>
                  <a:pt x="165" y="29"/>
                </a:lnTo>
                <a:cubicBezTo>
                  <a:pt x="88" y="29"/>
                  <a:pt x="20" y="88"/>
                  <a:pt x="20" y="165"/>
                </a:cubicBezTo>
                <a:cubicBezTo>
                  <a:pt x="20" y="242"/>
                  <a:pt x="88" y="310"/>
                  <a:pt x="165" y="310"/>
                </a:cubicBezTo>
                <a:cubicBezTo>
                  <a:pt x="243" y="310"/>
                  <a:pt x="310" y="242"/>
                  <a:pt x="310" y="165"/>
                </a:cubicBezTo>
                <a:cubicBezTo>
                  <a:pt x="310" y="88"/>
                  <a:pt x="243" y="29"/>
                  <a:pt x="165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75">
            <a:extLst>
              <a:ext uri="{FF2B5EF4-FFF2-40B4-BE49-F238E27FC236}">
                <a16:creationId xmlns:a16="http://schemas.microsoft.com/office/drawing/2014/main" id="{C3FDFF86-7CCA-4044-8234-79A99718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29" y="10414750"/>
            <a:ext cx="232369" cy="232369"/>
          </a:xfrm>
          <a:custGeom>
            <a:avLst/>
            <a:gdLst>
              <a:gd name="T0" fmla="*/ 126 w 253"/>
              <a:gd name="T1" fmla="*/ 252 h 253"/>
              <a:gd name="T2" fmla="*/ 126 w 253"/>
              <a:gd name="T3" fmla="*/ 252 h 253"/>
              <a:gd name="T4" fmla="*/ 0 w 253"/>
              <a:gd name="T5" fmla="*/ 126 h 253"/>
              <a:gd name="T6" fmla="*/ 126 w 253"/>
              <a:gd name="T7" fmla="*/ 0 h 253"/>
              <a:gd name="T8" fmla="*/ 252 w 253"/>
              <a:gd name="T9" fmla="*/ 126 h 253"/>
              <a:gd name="T10" fmla="*/ 126 w 253"/>
              <a:gd name="T11" fmla="*/ 252 h 253"/>
              <a:gd name="T12" fmla="*/ 126 w 253"/>
              <a:gd name="T13" fmla="*/ 29 h 253"/>
              <a:gd name="T14" fmla="*/ 126 w 253"/>
              <a:gd name="T15" fmla="*/ 29 h 253"/>
              <a:gd name="T16" fmla="*/ 20 w 253"/>
              <a:gd name="T17" fmla="*/ 126 h 253"/>
              <a:gd name="T18" fmla="*/ 126 w 253"/>
              <a:gd name="T19" fmla="*/ 233 h 253"/>
              <a:gd name="T20" fmla="*/ 232 w 253"/>
              <a:gd name="T21" fmla="*/ 126 h 253"/>
              <a:gd name="T22" fmla="*/ 126 w 253"/>
              <a:gd name="T23" fmla="*/ 2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53">
                <a:moveTo>
                  <a:pt x="126" y="252"/>
                </a:moveTo>
                <a:lnTo>
                  <a:pt x="126" y="252"/>
                </a:lnTo>
                <a:cubicBezTo>
                  <a:pt x="58" y="252"/>
                  <a:pt x="0" y="194"/>
                  <a:pt x="0" y="126"/>
                </a:cubicBezTo>
                <a:cubicBezTo>
                  <a:pt x="0" y="58"/>
                  <a:pt x="58" y="0"/>
                  <a:pt x="126" y="0"/>
                </a:cubicBezTo>
                <a:cubicBezTo>
                  <a:pt x="194" y="0"/>
                  <a:pt x="252" y="58"/>
                  <a:pt x="252" y="126"/>
                </a:cubicBezTo>
                <a:cubicBezTo>
                  <a:pt x="252" y="194"/>
                  <a:pt x="194" y="252"/>
                  <a:pt x="126" y="252"/>
                </a:cubicBezTo>
                <a:close/>
                <a:moveTo>
                  <a:pt x="126" y="29"/>
                </a:moveTo>
                <a:lnTo>
                  <a:pt x="126" y="29"/>
                </a:lnTo>
                <a:cubicBezTo>
                  <a:pt x="68" y="29"/>
                  <a:pt x="20" y="68"/>
                  <a:pt x="20" y="126"/>
                </a:cubicBezTo>
                <a:cubicBezTo>
                  <a:pt x="20" y="184"/>
                  <a:pt x="68" y="233"/>
                  <a:pt x="126" y="233"/>
                </a:cubicBezTo>
                <a:cubicBezTo>
                  <a:pt x="184" y="233"/>
                  <a:pt x="232" y="184"/>
                  <a:pt x="232" y="126"/>
                </a:cubicBezTo>
                <a:cubicBezTo>
                  <a:pt x="232" y="68"/>
                  <a:pt x="184" y="29"/>
                  <a:pt x="126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76">
            <a:extLst>
              <a:ext uri="{FF2B5EF4-FFF2-40B4-BE49-F238E27FC236}">
                <a16:creationId xmlns:a16="http://schemas.microsoft.com/office/drawing/2014/main" id="{002AF6CF-34F2-354B-9F1D-8A2182EC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363" y="10475899"/>
            <a:ext cx="73380" cy="110072"/>
          </a:xfrm>
          <a:custGeom>
            <a:avLst/>
            <a:gdLst>
              <a:gd name="T0" fmla="*/ 39 w 79"/>
              <a:gd name="T1" fmla="*/ 116 h 117"/>
              <a:gd name="T2" fmla="*/ 39 w 79"/>
              <a:gd name="T3" fmla="*/ 116 h 117"/>
              <a:gd name="T4" fmla="*/ 10 w 79"/>
              <a:gd name="T5" fmla="*/ 116 h 117"/>
              <a:gd name="T6" fmla="*/ 0 w 79"/>
              <a:gd name="T7" fmla="*/ 106 h 117"/>
              <a:gd name="T8" fmla="*/ 10 w 79"/>
              <a:gd name="T9" fmla="*/ 97 h 117"/>
              <a:gd name="T10" fmla="*/ 58 w 79"/>
              <a:gd name="T11" fmla="*/ 97 h 117"/>
              <a:gd name="T12" fmla="*/ 58 w 79"/>
              <a:gd name="T13" fmla="*/ 87 h 117"/>
              <a:gd name="T14" fmla="*/ 39 w 79"/>
              <a:gd name="T15" fmla="*/ 68 h 117"/>
              <a:gd name="T16" fmla="*/ 20 w 79"/>
              <a:gd name="T17" fmla="*/ 58 h 117"/>
              <a:gd name="T18" fmla="*/ 0 w 79"/>
              <a:gd name="T19" fmla="*/ 38 h 117"/>
              <a:gd name="T20" fmla="*/ 20 w 79"/>
              <a:gd name="T21" fmla="*/ 10 h 117"/>
              <a:gd name="T22" fmla="*/ 68 w 79"/>
              <a:gd name="T23" fmla="*/ 10 h 117"/>
              <a:gd name="T24" fmla="*/ 78 w 79"/>
              <a:gd name="T25" fmla="*/ 19 h 117"/>
              <a:gd name="T26" fmla="*/ 68 w 79"/>
              <a:gd name="T27" fmla="*/ 19 h 117"/>
              <a:gd name="T28" fmla="*/ 29 w 79"/>
              <a:gd name="T29" fmla="*/ 19 h 117"/>
              <a:gd name="T30" fmla="*/ 20 w 79"/>
              <a:gd name="T31" fmla="*/ 38 h 117"/>
              <a:gd name="T32" fmla="*/ 39 w 79"/>
              <a:gd name="T33" fmla="*/ 58 h 117"/>
              <a:gd name="T34" fmla="*/ 68 w 79"/>
              <a:gd name="T35" fmla="*/ 68 h 117"/>
              <a:gd name="T36" fmla="*/ 78 w 79"/>
              <a:gd name="T37" fmla="*/ 87 h 117"/>
              <a:gd name="T38" fmla="*/ 58 w 79"/>
              <a:gd name="T39" fmla="*/ 116 h 117"/>
              <a:gd name="T40" fmla="*/ 39 w 79"/>
              <a:gd name="T41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117">
                <a:moveTo>
                  <a:pt x="39" y="116"/>
                </a:moveTo>
                <a:lnTo>
                  <a:pt x="39" y="116"/>
                </a:lnTo>
                <a:cubicBezTo>
                  <a:pt x="29" y="116"/>
                  <a:pt x="20" y="116"/>
                  <a:pt x="10" y="116"/>
                </a:cubicBezTo>
                <a:cubicBezTo>
                  <a:pt x="0" y="116"/>
                  <a:pt x="0" y="106"/>
                  <a:pt x="0" y="106"/>
                </a:cubicBezTo>
                <a:cubicBezTo>
                  <a:pt x="10" y="97"/>
                  <a:pt x="10" y="97"/>
                  <a:pt x="10" y="97"/>
                </a:cubicBezTo>
                <a:cubicBezTo>
                  <a:pt x="29" y="106"/>
                  <a:pt x="49" y="106"/>
                  <a:pt x="58" y="97"/>
                </a:cubicBezTo>
                <a:cubicBezTo>
                  <a:pt x="58" y="97"/>
                  <a:pt x="58" y="97"/>
                  <a:pt x="58" y="87"/>
                </a:cubicBezTo>
                <a:cubicBezTo>
                  <a:pt x="58" y="77"/>
                  <a:pt x="49" y="77"/>
                  <a:pt x="39" y="68"/>
                </a:cubicBezTo>
                <a:cubicBezTo>
                  <a:pt x="29" y="68"/>
                  <a:pt x="20" y="58"/>
                  <a:pt x="20" y="58"/>
                </a:cubicBezTo>
                <a:cubicBezTo>
                  <a:pt x="10" y="48"/>
                  <a:pt x="0" y="38"/>
                  <a:pt x="0" y="38"/>
                </a:cubicBezTo>
                <a:cubicBezTo>
                  <a:pt x="0" y="19"/>
                  <a:pt x="10" y="10"/>
                  <a:pt x="20" y="10"/>
                </a:cubicBezTo>
                <a:cubicBezTo>
                  <a:pt x="29" y="0"/>
                  <a:pt x="49" y="0"/>
                  <a:pt x="68" y="10"/>
                </a:cubicBezTo>
                <a:cubicBezTo>
                  <a:pt x="78" y="10"/>
                  <a:pt x="78" y="10"/>
                  <a:pt x="78" y="19"/>
                </a:cubicBezTo>
                <a:lnTo>
                  <a:pt x="68" y="19"/>
                </a:lnTo>
                <a:cubicBezTo>
                  <a:pt x="49" y="10"/>
                  <a:pt x="39" y="10"/>
                  <a:pt x="29" y="19"/>
                </a:cubicBezTo>
                <a:cubicBezTo>
                  <a:pt x="20" y="19"/>
                  <a:pt x="20" y="29"/>
                  <a:pt x="20" y="38"/>
                </a:cubicBezTo>
                <a:cubicBezTo>
                  <a:pt x="20" y="38"/>
                  <a:pt x="29" y="48"/>
                  <a:pt x="39" y="58"/>
                </a:cubicBezTo>
                <a:cubicBezTo>
                  <a:pt x="49" y="58"/>
                  <a:pt x="58" y="58"/>
                  <a:pt x="68" y="68"/>
                </a:cubicBezTo>
                <a:cubicBezTo>
                  <a:pt x="78" y="68"/>
                  <a:pt x="78" y="77"/>
                  <a:pt x="78" y="87"/>
                </a:cubicBezTo>
                <a:cubicBezTo>
                  <a:pt x="78" y="97"/>
                  <a:pt x="68" y="106"/>
                  <a:pt x="58" y="116"/>
                </a:cubicBezTo>
                <a:cubicBezTo>
                  <a:pt x="58" y="116"/>
                  <a:pt x="49" y="116"/>
                  <a:pt x="39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77">
            <a:extLst>
              <a:ext uri="{FF2B5EF4-FFF2-40B4-BE49-F238E27FC236}">
                <a16:creationId xmlns:a16="http://schemas.microsoft.com/office/drawing/2014/main" id="{12351D1E-BFDB-994E-88D3-27A0FBE5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898" y="10451439"/>
            <a:ext cx="20385" cy="28538"/>
          </a:xfrm>
          <a:custGeom>
            <a:avLst/>
            <a:gdLst>
              <a:gd name="T0" fmla="*/ 10 w 21"/>
              <a:gd name="T1" fmla="*/ 29 h 30"/>
              <a:gd name="T2" fmla="*/ 10 w 21"/>
              <a:gd name="T3" fmla="*/ 29 h 30"/>
              <a:gd name="T4" fmla="*/ 0 w 21"/>
              <a:gd name="T5" fmla="*/ 19 h 30"/>
              <a:gd name="T6" fmla="*/ 0 w 21"/>
              <a:gd name="T7" fmla="*/ 10 h 30"/>
              <a:gd name="T8" fmla="*/ 10 w 21"/>
              <a:gd name="T9" fmla="*/ 0 h 30"/>
              <a:gd name="T10" fmla="*/ 20 w 21"/>
              <a:gd name="T11" fmla="*/ 10 h 30"/>
              <a:gd name="T12" fmla="*/ 20 w 21"/>
              <a:gd name="T13" fmla="*/ 19 h 30"/>
              <a:gd name="T14" fmla="*/ 10 w 2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10" y="29"/>
                </a:moveTo>
                <a:lnTo>
                  <a:pt x="10" y="29"/>
                </a:lnTo>
                <a:lnTo>
                  <a:pt x="0" y="19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20" y="0"/>
                  <a:pt x="20" y="0"/>
                  <a:pt x="20" y="1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29"/>
                  <a:pt x="1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78">
            <a:extLst>
              <a:ext uri="{FF2B5EF4-FFF2-40B4-BE49-F238E27FC236}">
                <a16:creationId xmlns:a16="http://schemas.microsoft.com/office/drawing/2014/main" id="{DBD9134B-21EA-3F47-BEAA-538BC386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898" y="10594124"/>
            <a:ext cx="20385" cy="28535"/>
          </a:xfrm>
          <a:custGeom>
            <a:avLst/>
            <a:gdLst>
              <a:gd name="T0" fmla="*/ 10 w 21"/>
              <a:gd name="T1" fmla="*/ 29 h 30"/>
              <a:gd name="T2" fmla="*/ 10 w 21"/>
              <a:gd name="T3" fmla="*/ 29 h 30"/>
              <a:gd name="T4" fmla="*/ 0 w 21"/>
              <a:gd name="T5" fmla="*/ 19 h 30"/>
              <a:gd name="T6" fmla="*/ 0 w 21"/>
              <a:gd name="T7" fmla="*/ 9 h 30"/>
              <a:gd name="T8" fmla="*/ 10 w 21"/>
              <a:gd name="T9" fmla="*/ 0 h 30"/>
              <a:gd name="T10" fmla="*/ 20 w 21"/>
              <a:gd name="T11" fmla="*/ 9 h 30"/>
              <a:gd name="T12" fmla="*/ 20 w 21"/>
              <a:gd name="T13" fmla="*/ 19 h 30"/>
              <a:gd name="T14" fmla="*/ 10 w 2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10" y="29"/>
                </a:moveTo>
                <a:lnTo>
                  <a:pt x="10" y="29"/>
                </a:lnTo>
                <a:lnTo>
                  <a:pt x="0" y="19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20" y="0"/>
                  <a:pt x="20" y="0"/>
                  <a:pt x="20" y="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29"/>
                  <a:pt x="1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79">
            <a:extLst>
              <a:ext uri="{FF2B5EF4-FFF2-40B4-BE49-F238E27FC236}">
                <a16:creationId xmlns:a16="http://schemas.microsoft.com/office/drawing/2014/main" id="{29EA02E3-CCE8-F247-B425-397E7DD5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413" y="10294050"/>
            <a:ext cx="635962" cy="403590"/>
          </a:xfrm>
          <a:custGeom>
            <a:avLst/>
            <a:gdLst>
              <a:gd name="T0" fmla="*/ 658 w 689"/>
              <a:gd name="T1" fmla="*/ 435 h 436"/>
              <a:gd name="T2" fmla="*/ 658 w 689"/>
              <a:gd name="T3" fmla="*/ 435 h 436"/>
              <a:gd name="T4" fmla="*/ 29 w 689"/>
              <a:gd name="T5" fmla="*/ 435 h 436"/>
              <a:gd name="T6" fmla="*/ 0 w 689"/>
              <a:gd name="T7" fmla="*/ 406 h 436"/>
              <a:gd name="T8" fmla="*/ 0 w 689"/>
              <a:gd name="T9" fmla="*/ 29 h 436"/>
              <a:gd name="T10" fmla="*/ 29 w 689"/>
              <a:gd name="T11" fmla="*/ 0 h 436"/>
              <a:gd name="T12" fmla="*/ 126 w 689"/>
              <a:gd name="T13" fmla="*/ 0 h 436"/>
              <a:gd name="T14" fmla="*/ 145 w 689"/>
              <a:gd name="T15" fmla="*/ 19 h 436"/>
              <a:gd name="T16" fmla="*/ 126 w 689"/>
              <a:gd name="T17" fmla="*/ 38 h 436"/>
              <a:gd name="T18" fmla="*/ 29 w 689"/>
              <a:gd name="T19" fmla="*/ 38 h 436"/>
              <a:gd name="T20" fmla="*/ 29 w 689"/>
              <a:gd name="T21" fmla="*/ 406 h 436"/>
              <a:gd name="T22" fmla="*/ 658 w 689"/>
              <a:gd name="T23" fmla="*/ 406 h 436"/>
              <a:gd name="T24" fmla="*/ 658 w 689"/>
              <a:gd name="T25" fmla="*/ 38 h 436"/>
              <a:gd name="T26" fmla="*/ 561 w 689"/>
              <a:gd name="T27" fmla="*/ 38 h 436"/>
              <a:gd name="T28" fmla="*/ 542 w 689"/>
              <a:gd name="T29" fmla="*/ 19 h 436"/>
              <a:gd name="T30" fmla="*/ 561 w 689"/>
              <a:gd name="T31" fmla="*/ 0 h 436"/>
              <a:gd name="T32" fmla="*/ 658 w 689"/>
              <a:gd name="T33" fmla="*/ 0 h 436"/>
              <a:gd name="T34" fmla="*/ 688 w 689"/>
              <a:gd name="T35" fmla="*/ 29 h 436"/>
              <a:gd name="T36" fmla="*/ 688 w 689"/>
              <a:gd name="T37" fmla="*/ 406 h 436"/>
              <a:gd name="T38" fmla="*/ 658 w 689"/>
              <a:gd name="T39" fmla="*/ 435 h 436"/>
              <a:gd name="T40" fmla="*/ 658 w 689"/>
              <a:gd name="T41" fmla="*/ 38 h 436"/>
              <a:gd name="T42" fmla="*/ 658 w 689"/>
              <a:gd name="T43" fmla="*/ 38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9" h="436">
                <a:moveTo>
                  <a:pt x="658" y="435"/>
                </a:moveTo>
                <a:lnTo>
                  <a:pt x="658" y="435"/>
                </a:lnTo>
                <a:cubicBezTo>
                  <a:pt x="29" y="435"/>
                  <a:pt x="29" y="435"/>
                  <a:pt x="29" y="435"/>
                </a:cubicBezTo>
                <a:cubicBezTo>
                  <a:pt x="10" y="435"/>
                  <a:pt x="0" y="426"/>
                  <a:pt x="0" y="40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9"/>
                  <a:pt x="145" y="19"/>
                </a:cubicBezTo>
                <a:cubicBezTo>
                  <a:pt x="145" y="29"/>
                  <a:pt x="135" y="38"/>
                  <a:pt x="126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406"/>
                  <a:pt x="29" y="406"/>
                  <a:pt x="29" y="406"/>
                </a:cubicBezTo>
                <a:cubicBezTo>
                  <a:pt x="658" y="406"/>
                  <a:pt x="658" y="406"/>
                  <a:pt x="658" y="406"/>
                </a:cubicBezTo>
                <a:cubicBezTo>
                  <a:pt x="658" y="38"/>
                  <a:pt x="658" y="38"/>
                  <a:pt x="658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52" y="38"/>
                  <a:pt x="542" y="29"/>
                  <a:pt x="542" y="19"/>
                </a:cubicBezTo>
                <a:cubicBezTo>
                  <a:pt x="542" y="9"/>
                  <a:pt x="552" y="0"/>
                  <a:pt x="561" y="0"/>
                </a:cubicBezTo>
                <a:cubicBezTo>
                  <a:pt x="658" y="0"/>
                  <a:pt x="658" y="0"/>
                  <a:pt x="658" y="0"/>
                </a:cubicBezTo>
                <a:cubicBezTo>
                  <a:pt x="678" y="0"/>
                  <a:pt x="688" y="19"/>
                  <a:pt x="688" y="29"/>
                </a:cubicBezTo>
                <a:cubicBezTo>
                  <a:pt x="688" y="406"/>
                  <a:pt x="688" y="406"/>
                  <a:pt x="688" y="406"/>
                </a:cubicBezTo>
                <a:cubicBezTo>
                  <a:pt x="688" y="426"/>
                  <a:pt x="678" y="435"/>
                  <a:pt x="658" y="435"/>
                </a:cubicBezTo>
                <a:close/>
                <a:moveTo>
                  <a:pt x="658" y="38"/>
                </a:moveTo>
                <a:lnTo>
                  <a:pt x="658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0">
            <a:extLst>
              <a:ext uri="{FF2B5EF4-FFF2-40B4-BE49-F238E27FC236}">
                <a16:creationId xmlns:a16="http://schemas.microsoft.com/office/drawing/2014/main" id="{43BA630D-74E2-F243-9575-76BFF803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166" y="10302203"/>
            <a:ext cx="334288" cy="187527"/>
          </a:xfrm>
          <a:custGeom>
            <a:avLst/>
            <a:gdLst>
              <a:gd name="T0" fmla="*/ 20 w 360"/>
              <a:gd name="T1" fmla="*/ 203 h 204"/>
              <a:gd name="T2" fmla="*/ 20 w 360"/>
              <a:gd name="T3" fmla="*/ 203 h 204"/>
              <a:gd name="T4" fmla="*/ 0 w 360"/>
              <a:gd name="T5" fmla="*/ 194 h 204"/>
              <a:gd name="T6" fmla="*/ 10 w 360"/>
              <a:gd name="T7" fmla="*/ 165 h 204"/>
              <a:gd name="T8" fmla="*/ 339 w 360"/>
              <a:gd name="T9" fmla="*/ 0 h 204"/>
              <a:gd name="T10" fmla="*/ 359 w 360"/>
              <a:gd name="T11" fmla="*/ 10 h 204"/>
              <a:gd name="T12" fmla="*/ 349 w 360"/>
              <a:gd name="T13" fmla="*/ 29 h 204"/>
              <a:gd name="T14" fmla="*/ 20 w 360"/>
              <a:gd name="T15" fmla="*/ 194 h 204"/>
              <a:gd name="T16" fmla="*/ 20 w 360"/>
              <a:gd name="T17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204">
                <a:moveTo>
                  <a:pt x="20" y="203"/>
                </a:moveTo>
                <a:lnTo>
                  <a:pt x="20" y="203"/>
                </a:lnTo>
                <a:cubicBezTo>
                  <a:pt x="10" y="203"/>
                  <a:pt x="0" y="194"/>
                  <a:pt x="0" y="194"/>
                </a:cubicBezTo>
                <a:cubicBezTo>
                  <a:pt x="0" y="184"/>
                  <a:pt x="0" y="175"/>
                  <a:pt x="10" y="165"/>
                </a:cubicBezTo>
                <a:cubicBezTo>
                  <a:pt x="339" y="0"/>
                  <a:pt x="339" y="0"/>
                  <a:pt x="339" y="0"/>
                </a:cubicBezTo>
                <a:cubicBezTo>
                  <a:pt x="339" y="0"/>
                  <a:pt x="349" y="0"/>
                  <a:pt x="359" y="10"/>
                </a:cubicBezTo>
                <a:cubicBezTo>
                  <a:pt x="359" y="20"/>
                  <a:pt x="359" y="29"/>
                  <a:pt x="349" y="29"/>
                </a:cubicBezTo>
                <a:cubicBezTo>
                  <a:pt x="20" y="194"/>
                  <a:pt x="20" y="194"/>
                  <a:pt x="20" y="194"/>
                </a:cubicBezTo>
                <a:lnTo>
                  <a:pt x="20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81">
            <a:extLst>
              <a:ext uri="{FF2B5EF4-FFF2-40B4-BE49-F238E27FC236}">
                <a16:creationId xmlns:a16="http://schemas.microsoft.com/office/drawing/2014/main" id="{BC3A83A2-4B4C-D64E-98C8-92C6B646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413" y="10302203"/>
            <a:ext cx="330212" cy="187527"/>
          </a:xfrm>
          <a:custGeom>
            <a:avLst/>
            <a:gdLst>
              <a:gd name="T0" fmla="*/ 349 w 359"/>
              <a:gd name="T1" fmla="*/ 203 h 204"/>
              <a:gd name="T2" fmla="*/ 349 w 359"/>
              <a:gd name="T3" fmla="*/ 203 h 204"/>
              <a:gd name="T4" fmla="*/ 339 w 359"/>
              <a:gd name="T5" fmla="*/ 194 h 204"/>
              <a:gd name="T6" fmla="*/ 10 w 359"/>
              <a:gd name="T7" fmla="*/ 29 h 204"/>
              <a:gd name="T8" fmla="*/ 0 w 359"/>
              <a:gd name="T9" fmla="*/ 10 h 204"/>
              <a:gd name="T10" fmla="*/ 29 w 359"/>
              <a:gd name="T11" fmla="*/ 0 h 204"/>
              <a:gd name="T12" fmla="*/ 349 w 359"/>
              <a:gd name="T13" fmla="*/ 165 h 204"/>
              <a:gd name="T14" fmla="*/ 358 w 359"/>
              <a:gd name="T15" fmla="*/ 194 h 204"/>
              <a:gd name="T16" fmla="*/ 349 w 359"/>
              <a:gd name="T17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" h="204">
                <a:moveTo>
                  <a:pt x="349" y="203"/>
                </a:moveTo>
                <a:lnTo>
                  <a:pt x="349" y="203"/>
                </a:lnTo>
                <a:cubicBezTo>
                  <a:pt x="339" y="203"/>
                  <a:pt x="339" y="194"/>
                  <a:pt x="339" y="194"/>
                </a:cubicBez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20"/>
                  <a:pt x="0" y="10"/>
                </a:cubicBezTo>
                <a:cubicBezTo>
                  <a:pt x="10" y="0"/>
                  <a:pt x="19" y="0"/>
                  <a:pt x="29" y="0"/>
                </a:cubicBezTo>
                <a:cubicBezTo>
                  <a:pt x="349" y="165"/>
                  <a:pt x="349" y="165"/>
                  <a:pt x="349" y="165"/>
                </a:cubicBezTo>
                <a:cubicBezTo>
                  <a:pt x="358" y="175"/>
                  <a:pt x="358" y="184"/>
                  <a:pt x="358" y="194"/>
                </a:cubicBezTo>
                <a:lnTo>
                  <a:pt x="349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2">
            <a:extLst>
              <a:ext uri="{FF2B5EF4-FFF2-40B4-BE49-F238E27FC236}">
                <a16:creationId xmlns:a16="http://schemas.microsoft.com/office/drawing/2014/main" id="{DD3C8208-63A0-AE43-90F3-266FCCE7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6" y="10461192"/>
            <a:ext cx="232369" cy="232372"/>
          </a:xfrm>
          <a:custGeom>
            <a:avLst/>
            <a:gdLst>
              <a:gd name="T0" fmla="*/ 232 w 253"/>
              <a:gd name="T1" fmla="*/ 251 h 252"/>
              <a:gd name="T2" fmla="*/ 232 w 253"/>
              <a:gd name="T3" fmla="*/ 251 h 252"/>
              <a:gd name="T4" fmla="*/ 222 w 253"/>
              <a:gd name="T5" fmla="*/ 242 h 252"/>
              <a:gd name="T6" fmla="*/ 9 w 253"/>
              <a:gd name="T7" fmla="*/ 28 h 252"/>
              <a:gd name="T8" fmla="*/ 9 w 253"/>
              <a:gd name="T9" fmla="*/ 9 h 252"/>
              <a:gd name="T10" fmla="*/ 29 w 253"/>
              <a:gd name="T11" fmla="*/ 9 h 252"/>
              <a:gd name="T12" fmla="*/ 242 w 253"/>
              <a:gd name="T13" fmla="*/ 222 h 252"/>
              <a:gd name="T14" fmla="*/ 242 w 253"/>
              <a:gd name="T15" fmla="*/ 242 h 252"/>
              <a:gd name="T16" fmla="*/ 232 w 253"/>
              <a:gd name="T17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252">
                <a:moveTo>
                  <a:pt x="232" y="251"/>
                </a:moveTo>
                <a:lnTo>
                  <a:pt x="232" y="251"/>
                </a:lnTo>
                <a:cubicBezTo>
                  <a:pt x="232" y="251"/>
                  <a:pt x="222" y="251"/>
                  <a:pt x="222" y="24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9" y="9"/>
                </a:cubicBezTo>
                <a:cubicBezTo>
                  <a:pt x="9" y="0"/>
                  <a:pt x="19" y="0"/>
                  <a:pt x="29" y="9"/>
                </a:cubicBezTo>
                <a:cubicBezTo>
                  <a:pt x="242" y="222"/>
                  <a:pt x="242" y="222"/>
                  <a:pt x="242" y="222"/>
                </a:cubicBezTo>
                <a:cubicBezTo>
                  <a:pt x="252" y="232"/>
                  <a:pt x="252" y="242"/>
                  <a:pt x="242" y="242"/>
                </a:cubicBezTo>
                <a:cubicBezTo>
                  <a:pt x="242" y="251"/>
                  <a:pt x="232" y="251"/>
                  <a:pt x="232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83">
            <a:extLst>
              <a:ext uri="{FF2B5EF4-FFF2-40B4-BE49-F238E27FC236}">
                <a16:creationId xmlns:a16="http://schemas.microsoft.com/office/drawing/2014/main" id="{8FBD5C29-8A42-6C44-8F87-9A0A10A4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645" y="10461192"/>
            <a:ext cx="224216" cy="224219"/>
          </a:xfrm>
          <a:custGeom>
            <a:avLst/>
            <a:gdLst>
              <a:gd name="T0" fmla="*/ 19 w 243"/>
              <a:gd name="T1" fmla="*/ 242 h 243"/>
              <a:gd name="T2" fmla="*/ 19 w 243"/>
              <a:gd name="T3" fmla="*/ 242 h 243"/>
              <a:gd name="T4" fmla="*/ 9 w 243"/>
              <a:gd name="T5" fmla="*/ 242 h 243"/>
              <a:gd name="T6" fmla="*/ 9 w 243"/>
              <a:gd name="T7" fmla="*/ 212 h 243"/>
              <a:gd name="T8" fmla="*/ 213 w 243"/>
              <a:gd name="T9" fmla="*/ 9 h 243"/>
              <a:gd name="T10" fmla="*/ 232 w 243"/>
              <a:gd name="T11" fmla="*/ 9 h 243"/>
              <a:gd name="T12" fmla="*/ 232 w 243"/>
              <a:gd name="T13" fmla="*/ 28 h 243"/>
              <a:gd name="T14" fmla="*/ 29 w 243"/>
              <a:gd name="T15" fmla="*/ 242 h 243"/>
              <a:gd name="T16" fmla="*/ 19 w 243"/>
              <a:gd name="T17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3">
                <a:moveTo>
                  <a:pt x="19" y="242"/>
                </a:moveTo>
                <a:lnTo>
                  <a:pt x="19" y="242"/>
                </a:lnTo>
                <a:cubicBezTo>
                  <a:pt x="9" y="242"/>
                  <a:pt x="9" y="242"/>
                  <a:pt x="9" y="242"/>
                </a:cubicBezTo>
                <a:cubicBezTo>
                  <a:pt x="0" y="232"/>
                  <a:pt x="0" y="222"/>
                  <a:pt x="9" y="212"/>
                </a:cubicBezTo>
                <a:cubicBezTo>
                  <a:pt x="213" y="9"/>
                  <a:pt x="213" y="9"/>
                  <a:pt x="213" y="9"/>
                </a:cubicBezTo>
                <a:cubicBezTo>
                  <a:pt x="222" y="0"/>
                  <a:pt x="232" y="0"/>
                  <a:pt x="232" y="9"/>
                </a:cubicBezTo>
                <a:cubicBezTo>
                  <a:pt x="242" y="19"/>
                  <a:pt x="242" y="28"/>
                  <a:pt x="232" y="28"/>
                </a:cubicBezTo>
                <a:cubicBezTo>
                  <a:pt x="29" y="242"/>
                  <a:pt x="29" y="242"/>
                  <a:pt x="29" y="242"/>
                </a:cubicBezTo>
                <a:lnTo>
                  <a:pt x="19" y="2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84">
            <a:extLst>
              <a:ext uri="{FF2B5EF4-FFF2-40B4-BE49-F238E27FC236}">
                <a16:creationId xmlns:a16="http://schemas.microsoft.com/office/drawing/2014/main" id="{34ECA447-7A50-5E41-A1AE-DAD69D0A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332" y="10057602"/>
            <a:ext cx="440281" cy="313903"/>
          </a:xfrm>
          <a:custGeom>
            <a:avLst/>
            <a:gdLst>
              <a:gd name="T0" fmla="*/ 454 w 475"/>
              <a:gd name="T1" fmla="*/ 339 h 340"/>
              <a:gd name="T2" fmla="*/ 454 w 475"/>
              <a:gd name="T3" fmla="*/ 339 h 340"/>
              <a:gd name="T4" fmla="*/ 454 w 475"/>
              <a:gd name="T5" fmla="*/ 339 h 340"/>
              <a:gd name="T6" fmla="*/ 435 w 475"/>
              <a:gd name="T7" fmla="*/ 319 h 340"/>
              <a:gd name="T8" fmla="*/ 435 w 475"/>
              <a:gd name="T9" fmla="*/ 38 h 340"/>
              <a:gd name="T10" fmla="*/ 38 w 475"/>
              <a:gd name="T11" fmla="*/ 38 h 340"/>
              <a:gd name="T12" fmla="*/ 38 w 475"/>
              <a:gd name="T13" fmla="*/ 319 h 340"/>
              <a:gd name="T14" fmla="*/ 19 w 475"/>
              <a:gd name="T15" fmla="*/ 339 h 340"/>
              <a:gd name="T16" fmla="*/ 19 w 475"/>
              <a:gd name="T17" fmla="*/ 339 h 340"/>
              <a:gd name="T18" fmla="*/ 0 w 475"/>
              <a:gd name="T19" fmla="*/ 319 h 340"/>
              <a:gd name="T20" fmla="*/ 0 w 475"/>
              <a:gd name="T21" fmla="*/ 29 h 340"/>
              <a:gd name="T22" fmla="*/ 28 w 475"/>
              <a:gd name="T23" fmla="*/ 0 h 340"/>
              <a:gd name="T24" fmla="*/ 445 w 475"/>
              <a:gd name="T25" fmla="*/ 0 h 340"/>
              <a:gd name="T26" fmla="*/ 474 w 475"/>
              <a:gd name="T27" fmla="*/ 29 h 340"/>
              <a:gd name="T28" fmla="*/ 474 w 475"/>
              <a:gd name="T29" fmla="*/ 319 h 340"/>
              <a:gd name="T30" fmla="*/ 454 w 475"/>
              <a:gd name="T31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5" h="340">
                <a:moveTo>
                  <a:pt x="454" y="339"/>
                </a:moveTo>
                <a:lnTo>
                  <a:pt x="454" y="339"/>
                </a:lnTo>
                <a:lnTo>
                  <a:pt x="454" y="339"/>
                </a:lnTo>
                <a:cubicBezTo>
                  <a:pt x="445" y="339"/>
                  <a:pt x="435" y="329"/>
                  <a:pt x="435" y="319"/>
                </a:cubicBezTo>
                <a:cubicBezTo>
                  <a:pt x="435" y="38"/>
                  <a:pt x="435" y="38"/>
                  <a:pt x="435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19"/>
                  <a:pt x="38" y="319"/>
                  <a:pt x="38" y="319"/>
                </a:cubicBezTo>
                <a:cubicBezTo>
                  <a:pt x="38" y="329"/>
                  <a:pt x="28" y="339"/>
                  <a:pt x="19" y="339"/>
                </a:cubicBezTo>
                <a:lnTo>
                  <a:pt x="19" y="339"/>
                </a:lnTo>
                <a:cubicBezTo>
                  <a:pt x="9" y="339"/>
                  <a:pt x="0" y="329"/>
                  <a:pt x="0" y="31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4" y="0"/>
                  <a:pt x="474" y="10"/>
                  <a:pt x="474" y="29"/>
                </a:cubicBezTo>
                <a:cubicBezTo>
                  <a:pt x="474" y="319"/>
                  <a:pt x="474" y="319"/>
                  <a:pt x="474" y="319"/>
                </a:cubicBezTo>
                <a:cubicBezTo>
                  <a:pt x="474" y="329"/>
                  <a:pt x="464" y="339"/>
                  <a:pt x="454" y="3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85">
            <a:extLst>
              <a:ext uri="{FF2B5EF4-FFF2-40B4-BE49-F238E27FC236}">
                <a16:creationId xmlns:a16="http://schemas.microsoft.com/office/drawing/2014/main" id="{96C4862C-892F-E144-9785-732CB388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321" y="10175825"/>
            <a:ext cx="118225" cy="179374"/>
          </a:xfrm>
          <a:custGeom>
            <a:avLst/>
            <a:gdLst>
              <a:gd name="T0" fmla="*/ 58 w 126"/>
              <a:gd name="T1" fmla="*/ 193 h 194"/>
              <a:gd name="T2" fmla="*/ 58 w 126"/>
              <a:gd name="T3" fmla="*/ 193 h 194"/>
              <a:gd name="T4" fmla="*/ 9 w 126"/>
              <a:gd name="T5" fmla="*/ 184 h 194"/>
              <a:gd name="T6" fmla="*/ 0 w 126"/>
              <a:gd name="T7" fmla="*/ 164 h 194"/>
              <a:gd name="T8" fmla="*/ 19 w 126"/>
              <a:gd name="T9" fmla="*/ 164 h 194"/>
              <a:gd name="T10" fmla="*/ 87 w 126"/>
              <a:gd name="T11" fmla="*/ 164 h 194"/>
              <a:gd name="T12" fmla="*/ 97 w 126"/>
              <a:gd name="T13" fmla="*/ 145 h 194"/>
              <a:gd name="T14" fmla="*/ 58 w 126"/>
              <a:gd name="T15" fmla="*/ 106 h 194"/>
              <a:gd name="T16" fmla="*/ 0 w 126"/>
              <a:gd name="T17" fmla="*/ 58 h 194"/>
              <a:gd name="T18" fmla="*/ 29 w 126"/>
              <a:gd name="T19" fmla="*/ 9 h 194"/>
              <a:gd name="T20" fmla="*/ 116 w 126"/>
              <a:gd name="T21" fmla="*/ 9 h 194"/>
              <a:gd name="T22" fmla="*/ 125 w 126"/>
              <a:gd name="T23" fmla="*/ 29 h 194"/>
              <a:gd name="T24" fmla="*/ 106 w 126"/>
              <a:gd name="T25" fmla="*/ 39 h 194"/>
              <a:gd name="T26" fmla="*/ 38 w 126"/>
              <a:gd name="T27" fmla="*/ 39 h 194"/>
              <a:gd name="T28" fmla="*/ 29 w 126"/>
              <a:gd name="T29" fmla="*/ 58 h 194"/>
              <a:gd name="T30" fmla="*/ 68 w 126"/>
              <a:gd name="T31" fmla="*/ 87 h 194"/>
              <a:gd name="T32" fmla="*/ 125 w 126"/>
              <a:gd name="T33" fmla="*/ 145 h 194"/>
              <a:gd name="T34" fmla="*/ 97 w 126"/>
              <a:gd name="T35" fmla="*/ 184 h 194"/>
              <a:gd name="T36" fmla="*/ 58 w 126"/>
              <a:gd name="T3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194">
                <a:moveTo>
                  <a:pt x="58" y="193"/>
                </a:moveTo>
                <a:lnTo>
                  <a:pt x="58" y="193"/>
                </a:lnTo>
                <a:cubicBezTo>
                  <a:pt x="48" y="193"/>
                  <a:pt x="29" y="193"/>
                  <a:pt x="9" y="184"/>
                </a:cubicBezTo>
                <a:cubicBezTo>
                  <a:pt x="0" y="184"/>
                  <a:pt x="0" y="174"/>
                  <a:pt x="0" y="164"/>
                </a:cubicBezTo>
                <a:cubicBezTo>
                  <a:pt x="9" y="164"/>
                  <a:pt x="19" y="155"/>
                  <a:pt x="19" y="164"/>
                </a:cubicBezTo>
                <a:cubicBezTo>
                  <a:pt x="48" y="174"/>
                  <a:pt x="68" y="174"/>
                  <a:pt x="87" y="164"/>
                </a:cubicBezTo>
                <a:cubicBezTo>
                  <a:pt x="97" y="155"/>
                  <a:pt x="97" y="145"/>
                  <a:pt x="97" y="145"/>
                </a:cubicBezTo>
                <a:cubicBezTo>
                  <a:pt x="97" y="126"/>
                  <a:pt x="77" y="116"/>
                  <a:pt x="58" y="106"/>
                </a:cubicBezTo>
                <a:cubicBezTo>
                  <a:pt x="29" y="96"/>
                  <a:pt x="0" y="87"/>
                  <a:pt x="0" y="58"/>
                </a:cubicBezTo>
                <a:cubicBezTo>
                  <a:pt x="0" y="39"/>
                  <a:pt x="9" y="19"/>
                  <a:pt x="29" y="9"/>
                </a:cubicBezTo>
                <a:cubicBezTo>
                  <a:pt x="48" y="0"/>
                  <a:pt x="87" y="0"/>
                  <a:pt x="116" y="9"/>
                </a:cubicBezTo>
                <a:cubicBezTo>
                  <a:pt x="125" y="9"/>
                  <a:pt x="125" y="19"/>
                  <a:pt x="125" y="29"/>
                </a:cubicBezTo>
                <a:cubicBezTo>
                  <a:pt x="116" y="39"/>
                  <a:pt x="106" y="39"/>
                  <a:pt x="106" y="39"/>
                </a:cubicBezTo>
                <a:cubicBezTo>
                  <a:pt x="77" y="29"/>
                  <a:pt x="58" y="29"/>
                  <a:pt x="38" y="39"/>
                </a:cubicBezTo>
                <a:cubicBezTo>
                  <a:pt x="38" y="39"/>
                  <a:pt x="29" y="48"/>
                  <a:pt x="29" y="58"/>
                </a:cubicBezTo>
                <a:cubicBezTo>
                  <a:pt x="29" y="67"/>
                  <a:pt x="48" y="77"/>
                  <a:pt x="68" y="87"/>
                </a:cubicBezTo>
                <a:cubicBezTo>
                  <a:pt x="97" y="96"/>
                  <a:pt x="125" y="116"/>
                  <a:pt x="125" y="145"/>
                </a:cubicBezTo>
                <a:cubicBezTo>
                  <a:pt x="125" y="155"/>
                  <a:pt x="116" y="174"/>
                  <a:pt x="97" y="184"/>
                </a:cubicBezTo>
                <a:cubicBezTo>
                  <a:pt x="87" y="193"/>
                  <a:pt x="77" y="193"/>
                  <a:pt x="58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86">
            <a:extLst>
              <a:ext uri="{FF2B5EF4-FFF2-40B4-BE49-F238E27FC236}">
                <a16:creationId xmlns:a16="http://schemas.microsoft.com/office/drawing/2014/main" id="{6E2BE578-B880-9242-A469-F2ECD35F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166" y="10130983"/>
            <a:ext cx="28535" cy="44842"/>
          </a:xfrm>
          <a:custGeom>
            <a:avLst/>
            <a:gdLst>
              <a:gd name="T0" fmla="*/ 20 w 30"/>
              <a:gd name="T1" fmla="*/ 49 h 50"/>
              <a:gd name="T2" fmla="*/ 20 w 30"/>
              <a:gd name="T3" fmla="*/ 49 h 50"/>
              <a:gd name="T4" fmla="*/ 0 w 30"/>
              <a:gd name="T5" fmla="*/ 29 h 50"/>
              <a:gd name="T6" fmla="*/ 0 w 30"/>
              <a:gd name="T7" fmla="*/ 20 h 50"/>
              <a:gd name="T8" fmla="*/ 20 w 30"/>
              <a:gd name="T9" fmla="*/ 0 h 50"/>
              <a:gd name="T10" fmla="*/ 29 w 30"/>
              <a:gd name="T11" fmla="*/ 20 h 50"/>
              <a:gd name="T12" fmla="*/ 29 w 30"/>
              <a:gd name="T13" fmla="*/ 29 h 50"/>
              <a:gd name="T14" fmla="*/ 20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3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0" y="0"/>
                  <a:pt x="29" y="10"/>
                  <a:pt x="29" y="2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9"/>
                  <a:pt x="2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87">
            <a:extLst>
              <a:ext uri="{FF2B5EF4-FFF2-40B4-BE49-F238E27FC236}">
                <a16:creationId xmlns:a16="http://schemas.microsoft.com/office/drawing/2014/main" id="{6B5634CD-9053-1B49-AC4E-43C6BB20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166" y="10355199"/>
            <a:ext cx="28535" cy="44845"/>
          </a:xfrm>
          <a:custGeom>
            <a:avLst/>
            <a:gdLst>
              <a:gd name="T0" fmla="*/ 20 w 30"/>
              <a:gd name="T1" fmla="*/ 49 h 50"/>
              <a:gd name="T2" fmla="*/ 20 w 30"/>
              <a:gd name="T3" fmla="*/ 49 h 50"/>
              <a:gd name="T4" fmla="*/ 0 w 30"/>
              <a:gd name="T5" fmla="*/ 39 h 50"/>
              <a:gd name="T6" fmla="*/ 0 w 30"/>
              <a:gd name="T7" fmla="*/ 20 h 50"/>
              <a:gd name="T8" fmla="*/ 20 w 30"/>
              <a:gd name="T9" fmla="*/ 0 h 50"/>
              <a:gd name="T10" fmla="*/ 29 w 30"/>
              <a:gd name="T11" fmla="*/ 20 h 50"/>
              <a:gd name="T12" fmla="*/ 29 w 30"/>
              <a:gd name="T13" fmla="*/ 39 h 50"/>
              <a:gd name="T14" fmla="*/ 20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49"/>
                  <a:pt x="0" y="3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0" y="0"/>
                  <a:pt x="29" y="10"/>
                  <a:pt x="29" y="2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9"/>
                  <a:pt x="2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88">
            <a:extLst>
              <a:ext uri="{FF2B5EF4-FFF2-40B4-BE49-F238E27FC236}">
                <a16:creationId xmlns:a16="http://schemas.microsoft.com/office/drawing/2014/main" id="{E118EF86-8DB5-4549-9A32-FD6148DE3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07" y="5408742"/>
            <a:ext cx="456588" cy="823489"/>
          </a:xfrm>
          <a:custGeom>
            <a:avLst/>
            <a:gdLst>
              <a:gd name="T0" fmla="*/ 417 w 495"/>
              <a:gd name="T1" fmla="*/ 890 h 891"/>
              <a:gd name="T2" fmla="*/ 417 w 495"/>
              <a:gd name="T3" fmla="*/ 890 h 891"/>
              <a:gd name="T4" fmla="*/ 78 w 495"/>
              <a:gd name="T5" fmla="*/ 890 h 891"/>
              <a:gd name="T6" fmla="*/ 0 w 495"/>
              <a:gd name="T7" fmla="*/ 803 h 891"/>
              <a:gd name="T8" fmla="*/ 0 w 495"/>
              <a:gd name="T9" fmla="*/ 77 h 891"/>
              <a:gd name="T10" fmla="*/ 78 w 495"/>
              <a:gd name="T11" fmla="*/ 0 h 891"/>
              <a:gd name="T12" fmla="*/ 417 w 495"/>
              <a:gd name="T13" fmla="*/ 0 h 891"/>
              <a:gd name="T14" fmla="*/ 494 w 495"/>
              <a:gd name="T15" fmla="*/ 77 h 891"/>
              <a:gd name="T16" fmla="*/ 494 w 495"/>
              <a:gd name="T17" fmla="*/ 803 h 891"/>
              <a:gd name="T18" fmla="*/ 417 w 495"/>
              <a:gd name="T19" fmla="*/ 890 h 891"/>
              <a:gd name="T20" fmla="*/ 78 w 495"/>
              <a:gd name="T21" fmla="*/ 28 h 891"/>
              <a:gd name="T22" fmla="*/ 78 w 495"/>
              <a:gd name="T23" fmla="*/ 28 h 891"/>
              <a:gd name="T24" fmla="*/ 29 w 495"/>
              <a:gd name="T25" fmla="*/ 77 h 891"/>
              <a:gd name="T26" fmla="*/ 29 w 495"/>
              <a:gd name="T27" fmla="*/ 803 h 891"/>
              <a:gd name="T28" fmla="*/ 78 w 495"/>
              <a:gd name="T29" fmla="*/ 852 h 891"/>
              <a:gd name="T30" fmla="*/ 417 w 495"/>
              <a:gd name="T31" fmla="*/ 852 h 891"/>
              <a:gd name="T32" fmla="*/ 465 w 495"/>
              <a:gd name="T33" fmla="*/ 803 h 891"/>
              <a:gd name="T34" fmla="*/ 465 w 495"/>
              <a:gd name="T35" fmla="*/ 77 h 891"/>
              <a:gd name="T36" fmla="*/ 417 w 495"/>
              <a:gd name="T37" fmla="*/ 28 h 891"/>
              <a:gd name="T38" fmla="*/ 78 w 495"/>
              <a:gd name="T39" fmla="*/ 2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891">
                <a:moveTo>
                  <a:pt x="417" y="890"/>
                </a:moveTo>
                <a:lnTo>
                  <a:pt x="417" y="890"/>
                </a:lnTo>
                <a:cubicBezTo>
                  <a:pt x="78" y="890"/>
                  <a:pt x="78" y="890"/>
                  <a:pt x="78" y="890"/>
                </a:cubicBezTo>
                <a:cubicBezTo>
                  <a:pt x="29" y="890"/>
                  <a:pt x="0" y="852"/>
                  <a:pt x="0" y="80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8"/>
                  <a:pt x="29" y="0"/>
                  <a:pt x="78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56" y="0"/>
                  <a:pt x="494" y="38"/>
                  <a:pt x="494" y="77"/>
                </a:cubicBezTo>
                <a:cubicBezTo>
                  <a:pt x="494" y="803"/>
                  <a:pt x="494" y="803"/>
                  <a:pt x="494" y="803"/>
                </a:cubicBezTo>
                <a:cubicBezTo>
                  <a:pt x="494" y="852"/>
                  <a:pt x="456" y="890"/>
                  <a:pt x="417" y="890"/>
                </a:cubicBezTo>
                <a:close/>
                <a:moveTo>
                  <a:pt x="78" y="28"/>
                </a:moveTo>
                <a:lnTo>
                  <a:pt x="78" y="28"/>
                </a:lnTo>
                <a:cubicBezTo>
                  <a:pt x="49" y="28"/>
                  <a:pt x="29" y="57"/>
                  <a:pt x="29" y="77"/>
                </a:cubicBezTo>
                <a:cubicBezTo>
                  <a:pt x="29" y="803"/>
                  <a:pt x="29" y="803"/>
                  <a:pt x="29" y="803"/>
                </a:cubicBezTo>
                <a:cubicBezTo>
                  <a:pt x="29" y="832"/>
                  <a:pt x="49" y="852"/>
                  <a:pt x="78" y="852"/>
                </a:cubicBezTo>
                <a:cubicBezTo>
                  <a:pt x="417" y="852"/>
                  <a:pt x="417" y="852"/>
                  <a:pt x="417" y="852"/>
                </a:cubicBezTo>
                <a:cubicBezTo>
                  <a:pt x="436" y="852"/>
                  <a:pt x="465" y="832"/>
                  <a:pt x="465" y="803"/>
                </a:cubicBezTo>
                <a:cubicBezTo>
                  <a:pt x="465" y="77"/>
                  <a:pt x="465" y="77"/>
                  <a:pt x="465" y="77"/>
                </a:cubicBezTo>
                <a:cubicBezTo>
                  <a:pt x="465" y="57"/>
                  <a:pt x="436" y="28"/>
                  <a:pt x="417" y="28"/>
                </a:cubicBezTo>
                <a:lnTo>
                  <a:pt x="78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89">
            <a:extLst>
              <a:ext uri="{FF2B5EF4-FFF2-40B4-BE49-F238E27FC236}">
                <a16:creationId xmlns:a16="http://schemas.microsoft.com/office/drawing/2014/main" id="{705020DB-6B9C-BC4F-8D90-BFC20721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41" y="6081393"/>
            <a:ext cx="36689" cy="36691"/>
          </a:xfrm>
          <a:custGeom>
            <a:avLst/>
            <a:gdLst>
              <a:gd name="T0" fmla="*/ 19 w 40"/>
              <a:gd name="T1" fmla="*/ 38 h 39"/>
              <a:gd name="T2" fmla="*/ 19 w 40"/>
              <a:gd name="T3" fmla="*/ 38 h 39"/>
              <a:gd name="T4" fmla="*/ 0 w 40"/>
              <a:gd name="T5" fmla="*/ 19 h 39"/>
              <a:gd name="T6" fmla="*/ 19 w 40"/>
              <a:gd name="T7" fmla="*/ 0 h 39"/>
              <a:gd name="T8" fmla="*/ 39 w 40"/>
              <a:gd name="T9" fmla="*/ 19 h 39"/>
              <a:gd name="T10" fmla="*/ 19 w 40"/>
              <a:gd name="T11" fmla="*/ 38 h 39"/>
              <a:gd name="T12" fmla="*/ 19 w 40"/>
              <a:gd name="T13" fmla="*/ 9 h 39"/>
              <a:gd name="T14" fmla="*/ 19 w 40"/>
              <a:gd name="T15" fmla="*/ 9 h 39"/>
              <a:gd name="T16" fmla="*/ 10 w 40"/>
              <a:gd name="T17" fmla="*/ 19 h 39"/>
              <a:gd name="T18" fmla="*/ 19 w 40"/>
              <a:gd name="T19" fmla="*/ 29 h 39"/>
              <a:gd name="T20" fmla="*/ 29 w 40"/>
              <a:gd name="T21" fmla="*/ 19 h 39"/>
              <a:gd name="T22" fmla="*/ 19 w 40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39">
                <a:moveTo>
                  <a:pt x="19" y="38"/>
                </a:moveTo>
                <a:lnTo>
                  <a:pt x="19" y="38"/>
                </a:ln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39" y="9"/>
                  <a:pt x="39" y="19"/>
                </a:cubicBezTo>
                <a:cubicBezTo>
                  <a:pt x="39" y="29"/>
                  <a:pt x="29" y="38"/>
                  <a:pt x="19" y="3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10" y="9"/>
                  <a:pt x="10" y="19"/>
                </a:cubicBezTo>
                <a:cubicBezTo>
                  <a:pt x="10" y="29"/>
                  <a:pt x="19" y="29"/>
                  <a:pt x="19" y="29"/>
                </a:cubicBezTo>
                <a:cubicBezTo>
                  <a:pt x="29" y="29"/>
                  <a:pt x="29" y="29"/>
                  <a:pt x="29" y="19"/>
                </a:cubicBezTo>
                <a:cubicBezTo>
                  <a:pt x="29" y="9"/>
                  <a:pt x="29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0">
            <a:extLst>
              <a:ext uri="{FF2B5EF4-FFF2-40B4-BE49-F238E27FC236}">
                <a16:creationId xmlns:a16="http://schemas.microsoft.com/office/drawing/2014/main" id="{01086069-D6B7-6941-A61B-D1B0FAB0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496" y="5498429"/>
            <a:ext cx="134532" cy="36689"/>
          </a:xfrm>
          <a:custGeom>
            <a:avLst/>
            <a:gdLst>
              <a:gd name="T0" fmla="*/ 126 w 146"/>
              <a:gd name="T1" fmla="*/ 39 h 40"/>
              <a:gd name="T2" fmla="*/ 126 w 146"/>
              <a:gd name="T3" fmla="*/ 39 h 40"/>
              <a:gd name="T4" fmla="*/ 19 w 146"/>
              <a:gd name="T5" fmla="*/ 39 h 40"/>
              <a:gd name="T6" fmla="*/ 0 w 146"/>
              <a:gd name="T7" fmla="*/ 20 h 40"/>
              <a:gd name="T8" fmla="*/ 19 w 146"/>
              <a:gd name="T9" fmla="*/ 0 h 40"/>
              <a:gd name="T10" fmla="*/ 126 w 146"/>
              <a:gd name="T11" fmla="*/ 0 h 40"/>
              <a:gd name="T12" fmla="*/ 145 w 146"/>
              <a:gd name="T13" fmla="*/ 20 h 40"/>
              <a:gd name="T14" fmla="*/ 126 w 14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0">
                <a:moveTo>
                  <a:pt x="126" y="39"/>
                </a:moveTo>
                <a:lnTo>
                  <a:pt x="126" y="39"/>
                </a:lnTo>
                <a:cubicBezTo>
                  <a:pt x="19" y="39"/>
                  <a:pt x="19" y="39"/>
                  <a:pt x="19" y="39"/>
                </a:cubicBezTo>
                <a:cubicBezTo>
                  <a:pt x="9" y="39"/>
                  <a:pt x="0" y="2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5" y="10"/>
                  <a:pt x="145" y="20"/>
                </a:cubicBezTo>
                <a:cubicBezTo>
                  <a:pt x="145" y="29"/>
                  <a:pt x="135" y="39"/>
                  <a:pt x="12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1">
            <a:extLst>
              <a:ext uri="{FF2B5EF4-FFF2-40B4-BE49-F238E27FC236}">
                <a16:creationId xmlns:a16="http://schemas.microsoft.com/office/drawing/2014/main" id="{D5777B55-A86F-A040-B3E0-5AFABD83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496" y="5714492"/>
            <a:ext cx="118225" cy="179374"/>
          </a:xfrm>
          <a:custGeom>
            <a:avLst/>
            <a:gdLst>
              <a:gd name="T0" fmla="*/ 58 w 127"/>
              <a:gd name="T1" fmla="*/ 193 h 194"/>
              <a:gd name="T2" fmla="*/ 58 w 127"/>
              <a:gd name="T3" fmla="*/ 193 h 194"/>
              <a:gd name="T4" fmla="*/ 9 w 127"/>
              <a:gd name="T5" fmla="*/ 184 h 194"/>
              <a:gd name="T6" fmla="*/ 0 w 127"/>
              <a:gd name="T7" fmla="*/ 174 h 194"/>
              <a:gd name="T8" fmla="*/ 19 w 127"/>
              <a:gd name="T9" fmla="*/ 164 h 194"/>
              <a:gd name="T10" fmla="*/ 87 w 127"/>
              <a:gd name="T11" fmla="*/ 164 h 194"/>
              <a:gd name="T12" fmla="*/ 96 w 127"/>
              <a:gd name="T13" fmla="*/ 145 h 194"/>
              <a:gd name="T14" fmla="*/ 58 w 127"/>
              <a:gd name="T15" fmla="*/ 116 h 194"/>
              <a:gd name="T16" fmla="*/ 0 w 127"/>
              <a:gd name="T17" fmla="*/ 58 h 194"/>
              <a:gd name="T18" fmla="*/ 19 w 127"/>
              <a:gd name="T19" fmla="*/ 9 h 194"/>
              <a:gd name="T20" fmla="*/ 116 w 127"/>
              <a:gd name="T21" fmla="*/ 9 h 194"/>
              <a:gd name="T22" fmla="*/ 116 w 127"/>
              <a:gd name="T23" fmla="*/ 29 h 194"/>
              <a:gd name="T24" fmla="*/ 96 w 127"/>
              <a:gd name="T25" fmla="*/ 38 h 194"/>
              <a:gd name="T26" fmla="*/ 38 w 127"/>
              <a:gd name="T27" fmla="*/ 38 h 194"/>
              <a:gd name="T28" fmla="*/ 29 w 127"/>
              <a:gd name="T29" fmla="*/ 58 h 194"/>
              <a:gd name="T30" fmla="*/ 67 w 127"/>
              <a:gd name="T31" fmla="*/ 87 h 194"/>
              <a:gd name="T32" fmla="*/ 116 w 127"/>
              <a:gd name="T33" fmla="*/ 145 h 194"/>
              <a:gd name="T34" fmla="*/ 96 w 127"/>
              <a:gd name="T35" fmla="*/ 184 h 194"/>
              <a:gd name="T36" fmla="*/ 58 w 127"/>
              <a:gd name="T3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194">
                <a:moveTo>
                  <a:pt x="58" y="193"/>
                </a:moveTo>
                <a:lnTo>
                  <a:pt x="58" y="193"/>
                </a:lnTo>
                <a:cubicBezTo>
                  <a:pt x="38" y="193"/>
                  <a:pt x="29" y="193"/>
                  <a:pt x="9" y="184"/>
                </a:cubicBezTo>
                <a:cubicBezTo>
                  <a:pt x="0" y="184"/>
                  <a:pt x="0" y="174"/>
                  <a:pt x="0" y="174"/>
                </a:cubicBezTo>
                <a:cubicBezTo>
                  <a:pt x="0" y="164"/>
                  <a:pt x="9" y="164"/>
                  <a:pt x="19" y="164"/>
                </a:cubicBezTo>
                <a:cubicBezTo>
                  <a:pt x="38" y="174"/>
                  <a:pt x="67" y="174"/>
                  <a:pt x="87" y="164"/>
                </a:cubicBezTo>
                <a:cubicBezTo>
                  <a:pt x="87" y="155"/>
                  <a:pt x="96" y="155"/>
                  <a:pt x="96" y="145"/>
                </a:cubicBezTo>
                <a:cubicBezTo>
                  <a:pt x="96" y="135"/>
                  <a:pt x="67" y="125"/>
                  <a:pt x="58" y="116"/>
                </a:cubicBezTo>
                <a:cubicBezTo>
                  <a:pt x="29" y="97"/>
                  <a:pt x="0" y="87"/>
                  <a:pt x="0" y="58"/>
                </a:cubicBezTo>
                <a:cubicBezTo>
                  <a:pt x="0" y="38"/>
                  <a:pt x="9" y="29"/>
                  <a:pt x="19" y="9"/>
                </a:cubicBezTo>
                <a:cubicBezTo>
                  <a:pt x="48" y="0"/>
                  <a:pt x="77" y="0"/>
                  <a:pt x="116" y="9"/>
                </a:cubicBezTo>
                <a:cubicBezTo>
                  <a:pt x="116" y="19"/>
                  <a:pt x="126" y="19"/>
                  <a:pt x="116" y="29"/>
                </a:cubicBezTo>
                <a:cubicBezTo>
                  <a:pt x="116" y="38"/>
                  <a:pt x="106" y="38"/>
                  <a:pt x="96" y="38"/>
                </a:cubicBezTo>
                <a:cubicBezTo>
                  <a:pt x="77" y="29"/>
                  <a:pt x="58" y="29"/>
                  <a:pt x="38" y="38"/>
                </a:cubicBezTo>
                <a:cubicBezTo>
                  <a:pt x="29" y="38"/>
                  <a:pt x="29" y="48"/>
                  <a:pt x="29" y="58"/>
                </a:cubicBezTo>
                <a:cubicBezTo>
                  <a:pt x="29" y="67"/>
                  <a:pt x="48" y="77"/>
                  <a:pt x="67" y="87"/>
                </a:cubicBezTo>
                <a:cubicBezTo>
                  <a:pt x="87" y="97"/>
                  <a:pt x="116" y="116"/>
                  <a:pt x="116" y="145"/>
                </a:cubicBezTo>
                <a:cubicBezTo>
                  <a:pt x="116" y="164"/>
                  <a:pt x="116" y="174"/>
                  <a:pt x="96" y="184"/>
                </a:cubicBezTo>
                <a:cubicBezTo>
                  <a:pt x="87" y="193"/>
                  <a:pt x="67" y="193"/>
                  <a:pt x="58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2">
            <a:extLst>
              <a:ext uri="{FF2B5EF4-FFF2-40B4-BE49-F238E27FC236}">
                <a16:creationId xmlns:a16="http://schemas.microsoft.com/office/drawing/2014/main" id="{605ED0E0-C7E8-5541-9777-F137FE649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41" y="5669649"/>
            <a:ext cx="28535" cy="44842"/>
          </a:xfrm>
          <a:custGeom>
            <a:avLst/>
            <a:gdLst>
              <a:gd name="T0" fmla="*/ 10 w 30"/>
              <a:gd name="T1" fmla="*/ 49 h 50"/>
              <a:gd name="T2" fmla="*/ 10 w 30"/>
              <a:gd name="T3" fmla="*/ 49 h 50"/>
              <a:gd name="T4" fmla="*/ 0 w 30"/>
              <a:gd name="T5" fmla="*/ 39 h 50"/>
              <a:gd name="T6" fmla="*/ 0 w 30"/>
              <a:gd name="T7" fmla="*/ 19 h 50"/>
              <a:gd name="T8" fmla="*/ 10 w 30"/>
              <a:gd name="T9" fmla="*/ 0 h 50"/>
              <a:gd name="T10" fmla="*/ 29 w 30"/>
              <a:gd name="T11" fmla="*/ 19 h 50"/>
              <a:gd name="T12" fmla="*/ 29 w 30"/>
              <a:gd name="T13" fmla="*/ 39 h 50"/>
              <a:gd name="T14" fmla="*/ 10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10" y="49"/>
                </a:moveTo>
                <a:lnTo>
                  <a:pt x="10" y="49"/>
                </a:lnTo>
                <a:cubicBezTo>
                  <a:pt x="0" y="49"/>
                  <a:pt x="0" y="39"/>
                  <a:pt x="0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10" y="0"/>
                </a:cubicBezTo>
                <a:cubicBezTo>
                  <a:pt x="19" y="0"/>
                  <a:pt x="29" y="10"/>
                  <a:pt x="29" y="1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19" y="49"/>
                  <a:pt x="1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3">
            <a:extLst>
              <a:ext uri="{FF2B5EF4-FFF2-40B4-BE49-F238E27FC236}">
                <a16:creationId xmlns:a16="http://schemas.microsoft.com/office/drawing/2014/main" id="{B3C5A233-9EA5-9E42-8609-E116F5EC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341" y="5902019"/>
            <a:ext cx="28535" cy="36691"/>
          </a:xfrm>
          <a:custGeom>
            <a:avLst/>
            <a:gdLst>
              <a:gd name="T0" fmla="*/ 10 w 30"/>
              <a:gd name="T1" fmla="*/ 39 h 40"/>
              <a:gd name="T2" fmla="*/ 10 w 30"/>
              <a:gd name="T3" fmla="*/ 39 h 40"/>
              <a:gd name="T4" fmla="*/ 0 w 30"/>
              <a:gd name="T5" fmla="*/ 29 h 40"/>
              <a:gd name="T6" fmla="*/ 0 w 30"/>
              <a:gd name="T7" fmla="*/ 10 h 40"/>
              <a:gd name="T8" fmla="*/ 10 w 30"/>
              <a:gd name="T9" fmla="*/ 0 h 40"/>
              <a:gd name="T10" fmla="*/ 29 w 30"/>
              <a:gd name="T11" fmla="*/ 10 h 40"/>
              <a:gd name="T12" fmla="*/ 29 w 30"/>
              <a:gd name="T13" fmla="*/ 29 h 40"/>
              <a:gd name="T14" fmla="*/ 10 w 3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40">
                <a:moveTo>
                  <a:pt x="10" y="39"/>
                </a:moveTo>
                <a:lnTo>
                  <a:pt x="10" y="39"/>
                </a:lnTo>
                <a:cubicBezTo>
                  <a:pt x="0" y="39"/>
                  <a:pt x="0" y="3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9" y="0"/>
                  <a:pt x="29" y="0"/>
                  <a:pt x="29" y="1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9"/>
                  <a:pt x="19" y="39"/>
                  <a:pt x="1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94">
            <a:extLst>
              <a:ext uri="{FF2B5EF4-FFF2-40B4-BE49-F238E27FC236}">
                <a16:creationId xmlns:a16="http://schemas.microsoft.com/office/drawing/2014/main" id="{A0517412-0A73-C746-8BD8-DDF66A6BF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703" y="10007235"/>
            <a:ext cx="456588" cy="815336"/>
          </a:xfrm>
          <a:custGeom>
            <a:avLst/>
            <a:gdLst>
              <a:gd name="T0" fmla="*/ 416 w 495"/>
              <a:gd name="T1" fmla="*/ 882 h 883"/>
              <a:gd name="T2" fmla="*/ 416 w 495"/>
              <a:gd name="T3" fmla="*/ 882 h 883"/>
              <a:gd name="T4" fmla="*/ 77 w 495"/>
              <a:gd name="T5" fmla="*/ 882 h 883"/>
              <a:gd name="T6" fmla="*/ 0 w 495"/>
              <a:gd name="T7" fmla="*/ 804 h 883"/>
              <a:gd name="T8" fmla="*/ 0 w 495"/>
              <a:gd name="T9" fmla="*/ 78 h 883"/>
              <a:gd name="T10" fmla="*/ 77 w 495"/>
              <a:gd name="T11" fmla="*/ 0 h 883"/>
              <a:gd name="T12" fmla="*/ 416 w 495"/>
              <a:gd name="T13" fmla="*/ 0 h 883"/>
              <a:gd name="T14" fmla="*/ 494 w 495"/>
              <a:gd name="T15" fmla="*/ 78 h 883"/>
              <a:gd name="T16" fmla="*/ 494 w 495"/>
              <a:gd name="T17" fmla="*/ 804 h 883"/>
              <a:gd name="T18" fmla="*/ 416 w 495"/>
              <a:gd name="T19" fmla="*/ 882 h 883"/>
              <a:gd name="T20" fmla="*/ 77 w 495"/>
              <a:gd name="T21" fmla="*/ 30 h 883"/>
              <a:gd name="T22" fmla="*/ 77 w 495"/>
              <a:gd name="T23" fmla="*/ 30 h 883"/>
              <a:gd name="T24" fmla="*/ 29 w 495"/>
              <a:gd name="T25" fmla="*/ 78 h 883"/>
              <a:gd name="T26" fmla="*/ 29 w 495"/>
              <a:gd name="T27" fmla="*/ 804 h 883"/>
              <a:gd name="T28" fmla="*/ 77 w 495"/>
              <a:gd name="T29" fmla="*/ 852 h 883"/>
              <a:gd name="T30" fmla="*/ 416 w 495"/>
              <a:gd name="T31" fmla="*/ 852 h 883"/>
              <a:gd name="T32" fmla="*/ 464 w 495"/>
              <a:gd name="T33" fmla="*/ 804 h 883"/>
              <a:gd name="T34" fmla="*/ 464 w 495"/>
              <a:gd name="T35" fmla="*/ 78 h 883"/>
              <a:gd name="T36" fmla="*/ 416 w 495"/>
              <a:gd name="T37" fmla="*/ 30 h 883"/>
              <a:gd name="T38" fmla="*/ 77 w 495"/>
              <a:gd name="T39" fmla="*/ 3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883">
                <a:moveTo>
                  <a:pt x="416" y="882"/>
                </a:moveTo>
                <a:lnTo>
                  <a:pt x="416" y="882"/>
                </a:lnTo>
                <a:cubicBezTo>
                  <a:pt x="77" y="882"/>
                  <a:pt x="77" y="882"/>
                  <a:pt x="77" y="882"/>
                </a:cubicBezTo>
                <a:cubicBezTo>
                  <a:pt x="38" y="882"/>
                  <a:pt x="0" y="843"/>
                  <a:pt x="0" y="80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0"/>
                  <a:pt x="38" y="0"/>
                  <a:pt x="7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5" y="0"/>
                  <a:pt x="494" y="30"/>
                  <a:pt x="494" y="78"/>
                </a:cubicBezTo>
                <a:cubicBezTo>
                  <a:pt x="494" y="804"/>
                  <a:pt x="494" y="804"/>
                  <a:pt x="494" y="804"/>
                </a:cubicBezTo>
                <a:cubicBezTo>
                  <a:pt x="494" y="843"/>
                  <a:pt x="455" y="882"/>
                  <a:pt x="416" y="882"/>
                </a:cubicBezTo>
                <a:close/>
                <a:moveTo>
                  <a:pt x="77" y="30"/>
                </a:moveTo>
                <a:lnTo>
                  <a:pt x="77" y="30"/>
                </a:lnTo>
                <a:cubicBezTo>
                  <a:pt x="48" y="30"/>
                  <a:pt x="29" y="49"/>
                  <a:pt x="29" y="78"/>
                </a:cubicBezTo>
                <a:cubicBezTo>
                  <a:pt x="29" y="804"/>
                  <a:pt x="29" y="804"/>
                  <a:pt x="29" y="804"/>
                </a:cubicBezTo>
                <a:cubicBezTo>
                  <a:pt x="29" y="833"/>
                  <a:pt x="48" y="852"/>
                  <a:pt x="77" y="852"/>
                </a:cubicBezTo>
                <a:cubicBezTo>
                  <a:pt x="416" y="852"/>
                  <a:pt x="416" y="852"/>
                  <a:pt x="416" y="852"/>
                </a:cubicBezTo>
                <a:cubicBezTo>
                  <a:pt x="435" y="852"/>
                  <a:pt x="464" y="833"/>
                  <a:pt x="464" y="804"/>
                </a:cubicBezTo>
                <a:cubicBezTo>
                  <a:pt x="464" y="78"/>
                  <a:pt x="464" y="78"/>
                  <a:pt x="464" y="78"/>
                </a:cubicBezTo>
                <a:cubicBezTo>
                  <a:pt x="464" y="49"/>
                  <a:pt x="435" y="30"/>
                  <a:pt x="416" y="30"/>
                </a:cubicBezTo>
                <a:lnTo>
                  <a:pt x="77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95">
            <a:extLst>
              <a:ext uri="{FF2B5EF4-FFF2-40B4-BE49-F238E27FC236}">
                <a16:creationId xmlns:a16="http://schemas.microsoft.com/office/drawing/2014/main" id="{0A77FAF7-B172-C448-8BDE-7AE80B05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13" y="10671733"/>
            <a:ext cx="44845" cy="44845"/>
          </a:xfrm>
          <a:custGeom>
            <a:avLst/>
            <a:gdLst>
              <a:gd name="T0" fmla="*/ 20 w 50"/>
              <a:gd name="T1" fmla="*/ 48 h 49"/>
              <a:gd name="T2" fmla="*/ 20 w 50"/>
              <a:gd name="T3" fmla="*/ 48 h 49"/>
              <a:gd name="T4" fmla="*/ 0 w 50"/>
              <a:gd name="T5" fmla="*/ 29 h 49"/>
              <a:gd name="T6" fmla="*/ 20 w 50"/>
              <a:gd name="T7" fmla="*/ 0 h 49"/>
              <a:gd name="T8" fmla="*/ 49 w 50"/>
              <a:gd name="T9" fmla="*/ 29 h 49"/>
              <a:gd name="T10" fmla="*/ 20 w 50"/>
              <a:gd name="T11" fmla="*/ 48 h 49"/>
              <a:gd name="T12" fmla="*/ 20 w 50"/>
              <a:gd name="T13" fmla="*/ 10 h 49"/>
              <a:gd name="T14" fmla="*/ 20 w 50"/>
              <a:gd name="T15" fmla="*/ 10 h 49"/>
              <a:gd name="T16" fmla="*/ 10 w 50"/>
              <a:gd name="T17" fmla="*/ 29 h 49"/>
              <a:gd name="T18" fmla="*/ 20 w 50"/>
              <a:gd name="T19" fmla="*/ 39 h 49"/>
              <a:gd name="T20" fmla="*/ 39 w 50"/>
              <a:gd name="T21" fmla="*/ 29 h 49"/>
              <a:gd name="T22" fmla="*/ 20 w 50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9">
                <a:moveTo>
                  <a:pt x="20" y="48"/>
                </a:moveTo>
                <a:lnTo>
                  <a:pt x="20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9" y="10"/>
                  <a:pt x="49" y="29"/>
                </a:cubicBezTo>
                <a:cubicBezTo>
                  <a:pt x="49" y="39"/>
                  <a:pt x="39" y="48"/>
                  <a:pt x="20" y="48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20" y="10"/>
                  <a:pt x="10" y="19"/>
                  <a:pt x="10" y="29"/>
                </a:cubicBezTo>
                <a:lnTo>
                  <a:pt x="20" y="39"/>
                </a:lnTo>
                <a:cubicBezTo>
                  <a:pt x="30" y="39"/>
                  <a:pt x="39" y="29"/>
                  <a:pt x="39" y="29"/>
                </a:cubicBezTo>
                <a:cubicBezTo>
                  <a:pt x="39" y="19"/>
                  <a:pt x="30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96">
            <a:extLst>
              <a:ext uri="{FF2B5EF4-FFF2-40B4-BE49-F238E27FC236}">
                <a16:creationId xmlns:a16="http://schemas.microsoft.com/office/drawing/2014/main" id="{2B9CB83B-B63D-3247-945F-343F7696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771" y="10096922"/>
            <a:ext cx="134529" cy="28535"/>
          </a:xfrm>
          <a:custGeom>
            <a:avLst/>
            <a:gdLst>
              <a:gd name="T0" fmla="*/ 126 w 146"/>
              <a:gd name="T1" fmla="*/ 29 h 30"/>
              <a:gd name="T2" fmla="*/ 126 w 146"/>
              <a:gd name="T3" fmla="*/ 29 h 30"/>
              <a:gd name="T4" fmla="*/ 19 w 146"/>
              <a:gd name="T5" fmla="*/ 29 h 30"/>
              <a:gd name="T6" fmla="*/ 0 w 146"/>
              <a:gd name="T7" fmla="*/ 10 h 30"/>
              <a:gd name="T8" fmla="*/ 19 w 146"/>
              <a:gd name="T9" fmla="*/ 0 h 30"/>
              <a:gd name="T10" fmla="*/ 126 w 146"/>
              <a:gd name="T11" fmla="*/ 0 h 30"/>
              <a:gd name="T12" fmla="*/ 145 w 146"/>
              <a:gd name="T13" fmla="*/ 10 h 30"/>
              <a:gd name="T14" fmla="*/ 126 w 146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0">
                <a:moveTo>
                  <a:pt x="126" y="29"/>
                </a:moveTo>
                <a:lnTo>
                  <a:pt x="126" y="29"/>
                </a:lnTo>
                <a:cubicBezTo>
                  <a:pt x="19" y="29"/>
                  <a:pt x="19" y="29"/>
                  <a:pt x="19" y="29"/>
                </a:cubicBezTo>
                <a:cubicBezTo>
                  <a:pt x="10" y="29"/>
                  <a:pt x="0" y="20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0"/>
                  <a:pt x="145" y="10"/>
                </a:cubicBezTo>
                <a:cubicBezTo>
                  <a:pt x="145" y="20"/>
                  <a:pt x="136" y="29"/>
                  <a:pt x="126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7">
            <a:extLst>
              <a:ext uri="{FF2B5EF4-FFF2-40B4-BE49-F238E27FC236}">
                <a16:creationId xmlns:a16="http://schemas.microsoft.com/office/drawing/2014/main" id="{7C2900F5-7DED-584E-A644-2699E52B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926" y="10296678"/>
            <a:ext cx="224219" cy="252754"/>
          </a:xfrm>
          <a:custGeom>
            <a:avLst/>
            <a:gdLst>
              <a:gd name="T0" fmla="*/ 194 w 244"/>
              <a:gd name="T1" fmla="*/ 29 h 272"/>
              <a:gd name="T2" fmla="*/ 194 w 244"/>
              <a:gd name="T3" fmla="*/ 29 h 272"/>
              <a:gd name="T4" fmla="*/ 223 w 244"/>
              <a:gd name="T5" fmla="*/ 39 h 272"/>
              <a:gd name="T6" fmla="*/ 243 w 244"/>
              <a:gd name="T7" fmla="*/ 29 h 272"/>
              <a:gd name="T8" fmla="*/ 233 w 244"/>
              <a:gd name="T9" fmla="*/ 10 h 272"/>
              <a:gd name="T10" fmla="*/ 194 w 244"/>
              <a:gd name="T11" fmla="*/ 0 h 272"/>
              <a:gd name="T12" fmla="*/ 68 w 244"/>
              <a:gd name="T13" fmla="*/ 87 h 272"/>
              <a:gd name="T14" fmla="*/ 10 w 244"/>
              <a:gd name="T15" fmla="*/ 87 h 272"/>
              <a:gd name="T16" fmla="*/ 0 w 244"/>
              <a:gd name="T17" fmla="*/ 107 h 272"/>
              <a:gd name="T18" fmla="*/ 10 w 244"/>
              <a:gd name="T19" fmla="*/ 126 h 272"/>
              <a:gd name="T20" fmla="*/ 59 w 244"/>
              <a:gd name="T21" fmla="*/ 126 h 272"/>
              <a:gd name="T22" fmla="*/ 59 w 244"/>
              <a:gd name="T23" fmla="*/ 136 h 272"/>
              <a:gd name="T24" fmla="*/ 59 w 244"/>
              <a:gd name="T25" fmla="*/ 155 h 272"/>
              <a:gd name="T26" fmla="*/ 10 w 244"/>
              <a:gd name="T27" fmla="*/ 155 h 272"/>
              <a:gd name="T28" fmla="*/ 0 w 244"/>
              <a:gd name="T29" fmla="*/ 165 h 272"/>
              <a:gd name="T30" fmla="*/ 10 w 244"/>
              <a:gd name="T31" fmla="*/ 184 h 272"/>
              <a:gd name="T32" fmla="*/ 68 w 244"/>
              <a:gd name="T33" fmla="*/ 184 h 272"/>
              <a:gd name="T34" fmla="*/ 194 w 244"/>
              <a:gd name="T35" fmla="*/ 271 h 272"/>
              <a:gd name="T36" fmla="*/ 233 w 244"/>
              <a:gd name="T37" fmla="*/ 271 h 272"/>
              <a:gd name="T38" fmla="*/ 243 w 244"/>
              <a:gd name="T39" fmla="*/ 252 h 272"/>
              <a:gd name="T40" fmla="*/ 223 w 244"/>
              <a:gd name="T41" fmla="*/ 242 h 272"/>
              <a:gd name="T42" fmla="*/ 194 w 244"/>
              <a:gd name="T43" fmla="*/ 242 h 272"/>
              <a:gd name="T44" fmla="*/ 97 w 244"/>
              <a:gd name="T45" fmla="*/ 184 h 272"/>
              <a:gd name="T46" fmla="*/ 136 w 244"/>
              <a:gd name="T47" fmla="*/ 184 h 272"/>
              <a:gd name="T48" fmla="*/ 155 w 244"/>
              <a:gd name="T49" fmla="*/ 165 h 272"/>
              <a:gd name="T50" fmla="*/ 136 w 244"/>
              <a:gd name="T51" fmla="*/ 155 h 272"/>
              <a:gd name="T52" fmla="*/ 88 w 244"/>
              <a:gd name="T53" fmla="*/ 155 h 272"/>
              <a:gd name="T54" fmla="*/ 88 w 244"/>
              <a:gd name="T55" fmla="*/ 136 h 272"/>
              <a:gd name="T56" fmla="*/ 97 w 244"/>
              <a:gd name="T57" fmla="*/ 126 h 272"/>
              <a:gd name="T58" fmla="*/ 136 w 244"/>
              <a:gd name="T59" fmla="*/ 126 h 272"/>
              <a:gd name="T60" fmla="*/ 155 w 244"/>
              <a:gd name="T61" fmla="*/ 107 h 272"/>
              <a:gd name="T62" fmla="*/ 136 w 244"/>
              <a:gd name="T63" fmla="*/ 87 h 272"/>
              <a:gd name="T64" fmla="*/ 107 w 244"/>
              <a:gd name="T65" fmla="*/ 87 h 272"/>
              <a:gd name="T66" fmla="*/ 194 w 244"/>
              <a:gd name="T67" fmla="*/ 2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4" h="272">
                <a:moveTo>
                  <a:pt x="194" y="29"/>
                </a:moveTo>
                <a:lnTo>
                  <a:pt x="194" y="29"/>
                </a:lnTo>
                <a:cubicBezTo>
                  <a:pt x="204" y="29"/>
                  <a:pt x="214" y="39"/>
                  <a:pt x="223" y="39"/>
                </a:cubicBezTo>
                <a:cubicBezTo>
                  <a:pt x="233" y="39"/>
                  <a:pt x="243" y="39"/>
                  <a:pt x="243" y="29"/>
                </a:cubicBezTo>
                <a:cubicBezTo>
                  <a:pt x="243" y="20"/>
                  <a:pt x="243" y="10"/>
                  <a:pt x="233" y="10"/>
                </a:cubicBezTo>
                <a:cubicBezTo>
                  <a:pt x="223" y="0"/>
                  <a:pt x="204" y="0"/>
                  <a:pt x="194" y="0"/>
                </a:cubicBezTo>
                <a:cubicBezTo>
                  <a:pt x="136" y="0"/>
                  <a:pt x="88" y="39"/>
                  <a:pt x="68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87"/>
                  <a:pt x="0" y="97"/>
                  <a:pt x="0" y="107"/>
                </a:cubicBezTo>
                <a:cubicBezTo>
                  <a:pt x="0" y="116"/>
                  <a:pt x="10" y="126"/>
                  <a:pt x="10" y="126"/>
                </a:cubicBezTo>
                <a:cubicBezTo>
                  <a:pt x="59" y="126"/>
                  <a:pt x="59" y="126"/>
                  <a:pt x="59" y="126"/>
                </a:cubicBezTo>
                <a:lnTo>
                  <a:pt x="59" y="136"/>
                </a:lnTo>
                <a:cubicBezTo>
                  <a:pt x="59" y="146"/>
                  <a:pt x="59" y="146"/>
                  <a:pt x="59" y="155"/>
                </a:cubicBezTo>
                <a:cubicBezTo>
                  <a:pt x="10" y="155"/>
                  <a:pt x="10" y="155"/>
                  <a:pt x="10" y="155"/>
                </a:cubicBezTo>
                <a:cubicBezTo>
                  <a:pt x="10" y="155"/>
                  <a:pt x="0" y="155"/>
                  <a:pt x="0" y="165"/>
                </a:cubicBezTo>
                <a:cubicBezTo>
                  <a:pt x="0" y="175"/>
                  <a:pt x="10" y="184"/>
                  <a:pt x="10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88" y="233"/>
                  <a:pt x="136" y="271"/>
                  <a:pt x="194" y="271"/>
                </a:cubicBezTo>
                <a:cubicBezTo>
                  <a:pt x="204" y="271"/>
                  <a:pt x="223" y="271"/>
                  <a:pt x="233" y="271"/>
                </a:cubicBezTo>
                <a:cubicBezTo>
                  <a:pt x="243" y="271"/>
                  <a:pt x="243" y="262"/>
                  <a:pt x="243" y="252"/>
                </a:cubicBezTo>
                <a:cubicBezTo>
                  <a:pt x="243" y="242"/>
                  <a:pt x="233" y="233"/>
                  <a:pt x="223" y="242"/>
                </a:cubicBezTo>
                <a:cubicBezTo>
                  <a:pt x="214" y="242"/>
                  <a:pt x="204" y="242"/>
                  <a:pt x="194" y="242"/>
                </a:cubicBezTo>
                <a:cubicBezTo>
                  <a:pt x="155" y="242"/>
                  <a:pt x="117" y="223"/>
                  <a:pt x="97" y="184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46" y="184"/>
                  <a:pt x="155" y="175"/>
                  <a:pt x="155" y="165"/>
                </a:cubicBezTo>
                <a:cubicBezTo>
                  <a:pt x="155" y="155"/>
                  <a:pt x="146" y="155"/>
                  <a:pt x="136" y="155"/>
                </a:cubicBezTo>
                <a:cubicBezTo>
                  <a:pt x="88" y="155"/>
                  <a:pt x="88" y="155"/>
                  <a:pt x="88" y="155"/>
                </a:cubicBezTo>
                <a:cubicBezTo>
                  <a:pt x="88" y="146"/>
                  <a:pt x="88" y="146"/>
                  <a:pt x="88" y="136"/>
                </a:cubicBezTo>
                <a:cubicBezTo>
                  <a:pt x="88" y="136"/>
                  <a:pt x="88" y="126"/>
                  <a:pt x="97" y="126"/>
                </a:cubicBezTo>
                <a:cubicBezTo>
                  <a:pt x="136" y="126"/>
                  <a:pt x="136" y="126"/>
                  <a:pt x="136" y="126"/>
                </a:cubicBezTo>
                <a:cubicBezTo>
                  <a:pt x="146" y="126"/>
                  <a:pt x="155" y="116"/>
                  <a:pt x="155" y="107"/>
                </a:cubicBezTo>
                <a:cubicBezTo>
                  <a:pt x="155" y="97"/>
                  <a:pt x="146" y="87"/>
                  <a:pt x="136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17" y="59"/>
                  <a:pt x="155" y="29"/>
                  <a:pt x="194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98">
            <a:extLst>
              <a:ext uri="{FF2B5EF4-FFF2-40B4-BE49-F238E27FC236}">
                <a16:creationId xmlns:a16="http://schemas.microsoft.com/office/drawing/2014/main" id="{9A8EA17E-D879-BD4C-8B77-779316F4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2550" y="6705126"/>
            <a:ext cx="456588" cy="823489"/>
          </a:xfrm>
          <a:custGeom>
            <a:avLst/>
            <a:gdLst>
              <a:gd name="T0" fmla="*/ 417 w 495"/>
              <a:gd name="T1" fmla="*/ 890 h 891"/>
              <a:gd name="T2" fmla="*/ 417 w 495"/>
              <a:gd name="T3" fmla="*/ 890 h 891"/>
              <a:gd name="T4" fmla="*/ 78 w 495"/>
              <a:gd name="T5" fmla="*/ 890 h 891"/>
              <a:gd name="T6" fmla="*/ 0 w 495"/>
              <a:gd name="T7" fmla="*/ 803 h 891"/>
              <a:gd name="T8" fmla="*/ 0 w 495"/>
              <a:gd name="T9" fmla="*/ 78 h 891"/>
              <a:gd name="T10" fmla="*/ 78 w 495"/>
              <a:gd name="T11" fmla="*/ 0 h 891"/>
              <a:gd name="T12" fmla="*/ 417 w 495"/>
              <a:gd name="T13" fmla="*/ 0 h 891"/>
              <a:gd name="T14" fmla="*/ 494 w 495"/>
              <a:gd name="T15" fmla="*/ 78 h 891"/>
              <a:gd name="T16" fmla="*/ 494 w 495"/>
              <a:gd name="T17" fmla="*/ 803 h 891"/>
              <a:gd name="T18" fmla="*/ 417 w 495"/>
              <a:gd name="T19" fmla="*/ 890 h 891"/>
              <a:gd name="T20" fmla="*/ 78 w 495"/>
              <a:gd name="T21" fmla="*/ 30 h 891"/>
              <a:gd name="T22" fmla="*/ 78 w 495"/>
              <a:gd name="T23" fmla="*/ 30 h 891"/>
              <a:gd name="T24" fmla="*/ 29 w 495"/>
              <a:gd name="T25" fmla="*/ 78 h 891"/>
              <a:gd name="T26" fmla="*/ 29 w 495"/>
              <a:gd name="T27" fmla="*/ 803 h 891"/>
              <a:gd name="T28" fmla="*/ 78 w 495"/>
              <a:gd name="T29" fmla="*/ 852 h 891"/>
              <a:gd name="T30" fmla="*/ 417 w 495"/>
              <a:gd name="T31" fmla="*/ 852 h 891"/>
              <a:gd name="T32" fmla="*/ 455 w 495"/>
              <a:gd name="T33" fmla="*/ 803 h 891"/>
              <a:gd name="T34" fmla="*/ 455 w 495"/>
              <a:gd name="T35" fmla="*/ 78 h 891"/>
              <a:gd name="T36" fmla="*/ 417 w 495"/>
              <a:gd name="T37" fmla="*/ 30 h 891"/>
              <a:gd name="T38" fmla="*/ 78 w 495"/>
              <a:gd name="T39" fmla="*/ 3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891">
                <a:moveTo>
                  <a:pt x="417" y="890"/>
                </a:moveTo>
                <a:lnTo>
                  <a:pt x="417" y="890"/>
                </a:lnTo>
                <a:cubicBezTo>
                  <a:pt x="78" y="890"/>
                  <a:pt x="78" y="890"/>
                  <a:pt x="78" y="890"/>
                </a:cubicBezTo>
                <a:cubicBezTo>
                  <a:pt x="29" y="890"/>
                  <a:pt x="0" y="852"/>
                  <a:pt x="0" y="803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29" y="0"/>
                  <a:pt x="78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55" y="0"/>
                  <a:pt x="494" y="39"/>
                  <a:pt x="494" y="78"/>
                </a:cubicBezTo>
                <a:cubicBezTo>
                  <a:pt x="494" y="803"/>
                  <a:pt x="494" y="803"/>
                  <a:pt x="494" y="803"/>
                </a:cubicBezTo>
                <a:cubicBezTo>
                  <a:pt x="494" y="852"/>
                  <a:pt x="455" y="890"/>
                  <a:pt x="417" y="890"/>
                </a:cubicBezTo>
                <a:close/>
                <a:moveTo>
                  <a:pt x="78" y="30"/>
                </a:moveTo>
                <a:lnTo>
                  <a:pt x="78" y="30"/>
                </a:lnTo>
                <a:cubicBezTo>
                  <a:pt x="48" y="30"/>
                  <a:pt x="29" y="58"/>
                  <a:pt x="29" y="78"/>
                </a:cubicBezTo>
                <a:cubicBezTo>
                  <a:pt x="29" y="803"/>
                  <a:pt x="29" y="803"/>
                  <a:pt x="29" y="803"/>
                </a:cubicBezTo>
                <a:cubicBezTo>
                  <a:pt x="29" y="832"/>
                  <a:pt x="48" y="852"/>
                  <a:pt x="78" y="852"/>
                </a:cubicBezTo>
                <a:cubicBezTo>
                  <a:pt x="417" y="852"/>
                  <a:pt x="417" y="852"/>
                  <a:pt x="417" y="852"/>
                </a:cubicBezTo>
                <a:cubicBezTo>
                  <a:pt x="436" y="852"/>
                  <a:pt x="455" y="832"/>
                  <a:pt x="455" y="803"/>
                </a:cubicBezTo>
                <a:cubicBezTo>
                  <a:pt x="455" y="78"/>
                  <a:pt x="455" y="78"/>
                  <a:pt x="455" y="78"/>
                </a:cubicBezTo>
                <a:cubicBezTo>
                  <a:pt x="455" y="58"/>
                  <a:pt x="436" y="30"/>
                  <a:pt x="417" y="30"/>
                </a:cubicBezTo>
                <a:lnTo>
                  <a:pt x="78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99">
            <a:extLst>
              <a:ext uri="{FF2B5EF4-FFF2-40B4-BE49-F238E27FC236}">
                <a16:creationId xmlns:a16="http://schemas.microsoft.com/office/drawing/2014/main" id="{24EB5AC1-7F4A-824F-91B1-F077742E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459" y="7377776"/>
            <a:ext cx="36691" cy="36691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19 h 40"/>
              <a:gd name="T6" fmla="*/ 19 w 40"/>
              <a:gd name="T7" fmla="*/ 0 h 40"/>
              <a:gd name="T8" fmla="*/ 39 w 40"/>
              <a:gd name="T9" fmla="*/ 19 h 40"/>
              <a:gd name="T10" fmla="*/ 19 w 40"/>
              <a:gd name="T11" fmla="*/ 39 h 40"/>
              <a:gd name="T12" fmla="*/ 19 w 40"/>
              <a:gd name="T13" fmla="*/ 9 h 40"/>
              <a:gd name="T14" fmla="*/ 19 w 40"/>
              <a:gd name="T15" fmla="*/ 9 h 40"/>
              <a:gd name="T16" fmla="*/ 9 w 40"/>
              <a:gd name="T17" fmla="*/ 19 h 40"/>
              <a:gd name="T18" fmla="*/ 19 w 40"/>
              <a:gd name="T19" fmla="*/ 29 h 40"/>
              <a:gd name="T20" fmla="*/ 29 w 40"/>
              <a:gd name="T21" fmla="*/ 19 h 40"/>
              <a:gd name="T22" fmla="*/ 19 w 40"/>
              <a:gd name="T23" fmla="*/ 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9" y="39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29" y="0"/>
                  <a:pt x="39" y="9"/>
                  <a:pt x="39" y="19"/>
                </a:cubicBezTo>
                <a:cubicBezTo>
                  <a:pt x="39" y="29"/>
                  <a:pt x="29" y="39"/>
                  <a:pt x="19" y="39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9"/>
                  <a:pt x="9" y="19"/>
                </a:cubicBezTo>
                <a:cubicBezTo>
                  <a:pt x="9" y="29"/>
                  <a:pt x="19" y="29"/>
                  <a:pt x="19" y="29"/>
                </a:cubicBezTo>
                <a:cubicBezTo>
                  <a:pt x="29" y="29"/>
                  <a:pt x="29" y="29"/>
                  <a:pt x="29" y="19"/>
                </a:cubicBezTo>
                <a:cubicBezTo>
                  <a:pt x="29" y="9"/>
                  <a:pt x="29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0">
            <a:extLst>
              <a:ext uri="{FF2B5EF4-FFF2-40B4-BE49-F238E27FC236}">
                <a16:creationId xmlns:a16="http://schemas.microsoft.com/office/drawing/2014/main" id="{E7793C78-9FC5-DC47-B92A-77C4D43A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617" y="6794813"/>
            <a:ext cx="134529" cy="36689"/>
          </a:xfrm>
          <a:custGeom>
            <a:avLst/>
            <a:gdLst>
              <a:gd name="T0" fmla="*/ 126 w 147"/>
              <a:gd name="T1" fmla="*/ 39 h 40"/>
              <a:gd name="T2" fmla="*/ 126 w 147"/>
              <a:gd name="T3" fmla="*/ 39 h 40"/>
              <a:gd name="T4" fmla="*/ 20 w 147"/>
              <a:gd name="T5" fmla="*/ 39 h 40"/>
              <a:gd name="T6" fmla="*/ 0 w 147"/>
              <a:gd name="T7" fmla="*/ 20 h 40"/>
              <a:gd name="T8" fmla="*/ 20 w 147"/>
              <a:gd name="T9" fmla="*/ 0 h 40"/>
              <a:gd name="T10" fmla="*/ 126 w 147"/>
              <a:gd name="T11" fmla="*/ 0 h 40"/>
              <a:gd name="T12" fmla="*/ 146 w 147"/>
              <a:gd name="T13" fmla="*/ 20 h 40"/>
              <a:gd name="T14" fmla="*/ 126 w 14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40">
                <a:moveTo>
                  <a:pt x="126" y="39"/>
                </a:moveTo>
                <a:lnTo>
                  <a:pt x="126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6" y="10"/>
                  <a:pt x="146" y="20"/>
                </a:cubicBezTo>
                <a:cubicBezTo>
                  <a:pt x="146" y="29"/>
                  <a:pt x="136" y="39"/>
                  <a:pt x="12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1">
            <a:extLst>
              <a:ext uri="{FF2B5EF4-FFF2-40B4-BE49-F238E27FC236}">
                <a16:creationId xmlns:a16="http://schemas.microsoft.com/office/drawing/2014/main" id="{40B953F6-0052-FD43-8FC5-F171DF29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772" y="7002722"/>
            <a:ext cx="207912" cy="252754"/>
          </a:xfrm>
          <a:custGeom>
            <a:avLst/>
            <a:gdLst>
              <a:gd name="T0" fmla="*/ 213 w 224"/>
              <a:gd name="T1" fmla="*/ 29 h 272"/>
              <a:gd name="T2" fmla="*/ 213 w 224"/>
              <a:gd name="T3" fmla="*/ 29 h 272"/>
              <a:gd name="T4" fmla="*/ 213 w 224"/>
              <a:gd name="T5" fmla="*/ 10 h 272"/>
              <a:gd name="T6" fmla="*/ 194 w 224"/>
              <a:gd name="T7" fmla="*/ 10 h 272"/>
              <a:gd name="T8" fmla="*/ 106 w 224"/>
              <a:gd name="T9" fmla="*/ 87 h 272"/>
              <a:gd name="T10" fmla="*/ 29 w 224"/>
              <a:gd name="T11" fmla="*/ 10 h 272"/>
              <a:gd name="T12" fmla="*/ 0 w 224"/>
              <a:gd name="T13" fmla="*/ 10 h 272"/>
              <a:gd name="T14" fmla="*/ 0 w 224"/>
              <a:gd name="T15" fmla="*/ 29 h 272"/>
              <a:gd name="T16" fmla="*/ 97 w 224"/>
              <a:gd name="T17" fmla="*/ 116 h 272"/>
              <a:gd name="T18" fmla="*/ 97 w 224"/>
              <a:gd name="T19" fmla="*/ 145 h 272"/>
              <a:gd name="T20" fmla="*/ 58 w 224"/>
              <a:gd name="T21" fmla="*/ 145 h 272"/>
              <a:gd name="T22" fmla="*/ 48 w 224"/>
              <a:gd name="T23" fmla="*/ 155 h 272"/>
              <a:gd name="T24" fmla="*/ 58 w 224"/>
              <a:gd name="T25" fmla="*/ 174 h 272"/>
              <a:gd name="T26" fmla="*/ 97 w 224"/>
              <a:gd name="T27" fmla="*/ 174 h 272"/>
              <a:gd name="T28" fmla="*/ 97 w 224"/>
              <a:gd name="T29" fmla="*/ 184 h 272"/>
              <a:gd name="T30" fmla="*/ 58 w 224"/>
              <a:gd name="T31" fmla="*/ 184 h 272"/>
              <a:gd name="T32" fmla="*/ 48 w 224"/>
              <a:gd name="T33" fmla="*/ 203 h 272"/>
              <a:gd name="T34" fmla="*/ 58 w 224"/>
              <a:gd name="T35" fmla="*/ 223 h 272"/>
              <a:gd name="T36" fmla="*/ 97 w 224"/>
              <a:gd name="T37" fmla="*/ 223 h 272"/>
              <a:gd name="T38" fmla="*/ 97 w 224"/>
              <a:gd name="T39" fmla="*/ 252 h 272"/>
              <a:gd name="T40" fmla="*/ 106 w 224"/>
              <a:gd name="T41" fmla="*/ 271 h 272"/>
              <a:gd name="T42" fmla="*/ 106 w 224"/>
              <a:gd name="T43" fmla="*/ 271 h 272"/>
              <a:gd name="T44" fmla="*/ 126 w 224"/>
              <a:gd name="T45" fmla="*/ 252 h 272"/>
              <a:gd name="T46" fmla="*/ 126 w 224"/>
              <a:gd name="T47" fmla="*/ 223 h 272"/>
              <a:gd name="T48" fmla="*/ 155 w 224"/>
              <a:gd name="T49" fmla="*/ 223 h 272"/>
              <a:gd name="T50" fmla="*/ 174 w 224"/>
              <a:gd name="T51" fmla="*/ 203 h 272"/>
              <a:gd name="T52" fmla="*/ 155 w 224"/>
              <a:gd name="T53" fmla="*/ 184 h 272"/>
              <a:gd name="T54" fmla="*/ 126 w 224"/>
              <a:gd name="T55" fmla="*/ 184 h 272"/>
              <a:gd name="T56" fmla="*/ 126 w 224"/>
              <a:gd name="T57" fmla="*/ 174 h 272"/>
              <a:gd name="T58" fmla="*/ 155 w 224"/>
              <a:gd name="T59" fmla="*/ 174 h 272"/>
              <a:gd name="T60" fmla="*/ 174 w 224"/>
              <a:gd name="T61" fmla="*/ 155 h 272"/>
              <a:gd name="T62" fmla="*/ 155 w 224"/>
              <a:gd name="T63" fmla="*/ 145 h 272"/>
              <a:gd name="T64" fmla="*/ 126 w 224"/>
              <a:gd name="T65" fmla="*/ 145 h 272"/>
              <a:gd name="T66" fmla="*/ 126 w 224"/>
              <a:gd name="T67" fmla="*/ 116 h 272"/>
              <a:gd name="T68" fmla="*/ 213 w 224"/>
              <a:gd name="T69" fmla="*/ 2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4" h="272">
                <a:moveTo>
                  <a:pt x="213" y="29"/>
                </a:moveTo>
                <a:lnTo>
                  <a:pt x="213" y="29"/>
                </a:lnTo>
                <a:cubicBezTo>
                  <a:pt x="223" y="29"/>
                  <a:pt x="223" y="19"/>
                  <a:pt x="213" y="10"/>
                </a:cubicBezTo>
                <a:cubicBezTo>
                  <a:pt x="203" y="0"/>
                  <a:pt x="194" y="0"/>
                  <a:pt x="194" y="10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29" y="10"/>
                  <a:pt x="29" y="10"/>
                  <a:pt x="29" y="10"/>
                </a:cubicBezTo>
                <a:cubicBezTo>
                  <a:pt x="19" y="0"/>
                  <a:pt x="9" y="0"/>
                  <a:pt x="0" y="10"/>
                </a:cubicBezTo>
                <a:cubicBezTo>
                  <a:pt x="0" y="10"/>
                  <a:pt x="0" y="19"/>
                  <a:pt x="0" y="29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7" y="145"/>
                  <a:pt x="97" y="145"/>
                  <a:pt x="97" y="145"/>
                </a:cubicBezTo>
                <a:cubicBezTo>
                  <a:pt x="58" y="145"/>
                  <a:pt x="58" y="145"/>
                  <a:pt x="58" y="145"/>
                </a:cubicBezTo>
                <a:cubicBezTo>
                  <a:pt x="58" y="145"/>
                  <a:pt x="48" y="145"/>
                  <a:pt x="48" y="155"/>
                </a:cubicBezTo>
                <a:cubicBezTo>
                  <a:pt x="48" y="164"/>
                  <a:pt x="58" y="174"/>
                  <a:pt x="58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58" y="184"/>
                  <a:pt x="58" y="184"/>
                  <a:pt x="58" y="184"/>
                </a:cubicBezTo>
                <a:cubicBezTo>
                  <a:pt x="58" y="184"/>
                  <a:pt x="48" y="194"/>
                  <a:pt x="48" y="203"/>
                </a:cubicBezTo>
                <a:cubicBezTo>
                  <a:pt x="48" y="213"/>
                  <a:pt x="58" y="223"/>
                  <a:pt x="58" y="223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97" y="252"/>
                  <a:pt x="97" y="252"/>
                  <a:pt x="97" y="252"/>
                </a:cubicBezTo>
                <a:cubicBezTo>
                  <a:pt x="97" y="261"/>
                  <a:pt x="97" y="271"/>
                  <a:pt x="106" y="271"/>
                </a:cubicBezTo>
                <a:lnTo>
                  <a:pt x="106" y="271"/>
                </a:lnTo>
                <a:cubicBezTo>
                  <a:pt x="116" y="271"/>
                  <a:pt x="126" y="261"/>
                  <a:pt x="126" y="252"/>
                </a:cubicBezTo>
                <a:cubicBezTo>
                  <a:pt x="126" y="223"/>
                  <a:pt x="126" y="223"/>
                  <a:pt x="126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64" y="223"/>
                  <a:pt x="174" y="213"/>
                  <a:pt x="174" y="203"/>
                </a:cubicBezTo>
                <a:cubicBezTo>
                  <a:pt x="174" y="194"/>
                  <a:pt x="164" y="184"/>
                  <a:pt x="155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6" y="174"/>
                  <a:pt x="126" y="174"/>
                  <a:pt x="126" y="174"/>
                </a:cubicBezTo>
                <a:cubicBezTo>
                  <a:pt x="155" y="174"/>
                  <a:pt x="155" y="174"/>
                  <a:pt x="155" y="174"/>
                </a:cubicBezTo>
                <a:cubicBezTo>
                  <a:pt x="164" y="174"/>
                  <a:pt x="174" y="164"/>
                  <a:pt x="174" y="155"/>
                </a:cubicBezTo>
                <a:cubicBezTo>
                  <a:pt x="174" y="145"/>
                  <a:pt x="164" y="145"/>
                  <a:pt x="155" y="145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126" y="116"/>
                  <a:pt x="126" y="116"/>
                  <a:pt x="126" y="116"/>
                </a:cubicBezTo>
                <a:lnTo>
                  <a:pt x="213" y="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2">
            <a:extLst>
              <a:ext uri="{FF2B5EF4-FFF2-40B4-BE49-F238E27FC236}">
                <a16:creationId xmlns:a16="http://schemas.microsoft.com/office/drawing/2014/main" id="{A537D96B-12AB-F54C-8521-71F07DC7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7705" y="3239949"/>
            <a:ext cx="456588" cy="815336"/>
          </a:xfrm>
          <a:custGeom>
            <a:avLst/>
            <a:gdLst>
              <a:gd name="T0" fmla="*/ 416 w 494"/>
              <a:gd name="T1" fmla="*/ 881 h 882"/>
              <a:gd name="T2" fmla="*/ 416 w 494"/>
              <a:gd name="T3" fmla="*/ 881 h 882"/>
              <a:gd name="T4" fmla="*/ 77 w 494"/>
              <a:gd name="T5" fmla="*/ 881 h 882"/>
              <a:gd name="T6" fmla="*/ 0 w 494"/>
              <a:gd name="T7" fmla="*/ 804 h 882"/>
              <a:gd name="T8" fmla="*/ 0 w 494"/>
              <a:gd name="T9" fmla="*/ 78 h 882"/>
              <a:gd name="T10" fmla="*/ 77 w 494"/>
              <a:gd name="T11" fmla="*/ 0 h 882"/>
              <a:gd name="T12" fmla="*/ 416 w 494"/>
              <a:gd name="T13" fmla="*/ 0 h 882"/>
              <a:gd name="T14" fmla="*/ 493 w 494"/>
              <a:gd name="T15" fmla="*/ 78 h 882"/>
              <a:gd name="T16" fmla="*/ 493 w 494"/>
              <a:gd name="T17" fmla="*/ 281 h 882"/>
              <a:gd name="T18" fmla="*/ 484 w 494"/>
              <a:gd name="T19" fmla="*/ 300 h 882"/>
              <a:gd name="T20" fmla="*/ 465 w 494"/>
              <a:gd name="T21" fmla="*/ 281 h 882"/>
              <a:gd name="T22" fmla="*/ 465 w 494"/>
              <a:gd name="T23" fmla="*/ 78 h 882"/>
              <a:gd name="T24" fmla="*/ 416 w 494"/>
              <a:gd name="T25" fmla="*/ 29 h 882"/>
              <a:gd name="T26" fmla="*/ 77 w 494"/>
              <a:gd name="T27" fmla="*/ 29 h 882"/>
              <a:gd name="T28" fmla="*/ 29 w 494"/>
              <a:gd name="T29" fmla="*/ 78 h 882"/>
              <a:gd name="T30" fmla="*/ 29 w 494"/>
              <a:gd name="T31" fmla="*/ 804 h 882"/>
              <a:gd name="T32" fmla="*/ 77 w 494"/>
              <a:gd name="T33" fmla="*/ 852 h 882"/>
              <a:gd name="T34" fmla="*/ 416 w 494"/>
              <a:gd name="T35" fmla="*/ 852 h 882"/>
              <a:gd name="T36" fmla="*/ 465 w 494"/>
              <a:gd name="T37" fmla="*/ 804 h 882"/>
              <a:gd name="T38" fmla="*/ 465 w 494"/>
              <a:gd name="T39" fmla="*/ 601 h 882"/>
              <a:gd name="T40" fmla="*/ 484 w 494"/>
              <a:gd name="T41" fmla="*/ 591 h 882"/>
              <a:gd name="T42" fmla="*/ 493 w 494"/>
              <a:gd name="T43" fmla="*/ 601 h 882"/>
              <a:gd name="T44" fmla="*/ 493 w 494"/>
              <a:gd name="T45" fmla="*/ 804 h 882"/>
              <a:gd name="T46" fmla="*/ 416 w 494"/>
              <a:gd name="T47" fmla="*/ 88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4" h="882">
                <a:moveTo>
                  <a:pt x="416" y="881"/>
                </a:moveTo>
                <a:lnTo>
                  <a:pt x="416" y="881"/>
                </a:lnTo>
                <a:cubicBezTo>
                  <a:pt x="77" y="881"/>
                  <a:pt x="77" y="881"/>
                  <a:pt x="77" y="881"/>
                </a:cubicBezTo>
                <a:cubicBezTo>
                  <a:pt x="38" y="881"/>
                  <a:pt x="0" y="852"/>
                  <a:pt x="0" y="80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8" y="0"/>
                  <a:pt x="7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65" y="0"/>
                  <a:pt x="493" y="39"/>
                  <a:pt x="493" y="78"/>
                </a:cubicBezTo>
                <a:cubicBezTo>
                  <a:pt x="493" y="281"/>
                  <a:pt x="493" y="281"/>
                  <a:pt x="493" y="281"/>
                </a:cubicBezTo>
                <a:cubicBezTo>
                  <a:pt x="493" y="291"/>
                  <a:pt x="484" y="300"/>
                  <a:pt x="484" y="300"/>
                </a:cubicBezTo>
                <a:cubicBezTo>
                  <a:pt x="474" y="300"/>
                  <a:pt x="465" y="291"/>
                  <a:pt x="465" y="281"/>
                </a:cubicBezTo>
                <a:cubicBezTo>
                  <a:pt x="465" y="78"/>
                  <a:pt x="465" y="78"/>
                  <a:pt x="465" y="78"/>
                </a:cubicBezTo>
                <a:cubicBezTo>
                  <a:pt x="465" y="48"/>
                  <a:pt x="445" y="29"/>
                  <a:pt x="416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58" y="29"/>
                  <a:pt x="29" y="48"/>
                  <a:pt x="29" y="78"/>
                </a:cubicBezTo>
                <a:cubicBezTo>
                  <a:pt x="29" y="804"/>
                  <a:pt x="29" y="804"/>
                  <a:pt x="29" y="804"/>
                </a:cubicBezTo>
                <a:cubicBezTo>
                  <a:pt x="29" y="833"/>
                  <a:pt x="58" y="852"/>
                  <a:pt x="77" y="852"/>
                </a:cubicBezTo>
                <a:cubicBezTo>
                  <a:pt x="416" y="852"/>
                  <a:pt x="416" y="852"/>
                  <a:pt x="416" y="852"/>
                </a:cubicBezTo>
                <a:cubicBezTo>
                  <a:pt x="445" y="852"/>
                  <a:pt x="465" y="833"/>
                  <a:pt x="465" y="804"/>
                </a:cubicBezTo>
                <a:cubicBezTo>
                  <a:pt x="465" y="601"/>
                  <a:pt x="465" y="601"/>
                  <a:pt x="465" y="601"/>
                </a:cubicBezTo>
                <a:cubicBezTo>
                  <a:pt x="465" y="591"/>
                  <a:pt x="474" y="591"/>
                  <a:pt x="484" y="591"/>
                </a:cubicBezTo>
                <a:cubicBezTo>
                  <a:pt x="484" y="591"/>
                  <a:pt x="493" y="591"/>
                  <a:pt x="493" y="601"/>
                </a:cubicBezTo>
                <a:cubicBezTo>
                  <a:pt x="493" y="804"/>
                  <a:pt x="493" y="804"/>
                  <a:pt x="493" y="804"/>
                </a:cubicBezTo>
                <a:cubicBezTo>
                  <a:pt x="493" y="852"/>
                  <a:pt x="465" y="881"/>
                  <a:pt x="416" y="8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3">
            <a:extLst>
              <a:ext uri="{FF2B5EF4-FFF2-40B4-BE49-F238E27FC236}">
                <a16:creationId xmlns:a16="http://schemas.microsoft.com/office/drawing/2014/main" id="{9EF6A66B-10FC-E94F-8134-C47E5815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771" y="3912600"/>
            <a:ext cx="36689" cy="36691"/>
          </a:xfrm>
          <a:custGeom>
            <a:avLst/>
            <a:gdLst>
              <a:gd name="T0" fmla="*/ 19 w 40"/>
              <a:gd name="T1" fmla="*/ 39 h 40"/>
              <a:gd name="T2" fmla="*/ 19 w 40"/>
              <a:gd name="T3" fmla="*/ 39 h 40"/>
              <a:gd name="T4" fmla="*/ 0 w 40"/>
              <a:gd name="T5" fmla="*/ 20 h 40"/>
              <a:gd name="T6" fmla="*/ 19 w 40"/>
              <a:gd name="T7" fmla="*/ 0 h 40"/>
              <a:gd name="T8" fmla="*/ 39 w 40"/>
              <a:gd name="T9" fmla="*/ 20 h 40"/>
              <a:gd name="T10" fmla="*/ 19 w 40"/>
              <a:gd name="T11" fmla="*/ 39 h 40"/>
              <a:gd name="T12" fmla="*/ 19 w 40"/>
              <a:gd name="T13" fmla="*/ 10 h 40"/>
              <a:gd name="T14" fmla="*/ 19 w 40"/>
              <a:gd name="T15" fmla="*/ 10 h 40"/>
              <a:gd name="T16" fmla="*/ 10 w 40"/>
              <a:gd name="T17" fmla="*/ 20 h 40"/>
              <a:gd name="T18" fmla="*/ 19 w 40"/>
              <a:gd name="T19" fmla="*/ 30 h 40"/>
              <a:gd name="T20" fmla="*/ 29 w 40"/>
              <a:gd name="T21" fmla="*/ 20 h 40"/>
              <a:gd name="T22" fmla="*/ 19 w 40"/>
              <a:gd name="T2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9" y="39"/>
                </a:moveTo>
                <a:lnTo>
                  <a:pt x="19" y="39"/>
                </a:lnTo>
                <a:cubicBezTo>
                  <a:pt x="0" y="39"/>
                  <a:pt x="0" y="30"/>
                  <a:pt x="0" y="20"/>
                </a:cubicBezTo>
                <a:cubicBezTo>
                  <a:pt x="0" y="10"/>
                  <a:pt x="0" y="0"/>
                  <a:pt x="19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30"/>
                  <a:pt x="29" y="39"/>
                  <a:pt x="19" y="3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20"/>
                </a:cubicBezTo>
                <a:cubicBezTo>
                  <a:pt x="10" y="20"/>
                  <a:pt x="10" y="30"/>
                  <a:pt x="19" y="30"/>
                </a:cubicBezTo>
                <a:lnTo>
                  <a:pt x="29" y="20"/>
                </a:lnTo>
                <a:cubicBezTo>
                  <a:pt x="29" y="10"/>
                  <a:pt x="1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04">
            <a:extLst>
              <a:ext uri="{FF2B5EF4-FFF2-40B4-BE49-F238E27FC236}">
                <a16:creationId xmlns:a16="http://schemas.microsoft.com/office/drawing/2014/main" id="{FA1DD4EB-5F5E-5341-B0BC-34A19E26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772" y="3329636"/>
            <a:ext cx="134532" cy="28535"/>
          </a:xfrm>
          <a:custGeom>
            <a:avLst/>
            <a:gdLst>
              <a:gd name="T0" fmla="*/ 126 w 146"/>
              <a:gd name="T1" fmla="*/ 29 h 30"/>
              <a:gd name="T2" fmla="*/ 126 w 146"/>
              <a:gd name="T3" fmla="*/ 29 h 30"/>
              <a:gd name="T4" fmla="*/ 19 w 146"/>
              <a:gd name="T5" fmla="*/ 29 h 30"/>
              <a:gd name="T6" fmla="*/ 0 w 146"/>
              <a:gd name="T7" fmla="*/ 19 h 30"/>
              <a:gd name="T8" fmla="*/ 19 w 146"/>
              <a:gd name="T9" fmla="*/ 0 h 30"/>
              <a:gd name="T10" fmla="*/ 126 w 146"/>
              <a:gd name="T11" fmla="*/ 0 h 30"/>
              <a:gd name="T12" fmla="*/ 145 w 146"/>
              <a:gd name="T13" fmla="*/ 19 h 30"/>
              <a:gd name="T14" fmla="*/ 126 w 146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0">
                <a:moveTo>
                  <a:pt x="126" y="29"/>
                </a:moveTo>
                <a:lnTo>
                  <a:pt x="126" y="29"/>
                </a:ln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10"/>
                  <a:pt x="145" y="19"/>
                </a:cubicBezTo>
                <a:cubicBezTo>
                  <a:pt x="145" y="29"/>
                  <a:pt x="136" y="29"/>
                  <a:pt x="126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05">
            <a:extLst>
              <a:ext uri="{FF2B5EF4-FFF2-40B4-BE49-F238E27FC236}">
                <a16:creationId xmlns:a16="http://schemas.microsoft.com/office/drawing/2014/main" id="{68A66F62-9A89-6647-9A32-23A02051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926" y="3431552"/>
            <a:ext cx="81534" cy="440281"/>
          </a:xfrm>
          <a:custGeom>
            <a:avLst/>
            <a:gdLst>
              <a:gd name="T0" fmla="*/ 39 w 89"/>
              <a:gd name="T1" fmla="*/ 475 h 476"/>
              <a:gd name="T2" fmla="*/ 39 w 89"/>
              <a:gd name="T3" fmla="*/ 475 h 476"/>
              <a:gd name="T4" fmla="*/ 0 w 89"/>
              <a:gd name="T5" fmla="*/ 426 h 476"/>
              <a:gd name="T6" fmla="*/ 0 w 89"/>
              <a:gd name="T7" fmla="*/ 49 h 476"/>
              <a:gd name="T8" fmla="*/ 39 w 89"/>
              <a:gd name="T9" fmla="*/ 0 h 476"/>
              <a:gd name="T10" fmla="*/ 88 w 89"/>
              <a:gd name="T11" fmla="*/ 49 h 476"/>
              <a:gd name="T12" fmla="*/ 88 w 89"/>
              <a:gd name="T13" fmla="*/ 107 h 476"/>
              <a:gd name="T14" fmla="*/ 68 w 89"/>
              <a:gd name="T15" fmla="*/ 117 h 476"/>
              <a:gd name="T16" fmla="*/ 59 w 89"/>
              <a:gd name="T17" fmla="*/ 107 h 476"/>
              <a:gd name="T18" fmla="*/ 59 w 89"/>
              <a:gd name="T19" fmla="*/ 49 h 476"/>
              <a:gd name="T20" fmla="*/ 39 w 89"/>
              <a:gd name="T21" fmla="*/ 30 h 476"/>
              <a:gd name="T22" fmla="*/ 20 w 89"/>
              <a:gd name="T23" fmla="*/ 49 h 476"/>
              <a:gd name="T24" fmla="*/ 20 w 89"/>
              <a:gd name="T25" fmla="*/ 426 h 476"/>
              <a:gd name="T26" fmla="*/ 39 w 89"/>
              <a:gd name="T27" fmla="*/ 446 h 476"/>
              <a:gd name="T28" fmla="*/ 59 w 89"/>
              <a:gd name="T29" fmla="*/ 426 h 476"/>
              <a:gd name="T30" fmla="*/ 59 w 89"/>
              <a:gd name="T31" fmla="*/ 368 h 476"/>
              <a:gd name="T32" fmla="*/ 68 w 89"/>
              <a:gd name="T33" fmla="*/ 359 h 476"/>
              <a:gd name="T34" fmla="*/ 88 w 89"/>
              <a:gd name="T35" fmla="*/ 368 h 476"/>
              <a:gd name="T36" fmla="*/ 88 w 89"/>
              <a:gd name="T37" fmla="*/ 426 h 476"/>
              <a:gd name="T38" fmla="*/ 39 w 89"/>
              <a:gd name="T39" fmla="*/ 475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476">
                <a:moveTo>
                  <a:pt x="39" y="475"/>
                </a:moveTo>
                <a:lnTo>
                  <a:pt x="39" y="475"/>
                </a:lnTo>
                <a:cubicBezTo>
                  <a:pt x="20" y="475"/>
                  <a:pt x="0" y="456"/>
                  <a:pt x="0" y="42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20" y="0"/>
                  <a:pt x="39" y="0"/>
                </a:cubicBezTo>
                <a:cubicBezTo>
                  <a:pt x="68" y="0"/>
                  <a:pt x="88" y="20"/>
                  <a:pt x="88" y="49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88" y="117"/>
                  <a:pt x="78" y="117"/>
                  <a:pt x="68" y="117"/>
                </a:cubicBezTo>
                <a:cubicBezTo>
                  <a:pt x="68" y="117"/>
                  <a:pt x="59" y="117"/>
                  <a:pt x="59" y="107"/>
                </a:cubicBezTo>
                <a:cubicBezTo>
                  <a:pt x="59" y="49"/>
                  <a:pt x="59" y="49"/>
                  <a:pt x="59" y="49"/>
                </a:cubicBezTo>
                <a:cubicBezTo>
                  <a:pt x="59" y="39"/>
                  <a:pt x="49" y="30"/>
                  <a:pt x="39" y="30"/>
                </a:cubicBezTo>
                <a:cubicBezTo>
                  <a:pt x="30" y="30"/>
                  <a:pt x="20" y="39"/>
                  <a:pt x="20" y="49"/>
                </a:cubicBezTo>
                <a:cubicBezTo>
                  <a:pt x="20" y="426"/>
                  <a:pt x="20" y="426"/>
                  <a:pt x="20" y="426"/>
                </a:cubicBezTo>
                <a:cubicBezTo>
                  <a:pt x="20" y="446"/>
                  <a:pt x="30" y="446"/>
                  <a:pt x="39" y="446"/>
                </a:cubicBezTo>
                <a:cubicBezTo>
                  <a:pt x="49" y="446"/>
                  <a:pt x="59" y="446"/>
                  <a:pt x="59" y="426"/>
                </a:cubicBezTo>
                <a:cubicBezTo>
                  <a:pt x="59" y="368"/>
                  <a:pt x="59" y="368"/>
                  <a:pt x="59" y="368"/>
                </a:cubicBezTo>
                <a:lnTo>
                  <a:pt x="68" y="359"/>
                </a:lnTo>
                <a:cubicBezTo>
                  <a:pt x="78" y="359"/>
                  <a:pt x="88" y="368"/>
                  <a:pt x="88" y="368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88" y="456"/>
                  <a:pt x="68" y="475"/>
                  <a:pt x="39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06">
            <a:extLst>
              <a:ext uri="{FF2B5EF4-FFF2-40B4-BE49-F238E27FC236}">
                <a16:creationId xmlns:a16="http://schemas.microsoft.com/office/drawing/2014/main" id="{8C5AF2CC-BE48-4245-AD17-0470721C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464" y="3521239"/>
            <a:ext cx="305750" cy="260907"/>
          </a:xfrm>
          <a:custGeom>
            <a:avLst/>
            <a:gdLst>
              <a:gd name="T0" fmla="*/ 309 w 330"/>
              <a:gd name="T1" fmla="*/ 281 h 282"/>
              <a:gd name="T2" fmla="*/ 309 w 330"/>
              <a:gd name="T3" fmla="*/ 281 h 282"/>
              <a:gd name="T4" fmla="*/ 19 w 330"/>
              <a:gd name="T5" fmla="*/ 281 h 282"/>
              <a:gd name="T6" fmla="*/ 0 w 330"/>
              <a:gd name="T7" fmla="*/ 271 h 282"/>
              <a:gd name="T8" fmla="*/ 19 w 330"/>
              <a:gd name="T9" fmla="*/ 262 h 282"/>
              <a:gd name="T10" fmla="*/ 300 w 330"/>
              <a:gd name="T11" fmla="*/ 262 h 282"/>
              <a:gd name="T12" fmla="*/ 300 w 330"/>
              <a:gd name="T13" fmla="*/ 29 h 282"/>
              <a:gd name="T14" fmla="*/ 19 w 330"/>
              <a:gd name="T15" fmla="*/ 29 h 282"/>
              <a:gd name="T16" fmla="*/ 0 w 330"/>
              <a:gd name="T17" fmla="*/ 10 h 282"/>
              <a:gd name="T18" fmla="*/ 19 w 330"/>
              <a:gd name="T19" fmla="*/ 0 h 282"/>
              <a:gd name="T20" fmla="*/ 309 w 330"/>
              <a:gd name="T21" fmla="*/ 0 h 282"/>
              <a:gd name="T22" fmla="*/ 329 w 330"/>
              <a:gd name="T23" fmla="*/ 20 h 282"/>
              <a:gd name="T24" fmla="*/ 329 w 330"/>
              <a:gd name="T25" fmla="*/ 262 h 282"/>
              <a:gd name="T26" fmla="*/ 309 w 330"/>
              <a:gd name="T27" fmla="*/ 281 h 282"/>
              <a:gd name="T28" fmla="*/ 309 w 330"/>
              <a:gd name="T29" fmla="*/ 29 h 282"/>
              <a:gd name="T30" fmla="*/ 309 w 330"/>
              <a:gd name="T31" fmla="*/ 2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" h="282">
                <a:moveTo>
                  <a:pt x="309" y="281"/>
                </a:moveTo>
                <a:lnTo>
                  <a:pt x="309" y="281"/>
                </a:lnTo>
                <a:cubicBezTo>
                  <a:pt x="19" y="281"/>
                  <a:pt x="19" y="281"/>
                  <a:pt x="19" y="281"/>
                </a:cubicBezTo>
                <a:cubicBezTo>
                  <a:pt x="9" y="281"/>
                  <a:pt x="0" y="281"/>
                  <a:pt x="0" y="271"/>
                </a:cubicBezTo>
                <a:cubicBezTo>
                  <a:pt x="0" y="262"/>
                  <a:pt x="9" y="262"/>
                  <a:pt x="19" y="262"/>
                </a:cubicBezTo>
                <a:cubicBezTo>
                  <a:pt x="300" y="262"/>
                  <a:pt x="300" y="262"/>
                  <a:pt x="300" y="262"/>
                </a:cubicBezTo>
                <a:cubicBezTo>
                  <a:pt x="300" y="29"/>
                  <a:pt x="300" y="29"/>
                  <a:pt x="30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20"/>
                  <a:pt x="0" y="10"/>
                </a:cubicBezTo>
                <a:cubicBezTo>
                  <a:pt x="0" y="10"/>
                  <a:pt x="9" y="0"/>
                  <a:pt x="1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19" y="0"/>
                  <a:pt x="329" y="10"/>
                  <a:pt x="329" y="20"/>
                </a:cubicBezTo>
                <a:cubicBezTo>
                  <a:pt x="329" y="262"/>
                  <a:pt x="329" y="262"/>
                  <a:pt x="329" y="262"/>
                </a:cubicBezTo>
                <a:cubicBezTo>
                  <a:pt x="329" y="271"/>
                  <a:pt x="319" y="281"/>
                  <a:pt x="309" y="281"/>
                </a:cubicBezTo>
                <a:close/>
                <a:moveTo>
                  <a:pt x="309" y="29"/>
                </a:moveTo>
                <a:lnTo>
                  <a:pt x="309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7">
            <a:extLst>
              <a:ext uri="{FF2B5EF4-FFF2-40B4-BE49-F238E27FC236}">
                <a16:creationId xmlns:a16="http://schemas.microsoft.com/office/drawing/2014/main" id="{E7F7C45C-9AB3-104D-BD08-D560AA00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464" y="3598697"/>
            <a:ext cx="110069" cy="97840"/>
          </a:xfrm>
          <a:custGeom>
            <a:avLst/>
            <a:gdLst>
              <a:gd name="T0" fmla="*/ 58 w 117"/>
              <a:gd name="T1" fmla="*/ 20 h 108"/>
              <a:gd name="T2" fmla="*/ 58 w 117"/>
              <a:gd name="T3" fmla="*/ 20 h 108"/>
              <a:gd name="T4" fmla="*/ 87 w 117"/>
              <a:gd name="T5" fmla="*/ 59 h 108"/>
              <a:gd name="T6" fmla="*/ 58 w 117"/>
              <a:gd name="T7" fmla="*/ 88 h 108"/>
              <a:gd name="T8" fmla="*/ 29 w 117"/>
              <a:gd name="T9" fmla="*/ 59 h 108"/>
              <a:gd name="T10" fmla="*/ 58 w 117"/>
              <a:gd name="T11" fmla="*/ 20 h 108"/>
              <a:gd name="T12" fmla="*/ 58 w 117"/>
              <a:gd name="T13" fmla="*/ 0 h 108"/>
              <a:gd name="T14" fmla="*/ 58 w 117"/>
              <a:gd name="T15" fmla="*/ 0 h 108"/>
              <a:gd name="T16" fmla="*/ 0 w 117"/>
              <a:gd name="T17" fmla="*/ 59 h 108"/>
              <a:gd name="T18" fmla="*/ 58 w 117"/>
              <a:gd name="T19" fmla="*/ 107 h 108"/>
              <a:gd name="T20" fmla="*/ 116 w 117"/>
              <a:gd name="T21" fmla="*/ 59 h 108"/>
              <a:gd name="T22" fmla="*/ 58 w 117"/>
              <a:gd name="T23" fmla="*/ 0 h 108"/>
              <a:gd name="T24" fmla="*/ 58 w 117"/>
              <a:gd name="T25" fmla="*/ 2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" h="108">
                <a:moveTo>
                  <a:pt x="58" y="20"/>
                </a:moveTo>
                <a:lnTo>
                  <a:pt x="58" y="20"/>
                </a:lnTo>
                <a:cubicBezTo>
                  <a:pt x="77" y="20"/>
                  <a:pt x="87" y="39"/>
                  <a:pt x="87" y="59"/>
                </a:cubicBezTo>
                <a:cubicBezTo>
                  <a:pt x="87" y="68"/>
                  <a:pt x="77" y="88"/>
                  <a:pt x="58" y="88"/>
                </a:cubicBezTo>
                <a:cubicBezTo>
                  <a:pt x="38" y="88"/>
                  <a:pt x="29" y="68"/>
                  <a:pt x="29" y="59"/>
                </a:cubicBezTo>
                <a:cubicBezTo>
                  <a:pt x="29" y="39"/>
                  <a:pt x="38" y="20"/>
                  <a:pt x="58" y="20"/>
                </a:cubicBezTo>
                <a:lnTo>
                  <a:pt x="58" y="0"/>
                </a:lnTo>
                <a:lnTo>
                  <a:pt x="58" y="0"/>
                </a:lnTo>
                <a:cubicBezTo>
                  <a:pt x="29" y="0"/>
                  <a:pt x="0" y="20"/>
                  <a:pt x="0" y="59"/>
                </a:cubicBezTo>
                <a:cubicBezTo>
                  <a:pt x="0" y="88"/>
                  <a:pt x="29" y="107"/>
                  <a:pt x="58" y="107"/>
                </a:cubicBezTo>
                <a:cubicBezTo>
                  <a:pt x="87" y="107"/>
                  <a:pt x="116" y="88"/>
                  <a:pt x="116" y="59"/>
                </a:cubicBezTo>
                <a:cubicBezTo>
                  <a:pt x="116" y="20"/>
                  <a:pt x="87" y="0"/>
                  <a:pt x="58" y="0"/>
                </a:cubicBezTo>
                <a:lnTo>
                  <a:pt x="58" y="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08">
            <a:extLst>
              <a:ext uri="{FF2B5EF4-FFF2-40B4-BE49-F238E27FC236}">
                <a16:creationId xmlns:a16="http://schemas.microsoft.com/office/drawing/2014/main" id="{40B9E4C7-7D74-FA4C-8629-5A493746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464" y="3566083"/>
            <a:ext cx="260907" cy="171220"/>
          </a:xfrm>
          <a:custGeom>
            <a:avLst/>
            <a:gdLst>
              <a:gd name="T0" fmla="*/ 242 w 281"/>
              <a:gd name="T1" fmla="*/ 184 h 185"/>
              <a:gd name="T2" fmla="*/ 242 w 281"/>
              <a:gd name="T3" fmla="*/ 184 h 185"/>
              <a:gd name="T4" fmla="*/ 19 w 281"/>
              <a:gd name="T5" fmla="*/ 184 h 185"/>
              <a:gd name="T6" fmla="*/ 0 w 281"/>
              <a:gd name="T7" fmla="*/ 174 h 185"/>
              <a:gd name="T8" fmla="*/ 19 w 281"/>
              <a:gd name="T9" fmla="*/ 164 h 185"/>
              <a:gd name="T10" fmla="*/ 232 w 281"/>
              <a:gd name="T11" fmla="*/ 164 h 185"/>
              <a:gd name="T12" fmla="*/ 252 w 281"/>
              <a:gd name="T13" fmla="*/ 135 h 185"/>
              <a:gd name="T14" fmla="*/ 252 w 281"/>
              <a:gd name="T15" fmla="*/ 48 h 185"/>
              <a:gd name="T16" fmla="*/ 232 w 281"/>
              <a:gd name="T17" fmla="*/ 19 h 185"/>
              <a:gd name="T18" fmla="*/ 19 w 281"/>
              <a:gd name="T19" fmla="*/ 19 h 185"/>
              <a:gd name="T20" fmla="*/ 0 w 281"/>
              <a:gd name="T21" fmla="*/ 9 h 185"/>
              <a:gd name="T22" fmla="*/ 19 w 281"/>
              <a:gd name="T23" fmla="*/ 0 h 185"/>
              <a:gd name="T24" fmla="*/ 242 w 281"/>
              <a:gd name="T25" fmla="*/ 0 h 185"/>
              <a:gd name="T26" fmla="*/ 252 w 281"/>
              <a:gd name="T27" fmla="*/ 9 h 185"/>
              <a:gd name="T28" fmla="*/ 271 w 281"/>
              <a:gd name="T29" fmla="*/ 19 h 185"/>
              <a:gd name="T30" fmla="*/ 280 w 281"/>
              <a:gd name="T31" fmla="*/ 38 h 185"/>
              <a:gd name="T32" fmla="*/ 280 w 281"/>
              <a:gd name="T33" fmla="*/ 145 h 185"/>
              <a:gd name="T34" fmla="*/ 271 w 281"/>
              <a:gd name="T35" fmla="*/ 164 h 185"/>
              <a:gd name="T36" fmla="*/ 252 w 281"/>
              <a:gd name="T37" fmla="*/ 174 h 185"/>
              <a:gd name="T38" fmla="*/ 242 w 281"/>
              <a:gd name="T3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185">
                <a:moveTo>
                  <a:pt x="242" y="184"/>
                </a:moveTo>
                <a:lnTo>
                  <a:pt x="242" y="184"/>
                </a:lnTo>
                <a:cubicBezTo>
                  <a:pt x="19" y="184"/>
                  <a:pt x="19" y="184"/>
                  <a:pt x="19" y="184"/>
                </a:cubicBezTo>
                <a:cubicBezTo>
                  <a:pt x="9" y="184"/>
                  <a:pt x="0" y="184"/>
                  <a:pt x="0" y="174"/>
                </a:cubicBezTo>
                <a:cubicBezTo>
                  <a:pt x="0" y="164"/>
                  <a:pt x="9" y="164"/>
                  <a:pt x="19" y="164"/>
                </a:cubicBezTo>
                <a:cubicBezTo>
                  <a:pt x="232" y="164"/>
                  <a:pt x="232" y="164"/>
                  <a:pt x="232" y="164"/>
                </a:cubicBezTo>
                <a:cubicBezTo>
                  <a:pt x="232" y="155"/>
                  <a:pt x="242" y="145"/>
                  <a:pt x="252" y="135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42" y="38"/>
                  <a:pt x="232" y="38"/>
                  <a:pt x="232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9" y="19"/>
                  <a:pt x="0" y="19"/>
                  <a:pt x="0" y="9"/>
                </a:cubicBezTo>
                <a:cubicBezTo>
                  <a:pt x="0" y="0"/>
                  <a:pt x="9" y="0"/>
                  <a:pt x="1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52" y="0"/>
                  <a:pt x="252" y="0"/>
                  <a:pt x="252" y="9"/>
                </a:cubicBezTo>
                <a:cubicBezTo>
                  <a:pt x="252" y="19"/>
                  <a:pt x="261" y="19"/>
                  <a:pt x="271" y="19"/>
                </a:cubicBezTo>
                <a:cubicBezTo>
                  <a:pt x="271" y="19"/>
                  <a:pt x="280" y="29"/>
                  <a:pt x="280" y="38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80" y="155"/>
                  <a:pt x="271" y="164"/>
                  <a:pt x="271" y="164"/>
                </a:cubicBezTo>
                <a:cubicBezTo>
                  <a:pt x="261" y="164"/>
                  <a:pt x="252" y="164"/>
                  <a:pt x="252" y="174"/>
                </a:cubicBezTo>
                <a:cubicBezTo>
                  <a:pt x="252" y="184"/>
                  <a:pt x="252" y="184"/>
                  <a:pt x="242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09">
            <a:extLst>
              <a:ext uri="{FF2B5EF4-FFF2-40B4-BE49-F238E27FC236}">
                <a16:creationId xmlns:a16="http://schemas.microsoft.com/office/drawing/2014/main" id="{B4A36281-492C-0C4B-ABA5-50B8988A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9244" y="10015389"/>
            <a:ext cx="456588" cy="815336"/>
          </a:xfrm>
          <a:custGeom>
            <a:avLst/>
            <a:gdLst>
              <a:gd name="T0" fmla="*/ 417 w 495"/>
              <a:gd name="T1" fmla="*/ 881 h 882"/>
              <a:gd name="T2" fmla="*/ 417 w 495"/>
              <a:gd name="T3" fmla="*/ 881 h 882"/>
              <a:gd name="T4" fmla="*/ 78 w 495"/>
              <a:gd name="T5" fmla="*/ 881 h 882"/>
              <a:gd name="T6" fmla="*/ 0 w 495"/>
              <a:gd name="T7" fmla="*/ 804 h 882"/>
              <a:gd name="T8" fmla="*/ 0 w 495"/>
              <a:gd name="T9" fmla="*/ 77 h 882"/>
              <a:gd name="T10" fmla="*/ 78 w 495"/>
              <a:gd name="T11" fmla="*/ 0 h 882"/>
              <a:gd name="T12" fmla="*/ 417 w 495"/>
              <a:gd name="T13" fmla="*/ 0 h 882"/>
              <a:gd name="T14" fmla="*/ 494 w 495"/>
              <a:gd name="T15" fmla="*/ 77 h 882"/>
              <a:gd name="T16" fmla="*/ 494 w 495"/>
              <a:gd name="T17" fmla="*/ 804 h 882"/>
              <a:gd name="T18" fmla="*/ 417 w 495"/>
              <a:gd name="T19" fmla="*/ 881 h 882"/>
              <a:gd name="T20" fmla="*/ 78 w 495"/>
              <a:gd name="T21" fmla="*/ 29 h 882"/>
              <a:gd name="T22" fmla="*/ 78 w 495"/>
              <a:gd name="T23" fmla="*/ 29 h 882"/>
              <a:gd name="T24" fmla="*/ 39 w 495"/>
              <a:gd name="T25" fmla="*/ 77 h 882"/>
              <a:gd name="T26" fmla="*/ 39 w 495"/>
              <a:gd name="T27" fmla="*/ 804 h 882"/>
              <a:gd name="T28" fmla="*/ 78 w 495"/>
              <a:gd name="T29" fmla="*/ 852 h 882"/>
              <a:gd name="T30" fmla="*/ 417 w 495"/>
              <a:gd name="T31" fmla="*/ 852 h 882"/>
              <a:gd name="T32" fmla="*/ 465 w 495"/>
              <a:gd name="T33" fmla="*/ 804 h 882"/>
              <a:gd name="T34" fmla="*/ 465 w 495"/>
              <a:gd name="T35" fmla="*/ 77 h 882"/>
              <a:gd name="T36" fmla="*/ 417 w 495"/>
              <a:gd name="T37" fmla="*/ 29 h 882"/>
              <a:gd name="T38" fmla="*/ 78 w 495"/>
              <a:gd name="T39" fmla="*/ 29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882">
                <a:moveTo>
                  <a:pt x="417" y="881"/>
                </a:moveTo>
                <a:lnTo>
                  <a:pt x="417" y="881"/>
                </a:lnTo>
                <a:cubicBezTo>
                  <a:pt x="78" y="881"/>
                  <a:pt x="78" y="881"/>
                  <a:pt x="78" y="881"/>
                </a:cubicBezTo>
                <a:cubicBezTo>
                  <a:pt x="39" y="881"/>
                  <a:pt x="0" y="842"/>
                  <a:pt x="0" y="80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29"/>
                  <a:pt x="39" y="0"/>
                  <a:pt x="78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65" y="0"/>
                  <a:pt x="494" y="29"/>
                  <a:pt x="494" y="77"/>
                </a:cubicBezTo>
                <a:cubicBezTo>
                  <a:pt x="494" y="804"/>
                  <a:pt x="494" y="804"/>
                  <a:pt x="494" y="804"/>
                </a:cubicBezTo>
                <a:cubicBezTo>
                  <a:pt x="494" y="842"/>
                  <a:pt x="465" y="881"/>
                  <a:pt x="417" y="881"/>
                </a:cubicBezTo>
                <a:close/>
                <a:moveTo>
                  <a:pt x="78" y="29"/>
                </a:moveTo>
                <a:lnTo>
                  <a:pt x="78" y="29"/>
                </a:lnTo>
                <a:cubicBezTo>
                  <a:pt x="58" y="29"/>
                  <a:pt x="39" y="49"/>
                  <a:pt x="39" y="77"/>
                </a:cubicBezTo>
                <a:cubicBezTo>
                  <a:pt x="39" y="804"/>
                  <a:pt x="39" y="804"/>
                  <a:pt x="39" y="804"/>
                </a:cubicBezTo>
                <a:cubicBezTo>
                  <a:pt x="39" y="823"/>
                  <a:pt x="58" y="852"/>
                  <a:pt x="78" y="852"/>
                </a:cubicBezTo>
                <a:cubicBezTo>
                  <a:pt x="417" y="852"/>
                  <a:pt x="417" y="852"/>
                  <a:pt x="417" y="852"/>
                </a:cubicBezTo>
                <a:cubicBezTo>
                  <a:pt x="446" y="852"/>
                  <a:pt x="465" y="823"/>
                  <a:pt x="465" y="804"/>
                </a:cubicBezTo>
                <a:cubicBezTo>
                  <a:pt x="465" y="77"/>
                  <a:pt x="465" y="77"/>
                  <a:pt x="465" y="77"/>
                </a:cubicBezTo>
                <a:cubicBezTo>
                  <a:pt x="465" y="49"/>
                  <a:pt x="446" y="29"/>
                  <a:pt x="417" y="29"/>
                </a:cubicBezTo>
                <a:lnTo>
                  <a:pt x="7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0">
            <a:extLst>
              <a:ext uri="{FF2B5EF4-FFF2-40B4-BE49-F238E27FC236}">
                <a16:creationId xmlns:a16="http://schemas.microsoft.com/office/drawing/2014/main" id="{F8309336-6F16-4941-ABF0-E7B515FB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5307" y="10679886"/>
            <a:ext cx="36691" cy="44845"/>
          </a:xfrm>
          <a:custGeom>
            <a:avLst/>
            <a:gdLst>
              <a:gd name="T0" fmla="*/ 19 w 39"/>
              <a:gd name="T1" fmla="*/ 48 h 49"/>
              <a:gd name="T2" fmla="*/ 19 w 39"/>
              <a:gd name="T3" fmla="*/ 48 h 49"/>
              <a:gd name="T4" fmla="*/ 0 w 39"/>
              <a:gd name="T5" fmla="*/ 29 h 49"/>
              <a:gd name="T6" fmla="*/ 19 w 39"/>
              <a:gd name="T7" fmla="*/ 0 h 49"/>
              <a:gd name="T8" fmla="*/ 38 w 39"/>
              <a:gd name="T9" fmla="*/ 29 h 49"/>
              <a:gd name="T10" fmla="*/ 19 w 39"/>
              <a:gd name="T11" fmla="*/ 48 h 49"/>
              <a:gd name="T12" fmla="*/ 19 w 39"/>
              <a:gd name="T13" fmla="*/ 9 h 49"/>
              <a:gd name="T14" fmla="*/ 19 w 39"/>
              <a:gd name="T15" fmla="*/ 9 h 49"/>
              <a:gd name="T16" fmla="*/ 9 w 39"/>
              <a:gd name="T17" fmla="*/ 29 h 49"/>
              <a:gd name="T18" fmla="*/ 19 w 39"/>
              <a:gd name="T19" fmla="*/ 38 h 49"/>
              <a:gd name="T20" fmla="*/ 29 w 39"/>
              <a:gd name="T21" fmla="*/ 29 h 49"/>
              <a:gd name="T22" fmla="*/ 19 w 39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8"/>
                  <a:pt x="0" y="29"/>
                </a:cubicBezTo>
                <a:cubicBezTo>
                  <a:pt x="0" y="9"/>
                  <a:pt x="9" y="0"/>
                  <a:pt x="19" y="0"/>
                </a:cubicBezTo>
                <a:cubicBezTo>
                  <a:pt x="29" y="0"/>
                  <a:pt x="38" y="9"/>
                  <a:pt x="38" y="29"/>
                </a:cubicBezTo>
                <a:cubicBezTo>
                  <a:pt x="38" y="38"/>
                  <a:pt x="29" y="48"/>
                  <a:pt x="19" y="48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9" y="9"/>
                  <a:pt x="9" y="19"/>
                  <a:pt x="9" y="29"/>
                </a:cubicBezTo>
                <a:cubicBezTo>
                  <a:pt x="9" y="29"/>
                  <a:pt x="9" y="38"/>
                  <a:pt x="19" y="38"/>
                </a:cubicBezTo>
                <a:lnTo>
                  <a:pt x="29" y="29"/>
                </a:lnTo>
                <a:cubicBezTo>
                  <a:pt x="29" y="19"/>
                  <a:pt x="19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1">
            <a:extLst>
              <a:ext uri="{FF2B5EF4-FFF2-40B4-BE49-F238E27FC236}">
                <a16:creationId xmlns:a16="http://schemas.microsoft.com/office/drawing/2014/main" id="{D10BF1D7-BF77-F748-A1FB-1368E938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233" y="10105076"/>
            <a:ext cx="134532" cy="28535"/>
          </a:xfrm>
          <a:custGeom>
            <a:avLst/>
            <a:gdLst>
              <a:gd name="T0" fmla="*/ 125 w 146"/>
              <a:gd name="T1" fmla="*/ 29 h 30"/>
              <a:gd name="T2" fmla="*/ 125 w 146"/>
              <a:gd name="T3" fmla="*/ 29 h 30"/>
              <a:gd name="T4" fmla="*/ 19 w 146"/>
              <a:gd name="T5" fmla="*/ 29 h 30"/>
              <a:gd name="T6" fmla="*/ 0 w 146"/>
              <a:gd name="T7" fmla="*/ 10 h 30"/>
              <a:gd name="T8" fmla="*/ 19 w 146"/>
              <a:gd name="T9" fmla="*/ 0 h 30"/>
              <a:gd name="T10" fmla="*/ 125 w 146"/>
              <a:gd name="T11" fmla="*/ 0 h 30"/>
              <a:gd name="T12" fmla="*/ 145 w 146"/>
              <a:gd name="T13" fmla="*/ 10 h 30"/>
              <a:gd name="T14" fmla="*/ 125 w 146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0">
                <a:moveTo>
                  <a:pt x="125" y="29"/>
                </a:moveTo>
                <a:lnTo>
                  <a:pt x="125" y="29"/>
                </a:ln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19"/>
                  <a:pt x="0" y="10"/>
                </a:cubicBezTo>
                <a:cubicBezTo>
                  <a:pt x="0" y="0"/>
                  <a:pt x="9" y="0"/>
                  <a:pt x="19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5" y="0"/>
                  <a:pt x="145" y="10"/>
                </a:cubicBezTo>
                <a:cubicBezTo>
                  <a:pt x="145" y="19"/>
                  <a:pt x="135" y="29"/>
                  <a:pt x="125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2">
            <a:extLst>
              <a:ext uri="{FF2B5EF4-FFF2-40B4-BE49-F238E27FC236}">
                <a16:creationId xmlns:a16="http://schemas.microsoft.com/office/drawing/2014/main" id="{50C6594D-ED4D-7F4C-9818-B5164586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931" y="10268143"/>
            <a:ext cx="277214" cy="313903"/>
          </a:xfrm>
          <a:custGeom>
            <a:avLst/>
            <a:gdLst>
              <a:gd name="T0" fmla="*/ 155 w 301"/>
              <a:gd name="T1" fmla="*/ 339 h 340"/>
              <a:gd name="T2" fmla="*/ 155 w 301"/>
              <a:gd name="T3" fmla="*/ 339 h 340"/>
              <a:gd name="T4" fmla="*/ 145 w 301"/>
              <a:gd name="T5" fmla="*/ 339 h 340"/>
              <a:gd name="T6" fmla="*/ 68 w 301"/>
              <a:gd name="T7" fmla="*/ 271 h 340"/>
              <a:gd name="T8" fmla="*/ 0 w 301"/>
              <a:gd name="T9" fmla="*/ 78 h 340"/>
              <a:gd name="T10" fmla="*/ 10 w 301"/>
              <a:gd name="T11" fmla="*/ 49 h 340"/>
              <a:gd name="T12" fmla="*/ 29 w 301"/>
              <a:gd name="T13" fmla="*/ 39 h 340"/>
              <a:gd name="T14" fmla="*/ 136 w 301"/>
              <a:gd name="T15" fmla="*/ 0 h 340"/>
              <a:gd name="T16" fmla="*/ 165 w 301"/>
              <a:gd name="T17" fmla="*/ 0 h 340"/>
              <a:gd name="T18" fmla="*/ 271 w 301"/>
              <a:gd name="T19" fmla="*/ 39 h 340"/>
              <a:gd name="T20" fmla="*/ 290 w 301"/>
              <a:gd name="T21" fmla="*/ 49 h 340"/>
              <a:gd name="T22" fmla="*/ 300 w 301"/>
              <a:gd name="T23" fmla="*/ 68 h 340"/>
              <a:gd name="T24" fmla="*/ 242 w 301"/>
              <a:gd name="T25" fmla="*/ 271 h 340"/>
              <a:gd name="T26" fmla="*/ 155 w 301"/>
              <a:gd name="T27" fmla="*/ 339 h 340"/>
              <a:gd name="T28" fmla="*/ 145 w 301"/>
              <a:gd name="T29" fmla="*/ 310 h 340"/>
              <a:gd name="T30" fmla="*/ 145 w 301"/>
              <a:gd name="T31" fmla="*/ 310 h 340"/>
              <a:gd name="T32" fmla="*/ 155 w 301"/>
              <a:gd name="T33" fmla="*/ 29 h 340"/>
              <a:gd name="T34" fmla="*/ 155 w 301"/>
              <a:gd name="T35" fmla="*/ 29 h 340"/>
              <a:gd name="T36" fmla="*/ 145 w 301"/>
              <a:gd name="T37" fmla="*/ 29 h 340"/>
              <a:gd name="T38" fmla="*/ 39 w 301"/>
              <a:gd name="T39" fmla="*/ 68 h 340"/>
              <a:gd name="T40" fmla="*/ 29 w 301"/>
              <a:gd name="T41" fmla="*/ 68 h 340"/>
              <a:gd name="T42" fmla="*/ 29 w 301"/>
              <a:gd name="T43" fmla="*/ 68 h 340"/>
              <a:gd name="T44" fmla="*/ 87 w 301"/>
              <a:gd name="T45" fmla="*/ 252 h 340"/>
              <a:gd name="T46" fmla="*/ 155 w 301"/>
              <a:gd name="T47" fmla="*/ 310 h 340"/>
              <a:gd name="T48" fmla="*/ 213 w 301"/>
              <a:gd name="T49" fmla="*/ 252 h 340"/>
              <a:gd name="T50" fmla="*/ 271 w 301"/>
              <a:gd name="T51" fmla="*/ 68 h 340"/>
              <a:gd name="T52" fmla="*/ 271 w 301"/>
              <a:gd name="T53" fmla="*/ 68 h 340"/>
              <a:gd name="T54" fmla="*/ 271 w 301"/>
              <a:gd name="T55" fmla="*/ 68 h 340"/>
              <a:gd name="T56" fmla="*/ 155 w 301"/>
              <a:gd name="T57" fmla="*/ 2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1" h="340">
                <a:moveTo>
                  <a:pt x="155" y="339"/>
                </a:moveTo>
                <a:lnTo>
                  <a:pt x="155" y="339"/>
                </a:lnTo>
                <a:cubicBezTo>
                  <a:pt x="145" y="339"/>
                  <a:pt x="145" y="339"/>
                  <a:pt x="145" y="339"/>
                </a:cubicBezTo>
                <a:cubicBezTo>
                  <a:pt x="145" y="330"/>
                  <a:pt x="87" y="310"/>
                  <a:pt x="68" y="271"/>
                </a:cubicBezTo>
                <a:cubicBezTo>
                  <a:pt x="19" y="213"/>
                  <a:pt x="10" y="116"/>
                  <a:pt x="0" y="78"/>
                </a:cubicBezTo>
                <a:cubicBezTo>
                  <a:pt x="0" y="68"/>
                  <a:pt x="10" y="58"/>
                  <a:pt x="10" y="49"/>
                </a:cubicBezTo>
                <a:cubicBezTo>
                  <a:pt x="19" y="39"/>
                  <a:pt x="19" y="39"/>
                  <a:pt x="29" y="39"/>
                </a:cubicBezTo>
                <a:cubicBezTo>
                  <a:pt x="87" y="39"/>
                  <a:pt x="116" y="20"/>
                  <a:pt x="136" y="0"/>
                </a:cubicBezTo>
                <a:cubicBezTo>
                  <a:pt x="145" y="0"/>
                  <a:pt x="155" y="0"/>
                  <a:pt x="165" y="0"/>
                </a:cubicBezTo>
                <a:cubicBezTo>
                  <a:pt x="184" y="20"/>
                  <a:pt x="213" y="39"/>
                  <a:pt x="271" y="39"/>
                </a:cubicBezTo>
                <a:cubicBezTo>
                  <a:pt x="281" y="39"/>
                  <a:pt x="281" y="39"/>
                  <a:pt x="290" y="49"/>
                </a:cubicBezTo>
                <a:cubicBezTo>
                  <a:pt x="300" y="58"/>
                  <a:pt x="300" y="68"/>
                  <a:pt x="300" y="68"/>
                </a:cubicBezTo>
                <a:cubicBezTo>
                  <a:pt x="290" y="116"/>
                  <a:pt x="281" y="213"/>
                  <a:pt x="242" y="271"/>
                </a:cubicBezTo>
                <a:cubicBezTo>
                  <a:pt x="213" y="310"/>
                  <a:pt x="155" y="330"/>
                  <a:pt x="155" y="339"/>
                </a:cubicBezTo>
                <a:close/>
                <a:moveTo>
                  <a:pt x="145" y="310"/>
                </a:moveTo>
                <a:lnTo>
                  <a:pt x="145" y="310"/>
                </a:lnTo>
                <a:close/>
                <a:moveTo>
                  <a:pt x="155" y="29"/>
                </a:moveTo>
                <a:lnTo>
                  <a:pt x="155" y="29"/>
                </a:lnTo>
                <a:lnTo>
                  <a:pt x="145" y="29"/>
                </a:lnTo>
                <a:cubicBezTo>
                  <a:pt x="136" y="39"/>
                  <a:pt x="97" y="58"/>
                  <a:pt x="39" y="68"/>
                </a:cubicBezTo>
                <a:cubicBezTo>
                  <a:pt x="29" y="68"/>
                  <a:pt x="29" y="68"/>
                  <a:pt x="29" y="68"/>
                </a:cubicBezTo>
                <a:lnTo>
                  <a:pt x="29" y="68"/>
                </a:lnTo>
                <a:cubicBezTo>
                  <a:pt x="39" y="107"/>
                  <a:pt x="48" y="204"/>
                  <a:pt x="87" y="252"/>
                </a:cubicBezTo>
                <a:cubicBezTo>
                  <a:pt x="107" y="281"/>
                  <a:pt x="136" y="300"/>
                  <a:pt x="155" y="310"/>
                </a:cubicBezTo>
                <a:cubicBezTo>
                  <a:pt x="165" y="300"/>
                  <a:pt x="203" y="281"/>
                  <a:pt x="213" y="252"/>
                </a:cubicBezTo>
                <a:cubicBezTo>
                  <a:pt x="252" y="204"/>
                  <a:pt x="271" y="107"/>
                  <a:pt x="271" y="68"/>
                </a:cubicBezTo>
                <a:lnTo>
                  <a:pt x="271" y="68"/>
                </a:lnTo>
                <a:lnTo>
                  <a:pt x="271" y="68"/>
                </a:lnTo>
                <a:cubicBezTo>
                  <a:pt x="213" y="58"/>
                  <a:pt x="174" y="39"/>
                  <a:pt x="155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3">
            <a:extLst>
              <a:ext uri="{FF2B5EF4-FFF2-40B4-BE49-F238E27FC236}">
                <a16:creationId xmlns:a16="http://schemas.microsoft.com/office/drawing/2014/main" id="{A8E0337E-C73D-8B4A-BEE7-4BAA291D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618" y="10410825"/>
            <a:ext cx="110069" cy="81534"/>
          </a:xfrm>
          <a:custGeom>
            <a:avLst/>
            <a:gdLst>
              <a:gd name="T0" fmla="*/ 87 w 117"/>
              <a:gd name="T1" fmla="*/ 87 h 88"/>
              <a:gd name="T2" fmla="*/ 87 w 117"/>
              <a:gd name="T3" fmla="*/ 87 h 88"/>
              <a:gd name="T4" fmla="*/ 19 w 117"/>
              <a:gd name="T5" fmla="*/ 87 h 88"/>
              <a:gd name="T6" fmla="*/ 0 w 117"/>
              <a:gd name="T7" fmla="*/ 58 h 88"/>
              <a:gd name="T8" fmla="*/ 0 w 117"/>
              <a:gd name="T9" fmla="*/ 20 h 88"/>
              <a:gd name="T10" fmla="*/ 19 w 117"/>
              <a:gd name="T11" fmla="*/ 0 h 88"/>
              <a:gd name="T12" fmla="*/ 87 w 117"/>
              <a:gd name="T13" fmla="*/ 0 h 88"/>
              <a:gd name="T14" fmla="*/ 116 w 117"/>
              <a:gd name="T15" fmla="*/ 20 h 88"/>
              <a:gd name="T16" fmla="*/ 116 w 117"/>
              <a:gd name="T17" fmla="*/ 58 h 88"/>
              <a:gd name="T18" fmla="*/ 87 w 117"/>
              <a:gd name="T19" fmla="*/ 87 h 88"/>
              <a:gd name="T20" fmla="*/ 19 w 117"/>
              <a:gd name="T21" fmla="*/ 58 h 88"/>
              <a:gd name="T22" fmla="*/ 19 w 117"/>
              <a:gd name="T23" fmla="*/ 58 h 88"/>
              <a:gd name="T24" fmla="*/ 87 w 117"/>
              <a:gd name="T25" fmla="*/ 58 h 88"/>
              <a:gd name="T26" fmla="*/ 87 w 117"/>
              <a:gd name="T27" fmla="*/ 29 h 88"/>
              <a:gd name="T28" fmla="*/ 19 w 117"/>
              <a:gd name="T29" fmla="*/ 29 h 88"/>
              <a:gd name="T30" fmla="*/ 19 w 117"/>
              <a:gd name="T31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88">
                <a:moveTo>
                  <a:pt x="87" y="87"/>
                </a:moveTo>
                <a:lnTo>
                  <a:pt x="87" y="87"/>
                </a:lnTo>
                <a:cubicBezTo>
                  <a:pt x="19" y="87"/>
                  <a:pt x="19" y="87"/>
                  <a:pt x="19" y="87"/>
                </a:cubicBezTo>
                <a:cubicBezTo>
                  <a:pt x="10" y="87"/>
                  <a:pt x="0" y="78"/>
                  <a:pt x="0" y="5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7" y="0"/>
                  <a:pt x="116" y="10"/>
                  <a:pt x="116" y="20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78"/>
                  <a:pt x="97" y="87"/>
                  <a:pt x="87" y="87"/>
                </a:cubicBezTo>
                <a:close/>
                <a:moveTo>
                  <a:pt x="19" y="58"/>
                </a:moveTo>
                <a:lnTo>
                  <a:pt x="19" y="58"/>
                </a:lnTo>
                <a:cubicBezTo>
                  <a:pt x="87" y="58"/>
                  <a:pt x="87" y="58"/>
                  <a:pt x="87" y="58"/>
                </a:cubicBezTo>
                <a:cubicBezTo>
                  <a:pt x="87" y="29"/>
                  <a:pt x="87" y="29"/>
                  <a:pt x="87" y="29"/>
                </a:cubicBezTo>
                <a:cubicBezTo>
                  <a:pt x="19" y="29"/>
                  <a:pt x="19" y="29"/>
                  <a:pt x="19" y="29"/>
                </a:cubicBezTo>
                <a:lnTo>
                  <a:pt x="1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14">
            <a:extLst>
              <a:ext uri="{FF2B5EF4-FFF2-40B4-BE49-F238E27FC236}">
                <a16:creationId xmlns:a16="http://schemas.microsoft.com/office/drawing/2014/main" id="{56E029F7-7CA0-0746-BD35-304C8560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618" y="10357830"/>
            <a:ext cx="97840" cy="81534"/>
          </a:xfrm>
          <a:custGeom>
            <a:avLst/>
            <a:gdLst>
              <a:gd name="T0" fmla="*/ 87 w 107"/>
              <a:gd name="T1" fmla="*/ 87 h 88"/>
              <a:gd name="T2" fmla="*/ 87 w 107"/>
              <a:gd name="T3" fmla="*/ 87 h 88"/>
              <a:gd name="T4" fmla="*/ 77 w 107"/>
              <a:gd name="T5" fmla="*/ 68 h 88"/>
              <a:gd name="T6" fmla="*/ 77 w 107"/>
              <a:gd name="T7" fmla="*/ 48 h 88"/>
              <a:gd name="T8" fmla="*/ 58 w 107"/>
              <a:gd name="T9" fmla="*/ 19 h 88"/>
              <a:gd name="T10" fmla="*/ 29 w 107"/>
              <a:gd name="T11" fmla="*/ 48 h 88"/>
              <a:gd name="T12" fmla="*/ 29 w 107"/>
              <a:gd name="T13" fmla="*/ 68 h 88"/>
              <a:gd name="T14" fmla="*/ 19 w 107"/>
              <a:gd name="T15" fmla="*/ 87 h 88"/>
              <a:gd name="T16" fmla="*/ 19 w 107"/>
              <a:gd name="T17" fmla="*/ 87 h 88"/>
              <a:gd name="T18" fmla="*/ 0 w 107"/>
              <a:gd name="T19" fmla="*/ 68 h 88"/>
              <a:gd name="T20" fmla="*/ 0 w 107"/>
              <a:gd name="T21" fmla="*/ 48 h 88"/>
              <a:gd name="T22" fmla="*/ 58 w 107"/>
              <a:gd name="T23" fmla="*/ 0 h 88"/>
              <a:gd name="T24" fmla="*/ 106 w 107"/>
              <a:gd name="T25" fmla="*/ 48 h 88"/>
              <a:gd name="T26" fmla="*/ 106 w 107"/>
              <a:gd name="T27" fmla="*/ 68 h 88"/>
              <a:gd name="T28" fmla="*/ 87 w 107"/>
              <a:gd name="T2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88">
                <a:moveTo>
                  <a:pt x="87" y="87"/>
                </a:moveTo>
                <a:lnTo>
                  <a:pt x="87" y="87"/>
                </a:lnTo>
                <a:cubicBezTo>
                  <a:pt x="87" y="87"/>
                  <a:pt x="77" y="78"/>
                  <a:pt x="77" y="68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29"/>
                  <a:pt x="68" y="19"/>
                  <a:pt x="58" y="19"/>
                </a:cubicBezTo>
                <a:cubicBezTo>
                  <a:pt x="39" y="19"/>
                  <a:pt x="29" y="29"/>
                  <a:pt x="29" y="48"/>
                </a:cubicBezTo>
                <a:cubicBezTo>
                  <a:pt x="29" y="68"/>
                  <a:pt x="29" y="68"/>
                  <a:pt x="29" y="68"/>
                </a:cubicBezTo>
                <a:cubicBezTo>
                  <a:pt x="29" y="78"/>
                  <a:pt x="29" y="87"/>
                  <a:pt x="19" y="87"/>
                </a:cubicBezTo>
                <a:lnTo>
                  <a:pt x="19" y="87"/>
                </a:lnTo>
                <a:cubicBezTo>
                  <a:pt x="10" y="87"/>
                  <a:pt x="0" y="78"/>
                  <a:pt x="0" y="6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29" y="0"/>
                  <a:pt x="58" y="0"/>
                </a:cubicBezTo>
                <a:cubicBezTo>
                  <a:pt x="77" y="0"/>
                  <a:pt x="106" y="19"/>
                  <a:pt x="106" y="48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106" y="78"/>
                  <a:pt x="97" y="87"/>
                  <a:pt x="87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15">
            <a:extLst>
              <a:ext uri="{FF2B5EF4-FFF2-40B4-BE49-F238E27FC236}">
                <a16:creationId xmlns:a16="http://schemas.microsoft.com/office/drawing/2014/main" id="{B37B336C-9865-FA4C-BD11-C3C82B1D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9101" y="5632958"/>
            <a:ext cx="786798" cy="538122"/>
          </a:xfrm>
          <a:custGeom>
            <a:avLst/>
            <a:gdLst>
              <a:gd name="T0" fmla="*/ 823 w 853"/>
              <a:gd name="T1" fmla="*/ 581 h 582"/>
              <a:gd name="T2" fmla="*/ 823 w 853"/>
              <a:gd name="T3" fmla="*/ 581 h 582"/>
              <a:gd name="T4" fmla="*/ 39 w 853"/>
              <a:gd name="T5" fmla="*/ 581 h 582"/>
              <a:gd name="T6" fmla="*/ 0 w 853"/>
              <a:gd name="T7" fmla="*/ 542 h 582"/>
              <a:gd name="T8" fmla="*/ 0 w 853"/>
              <a:gd name="T9" fmla="*/ 38 h 582"/>
              <a:gd name="T10" fmla="*/ 39 w 853"/>
              <a:gd name="T11" fmla="*/ 0 h 582"/>
              <a:gd name="T12" fmla="*/ 823 w 853"/>
              <a:gd name="T13" fmla="*/ 0 h 582"/>
              <a:gd name="T14" fmla="*/ 852 w 853"/>
              <a:gd name="T15" fmla="*/ 38 h 582"/>
              <a:gd name="T16" fmla="*/ 852 w 853"/>
              <a:gd name="T17" fmla="*/ 542 h 582"/>
              <a:gd name="T18" fmla="*/ 823 w 853"/>
              <a:gd name="T19" fmla="*/ 581 h 582"/>
              <a:gd name="T20" fmla="*/ 48 w 853"/>
              <a:gd name="T21" fmla="*/ 532 h 582"/>
              <a:gd name="T22" fmla="*/ 48 w 853"/>
              <a:gd name="T23" fmla="*/ 532 h 582"/>
              <a:gd name="T24" fmla="*/ 813 w 853"/>
              <a:gd name="T25" fmla="*/ 532 h 582"/>
              <a:gd name="T26" fmla="*/ 813 w 853"/>
              <a:gd name="T27" fmla="*/ 48 h 582"/>
              <a:gd name="T28" fmla="*/ 48 w 853"/>
              <a:gd name="T29" fmla="*/ 48 h 582"/>
              <a:gd name="T30" fmla="*/ 48 w 853"/>
              <a:gd name="T31" fmla="*/ 53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582">
                <a:moveTo>
                  <a:pt x="823" y="581"/>
                </a:moveTo>
                <a:lnTo>
                  <a:pt x="823" y="581"/>
                </a:lnTo>
                <a:cubicBezTo>
                  <a:pt x="39" y="581"/>
                  <a:pt x="39" y="581"/>
                  <a:pt x="39" y="581"/>
                </a:cubicBezTo>
                <a:cubicBezTo>
                  <a:pt x="19" y="581"/>
                  <a:pt x="0" y="561"/>
                  <a:pt x="0" y="54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9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43" y="0"/>
                  <a:pt x="852" y="19"/>
                  <a:pt x="852" y="38"/>
                </a:cubicBezTo>
                <a:cubicBezTo>
                  <a:pt x="852" y="542"/>
                  <a:pt x="852" y="542"/>
                  <a:pt x="852" y="542"/>
                </a:cubicBezTo>
                <a:cubicBezTo>
                  <a:pt x="852" y="561"/>
                  <a:pt x="843" y="581"/>
                  <a:pt x="823" y="581"/>
                </a:cubicBezTo>
                <a:close/>
                <a:moveTo>
                  <a:pt x="48" y="532"/>
                </a:moveTo>
                <a:lnTo>
                  <a:pt x="48" y="532"/>
                </a:lnTo>
                <a:cubicBezTo>
                  <a:pt x="813" y="532"/>
                  <a:pt x="813" y="532"/>
                  <a:pt x="813" y="532"/>
                </a:cubicBezTo>
                <a:cubicBezTo>
                  <a:pt x="813" y="48"/>
                  <a:pt x="813" y="48"/>
                  <a:pt x="813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5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16">
            <a:extLst>
              <a:ext uri="{FF2B5EF4-FFF2-40B4-BE49-F238E27FC236}">
                <a16:creationId xmlns:a16="http://schemas.microsoft.com/office/drawing/2014/main" id="{116A1E9D-BDCC-0B4B-ACB5-925BCE07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876" y="6215924"/>
            <a:ext cx="1039554" cy="36689"/>
          </a:xfrm>
          <a:custGeom>
            <a:avLst/>
            <a:gdLst>
              <a:gd name="T0" fmla="*/ 1104 w 1124"/>
              <a:gd name="T1" fmla="*/ 39 h 40"/>
              <a:gd name="T2" fmla="*/ 1104 w 1124"/>
              <a:gd name="T3" fmla="*/ 39 h 40"/>
              <a:gd name="T4" fmla="*/ 10 w 1124"/>
              <a:gd name="T5" fmla="*/ 39 h 40"/>
              <a:gd name="T6" fmla="*/ 0 w 1124"/>
              <a:gd name="T7" fmla="*/ 19 h 40"/>
              <a:gd name="T8" fmla="*/ 10 w 1124"/>
              <a:gd name="T9" fmla="*/ 0 h 40"/>
              <a:gd name="T10" fmla="*/ 1104 w 1124"/>
              <a:gd name="T11" fmla="*/ 0 h 40"/>
              <a:gd name="T12" fmla="*/ 1123 w 1124"/>
              <a:gd name="T13" fmla="*/ 19 h 40"/>
              <a:gd name="T14" fmla="*/ 1104 w 11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4" h="40">
                <a:moveTo>
                  <a:pt x="1104" y="39"/>
                </a:moveTo>
                <a:lnTo>
                  <a:pt x="1104" y="39"/>
                </a:lnTo>
                <a:cubicBezTo>
                  <a:pt x="10" y="39"/>
                  <a:pt x="10" y="39"/>
                  <a:pt x="10" y="39"/>
                </a:cubicBezTo>
                <a:cubicBezTo>
                  <a:pt x="0" y="39"/>
                  <a:pt x="0" y="29"/>
                  <a:pt x="0" y="19"/>
                </a:cubicBezTo>
                <a:cubicBezTo>
                  <a:pt x="0" y="9"/>
                  <a:pt x="0" y="0"/>
                  <a:pt x="10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14" y="0"/>
                  <a:pt x="1123" y="9"/>
                  <a:pt x="1123" y="19"/>
                </a:cubicBezTo>
                <a:cubicBezTo>
                  <a:pt x="1123" y="29"/>
                  <a:pt x="1114" y="39"/>
                  <a:pt x="1104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7">
            <a:extLst>
              <a:ext uri="{FF2B5EF4-FFF2-40B4-BE49-F238E27FC236}">
                <a16:creationId xmlns:a16="http://schemas.microsoft.com/office/drawing/2014/main" id="{99109E60-818C-D34A-919C-90223C630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931" y="5722645"/>
            <a:ext cx="73380" cy="358748"/>
          </a:xfrm>
          <a:custGeom>
            <a:avLst/>
            <a:gdLst>
              <a:gd name="T0" fmla="*/ 38 w 78"/>
              <a:gd name="T1" fmla="*/ 388 h 389"/>
              <a:gd name="T2" fmla="*/ 38 w 78"/>
              <a:gd name="T3" fmla="*/ 388 h 389"/>
              <a:gd name="T4" fmla="*/ 0 w 78"/>
              <a:gd name="T5" fmla="*/ 349 h 389"/>
              <a:gd name="T6" fmla="*/ 0 w 78"/>
              <a:gd name="T7" fmla="*/ 39 h 389"/>
              <a:gd name="T8" fmla="*/ 38 w 78"/>
              <a:gd name="T9" fmla="*/ 0 h 389"/>
              <a:gd name="T10" fmla="*/ 77 w 78"/>
              <a:gd name="T11" fmla="*/ 39 h 389"/>
              <a:gd name="T12" fmla="*/ 77 w 78"/>
              <a:gd name="T13" fmla="*/ 88 h 389"/>
              <a:gd name="T14" fmla="*/ 68 w 78"/>
              <a:gd name="T15" fmla="*/ 97 h 389"/>
              <a:gd name="T16" fmla="*/ 58 w 78"/>
              <a:gd name="T17" fmla="*/ 88 h 389"/>
              <a:gd name="T18" fmla="*/ 58 w 78"/>
              <a:gd name="T19" fmla="*/ 39 h 389"/>
              <a:gd name="T20" fmla="*/ 38 w 78"/>
              <a:gd name="T21" fmla="*/ 20 h 389"/>
              <a:gd name="T22" fmla="*/ 19 w 78"/>
              <a:gd name="T23" fmla="*/ 39 h 389"/>
              <a:gd name="T24" fmla="*/ 19 w 78"/>
              <a:gd name="T25" fmla="*/ 349 h 389"/>
              <a:gd name="T26" fmla="*/ 38 w 78"/>
              <a:gd name="T27" fmla="*/ 368 h 389"/>
              <a:gd name="T28" fmla="*/ 58 w 78"/>
              <a:gd name="T29" fmla="*/ 349 h 389"/>
              <a:gd name="T30" fmla="*/ 58 w 78"/>
              <a:gd name="T31" fmla="*/ 300 h 389"/>
              <a:gd name="T32" fmla="*/ 68 w 78"/>
              <a:gd name="T33" fmla="*/ 291 h 389"/>
              <a:gd name="T34" fmla="*/ 77 w 78"/>
              <a:gd name="T35" fmla="*/ 300 h 389"/>
              <a:gd name="T36" fmla="*/ 77 w 78"/>
              <a:gd name="T37" fmla="*/ 349 h 389"/>
              <a:gd name="T38" fmla="*/ 38 w 78"/>
              <a:gd name="T3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" h="389">
                <a:moveTo>
                  <a:pt x="38" y="388"/>
                </a:moveTo>
                <a:lnTo>
                  <a:pt x="38" y="388"/>
                </a:lnTo>
                <a:cubicBezTo>
                  <a:pt x="19" y="388"/>
                  <a:pt x="0" y="378"/>
                  <a:pt x="0" y="34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38" y="0"/>
                </a:cubicBezTo>
                <a:cubicBezTo>
                  <a:pt x="58" y="0"/>
                  <a:pt x="77" y="20"/>
                  <a:pt x="77" y="39"/>
                </a:cubicBezTo>
                <a:cubicBezTo>
                  <a:pt x="77" y="88"/>
                  <a:pt x="77" y="88"/>
                  <a:pt x="77" y="88"/>
                </a:cubicBezTo>
                <a:lnTo>
                  <a:pt x="68" y="97"/>
                </a:lnTo>
                <a:cubicBezTo>
                  <a:pt x="58" y="97"/>
                  <a:pt x="58" y="88"/>
                  <a:pt x="58" y="88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29"/>
                  <a:pt x="48" y="20"/>
                  <a:pt x="38" y="20"/>
                </a:cubicBezTo>
                <a:cubicBezTo>
                  <a:pt x="29" y="20"/>
                  <a:pt x="19" y="29"/>
                  <a:pt x="19" y="39"/>
                </a:cubicBezTo>
                <a:cubicBezTo>
                  <a:pt x="19" y="349"/>
                  <a:pt x="19" y="349"/>
                  <a:pt x="19" y="349"/>
                </a:cubicBezTo>
                <a:cubicBezTo>
                  <a:pt x="19" y="359"/>
                  <a:pt x="29" y="368"/>
                  <a:pt x="38" y="368"/>
                </a:cubicBezTo>
                <a:cubicBezTo>
                  <a:pt x="48" y="368"/>
                  <a:pt x="58" y="359"/>
                  <a:pt x="58" y="349"/>
                </a:cubicBezTo>
                <a:cubicBezTo>
                  <a:pt x="58" y="300"/>
                  <a:pt x="58" y="300"/>
                  <a:pt x="58" y="300"/>
                </a:cubicBezTo>
                <a:cubicBezTo>
                  <a:pt x="58" y="300"/>
                  <a:pt x="58" y="291"/>
                  <a:pt x="68" y="291"/>
                </a:cubicBezTo>
                <a:lnTo>
                  <a:pt x="77" y="300"/>
                </a:lnTo>
                <a:cubicBezTo>
                  <a:pt x="77" y="349"/>
                  <a:pt x="77" y="349"/>
                  <a:pt x="77" y="349"/>
                </a:cubicBezTo>
                <a:cubicBezTo>
                  <a:pt x="77" y="378"/>
                  <a:pt x="58" y="388"/>
                  <a:pt x="38" y="3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18">
            <a:extLst>
              <a:ext uri="{FF2B5EF4-FFF2-40B4-BE49-F238E27FC236}">
                <a16:creationId xmlns:a16="http://schemas.microsoft.com/office/drawing/2014/main" id="{285A7999-47A1-2445-8390-34744508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469" y="5791950"/>
            <a:ext cx="252754" cy="216063"/>
          </a:xfrm>
          <a:custGeom>
            <a:avLst/>
            <a:gdLst>
              <a:gd name="T0" fmla="*/ 261 w 272"/>
              <a:gd name="T1" fmla="*/ 232 h 233"/>
              <a:gd name="T2" fmla="*/ 261 w 272"/>
              <a:gd name="T3" fmla="*/ 232 h 233"/>
              <a:gd name="T4" fmla="*/ 9 w 272"/>
              <a:gd name="T5" fmla="*/ 232 h 233"/>
              <a:gd name="T6" fmla="*/ 0 w 272"/>
              <a:gd name="T7" fmla="*/ 222 h 233"/>
              <a:gd name="T8" fmla="*/ 9 w 272"/>
              <a:gd name="T9" fmla="*/ 213 h 233"/>
              <a:gd name="T10" fmla="*/ 251 w 272"/>
              <a:gd name="T11" fmla="*/ 213 h 233"/>
              <a:gd name="T12" fmla="*/ 251 w 272"/>
              <a:gd name="T13" fmla="*/ 19 h 233"/>
              <a:gd name="T14" fmla="*/ 9 w 272"/>
              <a:gd name="T15" fmla="*/ 19 h 233"/>
              <a:gd name="T16" fmla="*/ 0 w 272"/>
              <a:gd name="T17" fmla="*/ 10 h 233"/>
              <a:gd name="T18" fmla="*/ 9 w 272"/>
              <a:gd name="T19" fmla="*/ 0 h 233"/>
              <a:gd name="T20" fmla="*/ 261 w 272"/>
              <a:gd name="T21" fmla="*/ 0 h 233"/>
              <a:gd name="T22" fmla="*/ 271 w 272"/>
              <a:gd name="T23" fmla="*/ 19 h 233"/>
              <a:gd name="T24" fmla="*/ 271 w 272"/>
              <a:gd name="T25" fmla="*/ 213 h 233"/>
              <a:gd name="T26" fmla="*/ 261 w 272"/>
              <a:gd name="T27" fmla="*/ 232 h 233"/>
              <a:gd name="T28" fmla="*/ 261 w 272"/>
              <a:gd name="T29" fmla="*/ 19 h 233"/>
              <a:gd name="T30" fmla="*/ 261 w 272"/>
              <a:gd name="T31" fmla="*/ 19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" h="233">
                <a:moveTo>
                  <a:pt x="261" y="232"/>
                </a:moveTo>
                <a:lnTo>
                  <a:pt x="261" y="232"/>
                </a:lnTo>
                <a:cubicBezTo>
                  <a:pt x="9" y="232"/>
                  <a:pt x="9" y="232"/>
                  <a:pt x="9" y="232"/>
                </a:cubicBezTo>
                <a:cubicBezTo>
                  <a:pt x="9" y="232"/>
                  <a:pt x="0" y="232"/>
                  <a:pt x="0" y="222"/>
                </a:cubicBezTo>
                <a:cubicBezTo>
                  <a:pt x="0" y="213"/>
                  <a:pt x="9" y="213"/>
                  <a:pt x="9" y="213"/>
                </a:cubicBezTo>
                <a:cubicBezTo>
                  <a:pt x="251" y="213"/>
                  <a:pt x="251" y="213"/>
                  <a:pt x="251" y="213"/>
                </a:cubicBezTo>
                <a:cubicBezTo>
                  <a:pt x="251" y="19"/>
                  <a:pt x="251" y="19"/>
                  <a:pt x="251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19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71" y="10"/>
                  <a:pt x="271" y="19"/>
                </a:cubicBezTo>
                <a:cubicBezTo>
                  <a:pt x="271" y="213"/>
                  <a:pt x="271" y="213"/>
                  <a:pt x="271" y="213"/>
                </a:cubicBezTo>
                <a:cubicBezTo>
                  <a:pt x="271" y="222"/>
                  <a:pt x="261" y="232"/>
                  <a:pt x="261" y="232"/>
                </a:cubicBezTo>
                <a:close/>
                <a:moveTo>
                  <a:pt x="261" y="19"/>
                </a:moveTo>
                <a:lnTo>
                  <a:pt x="261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19">
            <a:extLst>
              <a:ext uri="{FF2B5EF4-FFF2-40B4-BE49-F238E27FC236}">
                <a16:creationId xmlns:a16="http://schemas.microsoft.com/office/drawing/2014/main" id="{817C0857-9682-2148-A928-E32ABA15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469" y="5857177"/>
            <a:ext cx="89687" cy="89687"/>
          </a:xfrm>
          <a:custGeom>
            <a:avLst/>
            <a:gdLst>
              <a:gd name="T0" fmla="*/ 48 w 98"/>
              <a:gd name="T1" fmla="*/ 19 h 97"/>
              <a:gd name="T2" fmla="*/ 48 w 98"/>
              <a:gd name="T3" fmla="*/ 19 h 97"/>
              <a:gd name="T4" fmla="*/ 77 w 98"/>
              <a:gd name="T5" fmla="*/ 48 h 97"/>
              <a:gd name="T6" fmla="*/ 48 w 98"/>
              <a:gd name="T7" fmla="*/ 77 h 97"/>
              <a:gd name="T8" fmla="*/ 19 w 98"/>
              <a:gd name="T9" fmla="*/ 48 h 97"/>
              <a:gd name="T10" fmla="*/ 48 w 98"/>
              <a:gd name="T11" fmla="*/ 19 h 97"/>
              <a:gd name="T12" fmla="*/ 48 w 98"/>
              <a:gd name="T13" fmla="*/ 0 h 97"/>
              <a:gd name="T14" fmla="*/ 48 w 98"/>
              <a:gd name="T15" fmla="*/ 0 h 97"/>
              <a:gd name="T16" fmla="*/ 0 w 98"/>
              <a:gd name="T17" fmla="*/ 48 h 97"/>
              <a:gd name="T18" fmla="*/ 48 w 98"/>
              <a:gd name="T19" fmla="*/ 96 h 97"/>
              <a:gd name="T20" fmla="*/ 97 w 98"/>
              <a:gd name="T21" fmla="*/ 48 h 97"/>
              <a:gd name="T22" fmla="*/ 48 w 98"/>
              <a:gd name="T23" fmla="*/ 0 h 97"/>
              <a:gd name="T24" fmla="*/ 48 w 98"/>
              <a:gd name="T25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97">
                <a:moveTo>
                  <a:pt x="48" y="19"/>
                </a:moveTo>
                <a:lnTo>
                  <a:pt x="48" y="19"/>
                </a:lnTo>
                <a:cubicBezTo>
                  <a:pt x="68" y="19"/>
                  <a:pt x="77" y="38"/>
                  <a:pt x="77" y="48"/>
                </a:cubicBezTo>
                <a:cubicBezTo>
                  <a:pt x="77" y="67"/>
                  <a:pt x="68" y="77"/>
                  <a:pt x="48" y="77"/>
                </a:cubicBezTo>
                <a:cubicBezTo>
                  <a:pt x="39" y="77"/>
                  <a:pt x="19" y="67"/>
                  <a:pt x="19" y="48"/>
                </a:cubicBezTo>
                <a:cubicBezTo>
                  <a:pt x="19" y="38"/>
                  <a:pt x="39" y="19"/>
                  <a:pt x="48" y="19"/>
                </a:cubicBezTo>
                <a:lnTo>
                  <a:pt x="48" y="0"/>
                </a:lnTo>
                <a:lnTo>
                  <a:pt x="48" y="0"/>
                </a:lnTo>
                <a:cubicBezTo>
                  <a:pt x="19" y="0"/>
                  <a:pt x="0" y="19"/>
                  <a:pt x="0" y="48"/>
                </a:cubicBezTo>
                <a:cubicBezTo>
                  <a:pt x="0" y="77"/>
                  <a:pt x="19" y="96"/>
                  <a:pt x="48" y="96"/>
                </a:cubicBezTo>
                <a:cubicBezTo>
                  <a:pt x="77" y="96"/>
                  <a:pt x="97" y="77"/>
                  <a:pt x="97" y="48"/>
                </a:cubicBezTo>
                <a:cubicBezTo>
                  <a:pt x="97" y="19"/>
                  <a:pt x="77" y="0"/>
                  <a:pt x="48" y="0"/>
                </a:cubicBezTo>
                <a:lnTo>
                  <a:pt x="48" y="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20">
            <a:extLst>
              <a:ext uri="{FF2B5EF4-FFF2-40B4-BE49-F238E27FC236}">
                <a16:creationId xmlns:a16="http://schemas.microsoft.com/office/drawing/2014/main" id="{1F3FCAD0-5F2B-F048-95A8-1BF546CF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4469" y="5828639"/>
            <a:ext cx="216063" cy="142685"/>
          </a:xfrm>
          <a:custGeom>
            <a:avLst/>
            <a:gdLst>
              <a:gd name="T0" fmla="*/ 203 w 233"/>
              <a:gd name="T1" fmla="*/ 155 h 156"/>
              <a:gd name="T2" fmla="*/ 203 w 233"/>
              <a:gd name="T3" fmla="*/ 155 h 156"/>
              <a:gd name="T4" fmla="*/ 9 w 233"/>
              <a:gd name="T5" fmla="*/ 155 h 156"/>
              <a:gd name="T6" fmla="*/ 0 w 233"/>
              <a:gd name="T7" fmla="*/ 146 h 156"/>
              <a:gd name="T8" fmla="*/ 9 w 233"/>
              <a:gd name="T9" fmla="*/ 136 h 156"/>
              <a:gd name="T10" fmla="*/ 194 w 233"/>
              <a:gd name="T11" fmla="*/ 136 h 156"/>
              <a:gd name="T12" fmla="*/ 213 w 233"/>
              <a:gd name="T13" fmla="*/ 117 h 156"/>
              <a:gd name="T14" fmla="*/ 213 w 233"/>
              <a:gd name="T15" fmla="*/ 39 h 156"/>
              <a:gd name="T16" fmla="*/ 194 w 233"/>
              <a:gd name="T17" fmla="*/ 20 h 156"/>
              <a:gd name="T18" fmla="*/ 9 w 233"/>
              <a:gd name="T19" fmla="*/ 20 h 156"/>
              <a:gd name="T20" fmla="*/ 0 w 233"/>
              <a:gd name="T21" fmla="*/ 10 h 156"/>
              <a:gd name="T22" fmla="*/ 9 w 233"/>
              <a:gd name="T23" fmla="*/ 0 h 156"/>
              <a:gd name="T24" fmla="*/ 203 w 233"/>
              <a:gd name="T25" fmla="*/ 0 h 156"/>
              <a:gd name="T26" fmla="*/ 213 w 233"/>
              <a:gd name="T27" fmla="*/ 10 h 156"/>
              <a:gd name="T28" fmla="*/ 223 w 233"/>
              <a:gd name="T29" fmla="*/ 20 h 156"/>
              <a:gd name="T30" fmla="*/ 232 w 233"/>
              <a:gd name="T31" fmla="*/ 30 h 156"/>
              <a:gd name="T32" fmla="*/ 232 w 233"/>
              <a:gd name="T33" fmla="*/ 126 h 156"/>
              <a:gd name="T34" fmla="*/ 223 w 233"/>
              <a:gd name="T35" fmla="*/ 136 h 156"/>
              <a:gd name="T36" fmla="*/ 213 w 233"/>
              <a:gd name="T37" fmla="*/ 146 h 156"/>
              <a:gd name="T38" fmla="*/ 203 w 233"/>
              <a:gd name="T3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156">
                <a:moveTo>
                  <a:pt x="203" y="155"/>
                </a:moveTo>
                <a:lnTo>
                  <a:pt x="203" y="155"/>
                </a:lnTo>
                <a:cubicBezTo>
                  <a:pt x="9" y="155"/>
                  <a:pt x="9" y="155"/>
                  <a:pt x="9" y="155"/>
                </a:cubicBezTo>
                <a:cubicBezTo>
                  <a:pt x="9" y="155"/>
                  <a:pt x="0" y="155"/>
                  <a:pt x="0" y="146"/>
                </a:cubicBezTo>
                <a:cubicBezTo>
                  <a:pt x="0" y="136"/>
                  <a:pt x="9" y="136"/>
                  <a:pt x="9" y="136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194" y="126"/>
                  <a:pt x="203" y="117"/>
                  <a:pt x="213" y="117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03" y="39"/>
                  <a:pt x="194" y="30"/>
                  <a:pt x="194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0" y="20"/>
                  <a:pt x="0" y="10"/>
                </a:cubicBezTo>
                <a:lnTo>
                  <a:pt x="9" y="0"/>
                </a:lnTo>
                <a:cubicBezTo>
                  <a:pt x="203" y="0"/>
                  <a:pt x="203" y="0"/>
                  <a:pt x="203" y="0"/>
                </a:cubicBezTo>
                <a:lnTo>
                  <a:pt x="213" y="10"/>
                </a:lnTo>
                <a:cubicBezTo>
                  <a:pt x="213" y="20"/>
                  <a:pt x="213" y="20"/>
                  <a:pt x="223" y="20"/>
                </a:cubicBezTo>
                <a:lnTo>
                  <a:pt x="232" y="30"/>
                </a:lnTo>
                <a:cubicBezTo>
                  <a:pt x="232" y="126"/>
                  <a:pt x="232" y="126"/>
                  <a:pt x="232" y="126"/>
                </a:cubicBezTo>
                <a:lnTo>
                  <a:pt x="223" y="136"/>
                </a:lnTo>
                <a:cubicBezTo>
                  <a:pt x="213" y="136"/>
                  <a:pt x="213" y="136"/>
                  <a:pt x="213" y="146"/>
                </a:cubicBezTo>
                <a:cubicBezTo>
                  <a:pt x="213" y="155"/>
                  <a:pt x="203" y="155"/>
                  <a:pt x="203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21">
            <a:extLst>
              <a:ext uri="{FF2B5EF4-FFF2-40B4-BE49-F238E27FC236}">
                <a16:creationId xmlns:a16="http://schemas.microsoft.com/office/drawing/2014/main" id="{41B13692-590A-5746-9BF3-BA42517B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1166" y="9974622"/>
            <a:ext cx="554428" cy="843871"/>
          </a:xfrm>
          <a:custGeom>
            <a:avLst/>
            <a:gdLst>
              <a:gd name="T0" fmla="*/ 523 w 601"/>
              <a:gd name="T1" fmla="*/ 910 h 911"/>
              <a:gd name="T2" fmla="*/ 523 w 601"/>
              <a:gd name="T3" fmla="*/ 910 h 911"/>
              <a:gd name="T4" fmla="*/ 87 w 601"/>
              <a:gd name="T5" fmla="*/ 910 h 911"/>
              <a:gd name="T6" fmla="*/ 0 w 601"/>
              <a:gd name="T7" fmla="*/ 833 h 911"/>
              <a:gd name="T8" fmla="*/ 0 w 601"/>
              <a:gd name="T9" fmla="*/ 87 h 911"/>
              <a:gd name="T10" fmla="*/ 87 w 601"/>
              <a:gd name="T11" fmla="*/ 0 h 911"/>
              <a:gd name="T12" fmla="*/ 523 w 601"/>
              <a:gd name="T13" fmla="*/ 0 h 911"/>
              <a:gd name="T14" fmla="*/ 600 w 601"/>
              <a:gd name="T15" fmla="*/ 87 h 911"/>
              <a:gd name="T16" fmla="*/ 600 w 601"/>
              <a:gd name="T17" fmla="*/ 339 h 911"/>
              <a:gd name="T18" fmla="*/ 581 w 601"/>
              <a:gd name="T19" fmla="*/ 358 h 911"/>
              <a:gd name="T20" fmla="*/ 562 w 601"/>
              <a:gd name="T21" fmla="*/ 339 h 911"/>
              <a:gd name="T22" fmla="*/ 562 w 601"/>
              <a:gd name="T23" fmla="*/ 87 h 911"/>
              <a:gd name="T24" fmla="*/ 523 w 601"/>
              <a:gd name="T25" fmla="*/ 38 h 911"/>
              <a:gd name="T26" fmla="*/ 87 w 601"/>
              <a:gd name="T27" fmla="*/ 38 h 911"/>
              <a:gd name="T28" fmla="*/ 49 w 601"/>
              <a:gd name="T29" fmla="*/ 87 h 911"/>
              <a:gd name="T30" fmla="*/ 49 w 601"/>
              <a:gd name="T31" fmla="*/ 833 h 911"/>
              <a:gd name="T32" fmla="*/ 87 w 601"/>
              <a:gd name="T33" fmla="*/ 871 h 911"/>
              <a:gd name="T34" fmla="*/ 523 w 601"/>
              <a:gd name="T35" fmla="*/ 871 h 911"/>
              <a:gd name="T36" fmla="*/ 533 w 601"/>
              <a:gd name="T37" fmla="*/ 871 h 911"/>
              <a:gd name="T38" fmla="*/ 562 w 601"/>
              <a:gd name="T39" fmla="*/ 881 h 911"/>
              <a:gd name="T40" fmla="*/ 552 w 601"/>
              <a:gd name="T41" fmla="*/ 900 h 911"/>
              <a:gd name="T42" fmla="*/ 523 w 601"/>
              <a:gd name="T43" fmla="*/ 91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1" h="911">
                <a:moveTo>
                  <a:pt x="523" y="910"/>
                </a:moveTo>
                <a:lnTo>
                  <a:pt x="523" y="910"/>
                </a:lnTo>
                <a:cubicBezTo>
                  <a:pt x="87" y="910"/>
                  <a:pt x="87" y="910"/>
                  <a:pt x="87" y="910"/>
                </a:cubicBezTo>
                <a:cubicBezTo>
                  <a:pt x="39" y="910"/>
                  <a:pt x="0" y="881"/>
                  <a:pt x="0" y="83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8"/>
                  <a:pt x="39" y="0"/>
                  <a:pt x="87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62" y="0"/>
                  <a:pt x="600" y="38"/>
                  <a:pt x="600" y="87"/>
                </a:cubicBezTo>
                <a:cubicBezTo>
                  <a:pt x="600" y="339"/>
                  <a:pt x="600" y="339"/>
                  <a:pt x="600" y="339"/>
                </a:cubicBezTo>
                <a:cubicBezTo>
                  <a:pt x="600" y="348"/>
                  <a:pt x="591" y="358"/>
                  <a:pt x="581" y="358"/>
                </a:cubicBezTo>
                <a:cubicBezTo>
                  <a:pt x="571" y="358"/>
                  <a:pt x="562" y="348"/>
                  <a:pt x="562" y="339"/>
                </a:cubicBezTo>
                <a:cubicBezTo>
                  <a:pt x="562" y="87"/>
                  <a:pt x="562" y="87"/>
                  <a:pt x="562" y="87"/>
                </a:cubicBezTo>
                <a:cubicBezTo>
                  <a:pt x="562" y="58"/>
                  <a:pt x="542" y="38"/>
                  <a:pt x="523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68" y="38"/>
                  <a:pt x="49" y="58"/>
                  <a:pt x="49" y="87"/>
                </a:cubicBezTo>
                <a:cubicBezTo>
                  <a:pt x="49" y="833"/>
                  <a:pt x="49" y="833"/>
                  <a:pt x="49" y="833"/>
                </a:cubicBezTo>
                <a:cubicBezTo>
                  <a:pt x="49" y="852"/>
                  <a:pt x="68" y="871"/>
                  <a:pt x="87" y="871"/>
                </a:cubicBezTo>
                <a:cubicBezTo>
                  <a:pt x="523" y="871"/>
                  <a:pt x="523" y="871"/>
                  <a:pt x="523" y="871"/>
                </a:cubicBezTo>
                <a:lnTo>
                  <a:pt x="533" y="871"/>
                </a:lnTo>
                <a:cubicBezTo>
                  <a:pt x="552" y="861"/>
                  <a:pt x="562" y="861"/>
                  <a:pt x="562" y="881"/>
                </a:cubicBezTo>
                <a:cubicBezTo>
                  <a:pt x="571" y="890"/>
                  <a:pt x="571" y="900"/>
                  <a:pt x="552" y="900"/>
                </a:cubicBezTo>
                <a:cubicBezTo>
                  <a:pt x="542" y="910"/>
                  <a:pt x="533" y="910"/>
                  <a:pt x="523" y="9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2">
            <a:extLst>
              <a:ext uri="{FF2B5EF4-FFF2-40B4-BE49-F238E27FC236}">
                <a16:creationId xmlns:a16="http://schemas.microsoft.com/office/drawing/2014/main" id="{E8ECFFC5-D1B1-CF4A-B864-25F97840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0296" y="10671733"/>
            <a:ext cx="44845" cy="44845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0 w 49"/>
              <a:gd name="T5" fmla="*/ 29 h 49"/>
              <a:gd name="T6" fmla="*/ 29 w 49"/>
              <a:gd name="T7" fmla="*/ 0 h 49"/>
              <a:gd name="T8" fmla="*/ 48 w 49"/>
              <a:gd name="T9" fmla="*/ 29 h 49"/>
              <a:gd name="T10" fmla="*/ 29 w 49"/>
              <a:gd name="T11" fmla="*/ 48 h 49"/>
              <a:gd name="T12" fmla="*/ 29 w 49"/>
              <a:gd name="T13" fmla="*/ 10 h 49"/>
              <a:gd name="T14" fmla="*/ 29 w 49"/>
              <a:gd name="T15" fmla="*/ 10 h 49"/>
              <a:gd name="T16" fmla="*/ 9 w 49"/>
              <a:gd name="T17" fmla="*/ 29 h 49"/>
              <a:gd name="T18" fmla="*/ 29 w 49"/>
              <a:gd name="T19" fmla="*/ 39 h 49"/>
              <a:gd name="T20" fmla="*/ 38 w 49"/>
              <a:gd name="T21" fmla="*/ 29 h 49"/>
              <a:gd name="T22" fmla="*/ 2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cubicBezTo>
                  <a:pt x="9" y="48"/>
                  <a:pt x="0" y="39"/>
                  <a:pt x="0" y="29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9"/>
                  <a:pt x="38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39"/>
                  <a:pt x="19" y="39"/>
                  <a:pt x="29" y="39"/>
                </a:cubicBezTo>
                <a:cubicBezTo>
                  <a:pt x="29" y="39"/>
                  <a:pt x="38" y="39"/>
                  <a:pt x="38" y="29"/>
                </a:cubicBezTo>
                <a:cubicBezTo>
                  <a:pt x="38" y="19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23">
            <a:extLst>
              <a:ext uri="{FF2B5EF4-FFF2-40B4-BE49-F238E27FC236}">
                <a16:creationId xmlns:a16="http://schemas.microsoft.com/office/drawing/2014/main" id="{4B9057D1-9A9D-0A41-995D-634FCB14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695" y="10679886"/>
            <a:ext cx="187527" cy="36691"/>
          </a:xfrm>
          <a:custGeom>
            <a:avLst/>
            <a:gdLst>
              <a:gd name="T0" fmla="*/ 184 w 205"/>
              <a:gd name="T1" fmla="*/ 38 h 39"/>
              <a:gd name="T2" fmla="*/ 184 w 205"/>
              <a:gd name="T3" fmla="*/ 38 h 39"/>
              <a:gd name="T4" fmla="*/ 20 w 205"/>
              <a:gd name="T5" fmla="*/ 38 h 39"/>
              <a:gd name="T6" fmla="*/ 0 w 205"/>
              <a:gd name="T7" fmla="*/ 19 h 39"/>
              <a:gd name="T8" fmla="*/ 20 w 205"/>
              <a:gd name="T9" fmla="*/ 0 h 39"/>
              <a:gd name="T10" fmla="*/ 184 w 205"/>
              <a:gd name="T11" fmla="*/ 0 h 39"/>
              <a:gd name="T12" fmla="*/ 204 w 205"/>
              <a:gd name="T13" fmla="*/ 19 h 39"/>
              <a:gd name="T14" fmla="*/ 184 w 205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39">
                <a:moveTo>
                  <a:pt x="184" y="38"/>
                </a:moveTo>
                <a:lnTo>
                  <a:pt x="184" y="38"/>
                </a:lnTo>
                <a:cubicBezTo>
                  <a:pt x="20" y="38"/>
                  <a:pt x="20" y="38"/>
                  <a:pt x="20" y="38"/>
                </a:cubicBezTo>
                <a:cubicBezTo>
                  <a:pt x="10" y="38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4" y="0"/>
                  <a:pt x="204" y="9"/>
                  <a:pt x="204" y="19"/>
                </a:cubicBezTo>
                <a:cubicBezTo>
                  <a:pt x="204" y="29"/>
                  <a:pt x="194" y="38"/>
                  <a:pt x="18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24">
            <a:extLst>
              <a:ext uri="{FF2B5EF4-FFF2-40B4-BE49-F238E27FC236}">
                <a16:creationId xmlns:a16="http://schemas.microsoft.com/office/drawing/2014/main" id="{ED544090-DD5F-1441-A035-C10C0457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546" y="10035771"/>
            <a:ext cx="419897" cy="224219"/>
          </a:xfrm>
          <a:custGeom>
            <a:avLst/>
            <a:gdLst>
              <a:gd name="T0" fmla="*/ 426 w 456"/>
              <a:gd name="T1" fmla="*/ 242 h 243"/>
              <a:gd name="T2" fmla="*/ 426 w 456"/>
              <a:gd name="T3" fmla="*/ 242 h 243"/>
              <a:gd name="T4" fmla="*/ 19 w 456"/>
              <a:gd name="T5" fmla="*/ 242 h 243"/>
              <a:gd name="T6" fmla="*/ 0 w 456"/>
              <a:gd name="T7" fmla="*/ 222 h 243"/>
              <a:gd name="T8" fmla="*/ 0 w 456"/>
              <a:gd name="T9" fmla="*/ 19 h 243"/>
              <a:gd name="T10" fmla="*/ 19 w 456"/>
              <a:gd name="T11" fmla="*/ 0 h 243"/>
              <a:gd name="T12" fmla="*/ 426 w 456"/>
              <a:gd name="T13" fmla="*/ 0 h 243"/>
              <a:gd name="T14" fmla="*/ 455 w 456"/>
              <a:gd name="T15" fmla="*/ 19 h 243"/>
              <a:gd name="T16" fmla="*/ 455 w 456"/>
              <a:gd name="T17" fmla="*/ 222 h 243"/>
              <a:gd name="T18" fmla="*/ 426 w 456"/>
              <a:gd name="T19" fmla="*/ 242 h 243"/>
              <a:gd name="T20" fmla="*/ 38 w 456"/>
              <a:gd name="T21" fmla="*/ 203 h 243"/>
              <a:gd name="T22" fmla="*/ 38 w 456"/>
              <a:gd name="T23" fmla="*/ 203 h 243"/>
              <a:gd name="T24" fmla="*/ 406 w 456"/>
              <a:gd name="T25" fmla="*/ 203 h 243"/>
              <a:gd name="T26" fmla="*/ 406 w 456"/>
              <a:gd name="T27" fmla="*/ 38 h 243"/>
              <a:gd name="T28" fmla="*/ 38 w 456"/>
              <a:gd name="T29" fmla="*/ 38 h 243"/>
              <a:gd name="T30" fmla="*/ 38 w 456"/>
              <a:gd name="T31" fmla="*/ 20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6" h="243">
                <a:moveTo>
                  <a:pt x="426" y="242"/>
                </a:moveTo>
                <a:lnTo>
                  <a:pt x="426" y="242"/>
                </a:lnTo>
                <a:cubicBezTo>
                  <a:pt x="19" y="242"/>
                  <a:pt x="19" y="242"/>
                  <a:pt x="19" y="242"/>
                </a:cubicBezTo>
                <a:cubicBezTo>
                  <a:pt x="9" y="242"/>
                  <a:pt x="0" y="232"/>
                  <a:pt x="0" y="2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45" y="0"/>
                  <a:pt x="455" y="9"/>
                  <a:pt x="455" y="19"/>
                </a:cubicBezTo>
                <a:cubicBezTo>
                  <a:pt x="455" y="222"/>
                  <a:pt x="455" y="222"/>
                  <a:pt x="455" y="222"/>
                </a:cubicBezTo>
                <a:cubicBezTo>
                  <a:pt x="455" y="232"/>
                  <a:pt x="445" y="242"/>
                  <a:pt x="426" y="242"/>
                </a:cubicBezTo>
                <a:close/>
                <a:moveTo>
                  <a:pt x="38" y="203"/>
                </a:moveTo>
                <a:lnTo>
                  <a:pt x="38" y="203"/>
                </a:lnTo>
                <a:cubicBezTo>
                  <a:pt x="406" y="203"/>
                  <a:pt x="406" y="203"/>
                  <a:pt x="406" y="203"/>
                </a:cubicBezTo>
                <a:cubicBezTo>
                  <a:pt x="406" y="38"/>
                  <a:pt x="406" y="38"/>
                  <a:pt x="406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25">
            <a:extLst>
              <a:ext uri="{FF2B5EF4-FFF2-40B4-BE49-F238E27FC236}">
                <a16:creationId xmlns:a16="http://schemas.microsoft.com/office/drawing/2014/main" id="{9736E0F1-81D8-3A43-8B90-12D9E8FC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0296" y="10516819"/>
            <a:ext cx="44845" cy="57073"/>
          </a:xfrm>
          <a:custGeom>
            <a:avLst/>
            <a:gdLst>
              <a:gd name="T0" fmla="*/ 29 w 49"/>
              <a:gd name="T1" fmla="*/ 59 h 60"/>
              <a:gd name="T2" fmla="*/ 29 w 49"/>
              <a:gd name="T3" fmla="*/ 59 h 60"/>
              <a:gd name="T4" fmla="*/ 0 w 49"/>
              <a:gd name="T5" fmla="*/ 29 h 60"/>
              <a:gd name="T6" fmla="*/ 29 w 49"/>
              <a:gd name="T7" fmla="*/ 0 h 60"/>
              <a:gd name="T8" fmla="*/ 48 w 49"/>
              <a:gd name="T9" fmla="*/ 29 h 60"/>
              <a:gd name="T10" fmla="*/ 29 w 49"/>
              <a:gd name="T11" fmla="*/ 59 h 60"/>
              <a:gd name="T12" fmla="*/ 29 w 49"/>
              <a:gd name="T13" fmla="*/ 10 h 60"/>
              <a:gd name="T14" fmla="*/ 29 w 49"/>
              <a:gd name="T15" fmla="*/ 10 h 60"/>
              <a:gd name="T16" fmla="*/ 9 w 49"/>
              <a:gd name="T17" fmla="*/ 29 h 60"/>
              <a:gd name="T18" fmla="*/ 29 w 49"/>
              <a:gd name="T19" fmla="*/ 49 h 60"/>
              <a:gd name="T20" fmla="*/ 38 w 49"/>
              <a:gd name="T21" fmla="*/ 29 h 60"/>
              <a:gd name="T22" fmla="*/ 29 w 49"/>
              <a:gd name="T23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60">
                <a:moveTo>
                  <a:pt x="29" y="59"/>
                </a:moveTo>
                <a:lnTo>
                  <a:pt x="29" y="59"/>
                </a:lnTo>
                <a:cubicBezTo>
                  <a:pt x="9" y="59"/>
                  <a:pt x="0" y="39"/>
                  <a:pt x="0" y="29"/>
                </a:cubicBezTo>
                <a:cubicBezTo>
                  <a:pt x="0" y="20"/>
                  <a:pt x="9" y="0"/>
                  <a:pt x="29" y="0"/>
                </a:cubicBezTo>
                <a:cubicBezTo>
                  <a:pt x="38" y="0"/>
                  <a:pt x="48" y="20"/>
                  <a:pt x="48" y="29"/>
                </a:cubicBezTo>
                <a:cubicBezTo>
                  <a:pt x="48" y="39"/>
                  <a:pt x="38" y="59"/>
                  <a:pt x="29" y="5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9" y="20"/>
                  <a:pt x="9" y="29"/>
                </a:cubicBezTo>
                <a:cubicBezTo>
                  <a:pt x="9" y="39"/>
                  <a:pt x="19" y="49"/>
                  <a:pt x="29" y="49"/>
                </a:cubicBezTo>
                <a:cubicBezTo>
                  <a:pt x="29" y="49"/>
                  <a:pt x="38" y="39"/>
                  <a:pt x="38" y="29"/>
                </a:cubicBezTo>
                <a:cubicBezTo>
                  <a:pt x="38" y="20"/>
                  <a:pt x="2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26">
            <a:extLst>
              <a:ext uri="{FF2B5EF4-FFF2-40B4-BE49-F238E27FC236}">
                <a16:creationId xmlns:a16="http://schemas.microsoft.com/office/drawing/2014/main" id="{1FEE2DA4-91BB-7241-9A9B-9C18EB36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0296" y="10418978"/>
            <a:ext cx="44845" cy="44845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0 w 49"/>
              <a:gd name="T5" fmla="*/ 29 h 49"/>
              <a:gd name="T6" fmla="*/ 29 w 49"/>
              <a:gd name="T7" fmla="*/ 0 h 49"/>
              <a:gd name="T8" fmla="*/ 48 w 49"/>
              <a:gd name="T9" fmla="*/ 29 h 49"/>
              <a:gd name="T10" fmla="*/ 29 w 49"/>
              <a:gd name="T11" fmla="*/ 48 h 49"/>
              <a:gd name="T12" fmla="*/ 29 w 49"/>
              <a:gd name="T13" fmla="*/ 10 h 49"/>
              <a:gd name="T14" fmla="*/ 29 w 49"/>
              <a:gd name="T15" fmla="*/ 10 h 49"/>
              <a:gd name="T16" fmla="*/ 9 w 49"/>
              <a:gd name="T17" fmla="*/ 29 h 49"/>
              <a:gd name="T18" fmla="*/ 29 w 49"/>
              <a:gd name="T19" fmla="*/ 39 h 49"/>
              <a:gd name="T20" fmla="*/ 38 w 49"/>
              <a:gd name="T21" fmla="*/ 29 h 49"/>
              <a:gd name="T22" fmla="*/ 29 w 4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cubicBezTo>
                  <a:pt x="9" y="48"/>
                  <a:pt x="0" y="39"/>
                  <a:pt x="0" y="29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8" y="10"/>
                  <a:pt x="48" y="29"/>
                </a:cubicBezTo>
                <a:cubicBezTo>
                  <a:pt x="48" y="39"/>
                  <a:pt x="38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9" y="19"/>
                  <a:pt x="9" y="29"/>
                </a:cubicBezTo>
                <a:cubicBezTo>
                  <a:pt x="9" y="29"/>
                  <a:pt x="19" y="39"/>
                  <a:pt x="29" y="39"/>
                </a:cubicBezTo>
                <a:cubicBezTo>
                  <a:pt x="38" y="39"/>
                  <a:pt x="38" y="29"/>
                  <a:pt x="38" y="29"/>
                </a:cubicBezTo>
                <a:cubicBezTo>
                  <a:pt x="38" y="19"/>
                  <a:pt x="38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7">
            <a:extLst>
              <a:ext uri="{FF2B5EF4-FFF2-40B4-BE49-F238E27FC236}">
                <a16:creationId xmlns:a16="http://schemas.microsoft.com/office/drawing/2014/main" id="{0184C06E-21DF-6240-9F8A-D9AF02EA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920" y="10418978"/>
            <a:ext cx="52996" cy="44845"/>
          </a:xfrm>
          <a:custGeom>
            <a:avLst/>
            <a:gdLst>
              <a:gd name="T0" fmla="*/ 29 w 59"/>
              <a:gd name="T1" fmla="*/ 48 h 49"/>
              <a:gd name="T2" fmla="*/ 29 w 59"/>
              <a:gd name="T3" fmla="*/ 48 h 49"/>
              <a:gd name="T4" fmla="*/ 0 w 59"/>
              <a:gd name="T5" fmla="*/ 29 h 49"/>
              <a:gd name="T6" fmla="*/ 29 w 59"/>
              <a:gd name="T7" fmla="*/ 0 h 49"/>
              <a:gd name="T8" fmla="*/ 58 w 59"/>
              <a:gd name="T9" fmla="*/ 29 h 49"/>
              <a:gd name="T10" fmla="*/ 29 w 59"/>
              <a:gd name="T11" fmla="*/ 48 h 49"/>
              <a:gd name="T12" fmla="*/ 29 w 59"/>
              <a:gd name="T13" fmla="*/ 10 h 49"/>
              <a:gd name="T14" fmla="*/ 29 w 59"/>
              <a:gd name="T15" fmla="*/ 10 h 49"/>
              <a:gd name="T16" fmla="*/ 10 w 59"/>
              <a:gd name="T17" fmla="*/ 29 h 49"/>
              <a:gd name="T18" fmla="*/ 29 w 59"/>
              <a:gd name="T19" fmla="*/ 39 h 49"/>
              <a:gd name="T20" fmla="*/ 49 w 59"/>
              <a:gd name="T21" fmla="*/ 29 h 49"/>
              <a:gd name="T22" fmla="*/ 29 w 59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9">
                <a:moveTo>
                  <a:pt x="29" y="48"/>
                </a:moveTo>
                <a:lnTo>
                  <a:pt x="29" y="48"/>
                </a:lnTo>
                <a:cubicBezTo>
                  <a:pt x="20" y="48"/>
                  <a:pt x="0" y="39"/>
                  <a:pt x="0" y="29"/>
                </a:cubicBezTo>
                <a:cubicBezTo>
                  <a:pt x="0" y="10"/>
                  <a:pt x="20" y="0"/>
                  <a:pt x="29" y="0"/>
                </a:cubicBezTo>
                <a:cubicBezTo>
                  <a:pt x="49" y="0"/>
                  <a:pt x="58" y="10"/>
                  <a:pt x="58" y="29"/>
                </a:cubicBezTo>
                <a:cubicBezTo>
                  <a:pt x="58" y="39"/>
                  <a:pt x="49" y="48"/>
                  <a:pt x="29" y="48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19"/>
                  <a:pt x="10" y="29"/>
                </a:cubicBezTo>
                <a:cubicBezTo>
                  <a:pt x="10" y="29"/>
                  <a:pt x="20" y="39"/>
                  <a:pt x="29" y="39"/>
                </a:cubicBezTo>
                <a:cubicBezTo>
                  <a:pt x="39" y="39"/>
                  <a:pt x="49" y="29"/>
                  <a:pt x="49" y="29"/>
                </a:cubicBezTo>
                <a:cubicBezTo>
                  <a:pt x="49" y="19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28">
            <a:extLst>
              <a:ext uri="{FF2B5EF4-FFF2-40B4-BE49-F238E27FC236}">
                <a16:creationId xmlns:a16="http://schemas.microsoft.com/office/drawing/2014/main" id="{75FA67AA-AA01-CD4B-8111-89C30778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695" y="10418978"/>
            <a:ext cx="44845" cy="44845"/>
          </a:xfrm>
          <a:custGeom>
            <a:avLst/>
            <a:gdLst>
              <a:gd name="T0" fmla="*/ 20 w 50"/>
              <a:gd name="T1" fmla="*/ 48 h 49"/>
              <a:gd name="T2" fmla="*/ 20 w 50"/>
              <a:gd name="T3" fmla="*/ 48 h 49"/>
              <a:gd name="T4" fmla="*/ 0 w 50"/>
              <a:gd name="T5" fmla="*/ 29 h 49"/>
              <a:gd name="T6" fmla="*/ 20 w 50"/>
              <a:gd name="T7" fmla="*/ 0 h 49"/>
              <a:gd name="T8" fmla="*/ 49 w 50"/>
              <a:gd name="T9" fmla="*/ 29 h 49"/>
              <a:gd name="T10" fmla="*/ 20 w 50"/>
              <a:gd name="T11" fmla="*/ 48 h 49"/>
              <a:gd name="T12" fmla="*/ 20 w 50"/>
              <a:gd name="T13" fmla="*/ 10 h 49"/>
              <a:gd name="T14" fmla="*/ 20 w 50"/>
              <a:gd name="T15" fmla="*/ 10 h 49"/>
              <a:gd name="T16" fmla="*/ 10 w 50"/>
              <a:gd name="T17" fmla="*/ 29 h 49"/>
              <a:gd name="T18" fmla="*/ 20 w 50"/>
              <a:gd name="T19" fmla="*/ 39 h 49"/>
              <a:gd name="T20" fmla="*/ 39 w 50"/>
              <a:gd name="T21" fmla="*/ 29 h 49"/>
              <a:gd name="T22" fmla="*/ 20 w 50"/>
              <a:gd name="T23" fmla="*/ 1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9">
                <a:moveTo>
                  <a:pt x="20" y="48"/>
                </a:moveTo>
                <a:lnTo>
                  <a:pt x="20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9" y="10"/>
                  <a:pt x="49" y="29"/>
                </a:cubicBezTo>
                <a:cubicBezTo>
                  <a:pt x="49" y="39"/>
                  <a:pt x="39" y="48"/>
                  <a:pt x="20" y="48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19"/>
                  <a:pt x="10" y="29"/>
                </a:cubicBezTo>
                <a:cubicBezTo>
                  <a:pt x="10" y="29"/>
                  <a:pt x="10" y="39"/>
                  <a:pt x="20" y="39"/>
                </a:cubicBezTo>
                <a:cubicBezTo>
                  <a:pt x="29" y="39"/>
                  <a:pt x="39" y="29"/>
                  <a:pt x="39" y="29"/>
                </a:cubicBezTo>
                <a:cubicBezTo>
                  <a:pt x="39" y="19"/>
                  <a:pt x="29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29">
            <a:extLst>
              <a:ext uri="{FF2B5EF4-FFF2-40B4-BE49-F238E27FC236}">
                <a16:creationId xmlns:a16="http://schemas.microsoft.com/office/drawing/2014/main" id="{01AEC54B-4570-8843-8DBB-E36118AB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920" y="10516819"/>
            <a:ext cx="52996" cy="57073"/>
          </a:xfrm>
          <a:custGeom>
            <a:avLst/>
            <a:gdLst>
              <a:gd name="T0" fmla="*/ 29 w 59"/>
              <a:gd name="T1" fmla="*/ 59 h 60"/>
              <a:gd name="T2" fmla="*/ 29 w 59"/>
              <a:gd name="T3" fmla="*/ 59 h 60"/>
              <a:gd name="T4" fmla="*/ 0 w 59"/>
              <a:gd name="T5" fmla="*/ 29 h 60"/>
              <a:gd name="T6" fmla="*/ 29 w 59"/>
              <a:gd name="T7" fmla="*/ 0 h 60"/>
              <a:gd name="T8" fmla="*/ 58 w 59"/>
              <a:gd name="T9" fmla="*/ 29 h 60"/>
              <a:gd name="T10" fmla="*/ 29 w 59"/>
              <a:gd name="T11" fmla="*/ 59 h 60"/>
              <a:gd name="T12" fmla="*/ 29 w 59"/>
              <a:gd name="T13" fmla="*/ 10 h 60"/>
              <a:gd name="T14" fmla="*/ 29 w 59"/>
              <a:gd name="T15" fmla="*/ 10 h 60"/>
              <a:gd name="T16" fmla="*/ 10 w 59"/>
              <a:gd name="T17" fmla="*/ 29 h 60"/>
              <a:gd name="T18" fmla="*/ 29 w 59"/>
              <a:gd name="T19" fmla="*/ 49 h 60"/>
              <a:gd name="T20" fmla="*/ 49 w 59"/>
              <a:gd name="T21" fmla="*/ 29 h 60"/>
              <a:gd name="T22" fmla="*/ 29 w 59"/>
              <a:gd name="T23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60">
                <a:moveTo>
                  <a:pt x="29" y="59"/>
                </a:moveTo>
                <a:lnTo>
                  <a:pt x="29" y="59"/>
                </a:lnTo>
                <a:cubicBezTo>
                  <a:pt x="20" y="59"/>
                  <a:pt x="0" y="39"/>
                  <a:pt x="0" y="29"/>
                </a:cubicBezTo>
                <a:cubicBezTo>
                  <a:pt x="0" y="20"/>
                  <a:pt x="20" y="0"/>
                  <a:pt x="29" y="0"/>
                </a:cubicBezTo>
                <a:cubicBezTo>
                  <a:pt x="49" y="0"/>
                  <a:pt x="58" y="20"/>
                  <a:pt x="58" y="29"/>
                </a:cubicBezTo>
                <a:cubicBezTo>
                  <a:pt x="58" y="39"/>
                  <a:pt x="49" y="59"/>
                  <a:pt x="29" y="5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20"/>
                  <a:pt x="10" y="29"/>
                </a:cubicBezTo>
                <a:cubicBezTo>
                  <a:pt x="10" y="39"/>
                  <a:pt x="20" y="49"/>
                  <a:pt x="29" y="49"/>
                </a:cubicBezTo>
                <a:cubicBezTo>
                  <a:pt x="39" y="49"/>
                  <a:pt x="49" y="39"/>
                  <a:pt x="49" y="29"/>
                </a:cubicBezTo>
                <a:cubicBezTo>
                  <a:pt x="49" y="2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30">
            <a:extLst>
              <a:ext uri="{FF2B5EF4-FFF2-40B4-BE49-F238E27FC236}">
                <a16:creationId xmlns:a16="http://schemas.microsoft.com/office/drawing/2014/main" id="{9D183DD7-BDE8-FF49-A63F-E3291F1D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695" y="10516819"/>
            <a:ext cx="44845" cy="57073"/>
          </a:xfrm>
          <a:custGeom>
            <a:avLst/>
            <a:gdLst>
              <a:gd name="T0" fmla="*/ 20 w 50"/>
              <a:gd name="T1" fmla="*/ 59 h 60"/>
              <a:gd name="T2" fmla="*/ 20 w 50"/>
              <a:gd name="T3" fmla="*/ 59 h 60"/>
              <a:gd name="T4" fmla="*/ 0 w 50"/>
              <a:gd name="T5" fmla="*/ 29 h 60"/>
              <a:gd name="T6" fmla="*/ 20 w 50"/>
              <a:gd name="T7" fmla="*/ 0 h 60"/>
              <a:gd name="T8" fmla="*/ 49 w 50"/>
              <a:gd name="T9" fmla="*/ 29 h 60"/>
              <a:gd name="T10" fmla="*/ 20 w 50"/>
              <a:gd name="T11" fmla="*/ 59 h 60"/>
              <a:gd name="T12" fmla="*/ 20 w 50"/>
              <a:gd name="T13" fmla="*/ 10 h 60"/>
              <a:gd name="T14" fmla="*/ 20 w 50"/>
              <a:gd name="T15" fmla="*/ 10 h 60"/>
              <a:gd name="T16" fmla="*/ 10 w 50"/>
              <a:gd name="T17" fmla="*/ 29 h 60"/>
              <a:gd name="T18" fmla="*/ 20 w 50"/>
              <a:gd name="T19" fmla="*/ 49 h 60"/>
              <a:gd name="T20" fmla="*/ 39 w 50"/>
              <a:gd name="T21" fmla="*/ 29 h 60"/>
              <a:gd name="T22" fmla="*/ 20 w 50"/>
              <a:gd name="T23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60">
                <a:moveTo>
                  <a:pt x="20" y="59"/>
                </a:moveTo>
                <a:lnTo>
                  <a:pt x="20" y="59"/>
                </a:lnTo>
                <a:cubicBezTo>
                  <a:pt x="10" y="59"/>
                  <a:pt x="0" y="39"/>
                  <a:pt x="0" y="29"/>
                </a:cubicBezTo>
                <a:cubicBezTo>
                  <a:pt x="0" y="20"/>
                  <a:pt x="10" y="0"/>
                  <a:pt x="20" y="0"/>
                </a:cubicBezTo>
                <a:cubicBezTo>
                  <a:pt x="39" y="0"/>
                  <a:pt x="49" y="20"/>
                  <a:pt x="49" y="29"/>
                </a:cubicBezTo>
                <a:cubicBezTo>
                  <a:pt x="49" y="39"/>
                  <a:pt x="39" y="59"/>
                  <a:pt x="20" y="59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20"/>
                  <a:pt x="10" y="29"/>
                </a:cubicBezTo>
                <a:cubicBezTo>
                  <a:pt x="10" y="39"/>
                  <a:pt x="10" y="49"/>
                  <a:pt x="20" y="49"/>
                </a:cubicBezTo>
                <a:cubicBezTo>
                  <a:pt x="29" y="49"/>
                  <a:pt x="39" y="39"/>
                  <a:pt x="39" y="29"/>
                </a:cubicBezTo>
                <a:cubicBezTo>
                  <a:pt x="39" y="20"/>
                  <a:pt x="29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31">
            <a:extLst>
              <a:ext uri="{FF2B5EF4-FFF2-40B4-BE49-F238E27FC236}">
                <a16:creationId xmlns:a16="http://schemas.microsoft.com/office/drawing/2014/main" id="{73DD0E4F-08B2-E649-A5D5-34FB476B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0296" y="10321138"/>
            <a:ext cx="44845" cy="44845"/>
          </a:xfrm>
          <a:custGeom>
            <a:avLst/>
            <a:gdLst>
              <a:gd name="T0" fmla="*/ 29 w 49"/>
              <a:gd name="T1" fmla="*/ 49 h 50"/>
              <a:gd name="T2" fmla="*/ 29 w 49"/>
              <a:gd name="T3" fmla="*/ 49 h 50"/>
              <a:gd name="T4" fmla="*/ 0 w 49"/>
              <a:gd name="T5" fmla="*/ 20 h 50"/>
              <a:gd name="T6" fmla="*/ 29 w 49"/>
              <a:gd name="T7" fmla="*/ 0 h 50"/>
              <a:gd name="T8" fmla="*/ 48 w 49"/>
              <a:gd name="T9" fmla="*/ 20 h 50"/>
              <a:gd name="T10" fmla="*/ 29 w 49"/>
              <a:gd name="T11" fmla="*/ 49 h 50"/>
              <a:gd name="T12" fmla="*/ 29 w 49"/>
              <a:gd name="T13" fmla="*/ 10 h 50"/>
              <a:gd name="T14" fmla="*/ 29 w 49"/>
              <a:gd name="T15" fmla="*/ 10 h 50"/>
              <a:gd name="T16" fmla="*/ 9 w 49"/>
              <a:gd name="T17" fmla="*/ 20 h 50"/>
              <a:gd name="T18" fmla="*/ 29 w 49"/>
              <a:gd name="T19" fmla="*/ 39 h 50"/>
              <a:gd name="T20" fmla="*/ 38 w 49"/>
              <a:gd name="T21" fmla="*/ 20 h 50"/>
              <a:gd name="T22" fmla="*/ 29 w 49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50">
                <a:moveTo>
                  <a:pt x="29" y="49"/>
                </a:moveTo>
                <a:lnTo>
                  <a:pt x="29" y="49"/>
                </a:lnTo>
                <a:cubicBezTo>
                  <a:pt x="9" y="49"/>
                  <a:pt x="0" y="39"/>
                  <a:pt x="0" y="20"/>
                </a:cubicBezTo>
                <a:cubicBezTo>
                  <a:pt x="0" y="10"/>
                  <a:pt x="9" y="0"/>
                  <a:pt x="29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39"/>
                  <a:pt x="38" y="49"/>
                  <a:pt x="29" y="4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9" y="10"/>
                  <a:pt x="9" y="20"/>
                </a:cubicBezTo>
                <a:cubicBezTo>
                  <a:pt x="9" y="30"/>
                  <a:pt x="19" y="39"/>
                  <a:pt x="29" y="39"/>
                </a:cubicBezTo>
                <a:cubicBezTo>
                  <a:pt x="38" y="39"/>
                  <a:pt x="38" y="30"/>
                  <a:pt x="38" y="20"/>
                </a:cubicBezTo>
                <a:cubicBezTo>
                  <a:pt x="38" y="10"/>
                  <a:pt x="38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32">
            <a:extLst>
              <a:ext uri="{FF2B5EF4-FFF2-40B4-BE49-F238E27FC236}">
                <a16:creationId xmlns:a16="http://schemas.microsoft.com/office/drawing/2014/main" id="{798E0D61-2A2E-DD40-9DC6-8BF781A8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3920" y="10321138"/>
            <a:ext cx="52996" cy="44845"/>
          </a:xfrm>
          <a:custGeom>
            <a:avLst/>
            <a:gdLst>
              <a:gd name="T0" fmla="*/ 29 w 59"/>
              <a:gd name="T1" fmla="*/ 49 h 50"/>
              <a:gd name="T2" fmla="*/ 29 w 59"/>
              <a:gd name="T3" fmla="*/ 49 h 50"/>
              <a:gd name="T4" fmla="*/ 0 w 59"/>
              <a:gd name="T5" fmla="*/ 20 h 50"/>
              <a:gd name="T6" fmla="*/ 29 w 59"/>
              <a:gd name="T7" fmla="*/ 0 h 50"/>
              <a:gd name="T8" fmla="*/ 58 w 59"/>
              <a:gd name="T9" fmla="*/ 20 h 50"/>
              <a:gd name="T10" fmla="*/ 29 w 59"/>
              <a:gd name="T11" fmla="*/ 49 h 50"/>
              <a:gd name="T12" fmla="*/ 29 w 59"/>
              <a:gd name="T13" fmla="*/ 10 h 50"/>
              <a:gd name="T14" fmla="*/ 29 w 59"/>
              <a:gd name="T15" fmla="*/ 10 h 50"/>
              <a:gd name="T16" fmla="*/ 10 w 59"/>
              <a:gd name="T17" fmla="*/ 20 h 50"/>
              <a:gd name="T18" fmla="*/ 29 w 59"/>
              <a:gd name="T19" fmla="*/ 39 h 50"/>
              <a:gd name="T20" fmla="*/ 49 w 59"/>
              <a:gd name="T21" fmla="*/ 20 h 50"/>
              <a:gd name="T22" fmla="*/ 29 w 59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0">
                <a:moveTo>
                  <a:pt x="29" y="49"/>
                </a:moveTo>
                <a:lnTo>
                  <a:pt x="29" y="49"/>
                </a:lnTo>
                <a:cubicBezTo>
                  <a:pt x="20" y="49"/>
                  <a:pt x="0" y="39"/>
                  <a:pt x="0" y="20"/>
                </a:cubicBezTo>
                <a:cubicBezTo>
                  <a:pt x="0" y="10"/>
                  <a:pt x="20" y="0"/>
                  <a:pt x="29" y="0"/>
                </a:cubicBezTo>
                <a:cubicBezTo>
                  <a:pt x="49" y="0"/>
                  <a:pt x="58" y="10"/>
                  <a:pt x="58" y="20"/>
                </a:cubicBezTo>
                <a:cubicBezTo>
                  <a:pt x="58" y="39"/>
                  <a:pt x="49" y="49"/>
                  <a:pt x="29" y="4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10"/>
                  <a:pt x="10" y="20"/>
                </a:cubicBezTo>
                <a:cubicBezTo>
                  <a:pt x="10" y="30"/>
                  <a:pt x="20" y="39"/>
                  <a:pt x="29" y="39"/>
                </a:cubicBezTo>
                <a:cubicBezTo>
                  <a:pt x="39" y="39"/>
                  <a:pt x="49" y="30"/>
                  <a:pt x="49" y="20"/>
                </a:cubicBezTo>
                <a:cubicBezTo>
                  <a:pt x="49" y="1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33">
            <a:extLst>
              <a:ext uri="{FF2B5EF4-FFF2-40B4-BE49-F238E27FC236}">
                <a16:creationId xmlns:a16="http://schemas.microsoft.com/office/drawing/2014/main" id="{F88081D0-07C2-784C-8764-2ABF8A5A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695" y="10321138"/>
            <a:ext cx="44845" cy="44845"/>
          </a:xfrm>
          <a:custGeom>
            <a:avLst/>
            <a:gdLst>
              <a:gd name="T0" fmla="*/ 20 w 50"/>
              <a:gd name="T1" fmla="*/ 49 h 50"/>
              <a:gd name="T2" fmla="*/ 20 w 50"/>
              <a:gd name="T3" fmla="*/ 49 h 50"/>
              <a:gd name="T4" fmla="*/ 0 w 50"/>
              <a:gd name="T5" fmla="*/ 20 h 50"/>
              <a:gd name="T6" fmla="*/ 20 w 50"/>
              <a:gd name="T7" fmla="*/ 0 h 50"/>
              <a:gd name="T8" fmla="*/ 49 w 50"/>
              <a:gd name="T9" fmla="*/ 20 h 50"/>
              <a:gd name="T10" fmla="*/ 20 w 50"/>
              <a:gd name="T11" fmla="*/ 49 h 50"/>
              <a:gd name="T12" fmla="*/ 20 w 50"/>
              <a:gd name="T13" fmla="*/ 10 h 50"/>
              <a:gd name="T14" fmla="*/ 20 w 50"/>
              <a:gd name="T15" fmla="*/ 10 h 50"/>
              <a:gd name="T16" fmla="*/ 10 w 50"/>
              <a:gd name="T17" fmla="*/ 20 h 50"/>
              <a:gd name="T18" fmla="*/ 20 w 50"/>
              <a:gd name="T19" fmla="*/ 39 h 50"/>
              <a:gd name="T20" fmla="*/ 39 w 50"/>
              <a:gd name="T21" fmla="*/ 20 h 50"/>
              <a:gd name="T22" fmla="*/ 20 w 50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39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39"/>
                  <a:pt x="39" y="49"/>
                  <a:pt x="20" y="49"/>
                </a:cubicBezTo>
                <a:close/>
                <a:moveTo>
                  <a:pt x="20" y="10"/>
                </a:moveTo>
                <a:lnTo>
                  <a:pt x="20" y="10"/>
                </a:lnTo>
                <a:cubicBezTo>
                  <a:pt x="10" y="10"/>
                  <a:pt x="10" y="10"/>
                  <a:pt x="10" y="20"/>
                </a:cubicBezTo>
                <a:cubicBezTo>
                  <a:pt x="10" y="30"/>
                  <a:pt x="10" y="39"/>
                  <a:pt x="20" y="39"/>
                </a:cubicBezTo>
                <a:cubicBezTo>
                  <a:pt x="29" y="39"/>
                  <a:pt x="39" y="30"/>
                  <a:pt x="39" y="20"/>
                </a:cubicBezTo>
                <a:cubicBezTo>
                  <a:pt x="39" y="10"/>
                  <a:pt x="29" y="10"/>
                  <a:pt x="20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34">
            <a:extLst>
              <a:ext uri="{FF2B5EF4-FFF2-40B4-BE49-F238E27FC236}">
                <a16:creationId xmlns:a16="http://schemas.microsoft.com/office/drawing/2014/main" id="{8783E10D-2290-1A4E-8EF0-57B1E5D0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476052"/>
            <a:ext cx="448435" cy="163067"/>
          </a:xfrm>
          <a:custGeom>
            <a:avLst/>
            <a:gdLst>
              <a:gd name="T0" fmla="*/ 242 w 485"/>
              <a:gd name="T1" fmla="*/ 174 h 175"/>
              <a:gd name="T2" fmla="*/ 242 w 485"/>
              <a:gd name="T3" fmla="*/ 174 h 175"/>
              <a:gd name="T4" fmla="*/ 87 w 485"/>
              <a:gd name="T5" fmla="*/ 164 h 175"/>
              <a:gd name="T6" fmla="*/ 29 w 485"/>
              <a:gd name="T7" fmla="*/ 145 h 175"/>
              <a:gd name="T8" fmla="*/ 0 w 485"/>
              <a:gd name="T9" fmla="*/ 107 h 175"/>
              <a:gd name="T10" fmla="*/ 0 w 485"/>
              <a:gd name="T11" fmla="*/ 19 h 175"/>
              <a:gd name="T12" fmla="*/ 29 w 485"/>
              <a:gd name="T13" fmla="*/ 0 h 175"/>
              <a:gd name="T14" fmla="*/ 29 w 485"/>
              <a:gd name="T15" fmla="*/ 0 h 175"/>
              <a:gd name="T16" fmla="*/ 48 w 485"/>
              <a:gd name="T17" fmla="*/ 19 h 175"/>
              <a:gd name="T18" fmla="*/ 96 w 485"/>
              <a:gd name="T19" fmla="*/ 29 h 175"/>
              <a:gd name="T20" fmla="*/ 222 w 485"/>
              <a:gd name="T21" fmla="*/ 39 h 175"/>
              <a:gd name="T22" fmla="*/ 261 w 485"/>
              <a:gd name="T23" fmla="*/ 39 h 175"/>
              <a:gd name="T24" fmla="*/ 387 w 485"/>
              <a:gd name="T25" fmla="*/ 29 h 175"/>
              <a:gd name="T26" fmla="*/ 435 w 485"/>
              <a:gd name="T27" fmla="*/ 19 h 175"/>
              <a:gd name="T28" fmla="*/ 455 w 485"/>
              <a:gd name="T29" fmla="*/ 0 h 175"/>
              <a:gd name="T30" fmla="*/ 455 w 485"/>
              <a:gd name="T31" fmla="*/ 0 h 175"/>
              <a:gd name="T32" fmla="*/ 484 w 485"/>
              <a:gd name="T33" fmla="*/ 19 h 175"/>
              <a:gd name="T34" fmla="*/ 484 w 485"/>
              <a:gd name="T35" fmla="*/ 19 h 175"/>
              <a:gd name="T36" fmla="*/ 484 w 485"/>
              <a:gd name="T37" fmla="*/ 19 h 175"/>
              <a:gd name="T38" fmla="*/ 484 w 485"/>
              <a:gd name="T39" fmla="*/ 19 h 175"/>
              <a:gd name="T40" fmla="*/ 484 w 485"/>
              <a:gd name="T41" fmla="*/ 107 h 175"/>
              <a:gd name="T42" fmla="*/ 397 w 485"/>
              <a:gd name="T43" fmla="*/ 164 h 175"/>
              <a:gd name="T44" fmla="*/ 242 w 485"/>
              <a:gd name="T45" fmla="*/ 174 h 175"/>
              <a:gd name="T46" fmla="*/ 48 w 485"/>
              <a:gd name="T47" fmla="*/ 107 h 175"/>
              <a:gd name="T48" fmla="*/ 48 w 485"/>
              <a:gd name="T49" fmla="*/ 107 h 175"/>
              <a:gd name="T50" fmla="*/ 106 w 485"/>
              <a:gd name="T51" fmla="*/ 126 h 175"/>
              <a:gd name="T52" fmla="*/ 242 w 485"/>
              <a:gd name="T53" fmla="*/ 136 h 175"/>
              <a:gd name="T54" fmla="*/ 377 w 485"/>
              <a:gd name="T55" fmla="*/ 126 h 175"/>
              <a:gd name="T56" fmla="*/ 435 w 485"/>
              <a:gd name="T57" fmla="*/ 107 h 175"/>
              <a:gd name="T58" fmla="*/ 435 w 485"/>
              <a:gd name="T59" fmla="*/ 58 h 175"/>
              <a:gd name="T60" fmla="*/ 406 w 485"/>
              <a:gd name="T61" fmla="*/ 68 h 175"/>
              <a:gd name="T62" fmla="*/ 261 w 485"/>
              <a:gd name="T63" fmla="*/ 87 h 175"/>
              <a:gd name="T64" fmla="*/ 222 w 485"/>
              <a:gd name="T65" fmla="*/ 87 h 175"/>
              <a:gd name="T66" fmla="*/ 77 w 485"/>
              <a:gd name="T67" fmla="*/ 68 h 175"/>
              <a:gd name="T68" fmla="*/ 48 w 485"/>
              <a:gd name="T69" fmla="*/ 58 h 175"/>
              <a:gd name="T70" fmla="*/ 48 w 485"/>
              <a:gd name="T71" fmla="*/ 107 h 175"/>
              <a:gd name="T72" fmla="*/ 435 w 485"/>
              <a:gd name="T73" fmla="*/ 107 h 175"/>
              <a:gd name="T74" fmla="*/ 435 w 485"/>
              <a:gd name="T75" fmla="*/ 107 h 175"/>
              <a:gd name="T76" fmla="*/ 48 w 485"/>
              <a:gd name="T77" fmla="*/ 19 h 175"/>
              <a:gd name="T78" fmla="*/ 48 w 485"/>
              <a:gd name="T79" fmla="*/ 1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" h="175">
                <a:moveTo>
                  <a:pt x="242" y="174"/>
                </a:moveTo>
                <a:lnTo>
                  <a:pt x="242" y="174"/>
                </a:lnTo>
                <a:cubicBezTo>
                  <a:pt x="184" y="174"/>
                  <a:pt x="125" y="174"/>
                  <a:pt x="87" y="164"/>
                </a:cubicBezTo>
                <a:cubicBezTo>
                  <a:pt x="58" y="155"/>
                  <a:pt x="48" y="155"/>
                  <a:pt x="29" y="145"/>
                </a:cubicBezTo>
                <a:cubicBezTo>
                  <a:pt x="9" y="136"/>
                  <a:pt x="0" y="126"/>
                  <a:pt x="0" y="10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19"/>
                </a:cubicBezTo>
                <a:cubicBezTo>
                  <a:pt x="48" y="19"/>
                  <a:pt x="58" y="29"/>
                  <a:pt x="96" y="29"/>
                </a:cubicBezTo>
                <a:cubicBezTo>
                  <a:pt x="135" y="39"/>
                  <a:pt x="184" y="39"/>
                  <a:pt x="222" y="39"/>
                </a:cubicBezTo>
                <a:cubicBezTo>
                  <a:pt x="232" y="48"/>
                  <a:pt x="251" y="48"/>
                  <a:pt x="261" y="39"/>
                </a:cubicBezTo>
                <a:cubicBezTo>
                  <a:pt x="300" y="39"/>
                  <a:pt x="348" y="39"/>
                  <a:pt x="387" y="29"/>
                </a:cubicBezTo>
                <a:cubicBezTo>
                  <a:pt x="426" y="29"/>
                  <a:pt x="435" y="19"/>
                  <a:pt x="435" y="19"/>
                </a:cubicBezTo>
                <a:cubicBezTo>
                  <a:pt x="445" y="10"/>
                  <a:pt x="445" y="0"/>
                  <a:pt x="455" y="0"/>
                </a:cubicBezTo>
                <a:lnTo>
                  <a:pt x="455" y="0"/>
                </a:lnTo>
                <a:cubicBezTo>
                  <a:pt x="474" y="0"/>
                  <a:pt x="484" y="10"/>
                  <a:pt x="484" y="19"/>
                </a:cubicBezTo>
                <a:lnTo>
                  <a:pt x="484" y="19"/>
                </a:lnTo>
                <a:lnTo>
                  <a:pt x="484" y="19"/>
                </a:lnTo>
                <a:lnTo>
                  <a:pt x="484" y="19"/>
                </a:lnTo>
                <a:cubicBezTo>
                  <a:pt x="484" y="107"/>
                  <a:pt x="484" y="107"/>
                  <a:pt x="484" y="107"/>
                </a:cubicBezTo>
                <a:cubicBezTo>
                  <a:pt x="484" y="145"/>
                  <a:pt x="435" y="155"/>
                  <a:pt x="397" y="164"/>
                </a:cubicBezTo>
                <a:cubicBezTo>
                  <a:pt x="358" y="174"/>
                  <a:pt x="300" y="174"/>
                  <a:pt x="242" y="174"/>
                </a:cubicBezTo>
                <a:close/>
                <a:moveTo>
                  <a:pt x="48" y="107"/>
                </a:moveTo>
                <a:lnTo>
                  <a:pt x="48" y="107"/>
                </a:lnTo>
                <a:cubicBezTo>
                  <a:pt x="48" y="107"/>
                  <a:pt x="67" y="116"/>
                  <a:pt x="106" y="126"/>
                </a:cubicBezTo>
                <a:cubicBezTo>
                  <a:pt x="145" y="126"/>
                  <a:pt x="193" y="136"/>
                  <a:pt x="242" y="136"/>
                </a:cubicBezTo>
                <a:cubicBezTo>
                  <a:pt x="290" y="136"/>
                  <a:pt x="339" y="126"/>
                  <a:pt x="377" y="126"/>
                </a:cubicBezTo>
                <a:cubicBezTo>
                  <a:pt x="416" y="116"/>
                  <a:pt x="435" y="107"/>
                  <a:pt x="435" y="107"/>
                </a:cubicBezTo>
                <a:cubicBezTo>
                  <a:pt x="435" y="58"/>
                  <a:pt x="435" y="58"/>
                  <a:pt x="435" y="58"/>
                </a:cubicBezTo>
                <a:cubicBezTo>
                  <a:pt x="426" y="68"/>
                  <a:pt x="416" y="68"/>
                  <a:pt x="406" y="68"/>
                </a:cubicBezTo>
                <a:cubicBezTo>
                  <a:pt x="367" y="77"/>
                  <a:pt x="309" y="87"/>
                  <a:pt x="261" y="87"/>
                </a:cubicBezTo>
                <a:cubicBezTo>
                  <a:pt x="251" y="87"/>
                  <a:pt x="232" y="87"/>
                  <a:pt x="222" y="87"/>
                </a:cubicBezTo>
                <a:cubicBezTo>
                  <a:pt x="174" y="87"/>
                  <a:pt x="116" y="77"/>
                  <a:pt x="77" y="68"/>
                </a:cubicBezTo>
                <a:cubicBezTo>
                  <a:pt x="67" y="68"/>
                  <a:pt x="58" y="68"/>
                  <a:pt x="48" y="58"/>
                </a:cubicBezTo>
                <a:lnTo>
                  <a:pt x="48" y="107"/>
                </a:lnTo>
                <a:close/>
                <a:moveTo>
                  <a:pt x="435" y="107"/>
                </a:moveTo>
                <a:lnTo>
                  <a:pt x="435" y="107"/>
                </a:lnTo>
                <a:close/>
                <a:moveTo>
                  <a:pt x="48" y="19"/>
                </a:moveTo>
                <a:lnTo>
                  <a:pt x="4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35">
            <a:extLst>
              <a:ext uri="{FF2B5EF4-FFF2-40B4-BE49-F238E27FC236}">
                <a16:creationId xmlns:a16="http://schemas.microsoft.com/office/drawing/2014/main" id="{E98759EB-F231-5248-BE39-1A953267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553510"/>
            <a:ext cx="448435" cy="163067"/>
          </a:xfrm>
          <a:custGeom>
            <a:avLst/>
            <a:gdLst>
              <a:gd name="T0" fmla="*/ 242 w 485"/>
              <a:gd name="T1" fmla="*/ 174 h 175"/>
              <a:gd name="T2" fmla="*/ 242 w 485"/>
              <a:gd name="T3" fmla="*/ 174 h 175"/>
              <a:gd name="T4" fmla="*/ 87 w 485"/>
              <a:gd name="T5" fmla="*/ 165 h 175"/>
              <a:gd name="T6" fmla="*/ 29 w 485"/>
              <a:gd name="T7" fmla="*/ 145 h 175"/>
              <a:gd name="T8" fmla="*/ 0 w 485"/>
              <a:gd name="T9" fmla="*/ 116 h 175"/>
              <a:gd name="T10" fmla="*/ 0 w 485"/>
              <a:gd name="T11" fmla="*/ 20 h 175"/>
              <a:gd name="T12" fmla="*/ 29 w 485"/>
              <a:gd name="T13" fmla="*/ 0 h 175"/>
              <a:gd name="T14" fmla="*/ 29 w 485"/>
              <a:gd name="T15" fmla="*/ 0 h 175"/>
              <a:gd name="T16" fmla="*/ 48 w 485"/>
              <a:gd name="T17" fmla="*/ 20 h 175"/>
              <a:gd name="T18" fmla="*/ 96 w 485"/>
              <a:gd name="T19" fmla="*/ 39 h 175"/>
              <a:gd name="T20" fmla="*/ 222 w 485"/>
              <a:gd name="T21" fmla="*/ 49 h 175"/>
              <a:gd name="T22" fmla="*/ 261 w 485"/>
              <a:gd name="T23" fmla="*/ 49 h 175"/>
              <a:gd name="T24" fmla="*/ 387 w 485"/>
              <a:gd name="T25" fmla="*/ 39 h 175"/>
              <a:gd name="T26" fmla="*/ 435 w 485"/>
              <a:gd name="T27" fmla="*/ 20 h 175"/>
              <a:gd name="T28" fmla="*/ 455 w 485"/>
              <a:gd name="T29" fmla="*/ 0 h 175"/>
              <a:gd name="T30" fmla="*/ 455 w 485"/>
              <a:gd name="T31" fmla="*/ 0 h 175"/>
              <a:gd name="T32" fmla="*/ 484 w 485"/>
              <a:gd name="T33" fmla="*/ 20 h 175"/>
              <a:gd name="T34" fmla="*/ 484 w 485"/>
              <a:gd name="T35" fmla="*/ 20 h 175"/>
              <a:gd name="T36" fmla="*/ 484 w 485"/>
              <a:gd name="T37" fmla="*/ 20 h 175"/>
              <a:gd name="T38" fmla="*/ 484 w 485"/>
              <a:gd name="T39" fmla="*/ 20 h 175"/>
              <a:gd name="T40" fmla="*/ 484 w 485"/>
              <a:gd name="T41" fmla="*/ 116 h 175"/>
              <a:gd name="T42" fmla="*/ 397 w 485"/>
              <a:gd name="T43" fmla="*/ 165 h 175"/>
              <a:gd name="T44" fmla="*/ 242 w 485"/>
              <a:gd name="T45" fmla="*/ 174 h 175"/>
              <a:gd name="T46" fmla="*/ 48 w 485"/>
              <a:gd name="T47" fmla="*/ 107 h 175"/>
              <a:gd name="T48" fmla="*/ 48 w 485"/>
              <a:gd name="T49" fmla="*/ 107 h 175"/>
              <a:gd name="T50" fmla="*/ 106 w 485"/>
              <a:gd name="T51" fmla="*/ 126 h 175"/>
              <a:gd name="T52" fmla="*/ 242 w 485"/>
              <a:gd name="T53" fmla="*/ 136 h 175"/>
              <a:gd name="T54" fmla="*/ 377 w 485"/>
              <a:gd name="T55" fmla="*/ 126 h 175"/>
              <a:gd name="T56" fmla="*/ 435 w 485"/>
              <a:gd name="T57" fmla="*/ 107 h 175"/>
              <a:gd name="T58" fmla="*/ 435 w 485"/>
              <a:gd name="T59" fmla="*/ 68 h 175"/>
              <a:gd name="T60" fmla="*/ 406 w 485"/>
              <a:gd name="T61" fmla="*/ 77 h 175"/>
              <a:gd name="T62" fmla="*/ 261 w 485"/>
              <a:gd name="T63" fmla="*/ 87 h 175"/>
              <a:gd name="T64" fmla="*/ 222 w 485"/>
              <a:gd name="T65" fmla="*/ 87 h 175"/>
              <a:gd name="T66" fmla="*/ 77 w 485"/>
              <a:gd name="T67" fmla="*/ 77 h 175"/>
              <a:gd name="T68" fmla="*/ 48 w 485"/>
              <a:gd name="T69" fmla="*/ 68 h 175"/>
              <a:gd name="T70" fmla="*/ 48 w 485"/>
              <a:gd name="T71" fmla="*/ 107 h 175"/>
              <a:gd name="T72" fmla="*/ 435 w 485"/>
              <a:gd name="T73" fmla="*/ 116 h 175"/>
              <a:gd name="T74" fmla="*/ 435 w 485"/>
              <a:gd name="T75" fmla="*/ 116 h 175"/>
              <a:gd name="T76" fmla="*/ 48 w 485"/>
              <a:gd name="T77" fmla="*/ 20 h 175"/>
              <a:gd name="T78" fmla="*/ 48 w 485"/>
              <a:gd name="T79" fmla="*/ 2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" h="175">
                <a:moveTo>
                  <a:pt x="242" y="174"/>
                </a:moveTo>
                <a:lnTo>
                  <a:pt x="242" y="174"/>
                </a:lnTo>
                <a:cubicBezTo>
                  <a:pt x="184" y="174"/>
                  <a:pt x="125" y="174"/>
                  <a:pt x="87" y="165"/>
                </a:cubicBezTo>
                <a:cubicBezTo>
                  <a:pt x="58" y="165"/>
                  <a:pt x="48" y="155"/>
                  <a:pt x="29" y="145"/>
                </a:cubicBezTo>
                <a:cubicBezTo>
                  <a:pt x="9" y="136"/>
                  <a:pt x="0" y="126"/>
                  <a:pt x="0" y="11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20"/>
                </a:cubicBezTo>
                <a:cubicBezTo>
                  <a:pt x="48" y="20"/>
                  <a:pt x="58" y="29"/>
                  <a:pt x="96" y="39"/>
                </a:cubicBezTo>
                <a:cubicBezTo>
                  <a:pt x="135" y="39"/>
                  <a:pt x="184" y="49"/>
                  <a:pt x="222" y="49"/>
                </a:cubicBezTo>
                <a:cubicBezTo>
                  <a:pt x="232" y="49"/>
                  <a:pt x="251" y="49"/>
                  <a:pt x="261" y="49"/>
                </a:cubicBezTo>
                <a:cubicBezTo>
                  <a:pt x="300" y="49"/>
                  <a:pt x="348" y="39"/>
                  <a:pt x="387" y="39"/>
                </a:cubicBezTo>
                <a:cubicBezTo>
                  <a:pt x="426" y="29"/>
                  <a:pt x="435" y="20"/>
                  <a:pt x="435" y="20"/>
                </a:cubicBezTo>
                <a:cubicBezTo>
                  <a:pt x="445" y="10"/>
                  <a:pt x="445" y="0"/>
                  <a:pt x="455" y="0"/>
                </a:cubicBezTo>
                <a:lnTo>
                  <a:pt x="455" y="0"/>
                </a:lnTo>
                <a:cubicBezTo>
                  <a:pt x="474" y="0"/>
                  <a:pt x="484" y="10"/>
                  <a:pt x="484" y="20"/>
                </a:cubicBezTo>
                <a:lnTo>
                  <a:pt x="484" y="20"/>
                </a:lnTo>
                <a:lnTo>
                  <a:pt x="484" y="20"/>
                </a:lnTo>
                <a:lnTo>
                  <a:pt x="484" y="20"/>
                </a:lnTo>
                <a:cubicBezTo>
                  <a:pt x="484" y="116"/>
                  <a:pt x="484" y="116"/>
                  <a:pt x="484" y="116"/>
                </a:cubicBezTo>
                <a:cubicBezTo>
                  <a:pt x="484" y="145"/>
                  <a:pt x="435" y="155"/>
                  <a:pt x="397" y="165"/>
                </a:cubicBezTo>
                <a:cubicBezTo>
                  <a:pt x="358" y="174"/>
                  <a:pt x="300" y="174"/>
                  <a:pt x="242" y="174"/>
                </a:cubicBezTo>
                <a:close/>
                <a:moveTo>
                  <a:pt x="48" y="107"/>
                </a:moveTo>
                <a:lnTo>
                  <a:pt x="48" y="107"/>
                </a:lnTo>
                <a:cubicBezTo>
                  <a:pt x="48" y="107"/>
                  <a:pt x="67" y="116"/>
                  <a:pt x="106" y="126"/>
                </a:cubicBezTo>
                <a:cubicBezTo>
                  <a:pt x="145" y="136"/>
                  <a:pt x="193" y="136"/>
                  <a:pt x="242" y="136"/>
                </a:cubicBezTo>
                <a:cubicBezTo>
                  <a:pt x="290" y="136"/>
                  <a:pt x="339" y="136"/>
                  <a:pt x="377" y="126"/>
                </a:cubicBezTo>
                <a:cubicBezTo>
                  <a:pt x="416" y="116"/>
                  <a:pt x="435" y="107"/>
                  <a:pt x="435" y="107"/>
                </a:cubicBezTo>
                <a:cubicBezTo>
                  <a:pt x="435" y="68"/>
                  <a:pt x="435" y="68"/>
                  <a:pt x="435" y="68"/>
                </a:cubicBezTo>
                <a:cubicBezTo>
                  <a:pt x="426" y="68"/>
                  <a:pt x="416" y="68"/>
                  <a:pt x="406" y="77"/>
                </a:cubicBezTo>
                <a:cubicBezTo>
                  <a:pt x="367" y="87"/>
                  <a:pt x="309" y="87"/>
                  <a:pt x="261" y="87"/>
                </a:cubicBezTo>
                <a:cubicBezTo>
                  <a:pt x="251" y="87"/>
                  <a:pt x="232" y="87"/>
                  <a:pt x="222" y="87"/>
                </a:cubicBezTo>
                <a:cubicBezTo>
                  <a:pt x="174" y="87"/>
                  <a:pt x="116" y="87"/>
                  <a:pt x="77" y="77"/>
                </a:cubicBezTo>
                <a:cubicBezTo>
                  <a:pt x="67" y="68"/>
                  <a:pt x="58" y="68"/>
                  <a:pt x="48" y="68"/>
                </a:cubicBezTo>
                <a:lnTo>
                  <a:pt x="48" y="107"/>
                </a:lnTo>
                <a:close/>
                <a:moveTo>
                  <a:pt x="435" y="116"/>
                </a:moveTo>
                <a:lnTo>
                  <a:pt x="435" y="116"/>
                </a:lnTo>
                <a:close/>
                <a:moveTo>
                  <a:pt x="48" y="20"/>
                </a:moveTo>
                <a:lnTo>
                  <a:pt x="48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36">
            <a:extLst>
              <a:ext uri="{FF2B5EF4-FFF2-40B4-BE49-F238E27FC236}">
                <a16:creationId xmlns:a16="http://schemas.microsoft.com/office/drawing/2014/main" id="{BC84412B-47BE-C542-8441-07971FEB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635044"/>
            <a:ext cx="448435" cy="171220"/>
          </a:xfrm>
          <a:custGeom>
            <a:avLst/>
            <a:gdLst>
              <a:gd name="T0" fmla="*/ 242 w 485"/>
              <a:gd name="T1" fmla="*/ 184 h 185"/>
              <a:gd name="T2" fmla="*/ 242 w 485"/>
              <a:gd name="T3" fmla="*/ 184 h 185"/>
              <a:gd name="T4" fmla="*/ 87 w 485"/>
              <a:gd name="T5" fmla="*/ 165 h 185"/>
              <a:gd name="T6" fmla="*/ 29 w 485"/>
              <a:gd name="T7" fmla="*/ 155 h 185"/>
              <a:gd name="T8" fmla="*/ 0 w 485"/>
              <a:gd name="T9" fmla="*/ 117 h 185"/>
              <a:gd name="T10" fmla="*/ 0 w 485"/>
              <a:gd name="T11" fmla="*/ 29 h 185"/>
              <a:gd name="T12" fmla="*/ 29 w 485"/>
              <a:gd name="T13" fmla="*/ 0 h 185"/>
              <a:gd name="T14" fmla="*/ 29 w 485"/>
              <a:gd name="T15" fmla="*/ 0 h 185"/>
              <a:gd name="T16" fmla="*/ 48 w 485"/>
              <a:gd name="T17" fmla="*/ 20 h 185"/>
              <a:gd name="T18" fmla="*/ 96 w 485"/>
              <a:gd name="T19" fmla="*/ 39 h 185"/>
              <a:gd name="T20" fmla="*/ 222 w 485"/>
              <a:gd name="T21" fmla="*/ 49 h 185"/>
              <a:gd name="T22" fmla="*/ 261 w 485"/>
              <a:gd name="T23" fmla="*/ 49 h 185"/>
              <a:gd name="T24" fmla="*/ 387 w 485"/>
              <a:gd name="T25" fmla="*/ 39 h 185"/>
              <a:gd name="T26" fmla="*/ 435 w 485"/>
              <a:gd name="T27" fmla="*/ 20 h 185"/>
              <a:gd name="T28" fmla="*/ 455 w 485"/>
              <a:gd name="T29" fmla="*/ 0 h 185"/>
              <a:gd name="T30" fmla="*/ 455 w 485"/>
              <a:gd name="T31" fmla="*/ 0 h 185"/>
              <a:gd name="T32" fmla="*/ 484 w 485"/>
              <a:gd name="T33" fmla="*/ 29 h 185"/>
              <a:gd name="T34" fmla="*/ 484 w 485"/>
              <a:gd name="T35" fmla="*/ 29 h 185"/>
              <a:gd name="T36" fmla="*/ 484 w 485"/>
              <a:gd name="T37" fmla="*/ 29 h 185"/>
              <a:gd name="T38" fmla="*/ 484 w 485"/>
              <a:gd name="T39" fmla="*/ 29 h 185"/>
              <a:gd name="T40" fmla="*/ 484 w 485"/>
              <a:gd name="T41" fmla="*/ 117 h 185"/>
              <a:gd name="T42" fmla="*/ 397 w 485"/>
              <a:gd name="T43" fmla="*/ 165 h 185"/>
              <a:gd name="T44" fmla="*/ 242 w 485"/>
              <a:gd name="T45" fmla="*/ 184 h 185"/>
              <a:gd name="T46" fmla="*/ 48 w 485"/>
              <a:gd name="T47" fmla="*/ 107 h 185"/>
              <a:gd name="T48" fmla="*/ 48 w 485"/>
              <a:gd name="T49" fmla="*/ 107 h 185"/>
              <a:gd name="T50" fmla="*/ 106 w 485"/>
              <a:gd name="T51" fmla="*/ 126 h 185"/>
              <a:gd name="T52" fmla="*/ 242 w 485"/>
              <a:gd name="T53" fmla="*/ 136 h 185"/>
              <a:gd name="T54" fmla="*/ 377 w 485"/>
              <a:gd name="T55" fmla="*/ 126 h 185"/>
              <a:gd name="T56" fmla="*/ 435 w 485"/>
              <a:gd name="T57" fmla="*/ 107 h 185"/>
              <a:gd name="T58" fmla="*/ 435 w 485"/>
              <a:gd name="T59" fmla="*/ 68 h 185"/>
              <a:gd name="T60" fmla="*/ 406 w 485"/>
              <a:gd name="T61" fmla="*/ 78 h 185"/>
              <a:gd name="T62" fmla="*/ 261 w 485"/>
              <a:gd name="T63" fmla="*/ 87 h 185"/>
              <a:gd name="T64" fmla="*/ 222 w 485"/>
              <a:gd name="T65" fmla="*/ 87 h 185"/>
              <a:gd name="T66" fmla="*/ 77 w 485"/>
              <a:gd name="T67" fmla="*/ 78 h 185"/>
              <a:gd name="T68" fmla="*/ 48 w 485"/>
              <a:gd name="T69" fmla="*/ 68 h 185"/>
              <a:gd name="T70" fmla="*/ 48 w 485"/>
              <a:gd name="T71" fmla="*/ 107 h 185"/>
              <a:gd name="T72" fmla="*/ 435 w 485"/>
              <a:gd name="T73" fmla="*/ 117 h 185"/>
              <a:gd name="T74" fmla="*/ 435 w 485"/>
              <a:gd name="T75" fmla="*/ 117 h 185"/>
              <a:gd name="T76" fmla="*/ 48 w 485"/>
              <a:gd name="T77" fmla="*/ 29 h 185"/>
              <a:gd name="T78" fmla="*/ 48 w 485"/>
              <a:gd name="T79" fmla="*/ 2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" h="185">
                <a:moveTo>
                  <a:pt x="242" y="184"/>
                </a:moveTo>
                <a:lnTo>
                  <a:pt x="242" y="184"/>
                </a:lnTo>
                <a:cubicBezTo>
                  <a:pt x="184" y="184"/>
                  <a:pt x="125" y="174"/>
                  <a:pt x="87" y="165"/>
                </a:cubicBezTo>
                <a:cubicBezTo>
                  <a:pt x="58" y="165"/>
                  <a:pt x="48" y="155"/>
                  <a:pt x="29" y="155"/>
                </a:cubicBezTo>
                <a:cubicBezTo>
                  <a:pt x="9" y="145"/>
                  <a:pt x="0" y="126"/>
                  <a:pt x="0" y="11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20"/>
                </a:cubicBezTo>
                <a:cubicBezTo>
                  <a:pt x="48" y="20"/>
                  <a:pt x="58" y="29"/>
                  <a:pt x="96" y="39"/>
                </a:cubicBezTo>
                <a:cubicBezTo>
                  <a:pt x="135" y="49"/>
                  <a:pt x="184" y="49"/>
                  <a:pt x="222" y="49"/>
                </a:cubicBezTo>
                <a:cubicBezTo>
                  <a:pt x="232" y="49"/>
                  <a:pt x="251" y="49"/>
                  <a:pt x="261" y="49"/>
                </a:cubicBezTo>
                <a:cubicBezTo>
                  <a:pt x="300" y="49"/>
                  <a:pt x="348" y="49"/>
                  <a:pt x="387" y="39"/>
                </a:cubicBezTo>
                <a:cubicBezTo>
                  <a:pt x="426" y="29"/>
                  <a:pt x="435" y="20"/>
                  <a:pt x="435" y="20"/>
                </a:cubicBezTo>
                <a:cubicBezTo>
                  <a:pt x="445" y="10"/>
                  <a:pt x="445" y="0"/>
                  <a:pt x="455" y="0"/>
                </a:cubicBezTo>
                <a:lnTo>
                  <a:pt x="455" y="0"/>
                </a:lnTo>
                <a:cubicBezTo>
                  <a:pt x="474" y="0"/>
                  <a:pt x="484" y="10"/>
                  <a:pt x="484" y="29"/>
                </a:cubicBezTo>
                <a:lnTo>
                  <a:pt x="484" y="29"/>
                </a:lnTo>
                <a:lnTo>
                  <a:pt x="484" y="29"/>
                </a:lnTo>
                <a:lnTo>
                  <a:pt x="484" y="29"/>
                </a:lnTo>
                <a:cubicBezTo>
                  <a:pt x="484" y="117"/>
                  <a:pt x="484" y="117"/>
                  <a:pt x="484" y="117"/>
                </a:cubicBezTo>
                <a:cubicBezTo>
                  <a:pt x="484" y="145"/>
                  <a:pt x="435" y="165"/>
                  <a:pt x="397" y="165"/>
                </a:cubicBezTo>
                <a:cubicBezTo>
                  <a:pt x="358" y="174"/>
                  <a:pt x="300" y="184"/>
                  <a:pt x="242" y="184"/>
                </a:cubicBezTo>
                <a:close/>
                <a:moveTo>
                  <a:pt x="48" y="107"/>
                </a:moveTo>
                <a:lnTo>
                  <a:pt x="48" y="107"/>
                </a:lnTo>
                <a:cubicBezTo>
                  <a:pt x="48" y="117"/>
                  <a:pt x="67" y="126"/>
                  <a:pt x="106" y="126"/>
                </a:cubicBezTo>
                <a:cubicBezTo>
                  <a:pt x="145" y="136"/>
                  <a:pt x="193" y="136"/>
                  <a:pt x="242" y="136"/>
                </a:cubicBezTo>
                <a:cubicBezTo>
                  <a:pt x="290" y="136"/>
                  <a:pt x="339" y="136"/>
                  <a:pt x="377" y="126"/>
                </a:cubicBezTo>
                <a:cubicBezTo>
                  <a:pt x="416" y="126"/>
                  <a:pt x="435" y="117"/>
                  <a:pt x="435" y="107"/>
                </a:cubicBezTo>
                <a:cubicBezTo>
                  <a:pt x="435" y="68"/>
                  <a:pt x="435" y="68"/>
                  <a:pt x="435" y="68"/>
                </a:cubicBezTo>
                <a:cubicBezTo>
                  <a:pt x="426" y="68"/>
                  <a:pt x="416" y="78"/>
                  <a:pt x="406" y="78"/>
                </a:cubicBezTo>
                <a:cubicBezTo>
                  <a:pt x="367" y="87"/>
                  <a:pt x="309" y="87"/>
                  <a:pt x="261" y="87"/>
                </a:cubicBezTo>
                <a:cubicBezTo>
                  <a:pt x="251" y="87"/>
                  <a:pt x="232" y="87"/>
                  <a:pt x="222" y="87"/>
                </a:cubicBezTo>
                <a:cubicBezTo>
                  <a:pt x="174" y="87"/>
                  <a:pt x="116" y="87"/>
                  <a:pt x="77" y="78"/>
                </a:cubicBezTo>
                <a:cubicBezTo>
                  <a:pt x="67" y="78"/>
                  <a:pt x="58" y="68"/>
                  <a:pt x="48" y="68"/>
                </a:cubicBezTo>
                <a:lnTo>
                  <a:pt x="48" y="107"/>
                </a:lnTo>
                <a:close/>
                <a:moveTo>
                  <a:pt x="435" y="117"/>
                </a:moveTo>
                <a:lnTo>
                  <a:pt x="435" y="117"/>
                </a:lnTo>
                <a:close/>
                <a:moveTo>
                  <a:pt x="48" y="29"/>
                </a:moveTo>
                <a:lnTo>
                  <a:pt x="4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37">
            <a:extLst>
              <a:ext uri="{FF2B5EF4-FFF2-40B4-BE49-F238E27FC236}">
                <a16:creationId xmlns:a16="http://schemas.microsoft.com/office/drawing/2014/main" id="{8BBDB55E-2910-D544-97ED-EFF4D599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394518"/>
            <a:ext cx="448435" cy="163067"/>
          </a:xfrm>
          <a:custGeom>
            <a:avLst/>
            <a:gdLst>
              <a:gd name="T0" fmla="*/ 242 w 485"/>
              <a:gd name="T1" fmla="*/ 174 h 175"/>
              <a:gd name="T2" fmla="*/ 242 w 485"/>
              <a:gd name="T3" fmla="*/ 174 h 175"/>
              <a:gd name="T4" fmla="*/ 87 w 485"/>
              <a:gd name="T5" fmla="*/ 155 h 175"/>
              <a:gd name="T6" fmla="*/ 29 w 485"/>
              <a:gd name="T7" fmla="*/ 145 h 175"/>
              <a:gd name="T8" fmla="*/ 0 w 485"/>
              <a:gd name="T9" fmla="*/ 106 h 175"/>
              <a:gd name="T10" fmla="*/ 0 w 485"/>
              <a:gd name="T11" fmla="*/ 19 h 175"/>
              <a:gd name="T12" fmla="*/ 29 w 485"/>
              <a:gd name="T13" fmla="*/ 0 h 175"/>
              <a:gd name="T14" fmla="*/ 29 w 485"/>
              <a:gd name="T15" fmla="*/ 0 h 175"/>
              <a:gd name="T16" fmla="*/ 48 w 485"/>
              <a:gd name="T17" fmla="*/ 9 h 175"/>
              <a:gd name="T18" fmla="*/ 96 w 485"/>
              <a:gd name="T19" fmla="*/ 29 h 175"/>
              <a:gd name="T20" fmla="*/ 222 w 485"/>
              <a:gd name="T21" fmla="*/ 39 h 175"/>
              <a:gd name="T22" fmla="*/ 261 w 485"/>
              <a:gd name="T23" fmla="*/ 39 h 175"/>
              <a:gd name="T24" fmla="*/ 387 w 485"/>
              <a:gd name="T25" fmla="*/ 29 h 175"/>
              <a:gd name="T26" fmla="*/ 435 w 485"/>
              <a:gd name="T27" fmla="*/ 9 h 175"/>
              <a:gd name="T28" fmla="*/ 455 w 485"/>
              <a:gd name="T29" fmla="*/ 0 h 175"/>
              <a:gd name="T30" fmla="*/ 455 w 485"/>
              <a:gd name="T31" fmla="*/ 0 h 175"/>
              <a:gd name="T32" fmla="*/ 484 w 485"/>
              <a:gd name="T33" fmla="*/ 19 h 175"/>
              <a:gd name="T34" fmla="*/ 484 w 485"/>
              <a:gd name="T35" fmla="*/ 19 h 175"/>
              <a:gd name="T36" fmla="*/ 484 w 485"/>
              <a:gd name="T37" fmla="*/ 19 h 175"/>
              <a:gd name="T38" fmla="*/ 484 w 485"/>
              <a:gd name="T39" fmla="*/ 19 h 175"/>
              <a:gd name="T40" fmla="*/ 484 w 485"/>
              <a:gd name="T41" fmla="*/ 106 h 175"/>
              <a:gd name="T42" fmla="*/ 397 w 485"/>
              <a:gd name="T43" fmla="*/ 155 h 175"/>
              <a:gd name="T44" fmla="*/ 242 w 485"/>
              <a:gd name="T45" fmla="*/ 174 h 175"/>
              <a:gd name="T46" fmla="*/ 48 w 485"/>
              <a:gd name="T47" fmla="*/ 106 h 175"/>
              <a:gd name="T48" fmla="*/ 48 w 485"/>
              <a:gd name="T49" fmla="*/ 106 h 175"/>
              <a:gd name="T50" fmla="*/ 106 w 485"/>
              <a:gd name="T51" fmla="*/ 116 h 175"/>
              <a:gd name="T52" fmla="*/ 242 w 485"/>
              <a:gd name="T53" fmla="*/ 126 h 175"/>
              <a:gd name="T54" fmla="*/ 377 w 485"/>
              <a:gd name="T55" fmla="*/ 116 h 175"/>
              <a:gd name="T56" fmla="*/ 435 w 485"/>
              <a:gd name="T57" fmla="*/ 106 h 175"/>
              <a:gd name="T58" fmla="*/ 435 w 485"/>
              <a:gd name="T59" fmla="*/ 58 h 175"/>
              <a:gd name="T60" fmla="*/ 406 w 485"/>
              <a:gd name="T61" fmla="*/ 68 h 175"/>
              <a:gd name="T62" fmla="*/ 261 w 485"/>
              <a:gd name="T63" fmla="*/ 87 h 175"/>
              <a:gd name="T64" fmla="*/ 222 w 485"/>
              <a:gd name="T65" fmla="*/ 87 h 175"/>
              <a:gd name="T66" fmla="*/ 77 w 485"/>
              <a:gd name="T67" fmla="*/ 68 h 175"/>
              <a:gd name="T68" fmla="*/ 48 w 485"/>
              <a:gd name="T69" fmla="*/ 58 h 175"/>
              <a:gd name="T70" fmla="*/ 48 w 485"/>
              <a:gd name="T71" fmla="*/ 106 h 175"/>
              <a:gd name="T72" fmla="*/ 435 w 485"/>
              <a:gd name="T73" fmla="*/ 106 h 175"/>
              <a:gd name="T74" fmla="*/ 435 w 485"/>
              <a:gd name="T75" fmla="*/ 106 h 175"/>
              <a:gd name="T76" fmla="*/ 48 w 485"/>
              <a:gd name="T77" fmla="*/ 19 h 175"/>
              <a:gd name="T78" fmla="*/ 48 w 485"/>
              <a:gd name="T79" fmla="*/ 1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" h="175">
                <a:moveTo>
                  <a:pt x="242" y="174"/>
                </a:moveTo>
                <a:lnTo>
                  <a:pt x="242" y="174"/>
                </a:lnTo>
                <a:cubicBezTo>
                  <a:pt x="184" y="174"/>
                  <a:pt x="125" y="164"/>
                  <a:pt x="87" y="155"/>
                </a:cubicBezTo>
                <a:cubicBezTo>
                  <a:pt x="58" y="155"/>
                  <a:pt x="48" y="145"/>
                  <a:pt x="29" y="145"/>
                </a:cubicBezTo>
                <a:cubicBezTo>
                  <a:pt x="9" y="135"/>
                  <a:pt x="0" y="126"/>
                  <a:pt x="0" y="10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8" y="0"/>
                  <a:pt x="48" y="9"/>
                </a:cubicBezTo>
                <a:cubicBezTo>
                  <a:pt x="48" y="19"/>
                  <a:pt x="58" y="19"/>
                  <a:pt x="96" y="29"/>
                </a:cubicBezTo>
                <a:cubicBezTo>
                  <a:pt x="135" y="39"/>
                  <a:pt x="184" y="39"/>
                  <a:pt x="222" y="39"/>
                </a:cubicBezTo>
                <a:cubicBezTo>
                  <a:pt x="232" y="39"/>
                  <a:pt x="251" y="39"/>
                  <a:pt x="261" y="39"/>
                </a:cubicBezTo>
                <a:cubicBezTo>
                  <a:pt x="300" y="39"/>
                  <a:pt x="348" y="39"/>
                  <a:pt x="387" y="29"/>
                </a:cubicBezTo>
                <a:cubicBezTo>
                  <a:pt x="426" y="19"/>
                  <a:pt x="435" y="19"/>
                  <a:pt x="435" y="9"/>
                </a:cubicBezTo>
                <a:cubicBezTo>
                  <a:pt x="445" y="0"/>
                  <a:pt x="445" y="0"/>
                  <a:pt x="455" y="0"/>
                </a:cubicBezTo>
                <a:lnTo>
                  <a:pt x="455" y="0"/>
                </a:lnTo>
                <a:cubicBezTo>
                  <a:pt x="474" y="0"/>
                  <a:pt x="484" y="9"/>
                  <a:pt x="484" y="19"/>
                </a:cubicBezTo>
                <a:lnTo>
                  <a:pt x="484" y="19"/>
                </a:lnTo>
                <a:lnTo>
                  <a:pt x="484" y="19"/>
                </a:lnTo>
                <a:lnTo>
                  <a:pt x="484" y="19"/>
                </a:lnTo>
                <a:cubicBezTo>
                  <a:pt x="484" y="106"/>
                  <a:pt x="484" y="106"/>
                  <a:pt x="484" y="106"/>
                </a:cubicBezTo>
                <a:cubicBezTo>
                  <a:pt x="484" y="135"/>
                  <a:pt x="435" y="155"/>
                  <a:pt x="397" y="155"/>
                </a:cubicBezTo>
                <a:cubicBezTo>
                  <a:pt x="358" y="164"/>
                  <a:pt x="300" y="174"/>
                  <a:pt x="242" y="174"/>
                </a:cubicBezTo>
                <a:close/>
                <a:moveTo>
                  <a:pt x="48" y="106"/>
                </a:moveTo>
                <a:lnTo>
                  <a:pt x="48" y="106"/>
                </a:lnTo>
                <a:cubicBezTo>
                  <a:pt x="48" y="106"/>
                  <a:pt x="67" y="116"/>
                  <a:pt x="106" y="116"/>
                </a:cubicBezTo>
                <a:cubicBezTo>
                  <a:pt x="145" y="126"/>
                  <a:pt x="193" y="126"/>
                  <a:pt x="242" y="126"/>
                </a:cubicBezTo>
                <a:cubicBezTo>
                  <a:pt x="290" y="126"/>
                  <a:pt x="339" y="126"/>
                  <a:pt x="377" y="116"/>
                </a:cubicBezTo>
                <a:cubicBezTo>
                  <a:pt x="416" y="116"/>
                  <a:pt x="435" y="106"/>
                  <a:pt x="435" y="106"/>
                </a:cubicBezTo>
                <a:cubicBezTo>
                  <a:pt x="435" y="58"/>
                  <a:pt x="435" y="58"/>
                  <a:pt x="435" y="58"/>
                </a:cubicBezTo>
                <a:cubicBezTo>
                  <a:pt x="426" y="68"/>
                  <a:pt x="416" y="68"/>
                  <a:pt x="406" y="68"/>
                </a:cubicBezTo>
                <a:cubicBezTo>
                  <a:pt x="367" y="77"/>
                  <a:pt x="309" y="87"/>
                  <a:pt x="261" y="87"/>
                </a:cubicBezTo>
                <a:cubicBezTo>
                  <a:pt x="251" y="87"/>
                  <a:pt x="232" y="87"/>
                  <a:pt x="222" y="87"/>
                </a:cubicBezTo>
                <a:cubicBezTo>
                  <a:pt x="174" y="87"/>
                  <a:pt x="116" y="77"/>
                  <a:pt x="77" y="68"/>
                </a:cubicBezTo>
                <a:cubicBezTo>
                  <a:pt x="67" y="68"/>
                  <a:pt x="58" y="68"/>
                  <a:pt x="48" y="58"/>
                </a:cubicBezTo>
                <a:lnTo>
                  <a:pt x="48" y="106"/>
                </a:lnTo>
                <a:close/>
                <a:moveTo>
                  <a:pt x="435" y="106"/>
                </a:moveTo>
                <a:lnTo>
                  <a:pt x="435" y="106"/>
                </a:lnTo>
                <a:close/>
                <a:moveTo>
                  <a:pt x="48" y="19"/>
                </a:moveTo>
                <a:lnTo>
                  <a:pt x="48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38">
            <a:extLst>
              <a:ext uri="{FF2B5EF4-FFF2-40B4-BE49-F238E27FC236}">
                <a16:creationId xmlns:a16="http://schemas.microsoft.com/office/drawing/2014/main" id="{59C1BF17-F3D5-9248-B6DB-19E72416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268143"/>
            <a:ext cx="448435" cy="118222"/>
          </a:xfrm>
          <a:custGeom>
            <a:avLst/>
            <a:gdLst>
              <a:gd name="T0" fmla="*/ 242 w 485"/>
              <a:gd name="T1" fmla="*/ 126 h 127"/>
              <a:gd name="T2" fmla="*/ 242 w 485"/>
              <a:gd name="T3" fmla="*/ 126 h 127"/>
              <a:gd name="T4" fmla="*/ 222 w 485"/>
              <a:gd name="T5" fmla="*/ 126 h 127"/>
              <a:gd name="T6" fmla="*/ 77 w 485"/>
              <a:gd name="T7" fmla="*/ 116 h 127"/>
              <a:gd name="T8" fmla="*/ 0 w 485"/>
              <a:gd name="T9" fmla="*/ 68 h 127"/>
              <a:gd name="T10" fmla="*/ 87 w 485"/>
              <a:gd name="T11" fmla="*/ 10 h 127"/>
              <a:gd name="T12" fmla="*/ 242 w 485"/>
              <a:gd name="T13" fmla="*/ 0 h 127"/>
              <a:gd name="T14" fmla="*/ 397 w 485"/>
              <a:gd name="T15" fmla="*/ 10 h 127"/>
              <a:gd name="T16" fmla="*/ 455 w 485"/>
              <a:gd name="T17" fmla="*/ 29 h 127"/>
              <a:gd name="T18" fmla="*/ 484 w 485"/>
              <a:gd name="T19" fmla="*/ 68 h 127"/>
              <a:gd name="T20" fmla="*/ 406 w 485"/>
              <a:gd name="T21" fmla="*/ 116 h 127"/>
              <a:gd name="T22" fmla="*/ 261 w 485"/>
              <a:gd name="T23" fmla="*/ 126 h 127"/>
              <a:gd name="T24" fmla="*/ 242 w 485"/>
              <a:gd name="T25" fmla="*/ 126 h 127"/>
              <a:gd name="T26" fmla="*/ 58 w 485"/>
              <a:gd name="T27" fmla="*/ 68 h 127"/>
              <a:gd name="T28" fmla="*/ 58 w 485"/>
              <a:gd name="T29" fmla="*/ 68 h 127"/>
              <a:gd name="T30" fmla="*/ 96 w 485"/>
              <a:gd name="T31" fmla="*/ 78 h 127"/>
              <a:gd name="T32" fmla="*/ 222 w 485"/>
              <a:gd name="T33" fmla="*/ 88 h 127"/>
              <a:gd name="T34" fmla="*/ 261 w 485"/>
              <a:gd name="T35" fmla="*/ 88 h 127"/>
              <a:gd name="T36" fmla="*/ 387 w 485"/>
              <a:gd name="T37" fmla="*/ 78 h 127"/>
              <a:gd name="T38" fmla="*/ 426 w 485"/>
              <a:gd name="T39" fmla="*/ 68 h 127"/>
              <a:gd name="T40" fmla="*/ 377 w 485"/>
              <a:gd name="T41" fmla="*/ 49 h 127"/>
              <a:gd name="T42" fmla="*/ 242 w 485"/>
              <a:gd name="T43" fmla="*/ 39 h 127"/>
              <a:gd name="T44" fmla="*/ 106 w 485"/>
              <a:gd name="T45" fmla="*/ 49 h 127"/>
              <a:gd name="T46" fmla="*/ 58 w 485"/>
              <a:gd name="T47" fmla="*/ 68 h 127"/>
              <a:gd name="T48" fmla="*/ 435 w 485"/>
              <a:gd name="T49" fmla="*/ 68 h 127"/>
              <a:gd name="T50" fmla="*/ 435 w 485"/>
              <a:gd name="T51" fmla="*/ 6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5" h="127">
                <a:moveTo>
                  <a:pt x="242" y="126"/>
                </a:moveTo>
                <a:lnTo>
                  <a:pt x="242" y="126"/>
                </a:lnTo>
                <a:cubicBezTo>
                  <a:pt x="232" y="126"/>
                  <a:pt x="232" y="126"/>
                  <a:pt x="222" y="126"/>
                </a:cubicBezTo>
                <a:cubicBezTo>
                  <a:pt x="174" y="126"/>
                  <a:pt x="116" y="126"/>
                  <a:pt x="77" y="116"/>
                </a:cubicBezTo>
                <a:cubicBezTo>
                  <a:pt x="48" y="107"/>
                  <a:pt x="0" y="97"/>
                  <a:pt x="0" y="68"/>
                </a:cubicBezTo>
                <a:cubicBezTo>
                  <a:pt x="0" y="29"/>
                  <a:pt x="48" y="20"/>
                  <a:pt x="87" y="10"/>
                </a:cubicBezTo>
                <a:cubicBezTo>
                  <a:pt x="125" y="0"/>
                  <a:pt x="184" y="0"/>
                  <a:pt x="242" y="0"/>
                </a:cubicBezTo>
                <a:cubicBezTo>
                  <a:pt x="300" y="0"/>
                  <a:pt x="358" y="0"/>
                  <a:pt x="397" y="10"/>
                </a:cubicBezTo>
                <a:cubicBezTo>
                  <a:pt x="426" y="20"/>
                  <a:pt x="435" y="20"/>
                  <a:pt x="455" y="29"/>
                </a:cubicBezTo>
                <a:cubicBezTo>
                  <a:pt x="474" y="39"/>
                  <a:pt x="484" y="49"/>
                  <a:pt x="484" y="68"/>
                </a:cubicBezTo>
                <a:cubicBezTo>
                  <a:pt x="484" y="97"/>
                  <a:pt x="435" y="107"/>
                  <a:pt x="406" y="116"/>
                </a:cubicBezTo>
                <a:cubicBezTo>
                  <a:pt x="367" y="126"/>
                  <a:pt x="309" y="126"/>
                  <a:pt x="261" y="126"/>
                </a:cubicBezTo>
                <a:cubicBezTo>
                  <a:pt x="251" y="126"/>
                  <a:pt x="251" y="126"/>
                  <a:pt x="242" y="126"/>
                </a:cubicBezTo>
                <a:close/>
                <a:moveTo>
                  <a:pt x="58" y="68"/>
                </a:moveTo>
                <a:lnTo>
                  <a:pt x="58" y="68"/>
                </a:lnTo>
                <a:cubicBezTo>
                  <a:pt x="67" y="68"/>
                  <a:pt x="77" y="68"/>
                  <a:pt x="96" y="78"/>
                </a:cubicBezTo>
                <a:cubicBezTo>
                  <a:pt x="135" y="88"/>
                  <a:pt x="184" y="88"/>
                  <a:pt x="222" y="88"/>
                </a:cubicBezTo>
                <a:cubicBezTo>
                  <a:pt x="232" y="88"/>
                  <a:pt x="251" y="88"/>
                  <a:pt x="261" y="88"/>
                </a:cubicBezTo>
                <a:cubicBezTo>
                  <a:pt x="300" y="88"/>
                  <a:pt x="348" y="88"/>
                  <a:pt x="387" y="78"/>
                </a:cubicBezTo>
                <a:cubicBezTo>
                  <a:pt x="406" y="68"/>
                  <a:pt x="416" y="68"/>
                  <a:pt x="426" y="68"/>
                </a:cubicBezTo>
                <a:cubicBezTo>
                  <a:pt x="416" y="58"/>
                  <a:pt x="406" y="58"/>
                  <a:pt x="377" y="49"/>
                </a:cubicBezTo>
                <a:cubicBezTo>
                  <a:pt x="339" y="39"/>
                  <a:pt x="290" y="39"/>
                  <a:pt x="242" y="39"/>
                </a:cubicBezTo>
                <a:cubicBezTo>
                  <a:pt x="193" y="39"/>
                  <a:pt x="145" y="39"/>
                  <a:pt x="106" y="49"/>
                </a:cubicBezTo>
                <a:cubicBezTo>
                  <a:pt x="77" y="58"/>
                  <a:pt x="67" y="58"/>
                  <a:pt x="58" y="68"/>
                </a:cubicBezTo>
                <a:close/>
                <a:moveTo>
                  <a:pt x="435" y="68"/>
                </a:moveTo>
                <a:lnTo>
                  <a:pt x="435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39">
            <a:extLst>
              <a:ext uri="{FF2B5EF4-FFF2-40B4-BE49-F238E27FC236}">
                <a16:creationId xmlns:a16="http://schemas.microsoft.com/office/drawing/2014/main" id="{E3CB2BC6-7A5E-A74B-9E3B-49E6B3B4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447" y="10304831"/>
            <a:ext cx="448435" cy="171220"/>
          </a:xfrm>
          <a:custGeom>
            <a:avLst/>
            <a:gdLst>
              <a:gd name="T0" fmla="*/ 242 w 485"/>
              <a:gd name="T1" fmla="*/ 184 h 185"/>
              <a:gd name="T2" fmla="*/ 242 w 485"/>
              <a:gd name="T3" fmla="*/ 184 h 185"/>
              <a:gd name="T4" fmla="*/ 87 w 485"/>
              <a:gd name="T5" fmla="*/ 165 h 185"/>
              <a:gd name="T6" fmla="*/ 29 w 485"/>
              <a:gd name="T7" fmla="*/ 155 h 185"/>
              <a:gd name="T8" fmla="*/ 0 w 485"/>
              <a:gd name="T9" fmla="*/ 116 h 185"/>
              <a:gd name="T10" fmla="*/ 0 w 485"/>
              <a:gd name="T11" fmla="*/ 29 h 185"/>
              <a:gd name="T12" fmla="*/ 29 w 485"/>
              <a:gd name="T13" fmla="*/ 0 h 185"/>
              <a:gd name="T14" fmla="*/ 29 w 485"/>
              <a:gd name="T15" fmla="*/ 0 h 185"/>
              <a:gd name="T16" fmla="*/ 48 w 485"/>
              <a:gd name="T17" fmla="*/ 19 h 185"/>
              <a:gd name="T18" fmla="*/ 96 w 485"/>
              <a:gd name="T19" fmla="*/ 39 h 185"/>
              <a:gd name="T20" fmla="*/ 222 w 485"/>
              <a:gd name="T21" fmla="*/ 49 h 185"/>
              <a:gd name="T22" fmla="*/ 261 w 485"/>
              <a:gd name="T23" fmla="*/ 49 h 185"/>
              <a:gd name="T24" fmla="*/ 387 w 485"/>
              <a:gd name="T25" fmla="*/ 39 h 185"/>
              <a:gd name="T26" fmla="*/ 435 w 485"/>
              <a:gd name="T27" fmla="*/ 19 h 185"/>
              <a:gd name="T28" fmla="*/ 455 w 485"/>
              <a:gd name="T29" fmla="*/ 0 h 185"/>
              <a:gd name="T30" fmla="*/ 455 w 485"/>
              <a:gd name="T31" fmla="*/ 0 h 185"/>
              <a:gd name="T32" fmla="*/ 484 w 485"/>
              <a:gd name="T33" fmla="*/ 29 h 185"/>
              <a:gd name="T34" fmla="*/ 484 w 485"/>
              <a:gd name="T35" fmla="*/ 29 h 185"/>
              <a:gd name="T36" fmla="*/ 484 w 485"/>
              <a:gd name="T37" fmla="*/ 29 h 185"/>
              <a:gd name="T38" fmla="*/ 484 w 485"/>
              <a:gd name="T39" fmla="*/ 29 h 185"/>
              <a:gd name="T40" fmla="*/ 484 w 485"/>
              <a:gd name="T41" fmla="*/ 116 h 185"/>
              <a:gd name="T42" fmla="*/ 397 w 485"/>
              <a:gd name="T43" fmla="*/ 165 h 185"/>
              <a:gd name="T44" fmla="*/ 242 w 485"/>
              <a:gd name="T45" fmla="*/ 184 h 185"/>
              <a:gd name="T46" fmla="*/ 48 w 485"/>
              <a:gd name="T47" fmla="*/ 106 h 185"/>
              <a:gd name="T48" fmla="*/ 48 w 485"/>
              <a:gd name="T49" fmla="*/ 106 h 185"/>
              <a:gd name="T50" fmla="*/ 106 w 485"/>
              <a:gd name="T51" fmla="*/ 126 h 185"/>
              <a:gd name="T52" fmla="*/ 242 w 485"/>
              <a:gd name="T53" fmla="*/ 136 h 185"/>
              <a:gd name="T54" fmla="*/ 377 w 485"/>
              <a:gd name="T55" fmla="*/ 126 h 185"/>
              <a:gd name="T56" fmla="*/ 435 w 485"/>
              <a:gd name="T57" fmla="*/ 106 h 185"/>
              <a:gd name="T58" fmla="*/ 435 w 485"/>
              <a:gd name="T59" fmla="*/ 68 h 185"/>
              <a:gd name="T60" fmla="*/ 406 w 485"/>
              <a:gd name="T61" fmla="*/ 77 h 185"/>
              <a:gd name="T62" fmla="*/ 261 w 485"/>
              <a:gd name="T63" fmla="*/ 87 h 185"/>
              <a:gd name="T64" fmla="*/ 222 w 485"/>
              <a:gd name="T65" fmla="*/ 87 h 185"/>
              <a:gd name="T66" fmla="*/ 77 w 485"/>
              <a:gd name="T67" fmla="*/ 77 h 185"/>
              <a:gd name="T68" fmla="*/ 48 w 485"/>
              <a:gd name="T69" fmla="*/ 68 h 185"/>
              <a:gd name="T70" fmla="*/ 48 w 485"/>
              <a:gd name="T71" fmla="*/ 106 h 185"/>
              <a:gd name="T72" fmla="*/ 435 w 485"/>
              <a:gd name="T73" fmla="*/ 116 h 185"/>
              <a:gd name="T74" fmla="*/ 435 w 485"/>
              <a:gd name="T75" fmla="*/ 116 h 185"/>
              <a:gd name="T76" fmla="*/ 48 w 485"/>
              <a:gd name="T77" fmla="*/ 29 h 185"/>
              <a:gd name="T78" fmla="*/ 48 w 485"/>
              <a:gd name="T79" fmla="*/ 2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" h="185">
                <a:moveTo>
                  <a:pt x="242" y="184"/>
                </a:moveTo>
                <a:lnTo>
                  <a:pt x="242" y="184"/>
                </a:lnTo>
                <a:cubicBezTo>
                  <a:pt x="184" y="184"/>
                  <a:pt x="125" y="174"/>
                  <a:pt x="87" y="165"/>
                </a:cubicBezTo>
                <a:cubicBezTo>
                  <a:pt x="58" y="165"/>
                  <a:pt x="48" y="155"/>
                  <a:pt x="29" y="155"/>
                </a:cubicBezTo>
                <a:cubicBezTo>
                  <a:pt x="9" y="145"/>
                  <a:pt x="0" y="126"/>
                  <a:pt x="0" y="1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19"/>
                </a:cubicBezTo>
                <a:cubicBezTo>
                  <a:pt x="48" y="19"/>
                  <a:pt x="58" y="29"/>
                  <a:pt x="96" y="39"/>
                </a:cubicBezTo>
                <a:cubicBezTo>
                  <a:pt x="135" y="49"/>
                  <a:pt x="184" y="49"/>
                  <a:pt x="222" y="49"/>
                </a:cubicBezTo>
                <a:cubicBezTo>
                  <a:pt x="232" y="49"/>
                  <a:pt x="251" y="49"/>
                  <a:pt x="261" y="49"/>
                </a:cubicBezTo>
                <a:cubicBezTo>
                  <a:pt x="300" y="49"/>
                  <a:pt x="348" y="49"/>
                  <a:pt x="387" y="39"/>
                </a:cubicBezTo>
                <a:cubicBezTo>
                  <a:pt x="426" y="29"/>
                  <a:pt x="435" y="19"/>
                  <a:pt x="435" y="19"/>
                </a:cubicBezTo>
                <a:cubicBezTo>
                  <a:pt x="445" y="10"/>
                  <a:pt x="445" y="0"/>
                  <a:pt x="455" y="0"/>
                </a:cubicBezTo>
                <a:lnTo>
                  <a:pt x="455" y="0"/>
                </a:lnTo>
                <a:cubicBezTo>
                  <a:pt x="474" y="0"/>
                  <a:pt x="484" y="10"/>
                  <a:pt x="484" y="29"/>
                </a:cubicBezTo>
                <a:lnTo>
                  <a:pt x="484" y="29"/>
                </a:lnTo>
                <a:lnTo>
                  <a:pt x="484" y="29"/>
                </a:lnTo>
                <a:lnTo>
                  <a:pt x="484" y="29"/>
                </a:lnTo>
                <a:cubicBezTo>
                  <a:pt x="484" y="116"/>
                  <a:pt x="484" y="116"/>
                  <a:pt x="484" y="116"/>
                </a:cubicBezTo>
                <a:cubicBezTo>
                  <a:pt x="484" y="145"/>
                  <a:pt x="435" y="155"/>
                  <a:pt x="397" y="165"/>
                </a:cubicBezTo>
                <a:cubicBezTo>
                  <a:pt x="358" y="174"/>
                  <a:pt x="300" y="184"/>
                  <a:pt x="242" y="184"/>
                </a:cubicBezTo>
                <a:close/>
                <a:moveTo>
                  <a:pt x="48" y="106"/>
                </a:moveTo>
                <a:lnTo>
                  <a:pt x="48" y="106"/>
                </a:lnTo>
                <a:cubicBezTo>
                  <a:pt x="48" y="116"/>
                  <a:pt x="67" y="116"/>
                  <a:pt x="106" y="126"/>
                </a:cubicBezTo>
                <a:cubicBezTo>
                  <a:pt x="145" y="136"/>
                  <a:pt x="193" y="136"/>
                  <a:pt x="242" y="136"/>
                </a:cubicBezTo>
                <a:cubicBezTo>
                  <a:pt x="290" y="136"/>
                  <a:pt x="339" y="136"/>
                  <a:pt x="377" y="126"/>
                </a:cubicBezTo>
                <a:cubicBezTo>
                  <a:pt x="416" y="116"/>
                  <a:pt x="435" y="116"/>
                  <a:pt x="435" y="106"/>
                </a:cubicBezTo>
                <a:cubicBezTo>
                  <a:pt x="435" y="68"/>
                  <a:pt x="435" y="68"/>
                  <a:pt x="435" y="68"/>
                </a:cubicBezTo>
                <a:cubicBezTo>
                  <a:pt x="426" y="68"/>
                  <a:pt x="416" y="77"/>
                  <a:pt x="406" y="77"/>
                </a:cubicBezTo>
                <a:cubicBezTo>
                  <a:pt x="367" y="87"/>
                  <a:pt x="309" y="87"/>
                  <a:pt x="261" y="87"/>
                </a:cubicBezTo>
                <a:cubicBezTo>
                  <a:pt x="251" y="87"/>
                  <a:pt x="232" y="87"/>
                  <a:pt x="222" y="87"/>
                </a:cubicBezTo>
                <a:cubicBezTo>
                  <a:pt x="174" y="87"/>
                  <a:pt x="116" y="87"/>
                  <a:pt x="77" y="77"/>
                </a:cubicBezTo>
                <a:cubicBezTo>
                  <a:pt x="67" y="77"/>
                  <a:pt x="58" y="68"/>
                  <a:pt x="48" y="68"/>
                </a:cubicBezTo>
                <a:lnTo>
                  <a:pt x="48" y="106"/>
                </a:lnTo>
                <a:close/>
                <a:moveTo>
                  <a:pt x="435" y="116"/>
                </a:moveTo>
                <a:lnTo>
                  <a:pt x="435" y="116"/>
                </a:lnTo>
                <a:close/>
                <a:moveTo>
                  <a:pt x="48" y="29"/>
                </a:moveTo>
                <a:lnTo>
                  <a:pt x="48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CuadroTexto 715">
            <a:extLst>
              <a:ext uri="{FF2B5EF4-FFF2-40B4-BE49-F238E27FC236}">
                <a16:creationId xmlns:a16="http://schemas.microsoft.com/office/drawing/2014/main" id="{F3F37775-3BF6-834C-992B-3BF43E04D4BF}"/>
              </a:ext>
            </a:extLst>
          </p:cNvPr>
          <p:cNvSpPr txBox="1"/>
          <p:nvPr/>
        </p:nvSpPr>
        <p:spPr>
          <a:xfrm>
            <a:off x="7318742" y="728965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717" name="Group 38">
            <a:extLst>
              <a:ext uri="{FF2B5EF4-FFF2-40B4-BE49-F238E27FC236}">
                <a16:creationId xmlns:a16="http://schemas.microsoft.com/office/drawing/2014/main" id="{CD5F650C-4064-224D-A95A-B15B97D14D15}"/>
              </a:ext>
            </a:extLst>
          </p:cNvPr>
          <p:cNvGrpSpPr/>
          <p:nvPr/>
        </p:nvGrpSpPr>
        <p:grpSpPr>
          <a:xfrm>
            <a:off x="10584000" y="4149017"/>
            <a:ext cx="2621158" cy="980927"/>
            <a:chOff x="5999600" y="11104223"/>
            <a:chExt cx="2621158" cy="980927"/>
          </a:xfrm>
        </p:grpSpPr>
        <p:sp>
          <p:nvSpPr>
            <p:cNvPr id="718" name="CuadroTexto 395">
              <a:extLst>
                <a:ext uri="{FF2B5EF4-FFF2-40B4-BE49-F238E27FC236}">
                  <a16:creationId xmlns:a16="http://schemas.microsoft.com/office/drawing/2014/main" id="{9D5F6F38-985E-4743-9F3B-1A4FF7DCC71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9" name="Rectangle 40">
              <a:extLst>
                <a:ext uri="{FF2B5EF4-FFF2-40B4-BE49-F238E27FC236}">
                  <a16:creationId xmlns:a16="http://schemas.microsoft.com/office/drawing/2014/main" id="{DC5DB02F-8600-BF4E-884C-CB4DBA0F572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0" name="Group 38">
            <a:extLst>
              <a:ext uri="{FF2B5EF4-FFF2-40B4-BE49-F238E27FC236}">
                <a16:creationId xmlns:a16="http://schemas.microsoft.com/office/drawing/2014/main" id="{D7C1F619-884A-974F-8040-5A9D37AD5427}"/>
              </a:ext>
            </a:extLst>
          </p:cNvPr>
          <p:cNvGrpSpPr/>
          <p:nvPr/>
        </p:nvGrpSpPr>
        <p:grpSpPr>
          <a:xfrm>
            <a:off x="16930074" y="6287096"/>
            <a:ext cx="2621158" cy="980927"/>
            <a:chOff x="5999600" y="11104223"/>
            <a:chExt cx="2621158" cy="980927"/>
          </a:xfrm>
        </p:grpSpPr>
        <p:sp>
          <p:nvSpPr>
            <p:cNvPr id="721" name="CuadroTexto 395">
              <a:extLst>
                <a:ext uri="{FF2B5EF4-FFF2-40B4-BE49-F238E27FC236}">
                  <a16:creationId xmlns:a16="http://schemas.microsoft.com/office/drawing/2014/main" id="{6AEB45C9-A4A7-4946-944E-7DC4DD762E2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2" name="Rectangle 40">
              <a:extLst>
                <a:ext uri="{FF2B5EF4-FFF2-40B4-BE49-F238E27FC236}">
                  <a16:creationId xmlns:a16="http://schemas.microsoft.com/office/drawing/2014/main" id="{9751A60A-8016-CA46-8AE0-13A5B2A9A5B5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3" name="Group 38">
            <a:extLst>
              <a:ext uri="{FF2B5EF4-FFF2-40B4-BE49-F238E27FC236}">
                <a16:creationId xmlns:a16="http://schemas.microsoft.com/office/drawing/2014/main" id="{85C2BFB0-C7A1-FD48-AF09-2677F9448C56}"/>
              </a:ext>
            </a:extLst>
          </p:cNvPr>
          <p:cNvGrpSpPr/>
          <p:nvPr/>
        </p:nvGrpSpPr>
        <p:grpSpPr>
          <a:xfrm>
            <a:off x="10548034" y="7582151"/>
            <a:ext cx="2621158" cy="980927"/>
            <a:chOff x="5999600" y="11104223"/>
            <a:chExt cx="2621158" cy="980927"/>
          </a:xfrm>
        </p:grpSpPr>
        <p:sp>
          <p:nvSpPr>
            <p:cNvPr id="724" name="CuadroTexto 395">
              <a:extLst>
                <a:ext uri="{FF2B5EF4-FFF2-40B4-BE49-F238E27FC236}">
                  <a16:creationId xmlns:a16="http://schemas.microsoft.com/office/drawing/2014/main" id="{6B6179B4-0F2B-B444-A364-30B3760B64B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25" name="Rectangle 40">
              <a:extLst>
                <a:ext uri="{FF2B5EF4-FFF2-40B4-BE49-F238E27FC236}">
                  <a16:creationId xmlns:a16="http://schemas.microsoft.com/office/drawing/2014/main" id="{EE67D4D0-2346-2D46-B1D6-3D8E47BF70EB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6" name="Group 38">
            <a:extLst>
              <a:ext uri="{FF2B5EF4-FFF2-40B4-BE49-F238E27FC236}">
                <a16:creationId xmlns:a16="http://schemas.microsoft.com/office/drawing/2014/main" id="{1C797B98-D761-3F49-9CCC-0CBFE1F8740E}"/>
              </a:ext>
            </a:extLst>
          </p:cNvPr>
          <p:cNvGrpSpPr/>
          <p:nvPr/>
        </p:nvGrpSpPr>
        <p:grpSpPr>
          <a:xfrm>
            <a:off x="4844762" y="6294394"/>
            <a:ext cx="2621158" cy="980927"/>
            <a:chOff x="5999600" y="11104223"/>
            <a:chExt cx="2621158" cy="980927"/>
          </a:xfrm>
        </p:grpSpPr>
        <p:sp>
          <p:nvSpPr>
            <p:cNvPr id="727" name="CuadroTexto 395">
              <a:extLst>
                <a:ext uri="{FF2B5EF4-FFF2-40B4-BE49-F238E27FC236}">
                  <a16:creationId xmlns:a16="http://schemas.microsoft.com/office/drawing/2014/main" id="{7741BD29-F96D-B54C-A790-F2ECBDC0F59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8" name="Rectangle 40">
              <a:extLst>
                <a:ext uri="{FF2B5EF4-FFF2-40B4-BE49-F238E27FC236}">
                  <a16:creationId xmlns:a16="http://schemas.microsoft.com/office/drawing/2014/main" id="{09048899-114C-444F-B3E6-1326E98F179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9" name="Group 38">
            <a:extLst>
              <a:ext uri="{FF2B5EF4-FFF2-40B4-BE49-F238E27FC236}">
                <a16:creationId xmlns:a16="http://schemas.microsoft.com/office/drawing/2014/main" id="{CBBC61A4-17AF-6A41-BD86-8363F297FCDD}"/>
              </a:ext>
            </a:extLst>
          </p:cNvPr>
          <p:cNvGrpSpPr/>
          <p:nvPr/>
        </p:nvGrpSpPr>
        <p:grpSpPr>
          <a:xfrm>
            <a:off x="3240588" y="10812515"/>
            <a:ext cx="2621158" cy="980927"/>
            <a:chOff x="5999600" y="11104223"/>
            <a:chExt cx="2621158" cy="980927"/>
          </a:xfrm>
        </p:grpSpPr>
        <p:sp>
          <p:nvSpPr>
            <p:cNvPr id="730" name="CuadroTexto 395">
              <a:extLst>
                <a:ext uri="{FF2B5EF4-FFF2-40B4-BE49-F238E27FC236}">
                  <a16:creationId xmlns:a16="http://schemas.microsoft.com/office/drawing/2014/main" id="{C5EDCAF5-1C66-764A-B187-A57E7E81DD6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1" name="Rectangle 40">
              <a:extLst>
                <a:ext uri="{FF2B5EF4-FFF2-40B4-BE49-F238E27FC236}">
                  <a16:creationId xmlns:a16="http://schemas.microsoft.com/office/drawing/2014/main" id="{832206ED-83C4-0148-AD24-D5656029A05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2" name="Group 38">
            <a:extLst>
              <a:ext uri="{FF2B5EF4-FFF2-40B4-BE49-F238E27FC236}">
                <a16:creationId xmlns:a16="http://schemas.microsoft.com/office/drawing/2014/main" id="{504FAAE3-714E-3347-A91C-87821670739D}"/>
              </a:ext>
            </a:extLst>
          </p:cNvPr>
          <p:cNvGrpSpPr/>
          <p:nvPr/>
        </p:nvGrpSpPr>
        <p:grpSpPr>
          <a:xfrm>
            <a:off x="6503968" y="10757913"/>
            <a:ext cx="2621158" cy="980927"/>
            <a:chOff x="5999600" y="11104223"/>
            <a:chExt cx="2621158" cy="980927"/>
          </a:xfrm>
        </p:grpSpPr>
        <p:sp>
          <p:nvSpPr>
            <p:cNvPr id="733" name="CuadroTexto 395">
              <a:extLst>
                <a:ext uri="{FF2B5EF4-FFF2-40B4-BE49-F238E27FC236}">
                  <a16:creationId xmlns:a16="http://schemas.microsoft.com/office/drawing/2014/main" id="{81929A0F-8230-E640-A0D0-A20D2A2EADB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4" name="Rectangle 40">
              <a:extLst>
                <a:ext uri="{FF2B5EF4-FFF2-40B4-BE49-F238E27FC236}">
                  <a16:creationId xmlns:a16="http://schemas.microsoft.com/office/drawing/2014/main" id="{F1713839-69DA-3B46-B951-08DE082A1D29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5" name="Group 38">
            <a:extLst>
              <a:ext uri="{FF2B5EF4-FFF2-40B4-BE49-F238E27FC236}">
                <a16:creationId xmlns:a16="http://schemas.microsoft.com/office/drawing/2014/main" id="{9FF9F7CF-15C6-0341-B69B-C17FD44F65EF}"/>
              </a:ext>
            </a:extLst>
          </p:cNvPr>
          <p:cNvGrpSpPr/>
          <p:nvPr/>
        </p:nvGrpSpPr>
        <p:grpSpPr>
          <a:xfrm>
            <a:off x="10561140" y="10809602"/>
            <a:ext cx="2621158" cy="980927"/>
            <a:chOff x="5999600" y="11104223"/>
            <a:chExt cx="2621158" cy="980927"/>
          </a:xfrm>
        </p:grpSpPr>
        <p:sp>
          <p:nvSpPr>
            <p:cNvPr id="736" name="CuadroTexto 395">
              <a:extLst>
                <a:ext uri="{FF2B5EF4-FFF2-40B4-BE49-F238E27FC236}">
                  <a16:creationId xmlns:a16="http://schemas.microsoft.com/office/drawing/2014/main" id="{D3871DD8-521D-3E4A-9816-2B37DDFD321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7" name="Rectangle 40">
              <a:extLst>
                <a:ext uri="{FF2B5EF4-FFF2-40B4-BE49-F238E27FC236}">
                  <a16:creationId xmlns:a16="http://schemas.microsoft.com/office/drawing/2014/main" id="{514F43A2-BA43-DC43-8799-0AC8D6C51D8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8" name="Group 38">
            <a:extLst>
              <a:ext uri="{FF2B5EF4-FFF2-40B4-BE49-F238E27FC236}">
                <a16:creationId xmlns:a16="http://schemas.microsoft.com/office/drawing/2014/main" id="{01D1E043-106A-B347-8017-37AB6402BFBE}"/>
              </a:ext>
            </a:extLst>
          </p:cNvPr>
          <p:cNvGrpSpPr/>
          <p:nvPr/>
        </p:nvGrpSpPr>
        <p:grpSpPr>
          <a:xfrm>
            <a:off x="15374822" y="10848483"/>
            <a:ext cx="2621158" cy="980927"/>
            <a:chOff x="5999600" y="11104223"/>
            <a:chExt cx="2621158" cy="980927"/>
          </a:xfrm>
        </p:grpSpPr>
        <p:sp>
          <p:nvSpPr>
            <p:cNvPr id="739" name="CuadroTexto 395">
              <a:extLst>
                <a:ext uri="{FF2B5EF4-FFF2-40B4-BE49-F238E27FC236}">
                  <a16:creationId xmlns:a16="http://schemas.microsoft.com/office/drawing/2014/main" id="{A1146A98-1F64-C341-93C2-3358C76EBD1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0" name="Rectangle 40">
              <a:extLst>
                <a:ext uri="{FF2B5EF4-FFF2-40B4-BE49-F238E27FC236}">
                  <a16:creationId xmlns:a16="http://schemas.microsoft.com/office/drawing/2014/main" id="{2F139582-A8DF-3440-9903-6FFFA157AD1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1" name="Group 38">
            <a:extLst>
              <a:ext uri="{FF2B5EF4-FFF2-40B4-BE49-F238E27FC236}">
                <a16:creationId xmlns:a16="http://schemas.microsoft.com/office/drawing/2014/main" id="{BEFDCDA2-F56E-D44E-9E82-DE055396F59E}"/>
              </a:ext>
            </a:extLst>
          </p:cNvPr>
          <p:cNvGrpSpPr/>
          <p:nvPr/>
        </p:nvGrpSpPr>
        <p:grpSpPr>
          <a:xfrm>
            <a:off x="18513864" y="10796209"/>
            <a:ext cx="2621158" cy="980927"/>
            <a:chOff x="5999600" y="11104223"/>
            <a:chExt cx="2621158" cy="980927"/>
          </a:xfrm>
        </p:grpSpPr>
        <p:sp>
          <p:nvSpPr>
            <p:cNvPr id="742" name="CuadroTexto 395">
              <a:extLst>
                <a:ext uri="{FF2B5EF4-FFF2-40B4-BE49-F238E27FC236}">
                  <a16:creationId xmlns:a16="http://schemas.microsoft.com/office/drawing/2014/main" id="{6290D6AC-3393-6040-BF7A-B39630755A7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3" name="Rectangle 40">
              <a:extLst>
                <a:ext uri="{FF2B5EF4-FFF2-40B4-BE49-F238E27FC236}">
                  <a16:creationId xmlns:a16="http://schemas.microsoft.com/office/drawing/2014/main" id="{606A3C84-74DC-6C47-871C-3DEDC0BEE08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1">
            <a:extLst>
              <a:ext uri="{FF2B5EF4-FFF2-40B4-BE49-F238E27FC236}">
                <a16:creationId xmlns:a16="http://schemas.microsoft.com/office/drawing/2014/main" id="{769EE07C-AE3E-C548-B506-CDE2015B2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901" y="6838419"/>
            <a:ext cx="4897" cy="4763101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2">
            <a:extLst>
              <a:ext uri="{FF2B5EF4-FFF2-40B4-BE49-F238E27FC236}">
                <a16:creationId xmlns:a16="http://schemas.microsoft.com/office/drawing/2014/main" id="{892C5DBD-ED23-4447-8F36-811D3F8A4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5802" y="6838419"/>
            <a:ext cx="4894" cy="4763101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3">
            <a:extLst>
              <a:ext uri="{FF2B5EF4-FFF2-40B4-BE49-F238E27FC236}">
                <a16:creationId xmlns:a16="http://schemas.microsoft.com/office/drawing/2014/main" id="{A1FAEE62-E453-1444-9425-A800E77D1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9049" y="6838419"/>
            <a:ext cx="4897" cy="4763101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4">
            <a:extLst>
              <a:ext uri="{FF2B5EF4-FFF2-40B4-BE49-F238E27FC236}">
                <a16:creationId xmlns:a16="http://schemas.microsoft.com/office/drawing/2014/main" id="{4FE5D4BB-19CE-D449-A88E-A5CC672FC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0950" y="6838419"/>
            <a:ext cx="4894" cy="4763101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5">
            <a:extLst>
              <a:ext uri="{FF2B5EF4-FFF2-40B4-BE49-F238E27FC236}">
                <a16:creationId xmlns:a16="http://schemas.microsoft.com/office/drawing/2014/main" id="{6E1F06FF-88DA-B54A-95C5-92F9FB890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901" y="6838419"/>
            <a:ext cx="17667049" cy="4894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25">
            <a:extLst>
              <a:ext uri="{FF2B5EF4-FFF2-40B4-BE49-F238E27FC236}">
                <a16:creationId xmlns:a16="http://schemas.microsoft.com/office/drawing/2014/main" id="{639EF997-EFA1-954D-88EE-35A03610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304" y="5335568"/>
            <a:ext cx="3010596" cy="3010596"/>
          </a:xfrm>
          <a:custGeom>
            <a:avLst/>
            <a:gdLst>
              <a:gd name="T0" fmla="*/ 2712 w 2713"/>
              <a:gd name="T1" fmla="*/ 2711 h 2712"/>
              <a:gd name="T2" fmla="*/ 0 w 2713"/>
              <a:gd name="T3" fmla="*/ 2711 h 2712"/>
              <a:gd name="T4" fmla="*/ 0 w 2713"/>
              <a:gd name="T5" fmla="*/ 0 h 2712"/>
              <a:gd name="T6" fmla="*/ 2712 w 2713"/>
              <a:gd name="T7" fmla="*/ 0 h 2712"/>
              <a:gd name="T8" fmla="*/ 2712 w 2713"/>
              <a:gd name="T9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3" h="2712">
                <a:moveTo>
                  <a:pt x="2712" y="2711"/>
                </a:moveTo>
                <a:lnTo>
                  <a:pt x="0" y="2711"/>
                </a:lnTo>
                <a:lnTo>
                  <a:pt x="0" y="0"/>
                </a:lnTo>
                <a:lnTo>
                  <a:pt x="2712" y="0"/>
                </a:lnTo>
                <a:lnTo>
                  <a:pt x="2712" y="27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6">
            <a:extLst>
              <a:ext uri="{FF2B5EF4-FFF2-40B4-BE49-F238E27FC236}">
                <a16:creationId xmlns:a16="http://schemas.microsoft.com/office/drawing/2014/main" id="{B10CF0B8-1E56-514E-9EF1-A73B5AF8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8099" y="5335568"/>
            <a:ext cx="3010596" cy="3010596"/>
          </a:xfrm>
          <a:custGeom>
            <a:avLst/>
            <a:gdLst>
              <a:gd name="T0" fmla="*/ 2713 w 2714"/>
              <a:gd name="T1" fmla="*/ 2711 h 2712"/>
              <a:gd name="T2" fmla="*/ 0 w 2714"/>
              <a:gd name="T3" fmla="*/ 2711 h 2712"/>
              <a:gd name="T4" fmla="*/ 0 w 2714"/>
              <a:gd name="T5" fmla="*/ 0 h 2712"/>
              <a:gd name="T6" fmla="*/ 2713 w 2714"/>
              <a:gd name="T7" fmla="*/ 0 h 2712"/>
              <a:gd name="T8" fmla="*/ 2713 w 2714"/>
              <a:gd name="T9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4" h="2712">
                <a:moveTo>
                  <a:pt x="2713" y="2711"/>
                </a:moveTo>
                <a:lnTo>
                  <a:pt x="0" y="2711"/>
                </a:lnTo>
                <a:lnTo>
                  <a:pt x="0" y="0"/>
                </a:lnTo>
                <a:lnTo>
                  <a:pt x="2713" y="0"/>
                </a:lnTo>
                <a:lnTo>
                  <a:pt x="2713" y="27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7">
            <a:extLst>
              <a:ext uri="{FF2B5EF4-FFF2-40B4-BE49-F238E27FC236}">
                <a16:creationId xmlns:a16="http://schemas.microsoft.com/office/drawing/2014/main" id="{617ABD3C-502A-434B-A630-0EB0006B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951" y="5335568"/>
            <a:ext cx="3010596" cy="3010596"/>
          </a:xfrm>
          <a:custGeom>
            <a:avLst/>
            <a:gdLst>
              <a:gd name="T0" fmla="*/ 2713 w 2714"/>
              <a:gd name="T1" fmla="*/ 2711 h 2712"/>
              <a:gd name="T2" fmla="*/ 0 w 2714"/>
              <a:gd name="T3" fmla="*/ 2711 h 2712"/>
              <a:gd name="T4" fmla="*/ 0 w 2714"/>
              <a:gd name="T5" fmla="*/ 0 h 2712"/>
              <a:gd name="T6" fmla="*/ 2713 w 2714"/>
              <a:gd name="T7" fmla="*/ 0 h 2712"/>
              <a:gd name="T8" fmla="*/ 2713 w 2714"/>
              <a:gd name="T9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4" h="2712">
                <a:moveTo>
                  <a:pt x="2713" y="2711"/>
                </a:moveTo>
                <a:lnTo>
                  <a:pt x="0" y="2711"/>
                </a:lnTo>
                <a:lnTo>
                  <a:pt x="0" y="0"/>
                </a:lnTo>
                <a:lnTo>
                  <a:pt x="2713" y="0"/>
                </a:lnTo>
                <a:lnTo>
                  <a:pt x="2713" y="27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8">
            <a:extLst>
              <a:ext uri="{FF2B5EF4-FFF2-40B4-BE49-F238E27FC236}">
                <a16:creationId xmlns:a16="http://schemas.microsoft.com/office/drawing/2014/main" id="{D3CB0330-5AEE-5247-9EF9-49AD112B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53" y="5335568"/>
            <a:ext cx="3010593" cy="3010596"/>
          </a:xfrm>
          <a:custGeom>
            <a:avLst/>
            <a:gdLst>
              <a:gd name="T0" fmla="*/ 2712 w 2713"/>
              <a:gd name="T1" fmla="*/ 2711 h 2712"/>
              <a:gd name="T2" fmla="*/ 0 w 2713"/>
              <a:gd name="T3" fmla="*/ 2711 h 2712"/>
              <a:gd name="T4" fmla="*/ 0 w 2713"/>
              <a:gd name="T5" fmla="*/ 0 h 2712"/>
              <a:gd name="T6" fmla="*/ 2712 w 2713"/>
              <a:gd name="T7" fmla="*/ 0 h 2712"/>
              <a:gd name="T8" fmla="*/ 2712 w 2713"/>
              <a:gd name="T9" fmla="*/ 2711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3" h="2712">
                <a:moveTo>
                  <a:pt x="2712" y="2711"/>
                </a:moveTo>
                <a:lnTo>
                  <a:pt x="0" y="2711"/>
                </a:lnTo>
                <a:lnTo>
                  <a:pt x="0" y="0"/>
                </a:lnTo>
                <a:lnTo>
                  <a:pt x="2712" y="0"/>
                </a:lnTo>
                <a:lnTo>
                  <a:pt x="2712" y="27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Line 29">
            <a:extLst>
              <a:ext uri="{FF2B5EF4-FFF2-40B4-BE49-F238E27FC236}">
                <a16:creationId xmlns:a16="http://schemas.microsoft.com/office/drawing/2014/main" id="{97C30937-B48A-144A-B105-14664A651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9874" y="4777507"/>
            <a:ext cx="4894" cy="2060912"/>
          </a:xfrm>
          <a:prstGeom prst="line">
            <a:avLst/>
          </a:prstGeom>
          <a:noFill/>
          <a:ln w="9000" cap="flat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30">
            <a:extLst>
              <a:ext uri="{FF2B5EF4-FFF2-40B4-BE49-F238E27FC236}">
                <a16:creationId xmlns:a16="http://schemas.microsoft.com/office/drawing/2014/main" id="{46FC19C8-19A1-0147-9147-98670668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129" y="3274659"/>
            <a:ext cx="3010593" cy="3000802"/>
          </a:xfrm>
          <a:custGeom>
            <a:avLst/>
            <a:gdLst>
              <a:gd name="T0" fmla="*/ 2712 w 2713"/>
              <a:gd name="T1" fmla="*/ 2704 h 2705"/>
              <a:gd name="T2" fmla="*/ 0 w 2713"/>
              <a:gd name="T3" fmla="*/ 2704 h 2705"/>
              <a:gd name="T4" fmla="*/ 0 w 2713"/>
              <a:gd name="T5" fmla="*/ 0 h 2705"/>
              <a:gd name="T6" fmla="*/ 2712 w 2713"/>
              <a:gd name="T7" fmla="*/ 0 h 2705"/>
              <a:gd name="T8" fmla="*/ 2712 w 2713"/>
              <a:gd name="T9" fmla="*/ 2704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3" h="2705">
                <a:moveTo>
                  <a:pt x="2712" y="2704"/>
                </a:moveTo>
                <a:lnTo>
                  <a:pt x="0" y="2704"/>
                </a:lnTo>
                <a:lnTo>
                  <a:pt x="0" y="0"/>
                </a:lnTo>
                <a:lnTo>
                  <a:pt x="2712" y="0"/>
                </a:lnTo>
                <a:lnTo>
                  <a:pt x="2712" y="27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31">
            <a:extLst>
              <a:ext uri="{FF2B5EF4-FFF2-40B4-BE49-F238E27FC236}">
                <a16:creationId xmlns:a16="http://schemas.microsoft.com/office/drawing/2014/main" id="{E2838DAD-6D31-5648-A91F-1C3E2FA7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320" y="8811213"/>
            <a:ext cx="3979857" cy="1468583"/>
          </a:xfrm>
          <a:custGeom>
            <a:avLst/>
            <a:gdLst>
              <a:gd name="T0" fmla="*/ 3584 w 3585"/>
              <a:gd name="T1" fmla="*/ 1323 h 1324"/>
              <a:gd name="T2" fmla="*/ 0 w 3585"/>
              <a:gd name="T3" fmla="*/ 1323 h 1324"/>
              <a:gd name="T4" fmla="*/ 0 w 3585"/>
              <a:gd name="T5" fmla="*/ 0 h 1324"/>
              <a:gd name="T6" fmla="*/ 3584 w 3585"/>
              <a:gd name="T7" fmla="*/ 0 h 1324"/>
              <a:gd name="T8" fmla="*/ 3584 w 3585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4">
                <a:moveTo>
                  <a:pt x="3584" y="1323"/>
                </a:moveTo>
                <a:lnTo>
                  <a:pt x="0" y="1323"/>
                </a:lnTo>
                <a:lnTo>
                  <a:pt x="0" y="0"/>
                </a:lnTo>
                <a:lnTo>
                  <a:pt x="3584" y="0"/>
                </a:lnTo>
                <a:lnTo>
                  <a:pt x="3584" y="13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79">
            <a:extLst>
              <a:ext uri="{FF2B5EF4-FFF2-40B4-BE49-F238E27FC236}">
                <a16:creationId xmlns:a16="http://schemas.microsoft.com/office/drawing/2014/main" id="{C6FAA985-8FBE-A540-8290-F8D7ACC1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320" y="10744848"/>
            <a:ext cx="3979857" cy="1468583"/>
          </a:xfrm>
          <a:custGeom>
            <a:avLst/>
            <a:gdLst>
              <a:gd name="T0" fmla="*/ 3584 w 3585"/>
              <a:gd name="T1" fmla="*/ 1324 h 1325"/>
              <a:gd name="T2" fmla="*/ 0 w 3585"/>
              <a:gd name="T3" fmla="*/ 1324 h 1325"/>
              <a:gd name="T4" fmla="*/ 0 w 3585"/>
              <a:gd name="T5" fmla="*/ 0 h 1325"/>
              <a:gd name="T6" fmla="*/ 3584 w 3585"/>
              <a:gd name="T7" fmla="*/ 0 h 1325"/>
              <a:gd name="T8" fmla="*/ 3584 w 3585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5">
                <a:moveTo>
                  <a:pt x="3584" y="1324"/>
                </a:moveTo>
                <a:lnTo>
                  <a:pt x="0" y="1324"/>
                </a:lnTo>
                <a:lnTo>
                  <a:pt x="0" y="0"/>
                </a:lnTo>
                <a:lnTo>
                  <a:pt x="3584" y="0"/>
                </a:lnTo>
                <a:lnTo>
                  <a:pt x="3584" y="13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28">
            <a:extLst>
              <a:ext uri="{FF2B5EF4-FFF2-40B4-BE49-F238E27FC236}">
                <a16:creationId xmlns:a16="http://schemas.microsoft.com/office/drawing/2014/main" id="{241D6423-182F-3147-875D-96A503AA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19" y="8811213"/>
            <a:ext cx="3979860" cy="1468583"/>
          </a:xfrm>
          <a:custGeom>
            <a:avLst/>
            <a:gdLst>
              <a:gd name="T0" fmla="*/ 3584 w 3585"/>
              <a:gd name="T1" fmla="*/ 1323 h 1324"/>
              <a:gd name="T2" fmla="*/ 0 w 3585"/>
              <a:gd name="T3" fmla="*/ 1323 h 1324"/>
              <a:gd name="T4" fmla="*/ 0 w 3585"/>
              <a:gd name="T5" fmla="*/ 0 h 1324"/>
              <a:gd name="T6" fmla="*/ 3584 w 3585"/>
              <a:gd name="T7" fmla="*/ 0 h 1324"/>
              <a:gd name="T8" fmla="*/ 3584 w 3585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4">
                <a:moveTo>
                  <a:pt x="3584" y="1323"/>
                </a:moveTo>
                <a:lnTo>
                  <a:pt x="0" y="1323"/>
                </a:lnTo>
                <a:lnTo>
                  <a:pt x="0" y="0"/>
                </a:lnTo>
                <a:lnTo>
                  <a:pt x="3584" y="0"/>
                </a:lnTo>
                <a:lnTo>
                  <a:pt x="3584" y="13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8">
            <a:extLst>
              <a:ext uri="{FF2B5EF4-FFF2-40B4-BE49-F238E27FC236}">
                <a16:creationId xmlns:a16="http://schemas.microsoft.com/office/drawing/2014/main" id="{057B1DC5-9667-EE4F-B2C4-F57EE0CE2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19" y="10744848"/>
            <a:ext cx="3979860" cy="1468583"/>
          </a:xfrm>
          <a:custGeom>
            <a:avLst/>
            <a:gdLst>
              <a:gd name="T0" fmla="*/ 3584 w 3585"/>
              <a:gd name="T1" fmla="*/ 1324 h 1325"/>
              <a:gd name="T2" fmla="*/ 0 w 3585"/>
              <a:gd name="T3" fmla="*/ 1324 h 1325"/>
              <a:gd name="T4" fmla="*/ 0 w 3585"/>
              <a:gd name="T5" fmla="*/ 0 h 1325"/>
              <a:gd name="T6" fmla="*/ 3584 w 3585"/>
              <a:gd name="T7" fmla="*/ 0 h 1325"/>
              <a:gd name="T8" fmla="*/ 3584 w 3585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5">
                <a:moveTo>
                  <a:pt x="3584" y="1324"/>
                </a:moveTo>
                <a:lnTo>
                  <a:pt x="0" y="1324"/>
                </a:lnTo>
                <a:lnTo>
                  <a:pt x="0" y="0"/>
                </a:lnTo>
                <a:lnTo>
                  <a:pt x="3584" y="0"/>
                </a:lnTo>
                <a:lnTo>
                  <a:pt x="3584" y="13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7">
            <a:extLst>
              <a:ext uri="{FF2B5EF4-FFF2-40B4-BE49-F238E27FC236}">
                <a16:creationId xmlns:a16="http://schemas.microsoft.com/office/drawing/2014/main" id="{6E3DCF3B-4159-5A47-824C-39B04FA4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1164" y="8811213"/>
            <a:ext cx="3970067" cy="1468583"/>
          </a:xfrm>
          <a:custGeom>
            <a:avLst/>
            <a:gdLst>
              <a:gd name="T0" fmla="*/ 3576 w 3577"/>
              <a:gd name="T1" fmla="*/ 1323 h 1324"/>
              <a:gd name="T2" fmla="*/ 0 w 3577"/>
              <a:gd name="T3" fmla="*/ 1323 h 1324"/>
              <a:gd name="T4" fmla="*/ 0 w 3577"/>
              <a:gd name="T5" fmla="*/ 0 h 1324"/>
              <a:gd name="T6" fmla="*/ 3576 w 3577"/>
              <a:gd name="T7" fmla="*/ 0 h 1324"/>
              <a:gd name="T8" fmla="*/ 3576 w 3577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7" h="1324">
                <a:moveTo>
                  <a:pt x="3576" y="1323"/>
                </a:moveTo>
                <a:lnTo>
                  <a:pt x="0" y="1323"/>
                </a:lnTo>
                <a:lnTo>
                  <a:pt x="0" y="0"/>
                </a:lnTo>
                <a:lnTo>
                  <a:pt x="3576" y="0"/>
                </a:lnTo>
                <a:lnTo>
                  <a:pt x="3576" y="13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75">
            <a:extLst>
              <a:ext uri="{FF2B5EF4-FFF2-40B4-BE49-F238E27FC236}">
                <a16:creationId xmlns:a16="http://schemas.microsoft.com/office/drawing/2014/main" id="{1120CA31-D8A4-2544-9885-50008F99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1164" y="10744848"/>
            <a:ext cx="3970067" cy="1468583"/>
          </a:xfrm>
          <a:custGeom>
            <a:avLst/>
            <a:gdLst>
              <a:gd name="T0" fmla="*/ 3576 w 3577"/>
              <a:gd name="T1" fmla="*/ 1324 h 1325"/>
              <a:gd name="T2" fmla="*/ 0 w 3577"/>
              <a:gd name="T3" fmla="*/ 1324 h 1325"/>
              <a:gd name="T4" fmla="*/ 0 w 3577"/>
              <a:gd name="T5" fmla="*/ 0 h 1325"/>
              <a:gd name="T6" fmla="*/ 3576 w 3577"/>
              <a:gd name="T7" fmla="*/ 0 h 1325"/>
              <a:gd name="T8" fmla="*/ 3576 w 3577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7" h="1325">
                <a:moveTo>
                  <a:pt x="3576" y="1324"/>
                </a:moveTo>
                <a:lnTo>
                  <a:pt x="0" y="1324"/>
                </a:lnTo>
                <a:lnTo>
                  <a:pt x="0" y="0"/>
                </a:lnTo>
                <a:lnTo>
                  <a:pt x="3576" y="0"/>
                </a:lnTo>
                <a:lnTo>
                  <a:pt x="3576" y="13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0">
            <a:extLst>
              <a:ext uri="{FF2B5EF4-FFF2-40B4-BE49-F238E27FC236}">
                <a16:creationId xmlns:a16="http://schemas.microsoft.com/office/drawing/2014/main" id="{AB537046-B328-874B-859F-CF840F42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1567" y="8811213"/>
            <a:ext cx="3979860" cy="1468583"/>
          </a:xfrm>
          <a:custGeom>
            <a:avLst/>
            <a:gdLst>
              <a:gd name="T0" fmla="*/ 3584 w 3585"/>
              <a:gd name="T1" fmla="*/ 1323 h 1324"/>
              <a:gd name="T2" fmla="*/ 0 w 3585"/>
              <a:gd name="T3" fmla="*/ 1323 h 1324"/>
              <a:gd name="T4" fmla="*/ 0 w 3585"/>
              <a:gd name="T5" fmla="*/ 0 h 1324"/>
              <a:gd name="T6" fmla="*/ 3584 w 3585"/>
              <a:gd name="T7" fmla="*/ 0 h 1324"/>
              <a:gd name="T8" fmla="*/ 3584 w 3585"/>
              <a:gd name="T9" fmla="*/ 132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4">
                <a:moveTo>
                  <a:pt x="3584" y="1323"/>
                </a:moveTo>
                <a:lnTo>
                  <a:pt x="0" y="1323"/>
                </a:lnTo>
                <a:lnTo>
                  <a:pt x="0" y="0"/>
                </a:lnTo>
                <a:lnTo>
                  <a:pt x="3584" y="0"/>
                </a:lnTo>
                <a:lnTo>
                  <a:pt x="3584" y="13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67">
            <a:extLst>
              <a:ext uri="{FF2B5EF4-FFF2-40B4-BE49-F238E27FC236}">
                <a16:creationId xmlns:a16="http://schemas.microsoft.com/office/drawing/2014/main" id="{0EB1FB86-3AEA-824D-BBD8-F838BC17D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1567" y="10744848"/>
            <a:ext cx="3979860" cy="1468583"/>
          </a:xfrm>
          <a:custGeom>
            <a:avLst/>
            <a:gdLst>
              <a:gd name="T0" fmla="*/ 3584 w 3585"/>
              <a:gd name="T1" fmla="*/ 1324 h 1325"/>
              <a:gd name="T2" fmla="*/ 0 w 3585"/>
              <a:gd name="T3" fmla="*/ 1324 h 1325"/>
              <a:gd name="T4" fmla="*/ 0 w 3585"/>
              <a:gd name="T5" fmla="*/ 0 h 1325"/>
              <a:gd name="T6" fmla="*/ 3584 w 3585"/>
              <a:gd name="T7" fmla="*/ 0 h 1325"/>
              <a:gd name="T8" fmla="*/ 3584 w 3585"/>
              <a:gd name="T9" fmla="*/ 132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5" h="1325">
                <a:moveTo>
                  <a:pt x="3584" y="1324"/>
                </a:moveTo>
                <a:lnTo>
                  <a:pt x="0" y="1324"/>
                </a:lnTo>
                <a:lnTo>
                  <a:pt x="0" y="0"/>
                </a:lnTo>
                <a:lnTo>
                  <a:pt x="3584" y="0"/>
                </a:lnTo>
                <a:lnTo>
                  <a:pt x="3584" y="13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50">
            <a:extLst>
              <a:ext uri="{FF2B5EF4-FFF2-40B4-BE49-F238E27FC236}">
                <a16:creationId xmlns:a16="http://schemas.microsoft.com/office/drawing/2014/main" id="{E1B91ECA-63F2-A64C-A75B-E772CAB8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548" y="9276266"/>
            <a:ext cx="327985" cy="528690"/>
          </a:xfrm>
          <a:custGeom>
            <a:avLst/>
            <a:gdLst>
              <a:gd name="T0" fmla="*/ 131 w 297"/>
              <a:gd name="T1" fmla="*/ 477 h 478"/>
              <a:gd name="T2" fmla="*/ 131 w 297"/>
              <a:gd name="T3" fmla="*/ 477 h 478"/>
              <a:gd name="T4" fmla="*/ 24 w 297"/>
              <a:gd name="T5" fmla="*/ 452 h 478"/>
              <a:gd name="T6" fmla="*/ 8 w 297"/>
              <a:gd name="T7" fmla="*/ 411 h 478"/>
              <a:gd name="T8" fmla="*/ 41 w 297"/>
              <a:gd name="T9" fmla="*/ 403 h 478"/>
              <a:gd name="T10" fmla="*/ 205 w 297"/>
              <a:gd name="T11" fmla="*/ 403 h 478"/>
              <a:gd name="T12" fmla="*/ 230 w 297"/>
              <a:gd name="T13" fmla="*/ 345 h 478"/>
              <a:gd name="T14" fmla="*/ 131 w 297"/>
              <a:gd name="T15" fmla="*/ 271 h 478"/>
              <a:gd name="T16" fmla="*/ 49 w 297"/>
              <a:gd name="T17" fmla="*/ 222 h 478"/>
              <a:gd name="T18" fmla="*/ 0 w 297"/>
              <a:gd name="T19" fmla="*/ 140 h 478"/>
              <a:gd name="T20" fmla="*/ 57 w 297"/>
              <a:gd name="T21" fmla="*/ 33 h 478"/>
              <a:gd name="T22" fmla="*/ 271 w 297"/>
              <a:gd name="T23" fmla="*/ 33 h 478"/>
              <a:gd name="T24" fmla="*/ 287 w 297"/>
              <a:gd name="T25" fmla="*/ 66 h 478"/>
              <a:gd name="T26" fmla="*/ 246 w 297"/>
              <a:gd name="T27" fmla="*/ 82 h 478"/>
              <a:gd name="T28" fmla="*/ 90 w 297"/>
              <a:gd name="T29" fmla="*/ 82 h 478"/>
              <a:gd name="T30" fmla="*/ 66 w 297"/>
              <a:gd name="T31" fmla="*/ 140 h 478"/>
              <a:gd name="T32" fmla="*/ 156 w 297"/>
              <a:gd name="T33" fmla="*/ 214 h 478"/>
              <a:gd name="T34" fmla="*/ 246 w 297"/>
              <a:gd name="T35" fmla="*/ 263 h 478"/>
              <a:gd name="T36" fmla="*/ 287 w 297"/>
              <a:gd name="T37" fmla="*/ 345 h 478"/>
              <a:gd name="T38" fmla="*/ 238 w 297"/>
              <a:gd name="T39" fmla="*/ 452 h 478"/>
              <a:gd name="T40" fmla="*/ 131 w 297"/>
              <a:gd name="T41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7" h="478">
                <a:moveTo>
                  <a:pt x="131" y="477"/>
                </a:moveTo>
                <a:lnTo>
                  <a:pt x="131" y="477"/>
                </a:lnTo>
                <a:cubicBezTo>
                  <a:pt x="98" y="477"/>
                  <a:pt x="57" y="469"/>
                  <a:pt x="24" y="452"/>
                </a:cubicBezTo>
                <a:cubicBezTo>
                  <a:pt x="8" y="444"/>
                  <a:pt x="0" y="427"/>
                  <a:pt x="8" y="411"/>
                </a:cubicBezTo>
                <a:cubicBezTo>
                  <a:pt x="8" y="403"/>
                  <a:pt x="32" y="395"/>
                  <a:pt x="41" y="403"/>
                </a:cubicBezTo>
                <a:cubicBezTo>
                  <a:pt x="107" y="427"/>
                  <a:pt x="164" y="427"/>
                  <a:pt x="205" y="403"/>
                </a:cubicBezTo>
                <a:cubicBezTo>
                  <a:pt x="222" y="386"/>
                  <a:pt x="230" y="370"/>
                  <a:pt x="230" y="345"/>
                </a:cubicBezTo>
                <a:cubicBezTo>
                  <a:pt x="230" y="320"/>
                  <a:pt x="180" y="296"/>
                  <a:pt x="131" y="271"/>
                </a:cubicBezTo>
                <a:cubicBezTo>
                  <a:pt x="107" y="255"/>
                  <a:pt x="74" y="238"/>
                  <a:pt x="49" y="222"/>
                </a:cubicBezTo>
                <a:cubicBezTo>
                  <a:pt x="16" y="197"/>
                  <a:pt x="0" y="173"/>
                  <a:pt x="0" y="140"/>
                </a:cubicBezTo>
                <a:cubicBezTo>
                  <a:pt x="0" y="99"/>
                  <a:pt x="24" y="57"/>
                  <a:pt x="57" y="33"/>
                </a:cubicBezTo>
                <a:cubicBezTo>
                  <a:pt x="115" y="0"/>
                  <a:pt x="197" y="0"/>
                  <a:pt x="271" y="33"/>
                </a:cubicBezTo>
                <a:cubicBezTo>
                  <a:pt x="287" y="41"/>
                  <a:pt x="296" y="57"/>
                  <a:pt x="287" y="66"/>
                </a:cubicBezTo>
                <a:cubicBezTo>
                  <a:pt x="279" y="82"/>
                  <a:pt x="263" y="90"/>
                  <a:pt x="246" y="82"/>
                </a:cubicBezTo>
                <a:cubicBezTo>
                  <a:pt x="189" y="57"/>
                  <a:pt x="131" y="57"/>
                  <a:pt x="90" y="82"/>
                </a:cubicBezTo>
                <a:cubicBezTo>
                  <a:pt x="74" y="99"/>
                  <a:pt x="66" y="115"/>
                  <a:pt x="66" y="140"/>
                </a:cubicBezTo>
                <a:cubicBezTo>
                  <a:pt x="66" y="164"/>
                  <a:pt x="115" y="197"/>
                  <a:pt x="156" y="214"/>
                </a:cubicBezTo>
                <a:cubicBezTo>
                  <a:pt x="189" y="230"/>
                  <a:pt x="222" y="247"/>
                  <a:pt x="246" y="263"/>
                </a:cubicBezTo>
                <a:cubicBezTo>
                  <a:pt x="279" y="288"/>
                  <a:pt x="287" y="312"/>
                  <a:pt x="287" y="345"/>
                </a:cubicBezTo>
                <a:cubicBezTo>
                  <a:pt x="287" y="395"/>
                  <a:pt x="271" y="427"/>
                  <a:pt x="238" y="452"/>
                </a:cubicBezTo>
                <a:cubicBezTo>
                  <a:pt x="205" y="469"/>
                  <a:pt x="172" y="477"/>
                  <a:pt x="131" y="4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51">
            <a:extLst>
              <a:ext uri="{FF2B5EF4-FFF2-40B4-BE49-F238E27FC236}">
                <a16:creationId xmlns:a16="http://schemas.microsoft.com/office/drawing/2014/main" id="{983A8ED7-D49F-1846-B393-069C9F95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825" y="9158779"/>
            <a:ext cx="63640" cy="112590"/>
          </a:xfrm>
          <a:custGeom>
            <a:avLst/>
            <a:gdLst>
              <a:gd name="T0" fmla="*/ 33 w 58"/>
              <a:gd name="T1" fmla="*/ 99 h 100"/>
              <a:gd name="T2" fmla="*/ 33 w 58"/>
              <a:gd name="T3" fmla="*/ 99 h 100"/>
              <a:gd name="T4" fmla="*/ 0 w 58"/>
              <a:gd name="T5" fmla="*/ 74 h 100"/>
              <a:gd name="T6" fmla="*/ 0 w 58"/>
              <a:gd name="T7" fmla="*/ 25 h 100"/>
              <a:gd name="T8" fmla="*/ 33 w 58"/>
              <a:gd name="T9" fmla="*/ 0 h 100"/>
              <a:gd name="T10" fmla="*/ 57 w 58"/>
              <a:gd name="T11" fmla="*/ 25 h 100"/>
              <a:gd name="T12" fmla="*/ 57 w 58"/>
              <a:gd name="T13" fmla="*/ 74 h 100"/>
              <a:gd name="T14" fmla="*/ 33 w 58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00">
                <a:moveTo>
                  <a:pt x="33" y="99"/>
                </a:moveTo>
                <a:lnTo>
                  <a:pt x="33" y="99"/>
                </a:lnTo>
                <a:cubicBezTo>
                  <a:pt x="16" y="99"/>
                  <a:pt x="0" y="90"/>
                  <a:pt x="0" y="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  <a:cubicBezTo>
                  <a:pt x="49" y="0"/>
                  <a:pt x="57" y="8"/>
                  <a:pt x="57" y="25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90"/>
                  <a:pt x="49" y="99"/>
                  <a:pt x="33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52">
            <a:extLst>
              <a:ext uri="{FF2B5EF4-FFF2-40B4-BE49-F238E27FC236}">
                <a16:creationId xmlns:a16="http://schemas.microsoft.com/office/drawing/2014/main" id="{941DA653-6A64-8C4A-8EAC-008A6BF8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825" y="9824537"/>
            <a:ext cx="63640" cy="112590"/>
          </a:xfrm>
          <a:custGeom>
            <a:avLst/>
            <a:gdLst>
              <a:gd name="T0" fmla="*/ 33 w 58"/>
              <a:gd name="T1" fmla="*/ 99 h 100"/>
              <a:gd name="T2" fmla="*/ 33 w 58"/>
              <a:gd name="T3" fmla="*/ 99 h 100"/>
              <a:gd name="T4" fmla="*/ 0 w 58"/>
              <a:gd name="T5" fmla="*/ 74 h 100"/>
              <a:gd name="T6" fmla="*/ 0 w 58"/>
              <a:gd name="T7" fmla="*/ 25 h 100"/>
              <a:gd name="T8" fmla="*/ 33 w 58"/>
              <a:gd name="T9" fmla="*/ 0 h 100"/>
              <a:gd name="T10" fmla="*/ 57 w 58"/>
              <a:gd name="T11" fmla="*/ 25 h 100"/>
              <a:gd name="T12" fmla="*/ 57 w 58"/>
              <a:gd name="T13" fmla="*/ 74 h 100"/>
              <a:gd name="T14" fmla="*/ 33 w 58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00">
                <a:moveTo>
                  <a:pt x="33" y="99"/>
                </a:moveTo>
                <a:lnTo>
                  <a:pt x="33" y="99"/>
                </a:lnTo>
                <a:cubicBezTo>
                  <a:pt x="16" y="99"/>
                  <a:pt x="0" y="90"/>
                  <a:pt x="0" y="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  <a:cubicBezTo>
                  <a:pt x="49" y="0"/>
                  <a:pt x="57" y="8"/>
                  <a:pt x="57" y="25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90"/>
                  <a:pt x="49" y="99"/>
                  <a:pt x="33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53">
            <a:extLst>
              <a:ext uri="{FF2B5EF4-FFF2-40B4-BE49-F238E27FC236}">
                <a16:creationId xmlns:a16="http://schemas.microsoft.com/office/drawing/2014/main" id="{B6902231-AA90-9E42-9F13-5BF2A1EE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274" y="6084547"/>
            <a:ext cx="1003530" cy="518899"/>
          </a:xfrm>
          <a:custGeom>
            <a:avLst/>
            <a:gdLst>
              <a:gd name="T0" fmla="*/ 872 w 906"/>
              <a:gd name="T1" fmla="*/ 468 h 469"/>
              <a:gd name="T2" fmla="*/ 872 w 906"/>
              <a:gd name="T3" fmla="*/ 468 h 469"/>
              <a:gd name="T4" fmla="*/ 33 w 906"/>
              <a:gd name="T5" fmla="*/ 468 h 469"/>
              <a:gd name="T6" fmla="*/ 0 w 906"/>
              <a:gd name="T7" fmla="*/ 436 h 469"/>
              <a:gd name="T8" fmla="*/ 0 w 906"/>
              <a:gd name="T9" fmla="*/ 33 h 469"/>
              <a:gd name="T10" fmla="*/ 33 w 906"/>
              <a:gd name="T11" fmla="*/ 0 h 469"/>
              <a:gd name="T12" fmla="*/ 872 w 906"/>
              <a:gd name="T13" fmla="*/ 0 h 469"/>
              <a:gd name="T14" fmla="*/ 905 w 906"/>
              <a:gd name="T15" fmla="*/ 33 h 469"/>
              <a:gd name="T16" fmla="*/ 905 w 906"/>
              <a:gd name="T17" fmla="*/ 436 h 469"/>
              <a:gd name="T18" fmla="*/ 872 w 906"/>
              <a:gd name="T19" fmla="*/ 468 h 469"/>
              <a:gd name="T20" fmla="*/ 41 w 906"/>
              <a:gd name="T21" fmla="*/ 427 h 469"/>
              <a:gd name="T22" fmla="*/ 41 w 906"/>
              <a:gd name="T23" fmla="*/ 427 h 469"/>
              <a:gd name="T24" fmla="*/ 864 w 906"/>
              <a:gd name="T25" fmla="*/ 427 h 469"/>
              <a:gd name="T26" fmla="*/ 864 w 906"/>
              <a:gd name="T27" fmla="*/ 41 h 469"/>
              <a:gd name="T28" fmla="*/ 41 w 906"/>
              <a:gd name="T29" fmla="*/ 41 h 469"/>
              <a:gd name="T30" fmla="*/ 41 w 906"/>
              <a:gd name="T31" fmla="*/ 427 h 469"/>
              <a:gd name="T32" fmla="*/ 872 w 906"/>
              <a:gd name="T33" fmla="*/ 41 h 469"/>
              <a:gd name="T34" fmla="*/ 872 w 906"/>
              <a:gd name="T35" fmla="*/ 41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6" h="469">
                <a:moveTo>
                  <a:pt x="872" y="468"/>
                </a:moveTo>
                <a:lnTo>
                  <a:pt x="872" y="468"/>
                </a:lnTo>
                <a:cubicBezTo>
                  <a:pt x="33" y="468"/>
                  <a:pt x="33" y="468"/>
                  <a:pt x="33" y="468"/>
                </a:cubicBezTo>
                <a:cubicBezTo>
                  <a:pt x="17" y="468"/>
                  <a:pt x="0" y="452"/>
                  <a:pt x="0" y="4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88" y="0"/>
                  <a:pt x="905" y="16"/>
                  <a:pt x="905" y="33"/>
                </a:cubicBezTo>
                <a:cubicBezTo>
                  <a:pt x="905" y="436"/>
                  <a:pt x="905" y="436"/>
                  <a:pt x="905" y="436"/>
                </a:cubicBezTo>
                <a:cubicBezTo>
                  <a:pt x="905" y="452"/>
                  <a:pt x="888" y="468"/>
                  <a:pt x="872" y="468"/>
                </a:cubicBezTo>
                <a:close/>
                <a:moveTo>
                  <a:pt x="41" y="427"/>
                </a:moveTo>
                <a:lnTo>
                  <a:pt x="41" y="427"/>
                </a:lnTo>
                <a:cubicBezTo>
                  <a:pt x="864" y="427"/>
                  <a:pt x="864" y="427"/>
                  <a:pt x="864" y="427"/>
                </a:cubicBezTo>
                <a:cubicBezTo>
                  <a:pt x="864" y="41"/>
                  <a:pt x="864" y="41"/>
                  <a:pt x="864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27"/>
                </a:lnTo>
                <a:close/>
                <a:moveTo>
                  <a:pt x="872" y="41"/>
                </a:moveTo>
                <a:lnTo>
                  <a:pt x="87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54">
            <a:extLst>
              <a:ext uri="{FF2B5EF4-FFF2-40B4-BE49-F238E27FC236}">
                <a16:creationId xmlns:a16="http://schemas.microsoft.com/office/drawing/2014/main" id="{82C26B52-B1FE-0648-8E40-1C5891D4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96" y="6241195"/>
            <a:ext cx="210495" cy="210495"/>
          </a:xfrm>
          <a:custGeom>
            <a:avLst/>
            <a:gdLst>
              <a:gd name="T0" fmla="*/ 99 w 190"/>
              <a:gd name="T1" fmla="*/ 41 h 190"/>
              <a:gd name="T2" fmla="*/ 99 w 190"/>
              <a:gd name="T3" fmla="*/ 41 h 190"/>
              <a:gd name="T4" fmla="*/ 148 w 190"/>
              <a:gd name="T5" fmla="*/ 98 h 190"/>
              <a:gd name="T6" fmla="*/ 99 w 190"/>
              <a:gd name="T7" fmla="*/ 148 h 190"/>
              <a:gd name="T8" fmla="*/ 41 w 190"/>
              <a:gd name="T9" fmla="*/ 98 h 190"/>
              <a:gd name="T10" fmla="*/ 99 w 190"/>
              <a:gd name="T11" fmla="*/ 41 h 190"/>
              <a:gd name="T12" fmla="*/ 99 w 190"/>
              <a:gd name="T13" fmla="*/ 0 h 190"/>
              <a:gd name="T14" fmla="*/ 99 w 190"/>
              <a:gd name="T15" fmla="*/ 0 h 190"/>
              <a:gd name="T16" fmla="*/ 0 w 190"/>
              <a:gd name="T17" fmla="*/ 98 h 190"/>
              <a:gd name="T18" fmla="*/ 99 w 190"/>
              <a:gd name="T19" fmla="*/ 189 h 190"/>
              <a:gd name="T20" fmla="*/ 189 w 190"/>
              <a:gd name="T21" fmla="*/ 98 h 190"/>
              <a:gd name="T22" fmla="*/ 99 w 190"/>
              <a:gd name="T23" fmla="*/ 0 h 190"/>
              <a:gd name="T24" fmla="*/ 99 w 190"/>
              <a:gd name="T25" fmla="*/ 4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90">
                <a:moveTo>
                  <a:pt x="99" y="41"/>
                </a:moveTo>
                <a:lnTo>
                  <a:pt x="99" y="41"/>
                </a:lnTo>
                <a:cubicBezTo>
                  <a:pt x="123" y="41"/>
                  <a:pt x="148" y="65"/>
                  <a:pt x="148" y="98"/>
                </a:cubicBezTo>
                <a:cubicBezTo>
                  <a:pt x="148" y="123"/>
                  <a:pt x="123" y="148"/>
                  <a:pt x="99" y="148"/>
                </a:cubicBezTo>
                <a:cubicBezTo>
                  <a:pt x="66" y="148"/>
                  <a:pt x="41" y="123"/>
                  <a:pt x="41" y="98"/>
                </a:cubicBezTo>
                <a:cubicBezTo>
                  <a:pt x="41" y="65"/>
                  <a:pt x="66" y="41"/>
                  <a:pt x="99" y="41"/>
                </a:cubicBezTo>
                <a:lnTo>
                  <a:pt x="99" y="0"/>
                </a:lnTo>
                <a:lnTo>
                  <a:pt x="99" y="0"/>
                </a:lnTo>
                <a:cubicBezTo>
                  <a:pt x="41" y="0"/>
                  <a:pt x="0" y="41"/>
                  <a:pt x="0" y="98"/>
                </a:cubicBezTo>
                <a:cubicBezTo>
                  <a:pt x="0" y="148"/>
                  <a:pt x="41" y="189"/>
                  <a:pt x="99" y="189"/>
                </a:cubicBezTo>
                <a:cubicBezTo>
                  <a:pt x="148" y="189"/>
                  <a:pt x="189" y="148"/>
                  <a:pt x="189" y="98"/>
                </a:cubicBezTo>
                <a:cubicBezTo>
                  <a:pt x="189" y="41"/>
                  <a:pt x="148" y="0"/>
                  <a:pt x="99" y="0"/>
                </a:cubicBezTo>
                <a:lnTo>
                  <a:pt x="99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55">
            <a:extLst>
              <a:ext uri="{FF2B5EF4-FFF2-40B4-BE49-F238E27FC236}">
                <a16:creationId xmlns:a16="http://schemas.microsoft.com/office/drawing/2014/main" id="{B4B9971D-9ACB-2343-A7E2-6B07E59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911" y="6148184"/>
            <a:ext cx="866465" cy="391622"/>
          </a:xfrm>
          <a:custGeom>
            <a:avLst/>
            <a:gdLst>
              <a:gd name="T0" fmla="*/ 699 w 782"/>
              <a:gd name="T1" fmla="*/ 41 h 354"/>
              <a:gd name="T2" fmla="*/ 699 w 782"/>
              <a:gd name="T3" fmla="*/ 41 h 354"/>
              <a:gd name="T4" fmla="*/ 740 w 782"/>
              <a:gd name="T5" fmla="*/ 82 h 354"/>
              <a:gd name="T6" fmla="*/ 740 w 782"/>
              <a:gd name="T7" fmla="*/ 271 h 354"/>
              <a:gd name="T8" fmla="*/ 699 w 782"/>
              <a:gd name="T9" fmla="*/ 312 h 354"/>
              <a:gd name="T10" fmla="*/ 82 w 782"/>
              <a:gd name="T11" fmla="*/ 312 h 354"/>
              <a:gd name="T12" fmla="*/ 41 w 782"/>
              <a:gd name="T13" fmla="*/ 271 h 354"/>
              <a:gd name="T14" fmla="*/ 41 w 782"/>
              <a:gd name="T15" fmla="*/ 82 h 354"/>
              <a:gd name="T16" fmla="*/ 82 w 782"/>
              <a:gd name="T17" fmla="*/ 41 h 354"/>
              <a:gd name="T18" fmla="*/ 699 w 782"/>
              <a:gd name="T19" fmla="*/ 41 h 354"/>
              <a:gd name="T20" fmla="*/ 699 w 782"/>
              <a:gd name="T21" fmla="*/ 0 h 354"/>
              <a:gd name="T22" fmla="*/ 699 w 782"/>
              <a:gd name="T23" fmla="*/ 0 h 354"/>
              <a:gd name="T24" fmla="*/ 82 w 782"/>
              <a:gd name="T25" fmla="*/ 0 h 354"/>
              <a:gd name="T26" fmla="*/ 41 w 782"/>
              <a:gd name="T27" fmla="*/ 41 h 354"/>
              <a:gd name="T28" fmla="*/ 0 w 782"/>
              <a:gd name="T29" fmla="*/ 82 h 354"/>
              <a:gd name="T30" fmla="*/ 0 w 782"/>
              <a:gd name="T31" fmla="*/ 271 h 354"/>
              <a:gd name="T32" fmla="*/ 41 w 782"/>
              <a:gd name="T33" fmla="*/ 312 h 354"/>
              <a:gd name="T34" fmla="*/ 82 w 782"/>
              <a:gd name="T35" fmla="*/ 353 h 354"/>
              <a:gd name="T36" fmla="*/ 699 w 782"/>
              <a:gd name="T37" fmla="*/ 353 h 354"/>
              <a:gd name="T38" fmla="*/ 740 w 782"/>
              <a:gd name="T39" fmla="*/ 312 h 354"/>
              <a:gd name="T40" fmla="*/ 781 w 782"/>
              <a:gd name="T41" fmla="*/ 271 h 354"/>
              <a:gd name="T42" fmla="*/ 781 w 782"/>
              <a:gd name="T43" fmla="*/ 82 h 354"/>
              <a:gd name="T44" fmla="*/ 740 w 782"/>
              <a:gd name="T45" fmla="*/ 41 h 354"/>
              <a:gd name="T46" fmla="*/ 699 w 782"/>
              <a:gd name="T47" fmla="*/ 0 h 354"/>
              <a:gd name="T48" fmla="*/ 699 w 782"/>
              <a:gd name="T49" fmla="*/ 4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82" h="354">
                <a:moveTo>
                  <a:pt x="699" y="41"/>
                </a:moveTo>
                <a:lnTo>
                  <a:pt x="699" y="41"/>
                </a:lnTo>
                <a:cubicBezTo>
                  <a:pt x="699" y="65"/>
                  <a:pt x="715" y="82"/>
                  <a:pt x="740" y="82"/>
                </a:cubicBezTo>
                <a:cubicBezTo>
                  <a:pt x="740" y="271"/>
                  <a:pt x="740" y="271"/>
                  <a:pt x="740" y="271"/>
                </a:cubicBezTo>
                <a:cubicBezTo>
                  <a:pt x="715" y="271"/>
                  <a:pt x="699" y="287"/>
                  <a:pt x="699" y="312"/>
                </a:cubicBezTo>
                <a:cubicBezTo>
                  <a:pt x="82" y="312"/>
                  <a:pt x="82" y="312"/>
                  <a:pt x="82" y="312"/>
                </a:cubicBezTo>
                <a:cubicBezTo>
                  <a:pt x="82" y="287"/>
                  <a:pt x="66" y="271"/>
                  <a:pt x="41" y="271"/>
                </a:cubicBezTo>
                <a:cubicBezTo>
                  <a:pt x="41" y="82"/>
                  <a:pt x="41" y="82"/>
                  <a:pt x="41" y="82"/>
                </a:cubicBezTo>
                <a:cubicBezTo>
                  <a:pt x="66" y="82"/>
                  <a:pt x="82" y="65"/>
                  <a:pt x="82" y="41"/>
                </a:cubicBezTo>
                <a:cubicBezTo>
                  <a:pt x="699" y="41"/>
                  <a:pt x="699" y="41"/>
                  <a:pt x="699" y="41"/>
                </a:cubicBezTo>
                <a:lnTo>
                  <a:pt x="699" y="0"/>
                </a:lnTo>
                <a:lnTo>
                  <a:pt x="699" y="0"/>
                </a:lnTo>
                <a:cubicBezTo>
                  <a:pt x="82" y="0"/>
                  <a:pt x="82" y="0"/>
                  <a:pt x="82" y="0"/>
                </a:cubicBezTo>
                <a:cubicBezTo>
                  <a:pt x="66" y="0"/>
                  <a:pt x="41" y="16"/>
                  <a:pt x="41" y="41"/>
                </a:cubicBezTo>
                <a:cubicBezTo>
                  <a:pt x="24" y="41"/>
                  <a:pt x="0" y="57"/>
                  <a:pt x="0" y="82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5"/>
                  <a:pt x="24" y="312"/>
                  <a:pt x="41" y="312"/>
                </a:cubicBezTo>
                <a:cubicBezTo>
                  <a:pt x="41" y="336"/>
                  <a:pt x="66" y="353"/>
                  <a:pt x="82" y="353"/>
                </a:cubicBezTo>
                <a:cubicBezTo>
                  <a:pt x="699" y="353"/>
                  <a:pt x="699" y="353"/>
                  <a:pt x="699" y="353"/>
                </a:cubicBezTo>
                <a:cubicBezTo>
                  <a:pt x="723" y="353"/>
                  <a:pt x="740" y="336"/>
                  <a:pt x="740" y="312"/>
                </a:cubicBezTo>
                <a:cubicBezTo>
                  <a:pt x="764" y="312"/>
                  <a:pt x="781" y="295"/>
                  <a:pt x="781" y="271"/>
                </a:cubicBezTo>
                <a:cubicBezTo>
                  <a:pt x="781" y="82"/>
                  <a:pt x="781" y="82"/>
                  <a:pt x="781" y="82"/>
                </a:cubicBezTo>
                <a:cubicBezTo>
                  <a:pt x="781" y="57"/>
                  <a:pt x="764" y="41"/>
                  <a:pt x="740" y="41"/>
                </a:cubicBezTo>
                <a:cubicBezTo>
                  <a:pt x="740" y="16"/>
                  <a:pt x="723" y="0"/>
                  <a:pt x="699" y="0"/>
                </a:cubicBezTo>
                <a:lnTo>
                  <a:pt x="699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56">
            <a:extLst>
              <a:ext uri="{FF2B5EF4-FFF2-40B4-BE49-F238E27FC236}">
                <a16:creationId xmlns:a16="http://schemas.microsoft.com/office/drawing/2014/main" id="{42493542-5EE8-D842-9347-EF10E5C7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659" y="4004053"/>
            <a:ext cx="1003533" cy="758769"/>
          </a:xfrm>
          <a:custGeom>
            <a:avLst/>
            <a:gdLst>
              <a:gd name="T0" fmla="*/ 838 w 905"/>
              <a:gd name="T1" fmla="*/ 682 h 683"/>
              <a:gd name="T2" fmla="*/ 838 w 905"/>
              <a:gd name="T3" fmla="*/ 682 h 683"/>
              <a:gd name="T4" fmla="*/ 66 w 905"/>
              <a:gd name="T5" fmla="*/ 682 h 683"/>
              <a:gd name="T6" fmla="*/ 0 w 905"/>
              <a:gd name="T7" fmla="*/ 624 h 683"/>
              <a:gd name="T8" fmla="*/ 0 w 905"/>
              <a:gd name="T9" fmla="*/ 66 h 683"/>
              <a:gd name="T10" fmla="*/ 66 w 905"/>
              <a:gd name="T11" fmla="*/ 0 h 683"/>
              <a:gd name="T12" fmla="*/ 838 w 905"/>
              <a:gd name="T13" fmla="*/ 0 h 683"/>
              <a:gd name="T14" fmla="*/ 904 w 905"/>
              <a:gd name="T15" fmla="*/ 66 h 683"/>
              <a:gd name="T16" fmla="*/ 904 w 905"/>
              <a:gd name="T17" fmla="*/ 624 h 683"/>
              <a:gd name="T18" fmla="*/ 838 w 905"/>
              <a:gd name="T19" fmla="*/ 682 h 683"/>
              <a:gd name="T20" fmla="*/ 66 w 905"/>
              <a:gd name="T21" fmla="*/ 41 h 683"/>
              <a:gd name="T22" fmla="*/ 66 w 905"/>
              <a:gd name="T23" fmla="*/ 41 h 683"/>
              <a:gd name="T24" fmla="*/ 42 w 905"/>
              <a:gd name="T25" fmla="*/ 66 h 683"/>
              <a:gd name="T26" fmla="*/ 42 w 905"/>
              <a:gd name="T27" fmla="*/ 624 h 683"/>
              <a:gd name="T28" fmla="*/ 66 w 905"/>
              <a:gd name="T29" fmla="*/ 641 h 683"/>
              <a:gd name="T30" fmla="*/ 838 w 905"/>
              <a:gd name="T31" fmla="*/ 641 h 683"/>
              <a:gd name="T32" fmla="*/ 863 w 905"/>
              <a:gd name="T33" fmla="*/ 624 h 683"/>
              <a:gd name="T34" fmla="*/ 863 w 905"/>
              <a:gd name="T35" fmla="*/ 66 h 683"/>
              <a:gd name="T36" fmla="*/ 838 w 905"/>
              <a:gd name="T37" fmla="*/ 41 h 683"/>
              <a:gd name="T38" fmla="*/ 66 w 905"/>
              <a:gd name="T39" fmla="*/ 4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5" h="683">
                <a:moveTo>
                  <a:pt x="838" y="682"/>
                </a:moveTo>
                <a:lnTo>
                  <a:pt x="838" y="682"/>
                </a:lnTo>
                <a:cubicBezTo>
                  <a:pt x="66" y="682"/>
                  <a:pt x="66" y="682"/>
                  <a:pt x="66" y="682"/>
                </a:cubicBezTo>
                <a:cubicBezTo>
                  <a:pt x="33" y="682"/>
                  <a:pt x="0" y="657"/>
                  <a:pt x="0" y="624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838" y="0"/>
                  <a:pt x="838" y="0"/>
                  <a:pt x="838" y="0"/>
                </a:cubicBezTo>
                <a:cubicBezTo>
                  <a:pt x="871" y="0"/>
                  <a:pt x="904" y="33"/>
                  <a:pt x="904" y="66"/>
                </a:cubicBezTo>
                <a:cubicBezTo>
                  <a:pt x="904" y="624"/>
                  <a:pt x="904" y="624"/>
                  <a:pt x="904" y="624"/>
                </a:cubicBezTo>
                <a:cubicBezTo>
                  <a:pt x="904" y="657"/>
                  <a:pt x="871" y="682"/>
                  <a:pt x="838" y="682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58" y="41"/>
                  <a:pt x="42" y="57"/>
                  <a:pt x="42" y="66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33"/>
                  <a:pt x="58" y="641"/>
                  <a:pt x="66" y="641"/>
                </a:cubicBezTo>
                <a:cubicBezTo>
                  <a:pt x="838" y="641"/>
                  <a:pt x="838" y="641"/>
                  <a:pt x="838" y="641"/>
                </a:cubicBezTo>
                <a:cubicBezTo>
                  <a:pt x="854" y="641"/>
                  <a:pt x="863" y="633"/>
                  <a:pt x="863" y="624"/>
                </a:cubicBezTo>
                <a:cubicBezTo>
                  <a:pt x="863" y="66"/>
                  <a:pt x="863" y="66"/>
                  <a:pt x="863" y="66"/>
                </a:cubicBezTo>
                <a:cubicBezTo>
                  <a:pt x="863" y="57"/>
                  <a:pt x="854" y="41"/>
                  <a:pt x="838" y="41"/>
                </a:cubicBezTo>
                <a:lnTo>
                  <a:pt x="66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57">
            <a:extLst>
              <a:ext uri="{FF2B5EF4-FFF2-40B4-BE49-F238E27FC236}">
                <a16:creationId xmlns:a16="http://schemas.microsoft.com/office/drawing/2014/main" id="{6AA6D75B-C6B2-E34F-9BBE-ED0BE4D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659" y="4121540"/>
            <a:ext cx="1003533" cy="48953"/>
          </a:xfrm>
          <a:custGeom>
            <a:avLst/>
            <a:gdLst>
              <a:gd name="T0" fmla="*/ 879 w 905"/>
              <a:gd name="T1" fmla="*/ 41 h 42"/>
              <a:gd name="T2" fmla="*/ 879 w 905"/>
              <a:gd name="T3" fmla="*/ 41 h 42"/>
              <a:gd name="T4" fmla="*/ 25 w 905"/>
              <a:gd name="T5" fmla="*/ 41 h 42"/>
              <a:gd name="T6" fmla="*/ 0 w 905"/>
              <a:gd name="T7" fmla="*/ 24 h 42"/>
              <a:gd name="T8" fmla="*/ 25 w 905"/>
              <a:gd name="T9" fmla="*/ 0 h 42"/>
              <a:gd name="T10" fmla="*/ 879 w 905"/>
              <a:gd name="T11" fmla="*/ 0 h 42"/>
              <a:gd name="T12" fmla="*/ 904 w 905"/>
              <a:gd name="T13" fmla="*/ 24 h 42"/>
              <a:gd name="T14" fmla="*/ 879 w 90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5" h="42">
                <a:moveTo>
                  <a:pt x="879" y="41"/>
                </a:moveTo>
                <a:lnTo>
                  <a:pt x="879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2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896" y="0"/>
                  <a:pt x="904" y="8"/>
                  <a:pt x="904" y="24"/>
                </a:cubicBezTo>
                <a:cubicBezTo>
                  <a:pt x="904" y="32"/>
                  <a:pt x="896" y="41"/>
                  <a:pt x="87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58">
            <a:extLst>
              <a:ext uri="{FF2B5EF4-FFF2-40B4-BE49-F238E27FC236}">
                <a16:creationId xmlns:a16="http://schemas.microsoft.com/office/drawing/2014/main" id="{81164363-5FB2-CB43-AC04-40C2E9E0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659" y="4243923"/>
            <a:ext cx="1003533" cy="48953"/>
          </a:xfrm>
          <a:custGeom>
            <a:avLst/>
            <a:gdLst>
              <a:gd name="T0" fmla="*/ 879 w 905"/>
              <a:gd name="T1" fmla="*/ 41 h 42"/>
              <a:gd name="T2" fmla="*/ 879 w 905"/>
              <a:gd name="T3" fmla="*/ 41 h 42"/>
              <a:gd name="T4" fmla="*/ 25 w 905"/>
              <a:gd name="T5" fmla="*/ 41 h 42"/>
              <a:gd name="T6" fmla="*/ 0 w 905"/>
              <a:gd name="T7" fmla="*/ 24 h 42"/>
              <a:gd name="T8" fmla="*/ 25 w 905"/>
              <a:gd name="T9" fmla="*/ 0 h 42"/>
              <a:gd name="T10" fmla="*/ 879 w 905"/>
              <a:gd name="T11" fmla="*/ 0 h 42"/>
              <a:gd name="T12" fmla="*/ 904 w 905"/>
              <a:gd name="T13" fmla="*/ 24 h 42"/>
              <a:gd name="T14" fmla="*/ 879 w 90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5" h="42">
                <a:moveTo>
                  <a:pt x="879" y="41"/>
                </a:moveTo>
                <a:lnTo>
                  <a:pt x="879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2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896" y="0"/>
                  <a:pt x="904" y="8"/>
                  <a:pt x="904" y="24"/>
                </a:cubicBezTo>
                <a:cubicBezTo>
                  <a:pt x="904" y="32"/>
                  <a:pt x="896" y="41"/>
                  <a:pt x="87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59">
            <a:extLst>
              <a:ext uri="{FF2B5EF4-FFF2-40B4-BE49-F238E27FC236}">
                <a16:creationId xmlns:a16="http://schemas.microsoft.com/office/drawing/2014/main" id="{0DEFE7BB-5265-2549-84A2-41AB484B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626" y="4478896"/>
            <a:ext cx="230079" cy="166439"/>
          </a:xfrm>
          <a:custGeom>
            <a:avLst/>
            <a:gdLst>
              <a:gd name="T0" fmla="*/ 181 w 207"/>
              <a:gd name="T1" fmla="*/ 148 h 149"/>
              <a:gd name="T2" fmla="*/ 181 w 207"/>
              <a:gd name="T3" fmla="*/ 148 h 149"/>
              <a:gd name="T4" fmla="*/ 25 w 207"/>
              <a:gd name="T5" fmla="*/ 148 h 149"/>
              <a:gd name="T6" fmla="*/ 0 w 207"/>
              <a:gd name="T7" fmla="*/ 132 h 149"/>
              <a:gd name="T8" fmla="*/ 0 w 207"/>
              <a:gd name="T9" fmla="*/ 25 h 149"/>
              <a:gd name="T10" fmla="*/ 25 w 207"/>
              <a:gd name="T11" fmla="*/ 0 h 149"/>
              <a:gd name="T12" fmla="*/ 181 w 207"/>
              <a:gd name="T13" fmla="*/ 0 h 149"/>
              <a:gd name="T14" fmla="*/ 206 w 207"/>
              <a:gd name="T15" fmla="*/ 25 h 149"/>
              <a:gd name="T16" fmla="*/ 206 w 207"/>
              <a:gd name="T17" fmla="*/ 132 h 149"/>
              <a:gd name="T18" fmla="*/ 181 w 207"/>
              <a:gd name="T19" fmla="*/ 148 h 149"/>
              <a:gd name="T20" fmla="*/ 42 w 207"/>
              <a:gd name="T21" fmla="*/ 107 h 149"/>
              <a:gd name="T22" fmla="*/ 42 w 207"/>
              <a:gd name="T23" fmla="*/ 107 h 149"/>
              <a:gd name="T24" fmla="*/ 165 w 207"/>
              <a:gd name="T25" fmla="*/ 107 h 149"/>
              <a:gd name="T26" fmla="*/ 165 w 207"/>
              <a:gd name="T27" fmla="*/ 50 h 149"/>
              <a:gd name="T28" fmla="*/ 42 w 207"/>
              <a:gd name="T29" fmla="*/ 50 h 149"/>
              <a:gd name="T30" fmla="*/ 42 w 207"/>
              <a:gd name="T31" fmla="*/ 10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7" h="149">
                <a:moveTo>
                  <a:pt x="181" y="148"/>
                </a:moveTo>
                <a:lnTo>
                  <a:pt x="181" y="148"/>
                </a:lnTo>
                <a:cubicBezTo>
                  <a:pt x="25" y="148"/>
                  <a:pt x="25" y="148"/>
                  <a:pt x="25" y="148"/>
                </a:cubicBezTo>
                <a:cubicBezTo>
                  <a:pt x="9" y="148"/>
                  <a:pt x="0" y="140"/>
                  <a:pt x="0" y="13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9" y="0"/>
                  <a:pt x="2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9" y="0"/>
                  <a:pt x="206" y="17"/>
                  <a:pt x="206" y="25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40"/>
                  <a:pt x="189" y="148"/>
                  <a:pt x="181" y="148"/>
                </a:cubicBezTo>
                <a:close/>
                <a:moveTo>
                  <a:pt x="42" y="107"/>
                </a:moveTo>
                <a:lnTo>
                  <a:pt x="42" y="107"/>
                </a:lnTo>
                <a:cubicBezTo>
                  <a:pt x="165" y="107"/>
                  <a:pt x="165" y="107"/>
                  <a:pt x="165" y="107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60">
            <a:extLst>
              <a:ext uri="{FF2B5EF4-FFF2-40B4-BE49-F238E27FC236}">
                <a16:creationId xmlns:a16="http://schemas.microsoft.com/office/drawing/2014/main" id="{45BBDE44-0C1F-F442-B688-A902819D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833" y="4478896"/>
            <a:ext cx="166439" cy="58743"/>
          </a:xfrm>
          <a:custGeom>
            <a:avLst/>
            <a:gdLst>
              <a:gd name="T0" fmla="*/ 123 w 148"/>
              <a:gd name="T1" fmla="*/ 50 h 51"/>
              <a:gd name="T2" fmla="*/ 123 w 148"/>
              <a:gd name="T3" fmla="*/ 50 h 51"/>
              <a:gd name="T4" fmla="*/ 16 w 148"/>
              <a:gd name="T5" fmla="*/ 50 h 51"/>
              <a:gd name="T6" fmla="*/ 0 w 148"/>
              <a:gd name="T7" fmla="*/ 25 h 51"/>
              <a:gd name="T8" fmla="*/ 16 w 148"/>
              <a:gd name="T9" fmla="*/ 0 h 51"/>
              <a:gd name="T10" fmla="*/ 123 w 148"/>
              <a:gd name="T11" fmla="*/ 0 h 51"/>
              <a:gd name="T12" fmla="*/ 147 w 148"/>
              <a:gd name="T13" fmla="*/ 25 h 51"/>
              <a:gd name="T14" fmla="*/ 123 w 148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51">
                <a:moveTo>
                  <a:pt x="123" y="50"/>
                </a:moveTo>
                <a:lnTo>
                  <a:pt x="123" y="50"/>
                </a:lnTo>
                <a:cubicBezTo>
                  <a:pt x="16" y="50"/>
                  <a:pt x="16" y="50"/>
                  <a:pt x="16" y="50"/>
                </a:cubicBezTo>
                <a:cubicBezTo>
                  <a:pt x="8" y="50"/>
                  <a:pt x="0" y="33"/>
                  <a:pt x="0" y="25"/>
                </a:cubicBezTo>
                <a:cubicBezTo>
                  <a:pt x="0" y="17"/>
                  <a:pt x="8" y="0"/>
                  <a:pt x="1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9" y="0"/>
                  <a:pt x="147" y="17"/>
                  <a:pt x="147" y="25"/>
                </a:cubicBezTo>
                <a:cubicBezTo>
                  <a:pt x="147" y="33"/>
                  <a:pt x="139" y="50"/>
                  <a:pt x="12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61">
            <a:extLst>
              <a:ext uri="{FF2B5EF4-FFF2-40B4-BE49-F238E27FC236}">
                <a16:creationId xmlns:a16="http://schemas.microsoft.com/office/drawing/2014/main" id="{4E74E844-5816-3B42-BA01-1E650BD5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833" y="4596383"/>
            <a:ext cx="283926" cy="48953"/>
          </a:xfrm>
          <a:custGeom>
            <a:avLst/>
            <a:gdLst>
              <a:gd name="T0" fmla="*/ 230 w 256"/>
              <a:gd name="T1" fmla="*/ 41 h 42"/>
              <a:gd name="T2" fmla="*/ 230 w 256"/>
              <a:gd name="T3" fmla="*/ 41 h 42"/>
              <a:gd name="T4" fmla="*/ 16 w 256"/>
              <a:gd name="T5" fmla="*/ 41 h 42"/>
              <a:gd name="T6" fmla="*/ 0 w 256"/>
              <a:gd name="T7" fmla="*/ 25 h 42"/>
              <a:gd name="T8" fmla="*/ 16 w 256"/>
              <a:gd name="T9" fmla="*/ 0 h 42"/>
              <a:gd name="T10" fmla="*/ 230 w 256"/>
              <a:gd name="T11" fmla="*/ 0 h 42"/>
              <a:gd name="T12" fmla="*/ 255 w 256"/>
              <a:gd name="T13" fmla="*/ 25 h 42"/>
              <a:gd name="T14" fmla="*/ 230 w 25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42">
                <a:moveTo>
                  <a:pt x="230" y="41"/>
                </a:moveTo>
                <a:lnTo>
                  <a:pt x="230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6" y="0"/>
                  <a:pt x="255" y="8"/>
                  <a:pt x="255" y="25"/>
                </a:cubicBezTo>
                <a:cubicBezTo>
                  <a:pt x="255" y="33"/>
                  <a:pt x="246" y="41"/>
                  <a:pt x="23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62">
            <a:extLst>
              <a:ext uri="{FF2B5EF4-FFF2-40B4-BE49-F238E27FC236}">
                <a16:creationId xmlns:a16="http://schemas.microsoft.com/office/drawing/2014/main" id="{C73FD1EE-CF9E-AB43-9BC5-3B3B0A4D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735" y="9276266"/>
            <a:ext cx="367144" cy="538480"/>
          </a:xfrm>
          <a:custGeom>
            <a:avLst/>
            <a:gdLst>
              <a:gd name="T0" fmla="*/ 247 w 330"/>
              <a:gd name="T1" fmla="*/ 485 h 486"/>
              <a:gd name="T2" fmla="*/ 247 w 330"/>
              <a:gd name="T3" fmla="*/ 485 h 486"/>
              <a:gd name="T4" fmla="*/ 0 w 330"/>
              <a:gd name="T5" fmla="*/ 247 h 486"/>
              <a:gd name="T6" fmla="*/ 247 w 330"/>
              <a:gd name="T7" fmla="*/ 0 h 486"/>
              <a:gd name="T8" fmla="*/ 305 w 330"/>
              <a:gd name="T9" fmla="*/ 8 h 486"/>
              <a:gd name="T10" fmla="*/ 329 w 330"/>
              <a:gd name="T11" fmla="*/ 41 h 486"/>
              <a:gd name="T12" fmla="*/ 288 w 330"/>
              <a:gd name="T13" fmla="*/ 66 h 486"/>
              <a:gd name="T14" fmla="*/ 247 w 330"/>
              <a:gd name="T15" fmla="*/ 57 h 486"/>
              <a:gd name="T16" fmla="*/ 58 w 330"/>
              <a:gd name="T17" fmla="*/ 247 h 486"/>
              <a:gd name="T18" fmla="*/ 247 w 330"/>
              <a:gd name="T19" fmla="*/ 427 h 486"/>
              <a:gd name="T20" fmla="*/ 288 w 330"/>
              <a:gd name="T21" fmla="*/ 419 h 486"/>
              <a:gd name="T22" fmla="*/ 329 w 330"/>
              <a:gd name="T23" fmla="*/ 444 h 486"/>
              <a:gd name="T24" fmla="*/ 305 w 330"/>
              <a:gd name="T25" fmla="*/ 477 h 486"/>
              <a:gd name="T26" fmla="*/ 247 w 330"/>
              <a:gd name="T27" fmla="*/ 485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0" h="486">
                <a:moveTo>
                  <a:pt x="247" y="485"/>
                </a:moveTo>
                <a:lnTo>
                  <a:pt x="247" y="485"/>
                </a:lnTo>
                <a:cubicBezTo>
                  <a:pt x="107" y="485"/>
                  <a:pt x="0" y="378"/>
                  <a:pt x="0" y="247"/>
                </a:cubicBezTo>
                <a:cubicBezTo>
                  <a:pt x="0" y="107"/>
                  <a:pt x="107" y="0"/>
                  <a:pt x="247" y="0"/>
                </a:cubicBezTo>
                <a:cubicBezTo>
                  <a:pt x="264" y="0"/>
                  <a:pt x="288" y="0"/>
                  <a:pt x="305" y="8"/>
                </a:cubicBezTo>
                <a:cubicBezTo>
                  <a:pt x="321" y="8"/>
                  <a:pt x="329" y="24"/>
                  <a:pt x="329" y="41"/>
                </a:cubicBezTo>
                <a:cubicBezTo>
                  <a:pt x="321" y="57"/>
                  <a:pt x="305" y="66"/>
                  <a:pt x="288" y="66"/>
                </a:cubicBezTo>
                <a:cubicBezTo>
                  <a:pt x="280" y="57"/>
                  <a:pt x="264" y="57"/>
                  <a:pt x="247" y="57"/>
                </a:cubicBezTo>
                <a:cubicBezTo>
                  <a:pt x="140" y="57"/>
                  <a:pt x="58" y="140"/>
                  <a:pt x="58" y="247"/>
                </a:cubicBezTo>
                <a:cubicBezTo>
                  <a:pt x="58" y="345"/>
                  <a:pt x="140" y="427"/>
                  <a:pt x="247" y="427"/>
                </a:cubicBezTo>
                <a:cubicBezTo>
                  <a:pt x="264" y="427"/>
                  <a:pt x="272" y="427"/>
                  <a:pt x="288" y="419"/>
                </a:cubicBezTo>
                <a:cubicBezTo>
                  <a:pt x="305" y="419"/>
                  <a:pt x="321" y="427"/>
                  <a:pt x="329" y="444"/>
                </a:cubicBezTo>
                <a:cubicBezTo>
                  <a:pt x="329" y="460"/>
                  <a:pt x="321" y="477"/>
                  <a:pt x="305" y="477"/>
                </a:cubicBezTo>
                <a:cubicBezTo>
                  <a:pt x="288" y="485"/>
                  <a:pt x="264" y="485"/>
                  <a:pt x="247" y="4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63">
            <a:extLst>
              <a:ext uri="{FF2B5EF4-FFF2-40B4-BE49-F238E27FC236}">
                <a16:creationId xmlns:a16="http://schemas.microsoft.com/office/drawing/2014/main" id="{FD2648EA-2EB4-1C43-9C35-563BA6D5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248" y="9452496"/>
            <a:ext cx="303507" cy="63637"/>
          </a:xfrm>
          <a:custGeom>
            <a:avLst/>
            <a:gdLst>
              <a:gd name="T0" fmla="*/ 239 w 273"/>
              <a:gd name="T1" fmla="*/ 58 h 59"/>
              <a:gd name="T2" fmla="*/ 239 w 273"/>
              <a:gd name="T3" fmla="*/ 58 h 59"/>
              <a:gd name="T4" fmla="*/ 33 w 273"/>
              <a:gd name="T5" fmla="*/ 58 h 59"/>
              <a:gd name="T6" fmla="*/ 0 w 273"/>
              <a:gd name="T7" fmla="*/ 33 h 59"/>
              <a:gd name="T8" fmla="*/ 33 w 273"/>
              <a:gd name="T9" fmla="*/ 0 h 59"/>
              <a:gd name="T10" fmla="*/ 239 w 273"/>
              <a:gd name="T11" fmla="*/ 0 h 59"/>
              <a:gd name="T12" fmla="*/ 272 w 273"/>
              <a:gd name="T13" fmla="*/ 33 h 59"/>
              <a:gd name="T14" fmla="*/ 239 w 273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59">
                <a:moveTo>
                  <a:pt x="239" y="58"/>
                </a:moveTo>
                <a:lnTo>
                  <a:pt x="239" y="58"/>
                </a:ln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9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72" y="17"/>
                  <a:pt x="272" y="33"/>
                </a:cubicBezTo>
                <a:cubicBezTo>
                  <a:pt x="272" y="49"/>
                  <a:pt x="255" y="58"/>
                  <a:pt x="239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64">
            <a:extLst>
              <a:ext uri="{FF2B5EF4-FFF2-40B4-BE49-F238E27FC236}">
                <a16:creationId xmlns:a16="http://schemas.microsoft.com/office/drawing/2014/main" id="{3E9602E5-8F10-5742-8629-86C5CDB9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248" y="9569982"/>
            <a:ext cx="303507" cy="63637"/>
          </a:xfrm>
          <a:custGeom>
            <a:avLst/>
            <a:gdLst>
              <a:gd name="T0" fmla="*/ 239 w 273"/>
              <a:gd name="T1" fmla="*/ 57 h 58"/>
              <a:gd name="T2" fmla="*/ 239 w 273"/>
              <a:gd name="T3" fmla="*/ 57 h 58"/>
              <a:gd name="T4" fmla="*/ 33 w 273"/>
              <a:gd name="T5" fmla="*/ 57 h 58"/>
              <a:gd name="T6" fmla="*/ 0 w 273"/>
              <a:gd name="T7" fmla="*/ 33 h 58"/>
              <a:gd name="T8" fmla="*/ 33 w 273"/>
              <a:gd name="T9" fmla="*/ 0 h 58"/>
              <a:gd name="T10" fmla="*/ 239 w 273"/>
              <a:gd name="T11" fmla="*/ 0 h 58"/>
              <a:gd name="T12" fmla="*/ 272 w 273"/>
              <a:gd name="T13" fmla="*/ 33 h 58"/>
              <a:gd name="T14" fmla="*/ 239 w 273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58">
                <a:moveTo>
                  <a:pt x="239" y="57"/>
                </a:moveTo>
                <a:lnTo>
                  <a:pt x="239" y="57"/>
                </a:lnTo>
                <a:cubicBezTo>
                  <a:pt x="33" y="57"/>
                  <a:pt x="33" y="57"/>
                  <a:pt x="33" y="57"/>
                </a:cubicBezTo>
                <a:cubicBezTo>
                  <a:pt x="17" y="57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72" y="16"/>
                  <a:pt x="272" y="33"/>
                </a:cubicBezTo>
                <a:cubicBezTo>
                  <a:pt x="272" y="49"/>
                  <a:pt x="255" y="57"/>
                  <a:pt x="23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65">
            <a:extLst>
              <a:ext uri="{FF2B5EF4-FFF2-40B4-BE49-F238E27FC236}">
                <a16:creationId xmlns:a16="http://schemas.microsoft.com/office/drawing/2014/main" id="{8CF3DA70-79D3-AD4B-83BE-C6F66968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911" y="11273538"/>
            <a:ext cx="264345" cy="254554"/>
          </a:xfrm>
          <a:custGeom>
            <a:avLst/>
            <a:gdLst>
              <a:gd name="T0" fmla="*/ 206 w 239"/>
              <a:gd name="T1" fmla="*/ 230 h 231"/>
              <a:gd name="T2" fmla="*/ 206 w 239"/>
              <a:gd name="T3" fmla="*/ 230 h 231"/>
              <a:gd name="T4" fmla="*/ 181 w 239"/>
              <a:gd name="T5" fmla="*/ 222 h 231"/>
              <a:gd name="T6" fmla="*/ 8 w 239"/>
              <a:gd name="T7" fmla="*/ 49 h 231"/>
              <a:gd name="T8" fmla="*/ 8 w 239"/>
              <a:gd name="T9" fmla="*/ 8 h 231"/>
              <a:gd name="T10" fmla="*/ 58 w 239"/>
              <a:gd name="T11" fmla="*/ 8 h 231"/>
              <a:gd name="T12" fmla="*/ 222 w 239"/>
              <a:gd name="T13" fmla="*/ 181 h 231"/>
              <a:gd name="T14" fmla="*/ 222 w 239"/>
              <a:gd name="T15" fmla="*/ 222 h 231"/>
              <a:gd name="T16" fmla="*/ 206 w 239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231">
                <a:moveTo>
                  <a:pt x="206" y="230"/>
                </a:moveTo>
                <a:lnTo>
                  <a:pt x="206" y="230"/>
                </a:lnTo>
                <a:cubicBezTo>
                  <a:pt x="197" y="230"/>
                  <a:pt x="189" y="230"/>
                  <a:pt x="181" y="222"/>
                </a:cubicBezTo>
                <a:cubicBezTo>
                  <a:pt x="8" y="49"/>
                  <a:pt x="8" y="49"/>
                  <a:pt x="8" y="49"/>
                </a:cubicBezTo>
                <a:cubicBezTo>
                  <a:pt x="0" y="41"/>
                  <a:pt x="0" y="25"/>
                  <a:pt x="8" y="8"/>
                </a:cubicBezTo>
                <a:cubicBezTo>
                  <a:pt x="25" y="0"/>
                  <a:pt x="41" y="0"/>
                  <a:pt x="58" y="8"/>
                </a:cubicBezTo>
                <a:cubicBezTo>
                  <a:pt x="222" y="181"/>
                  <a:pt x="222" y="181"/>
                  <a:pt x="222" y="181"/>
                </a:cubicBezTo>
                <a:cubicBezTo>
                  <a:pt x="238" y="197"/>
                  <a:pt x="238" y="214"/>
                  <a:pt x="222" y="222"/>
                </a:cubicBezTo>
                <a:cubicBezTo>
                  <a:pt x="222" y="230"/>
                  <a:pt x="214" y="230"/>
                  <a:pt x="206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66">
            <a:extLst>
              <a:ext uri="{FF2B5EF4-FFF2-40B4-BE49-F238E27FC236}">
                <a16:creationId xmlns:a16="http://schemas.microsoft.com/office/drawing/2014/main" id="{BAFC6ECA-D1CA-3B4F-9AC3-FEABE605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825" y="11273538"/>
            <a:ext cx="254554" cy="254554"/>
          </a:xfrm>
          <a:custGeom>
            <a:avLst/>
            <a:gdLst>
              <a:gd name="T0" fmla="*/ 33 w 231"/>
              <a:gd name="T1" fmla="*/ 230 h 231"/>
              <a:gd name="T2" fmla="*/ 33 w 231"/>
              <a:gd name="T3" fmla="*/ 230 h 231"/>
              <a:gd name="T4" fmla="*/ 8 w 231"/>
              <a:gd name="T5" fmla="*/ 222 h 231"/>
              <a:gd name="T6" fmla="*/ 8 w 231"/>
              <a:gd name="T7" fmla="*/ 181 h 231"/>
              <a:gd name="T8" fmla="*/ 181 w 231"/>
              <a:gd name="T9" fmla="*/ 17 h 231"/>
              <a:gd name="T10" fmla="*/ 222 w 231"/>
              <a:gd name="T11" fmla="*/ 17 h 231"/>
              <a:gd name="T12" fmla="*/ 222 w 231"/>
              <a:gd name="T13" fmla="*/ 58 h 231"/>
              <a:gd name="T14" fmla="*/ 49 w 231"/>
              <a:gd name="T15" fmla="*/ 222 h 231"/>
              <a:gd name="T16" fmla="*/ 33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33" y="230"/>
                </a:moveTo>
                <a:lnTo>
                  <a:pt x="33" y="230"/>
                </a:lnTo>
                <a:cubicBezTo>
                  <a:pt x="24" y="230"/>
                  <a:pt x="16" y="230"/>
                  <a:pt x="8" y="222"/>
                </a:cubicBezTo>
                <a:cubicBezTo>
                  <a:pt x="0" y="214"/>
                  <a:pt x="0" y="197"/>
                  <a:pt x="8" y="181"/>
                </a:cubicBezTo>
                <a:cubicBezTo>
                  <a:pt x="181" y="17"/>
                  <a:pt x="181" y="17"/>
                  <a:pt x="181" y="17"/>
                </a:cubicBezTo>
                <a:cubicBezTo>
                  <a:pt x="189" y="0"/>
                  <a:pt x="214" y="0"/>
                  <a:pt x="222" y="17"/>
                </a:cubicBezTo>
                <a:cubicBezTo>
                  <a:pt x="230" y="25"/>
                  <a:pt x="230" y="41"/>
                  <a:pt x="222" y="58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30"/>
                  <a:pt x="41" y="230"/>
                  <a:pt x="3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67">
            <a:extLst>
              <a:ext uri="{FF2B5EF4-FFF2-40B4-BE49-F238E27FC236}">
                <a16:creationId xmlns:a16="http://schemas.microsoft.com/office/drawing/2014/main" id="{385E9182-91BD-E744-B81E-967A7401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825" y="11469349"/>
            <a:ext cx="73431" cy="357354"/>
          </a:xfrm>
          <a:custGeom>
            <a:avLst/>
            <a:gdLst>
              <a:gd name="T0" fmla="*/ 33 w 66"/>
              <a:gd name="T1" fmla="*/ 320 h 321"/>
              <a:gd name="T2" fmla="*/ 33 w 66"/>
              <a:gd name="T3" fmla="*/ 320 h 321"/>
              <a:gd name="T4" fmla="*/ 0 w 66"/>
              <a:gd name="T5" fmla="*/ 287 h 321"/>
              <a:gd name="T6" fmla="*/ 0 w 66"/>
              <a:gd name="T7" fmla="*/ 33 h 321"/>
              <a:gd name="T8" fmla="*/ 33 w 66"/>
              <a:gd name="T9" fmla="*/ 0 h 321"/>
              <a:gd name="T10" fmla="*/ 33 w 66"/>
              <a:gd name="T11" fmla="*/ 0 h 321"/>
              <a:gd name="T12" fmla="*/ 57 w 66"/>
              <a:gd name="T13" fmla="*/ 33 h 321"/>
              <a:gd name="T14" fmla="*/ 65 w 66"/>
              <a:gd name="T15" fmla="*/ 287 h 321"/>
              <a:gd name="T16" fmla="*/ 33 w 66"/>
              <a:gd name="T17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21">
                <a:moveTo>
                  <a:pt x="33" y="320"/>
                </a:moveTo>
                <a:lnTo>
                  <a:pt x="33" y="320"/>
                </a:lnTo>
                <a:cubicBezTo>
                  <a:pt x="16" y="320"/>
                  <a:pt x="0" y="304"/>
                  <a:pt x="0" y="28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6" y="0"/>
                  <a:pt x="33" y="0"/>
                </a:cubicBezTo>
                <a:lnTo>
                  <a:pt x="33" y="0"/>
                </a:lnTo>
                <a:cubicBezTo>
                  <a:pt x="49" y="0"/>
                  <a:pt x="57" y="16"/>
                  <a:pt x="57" y="33"/>
                </a:cubicBezTo>
                <a:cubicBezTo>
                  <a:pt x="65" y="287"/>
                  <a:pt x="65" y="287"/>
                  <a:pt x="65" y="287"/>
                </a:cubicBezTo>
                <a:cubicBezTo>
                  <a:pt x="65" y="304"/>
                  <a:pt x="49" y="320"/>
                  <a:pt x="33" y="3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68">
            <a:extLst>
              <a:ext uri="{FF2B5EF4-FFF2-40B4-BE49-F238E27FC236}">
                <a16:creationId xmlns:a16="http://schemas.microsoft.com/office/drawing/2014/main" id="{EA9B91E7-C672-724C-BD88-0ABE7D19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17" y="11557464"/>
            <a:ext cx="259448" cy="73428"/>
          </a:xfrm>
          <a:custGeom>
            <a:avLst/>
            <a:gdLst>
              <a:gd name="T0" fmla="*/ 198 w 232"/>
              <a:gd name="T1" fmla="*/ 66 h 67"/>
              <a:gd name="T2" fmla="*/ 198 w 232"/>
              <a:gd name="T3" fmla="*/ 66 h 67"/>
              <a:gd name="T4" fmla="*/ 25 w 232"/>
              <a:gd name="T5" fmla="*/ 66 h 67"/>
              <a:gd name="T6" fmla="*/ 0 w 232"/>
              <a:gd name="T7" fmla="*/ 33 h 67"/>
              <a:gd name="T8" fmla="*/ 25 w 232"/>
              <a:gd name="T9" fmla="*/ 0 h 67"/>
              <a:gd name="T10" fmla="*/ 198 w 232"/>
              <a:gd name="T11" fmla="*/ 0 h 67"/>
              <a:gd name="T12" fmla="*/ 231 w 232"/>
              <a:gd name="T13" fmla="*/ 33 h 67"/>
              <a:gd name="T14" fmla="*/ 198 w 232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67">
                <a:moveTo>
                  <a:pt x="198" y="66"/>
                </a:moveTo>
                <a:lnTo>
                  <a:pt x="198" y="66"/>
                </a:lnTo>
                <a:cubicBezTo>
                  <a:pt x="25" y="66"/>
                  <a:pt x="25" y="66"/>
                  <a:pt x="25" y="66"/>
                </a:cubicBezTo>
                <a:cubicBezTo>
                  <a:pt x="9" y="66"/>
                  <a:pt x="0" y="49"/>
                  <a:pt x="0" y="33"/>
                </a:cubicBezTo>
                <a:cubicBezTo>
                  <a:pt x="0" y="16"/>
                  <a:pt x="9" y="0"/>
                  <a:pt x="2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4" y="0"/>
                  <a:pt x="231" y="16"/>
                  <a:pt x="231" y="33"/>
                </a:cubicBezTo>
                <a:cubicBezTo>
                  <a:pt x="231" y="49"/>
                  <a:pt x="214" y="66"/>
                  <a:pt x="198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69">
            <a:extLst>
              <a:ext uri="{FF2B5EF4-FFF2-40B4-BE49-F238E27FC236}">
                <a16:creationId xmlns:a16="http://schemas.microsoft.com/office/drawing/2014/main" id="{8DFD6DB2-2025-1C44-B6EA-4919ED97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17" y="11660263"/>
            <a:ext cx="259448" cy="63640"/>
          </a:xfrm>
          <a:custGeom>
            <a:avLst/>
            <a:gdLst>
              <a:gd name="T0" fmla="*/ 198 w 232"/>
              <a:gd name="T1" fmla="*/ 58 h 59"/>
              <a:gd name="T2" fmla="*/ 198 w 232"/>
              <a:gd name="T3" fmla="*/ 58 h 59"/>
              <a:gd name="T4" fmla="*/ 25 w 232"/>
              <a:gd name="T5" fmla="*/ 58 h 59"/>
              <a:gd name="T6" fmla="*/ 0 w 232"/>
              <a:gd name="T7" fmla="*/ 33 h 59"/>
              <a:gd name="T8" fmla="*/ 25 w 232"/>
              <a:gd name="T9" fmla="*/ 0 h 59"/>
              <a:gd name="T10" fmla="*/ 198 w 232"/>
              <a:gd name="T11" fmla="*/ 0 h 59"/>
              <a:gd name="T12" fmla="*/ 231 w 232"/>
              <a:gd name="T13" fmla="*/ 33 h 59"/>
              <a:gd name="T14" fmla="*/ 198 w 23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59">
                <a:moveTo>
                  <a:pt x="198" y="58"/>
                </a:moveTo>
                <a:lnTo>
                  <a:pt x="198" y="58"/>
                </a:ln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50"/>
                  <a:pt x="0" y="33"/>
                </a:cubicBezTo>
                <a:cubicBezTo>
                  <a:pt x="0" y="17"/>
                  <a:pt x="9" y="0"/>
                  <a:pt x="2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4" y="0"/>
                  <a:pt x="231" y="17"/>
                  <a:pt x="231" y="33"/>
                </a:cubicBezTo>
                <a:cubicBezTo>
                  <a:pt x="231" y="50"/>
                  <a:pt x="214" y="58"/>
                  <a:pt x="198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70">
            <a:extLst>
              <a:ext uri="{FF2B5EF4-FFF2-40B4-BE49-F238E27FC236}">
                <a16:creationId xmlns:a16="http://schemas.microsoft.com/office/drawing/2014/main" id="{D544F8F3-E6CA-964A-8207-7DD70E3D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6020906"/>
            <a:ext cx="1233609" cy="768560"/>
          </a:xfrm>
          <a:custGeom>
            <a:avLst/>
            <a:gdLst>
              <a:gd name="T0" fmla="*/ 1077 w 1111"/>
              <a:gd name="T1" fmla="*/ 691 h 692"/>
              <a:gd name="T2" fmla="*/ 1077 w 1111"/>
              <a:gd name="T3" fmla="*/ 691 h 692"/>
              <a:gd name="T4" fmla="*/ 25 w 1111"/>
              <a:gd name="T5" fmla="*/ 691 h 692"/>
              <a:gd name="T6" fmla="*/ 0 w 1111"/>
              <a:gd name="T7" fmla="*/ 658 h 692"/>
              <a:gd name="T8" fmla="*/ 0 w 1111"/>
              <a:gd name="T9" fmla="*/ 33 h 692"/>
              <a:gd name="T10" fmla="*/ 25 w 1111"/>
              <a:gd name="T11" fmla="*/ 0 h 692"/>
              <a:gd name="T12" fmla="*/ 1077 w 1111"/>
              <a:gd name="T13" fmla="*/ 0 h 692"/>
              <a:gd name="T14" fmla="*/ 1110 w 1111"/>
              <a:gd name="T15" fmla="*/ 33 h 692"/>
              <a:gd name="T16" fmla="*/ 1110 w 1111"/>
              <a:gd name="T17" fmla="*/ 658 h 692"/>
              <a:gd name="T18" fmla="*/ 1077 w 1111"/>
              <a:gd name="T19" fmla="*/ 691 h 692"/>
              <a:gd name="T20" fmla="*/ 41 w 1111"/>
              <a:gd name="T21" fmla="*/ 642 h 692"/>
              <a:gd name="T22" fmla="*/ 41 w 1111"/>
              <a:gd name="T23" fmla="*/ 642 h 692"/>
              <a:gd name="T24" fmla="*/ 1069 w 1111"/>
              <a:gd name="T25" fmla="*/ 642 h 692"/>
              <a:gd name="T26" fmla="*/ 1069 w 1111"/>
              <a:gd name="T27" fmla="*/ 50 h 692"/>
              <a:gd name="T28" fmla="*/ 41 w 1111"/>
              <a:gd name="T29" fmla="*/ 50 h 692"/>
              <a:gd name="T30" fmla="*/ 41 w 1111"/>
              <a:gd name="T31" fmla="*/ 64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1" h="692">
                <a:moveTo>
                  <a:pt x="1077" y="691"/>
                </a:moveTo>
                <a:lnTo>
                  <a:pt x="1077" y="691"/>
                </a:lnTo>
                <a:cubicBezTo>
                  <a:pt x="25" y="691"/>
                  <a:pt x="25" y="691"/>
                  <a:pt x="25" y="691"/>
                </a:cubicBezTo>
                <a:cubicBezTo>
                  <a:pt x="9" y="691"/>
                  <a:pt x="0" y="674"/>
                  <a:pt x="0" y="65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9" y="0"/>
                  <a:pt x="25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10" y="17"/>
                  <a:pt x="1110" y="33"/>
                </a:cubicBezTo>
                <a:cubicBezTo>
                  <a:pt x="1110" y="658"/>
                  <a:pt x="1110" y="658"/>
                  <a:pt x="1110" y="658"/>
                </a:cubicBezTo>
                <a:cubicBezTo>
                  <a:pt x="1110" y="674"/>
                  <a:pt x="1094" y="691"/>
                  <a:pt x="1077" y="691"/>
                </a:cubicBezTo>
                <a:close/>
                <a:moveTo>
                  <a:pt x="41" y="642"/>
                </a:moveTo>
                <a:lnTo>
                  <a:pt x="41" y="642"/>
                </a:lnTo>
                <a:cubicBezTo>
                  <a:pt x="1069" y="642"/>
                  <a:pt x="1069" y="642"/>
                  <a:pt x="1069" y="642"/>
                </a:cubicBezTo>
                <a:cubicBezTo>
                  <a:pt x="1069" y="50"/>
                  <a:pt x="1069" y="50"/>
                  <a:pt x="1069" y="50"/>
                </a:cubicBezTo>
                <a:cubicBezTo>
                  <a:pt x="41" y="50"/>
                  <a:pt x="41" y="50"/>
                  <a:pt x="41" y="50"/>
                </a:cubicBezTo>
                <a:lnTo>
                  <a:pt x="41" y="6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71">
            <a:extLst>
              <a:ext uri="{FF2B5EF4-FFF2-40B4-BE49-F238E27FC236}">
                <a16:creationId xmlns:a16="http://schemas.microsoft.com/office/drawing/2014/main" id="{4DC01527-A33F-C14A-AA6F-A3B5170E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373" y="6138393"/>
            <a:ext cx="523796" cy="48953"/>
          </a:xfrm>
          <a:custGeom>
            <a:avLst/>
            <a:gdLst>
              <a:gd name="T0" fmla="*/ 444 w 470"/>
              <a:gd name="T1" fmla="*/ 41 h 42"/>
              <a:gd name="T2" fmla="*/ 444 w 470"/>
              <a:gd name="T3" fmla="*/ 41 h 42"/>
              <a:gd name="T4" fmla="*/ 17 w 470"/>
              <a:gd name="T5" fmla="*/ 41 h 42"/>
              <a:gd name="T6" fmla="*/ 0 w 470"/>
              <a:gd name="T7" fmla="*/ 25 h 42"/>
              <a:gd name="T8" fmla="*/ 17 w 470"/>
              <a:gd name="T9" fmla="*/ 0 h 42"/>
              <a:gd name="T10" fmla="*/ 444 w 470"/>
              <a:gd name="T11" fmla="*/ 0 h 42"/>
              <a:gd name="T12" fmla="*/ 469 w 470"/>
              <a:gd name="T13" fmla="*/ 25 h 42"/>
              <a:gd name="T14" fmla="*/ 444 w 47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0" h="42">
                <a:moveTo>
                  <a:pt x="444" y="41"/>
                </a:moveTo>
                <a:lnTo>
                  <a:pt x="444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17"/>
                  <a:pt x="8" y="0"/>
                  <a:pt x="17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61" y="0"/>
                  <a:pt x="469" y="17"/>
                  <a:pt x="469" y="25"/>
                </a:cubicBezTo>
                <a:cubicBezTo>
                  <a:pt x="469" y="33"/>
                  <a:pt x="461" y="41"/>
                  <a:pt x="44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72">
            <a:extLst>
              <a:ext uri="{FF2B5EF4-FFF2-40B4-BE49-F238E27FC236}">
                <a16:creationId xmlns:a16="http://schemas.microsoft.com/office/drawing/2014/main" id="{C000FEE6-8E09-2D41-8702-3339268E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373" y="6255880"/>
            <a:ext cx="401413" cy="48953"/>
          </a:xfrm>
          <a:custGeom>
            <a:avLst/>
            <a:gdLst>
              <a:gd name="T0" fmla="*/ 337 w 363"/>
              <a:gd name="T1" fmla="*/ 41 h 42"/>
              <a:gd name="T2" fmla="*/ 337 w 363"/>
              <a:gd name="T3" fmla="*/ 41 h 42"/>
              <a:gd name="T4" fmla="*/ 17 w 363"/>
              <a:gd name="T5" fmla="*/ 41 h 42"/>
              <a:gd name="T6" fmla="*/ 0 w 363"/>
              <a:gd name="T7" fmla="*/ 25 h 42"/>
              <a:gd name="T8" fmla="*/ 17 w 363"/>
              <a:gd name="T9" fmla="*/ 0 h 42"/>
              <a:gd name="T10" fmla="*/ 337 w 363"/>
              <a:gd name="T11" fmla="*/ 0 h 42"/>
              <a:gd name="T12" fmla="*/ 362 w 363"/>
              <a:gd name="T13" fmla="*/ 25 h 42"/>
              <a:gd name="T14" fmla="*/ 337 w 36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" h="42">
                <a:moveTo>
                  <a:pt x="337" y="41"/>
                </a:moveTo>
                <a:lnTo>
                  <a:pt x="337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45" y="0"/>
                  <a:pt x="362" y="8"/>
                  <a:pt x="362" y="25"/>
                </a:cubicBezTo>
                <a:cubicBezTo>
                  <a:pt x="362" y="33"/>
                  <a:pt x="345" y="41"/>
                  <a:pt x="33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73">
            <a:extLst>
              <a:ext uri="{FF2B5EF4-FFF2-40B4-BE49-F238E27FC236}">
                <a16:creationId xmlns:a16="http://schemas.microsoft.com/office/drawing/2014/main" id="{E3848C79-BA00-AD46-8632-08B27479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057" y="6623027"/>
            <a:ext cx="48953" cy="48953"/>
          </a:xfrm>
          <a:custGeom>
            <a:avLst/>
            <a:gdLst>
              <a:gd name="T0" fmla="*/ 25 w 42"/>
              <a:gd name="T1" fmla="*/ 41 h 42"/>
              <a:gd name="T2" fmla="*/ 25 w 42"/>
              <a:gd name="T3" fmla="*/ 41 h 42"/>
              <a:gd name="T4" fmla="*/ 16 w 42"/>
              <a:gd name="T5" fmla="*/ 41 h 42"/>
              <a:gd name="T6" fmla="*/ 0 w 42"/>
              <a:gd name="T7" fmla="*/ 16 h 42"/>
              <a:gd name="T8" fmla="*/ 16 w 42"/>
              <a:gd name="T9" fmla="*/ 0 h 42"/>
              <a:gd name="T10" fmla="*/ 25 w 42"/>
              <a:gd name="T11" fmla="*/ 0 h 42"/>
              <a:gd name="T12" fmla="*/ 41 w 42"/>
              <a:gd name="T13" fmla="*/ 16 h 42"/>
              <a:gd name="T14" fmla="*/ 25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5" y="41"/>
                </a:moveTo>
                <a:lnTo>
                  <a:pt x="25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3" y="0"/>
                  <a:pt x="41" y="8"/>
                  <a:pt x="41" y="16"/>
                </a:cubicBezTo>
                <a:cubicBezTo>
                  <a:pt x="41" y="33"/>
                  <a:pt x="33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74">
            <a:extLst>
              <a:ext uri="{FF2B5EF4-FFF2-40B4-BE49-F238E27FC236}">
                <a16:creationId xmlns:a16="http://schemas.microsoft.com/office/drawing/2014/main" id="{258993BF-C902-4E49-89C5-C63FD67E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131" y="6623027"/>
            <a:ext cx="254554" cy="48953"/>
          </a:xfrm>
          <a:custGeom>
            <a:avLst/>
            <a:gdLst>
              <a:gd name="T0" fmla="*/ 214 w 231"/>
              <a:gd name="T1" fmla="*/ 41 h 42"/>
              <a:gd name="T2" fmla="*/ 214 w 231"/>
              <a:gd name="T3" fmla="*/ 41 h 42"/>
              <a:gd name="T4" fmla="*/ 214 w 231"/>
              <a:gd name="T5" fmla="*/ 41 h 42"/>
              <a:gd name="T6" fmla="*/ 189 w 231"/>
              <a:gd name="T7" fmla="*/ 16 h 42"/>
              <a:gd name="T8" fmla="*/ 214 w 231"/>
              <a:gd name="T9" fmla="*/ 0 h 42"/>
              <a:gd name="T10" fmla="*/ 214 w 231"/>
              <a:gd name="T11" fmla="*/ 0 h 42"/>
              <a:gd name="T12" fmla="*/ 230 w 231"/>
              <a:gd name="T13" fmla="*/ 16 h 42"/>
              <a:gd name="T14" fmla="*/ 214 w 231"/>
              <a:gd name="T15" fmla="*/ 41 h 42"/>
              <a:gd name="T16" fmla="*/ 148 w 231"/>
              <a:gd name="T17" fmla="*/ 41 h 42"/>
              <a:gd name="T18" fmla="*/ 148 w 231"/>
              <a:gd name="T19" fmla="*/ 41 h 42"/>
              <a:gd name="T20" fmla="*/ 148 w 231"/>
              <a:gd name="T21" fmla="*/ 41 h 42"/>
              <a:gd name="T22" fmla="*/ 124 w 231"/>
              <a:gd name="T23" fmla="*/ 16 h 42"/>
              <a:gd name="T24" fmla="*/ 148 w 231"/>
              <a:gd name="T25" fmla="*/ 0 h 42"/>
              <a:gd name="T26" fmla="*/ 148 w 231"/>
              <a:gd name="T27" fmla="*/ 0 h 42"/>
              <a:gd name="T28" fmla="*/ 173 w 231"/>
              <a:gd name="T29" fmla="*/ 16 h 42"/>
              <a:gd name="T30" fmla="*/ 148 w 231"/>
              <a:gd name="T31" fmla="*/ 41 h 42"/>
              <a:gd name="T32" fmla="*/ 82 w 231"/>
              <a:gd name="T33" fmla="*/ 41 h 42"/>
              <a:gd name="T34" fmla="*/ 82 w 231"/>
              <a:gd name="T35" fmla="*/ 41 h 42"/>
              <a:gd name="T36" fmla="*/ 82 w 231"/>
              <a:gd name="T37" fmla="*/ 41 h 42"/>
              <a:gd name="T38" fmla="*/ 66 w 231"/>
              <a:gd name="T39" fmla="*/ 16 h 42"/>
              <a:gd name="T40" fmla="*/ 82 w 231"/>
              <a:gd name="T41" fmla="*/ 0 h 42"/>
              <a:gd name="T42" fmla="*/ 82 w 231"/>
              <a:gd name="T43" fmla="*/ 0 h 42"/>
              <a:gd name="T44" fmla="*/ 107 w 231"/>
              <a:gd name="T45" fmla="*/ 16 h 42"/>
              <a:gd name="T46" fmla="*/ 82 w 231"/>
              <a:gd name="T47" fmla="*/ 41 h 42"/>
              <a:gd name="T48" fmla="*/ 17 w 231"/>
              <a:gd name="T49" fmla="*/ 41 h 42"/>
              <a:gd name="T50" fmla="*/ 17 w 231"/>
              <a:gd name="T51" fmla="*/ 41 h 42"/>
              <a:gd name="T52" fmla="*/ 17 w 231"/>
              <a:gd name="T53" fmla="*/ 41 h 42"/>
              <a:gd name="T54" fmla="*/ 0 w 231"/>
              <a:gd name="T55" fmla="*/ 16 h 42"/>
              <a:gd name="T56" fmla="*/ 17 w 231"/>
              <a:gd name="T57" fmla="*/ 0 h 42"/>
              <a:gd name="T58" fmla="*/ 17 w 231"/>
              <a:gd name="T59" fmla="*/ 0 h 42"/>
              <a:gd name="T60" fmla="*/ 41 w 231"/>
              <a:gd name="T61" fmla="*/ 16 h 42"/>
              <a:gd name="T62" fmla="*/ 17 w 231"/>
              <a:gd name="T6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1" h="42">
                <a:moveTo>
                  <a:pt x="214" y="41"/>
                </a:moveTo>
                <a:lnTo>
                  <a:pt x="214" y="41"/>
                </a:lnTo>
                <a:lnTo>
                  <a:pt x="214" y="41"/>
                </a:lnTo>
                <a:cubicBezTo>
                  <a:pt x="198" y="41"/>
                  <a:pt x="189" y="33"/>
                  <a:pt x="189" y="16"/>
                </a:cubicBezTo>
                <a:cubicBezTo>
                  <a:pt x="189" y="8"/>
                  <a:pt x="198" y="0"/>
                  <a:pt x="214" y="0"/>
                </a:cubicBezTo>
                <a:lnTo>
                  <a:pt x="214" y="0"/>
                </a:lnTo>
                <a:cubicBezTo>
                  <a:pt x="222" y="0"/>
                  <a:pt x="230" y="8"/>
                  <a:pt x="230" y="16"/>
                </a:cubicBezTo>
                <a:cubicBezTo>
                  <a:pt x="230" y="33"/>
                  <a:pt x="222" y="41"/>
                  <a:pt x="214" y="41"/>
                </a:cubicBezTo>
                <a:close/>
                <a:moveTo>
                  <a:pt x="148" y="41"/>
                </a:moveTo>
                <a:lnTo>
                  <a:pt x="148" y="41"/>
                </a:lnTo>
                <a:lnTo>
                  <a:pt x="148" y="41"/>
                </a:lnTo>
                <a:cubicBezTo>
                  <a:pt x="132" y="41"/>
                  <a:pt x="124" y="33"/>
                  <a:pt x="124" y="16"/>
                </a:cubicBezTo>
                <a:cubicBezTo>
                  <a:pt x="124" y="8"/>
                  <a:pt x="132" y="0"/>
                  <a:pt x="148" y="0"/>
                </a:cubicBezTo>
                <a:lnTo>
                  <a:pt x="148" y="0"/>
                </a:lnTo>
                <a:cubicBezTo>
                  <a:pt x="156" y="0"/>
                  <a:pt x="173" y="8"/>
                  <a:pt x="173" y="16"/>
                </a:cubicBezTo>
                <a:cubicBezTo>
                  <a:pt x="173" y="33"/>
                  <a:pt x="156" y="41"/>
                  <a:pt x="148" y="41"/>
                </a:cubicBezTo>
                <a:close/>
                <a:moveTo>
                  <a:pt x="82" y="41"/>
                </a:moveTo>
                <a:lnTo>
                  <a:pt x="82" y="41"/>
                </a:lnTo>
                <a:lnTo>
                  <a:pt x="82" y="41"/>
                </a:lnTo>
                <a:cubicBezTo>
                  <a:pt x="74" y="41"/>
                  <a:pt x="66" y="33"/>
                  <a:pt x="66" y="16"/>
                </a:cubicBezTo>
                <a:cubicBezTo>
                  <a:pt x="66" y="8"/>
                  <a:pt x="74" y="0"/>
                  <a:pt x="82" y="0"/>
                </a:cubicBezTo>
                <a:lnTo>
                  <a:pt x="82" y="0"/>
                </a:lnTo>
                <a:cubicBezTo>
                  <a:pt x="99" y="0"/>
                  <a:pt x="107" y="8"/>
                  <a:pt x="107" y="16"/>
                </a:cubicBezTo>
                <a:cubicBezTo>
                  <a:pt x="107" y="33"/>
                  <a:pt x="99" y="41"/>
                  <a:pt x="82" y="41"/>
                </a:cubicBezTo>
                <a:close/>
                <a:moveTo>
                  <a:pt x="17" y="41"/>
                </a:moveTo>
                <a:lnTo>
                  <a:pt x="17" y="41"/>
                </a:lnTo>
                <a:lnTo>
                  <a:pt x="17" y="41"/>
                </a:ln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33"/>
                  <a:pt x="33" y="41"/>
                  <a:pt x="1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75">
            <a:extLst>
              <a:ext uri="{FF2B5EF4-FFF2-40B4-BE49-F238E27FC236}">
                <a16:creationId xmlns:a16="http://schemas.microsoft.com/office/drawing/2014/main" id="{6A9B567E-D10A-D04E-9E35-36DF25ED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03" y="6623027"/>
            <a:ext cx="48953" cy="48953"/>
          </a:xfrm>
          <a:custGeom>
            <a:avLst/>
            <a:gdLst>
              <a:gd name="T0" fmla="*/ 25 w 43"/>
              <a:gd name="T1" fmla="*/ 41 h 42"/>
              <a:gd name="T2" fmla="*/ 25 w 43"/>
              <a:gd name="T3" fmla="*/ 41 h 42"/>
              <a:gd name="T4" fmla="*/ 25 w 43"/>
              <a:gd name="T5" fmla="*/ 41 h 42"/>
              <a:gd name="T6" fmla="*/ 0 w 43"/>
              <a:gd name="T7" fmla="*/ 16 h 42"/>
              <a:gd name="T8" fmla="*/ 25 w 43"/>
              <a:gd name="T9" fmla="*/ 0 h 42"/>
              <a:gd name="T10" fmla="*/ 25 w 43"/>
              <a:gd name="T11" fmla="*/ 0 h 42"/>
              <a:gd name="T12" fmla="*/ 42 w 43"/>
              <a:gd name="T13" fmla="*/ 16 h 42"/>
              <a:gd name="T14" fmla="*/ 25 w 4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42">
                <a:moveTo>
                  <a:pt x="25" y="41"/>
                </a:moveTo>
                <a:lnTo>
                  <a:pt x="25" y="41"/>
                </a:lnTo>
                <a:lnTo>
                  <a:pt x="25" y="41"/>
                </a:ln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33" y="0"/>
                  <a:pt x="42" y="8"/>
                  <a:pt x="42" y="16"/>
                </a:cubicBezTo>
                <a:cubicBezTo>
                  <a:pt x="42" y="33"/>
                  <a:pt x="33" y="41"/>
                  <a:pt x="2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76">
            <a:extLst>
              <a:ext uri="{FF2B5EF4-FFF2-40B4-BE49-F238E27FC236}">
                <a16:creationId xmlns:a16="http://schemas.microsoft.com/office/drawing/2014/main" id="{922BD55D-D44D-0D43-A5B8-C5D235B9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912" y="6495750"/>
            <a:ext cx="411203" cy="48953"/>
          </a:xfrm>
          <a:custGeom>
            <a:avLst/>
            <a:gdLst>
              <a:gd name="T0" fmla="*/ 354 w 371"/>
              <a:gd name="T1" fmla="*/ 41 h 42"/>
              <a:gd name="T2" fmla="*/ 354 w 371"/>
              <a:gd name="T3" fmla="*/ 41 h 42"/>
              <a:gd name="T4" fmla="*/ 25 w 371"/>
              <a:gd name="T5" fmla="*/ 41 h 42"/>
              <a:gd name="T6" fmla="*/ 0 w 371"/>
              <a:gd name="T7" fmla="*/ 24 h 42"/>
              <a:gd name="T8" fmla="*/ 25 w 371"/>
              <a:gd name="T9" fmla="*/ 0 h 42"/>
              <a:gd name="T10" fmla="*/ 354 w 371"/>
              <a:gd name="T11" fmla="*/ 0 h 42"/>
              <a:gd name="T12" fmla="*/ 370 w 371"/>
              <a:gd name="T13" fmla="*/ 24 h 42"/>
              <a:gd name="T14" fmla="*/ 354 w 37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42">
                <a:moveTo>
                  <a:pt x="354" y="41"/>
                </a:moveTo>
                <a:lnTo>
                  <a:pt x="354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2" y="0"/>
                  <a:pt x="370" y="8"/>
                  <a:pt x="370" y="24"/>
                </a:cubicBezTo>
                <a:cubicBezTo>
                  <a:pt x="370" y="33"/>
                  <a:pt x="362" y="41"/>
                  <a:pt x="35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77">
            <a:extLst>
              <a:ext uri="{FF2B5EF4-FFF2-40B4-BE49-F238E27FC236}">
                <a16:creationId xmlns:a16="http://schemas.microsoft.com/office/drawing/2014/main" id="{2B19BF32-40C6-6A44-ADD2-1317C230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373" y="6495750"/>
            <a:ext cx="220289" cy="166439"/>
          </a:xfrm>
          <a:custGeom>
            <a:avLst/>
            <a:gdLst>
              <a:gd name="T0" fmla="*/ 181 w 198"/>
              <a:gd name="T1" fmla="*/ 148 h 149"/>
              <a:gd name="T2" fmla="*/ 181 w 198"/>
              <a:gd name="T3" fmla="*/ 148 h 149"/>
              <a:gd name="T4" fmla="*/ 17 w 198"/>
              <a:gd name="T5" fmla="*/ 148 h 149"/>
              <a:gd name="T6" fmla="*/ 0 w 198"/>
              <a:gd name="T7" fmla="*/ 131 h 149"/>
              <a:gd name="T8" fmla="*/ 0 w 198"/>
              <a:gd name="T9" fmla="*/ 24 h 149"/>
              <a:gd name="T10" fmla="*/ 17 w 198"/>
              <a:gd name="T11" fmla="*/ 0 h 149"/>
              <a:gd name="T12" fmla="*/ 181 w 198"/>
              <a:gd name="T13" fmla="*/ 0 h 149"/>
              <a:gd name="T14" fmla="*/ 197 w 198"/>
              <a:gd name="T15" fmla="*/ 24 h 149"/>
              <a:gd name="T16" fmla="*/ 197 w 198"/>
              <a:gd name="T17" fmla="*/ 131 h 149"/>
              <a:gd name="T18" fmla="*/ 181 w 198"/>
              <a:gd name="T19" fmla="*/ 148 h 149"/>
              <a:gd name="T20" fmla="*/ 41 w 198"/>
              <a:gd name="T21" fmla="*/ 107 h 149"/>
              <a:gd name="T22" fmla="*/ 41 w 198"/>
              <a:gd name="T23" fmla="*/ 107 h 149"/>
              <a:gd name="T24" fmla="*/ 156 w 198"/>
              <a:gd name="T25" fmla="*/ 107 h 149"/>
              <a:gd name="T26" fmla="*/ 156 w 198"/>
              <a:gd name="T27" fmla="*/ 41 h 149"/>
              <a:gd name="T28" fmla="*/ 41 w 198"/>
              <a:gd name="T29" fmla="*/ 41 h 149"/>
              <a:gd name="T30" fmla="*/ 41 w 198"/>
              <a:gd name="T31" fmla="*/ 10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49">
                <a:moveTo>
                  <a:pt x="181" y="148"/>
                </a:moveTo>
                <a:lnTo>
                  <a:pt x="181" y="148"/>
                </a:lnTo>
                <a:cubicBezTo>
                  <a:pt x="17" y="148"/>
                  <a:pt x="17" y="148"/>
                  <a:pt x="17" y="148"/>
                </a:cubicBezTo>
                <a:cubicBezTo>
                  <a:pt x="8" y="148"/>
                  <a:pt x="0" y="140"/>
                  <a:pt x="0" y="13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9" y="0"/>
                  <a:pt x="197" y="8"/>
                  <a:pt x="197" y="24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40"/>
                  <a:pt x="189" y="148"/>
                  <a:pt x="181" y="148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156" y="107"/>
                  <a:pt x="156" y="107"/>
                  <a:pt x="156" y="107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78">
            <a:extLst>
              <a:ext uri="{FF2B5EF4-FFF2-40B4-BE49-F238E27FC236}">
                <a16:creationId xmlns:a16="http://schemas.microsoft.com/office/drawing/2014/main" id="{2CA8EA5F-1FAB-2244-82C3-281AC94C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76" y="6138393"/>
            <a:ext cx="166439" cy="48953"/>
          </a:xfrm>
          <a:custGeom>
            <a:avLst/>
            <a:gdLst>
              <a:gd name="T0" fmla="*/ 132 w 149"/>
              <a:gd name="T1" fmla="*/ 41 h 42"/>
              <a:gd name="T2" fmla="*/ 132 w 149"/>
              <a:gd name="T3" fmla="*/ 41 h 42"/>
              <a:gd name="T4" fmla="*/ 17 w 149"/>
              <a:gd name="T5" fmla="*/ 41 h 42"/>
              <a:gd name="T6" fmla="*/ 0 w 149"/>
              <a:gd name="T7" fmla="*/ 25 h 42"/>
              <a:gd name="T8" fmla="*/ 17 w 149"/>
              <a:gd name="T9" fmla="*/ 0 h 42"/>
              <a:gd name="T10" fmla="*/ 132 w 149"/>
              <a:gd name="T11" fmla="*/ 0 h 42"/>
              <a:gd name="T12" fmla="*/ 148 w 149"/>
              <a:gd name="T13" fmla="*/ 25 h 42"/>
              <a:gd name="T14" fmla="*/ 132 w 14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42">
                <a:moveTo>
                  <a:pt x="132" y="41"/>
                </a:moveTo>
                <a:lnTo>
                  <a:pt x="132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17"/>
                  <a:pt x="8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0" y="0"/>
                  <a:pt x="148" y="17"/>
                  <a:pt x="148" y="25"/>
                </a:cubicBezTo>
                <a:cubicBezTo>
                  <a:pt x="148" y="33"/>
                  <a:pt x="140" y="41"/>
                  <a:pt x="13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79">
            <a:extLst>
              <a:ext uri="{FF2B5EF4-FFF2-40B4-BE49-F238E27FC236}">
                <a16:creationId xmlns:a16="http://schemas.microsoft.com/office/drawing/2014/main" id="{FDA140E1-E5A2-1A49-B019-7198D14A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789" y="11209898"/>
            <a:ext cx="548271" cy="538480"/>
          </a:xfrm>
          <a:custGeom>
            <a:avLst/>
            <a:gdLst>
              <a:gd name="T0" fmla="*/ 33 w 494"/>
              <a:gd name="T1" fmla="*/ 484 h 485"/>
              <a:gd name="T2" fmla="*/ 33 w 494"/>
              <a:gd name="T3" fmla="*/ 484 h 485"/>
              <a:gd name="T4" fmla="*/ 17 w 494"/>
              <a:gd name="T5" fmla="*/ 476 h 485"/>
              <a:gd name="T6" fmla="*/ 17 w 494"/>
              <a:gd name="T7" fmla="*/ 435 h 485"/>
              <a:gd name="T8" fmla="*/ 436 w 494"/>
              <a:gd name="T9" fmla="*/ 8 h 485"/>
              <a:gd name="T10" fmla="*/ 485 w 494"/>
              <a:gd name="T11" fmla="*/ 8 h 485"/>
              <a:gd name="T12" fmla="*/ 485 w 494"/>
              <a:gd name="T13" fmla="*/ 49 h 485"/>
              <a:gd name="T14" fmla="*/ 58 w 494"/>
              <a:gd name="T15" fmla="*/ 476 h 485"/>
              <a:gd name="T16" fmla="*/ 33 w 494"/>
              <a:gd name="T17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4" h="485">
                <a:moveTo>
                  <a:pt x="33" y="484"/>
                </a:moveTo>
                <a:lnTo>
                  <a:pt x="33" y="484"/>
                </a:lnTo>
                <a:cubicBezTo>
                  <a:pt x="25" y="484"/>
                  <a:pt x="17" y="484"/>
                  <a:pt x="17" y="476"/>
                </a:cubicBezTo>
                <a:cubicBezTo>
                  <a:pt x="0" y="468"/>
                  <a:pt x="0" y="452"/>
                  <a:pt x="17" y="435"/>
                </a:cubicBezTo>
                <a:cubicBezTo>
                  <a:pt x="436" y="8"/>
                  <a:pt x="436" y="8"/>
                  <a:pt x="436" y="8"/>
                </a:cubicBezTo>
                <a:cubicBezTo>
                  <a:pt x="452" y="0"/>
                  <a:pt x="468" y="0"/>
                  <a:pt x="485" y="8"/>
                </a:cubicBezTo>
                <a:cubicBezTo>
                  <a:pt x="493" y="24"/>
                  <a:pt x="493" y="41"/>
                  <a:pt x="485" y="49"/>
                </a:cubicBezTo>
                <a:cubicBezTo>
                  <a:pt x="58" y="476"/>
                  <a:pt x="58" y="476"/>
                  <a:pt x="58" y="476"/>
                </a:cubicBezTo>
                <a:cubicBezTo>
                  <a:pt x="49" y="484"/>
                  <a:pt x="41" y="484"/>
                  <a:pt x="33" y="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80">
            <a:extLst>
              <a:ext uri="{FF2B5EF4-FFF2-40B4-BE49-F238E27FC236}">
                <a16:creationId xmlns:a16="http://schemas.microsoft.com/office/drawing/2014/main" id="{DE912D6D-830E-3C4B-A2DD-2B540C7F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5" y="11200108"/>
            <a:ext cx="210495" cy="210498"/>
          </a:xfrm>
          <a:custGeom>
            <a:avLst/>
            <a:gdLst>
              <a:gd name="T0" fmla="*/ 98 w 190"/>
              <a:gd name="T1" fmla="*/ 42 h 190"/>
              <a:gd name="T2" fmla="*/ 98 w 190"/>
              <a:gd name="T3" fmla="*/ 42 h 190"/>
              <a:gd name="T4" fmla="*/ 148 w 190"/>
              <a:gd name="T5" fmla="*/ 91 h 190"/>
              <a:gd name="T6" fmla="*/ 98 w 190"/>
              <a:gd name="T7" fmla="*/ 148 h 190"/>
              <a:gd name="T8" fmla="*/ 41 w 190"/>
              <a:gd name="T9" fmla="*/ 91 h 190"/>
              <a:gd name="T10" fmla="*/ 98 w 190"/>
              <a:gd name="T11" fmla="*/ 42 h 190"/>
              <a:gd name="T12" fmla="*/ 98 w 190"/>
              <a:gd name="T13" fmla="*/ 0 h 190"/>
              <a:gd name="T14" fmla="*/ 98 w 190"/>
              <a:gd name="T15" fmla="*/ 0 h 190"/>
              <a:gd name="T16" fmla="*/ 0 w 190"/>
              <a:gd name="T17" fmla="*/ 91 h 190"/>
              <a:gd name="T18" fmla="*/ 98 w 190"/>
              <a:gd name="T19" fmla="*/ 189 h 190"/>
              <a:gd name="T20" fmla="*/ 189 w 190"/>
              <a:gd name="T21" fmla="*/ 91 h 190"/>
              <a:gd name="T22" fmla="*/ 98 w 190"/>
              <a:gd name="T23" fmla="*/ 0 h 190"/>
              <a:gd name="T24" fmla="*/ 98 w 190"/>
              <a:gd name="T25" fmla="*/ 4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90">
                <a:moveTo>
                  <a:pt x="98" y="42"/>
                </a:moveTo>
                <a:lnTo>
                  <a:pt x="98" y="42"/>
                </a:lnTo>
                <a:cubicBezTo>
                  <a:pt x="123" y="42"/>
                  <a:pt x="148" y="66"/>
                  <a:pt x="148" y="91"/>
                </a:cubicBezTo>
                <a:cubicBezTo>
                  <a:pt x="148" y="124"/>
                  <a:pt x="123" y="148"/>
                  <a:pt x="98" y="148"/>
                </a:cubicBezTo>
                <a:cubicBezTo>
                  <a:pt x="66" y="148"/>
                  <a:pt x="41" y="124"/>
                  <a:pt x="41" y="91"/>
                </a:cubicBezTo>
                <a:cubicBezTo>
                  <a:pt x="41" y="66"/>
                  <a:pt x="66" y="42"/>
                  <a:pt x="98" y="42"/>
                </a:cubicBezTo>
                <a:lnTo>
                  <a:pt x="98" y="0"/>
                </a:lnTo>
                <a:lnTo>
                  <a:pt x="98" y="0"/>
                </a:lnTo>
                <a:cubicBezTo>
                  <a:pt x="41" y="0"/>
                  <a:pt x="0" y="42"/>
                  <a:pt x="0" y="91"/>
                </a:cubicBezTo>
                <a:cubicBezTo>
                  <a:pt x="0" y="148"/>
                  <a:pt x="41" y="189"/>
                  <a:pt x="98" y="189"/>
                </a:cubicBezTo>
                <a:cubicBezTo>
                  <a:pt x="148" y="189"/>
                  <a:pt x="189" y="148"/>
                  <a:pt x="189" y="91"/>
                </a:cubicBezTo>
                <a:cubicBezTo>
                  <a:pt x="189" y="42"/>
                  <a:pt x="148" y="0"/>
                  <a:pt x="98" y="0"/>
                </a:cubicBezTo>
                <a:lnTo>
                  <a:pt x="98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81">
            <a:extLst>
              <a:ext uri="{FF2B5EF4-FFF2-40B4-BE49-F238E27FC236}">
                <a16:creationId xmlns:a16="http://schemas.microsoft.com/office/drawing/2014/main" id="{0E7019AC-9F75-E749-AEEF-C9D64481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355" y="11557464"/>
            <a:ext cx="210495" cy="210495"/>
          </a:xfrm>
          <a:custGeom>
            <a:avLst/>
            <a:gdLst>
              <a:gd name="T0" fmla="*/ 99 w 190"/>
              <a:gd name="T1" fmla="*/ 41 h 190"/>
              <a:gd name="T2" fmla="*/ 99 w 190"/>
              <a:gd name="T3" fmla="*/ 41 h 190"/>
              <a:gd name="T4" fmla="*/ 148 w 190"/>
              <a:gd name="T5" fmla="*/ 90 h 190"/>
              <a:gd name="T6" fmla="*/ 99 w 190"/>
              <a:gd name="T7" fmla="*/ 148 h 190"/>
              <a:gd name="T8" fmla="*/ 42 w 190"/>
              <a:gd name="T9" fmla="*/ 90 h 190"/>
              <a:gd name="T10" fmla="*/ 99 w 190"/>
              <a:gd name="T11" fmla="*/ 41 h 190"/>
              <a:gd name="T12" fmla="*/ 99 w 190"/>
              <a:gd name="T13" fmla="*/ 0 h 190"/>
              <a:gd name="T14" fmla="*/ 99 w 190"/>
              <a:gd name="T15" fmla="*/ 0 h 190"/>
              <a:gd name="T16" fmla="*/ 0 w 190"/>
              <a:gd name="T17" fmla="*/ 90 h 190"/>
              <a:gd name="T18" fmla="*/ 99 w 190"/>
              <a:gd name="T19" fmla="*/ 189 h 190"/>
              <a:gd name="T20" fmla="*/ 189 w 190"/>
              <a:gd name="T21" fmla="*/ 90 h 190"/>
              <a:gd name="T22" fmla="*/ 99 w 190"/>
              <a:gd name="T23" fmla="*/ 0 h 190"/>
              <a:gd name="T24" fmla="*/ 99 w 190"/>
              <a:gd name="T25" fmla="*/ 4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90">
                <a:moveTo>
                  <a:pt x="99" y="41"/>
                </a:moveTo>
                <a:lnTo>
                  <a:pt x="99" y="41"/>
                </a:lnTo>
                <a:cubicBezTo>
                  <a:pt x="124" y="41"/>
                  <a:pt x="148" y="66"/>
                  <a:pt x="148" y="90"/>
                </a:cubicBezTo>
                <a:cubicBezTo>
                  <a:pt x="148" y="123"/>
                  <a:pt x="124" y="148"/>
                  <a:pt x="99" y="148"/>
                </a:cubicBezTo>
                <a:cubicBezTo>
                  <a:pt x="66" y="148"/>
                  <a:pt x="42" y="123"/>
                  <a:pt x="42" y="90"/>
                </a:cubicBezTo>
                <a:cubicBezTo>
                  <a:pt x="42" y="66"/>
                  <a:pt x="66" y="41"/>
                  <a:pt x="99" y="41"/>
                </a:cubicBezTo>
                <a:lnTo>
                  <a:pt x="99" y="0"/>
                </a:lnTo>
                <a:lnTo>
                  <a:pt x="99" y="0"/>
                </a:lnTo>
                <a:cubicBezTo>
                  <a:pt x="42" y="0"/>
                  <a:pt x="0" y="41"/>
                  <a:pt x="0" y="90"/>
                </a:cubicBezTo>
                <a:cubicBezTo>
                  <a:pt x="0" y="148"/>
                  <a:pt x="42" y="189"/>
                  <a:pt x="99" y="189"/>
                </a:cubicBezTo>
                <a:cubicBezTo>
                  <a:pt x="148" y="189"/>
                  <a:pt x="189" y="148"/>
                  <a:pt x="189" y="90"/>
                </a:cubicBezTo>
                <a:cubicBezTo>
                  <a:pt x="189" y="41"/>
                  <a:pt x="148" y="0"/>
                  <a:pt x="99" y="0"/>
                </a:cubicBezTo>
                <a:lnTo>
                  <a:pt x="99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82">
            <a:extLst>
              <a:ext uri="{FF2B5EF4-FFF2-40B4-BE49-F238E27FC236}">
                <a16:creationId xmlns:a16="http://schemas.microsoft.com/office/drawing/2014/main" id="{2995BF5C-2E8D-7945-8935-235C0CE7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1632" y="6084547"/>
            <a:ext cx="876253" cy="704920"/>
          </a:xfrm>
          <a:custGeom>
            <a:avLst/>
            <a:gdLst>
              <a:gd name="T0" fmla="*/ 609 w 790"/>
              <a:gd name="T1" fmla="*/ 633 h 634"/>
              <a:gd name="T2" fmla="*/ 543 w 790"/>
              <a:gd name="T3" fmla="*/ 584 h 634"/>
              <a:gd name="T4" fmla="*/ 526 w 790"/>
              <a:gd name="T5" fmla="*/ 510 h 634"/>
              <a:gd name="T6" fmla="*/ 419 w 790"/>
              <a:gd name="T7" fmla="*/ 518 h 634"/>
              <a:gd name="T8" fmla="*/ 321 w 790"/>
              <a:gd name="T9" fmla="*/ 575 h 634"/>
              <a:gd name="T10" fmla="*/ 197 w 790"/>
              <a:gd name="T11" fmla="*/ 592 h 634"/>
              <a:gd name="T12" fmla="*/ 140 w 790"/>
              <a:gd name="T13" fmla="*/ 436 h 634"/>
              <a:gd name="T14" fmla="*/ 41 w 790"/>
              <a:gd name="T15" fmla="*/ 378 h 634"/>
              <a:gd name="T16" fmla="*/ 0 w 790"/>
              <a:gd name="T17" fmla="*/ 329 h 634"/>
              <a:gd name="T18" fmla="*/ 41 w 790"/>
              <a:gd name="T19" fmla="*/ 214 h 634"/>
              <a:gd name="T20" fmla="*/ 140 w 790"/>
              <a:gd name="T21" fmla="*/ 107 h 634"/>
              <a:gd name="T22" fmla="*/ 91 w 790"/>
              <a:gd name="T23" fmla="*/ 16 h 634"/>
              <a:gd name="T24" fmla="*/ 247 w 790"/>
              <a:gd name="T25" fmla="*/ 33 h 634"/>
              <a:gd name="T26" fmla="*/ 419 w 790"/>
              <a:gd name="T27" fmla="*/ 33 h 634"/>
              <a:gd name="T28" fmla="*/ 789 w 790"/>
              <a:gd name="T29" fmla="*/ 288 h 634"/>
              <a:gd name="T30" fmla="*/ 732 w 790"/>
              <a:gd name="T31" fmla="*/ 427 h 634"/>
              <a:gd name="T32" fmla="*/ 674 w 790"/>
              <a:gd name="T33" fmla="*/ 543 h 634"/>
              <a:gd name="T34" fmla="*/ 609 w 790"/>
              <a:gd name="T35" fmla="*/ 633 h 634"/>
              <a:gd name="T36" fmla="*/ 584 w 790"/>
              <a:gd name="T37" fmla="*/ 584 h 634"/>
              <a:gd name="T38" fmla="*/ 633 w 790"/>
              <a:gd name="T39" fmla="*/ 575 h 634"/>
              <a:gd name="T40" fmla="*/ 641 w 790"/>
              <a:gd name="T41" fmla="*/ 493 h 634"/>
              <a:gd name="T42" fmla="*/ 715 w 790"/>
              <a:gd name="T43" fmla="*/ 378 h 634"/>
              <a:gd name="T44" fmla="*/ 650 w 790"/>
              <a:gd name="T45" fmla="*/ 140 h 634"/>
              <a:gd name="T46" fmla="*/ 378 w 790"/>
              <a:gd name="T47" fmla="*/ 82 h 634"/>
              <a:gd name="T48" fmla="*/ 230 w 790"/>
              <a:gd name="T49" fmla="*/ 74 h 634"/>
              <a:gd name="T50" fmla="*/ 181 w 790"/>
              <a:gd name="T51" fmla="*/ 99 h 634"/>
              <a:gd name="T52" fmla="*/ 181 w 790"/>
              <a:gd name="T53" fmla="*/ 131 h 634"/>
              <a:gd name="T54" fmla="*/ 50 w 790"/>
              <a:gd name="T55" fmla="*/ 255 h 634"/>
              <a:gd name="T56" fmla="*/ 41 w 790"/>
              <a:gd name="T57" fmla="*/ 329 h 634"/>
              <a:gd name="T58" fmla="*/ 58 w 790"/>
              <a:gd name="T59" fmla="*/ 337 h 634"/>
              <a:gd name="T60" fmla="*/ 148 w 790"/>
              <a:gd name="T61" fmla="*/ 394 h 634"/>
              <a:gd name="T62" fmla="*/ 239 w 790"/>
              <a:gd name="T63" fmla="*/ 575 h 634"/>
              <a:gd name="T64" fmla="*/ 280 w 790"/>
              <a:gd name="T65" fmla="*/ 575 h 634"/>
              <a:gd name="T66" fmla="*/ 288 w 790"/>
              <a:gd name="T67" fmla="*/ 468 h 634"/>
              <a:gd name="T68" fmla="*/ 419 w 790"/>
              <a:gd name="T69" fmla="*/ 477 h 634"/>
              <a:gd name="T70" fmla="*/ 551 w 790"/>
              <a:gd name="T71" fmla="*/ 468 h 634"/>
              <a:gd name="T72" fmla="*/ 576 w 790"/>
              <a:gd name="T73" fmla="*/ 52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0" h="634">
                <a:moveTo>
                  <a:pt x="609" y="633"/>
                </a:moveTo>
                <a:lnTo>
                  <a:pt x="609" y="633"/>
                </a:lnTo>
                <a:cubicBezTo>
                  <a:pt x="576" y="633"/>
                  <a:pt x="551" y="616"/>
                  <a:pt x="543" y="592"/>
                </a:cubicBezTo>
                <a:cubicBezTo>
                  <a:pt x="543" y="592"/>
                  <a:pt x="543" y="592"/>
                  <a:pt x="543" y="584"/>
                </a:cubicBezTo>
                <a:cubicBezTo>
                  <a:pt x="535" y="534"/>
                  <a:pt x="535" y="534"/>
                  <a:pt x="535" y="534"/>
                </a:cubicBezTo>
                <a:cubicBezTo>
                  <a:pt x="535" y="526"/>
                  <a:pt x="535" y="518"/>
                  <a:pt x="526" y="510"/>
                </a:cubicBezTo>
                <a:lnTo>
                  <a:pt x="526" y="510"/>
                </a:lnTo>
                <a:cubicBezTo>
                  <a:pt x="493" y="518"/>
                  <a:pt x="452" y="518"/>
                  <a:pt x="419" y="518"/>
                </a:cubicBezTo>
                <a:cubicBezTo>
                  <a:pt x="386" y="518"/>
                  <a:pt x="354" y="518"/>
                  <a:pt x="321" y="510"/>
                </a:cubicBezTo>
                <a:cubicBezTo>
                  <a:pt x="321" y="575"/>
                  <a:pt x="321" y="575"/>
                  <a:pt x="321" y="575"/>
                </a:cubicBezTo>
                <a:cubicBezTo>
                  <a:pt x="321" y="608"/>
                  <a:pt x="296" y="633"/>
                  <a:pt x="255" y="633"/>
                </a:cubicBezTo>
                <a:cubicBezTo>
                  <a:pt x="230" y="633"/>
                  <a:pt x="206" y="616"/>
                  <a:pt x="197" y="592"/>
                </a:cubicBezTo>
                <a:cubicBezTo>
                  <a:pt x="164" y="444"/>
                  <a:pt x="164" y="444"/>
                  <a:pt x="164" y="444"/>
                </a:cubicBezTo>
                <a:cubicBezTo>
                  <a:pt x="164" y="436"/>
                  <a:pt x="148" y="436"/>
                  <a:pt x="140" y="436"/>
                </a:cubicBezTo>
                <a:cubicBezTo>
                  <a:pt x="123" y="427"/>
                  <a:pt x="99" y="419"/>
                  <a:pt x="91" y="403"/>
                </a:cubicBezTo>
                <a:cubicBezTo>
                  <a:pt x="74" y="386"/>
                  <a:pt x="58" y="378"/>
                  <a:pt x="41" y="378"/>
                </a:cubicBezTo>
                <a:cubicBezTo>
                  <a:pt x="33" y="370"/>
                  <a:pt x="33" y="370"/>
                  <a:pt x="25" y="370"/>
                </a:cubicBezTo>
                <a:cubicBezTo>
                  <a:pt x="8" y="362"/>
                  <a:pt x="0" y="345"/>
                  <a:pt x="0" y="329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30"/>
                  <a:pt x="17" y="214"/>
                  <a:pt x="41" y="214"/>
                </a:cubicBezTo>
                <a:cubicBezTo>
                  <a:pt x="58" y="214"/>
                  <a:pt x="66" y="197"/>
                  <a:pt x="82" y="181"/>
                </a:cubicBezTo>
                <a:cubicBezTo>
                  <a:pt x="91" y="156"/>
                  <a:pt x="107" y="131"/>
                  <a:pt x="140" y="107"/>
                </a:cubicBezTo>
                <a:cubicBezTo>
                  <a:pt x="91" y="58"/>
                  <a:pt x="91" y="58"/>
                  <a:pt x="91" y="58"/>
                </a:cubicBezTo>
                <a:cubicBezTo>
                  <a:pt x="82" y="41"/>
                  <a:pt x="82" y="33"/>
                  <a:pt x="91" y="16"/>
                </a:cubicBezTo>
                <a:cubicBezTo>
                  <a:pt x="99" y="8"/>
                  <a:pt x="115" y="0"/>
                  <a:pt x="132" y="0"/>
                </a:cubicBezTo>
                <a:cubicBezTo>
                  <a:pt x="164" y="8"/>
                  <a:pt x="230" y="25"/>
                  <a:pt x="247" y="33"/>
                </a:cubicBezTo>
                <a:cubicBezTo>
                  <a:pt x="263" y="41"/>
                  <a:pt x="329" y="41"/>
                  <a:pt x="370" y="41"/>
                </a:cubicBezTo>
                <a:cubicBezTo>
                  <a:pt x="386" y="41"/>
                  <a:pt x="403" y="33"/>
                  <a:pt x="419" y="33"/>
                </a:cubicBezTo>
                <a:cubicBezTo>
                  <a:pt x="518" y="33"/>
                  <a:pt x="609" y="66"/>
                  <a:pt x="674" y="107"/>
                </a:cubicBezTo>
                <a:cubicBezTo>
                  <a:pt x="748" y="156"/>
                  <a:pt x="789" y="222"/>
                  <a:pt x="789" y="288"/>
                </a:cubicBezTo>
                <a:cubicBezTo>
                  <a:pt x="789" y="329"/>
                  <a:pt x="773" y="370"/>
                  <a:pt x="748" y="403"/>
                </a:cubicBezTo>
                <a:cubicBezTo>
                  <a:pt x="740" y="411"/>
                  <a:pt x="732" y="419"/>
                  <a:pt x="732" y="427"/>
                </a:cubicBezTo>
                <a:cubicBezTo>
                  <a:pt x="707" y="452"/>
                  <a:pt x="691" y="468"/>
                  <a:pt x="682" y="501"/>
                </a:cubicBezTo>
                <a:cubicBezTo>
                  <a:pt x="682" y="518"/>
                  <a:pt x="674" y="534"/>
                  <a:pt x="674" y="543"/>
                </a:cubicBezTo>
                <a:cubicBezTo>
                  <a:pt x="674" y="551"/>
                  <a:pt x="674" y="559"/>
                  <a:pt x="674" y="575"/>
                </a:cubicBezTo>
                <a:cubicBezTo>
                  <a:pt x="674" y="608"/>
                  <a:pt x="641" y="633"/>
                  <a:pt x="609" y="633"/>
                </a:cubicBezTo>
                <a:close/>
                <a:moveTo>
                  <a:pt x="584" y="584"/>
                </a:moveTo>
                <a:lnTo>
                  <a:pt x="584" y="584"/>
                </a:lnTo>
                <a:cubicBezTo>
                  <a:pt x="592" y="592"/>
                  <a:pt x="600" y="592"/>
                  <a:pt x="609" y="592"/>
                </a:cubicBezTo>
                <a:cubicBezTo>
                  <a:pt x="617" y="592"/>
                  <a:pt x="633" y="584"/>
                  <a:pt x="633" y="575"/>
                </a:cubicBezTo>
                <a:cubicBezTo>
                  <a:pt x="633" y="559"/>
                  <a:pt x="633" y="543"/>
                  <a:pt x="633" y="534"/>
                </a:cubicBezTo>
                <a:cubicBezTo>
                  <a:pt x="633" y="526"/>
                  <a:pt x="641" y="510"/>
                  <a:pt x="641" y="493"/>
                </a:cubicBezTo>
                <a:cubicBezTo>
                  <a:pt x="658" y="452"/>
                  <a:pt x="674" y="427"/>
                  <a:pt x="699" y="403"/>
                </a:cubicBezTo>
                <a:cubicBezTo>
                  <a:pt x="699" y="394"/>
                  <a:pt x="707" y="386"/>
                  <a:pt x="715" y="378"/>
                </a:cubicBezTo>
                <a:cubicBezTo>
                  <a:pt x="732" y="353"/>
                  <a:pt x="740" y="321"/>
                  <a:pt x="740" y="288"/>
                </a:cubicBezTo>
                <a:cubicBezTo>
                  <a:pt x="740" y="238"/>
                  <a:pt x="707" y="181"/>
                  <a:pt x="650" y="140"/>
                </a:cubicBezTo>
                <a:cubicBezTo>
                  <a:pt x="592" y="99"/>
                  <a:pt x="510" y="82"/>
                  <a:pt x="419" y="82"/>
                </a:cubicBezTo>
                <a:cubicBezTo>
                  <a:pt x="403" y="82"/>
                  <a:pt x="386" y="82"/>
                  <a:pt x="378" y="82"/>
                </a:cubicBezTo>
                <a:lnTo>
                  <a:pt x="378" y="82"/>
                </a:lnTo>
                <a:cubicBezTo>
                  <a:pt x="362" y="82"/>
                  <a:pt x="263" y="82"/>
                  <a:pt x="230" y="74"/>
                </a:cubicBezTo>
                <a:cubicBezTo>
                  <a:pt x="214" y="66"/>
                  <a:pt x="173" y="49"/>
                  <a:pt x="140" y="49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9" y="107"/>
                  <a:pt x="189" y="107"/>
                  <a:pt x="189" y="115"/>
                </a:cubicBezTo>
                <a:cubicBezTo>
                  <a:pt x="189" y="123"/>
                  <a:pt x="181" y="123"/>
                  <a:pt x="181" y="131"/>
                </a:cubicBezTo>
                <a:cubicBezTo>
                  <a:pt x="148" y="156"/>
                  <a:pt x="132" y="181"/>
                  <a:pt x="115" y="205"/>
                </a:cubicBezTo>
                <a:cubicBezTo>
                  <a:pt x="99" y="230"/>
                  <a:pt x="82" y="255"/>
                  <a:pt x="50" y="255"/>
                </a:cubicBezTo>
                <a:cubicBezTo>
                  <a:pt x="41" y="255"/>
                  <a:pt x="41" y="255"/>
                  <a:pt x="41" y="255"/>
                </a:cubicBezTo>
                <a:cubicBezTo>
                  <a:pt x="41" y="329"/>
                  <a:pt x="41" y="329"/>
                  <a:pt x="41" y="329"/>
                </a:cubicBezTo>
                <a:lnTo>
                  <a:pt x="41" y="329"/>
                </a:lnTo>
                <a:cubicBezTo>
                  <a:pt x="50" y="337"/>
                  <a:pt x="50" y="337"/>
                  <a:pt x="58" y="337"/>
                </a:cubicBezTo>
                <a:cubicBezTo>
                  <a:pt x="74" y="345"/>
                  <a:pt x="99" y="353"/>
                  <a:pt x="123" y="378"/>
                </a:cubicBezTo>
                <a:cubicBezTo>
                  <a:pt x="123" y="386"/>
                  <a:pt x="140" y="386"/>
                  <a:pt x="148" y="394"/>
                </a:cubicBezTo>
                <a:cubicBezTo>
                  <a:pt x="173" y="403"/>
                  <a:pt x="197" y="411"/>
                  <a:pt x="206" y="436"/>
                </a:cubicBezTo>
                <a:cubicBezTo>
                  <a:pt x="239" y="575"/>
                  <a:pt x="239" y="575"/>
                  <a:pt x="239" y="575"/>
                </a:cubicBezTo>
                <a:cubicBezTo>
                  <a:pt x="239" y="592"/>
                  <a:pt x="247" y="592"/>
                  <a:pt x="255" y="592"/>
                </a:cubicBezTo>
                <a:cubicBezTo>
                  <a:pt x="272" y="592"/>
                  <a:pt x="280" y="584"/>
                  <a:pt x="280" y="575"/>
                </a:cubicBezTo>
                <a:cubicBezTo>
                  <a:pt x="280" y="485"/>
                  <a:pt x="280" y="485"/>
                  <a:pt x="280" y="485"/>
                </a:cubicBezTo>
                <a:cubicBezTo>
                  <a:pt x="280" y="477"/>
                  <a:pt x="280" y="468"/>
                  <a:pt x="288" y="468"/>
                </a:cubicBezTo>
                <a:cubicBezTo>
                  <a:pt x="288" y="468"/>
                  <a:pt x="296" y="460"/>
                  <a:pt x="304" y="468"/>
                </a:cubicBezTo>
                <a:cubicBezTo>
                  <a:pt x="337" y="477"/>
                  <a:pt x="378" y="477"/>
                  <a:pt x="419" y="477"/>
                </a:cubicBezTo>
                <a:cubicBezTo>
                  <a:pt x="452" y="477"/>
                  <a:pt x="493" y="477"/>
                  <a:pt x="526" y="468"/>
                </a:cubicBezTo>
                <a:cubicBezTo>
                  <a:pt x="535" y="460"/>
                  <a:pt x="543" y="468"/>
                  <a:pt x="551" y="468"/>
                </a:cubicBezTo>
                <a:cubicBezTo>
                  <a:pt x="559" y="485"/>
                  <a:pt x="559" y="485"/>
                  <a:pt x="559" y="485"/>
                </a:cubicBezTo>
                <a:cubicBezTo>
                  <a:pt x="567" y="493"/>
                  <a:pt x="576" y="510"/>
                  <a:pt x="576" y="526"/>
                </a:cubicBezTo>
                <a:lnTo>
                  <a:pt x="584" y="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83">
            <a:extLst>
              <a:ext uri="{FF2B5EF4-FFF2-40B4-BE49-F238E27FC236}">
                <a16:creationId xmlns:a16="http://schemas.microsoft.com/office/drawing/2014/main" id="{F9226024-70EC-9E4E-B167-97D0AA89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4457" y="6202033"/>
            <a:ext cx="200705" cy="137068"/>
          </a:xfrm>
          <a:custGeom>
            <a:avLst/>
            <a:gdLst>
              <a:gd name="T0" fmla="*/ 17 w 182"/>
              <a:gd name="T1" fmla="*/ 123 h 124"/>
              <a:gd name="T2" fmla="*/ 17 w 182"/>
              <a:gd name="T3" fmla="*/ 123 h 124"/>
              <a:gd name="T4" fmla="*/ 0 w 182"/>
              <a:gd name="T5" fmla="*/ 115 h 124"/>
              <a:gd name="T6" fmla="*/ 17 w 182"/>
              <a:gd name="T7" fmla="*/ 98 h 124"/>
              <a:gd name="T8" fmla="*/ 17 w 182"/>
              <a:gd name="T9" fmla="*/ 98 h 124"/>
              <a:gd name="T10" fmla="*/ 58 w 182"/>
              <a:gd name="T11" fmla="*/ 74 h 124"/>
              <a:gd name="T12" fmla="*/ 50 w 182"/>
              <a:gd name="T13" fmla="*/ 65 h 124"/>
              <a:gd name="T14" fmla="*/ 50 w 182"/>
              <a:gd name="T15" fmla="*/ 24 h 124"/>
              <a:gd name="T16" fmla="*/ 83 w 182"/>
              <a:gd name="T17" fmla="*/ 0 h 124"/>
              <a:gd name="T18" fmla="*/ 124 w 182"/>
              <a:gd name="T19" fmla="*/ 24 h 124"/>
              <a:gd name="T20" fmla="*/ 116 w 182"/>
              <a:gd name="T21" fmla="*/ 57 h 124"/>
              <a:gd name="T22" fmla="*/ 165 w 182"/>
              <a:gd name="T23" fmla="*/ 49 h 124"/>
              <a:gd name="T24" fmla="*/ 181 w 182"/>
              <a:gd name="T25" fmla="*/ 65 h 124"/>
              <a:gd name="T26" fmla="*/ 165 w 182"/>
              <a:gd name="T27" fmla="*/ 74 h 124"/>
              <a:gd name="T28" fmla="*/ 124 w 182"/>
              <a:gd name="T29" fmla="*/ 82 h 124"/>
              <a:gd name="T30" fmla="*/ 99 w 182"/>
              <a:gd name="T31" fmla="*/ 82 h 124"/>
              <a:gd name="T32" fmla="*/ 58 w 182"/>
              <a:gd name="T33" fmla="*/ 107 h 124"/>
              <a:gd name="T34" fmla="*/ 17 w 182"/>
              <a:gd name="T35" fmla="*/ 123 h 124"/>
              <a:gd name="T36" fmla="*/ 83 w 182"/>
              <a:gd name="T37" fmla="*/ 24 h 124"/>
              <a:gd name="T38" fmla="*/ 83 w 182"/>
              <a:gd name="T39" fmla="*/ 24 h 124"/>
              <a:gd name="T40" fmla="*/ 83 w 182"/>
              <a:gd name="T41" fmla="*/ 24 h 124"/>
              <a:gd name="T42" fmla="*/ 75 w 182"/>
              <a:gd name="T43" fmla="*/ 33 h 124"/>
              <a:gd name="T44" fmla="*/ 66 w 182"/>
              <a:gd name="T45" fmla="*/ 49 h 124"/>
              <a:gd name="T46" fmla="*/ 91 w 182"/>
              <a:gd name="T47" fmla="*/ 57 h 124"/>
              <a:gd name="T48" fmla="*/ 91 w 182"/>
              <a:gd name="T49" fmla="*/ 49 h 124"/>
              <a:gd name="T50" fmla="*/ 91 w 182"/>
              <a:gd name="T51" fmla="*/ 33 h 124"/>
              <a:gd name="T52" fmla="*/ 83 w 182"/>
              <a:gd name="T53" fmla="*/ 24 h 124"/>
              <a:gd name="T54" fmla="*/ 91 w 182"/>
              <a:gd name="T55" fmla="*/ 33 h 124"/>
              <a:gd name="T56" fmla="*/ 91 w 182"/>
              <a:gd name="T57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4">
                <a:moveTo>
                  <a:pt x="17" y="123"/>
                </a:moveTo>
                <a:lnTo>
                  <a:pt x="17" y="123"/>
                </a:lnTo>
                <a:cubicBezTo>
                  <a:pt x="9" y="123"/>
                  <a:pt x="9" y="115"/>
                  <a:pt x="0" y="115"/>
                </a:cubicBezTo>
                <a:cubicBezTo>
                  <a:pt x="0" y="107"/>
                  <a:pt x="9" y="98"/>
                  <a:pt x="17" y="98"/>
                </a:cubicBezTo>
                <a:lnTo>
                  <a:pt x="17" y="98"/>
                </a:lnTo>
                <a:cubicBezTo>
                  <a:pt x="25" y="90"/>
                  <a:pt x="42" y="82"/>
                  <a:pt x="58" y="74"/>
                </a:cubicBezTo>
                <a:lnTo>
                  <a:pt x="50" y="65"/>
                </a:lnTo>
                <a:cubicBezTo>
                  <a:pt x="42" y="57"/>
                  <a:pt x="33" y="41"/>
                  <a:pt x="50" y="24"/>
                </a:cubicBezTo>
                <a:cubicBezTo>
                  <a:pt x="50" y="8"/>
                  <a:pt x="66" y="0"/>
                  <a:pt x="83" y="0"/>
                </a:cubicBezTo>
                <a:cubicBezTo>
                  <a:pt x="99" y="0"/>
                  <a:pt x="116" y="16"/>
                  <a:pt x="124" y="24"/>
                </a:cubicBezTo>
                <a:cubicBezTo>
                  <a:pt x="124" y="33"/>
                  <a:pt x="124" y="49"/>
                  <a:pt x="116" y="57"/>
                </a:cubicBezTo>
                <a:cubicBezTo>
                  <a:pt x="132" y="57"/>
                  <a:pt x="149" y="57"/>
                  <a:pt x="165" y="49"/>
                </a:cubicBezTo>
                <a:cubicBezTo>
                  <a:pt x="173" y="49"/>
                  <a:pt x="173" y="57"/>
                  <a:pt x="181" y="65"/>
                </a:cubicBezTo>
                <a:cubicBezTo>
                  <a:pt x="181" y="65"/>
                  <a:pt x="173" y="74"/>
                  <a:pt x="165" y="74"/>
                </a:cubicBezTo>
                <a:cubicBezTo>
                  <a:pt x="165" y="82"/>
                  <a:pt x="149" y="82"/>
                  <a:pt x="124" y="82"/>
                </a:cubicBezTo>
                <a:cubicBezTo>
                  <a:pt x="116" y="82"/>
                  <a:pt x="108" y="82"/>
                  <a:pt x="99" y="82"/>
                </a:cubicBezTo>
                <a:cubicBezTo>
                  <a:pt x="91" y="90"/>
                  <a:pt x="75" y="98"/>
                  <a:pt x="58" y="107"/>
                </a:cubicBezTo>
                <a:cubicBezTo>
                  <a:pt x="42" y="115"/>
                  <a:pt x="25" y="123"/>
                  <a:pt x="17" y="123"/>
                </a:cubicBezTo>
                <a:close/>
                <a:moveTo>
                  <a:pt x="83" y="24"/>
                </a:moveTo>
                <a:lnTo>
                  <a:pt x="83" y="24"/>
                </a:lnTo>
                <a:lnTo>
                  <a:pt x="83" y="24"/>
                </a:lnTo>
                <a:cubicBezTo>
                  <a:pt x="75" y="24"/>
                  <a:pt x="75" y="33"/>
                  <a:pt x="75" y="33"/>
                </a:cubicBezTo>
                <a:cubicBezTo>
                  <a:pt x="66" y="41"/>
                  <a:pt x="66" y="49"/>
                  <a:pt x="66" y="49"/>
                </a:cubicBezTo>
                <a:cubicBezTo>
                  <a:pt x="75" y="49"/>
                  <a:pt x="83" y="57"/>
                  <a:pt x="91" y="57"/>
                </a:cubicBezTo>
                <a:cubicBezTo>
                  <a:pt x="91" y="49"/>
                  <a:pt x="91" y="49"/>
                  <a:pt x="91" y="49"/>
                </a:cubicBezTo>
                <a:cubicBezTo>
                  <a:pt x="99" y="41"/>
                  <a:pt x="99" y="41"/>
                  <a:pt x="91" y="33"/>
                </a:cubicBezTo>
                <a:cubicBezTo>
                  <a:pt x="91" y="33"/>
                  <a:pt x="91" y="24"/>
                  <a:pt x="83" y="24"/>
                </a:cubicBezTo>
                <a:close/>
                <a:moveTo>
                  <a:pt x="91" y="33"/>
                </a:moveTo>
                <a:lnTo>
                  <a:pt x="91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84">
            <a:extLst>
              <a:ext uri="{FF2B5EF4-FFF2-40B4-BE49-F238E27FC236}">
                <a16:creationId xmlns:a16="http://schemas.microsoft.com/office/drawing/2014/main" id="{0528486D-7C8B-8E44-B717-600C2D9E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2756" y="6309729"/>
            <a:ext cx="48953" cy="48953"/>
          </a:xfrm>
          <a:custGeom>
            <a:avLst/>
            <a:gdLst>
              <a:gd name="T0" fmla="*/ 0 w 43"/>
              <a:gd name="T1" fmla="*/ 25 h 43"/>
              <a:gd name="T2" fmla="*/ 0 w 43"/>
              <a:gd name="T3" fmla="*/ 25 h 43"/>
              <a:gd name="T4" fmla="*/ 17 w 43"/>
              <a:gd name="T5" fmla="*/ 0 h 43"/>
              <a:gd name="T6" fmla="*/ 42 w 43"/>
              <a:gd name="T7" fmla="*/ 25 h 43"/>
              <a:gd name="T8" fmla="*/ 17 w 43"/>
              <a:gd name="T9" fmla="*/ 42 h 43"/>
              <a:gd name="T10" fmla="*/ 0 w 43"/>
              <a:gd name="T11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3">
                <a:moveTo>
                  <a:pt x="0" y="25"/>
                </a:moveTo>
                <a:lnTo>
                  <a:pt x="0" y="25"/>
                </a:lnTo>
                <a:cubicBezTo>
                  <a:pt x="0" y="9"/>
                  <a:pt x="9" y="0"/>
                  <a:pt x="17" y="0"/>
                </a:cubicBezTo>
                <a:cubicBezTo>
                  <a:pt x="33" y="0"/>
                  <a:pt x="42" y="9"/>
                  <a:pt x="42" y="25"/>
                </a:cubicBezTo>
                <a:cubicBezTo>
                  <a:pt x="42" y="33"/>
                  <a:pt x="33" y="42"/>
                  <a:pt x="17" y="42"/>
                </a:cubicBezTo>
                <a:cubicBezTo>
                  <a:pt x="9" y="42"/>
                  <a:pt x="0" y="33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85">
            <a:extLst>
              <a:ext uri="{FF2B5EF4-FFF2-40B4-BE49-F238E27FC236}">
                <a16:creationId xmlns:a16="http://schemas.microsoft.com/office/drawing/2014/main" id="{707F63D9-CC35-AF47-A4B3-0B2487DD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3254" y="6221614"/>
            <a:ext cx="220286" cy="63637"/>
          </a:xfrm>
          <a:custGeom>
            <a:avLst/>
            <a:gdLst>
              <a:gd name="T0" fmla="*/ 172 w 198"/>
              <a:gd name="T1" fmla="*/ 58 h 59"/>
              <a:gd name="T2" fmla="*/ 172 w 198"/>
              <a:gd name="T3" fmla="*/ 58 h 59"/>
              <a:gd name="T4" fmla="*/ 164 w 198"/>
              <a:gd name="T5" fmla="*/ 58 h 59"/>
              <a:gd name="T6" fmla="*/ 90 w 198"/>
              <a:gd name="T7" fmla="*/ 41 h 59"/>
              <a:gd name="T8" fmla="*/ 24 w 198"/>
              <a:gd name="T9" fmla="*/ 41 h 59"/>
              <a:gd name="T10" fmla="*/ 0 w 198"/>
              <a:gd name="T11" fmla="*/ 25 h 59"/>
              <a:gd name="T12" fmla="*/ 16 w 198"/>
              <a:gd name="T13" fmla="*/ 0 h 59"/>
              <a:gd name="T14" fmla="*/ 98 w 198"/>
              <a:gd name="T15" fmla="*/ 0 h 59"/>
              <a:gd name="T16" fmla="*/ 181 w 198"/>
              <a:gd name="T17" fmla="*/ 17 h 59"/>
              <a:gd name="T18" fmla="*/ 197 w 198"/>
              <a:gd name="T19" fmla="*/ 41 h 59"/>
              <a:gd name="T20" fmla="*/ 172 w 198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59">
                <a:moveTo>
                  <a:pt x="172" y="58"/>
                </a:moveTo>
                <a:lnTo>
                  <a:pt x="172" y="58"/>
                </a:lnTo>
                <a:cubicBezTo>
                  <a:pt x="172" y="58"/>
                  <a:pt x="172" y="58"/>
                  <a:pt x="164" y="58"/>
                </a:cubicBezTo>
                <a:cubicBezTo>
                  <a:pt x="139" y="49"/>
                  <a:pt x="123" y="41"/>
                  <a:pt x="90" y="41"/>
                </a:cubicBezTo>
                <a:cubicBezTo>
                  <a:pt x="74" y="41"/>
                  <a:pt x="41" y="41"/>
                  <a:pt x="24" y="41"/>
                </a:cubicBezTo>
                <a:cubicBezTo>
                  <a:pt x="16" y="41"/>
                  <a:pt x="8" y="33"/>
                  <a:pt x="0" y="25"/>
                </a:cubicBezTo>
                <a:cubicBezTo>
                  <a:pt x="0" y="17"/>
                  <a:pt x="8" y="0"/>
                  <a:pt x="16" y="0"/>
                </a:cubicBezTo>
                <a:cubicBezTo>
                  <a:pt x="41" y="0"/>
                  <a:pt x="74" y="0"/>
                  <a:pt x="98" y="0"/>
                </a:cubicBezTo>
                <a:cubicBezTo>
                  <a:pt x="131" y="0"/>
                  <a:pt x="148" y="8"/>
                  <a:pt x="181" y="17"/>
                </a:cubicBezTo>
                <a:cubicBezTo>
                  <a:pt x="189" y="17"/>
                  <a:pt x="197" y="33"/>
                  <a:pt x="197" y="41"/>
                </a:cubicBezTo>
                <a:cubicBezTo>
                  <a:pt x="189" y="49"/>
                  <a:pt x="181" y="58"/>
                  <a:pt x="172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86">
            <a:extLst>
              <a:ext uri="{FF2B5EF4-FFF2-40B4-BE49-F238E27FC236}">
                <a16:creationId xmlns:a16="http://schemas.microsoft.com/office/drawing/2014/main" id="{3D9356D4-CD69-5442-B232-8CF7D025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04" y="9104930"/>
            <a:ext cx="758766" cy="758769"/>
          </a:xfrm>
          <a:custGeom>
            <a:avLst/>
            <a:gdLst>
              <a:gd name="T0" fmla="*/ 345 w 683"/>
              <a:gd name="T1" fmla="*/ 682 h 683"/>
              <a:gd name="T2" fmla="*/ 345 w 683"/>
              <a:gd name="T3" fmla="*/ 682 h 683"/>
              <a:gd name="T4" fmla="*/ 98 w 683"/>
              <a:gd name="T5" fmla="*/ 583 h 683"/>
              <a:gd name="T6" fmla="*/ 0 w 683"/>
              <a:gd name="T7" fmla="*/ 337 h 683"/>
              <a:gd name="T8" fmla="*/ 98 w 683"/>
              <a:gd name="T9" fmla="*/ 98 h 683"/>
              <a:gd name="T10" fmla="*/ 345 w 683"/>
              <a:gd name="T11" fmla="*/ 0 h 683"/>
              <a:gd name="T12" fmla="*/ 583 w 683"/>
              <a:gd name="T13" fmla="*/ 98 h 683"/>
              <a:gd name="T14" fmla="*/ 682 w 683"/>
              <a:gd name="T15" fmla="*/ 337 h 683"/>
              <a:gd name="T16" fmla="*/ 583 w 683"/>
              <a:gd name="T17" fmla="*/ 583 h 683"/>
              <a:gd name="T18" fmla="*/ 345 w 683"/>
              <a:gd name="T19" fmla="*/ 682 h 683"/>
              <a:gd name="T20" fmla="*/ 345 w 683"/>
              <a:gd name="T21" fmla="*/ 41 h 683"/>
              <a:gd name="T22" fmla="*/ 345 w 683"/>
              <a:gd name="T23" fmla="*/ 41 h 683"/>
              <a:gd name="T24" fmla="*/ 41 w 683"/>
              <a:gd name="T25" fmla="*/ 337 h 683"/>
              <a:gd name="T26" fmla="*/ 345 w 683"/>
              <a:gd name="T27" fmla="*/ 641 h 683"/>
              <a:gd name="T28" fmla="*/ 641 w 683"/>
              <a:gd name="T29" fmla="*/ 337 h 683"/>
              <a:gd name="T30" fmla="*/ 345 w 683"/>
              <a:gd name="T31" fmla="*/ 41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3" h="683">
                <a:moveTo>
                  <a:pt x="345" y="682"/>
                </a:moveTo>
                <a:lnTo>
                  <a:pt x="345" y="682"/>
                </a:lnTo>
                <a:cubicBezTo>
                  <a:pt x="246" y="682"/>
                  <a:pt x="164" y="641"/>
                  <a:pt x="98" y="583"/>
                </a:cubicBezTo>
                <a:cubicBezTo>
                  <a:pt x="33" y="518"/>
                  <a:pt x="0" y="427"/>
                  <a:pt x="0" y="337"/>
                </a:cubicBezTo>
                <a:cubicBezTo>
                  <a:pt x="0" y="246"/>
                  <a:pt x="33" y="164"/>
                  <a:pt x="98" y="98"/>
                </a:cubicBezTo>
                <a:cubicBezTo>
                  <a:pt x="164" y="33"/>
                  <a:pt x="246" y="0"/>
                  <a:pt x="345" y="0"/>
                </a:cubicBezTo>
                <a:cubicBezTo>
                  <a:pt x="435" y="0"/>
                  <a:pt x="517" y="33"/>
                  <a:pt x="583" y="98"/>
                </a:cubicBezTo>
                <a:cubicBezTo>
                  <a:pt x="649" y="164"/>
                  <a:pt x="682" y="246"/>
                  <a:pt x="682" y="337"/>
                </a:cubicBezTo>
                <a:cubicBezTo>
                  <a:pt x="682" y="427"/>
                  <a:pt x="649" y="518"/>
                  <a:pt x="583" y="583"/>
                </a:cubicBezTo>
                <a:cubicBezTo>
                  <a:pt x="517" y="641"/>
                  <a:pt x="435" y="682"/>
                  <a:pt x="345" y="682"/>
                </a:cubicBezTo>
                <a:close/>
                <a:moveTo>
                  <a:pt x="345" y="41"/>
                </a:moveTo>
                <a:lnTo>
                  <a:pt x="345" y="41"/>
                </a:lnTo>
                <a:cubicBezTo>
                  <a:pt x="172" y="41"/>
                  <a:pt x="41" y="172"/>
                  <a:pt x="41" y="337"/>
                </a:cubicBezTo>
                <a:cubicBezTo>
                  <a:pt x="41" y="501"/>
                  <a:pt x="172" y="641"/>
                  <a:pt x="345" y="641"/>
                </a:cubicBezTo>
                <a:cubicBezTo>
                  <a:pt x="509" y="641"/>
                  <a:pt x="641" y="501"/>
                  <a:pt x="641" y="337"/>
                </a:cubicBezTo>
                <a:cubicBezTo>
                  <a:pt x="641" y="172"/>
                  <a:pt x="509" y="41"/>
                  <a:pt x="345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87">
            <a:extLst>
              <a:ext uri="{FF2B5EF4-FFF2-40B4-BE49-F238E27FC236}">
                <a16:creationId xmlns:a16="http://schemas.microsoft.com/office/drawing/2014/main" id="{1AE2382A-DBA4-1B43-86E3-ECE28C1C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219" y="9193045"/>
            <a:ext cx="577642" cy="577642"/>
          </a:xfrm>
          <a:custGeom>
            <a:avLst/>
            <a:gdLst>
              <a:gd name="T0" fmla="*/ 263 w 519"/>
              <a:gd name="T1" fmla="*/ 518 h 519"/>
              <a:gd name="T2" fmla="*/ 263 w 519"/>
              <a:gd name="T3" fmla="*/ 518 h 519"/>
              <a:gd name="T4" fmla="*/ 0 w 519"/>
              <a:gd name="T5" fmla="*/ 255 h 519"/>
              <a:gd name="T6" fmla="*/ 263 w 519"/>
              <a:gd name="T7" fmla="*/ 0 h 519"/>
              <a:gd name="T8" fmla="*/ 518 w 519"/>
              <a:gd name="T9" fmla="*/ 255 h 519"/>
              <a:gd name="T10" fmla="*/ 263 w 519"/>
              <a:gd name="T11" fmla="*/ 518 h 519"/>
              <a:gd name="T12" fmla="*/ 263 w 519"/>
              <a:gd name="T13" fmla="*/ 41 h 519"/>
              <a:gd name="T14" fmla="*/ 263 w 519"/>
              <a:gd name="T15" fmla="*/ 41 h 519"/>
              <a:gd name="T16" fmla="*/ 41 w 519"/>
              <a:gd name="T17" fmla="*/ 255 h 519"/>
              <a:gd name="T18" fmla="*/ 263 w 519"/>
              <a:gd name="T19" fmla="*/ 477 h 519"/>
              <a:gd name="T20" fmla="*/ 477 w 519"/>
              <a:gd name="T21" fmla="*/ 255 h 519"/>
              <a:gd name="T22" fmla="*/ 263 w 519"/>
              <a:gd name="T23" fmla="*/ 41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9" h="519">
                <a:moveTo>
                  <a:pt x="263" y="518"/>
                </a:moveTo>
                <a:lnTo>
                  <a:pt x="263" y="518"/>
                </a:lnTo>
                <a:cubicBezTo>
                  <a:pt x="115" y="518"/>
                  <a:pt x="0" y="403"/>
                  <a:pt x="0" y="255"/>
                </a:cubicBezTo>
                <a:cubicBezTo>
                  <a:pt x="0" y="115"/>
                  <a:pt x="115" y="0"/>
                  <a:pt x="263" y="0"/>
                </a:cubicBezTo>
                <a:cubicBezTo>
                  <a:pt x="402" y="0"/>
                  <a:pt x="518" y="115"/>
                  <a:pt x="518" y="255"/>
                </a:cubicBezTo>
                <a:cubicBezTo>
                  <a:pt x="518" y="403"/>
                  <a:pt x="402" y="518"/>
                  <a:pt x="263" y="518"/>
                </a:cubicBezTo>
                <a:close/>
                <a:moveTo>
                  <a:pt x="263" y="41"/>
                </a:moveTo>
                <a:lnTo>
                  <a:pt x="263" y="41"/>
                </a:lnTo>
                <a:cubicBezTo>
                  <a:pt x="139" y="41"/>
                  <a:pt x="41" y="140"/>
                  <a:pt x="41" y="255"/>
                </a:cubicBezTo>
                <a:cubicBezTo>
                  <a:pt x="41" y="378"/>
                  <a:pt x="139" y="477"/>
                  <a:pt x="263" y="477"/>
                </a:cubicBezTo>
                <a:cubicBezTo>
                  <a:pt x="378" y="477"/>
                  <a:pt x="477" y="378"/>
                  <a:pt x="477" y="255"/>
                </a:cubicBezTo>
                <a:cubicBezTo>
                  <a:pt x="477" y="140"/>
                  <a:pt x="378" y="41"/>
                  <a:pt x="263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88">
            <a:extLst>
              <a:ext uri="{FF2B5EF4-FFF2-40B4-BE49-F238E27FC236}">
                <a16:creationId xmlns:a16="http://schemas.microsoft.com/office/drawing/2014/main" id="{5A4A26E9-1ED8-AE46-8FD3-E93D1113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24" y="9330112"/>
            <a:ext cx="176230" cy="283926"/>
          </a:xfrm>
          <a:custGeom>
            <a:avLst/>
            <a:gdLst>
              <a:gd name="T0" fmla="*/ 75 w 158"/>
              <a:gd name="T1" fmla="*/ 255 h 256"/>
              <a:gd name="T2" fmla="*/ 75 w 158"/>
              <a:gd name="T3" fmla="*/ 255 h 256"/>
              <a:gd name="T4" fmla="*/ 9 w 158"/>
              <a:gd name="T5" fmla="*/ 247 h 256"/>
              <a:gd name="T6" fmla="*/ 0 w 158"/>
              <a:gd name="T7" fmla="*/ 222 h 256"/>
              <a:gd name="T8" fmla="*/ 25 w 158"/>
              <a:gd name="T9" fmla="*/ 214 h 256"/>
              <a:gd name="T10" fmla="*/ 108 w 158"/>
              <a:gd name="T11" fmla="*/ 214 h 256"/>
              <a:gd name="T12" fmla="*/ 124 w 158"/>
              <a:gd name="T13" fmla="*/ 189 h 256"/>
              <a:gd name="T14" fmla="*/ 75 w 158"/>
              <a:gd name="T15" fmla="*/ 148 h 256"/>
              <a:gd name="T16" fmla="*/ 25 w 158"/>
              <a:gd name="T17" fmla="*/ 124 h 256"/>
              <a:gd name="T18" fmla="*/ 0 w 158"/>
              <a:gd name="T19" fmla="*/ 74 h 256"/>
              <a:gd name="T20" fmla="*/ 34 w 158"/>
              <a:gd name="T21" fmla="*/ 25 h 256"/>
              <a:gd name="T22" fmla="*/ 149 w 158"/>
              <a:gd name="T23" fmla="*/ 17 h 256"/>
              <a:gd name="T24" fmla="*/ 157 w 158"/>
              <a:gd name="T25" fmla="*/ 41 h 256"/>
              <a:gd name="T26" fmla="*/ 132 w 158"/>
              <a:gd name="T27" fmla="*/ 50 h 256"/>
              <a:gd name="T28" fmla="*/ 50 w 158"/>
              <a:gd name="T29" fmla="*/ 50 h 256"/>
              <a:gd name="T30" fmla="*/ 34 w 158"/>
              <a:gd name="T31" fmla="*/ 74 h 256"/>
              <a:gd name="T32" fmla="*/ 83 w 158"/>
              <a:gd name="T33" fmla="*/ 115 h 256"/>
              <a:gd name="T34" fmla="*/ 132 w 158"/>
              <a:gd name="T35" fmla="*/ 140 h 256"/>
              <a:gd name="T36" fmla="*/ 157 w 158"/>
              <a:gd name="T37" fmla="*/ 189 h 256"/>
              <a:gd name="T38" fmla="*/ 124 w 158"/>
              <a:gd name="T39" fmla="*/ 247 h 256"/>
              <a:gd name="T40" fmla="*/ 75 w 158"/>
              <a:gd name="T41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8" h="256">
                <a:moveTo>
                  <a:pt x="75" y="255"/>
                </a:moveTo>
                <a:lnTo>
                  <a:pt x="75" y="255"/>
                </a:lnTo>
                <a:cubicBezTo>
                  <a:pt x="50" y="255"/>
                  <a:pt x="34" y="255"/>
                  <a:pt x="9" y="247"/>
                </a:cubicBezTo>
                <a:cubicBezTo>
                  <a:pt x="0" y="239"/>
                  <a:pt x="0" y="230"/>
                  <a:pt x="0" y="222"/>
                </a:cubicBezTo>
                <a:cubicBezTo>
                  <a:pt x="9" y="214"/>
                  <a:pt x="17" y="214"/>
                  <a:pt x="25" y="214"/>
                </a:cubicBezTo>
                <a:cubicBezTo>
                  <a:pt x="58" y="230"/>
                  <a:pt x="91" y="230"/>
                  <a:pt x="108" y="214"/>
                </a:cubicBezTo>
                <a:cubicBezTo>
                  <a:pt x="116" y="214"/>
                  <a:pt x="124" y="198"/>
                  <a:pt x="124" y="189"/>
                </a:cubicBezTo>
                <a:cubicBezTo>
                  <a:pt x="124" y="173"/>
                  <a:pt x="99" y="156"/>
                  <a:pt x="75" y="148"/>
                </a:cubicBezTo>
                <a:cubicBezTo>
                  <a:pt x="58" y="140"/>
                  <a:pt x="42" y="132"/>
                  <a:pt x="25" y="124"/>
                </a:cubicBezTo>
                <a:cubicBezTo>
                  <a:pt x="9" y="107"/>
                  <a:pt x="0" y="91"/>
                  <a:pt x="0" y="74"/>
                </a:cubicBezTo>
                <a:cubicBezTo>
                  <a:pt x="0" y="58"/>
                  <a:pt x="17" y="33"/>
                  <a:pt x="34" y="25"/>
                </a:cubicBezTo>
                <a:cubicBezTo>
                  <a:pt x="58" y="0"/>
                  <a:pt x="108" y="0"/>
                  <a:pt x="149" y="17"/>
                </a:cubicBezTo>
                <a:cubicBezTo>
                  <a:pt x="157" y="25"/>
                  <a:pt x="157" y="33"/>
                  <a:pt x="157" y="41"/>
                </a:cubicBezTo>
                <a:cubicBezTo>
                  <a:pt x="149" y="50"/>
                  <a:pt x="140" y="50"/>
                  <a:pt x="132" y="50"/>
                </a:cubicBezTo>
                <a:cubicBezTo>
                  <a:pt x="99" y="33"/>
                  <a:pt x="66" y="33"/>
                  <a:pt x="50" y="50"/>
                </a:cubicBezTo>
                <a:cubicBezTo>
                  <a:pt x="42" y="58"/>
                  <a:pt x="34" y="66"/>
                  <a:pt x="34" y="74"/>
                </a:cubicBezTo>
                <a:cubicBezTo>
                  <a:pt x="34" y="91"/>
                  <a:pt x="58" y="107"/>
                  <a:pt x="83" y="115"/>
                </a:cubicBezTo>
                <a:cubicBezTo>
                  <a:pt x="99" y="124"/>
                  <a:pt x="116" y="132"/>
                  <a:pt x="132" y="140"/>
                </a:cubicBezTo>
                <a:cubicBezTo>
                  <a:pt x="149" y="156"/>
                  <a:pt x="157" y="173"/>
                  <a:pt x="157" y="189"/>
                </a:cubicBezTo>
                <a:cubicBezTo>
                  <a:pt x="157" y="214"/>
                  <a:pt x="149" y="230"/>
                  <a:pt x="124" y="247"/>
                </a:cubicBezTo>
                <a:cubicBezTo>
                  <a:pt x="116" y="255"/>
                  <a:pt x="91" y="255"/>
                  <a:pt x="75" y="2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89">
            <a:extLst>
              <a:ext uri="{FF2B5EF4-FFF2-40B4-BE49-F238E27FC236}">
                <a16:creationId xmlns:a16="http://schemas.microsoft.com/office/drawing/2014/main" id="{CC74A147-D9F1-3B4F-99A2-70C43B4F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355" y="9266475"/>
            <a:ext cx="29372" cy="63637"/>
          </a:xfrm>
          <a:custGeom>
            <a:avLst/>
            <a:gdLst>
              <a:gd name="T0" fmla="*/ 17 w 26"/>
              <a:gd name="T1" fmla="*/ 57 h 58"/>
              <a:gd name="T2" fmla="*/ 17 w 26"/>
              <a:gd name="T3" fmla="*/ 57 h 58"/>
              <a:gd name="T4" fmla="*/ 0 w 26"/>
              <a:gd name="T5" fmla="*/ 41 h 58"/>
              <a:gd name="T6" fmla="*/ 0 w 26"/>
              <a:gd name="T7" fmla="*/ 16 h 58"/>
              <a:gd name="T8" fmla="*/ 17 w 26"/>
              <a:gd name="T9" fmla="*/ 0 h 58"/>
              <a:gd name="T10" fmla="*/ 25 w 26"/>
              <a:gd name="T11" fmla="*/ 16 h 58"/>
              <a:gd name="T12" fmla="*/ 25 w 26"/>
              <a:gd name="T13" fmla="*/ 41 h 58"/>
              <a:gd name="T14" fmla="*/ 17 w 26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8">
                <a:moveTo>
                  <a:pt x="17" y="57"/>
                </a:moveTo>
                <a:lnTo>
                  <a:pt x="17" y="57"/>
                </a:lnTo>
                <a:cubicBezTo>
                  <a:pt x="0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17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9"/>
                  <a:pt x="25" y="57"/>
                  <a:pt x="17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90">
            <a:extLst>
              <a:ext uri="{FF2B5EF4-FFF2-40B4-BE49-F238E27FC236}">
                <a16:creationId xmlns:a16="http://schemas.microsoft.com/office/drawing/2014/main" id="{FD6D24E2-406A-C74B-B074-9368361E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355" y="9623829"/>
            <a:ext cx="29372" cy="63640"/>
          </a:xfrm>
          <a:custGeom>
            <a:avLst/>
            <a:gdLst>
              <a:gd name="T0" fmla="*/ 17 w 26"/>
              <a:gd name="T1" fmla="*/ 58 h 59"/>
              <a:gd name="T2" fmla="*/ 17 w 26"/>
              <a:gd name="T3" fmla="*/ 58 h 59"/>
              <a:gd name="T4" fmla="*/ 0 w 26"/>
              <a:gd name="T5" fmla="*/ 41 h 59"/>
              <a:gd name="T6" fmla="*/ 0 w 26"/>
              <a:gd name="T7" fmla="*/ 17 h 59"/>
              <a:gd name="T8" fmla="*/ 17 w 26"/>
              <a:gd name="T9" fmla="*/ 0 h 59"/>
              <a:gd name="T10" fmla="*/ 25 w 26"/>
              <a:gd name="T11" fmla="*/ 17 h 59"/>
              <a:gd name="T12" fmla="*/ 25 w 26"/>
              <a:gd name="T13" fmla="*/ 41 h 59"/>
              <a:gd name="T14" fmla="*/ 17 w 2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9">
                <a:moveTo>
                  <a:pt x="17" y="58"/>
                </a:moveTo>
                <a:lnTo>
                  <a:pt x="17" y="58"/>
                </a:lnTo>
                <a:cubicBezTo>
                  <a:pt x="0" y="58"/>
                  <a:pt x="0" y="50"/>
                  <a:pt x="0" y="4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17" y="0"/>
                </a:cubicBezTo>
                <a:cubicBezTo>
                  <a:pt x="25" y="0"/>
                  <a:pt x="25" y="8"/>
                  <a:pt x="25" y="17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50"/>
                  <a:pt x="25" y="58"/>
                  <a:pt x="17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91">
            <a:extLst>
              <a:ext uri="{FF2B5EF4-FFF2-40B4-BE49-F238E27FC236}">
                <a16:creationId xmlns:a16="http://schemas.microsoft.com/office/drawing/2014/main" id="{10C5A2B9-92CB-F346-9DC8-07A272C8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277" y="6074756"/>
            <a:ext cx="611908" cy="739185"/>
          </a:xfrm>
          <a:custGeom>
            <a:avLst/>
            <a:gdLst>
              <a:gd name="T0" fmla="*/ 271 w 552"/>
              <a:gd name="T1" fmla="*/ 666 h 667"/>
              <a:gd name="T2" fmla="*/ 271 w 552"/>
              <a:gd name="T3" fmla="*/ 666 h 667"/>
              <a:gd name="T4" fmla="*/ 0 w 552"/>
              <a:gd name="T5" fmla="*/ 394 h 667"/>
              <a:gd name="T6" fmla="*/ 33 w 552"/>
              <a:gd name="T7" fmla="*/ 213 h 667"/>
              <a:gd name="T8" fmla="*/ 123 w 552"/>
              <a:gd name="T9" fmla="*/ 33 h 667"/>
              <a:gd name="T10" fmla="*/ 148 w 552"/>
              <a:gd name="T11" fmla="*/ 8 h 667"/>
              <a:gd name="T12" fmla="*/ 173 w 552"/>
              <a:gd name="T13" fmla="*/ 8 h 667"/>
              <a:gd name="T14" fmla="*/ 173 w 552"/>
              <a:gd name="T15" fmla="*/ 33 h 667"/>
              <a:gd name="T16" fmla="*/ 156 w 552"/>
              <a:gd name="T17" fmla="*/ 57 h 667"/>
              <a:gd name="T18" fmla="*/ 74 w 552"/>
              <a:gd name="T19" fmla="*/ 230 h 667"/>
              <a:gd name="T20" fmla="*/ 41 w 552"/>
              <a:gd name="T21" fmla="*/ 394 h 667"/>
              <a:gd name="T22" fmla="*/ 271 w 552"/>
              <a:gd name="T23" fmla="*/ 624 h 667"/>
              <a:gd name="T24" fmla="*/ 510 w 552"/>
              <a:gd name="T25" fmla="*/ 394 h 667"/>
              <a:gd name="T26" fmla="*/ 477 w 552"/>
              <a:gd name="T27" fmla="*/ 230 h 667"/>
              <a:gd name="T28" fmla="*/ 386 w 552"/>
              <a:gd name="T29" fmla="*/ 57 h 667"/>
              <a:gd name="T30" fmla="*/ 370 w 552"/>
              <a:gd name="T31" fmla="*/ 41 h 667"/>
              <a:gd name="T32" fmla="*/ 378 w 552"/>
              <a:gd name="T33" fmla="*/ 8 h 667"/>
              <a:gd name="T34" fmla="*/ 403 w 552"/>
              <a:gd name="T35" fmla="*/ 8 h 667"/>
              <a:gd name="T36" fmla="*/ 419 w 552"/>
              <a:gd name="T37" fmla="*/ 33 h 667"/>
              <a:gd name="T38" fmla="*/ 518 w 552"/>
              <a:gd name="T39" fmla="*/ 213 h 667"/>
              <a:gd name="T40" fmla="*/ 551 w 552"/>
              <a:gd name="T41" fmla="*/ 394 h 667"/>
              <a:gd name="T42" fmla="*/ 271 w 552"/>
              <a:gd name="T43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667">
                <a:moveTo>
                  <a:pt x="271" y="666"/>
                </a:moveTo>
                <a:lnTo>
                  <a:pt x="271" y="666"/>
                </a:lnTo>
                <a:cubicBezTo>
                  <a:pt x="123" y="666"/>
                  <a:pt x="0" y="542"/>
                  <a:pt x="0" y="394"/>
                </a:cubicBezTo>
                <a:cubicBezTo>
                  <a:pt x="0" y="345"/>
                  <a:pt x="8" y="279"/>
                  <a:pt x="33" y="213"/>
                </a:cubicBezTo>
                <a:cubicBezTo>
                  <a:pt x="57" y="139"/>
                  <a:pt x="90" y="82"/>
                  <a:pt x="123" y="33"/>
                </a:cubicBezTo>
                <a:cubicBezTo>
                  <a:pt x="131" y="24"/>
                  <a:pt x="140" y="16"/>
                  <a:pt x="148" y="8"/>
                </a:cubicBezTo>
                <a:cubicBezTo>
                  <a:pt x="156" y="0"/>
                  <a:pt x="164" y="0"/>
                  <a:pt x="173" y="8"/>
                </a:cubicBezTo>
                <a:cubicBezTo>
                  <a:pt x="181" y="16"/>
                  <a:pt x="181" y="24"/>
                  <a:pt x="173" y="33"/>
                </a:cubicBezTo>
                <a:cubicBezTo>
                  <a:pt x="173" y="41"/>
                  <a:pt x="164" y="49"/>
                  <a:pt x="156" y="57"/>
                </a:cubicBezTo>
                <a:cubicBezTo>
                  <a:pt x="123" y="98"/>
                  <a:pt x="99" y="164"/>
                  <a:pt x="74" y="230"/>
                </a:cubicBezTo>
                <a:cubicBezTo>
                  <a:pt x="49" y="288"/>
                  <a:pt x="41" y="345"/>
                  <a:pt x="41" y="394"/>
                </a:cubicBezTo>
                <a:cubicBezTo>
                  <a:pt x="41" y="518"/>
                  <a:pt x="148" y="624"/>
                  <a:pt x="271" y="624"/>
                </a:cubicBezTo>
                <a:cubicBezTo>
                  <a:pt x="403" y="624"/>
                  <a:pt x="510" y="518"/>
                  <a:pt x="510" y="394"/>
                </a:cubicBezTo>
                <a:cubicBezTo>
                  <a:pt x="510" y="345"/>
                  <a:pt x="501" y="288"/>
                  <a:pt x="477" y="230"/>
                </a:cubicBezTo>
                <a:cubicBezTo>
                  <a:pt x="452" y="164"/>
                  <a:pt x="427" y="98"/>
                  <a:pt x="386" y="57"/>
                </a:cubicBezTo>
                <a:cubicBezTo>
                  <a:pt x="386" y="49"/>
                  <a:pt x="378" y="41"/>
                  <a:pt x="370" y="41"/>
                </a:cubicBezTo>
                <a:cubicBezTo>
                  <a:pt x="362" y="33"/>
                  <a:pt x="370" y="16"/>
                  <a:pt x="378" y="8"/>
                </a:cubicBezTo>
                <a:cubicBezTo>
                  <a:pt x="386" y="0"/>
                  <a:pt x="395" y="0"/>
                  <a:pt x="403" y="8"/>
                </a:cubicBezTo>
                <a:cubicBezTo>
                  <a:pt x="411" y="16"/>
                  <a:pt x="419" y="24"/>
                  <a:pt x="419" y="33"/>
                </a:cubicBezTo>
                <a:cubicBezTo>
                  <a:pt x="460" y="82"/>
                  <a:pt x="493" y="139"/>
                  <a:pt x="518" y="213"/>
                </a:cubicBezTo>
                <a:cubicBezTo>
                  <a:pt x="542" y="279"/>
                  <a:pt x="551" y="345"/>
                  <a:pt x="551" y="394"/>
                </a:cubicBezTo>
                <a:cubicBezTo>
                  <a:pt x="551" y="542"/>
                  <a:pt x="427" y="666"/>
                  <a:pt x="271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92">
            <a:extLst>
              <a:ext uri="{FF2B5EF4-FFF2-40B4-BE49-F238E27FC236}">
                <a16:creationId xmlns:a16="http://schemas.microsoft.com/office/drawing/2014/main" id="{8D4C2DE8-ECD9-EC49-B72B-F680EC11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763" y="5820202"/>
            <a:ext cx="376935" cy="190914"/>
          </a:xfrm>
          <a:custGeom>
            <a:avLst/>
            <a:gdLst>
              <a:gd name="T0" fmla="*/ 271 w 338"/>
              <a:gd name="T1" fmla="*/ 172 h 173"/>
              <a:gd name="T2" fmla="*/ 271 w 338"/>
              <a:gd name="T3" fmla="*/ 172 h 173"/>
              <a:gd name="T4" fmla="*/ 263 w 338"/>
              <a:gd name="T5" fmla="*/ 164 h 173"/>
              <a:gd name="T6" fmla="*/ 255 w 338"/>
              <a:gd name="T7" fmla="*/ 139 h 173"/>
              <a:gd name="T8" fmla="*/ 296 w 338"/>
              <a:gd name="T9" fmla="*/ 57 h 173"/>
              <a:gd name="T10" fmla="*/ 288 w 338"/>
              <a:gd name="T11" fmla="*/ 49 h 173"/>
              <a:gd name="T12" fmla="*/ 279 w 338"/>
              <a:gd name="T13" fmla="*/ 41 h 173"/>
              <a:gd name="T14" fmla="*/ 57 w 338"/>
              <a:gd name="T15" fmla="*/ 41 h 173"/>
              <a:gd name="T16" fmla="*/ 41 w 338"/>
              <a:gd name="T17" fmla="*/ 49 h 173"/>
              <a:gd name="T18" fmla="*/ 41 w 338"/>
              <a:gd name="T19" fmla="*/ 57 h 173"/>
              <a:gd name="T20" fmla="*/ 82 w 338"/>
              <a:gd name="T21" fmla="*/ 139 h 173"/>
              <a:gd name="T22" fmla="*/ 74 w 338"/>
              <a:gd name="T23" fmla="*/ 164 h 173"/>
              <a:gd name="T24" fmla="*/ 41 w 338"/>
              <a:gd name="T25" fmla="*/ 156 h 173"/>
              <a:gd name="T26" fmla="*/ 8 w 338"/>
              <a:gd name="T27" fmla="*/ 74 h 173"/>
              <a:gd name="T28" fmla="*/ 8 w 338"/>
              <a:gd name="T29" fmla="*/ 24 h 173"/>
              <a:gd name="T30" fmla="*/ 57 w 338"/>
              <a:gd name="T31" fmla="*/ 0 h 173"/>
              <a:gd name="T32" fmla="*/ 279 w 338"/>
              <a:gd name="T33" fmla="*/ 0 h 173"/>
              <a:gd name="T34" fmla="*/ 329 w 338"/>
              <a:gd name="T35" fmla="*/ 24 h 173"/>
              <a:gd name="T36" fmla="*/ 329 w 338"/>
              <a:gd name="T37" fmla="*/ 74 h 173"/>
              <a:gd name="T38" fmla="*/ 288 w 338"/>
              <a:gd name="T39" fmla="*/ 156 h 173"/>
              <a:gd name="T40" fmla="*/ 271 w 338"/>
              <a:gd name="T4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" h="173">
                <a:moveTo>
                  <a:pt x="271" y="172"/>
                </a:moveTo>
                <a:lnTo>
                  <a:pt x="271" y="172"/>
                </a:lnTo>
                <a:cubicBezTo>
                  <a:pt x="271" y="172"/>
                  <a:pt x="263" y="172"/>
                  <a:pt x="263" y="164"/>
                </a:cubicBezTo>
                <a:cubicBezTo>
                  <a:pt x="255" y="164"/>
                  <a:pt x="246" y="147"/>
                  <a:pt x="255" y="139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6" y="49"/>
                  <a:pt x="296" y="49"/>
                  <a:pt x="288" y="49"/>
                </a:cubicBezTo>
                <a:cubicBezTo>
                  <a:pt x="288" y="41"/>
                  <a:pt x="288" y="41"/>
                  <a:pt x="279" y="41"/>
                </a:cubicBezTo>
                <a:cubicBezTo>
                  <a:pt x="57" y="41"/>
                  <a:pt x="57" y="41"/>
                  <a:pt x="57" y="41"/>
                </a:cubicBezTo>
                <a:cubicBezTo>
                  <a:pt x="49" y="41"/>
                  <a:pt x="49" y="41"/>
                  <a:pt x="41" y="49"/>
                </a:cubicBezTo>
                <a:cubicBezTo>
                  <a:pt x="41" y="49"/>
                  <a:pt x="41" y="49"/>
                  <a:pt x="41" y="57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90" y="147"/>
                  <a:pt x="82" y="164"/>
                  <a:pt x="74" y="164"/>
                </a:cubicBezTo>
                <a:cubicBezTo>
                  <a:pt x="66" y="172"/>
                  <a:pt x="49" y="164"/>
                  <a:pt x="41" y="156"/>
                </a:cubicBezTo>
                <a:cubicBezTo>
                  <a:pt x="8" y="74"/>
                  <a:pt x="8" y="74"/>
                  <a:pt x="8" y="74"/>
                </a:cubicBezTo>
                <a:cubicBezTo>
                  <a:pt x="0" y="57"/>
                  <a:pt x="0" y="41"/>
                  <a:pt x="8" y="24"/>
                </a:cubicBezTo>
                <a:cubicBezTo>
                  <a:pt x="16" y="8"/>
                  <a:pt x="33" y="0"/>
                  <a:pt x="57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6" y="0"/>
                  <a:pt x="320" y="8"/>
                  <a:pt x="329" y="24"/>
                </a:cubicBezTo>
                <a:cubicBezTo>
                  <a:pt x="337" y="41"/>
                  <a:pt x="337" y="57"/>
                  <a:pt x="329" y="74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64"/>
                  <a:pt x="279" y="172"/>
                  <a:pt x="271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93">
            <a:extLst>
              <a:ext uri="{FF2B5EF4-FFF2-40B4-BE49-F238E27FC236}">
                <a16:creationId xmlns:a16="http://schemas.microsoft.com/office/drawing/2014/main" id="{4C7EF1DE-19F1-6C43-B8CB-649D7876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2191" y="6030697"/>
            <a:ext cx="230079" cy="48953"/>
          </a:xfrm>
          <a:custGeom>
            <a:avLst/>
            <a:gdLst>
              <a:gd name="T0" fmla="*/ 189 w 206"/>
              <a:gd name="T1" fmla="*/ 41 h 42"/>
              <a:gd name="T2" fmla="*/ 189 w 206"/>
              <a:gd name="T3" fmla="*/ 41 h 42"/>
              <a:gd name="T4" fmla="*/ 16 w 206"/>
              <a:gd name="T5" fmla="*/ 41 h 42"/>
              <a:gd name="T6" fmla="*/ 0 w 206"/>
              <a:gd name="T7" fmla="*/ 24 h 42"/>
              <a:gd name="T8" fmla="*/ 16 w 206"/>
              <a:gd name="T9" fmla="*/ 0 h 42"/>
              <a:gd name="T10" fmla="*/ 189 w 206"/>
              <a:gd name="T11" fmla="*/ 0 h 42"/>
              <a:gd name="T12" fmla="*/ 205 w 206"/>
              <a:gd name="T13" fmla="*/ 24 h 42"/>
              <a:gd name="T14" fmla="*/ 189 w 20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42">
                <a:moveTo>
                  <a:pt x="189" y="41"/>
                </a:moveTo>
                <a:lnTo>
                  <a:pt x="189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5" y="8"/>
                  <a:pt x="205" y="24"/>
                </a:cubicBezTo>
                <a:cubicBezTo>
                  <a:pt x="205" y="33"/>
                  <a:pt x="197" y="41"/>
                  <a:pt x="18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94">
            <a:extLst>
              <a:ext uri="{FF2B5EF4-FFF2-40B4-BE49-F238E27FC236}">
                <a16:creationId xmlns:a16="http://schemas.microsoft.com/office/drawing/2014/main" id="{54CA95FF-7E87-7348-9966-221F4D71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353" y="6324413"/>
            <a:ext cx="156649" cy="249661"/>
          </a:xfrm>
          <a:custGeom>
            <a:avLst/>
            <a:gdLst>
              <a:gd name="T0" fmla="*/ 66 w 141"/>
              <a:gd name="T1" fmla="*/ 222 h 223"/>
              <a:gd name="T2" fmla="*/ 66 w 141"/>
              <a:gd name="T3" fmla="*/ 222 h 223"/>
              <a:gd name="T4" fmla="*/ 9 w 141"/>
              <a:gd name="T5" fmla="*/ 213 h 223"/>
              <a:gd name="T6" fmla="*/ 0 w 141"/>
              <a:gd name="T7" fmla="*/ 197 h 223"/>
              <a:gd name="T8" fmla="*/ 25 w 141"/>
              <a:gd name="T9" fmla="*/ 189 h 223"/>
              <a:gd name="T10" fmla="*/ 99 w 141"/>
              <a:gd name="T11" fmla="*/ 189 h 223"/>
              <a:gd name="T12" fmla="*/ 107 w 141"/>
              <a:gd name="T13" fmla="*/ 164 h 223"/>
              <a:gd name="T14" fmla="*/ 66 w 141"/>
              <a:gd name="T15" fmla="*/ 123 h 223"/>
              <a:gd name="T16" fmla="*/ 25 w 141"/>
              <a:gd name="T17" fmla="*/ 107 h 223"/>
              <a:gd name="T18" fmla="*/ 0 w 141"/>
              <a:gd name="T19" fmla="*/ 66 h 223"/>
              <a:gd name="T20" fmla="*/ 33 w 141"/>
              <a:gd name="T21" fmla="*/ 16 h 223"/>
              <a:gd name="T22" fmla="*/ 132 w 141"/>
              <a:gd name="T23" fmla="*/ 16 h 223"/>
              <a:gd name="T24" fmla="*/ 140 w 141"/>
              <a:gd name="T25" fmla="*/ 33 h 223"/>
              <a:gd name="T26" fmla="*/ 115 w 141"/>
              <a:gd name="T27" fmla="*/ 41 h 223"/>
              <a:gd name="T28" fmla="*/ 41 w 141"/>
              <a:gd name="T29" fmla="*/ 41 h 223"/>
              <a:gd name="T30" fmla="*/ 33 w 141"/>
              <a:gd name="T31" fmla="*/ 66 h 223"/>
              <a:gd name="T32" fmla="*/ 74 w 141"/>
              <a:gd name="T33" fmla="*/ 98 h 223"/>
              <a:gd name="T34" fmla="*/ 115 w 141"/>
              <a:gd name="T35" fmla="*/ 123 h 223"/>
              <a:gd name="T36" fmla="*/ 140 w 141"/>
              <a:gd name="T37" fmla="*/ 164 h 223"/>
              <a:gd name="T38" fmla="*/ 115 w 141"/>
              <a:gd name="T39" fmla="*/ 213 h 223"/>
              <a:gd name="T40" fmla="*/ 66 w 141"/>
              <a:gd name="T41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" h="223">
                <a:moveTo>
                  <a:pt x="66" y="222"/>
                </a:moveTo>
                <a:lnTo>
                  <a:pt x="66" y="222"/>
                </a:lnTo>
                <a:cubicBezTo>
                  <a:pt x="50" y="222"/>
                  <a:pt x="33" y="222"/>
                  <a:pt x="9" y="213"/>
                </a:cubicBezTo>
                <a:cubicBezTo>
                  <a:pt x="0" y="213"/>
                  <a:pt x="0" y="205"/>
                  <a:pt x="0" y="197"/>
                </a:cubicBezTo>
                <a:cubicBezTo>
                  <a:pt x="9" y="189"/>
                  <a:pt x="17" y="180"/>
                  <a:pt x="25" y="189"/>
                </a:cubicBezTo>
                <a:cubicBezTo>
                  <a:pt x="50" y="197"/>
                  <a:pt x="82" y="197"/>
                  <a:pt x="99" y="189"/>
                </a:cubicBezTo>
                <a:cubicBezTo>
                  <a:pt x="107" y="180"/>
                  <a:pt x="107" y="172"/>
                  <a:pt x="107" y="164"/>
                </a:cubicBezTo>
                <a:cubicBezTo>
                  <a:pt x="107" y="148"/>
                  <a:pt x="82" y="139"/>
                  <a:pt x="66" y="123"/>
                </a:cubicBezTo>
                <a:cubicBezTo>
                  <a:pt x="50" y="123"/>
                  <a:pt x="33" y="115"/>
                  <a:pt x="25" y="107"/>
                </a:cubicBezTo>
                <a:cubicBezTo>
                  <a:pt x="9" y="90"/>
                  <a:pt x="0" y="82"/>
                  <a:pt x="0" y="66"/>
                </a:cubicBezTo>
                <a:cubicBezTo>
                  <a:pt x="0" y="41"/>
                  <a:pt x="9" y="24"/>
                  <a:pt x="33" y="16"/>
                </a:cubicBezTo>
                <a:cubicBezTo>
                  <a:pt x="58" y="0"/>
                  <a:pt x="91" y="0"/>
                  <a:pt x="132" y="16"/>
                </a:cubicBezTo>
                <a:cubicBezTo>
                  <a:pt x="140" y="16"/>
                  <a:pt x="140" y="24"/>
                  <a:pt x="140" y="33"/>
                </a:cubicBezTo>
                <a:cubicBezTo>
                  <a:pt x="132" y="41"/>
                  <a:pt x="124" y="41"/>
                  <a:pt x="115" y="41"/>
                </a:cubicBezTo>
                <a:cubicBezTo>
                  <a:pt x="91" y="24"/>
                  <a:pt x="66" y="24"/>
                  <a:pt x="41" y="41"/>
                </a:cubicBezTo>
                <a:cubicBezTo>
                  <a:pt x="33" y="49"/>
                  <a:pt x="33" y="57"/>
                  <a:pt x="33" y="66"/>
                </a:cubicBezTo>
                <a:cubicBezTo>
                  <a:pt x="33" y="82"/>
                  <a:pt x="58" y="90"/>
                  <a:pt x="74" y="98"/>
                </a:cubicBezTo>
                <a:cubicBezTo>
                  <a:pt x="91" y="107"/>
                  <a:pt x="107" y="115"/>
                  <a:pt x="115" y="123"/>
                </a:cubicBezTo>
                <a:cubicBezTo>
                  <a:pt x="132" y="139"/>
                  <a:pt x="140" y="148"/>
                  <a:pt x="140" y="164"/>
                </a:cubicBezTo>
                <a:cubicBezTo>
                  <a:pt x="140" y="180"/>
                  <a:pt x="132" y="197"/>
                  <a:pt x="115" y="213"/>
                </a:cubicBezTo>
                <a:cubicBezTo>
                  <a:pt x="99" y="222"/>
                  <a:pt x="82" y="222"/>
                  <a:pt x="66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95">
            <a:extLst>
              <a:ext uri="{FF2B5EF4-FFF2-40B4-BE49-F238E27FC236}">
                <a16:creationId xmlns:a16="http://schemas.microsoft.com/office/drawing/2014/main" id="{EA17554B-671E-CE4A-B4A6-9E623707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993" y="6265670"/>
            <a:ext cx="29372" cy="58743"/>
          </a:xfrm>
          <a:custGeom>
            <a:avLst/>
            <a:gdLst>
              <a:gd name="T0" fmla="*/ 8 w 25"/>
              <a:gd name="T1" fmla="*/ 50 h 51"/>
              <a:gd name="T2" fmla="*/ 8 w 25"/>
              <a:gd name="T3" fmla="*/ 50 h 51"/>
              <a:gd name="T4" fmla="*/ 0 w 25"/>
              <a:gd name="T5" fmla="*/ 33 h 51"/>
              <a:gd name="T6" fmla="*/ 0 w 25"/>
              <a:gd name="T7" fmla="*/ 8 h 51"/>
              <a:gd name="T8" fmla="*/ 8 w 25"/>
              <a:gd name="T9" fmla="*/ 0 h 51"/>
              <a:gd name="T10" fmla="*/ 24 w 25"/>
              <a:gd name="T11" fmla="*/ 8 h 51"/>
              <a:gd name="T12" fmla="*/ 24 w 25"/>
              <a:gd name="T13" fmla="*/ 33 h 51"/>
              <a:gd name="T14" fmla="*/ 8 w 25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51">
                <a:moveTo>
                  <a:pt x="8" y="50"/>
                </a:moveTo>
                <a:lnTo>
                  <a:pt x="8" y="50"/>
                </a:lnTo>
                <a:cubicBezTo>
                  <a:pt x="8" y="50"/>
                  <a:pt x="0" y="41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6" y="0"/>
                  <a:pt x="24" y="0"/>
                  <a:pt x="24" y="8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41"/>
                  <a:pt x="16" y="50"/>
                  <a:pt x="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696">
            <a:extLst>
              <a:ext uri="{FF2B5EF4-FFF2-40B4-BE49-F238E27FC236}">
                <a16:creationId xmlns:a16="http://schemas.microsoft.com/office/drawing/2014/main" id="{50EABAB2-B225-F84C-8132-EC228F39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993" y="6578968"/>
            <a:ext cx="29372" cy="53850"/>
          </a:xfrm>
          <a:custGeom>
            <a:avLst/>
            <a:gdLst>
              <a:gd name="T0" fmla="*/ 8 w 25"/>
              <a:gd name="T1" fmla="*/ 49 h 50"/>
              <a:gd name="T2" fmla="*/ 8 w 25"/>
              <a:gd name="T3" fmla="*/ 49 h 50"/>
              <a:gd name="T4" fmla="*/ 0 w 25"/>
              <a:gd name="T5" fmla="*/ 33 h 50"/>
              <a:gd name="T6" fmla="*/ 0 w 25"/>
              <a:gd name="T7" fmla="*/ 16 h 50"/>
              <a:gd name="T8" fmla="*/ 8 w 25"/>
              <a:gd name="T9" fmla="*/ 0 h 50"/>
              <a:gd name="T10" fmla="*/ 24 w 25"/>
              <a:gd name="T11" fmla="*/ 16 h 50"/>
              <a:gd name="T12" fmla="*/ 24 w 25"/>
              <a:gd name="T13" fmla="*/ 33 h 50"/>
              <a:gd name="T14" fmla="*/ 8 w 25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50">
                <a:moveTo>
                  <a:pt x="8" y="49"/>
                </a:moveTo>
                <a:lnTo>
                  <a:pt x="8" y="49"/>
                </a:lnTo>
                <a:cubicBezTo>
                  <a:pt x="8" y="49"/>
                  <a:pt x="0" y="41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8" y="0"/>
                </a:cubicBezTo>
                <a:cubicBezTo>
                  <a:pt x="16" y="0"/>
                  <a:pt x="24" y="8"/>
                  <a:pt x="24" y="16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41"/>
                  <a:pt x="16" y="49"/>
                  <a:pt x="8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697">
            <a:extLst>
              <a:ext uri="{FF2B5EF4-FFF2-40B4-BE49-F238E27FC236}">
                <a16:creationId xmlns:a16="http://schemas.microsoft.com/office/drawing/2014/main" id="{D71BC78E-6656-7D43-9990-6178F2EB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368" y="10984715"/>
            <a:ext cx="739185" cy="1013323"/>
          </a:xfrm>
          <a:custGeom>
            <a:avLst/>
            <a:gdLst>
              <a:gd name="T0" fmla="*/ 633 w 667"/>
              <a:gd name="T1" fmla="*/ 912 h 913"/>
              <a:gd name="T2" fmla="*/ 633 w 667"/>
              <a:gd name="T3" fmla="*/ 912 h 913"/>
              <a:gd name="T4" fmla="*/ 33 w 667"/>
              <a:gd name="T5" fmla="*/ 912 h 913"/>
              <a:gd name="T6" fmla="*/ 0 w 667"/>
              <a:gd name="T7" fmla="*/ 880 h 913"/>
              <a:gd name="T8" fmla="*/ 0 w 667"/>
              <a:gd name="T9" fmla="*/ 25 h 913"/>
              <a:gd name="T10" fmla="*/ 33 w 667"/>
              <a:gd name="T11" fmla="*/ 0 h 913"/>
              <a:gd name="T12" fmla="*/ 633 w 667"/>
              <a:gd name="T13" fmla="*/ 0 h 913"/>
              <a:gd name="T14" fmla="*/ 666 w 667"/>
              <a:gd name="T15" fmla="*/ 25 h 913"/>
              <a:gd name="T16" fmla="*/ 666 w 667"/>
              <a:gd name="T17" fmla="*/ 880 h 913"/>
              <a:gd name="T18" fmla="*/ 633 w 667"/>
              <a:gd name="T19" fmla="*/ 912 h 913"/>
              <a:gd name="T20" fmla="*/ 41 w 667"/>
              <a:gd name="T21" fmla="*/ 871 h 913"/>
              <a:gd name="T22" fmla="*/ 41 w 667"/>
              <a:gd name="T23" fmla="*/ 871 h 913"/>
              <a:gd name="T24" fmla="*/ 625 w 667"/>
              <a:gd name="T25" fmla="*/ 871 h 913"/>
              <a:gd name="T26" fmla="*/ 625 w 667"/>
              <a:gd name="T27" fmla="*/ 33 h 913"/>
              <a:gd name="T28" fmla="*/ 41 w 667"/>
              <a:gd name="T29" fmla="*/ 33 h 913"/>
              <a:gd name="T30" fmla="*/ 41 w 667"/>
              <a:gd name="T31" fmla="*/ 871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7" h="913">
                <a:moveTo>
                  <a:pt x="633" y="912"/>
                </a:moveTo>
                <a:lnTo>
                  <a:pt x="633" y="912"/>
                </a:lnTo>
                <a:cubicBezTo>
                  <a:pt x="33" y="912"/>
                  <a:pt x="33" y="912"/>
                  <a:pt x="33" y="912"/>
                </a:cubicBezTo>
                <a:cubicBezTo>
                  <a:pt x="16" y="912"/>
                  <a:pt x="0" y="896"/>
                  <a:pt x="0" y="88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49" y="0"/>
                  <a:pt x="666" y="8"/>
                  <a:pt x="666" y="25"/>
                </a:cubicBezTo>
                <a:cubicBezTo>
                  <a:pt x="666" y="880"/>
                  <a:pt x="666" y="880"/>
                  <a:pt x="666" y="880"/>
                </a:cubicBezTo>
                <a:cubicBezTo>
                  <a:pt x="666" y="896"/>
                  <a:pt x="649" y="912"/>
                  <a:pt x="633" y="912"/>
                </a:cubicBezTo>
                <a:close/>
                <a:moveTo>
                  <a:pt x="41" y="871"/>
                </a:moveTo>
                <a:lnTo>
                  <a:pt x="41" y="871"/>
                </a:lnTo>
                <a:cubicBezTo>
                  <a:pt x="625" y="871"/>
                  <a:pt x="625" y="871"/>
                  <a:pt x="625" y="871"/>
                </a:cubicBezTo>
                <a:cubicBezTo>
                  <a:pt x="625" y="33"/>
                  <a:pt x="625" y="33"/>
                  <a:pt x="625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8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698">
            <a:extLst>
              <a:ext uri="{FF2B5EF4-FFF2-40B4-BE49-F238E27FC236}">
                <a16:creationId xmlns:a16="http://schemas.microsoft.com/office/drawing/2014/main" id="{7E148DFA-B416-B84D-9582-33ED63CD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733" y="11821809"/>
            <a:ext cx="48953" cy="48953"/>
          </a:xfrm>
          <a:custGeom>
            <a:avLst/>
            <a:gdLst>
              <a:gd name="T0" fmla="*/ 24 w 42"/>
              <a:gd name="T1" fmla="*/ 42 h 43"/>
              <a:gd name="T2" fmla="*/ 24 w 42"/>
              <a:gd name="T3" fmla="*/ 42 h 43"/>
              <a:gd name="T4" fmla="*/ 16 w 42"/>
              <a:gd name="T5" fmla="*/ 42 h 43"/>
              <a:gd name="T6" fmla="*/ 0 w 42"/>
              <a:gd name="T7" fmla="*/ 25 h 43"/>
              <a:gd name="T8" fmla="*/ 16 w 42"/>
              <a:gd name="T9" fmla="*/ 0 h 43"/>
              <a:gd name="T10" fmla="*/ 24 w 42"/>
              <a:gd name="T11" fmla="*/ 0 h 43"/>
              <a:gd name="T12" fmla="*/ 41 w 42"/>
              <a:gd name="T13" fmla="*/ 25 h 43"/>
              <a:gd name="T14" fmla="*/ 24 w 42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3">
                <a:moveTo>
                  <a:pt x="24" y="42"/>
                </a:moveTo>
                <a:lnTo>
                  <a:pt x="24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2" y="0"/>
                  <a:pt x="41" y="9"/>
                  <a:pt x="41" y="25"/>
                </a:cubicBezTo>
                <a:cubicBezTo>
                  <a:pt x="41" y="33"/>
                  <a:pt x="32" y="42"/>
                  <a:pt x="24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699">
            <a:extLst>
              <a:ext uri="{FF2B5EF4-FFF2-40B4-BE49-F238E27FC236}">
                <a16:creationId xmlns:a16="http://schemas.microsoft.com/office/drawing/2014/main" id="{8541547E-1334-7B41-859B-B12CF420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579" y="11821809"/>
            <a:ext cx="39162" cy="48953"/>
          </a:xfrm>
          <a:custGeom>
            <a:avLst/>
            <a:gdLst>
              <a:gd name="T0" fmla="*/ 16 w 34"/>
              <a:gd name="T1" fmla="*/ 42 h 43"/>
              <a:gd name="T2" fmla="*/ 16 w 34"/>
              <a:gd name="T3" fmla="*/ 42 h 43"/>
              <a:gd name="T4" fmla="*/ 16 w 34"/>
              <a:gd name="T5" fmla="*/ 42 h 43"/>
              <a:gd name="T6" fmla="*/ 0 w 34"/>
              <a:gd name="T7" fmla="*/ 25 h 43"/>
              <a:gd name="T8" fmla="*/ 16 w 34"/>
              <a:gd name="T9" fmla="*/ 0 h 43"/>
              <a:gd name="T10" fmla="*/ 16 w 34"/>
              <a:gd name="T11" fmla="*/ 0 h 43"/>
              <a:gd name="T12" fmla="*/ 33 w 34"/>
              <a:gd name="T13" fmla="*/ 25 h 43"/>
              <a:gd name="T14" fmla="*/ 16 w 3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3">
                <a:moveTo>
                  <a:pt x="16" y="42"/>
                </a:moveTo>
                <a:lnTo>
                  <a:pt x="16" y="42"/>
                </a:lnTo>
                <a:lnTo>
                  <a:pt x="16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9"/>
                  <a:pt x="33" y="25"/>
                </a:cubicBezTo>
                <a:cubicBezTo>
                  <a:pt x="33" y="33"/>
                  <a:pt x="24" y="42"/>
                  <a:pt x="16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00">
            <a:extLst>
              <a:ext uri="{FF2B5EF4-FFF2-40B4-BE49-F238E27FC236}">
                <a16:creationId xmlns:a16="http://schemas.microsoft.com/office/drawing/2014/main" id="{E5CD3D4B-539A-C04C-AF89-D99D105F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0429" y="11821809"/>
            <a:ext cx="39162" cy="48953"/>
          </a:xfrm>
          <a:custGeom>
            <a:avLst/>
            <a:gdLst>
              <a:gd name="T0" fmla="*/ 17 w 34"/>
              <a:gd name="T1" fmla="*/ 42 h 43"/>
              <a:gd name="T2" fmla="*/ 17 w 34"/>
              <a:gd name="T3" fmla="*/ 42 h 43"/>
              <a:gd name="T4" fmla="*/ 17 w 34"/>
              <a:gd name="T5" fmla="*/ 42 h 43"/>
              <a:gd name="T6" fmla="*/ 0 w 34"/>
              <a:gd name="T7" fmla="*/ 25 h 43"/>
              <a:gd name="T8" fmla="*/ 17 w 34"/>
              <a:gd name="T9" fmla="*/ 0 h 43"/>
              <a:gd name="T10" fmla="*/ 17 w 34"/>
              <a:gd name="T11" fmla="*/ 0 h 43"/>
              <a:gd name="T12" fmla="*/ 33 w 34"/>
              <a:gd name="T13" fmla="*/ 25 h 43"/>
              <a:gd name="T14" fmla="*/ 17 w 3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3">
                <a:moveTo>
                  <a:pt x="17" y="42"/>
                </a:moveTo>
                <a:lnTo>
                  <a:pt x="17" y="42"/>
                </a:lnTo>
                <a:lnTo>
                  <a:pt x="17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9"/>
                  <a:pt x="33" y="25"/>
                </a:cubicBezTo>
                <a:cubicBezTo>
                  <a:pt x="33" y="33"/>
                  <a:pt x="25" y="42"/>
                  <a:pt x="1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01">
            <a:extLst>
              <a:ext uri="{FF2B5EF4-FFF2-40B4-BE49-F238E27FC236}">
                <a16:creationId xmlns:a16="http://schemas.microsoft.com/office/drawing/2014/main" id="{1EBEA13A-A1F5-1C45-AA61-3DF6613E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102202"/>
            <a:ext cx="239867" cy="53850"/>
          </a:xfrm>
          <a:custGeom>
            <a:avLst/>
            <a:gdLst>
              <a:gd name="T0" fmla="*/ 66 w 215"/>
              <a:gd name="T1" fmla="*/ 49 h 50"/>
              <a:gd name="T2" fmla="*/ 66 w 215"/>
              <a:gd name="T3" fmla="*/ 49 h 50"/>
              <a:gd name="T4" fmla="*/ 58 w 215"/>
              <a:gd name="T5" fmla="*/ 49 h 50"/>
              <a:gd name="T6" fmla="*/ 41 w 215"/>
              <a:gd name="T7" fmla="*/ 24 h 50"/>
              <a:gd name="T8" fmla="*/ 25 w 215"/>
              <a:gd name="T9" fmla="*/ 49 h 50"/>
              <a:gd name="T10" fmla="*/ 8 w 215"/>
              <a:gd name="T11" fmla="*/ 49 h 50"/>
              <a:gd name="T12" fmla="*/ 8 w 215"/>
              <a:gd name="T13" fmla="*/ 33 h 50"/>
              <a:gd name="T14" fmla="*/ 33 w 215"/>
              <a:gd name="T15" fmla="*/ 0 h 50"/>
              <a:gd name="T16" fmla="*/ 50 w 215"/>
              <a:gd name="T17" fmla="*/ 0 h 50"/>
              <a:gd name="T18" fmla="*/ 66 w 215"/>
              <a:gd name="T19" fmla="*/ 24 h 50"/>
              <a:gd name="T20" fmla="*/ 82 w 215"/>
              <a:gd name="T21" fmla="*/ 0 h 50"/>
              <a:gd name="T22" fmla="*/ 99 w 215"/>
              <a:gd name="T23" fmla="*/ 0 h 50"/>
              <a:gd name="T24" fmla="*/ 124 w 215"/>
              <a:gd name="T25" fmla="*/ 24 h 50"/>
              <a:gd name="T26" fmla="*/ 140 w 215"/>
              <a:gd name="T27" fmla="*/ 0 h 50"/>
              <a:gd name="T28" fmla="*/ 157 w 215"/>
              <a:gd name="T29" fmla="*/ 0 h 50"/>
              <a:gd name="T30" fmla="*/ 173 w 215"/>
              <a:gd name="T31" fmla="*/ 24 h 50"/>
              <a:gd name="T32" fmla="*/ 189 w 215"/>
              <a:gd name="T33" fmla="*/ 0 h 50"/>
              <a:gd name="T34" fmla="*/ 206 w 215"/>
              <a:gd name="T35" fmla="*/ 0 h 50"/>
              <a:gd name="T36" fmla="*/ 206 w 215"/>
              <a:gd name="T37" fmla="*/ 16 h 50"/>
              <a:gd name="T38" fmla="*/ 181 w 215"/>
              <a:gd name="T39" fmla="*/ 49 h 50"/>
              <a:gd name="T40" fmla="*/ 165 w 215"/>
              <a:gd name="T41" fmla="*/ 49 h 50"/>
              <a:gd name="T42" fmla="*/ 148 w 215"/>
              <a:gd name="T43" fmla="*/ 24 h 50"/>
              <a:gd name="T44" fmla="*/ 132 w 215"/>
              <a:gd name="T45" fmla="*/ 49 h 50"/>
              <a:gd name="T46" fmla="*/ 115 w 215"/>
              <a:gd name="T47" fmla="*/ 49 h 50"/>
              <a:gd name="T48" fmla="*/ 91 w 215"/>
              <a:gd name="T49" fmla="*/ 24 h 50"/>
              <a:gd name="T50" fmla="*/ 74 w 215"/>
              <a:gd name="T51" fmla="*/ 49 h 50"/>
              <a:gd name="T52" fmla="*/ 66 w 215"/>
              <a:gd name="T53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5" h="50">
                <a:moveTo>
                  <a:pt x="66" y="49"/>
                </a:moveTo>
                <a:lnTo>
                  <a:pt x="66" y="49"/>
                </a:lnTo>
                <a:lnTo>
                  <a:pt x="58" y="49"/>
                </a:lnTo>
                <a:cubicBezTo>
                  <a:pt x="41" y="24"/>
                  <a:pt x="41" y="24"/>
                  <a:pt x="41" y="24"/>
                </a:cubicBez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8" y="49"/>
                  <a:pt x="8" y="49"/>
                </a:cubicBezTo>
                <a:cubicBezTo>
                  <a:pt x="0" y="41"/>
                  <a:pt x="0" y="33"/>
                  <a:pt x="8" y="33"/>
                </a:cubicBezTo>
                <a:cubicBezTo>
                  <a:pt x="33" y="0"/>
                  <a:pt x="33" y="0"/>
                  <a:pt x="33" y="0"/>
                </a:cubicBezTo>
                <a:cubicBezTo>
                  <a:pt x="41" y="0"/>
                  <a:pt x="41" y="0"/>
                  <a:pt x="5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9" y="0"/>
                  <a:pt x="99" y="0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8" y="0"/>
                  <a:pt x="157" y="0"/>
                </a:cubicBezTo>
                <a:cubicBezTo>
                  <a:pt x="173" y="24"/>
                  <a:pt x="173" y="24"/>
                  <a:pt x="173" y="24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6" y="0"/>
                  <a:pt x="206" y="0"/>
                </a:cubicBezTo>
                <a:cubicBezTo>
                  <a:pt x="214" y="8"/>
                  <a:pt x="214" y="16"/>
                  <a:pt x="206" y="16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81" y="49"/>
                  <a:pt x="173" y="49"/>
                  <a:pt x="165" y="49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24" y="49"/>
                  <a:pt x="115" y="49"/>
                  <a:pt x="115" y="49"/>
                </a:cubicBezTo>
                <a:cubicBezTo>
                  <a:pt x="91" y="24"/>
                  <a:pt x="91" y="24"/>
                  <a:pt x="91" y="24"/>
                </a:cubicBezTo>
                <a:cubicBezTo>
                  <a:pt x="74" y="49"/>
                  <a:pt x="74" y="49"/>
                  <a:pt x="74" y="49"/>
                </a:cubicBezTo>
                <a:cubicBezTo>
                  <a:pt x="74" y="49"/>
                  <a:pt x="74" y="49"/>
                  <a:pt x="6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02">
            <a:extLst>
              <a:ext uri="{FF2B5EF4-FFF2-40B4-BE49-F238E27FC236}">
                <a16:creationId xmlns:a16="http://schemas.microsoft.com/office/drawing/2014/main" id="{08FA606D-520A-874F-88AD-07C5D09F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268641"/>
            <a:ext cx="137068" cy="39162"/>
          </a:xfrm>
          <a:custGeom>
            <a:avLst/>
            <a:gdLst>
              <a:gd name="T0" fmla="*/ 17 w 125"/>
              <a:gd name="T1" fmla="*/ 33 h 34"/>
              <a:gd name="T2" fmla="*/ 17 w 125"/>
              <a:gd name="T3" fmla="*/ 33 h 34"/>
              <a:gd name="T4" fmla="*/ 0 w 125"/>
              <a:gd name="T5" fmla="*/ 16 h 34"/>
              <a:gd name="T6" fmla="*/ 17 w 125"/>
              <a:gd name="T7" fmla="*/ 0 h 34"/>
              <a:gd name="T8" fmla="*/ 107 w 125"/>
              <a:gd name="T9" fmla="*/ 0 h 34"/>
              <a:gd name="T10" fmla="*/ 124 w 125"/>
              <a:gd name="T11" fmla="*/ 16 h 34"/>
              <a:gd name="T12" fmla="*/ 107 w 125"/>
              <a:gd name="T13" fmla="*/ 33 h 34"/>
              <a:gd name="T14" fmla="*/ 17 w 12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34">
                <a:moveTo>
                  <a:pt x="17" y="33"/>
                </a:moveTo>
                <a:lnTo>
                  <a:pt x="17" y="33"/>
                </a:ln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4" y="8"/>
                  <a:pt x="124" y="16"/>
                </a:cubicBezTo>
                <a:cubicBezTo>
                  <a:pt x="124" y="25"/>
                  <a:pt x="115" y="33"/>
                  <a:pt x="107" y="33"/>
                </a:cubicBezTo>
                <a:cubicBezTo>
                  <a:pt x="17" y="33"/>
                  <a:pt x="17" y="33"/>
                  <a:pt x="1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03">
            <a:extLst>
              <a:ext uri="{FF2B5EF4-FFF2-40B4-BE49-F238E27FC236}">
                <a16:creationId xmlns:a16="http://schemas.microsoft.com/office/drawing/2014/main" id="{F9318DE9-A4DB-FC49-88BB-8983B6C9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627" y="11469349"/>
            <a:ext cx="137068" cy="48953"/>
          </a:xfrm>
          <a:custGeom>
            <a:avLst/>
            <a:gdLst>
              <a:gd name="T0" fmla="*/ 16 w 124"/>
              <a:gd name="T1" fmla="*/ 41 h 42"/>
              <a:gd name="T2" fmla="*/ 16 w 124"/>
              <a:gd name="T3" fmla="*/ 41 h 42"/>
              <a:gd name="T4" fmla="*/ 0 w 124"/>
              <a:gd name="T5" fmla="*/ 16 h 42"/>
              <a:gd name="T6" fmla="*/ 16 w 124"/>
              <a:gd name="T7" fmla="*/ 0 h 42"/>
              <a:gd name="T8" fmla="*/ 107 w 124"/>
              <a:gd name="T9" fmla="*/ 0 h 42"/>
              <a:gd name="T10" fmla="*/ 123 w 124"/>
              <a:gd name="T11" fmla="*/ 16 h 42"/>
              <a:gd name="T12" fmla="*/ 107 w 124"/>
              <a:gd name="T13" fmla="*/ 33 h 42"/>
              <a:gd name="T14" fmla="*/ 16 w 12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23" y="24"/>
                  <a:pt x="115" y="33"/>
                  <a:pt x="107" y="33"/>
                </a:cubicBezTo>
                <a:cubicBezTo>
                  <a:pt x="16" y="41"/>
                  <a:pt x="16" y="41"/>
                  <a:pt x="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04">
            <a:extLst>
              <a:ext uri="{FF2B5EF4-FFF2-40B4-BE49-F238E27FC236}">
                <a16:creationId xmlns:a16="http://schemas.microsoft.com/office/drawing/2014/main" id="{519FB21A-A866-E046-9146-C4BD2181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627" y="11567255"/>
            <a:ext cx="137068" cy="48953"/>
          </a:xfrm>
          <a:custGeom>
            <a:avLst/>
            <a:gdLst>
              <a:gd name="T0" fmla="*/ 16 w 124"/>
              <a:gd name="T1" fmla="*/ 41 h 42"/>
              <a:gd name="T2" fmla="*/ 16 w 124"/>
              <a:gd name="T3" fmla="*/ 41 h 42"/>
              <a:gd name="T4" fmla="*/ 0 w 124"/>
              <a:gd name="T5" fmla="*/ 25 h 42"/>
              <a:gd name="T6" fmla="*/ 16 w 124"/>
              <a:gd name="T7" fmla="*/ 0 h 42"/>
              <a:gd name="T8" fmla="*/ 107 w 124"/>
              <a:gd name="T9" fmla="*/ 0 h 42"/>
              <a:gd name="T10" fmla="*/ 107 w 124"/>
              <a:gd name="T11" fmla="*/ 0 h 42"/>
              <a:gd name="T12" fmla="*/ 123 w 124"/>
              <a:gd name="T13" fmla="*/ 17 h 42"/>
              <a:gd name="T14" fmla="*/ 107 w 124"/>
              <a:gd name="T15" fmla="*/ 41 h 42"/>
              <a:gd name="T16" fmla="*/ 16 w 124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42">
                <a:moveTo>
                  <a:pt x="16" y="41"/>
                </a:moveTo>
                <a:lnTo>
                  <a:pt x="16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107" y="0"/>
                  <a:pt x="107" y="0"/>
                  <a:pt x="107" y="0"/>
                </a:cubicBezTo>
                <a:lnTo>
                  <a:pt x="107" y="0"/>
                </a:lnTo>
                <a:cubicBezTo>
                  <a:pt x="115" y="0"/>
                  <a:pt x="123" y="8"/>
                  <a:pt x="123" y="17"/>
                </a:cubicBezTo>
                <a:cubicBezTo>
                  <a:pt x="123" y="33"/>
                  <a:pt x="115" y="41"/>
                  <a:pt x="107" y="41"/>
                </a:cubicBezTo>
                <a:cubicBezTo>
                  <a:pt x="16" y="41"/>
                  <a:pt x="16" y="41"/>
                  <a:pt x="1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05">
            <a:extLst>
              <a:ext uri="{FF2B5EF4-FFF2-40B4-BE49-F238E27FC236}">
                <a16:creationId xmlns:a16="http://schemas.microsoft.com/office/drawing/2014/main" id="{CFBDB8D6-3DA8-B24A-88E4-47115D9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627" y="11674951"/>
            <a:ext cx="137068" cy="39162"/>
          </a:xfrm>
          <a:custGeom>
            <a:avLst/>
            <a:gdLst>
              <a:gd name="T0" fmla="*/ 16 w 124"/>
              <a:gd name="T1" fmla="*/ 33 h 34"/>
              <a:gd name="T2" fmla="*/ 16 w 124"/>
              <a:gd name="T3" fmla="*/ 33 h 34"/>
              <a:gd name="T4" fmla="*/ 0 w 124"/>
              <a:gd name="T5" fmla="*/ 16 h 34"/>
              <a:gd name="T6" fmla="*/ 16 w 124"/>
              <a:gd name="T7" fmla="*/ 0 h 34"/>
              <a:gd name="T8" fmla="*/ 107 w 124"/>
              <a:gd name="T9" fmla="*/ 0 h 34"/>
              <a:gd name="T10" fmla="*/ 123 w 124"/>
              <a:gd name="T11" fmla="*/ 16 h 34"/>
              <a:gd name="T12" fmla="*/ 107 w 124"/>
              <a:gd name="T13" fmla="*/ 33 h 34"/>
              <a:gd name="T14" fmla="*/ 16 w 124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34">
                <a:moveTo>
                  <a:pt x="16" y="33"/>
                </a:moveTo>
                <a:lnTo>
                  <a:pt x="16" y="33"/>
                </a:ln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23" y="24"/>
                  <a:pt x="115" y="33"/>
                  <a:pt x="107" y="33"/>
                </a:cubicBezTo>
                <a:cubicBezTo>
                  <a:pt x="16" y="33"/>
                  <a:pt x="16" y="33"/>
                  <a:pt x="1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06">
            <a:extLst>
              <a:ext uri="{FF2B5EF4-FFF2-40B4-BE49-F238E27FC236}">
                <a16:creationId xmlns:a16="http://schemas.microsoft.com/office/drawing/2014/main" id="{87ABAF2F-0C88-2849-846E-726E3129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469349"/>
            <a:ext cx="249657" cy="39162"/>
          </a:xfrm>
          <a:custGeom>
            <a:avLst/>
            <a:gdLst>
              <a:gd name="T0" fmla="*/ 198 w 223"/>
              <a:gd name="T1" fmla="*/ 33 h 34"/>
              <a:gd name="T2" fmla="*/ 198 w 223"/>
              <a:gd name="T3" fmla="*/ 33 h 34"/>
              <a:gd name="T4" fmla="*/ 17 w 223"/>
              <a:gd name="T5" fmla="*/ 33 h 34"/>
              <a:gd name="T6" fmla="*/ 0 w 223"/>
              <a:gd name="T7" fmla="*/ 16 h 34"/>
              <a:gd name="T8" fmla="*/ 17 w 223"/>
              <a:gd name="T9" fmla="*/ 0 h 34"/>
              <a:gd name="T10" fmla="*/ 198 w 223"/>
              <a:gd name="T11" fmla="*/ 0 h 34"/>
              <a:gd name="T12" fmla="*/ 222 w 223"/>
              <a:gd name="T13" fmla="*/ 16 h 34"/>
              <a:gd name="T14" fmla="*/ 198 w 223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4">
                <a:moveTo>
                  <a:pt x="198" y="33"/>
                </a:moveTo>
                <a:lnTo>
                  <a:pt x="198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4" y="0"/>
                  <a:pt x="222" y="8"/>
                  <a:pt x="222" y="16"/>
                </a:cubicBezTo>
                <a:cubicBezTo>
                  <a:pt x="222" y="33"/>
                  <a:pt x="214" y="33"/>
                  <a:pt x="19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07">
            <a:extLst>
              <a:ext uri="{FF2B5EF4-FFF2-40B4-BE49-F238E27FC236}">
                <a16:creationId xmlns:a16="http://schemas.microsoft.com/office/drawing/2014/main" id="{0E784103-4A0E-0F49-A33C-20697681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567255"/>
            <a:ext cx="239867" cy="48953"/>
          </a:xfrm>
          <a:custGeom>
            <a:avLst/>
            <a:gdLst>
              <a:gd name="T0" fmla="*/ 198 w 215"/>
              <a:gd name="T1" fmla="*/ 41 h 42"/>
              <a:gd name="T2" fmla="*/ 198 w 215"/>
              <a:gd name="T3" fmla="*/ 41 h 42"/>
              <a:gd name="T4" fmla="*/ 17 w 215"/>
              <a:gd name="T5" fmla="*/ 41 h 42"/>
              <a:gd name="T6" fmla="*/ 0 w 215"/>
              <a:gd name="T7" fmla="*/ 25 h 42"/>
              <a:gd name="T8" fmla="*/ 17 w 215"/>
              <a:gd name="T9" fmla="*/ 0 h 42"/>
              <a:gd name="T10" fmla="*/ 198 w 215"/>
              <a:gd name="T11" fmla="*/ 0 h 42"/>
              <a:gd name="T12" fmla="*/ 214 w 215"/>
              <a:gd name="T13" fmla="*/ 25 h 42"/>
              <a:gd name="T14" fmla="*/ 198 w 21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42">
                <a:moveTo>
                  <a:pt x="198" y="41"/>
                </a:moveTo>
                <a:lnTo>
                  <a:pt x="198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6" y="0"/>
                  <a:pt x="214" y="8"/>
                  <a:pt x="214" y="25"/>
                </a:cubicBezTo>
                <a:cubicBezTo>
                  <a:pt x="214" y="33"/>
                  <a:pt x="206" y="41"/>
                  <a:pt x="198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08">
            <a:extLst>
              <a:ext uri="{FF2B5EF4-FFF2-40B4-BE49-F238E27FC236}">
                <a16:creationId xmlns:a16="http://schemas.microsoft.com/office/drawing/2014/main" id="{4DE84C3C-2136-1846-B2C9-D7CD661E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674951"/>
            <a:ext cx="239867" cy="39162"/>
          </a:xfrm>
          <a:custGeom>
            <a:avLst/>
            <a:gdLst>
              <a:gd name="T0" fmla="*/ 198 w 215"/>
              <a:gd name="T1" fmla="*/ 33 h 34"/>
              <a:gd name="T2" fmla="*/ 198 w 215"/>
              <a:gd name="T3" fmla="*/ 33 h 34"/>
              <a:gd name="T4" fmla="*/ 17 w 215"/>
              <a:gd name="T5" fmla="*/ 33 h 34"/>
              <a:gd name="T6" fmla="*/ 0 w 215"/>
              <a:gd name="T7" fmla="*/ 16 h 34"/>
              <a:gd name="T8" fmla="*/ 17 w 215"/>
              <a:gd name="T9" fmla="*/ 0 h 34"/>
              <a:gd name="T10" fmla="*/ 198 w 215"/>
              <a:gd name="T11" fmla="*/ 0 h 34"/>
              <a:gd name="T12" fmla="*/ 214 w 215"/>
              <a:gd name="T13" fmla="*/ 16 h 34"/>
              <a:gd name="T14" fmla="*/ 198 w 21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4">
                <a:moveTo>
                  <a:pt x="198" y="33"/>
                </a:moveTo>
                <a:lnTo>
                  <a:pt x="198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6" y="0"/>
                  <a:pt x="214" y="8"/>
                  <a:pt x="214" y="16"/>
                </a:cubicBezTo>
                <a:cubicBezTo>
                  <a:pt x="214" y="24"/>
                  <a:pt x="206" y="33"/>
                  <a:pt x="19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09">
            <a:extLst>
              <a:ext uri="{FF2B5EF4-FFF2-40B4-BE49-F238E27FC236}">
                <a16:creationId xmlns:a16="http://schemas.microsoft.com/office/drawing/2014/main" id="{A48CB3F6-ACC4-684B-9BA0-CBD83A4F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226" y="11787541"/>
            <a:ext cx="127277" cy="132174"/>
          </a:xfrm>
          <a:custGeom>
            <a:avLst/>
            <a:gdLst>
              <a:gd name="T0" fmla="*/ 107 w 116"/>
              <a:gd name="T1" fmla="*/ 116 h 117"/>
              <a:gd name="T2" fmla="*/ 107 w 116"/>
              <a:gd name="T3" fmla="*/ 116 h 117"/>
              <a:gd name="T4" fmla="*/ 17 w 116"/>
              <a:gd name="T5" fmla="*/ 116 h 117"/>
              <a:gd name="T6" fmla="*/ 0 w 116"/>
              <a:gd name="T7" fmla="*/ 99 h 117"/>
              <a:gd name="T8" fmla="*/ 0 w 116"/>
              <a:gd name="T9" fmla="*/ 8 h 117"/>
              <a:gd name="T10" fmla="*/ 17 w 116"/>
              <a:gd name="T11" fmla="*/ 0 h 117"/>
              <a:gd name="T12" fmla="*/ 107 w 116"/>
              <a:gd name="T13" fmla="*/ 0 h 117"/>
              <a:gd name="T14" fmla="*/ 115 w 116"/>
              <a:gd name="T15" fmla="*/ 8 h 117"/>
              <a:gd name="T16" fmla="*/ 115 w 116"/>
              <a:gd name="T17" fmla="*/ 99 h 117"/>
              <a:gd name="T18" fmla="*/ 107 w 116"/>
              <a:gd name="T19" fmla="*/ 116 h 117"/>
              <a:gd name="T20" fmla="*/ 25 w 116"/>
              <a:gd name="T21" fmla="*/ 91 h 117"/>
              <a:gd name="T22" fmla="*/ 25 w 116"/>
              <a:gd name="T23" fmla="*/ 91 h 117"/>
              <a:gd name="T24" fmla="*/ 99 w 116"/>
              <a:gd name="T25" fmla="*/ 91 h 117"/>
              <a:gd name="T26" fmla="*/ 99 w 116"/>
              <a:gd name="T27" fmla="*/ 17 h 117"/>
              <a:gd name="T28" fmla="*/ 25 w 116"/>
              <a:gd name="T29" fmla="*/ 17 h 117"/>
              <a:gd name="T30" fmla="*/ 25 w 116"/>
              <a:gd name="T31" fmla="*/ 9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17">
                <a:moveTo>
                  <a:pt x="107" y="116"/>
                </a:moveTo>
                <a:lnTo>
                  <a:pt x="107" y="116"/>
                </a:lnTo>
                <a:cubicBezTo>
                  <a:pt x="17" y="116"/>
                  <a:pt x="17" y="116"/>
                  <a:pt x="17" y="116"/>
                </a:cubicBezTo>
                <a:cubicBezTo>
                  <a:pt x="8" y="116"/>
                  <a:pt x="0" y="107"/>
                  <a:pt x="0" y="99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15" y="0"/>
                  <a:pt x="115" y="8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07"/>
                  <a:pt x="115" y="116"/>
                  <a:pt x="107" y="116"/>
                </a:cubicBezTo>
                <a:close/>
                <a:moveTo>
                  <a:pt x="25" y="91"/>
                </a:moveTo>
                <a:lnTo>
                  <a:pt x="25" y="91"/>
                </a:lnTo>
                <a:cubicBezTo>
                  <a:pt x="99" y="91"/>
                  <a:pt x="99" y="91"/>
                  <a:pt x="99" y="91"/>
                </a:cubicBezTo>
                <a:cubicBezTo>
                  <a:pt x="99" y="17"/>
                  <a:pt x="99" y="17"/>
                  <a:pt x="99" y="17"/>
                </a:cubicBezTo>
                <a:cubicBezTo>
                  <a:pt x="25" y="17"/>
                  <a:pt x="25" y="17"/>
                  <a:pt x="25" y="17"/>
                </a:cubicBezTo>
                <a:lnTo>
                  <a:pt x="25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10">
            <a:extLst>
              <a:ext uri="{FF2B5EF4-FFF2-40B4-BE49-F238E27FC236}">
                <a16:creationId xmlns:a16="http://schemas.microsoft.com/office/drawing/2014/main" id="{F2F9BC06-0A6E-504C-96B6-7719F5EC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7627" y="11058146"/>
            <a:ext cx="137068" cy="146858"/>
          </a:xfrm>
          <a:custGeom>
            <a:avLst/>
            <a:gdLst>
              <a:gd name="T0" fmla="*/ 57 w 124"/>
              <a:gd name="T1" fmla="*/ 131 h 132"/>
              <a:gd name="T2" fmla="*/ 57 w 124"/>
              <a:gd name="T3" fmla="*/ 131 h 132"/>
              <a:gd name="T4" fmla="*/ 0 w 124"/>
              <a:gd name="T5" fmla="*/ 65 h 132"/>
              <a:gd name="T6" fmla="*/ 57 w 124"/>
              <a:gd name="T7" fmla="*/ 0 h 132"/>
              <a:gd name="T8" fmla="*/ 123 w 124"/>
              <a:gd name="T9" fmla="*/ 65 h 132"/>
              <a:gd name="T10" fmla="*/ 57 w 124"/>
              <a:gd name="T11" fmla="*/ 131 h 132"/>
              <a:gd name="T12" fmla="*/ 57 w 124"/>
              <a:gd name="T13" fmla="*/ 33 h 132"/>
              <a:gd name="T14" fmla="*/ 57 w 124"/>
              <a:gd name="T15" fmla="*/ 33 h 132"/>
              <a:gd name="T16" fmla="*/ 33 w 124"/>
              <a:gd name="T17" fmla="*/ 65 h 132"/>
              <a:gd name="T18" fmla="*/ 57 w 124"/>
              <a:gd name="T19" fmla="*/ 90 h 132"/>
              <a:gd name="T20" fmla="*/ 90 w 124"/>
              <a:gd name="T21" fmla="*/ 65 h 132"/>
              <a:gd name="T22" fmla="*/ 57 w 124"/>
              <a:gd name="T23" fmla="*/ 3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32">
                <a:moveTo>
                  <a:pt x="57" y="131"/>
                </a:moveTo>
                <a:lnTo>
                  <a:pt x="57" y="131"/>
                </a:lnTo>
                <a:cubicBezTo>
                  <a:pt x="24" y="131"/>
                  <a:pt x="0" y="98"/>
                  <a:pt x="0" y="65"/>
                </a:cubicBezTo>
                <a:cubicBezTo>
                  <a:pt x="0" y="33"/>
                  <a:pt x="24" y="0"/>
                  <a:pt x="57" y="0"/>
                </a:cubicBezTo>
                <a:cubicBezTo>
                  <a:pt x="98" y="0"/>
                  <a:pt x="123" y="33"/>
                  <a:pt x="123" y="65"/>
                </a:cubicBezTo>
                <a:cubicBezTo>
                  <a:pt x="123" y="98"/>
                  <a:pt x="98" y="131"/>
                  <a:pt x="57" y="131"/>
                </a:cubicBezTo>
                <a:close/>
                <a:moveTo>
                  <a:pt x="57" y="33"/>
                </a:moveTo>
                <a:lnTo>
                  <a:pt x="57" y="33"/>
                </a:lnTo>
                <a:cubicBezTo>
                  <a:pt x="41" y="33"/>
                  <a:pt x="33" y="49"/>
                  <a:pt x="33" y="65"/>
                </a:cubicBezTo>
                <a:cubicBezTo>
                  <a:pt x="33" y="82"/>
                  <a:pt x="41" y="90"/>
                  <a:pt x="57" y="90"/>
                </a:cubicBezTo>
                <a:cubicBezTo>
                  <a:pt x="74" y="90"/>
                  <a:pt x="90" y="82"/>
                  <a:pt x="90" y="65"/>
                </a:cubicBezTo>
                <a:cubicBezTo>
                  <a:pt x="90" y="49"/>
                  <a:pt x="74" y="33"/>
                  <a:pt x="5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11">
            <a:extLst>
              <a:ext uri="{FF2B5EF4-FFF2-40B4-BE49-F238E27FC236}">
                <a16:creationId xmlns:a16="http://schemas.microsoft.com/office/drawing/2014/main" id="{92775C55-C8CF-7840-A9C4-01C085CF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2770" y="10955344"/>
            <a:ext cx="655967" cy="1023114"/>
          </a:xfrm>
          <a:custGeom>
            <a:avLst/>
            <a:gdLst>
              <a:gd name="T0" fmla="*/ 16 w 593"/>
              <a:gd name="T1" fmla="*/ 920 h 921"/>
              <a:gd name="T2" fmla="*/ 0 w 593"/>
              <a:gd name="T3" fmla="*/ 904 h 921"/>
              <a:gd name="T4" fmla="*/ 0 w 593"/>
              <a:gd name="T5" fmla="*/ 32 h 921"/>
              <a:gd name="T6" fmla="*/ 567 w 593"/>
              <a:gd name="T7" fmla="*/ 0 h 921"/>
              <a:gd name="T8" fmla="*/ 592 w 593"/>
              <a:gd name="T9" fmla="*/ 863 h 921"/>
              <a:gd name="T10" fmla="*/ 583 w 593"/>
              <a:gd name="T11" fmla="*/ 920 h 921"/>
              <a:gd name="T12" fmla="*/ 526 w 593"/>
              <a:gd name="T13" fmla="*/ 879 h 921"/>
              <a:gd name="T14" fmla="*/ 485 w 593"/>
              <a:gd name="T15" fmla="*/ 920 h 921"/>
              <a:gd name="T16" fmla="*/ 468 w 593"/>
              <a:gd name="T17" fmla="*/ 912 h 921"/>
              <a:gd name="T18" fmla="*/ 403 w 593"/>
              <a:gd name="T19" fmla="*/ 912 h 921"/>
              <a:gd name="T20" fmla="*/ 386 w 593"/>
              <a:gd name="T21" fmla="*/ 920 h 921"/>
              <a:gd name="T22" fmla="*/ 345 w 593"/>
              <a:gd name="T23" fmla="*/ 879 h 921"/>
              <a:gd name="T24" fmla="*/ 296 w 593"/>
              <a:gd name="T25" fmla="*/ 920 h 921"/>
              <a:gd name="T26" fmla="*/ 287 w 593"/>
              <a:gd name="T27" fmla="*/ 912 h 921"/>
              <a:gd name="T28" fmla="*/ 214 w 593"/>
              <a:gd name="T29" fmla="*/ 912 h 921"/>
              <a:gd name="T30" fmla="*/ 205 w 593"/>
              <a:gd name="T31" fmla="*/ 920 h 921"/>
              <a:gd name="T32" fmla="*/ 156 w 593"/>
              <a:gd name="T33" fmla="*/ 879 h 921"/>
              <a:gd name="T34" fmla="*/ 115 w 593"/>
              <a:gd name="T35" fmla="*/ 920 h 921"/>
              <a:gd name="T36" fmla="*/ 99 w 593"/>
              <a:gd name="T37" fmla="*/ 912 h 921"/>
              <a:gd name="T38" fmla="*/ 33 w 593"/>
              <a:gd name="T39" fmla="*/ 912 h 921"/>
              <a:gd name="T40" fmla="*/ 436 w 593"/>
              <a:gd name="T41" fmla="*/ 830 h 921"/>
              <a:gd name="T42" fmla="*/ 436 w 593"/>
              <a:gd name="T43" fmla="*/ 830 h 921"/>
              <a:gd name="T44" fmla="*/ 485 w 593"/>
              <a:gd name="T45" fmla="*/ 871 h 921"/>
              <a:gd name="T46" fmla="*/ 526 w 593"/>
              <a:gd name="T47" fmla="*/ 830 h 921"/>
              <a:gd name="T48" fmla="*/ 542 w 593"/>
              <a:gd name="T49" fmla="*/ 838 h 921"/>
              <a:gd name="T50" fmla="*/ 559 w 593"/>
              <a:gd name="T51" fmla="*/ 41 h 921"/>
              <a:gd name="T52" fmla="*/ 41 w 593"/>
              <a:gd name="T53" fmla="*/ 854 h 921"/>
              <a:gd name="T54" fmla="*/ 66 w 593"/>
              <a:gd name="T55" fmla="*/ 830 h 921"/>
              <a:gd name="T56" fmla="*/ 82 w 593"/>
              <a:gd name="T57" fmla="*/ 838 h 921"/>
              <a:gd name="T58" fmla="*/ 148 w 593"/>
              <a:gd name="T59" fmla="*/ 838 h 921"/>
              <a:gd name="T60" fmla="*/ 156 w 593"/>
              <a:gd name="T61" fmla="*/ 830 h 921"/>
              <a:gd name="T62" fmla="*/ 205 w 593"/>
              <a:gd name="T63" fmla="*/ 871 h 921"/>
              <a:gd name="T64" fmla="*/ 246 w 593"/>
              <a:gd name="T65" fmla="*/ 830 h 921"/>
              <a:gd name="T66" fmla="*/ 296 w 593"/>
              <a:gd name="T67" fmla="*/ 871 h 921"/>
              <a:gd name="T68" fmla="*/ 345 w 593"/>
              <a:gd name="T69" fmla="*/ 830 h 921"/>
              <a:gd name="T70" fmla="*/ 353 w 593"/>
              <a:gd name="T71" fmla="*/ 838 h 921"/>
              <a:gd name="T72" fmla="*/ 419 w 593"/>
              <a:gd name="T73" fmla="*/ 83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3" h="921">
                <a:moveTo>
                  <a:pt x="16" y="920"/>
                </a:moveTo>
                <a:lnTo>
                  <a:pt x="16" y="920"/>
                </a:lnTo>
                <a:lnTo>
                  <a:pt x="16" y="920"/>
                </a:lnTo>
                <a:cubicBezTo>
                  <a:pt x="8" y="912"/>
                  <a:pt x="0" y="912"/>
                  <a:pt x="0" y="904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3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75" y="0"/>
                  <a:pt x="592" y="16"/>
                  <a:pt x="592" y="32"/>
                </a:cubicBezTo>
                <a:cubicBezTo>
                  <a:pt x="592" y="863"/>
                  <a:pt x="592" y="863"/>
                  <a:pt x="592" y="863"/>
                </a:cubicBezTo>
                <a:cubicBezTo>
                  <a:pt x="592" y="904"/>
                  <a:pt x="592" y="904"/>
                  <a:pt x="592" y="904"/>
                </a:cubicBezTo>
                <a:cubicBezTo>
                  <a:pt x="592" y="912"/>
                  <a:pt x="583" y="920"/>
                  <a:pt x="583" y="920"/>
                </a:cubicBezTo>
                <a:cubicBezTo>
                  <a:pt x="575" y="920"/>
                  <a:pt x="567" y="920"/>
                  <a:pt x="559" y="912"/>
                </a:cubicBezTo>
                <a:cubicBezTo>
                  <a:pt x="526" y="879"/>
                  <a:pt x="526" y="879"/>
                  <a:pt x="526" y="879"/>
                </a:cubicBezTo>
                <a:cubicBezTo>
                  <a:pt x="493" y="912"/>
                  <a:pt x="493" y="912"/>
                  <a:pt x="493" y="912"/>
                </a:cubicBezTo>
                <a:cubicBezTo>
                  <a:pt x="493" y="920"/>
                  <a:pt x="485" y="920"/>
                  <a:pt x="485" y="920"/>
                </a:cubicBezTo>
                <a:lnTo>
                  <a:pt x="485" y="920"/>
                </a:lnTo>
                <a:cubicBezTo>
                  <a:pt x="477" y="920"/>
                  <a:pt x="468" y="920"/>
                  <a:pt x="468" y="912"/>
                </a:cubicBezTo>
                <a:cubicBezTo>
                  <a:pt x="436" y="879"/>
                  <a:pt x="436" y="879"/>
                  <a:pt x="436" y="879"/>
                </a:cubicBezTo>
                <a:cubicBezTo>
                  <a:pt x="403" y="912"/>
                  <a:pt x="403" y="912"/>
                  <a:pt x="403" y="912"/>
                </a:cubicBezTo>
                <a:cubicBezTo>
                  <a:pt x="403" y="912"/>
                  <a:pt x="395" y="920"/>
                  <a:pt x="386" y="920"/>
                </a:cubicBezTo>
                <a:lnTo>
                  <a:pt x="386" y="920"/>
                </a:lnTo>
                <a:lnTo>
                  <a:pt x="378" y="912"/>
                </a:lnTo>
                <a:cubicBezTo>
                  <a:pt x="345" y="879"/>
                  <a:pt x="345" y="879"/>
                  <a:pt x="345" y="879"/>
                </a:cubicBezTo>
                <a:cubicBezTo>
                  <a:pt x="312" y="912"/>
                  <a:pt x="312" y="912"/>
                  <a:pt x="312" y="912"/>
                </a:cubicBezTo>
                <a:cubicBezTo>
                  <a:pt x="304" y="912"/>
                  <a:pt x="304" y="920"/>
                  <a:pt x="296" y="920"/>
                </a:cubicBezTo>
                <a:lnTo>
                  <a:pt x="296" y="920"/>
                </a:lnTo>
                <a:lnTo>
                  <a:pt x="287" y="912"/>
                </a:lnTo>
                <a:cubicBezTo>
                  <a:pt x="246" y="879"/>
                  <a:pt x="246" y="879"/>
                  <a:pt x="246" y="879"/>
                </a:cubicBezTo>
                <a:cubicBezTo>
                  <a:pt x="214" y="912"/>
                  <a:pt x="214" y="912"/>
                  <a:pt x="214" y="912"/>
                </a:cubicBezTo>
                <a:lnTo>
                  <a:pt x="205" y="920"/>
                </a:lnTo>
                <a:lnTo>
                  <a:pt x="205" y="920"/>
                </a:lnTo>
                <a:cubicBezTo>
                  <a:pt x="197" y="920"/>
                  <a:pt x="197" y="912"/>
                  <a:pt x="189" y="912"/>
                </a:cubicBezTo>
                <a:cubicBezTo>
                  <a:pt x="156" y="879"/>
                  <a:pt x="156" y="879"/>
                  <a:pt x="156" y="879"/>
                </a:cubicBezTo>
                <a:cubicBezTo>
                  <a:pt x="123" y="912"/>
                  <a:pt x="123" y="912"/>
                  <a:pt x="123" y="912"/>
                </a:cubicBezTo>
                <a:cubicBezTo>
                  <a:pt x="123" y="920"/>
                  <a:pt x="115" y="920"/>
                  <a:pt x="115" y="920"/>
                </a:cubicBezTo>
                <a:lnTo>
                  <a:pt x="115" y="920"/>
                </a:lnTo>
                <a:cubicBezTo>
                  <a:pt x="107" y="920"/>
                  <a:pt x="99" y="920"/>
                  <a:pt x="99" y="912"/>
                </a:cubicBezTo>
                <a:cubicBezTo>
                  <a:pt x="66" y="879"/>
                  <a:pt x="66" y="879"/>
                  <a:pt x="66" y="879"/>
                </a:cubicBezTo>
                <a:cubicBezTo>
                  <a:pt x="33" y="912"/>
                  <a:pt x="33" y="912"/>
                  <a:pt x="33" y="912"/>
                </a:cubicBezTo>
                <a:cubicBezTo>
                  <a:pt x="33" y="920"/>
                  <a:pt x="24" y="920"/>
                  <a:pt x="16" y="920"/>
                </a:cubicBezTo>
                <a:close/>
                <a:moveTo>
                  <a:pt x="436" y="830"/>
                </a:moveTo>
                <a:lnTo>
                  <a:pt x="436" y="830"/>
                </a:lnTo>
                <a:lnTo>
                  <a:pt x="436" y="830"/>
                </a:lnTo>
                <a:cubicBezTo>
                  <a:pt x="436" y="830"/>
                  <a:pt x="444" y="830"/>
                  <a:pt x="444" y="838"/>
                </a:cubicBezTo>
                <a:cubicBezTo>
                  <a:pt x="485" y="871"/>
                  <a:pt x="485" y="871"/>
                  <a:pt x="485" y="871"/>
                </a:cubicBezTo>
                <a:cubicBezTo>
                  <a:pt x="509" y="838"/>
                  <a:pt x="509" y="838"/>
                  <a:pt x="509" y="838"/>
                </a:cubicBezTo>
                <a:cubicBezTo>
                  <a:pt x="518" y="830"/>
                  <a:pt x="518" y="830"/>
                  <a:pt x="526" y="830"/>
                </a:cubicBezTo>
                <a:lnTo>
                  <a:pt x="526" y="830"/>
                </a:lnTo>
                <a:cubicBezTo>
                  <a:pt x="534" y="830"/>
                  <a:pt x="534" y="830"/>
                  <a:pt x="542" y="838"/>
                </a:cubicBezTo>
                <a:cubicBezTo>
                  <a:pt x="559" y="854"/>
                  <a:pt x="559" y="854"/>
                  <a:pt x="559" y="854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854"/>
                  <a:pt x="41" y="854"/>
                  <a:pt x="41" y="854"/>
                </a:cubicBezTo>
                <a:cubicBezTo>
                  <a:pt x="49" y="838"/>
                  <a:pt x="49" y="838"/>
                  <a:pt x="49" y="838"/>
                </a:cubicBezTo>
                <a:cubicBezTo>
                  <a:pt x="57" y="838"/>
                  <a:pt x="57" y="830"/>
                  <a:pt x="66" y="830"/>
                </a:cubicBezTo>
                <a:lnTo>
                  <a:pt x="66" y="830"/>
                </a:lnTo>
                <a:cubicBezTo>
                  <a:pt x="74" y="830"/>
                  <a:pt x="74" y="838"/>
                  <a:pt x="82" y="838"/>
                </a:cubicBezTo>
                <a:cubicBezTo>
                  <a:pt x="115" y="871"/>
                  <a:pt x="115" y="871"/>
                  <a:pt x="115" y="871"/>
                </a:cubicBezTo>
                <a:cubicBezTo>
                  <a:pt x="148" y="838"/>
                  <a:pt x="148" y="838"/>
                  <a:pt x="148" y="838"/>
                </a:cubicBezTo>
                <a:cubicBezTo>
                  <a:pt x="148" y="830"/>
                  <a:pt x="156" y="830"/>
                  <a:pt x="156" y="830"/>
                </a:cubicBezTo>
                <a:lnTo>
                  <a:pt x="156" y="830"/>
                </a:lnTo>
                <a:cubicBezTo>
                  <a:pt x="164" y="830"/>
                  <a:pt x="164" y="830"/>
                  <a:pt x="173" y="838"/>
                </a:cubicBezTo>
                <a:cubicBezTo>
                  <a:pt x="205" y="871"/>
                  <a:pt x="205" y="871"/>
                  <a:pt x="205" y="871"/>
                </a:cubicBezTo>
                <a:cubicBezTo>
                  <a:pt x="238" y="838"/>
                  <a:pt x="238" y="838"/>
                  <a:pt x="238" y="838"/>
                </a:cubicBezTo>
                <a:lnTo>
                  <a:pt x="246" y="830"/>
                </a:lnTo>
                <a:cubicBezTo>
                  <a:pt x="255" y="830"/>
                  <a:pt x="263" y="838"/>
                  <a:pt x="263" y="838"/>
                </a:cubicBezTo>
                <a:cubicBezTo>
                  <a:pt x="296" y="871"/>
                  <a:pt x="296" y="871"/>
                  <a:pt x="296" y="871"/>
                </a:cubicBezTo>
                <a:cubicBezTo>
                  <a:pt x="329" y="838"/>
                  <a:pt x="329" y="838"/>
                  <a:pt x="329" y="838"/>
                </a:cubicBezTo>
                <a:cubicBezTo>
                  <a:pt x="329" y="838"/>
                  <a:pt x="337" y="830"/>
                  <a:pt x="345" y="830"/>
                </a:cubicBezTo>
                <a:lnTo>
                  <a:pt x="345" y="830"/>
                </a:lnTo>
                <a:lnTo>
                  <a:pt x="353" y="838"/>
                </a:lnTo>
                <a:cubicBezTo>
                  <a:pt x="386" y="871"/>
                  <a:pt x="386" y="871"/>
                  <a:pt x="386" y="871"/>
                </a:cubicBezTo>
                <a:cubicBezTo>
                  <a:pt x="419" y="838"/>
                  <a:pt x="419" y="838"/>
                  <a:pt x="419" y="838"/>
                </a:cubicBezTo>
                <a:cubicBezTo>
                  <a:pt x="427" y="830"/>
                  <a:pt x="427" y="830"/>
                  <a:pt x="436" y="8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12">
            <a:extLst>
              <a:ext uri="{FF2B5EF4-FFF2-40B4-BE49-F238E27FC236}">
                <a16:creationId xmlns:a16="http://schemas.microsoft.com/office/drawing/2014/main" id="{1D360242-A0BB-804F-9196-9C534655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676" y="11038565"/>
            <a:ext cx="146858" cy="146858"/>
          </a:xfrm>
          <a:custGeom>
            <a:avLst/>
            <a:gdLst>
              <a:gd name="T0" fmla="*/ 66 w 133"/>
              <a:gd name="T1" fmla="*/ 132 h 133"/>
              <a:gd name="T2" fmla="*/ 66 w 133"/>
              <a:gd name="T3" fmla="*/ 132 h 133"/>
              <a:gd name="T4" fmla="*/ 0 w 133"/>
              <a:gd name="T5" fmla="*/ 66 h 133"/>
              <a:gd name="T6" fmla="*/ 66 w 133"/>
              <a:gd name="T7" fmla="*/ 0 h 133"/>
              <a:gd name="T8" fmla="*/ 132 w 133"/>
              <a:gd name="T9" fmla="*/ 66 h 133"/>
              <a:gd name="T10" fmla="*/ 66 w 133"/>
              <a:gd name="T11" fmla="*/ 132 h 133"/>
              <a:gd name="T12" fmla="*/ 66 w 133"/>
              <a:gd name="T13" fmla="*/ 33 h 133"/>
              <a:gd name="T14" fmla="*/ 66 w 133"/>
              <a:gd name="T15" fmla="*/ 33 h 133"/>
              <a:gd name="T16" fmla="*/ 33 w 133"/>
              <a:gd name="T17" fmla="*/ 66 h 133"/>
              <a:gd name="T18" fmla="*/ 66 w 133"/>
              <a:gd name="T19" fmla="*/ 91 h 133"/>
              <a:gd name="T20" fmla="*/ 91 w 133"/>
              <a:gd name="T21" fmla="*/ 66 h 133"/>
              <a:gd name="T22" fmla="*/ 66 w 133"/>
              <a:gd name="T23" fmla="*/ 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3">
                <a:moveTo>
                  <a:pt x="66" y="132"/>
                </a:moveTo>
                <a:lnTo>
                  <a:pt x="66" y="132"/>
                </a:lnTo>
                <a:cubicBezTo>
                  <a:pt x="25" y="132"/>
                  <a:pt x="0" y="99"/>
                  <a:pt x="0" y="66"/>
                </a:cubicBezTo>
                <a:cubicBezTo>
                  <a:pt x="0" y="25"/>
                  <a:pt x="25" y="0"/>
                  <a:pt x="66" y="0"/>
                </a:cubicBezTo>
                <a:cubicBezTo>
                  <a:pt x="99" y="0"/>
                  <a:pt x="132" y="25"/>
                  <a:pt x="132" y="66"/>
                </a:cubicBezTo>
                <a:cubicBezTo>
                  <a:pt x="132" y="99"/>
                  <a:pt x="99" y="132"/>
                  <a:pt x="66" y="132"/>
                </a:cubicBezTo>
                <a:close/>
                <a:moveTo>
                  <a:pt x="66" y="33"/>
                </a:moveTo>
                <a:lnTo>
                  <a:pt x="66" y="33"/>
                </a:lnTo>
                <a:cubicBezTo>
                  <a:pt x="50" y="33"/>
                  <a:pt x="33" y="50"/>
                  <a:pt x="33" y="66"/>
                </a:cubicBezTo>
                <a:cubicBezTo>
                  <a:pt x="33" y="82"/>
                  <a:pt x="50" y="91"/>
                  <a:pt x="66" y="91"/>
                </a:cubicBezTo>
                <a:cubicBezTo>
                  <a:pt x="83" y="91"/>
                  <a:pt x="91" y="82"/>
                  <a:pt x="91" y="66"/>
                </a:cubicBezTo>
                <a:cubicBezTo>
                  <a:pt x="91" y="50"/>
                  <a:pt x="83" y="33"/>
                  <a:pt x="66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13">
            <a:extLst>
              <a:ext uri="{FF2B5EF4-FFF2-40B4-BE49-F238E27FC236}">
                <a16:creationId xmlns:a16="http://schemas.microsoft.com/office/drawing/2014/main" id="{46CC532F-B7F6-5645-AE95-F4A67E17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74" y="11092411"/>
            <a:ext cx="239867" cy="34268"/>
          </a:xfrm>
          <a:custGeom>
            <a:avLst/>
            <a:gdLst>
              <a:gd name="T0" fmla="*/ 198 w 215"/>
              <a:gd name="T1" fmla="*/ 32 h 33"/>
              <a:gd name="T2" fmla="*/ 198 w 215"/>
              <a:gd name="T3" fmla="*/ 32 h 33"/>
              <a:gd name="T4" fmla="*/ 17 w 215"/>
              <a:gd name="T5" fmla="*/ 32 h 33"/>
              <a:gd name="T6" fmla="*/ 0 w 215"/>
              <a:gd name="T7" fmla="*/ 16 h 33"/>
              <a:gd name="T8" fmla="*/ 17 w 215"/>
              <a:gd name="T9" fmla="*/ 0 h 33"/>
              <a:gd name="T10" fmla="*/ 198 w 215"/>
              <a:gd name="T11" fmla="*/ 0 h 33"/>
              <a:gd name="T12" fmla="*/ 214 w 215"/>
              <a:gd name="T13" fmla="*/ 16 h 33"/>
              <a:gd name="T14" fmla="*/ 198 w 215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3">
                <a:moveTo>
                  <a:pt x="198" y="32"/>
                </a:moveTo>
                <a:lnTo>
                  <a:pt x="198" y="32"/>
                </a:lnTo>
                <a:cubicBezTo>
                  <a:pt x="17" y="32"/>
                  <a:pt x="17" y="32"/>
                  <a:pt x="17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6" y="0"/>
                  <a:pt x="214" y="8"/>
                  <a:pt x="214" y="16"/>
                </a:cubicBezTo>
                <a:cubicBezTo>
                  <a:pt x="214" y="24"/>
                  <a:pt x="206" y="32"/>
                  <a:pt x="19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14">
            <a:extLst>
              <a:ext uri="{FF2B5EF4-FFF2-40B4-BE49-F238E27FC236}">
                <a16:creationId xmlns:a16="http://schemas.microsoft.com/office/drawing/2014/main" id="{2F71F03D-2FAA-3046-B61B-5C8DA10C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676" y="11346966"/>
            <a:ext cx="249661" cy="39162"/>
          </a:xfrm>
          <a:custGeom>
            <a:avLst/>
            <a:gdLst>
              <a:gd name="T0" fmla="*/ 25 w 223"/>
              <a:gd name="T1" fmla="*/ 33 h 34"/>
              <a:gd name="T2" fmla="*/ 25 w 223"/>
              <a:gd name="T3" fmla="*/ 33 h 34"/>
              <a:gd name="T4" fmla="*/ 0 w 223"/>
              <a:gd name="T5" fmla="*/ 16 h 34"/>
              <a:gd name="T6" fmla="*/ 25 w 223"/>
              <a:gd name="T7" fmla="*/ 0 h 34"/>
              <a:gd name="T8" fmla="*/ 206 w 223"/>
              <a:gd name="T9" fmla="*/ 0 h 34"/>
              <a:gd name="T10" fmla="*/ 206 w 223"/>
              <a:gd name="T11" fmla="*/ 0 h 34"/>
              <a:gd name="T12" fmla="*/ 222 w 223"/>
              <a:gd name="T13" fmla="*/ 16 h 34"/>
              <a:gd name="T14" fmla="*/ 206 w 223"/>
              <a:gd name="T15" fmla="*/ 33 h 34"/>
              <a:gd name="T16" fmla="*/ 25 w 223"/>
              <a:gd name="T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34">
                <a:moveTo>
                  <a:pt x="25" y="33"/>
                </a:moveTo>
                <a:lnTo>
                  <a:pt x="25" y="33"/>
                </a:lnTo>
                <a:cubicBezTo>
                  <a:pt x="9" y="33"/>
                  <a:pt x="0" y="24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206" y="0"/>
                  <a:pt x="206" y="0"/>
                  <a:pt x="206" y="0"/>
                </a:cubicBezTo>
                <a:lnTo>
                  <a:pt x="206" y="0"/>
                </a:lnTo>
                <a:cubicBezTo>
                  <a:pt x="214" y="0"/>
                  <a:pt x="222" y="8"/>
                  <a:pt x="222" y="16"/>
                </a:cubicBezTo>
                <a:cubicBezTo>
                  <a:pt x="222" y="24"/>
                  <a:pt x="214" y="33"/>
                  <a:pt x="206" y="33"/>
                </a:cubicBezTo>
                <a:cubicBezTo>
                  <a:pt x="25" y="33"/>
                  <a:pt x="25" y="33"/>
                  <a:pt x="2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15">
            <a:extLst>
              <a:ext uri="{FF2B5EF4-FFF2-40B4-BE49-F238E27FC236}">
                <a16:creationId xmlns:a16="http://schemas.microsoft.com/office/drawing/2014/main" id="{ECB08827-51D9-214A-90A5-3A8BB4FF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080" y="11342072"/>
            <a:ext cx="137068" cy="48953"/>
          </a:xfrm>
          <a:custGeom>
            <a:avLst/>
            <a:gdLst>
              <a:gd name="T0" fmla="*/ 107 w 124"/>
              <a:gd name="T1" fmla="*/ 41 h 42"/>
              <a:gd name="T2" fmla="*/ 107 w 124"/>
              <a:gd name="T3" fmla="*/ 41 h 42"/>
              <a:gd name="T4" fmla="*/ 107 w 124"/>
              <a:gd name="T5" fmla="*/ 41 h 42"/>
              <a:gd name="T6" fmla="*/ 16 w 124"/>
              <a:gd name="T7" fmla="*/ 41 h 42"/>
              <a:gd name="T8" fmla="*/ 0 w 124"/>
              <a:gd name="T9" fmla="*/ 24 h 42"/>
              <a:gd name="T10" fmla="*/ 25 w 124"/>
              <a:gd name="T11" fmla="*/ 0 h 42"/>
              <a:gd name="T12" fmla="*/ 107 w 124"/>
              <a:gd name="T13" fmla="*/ 8 h 42"/>
              <a:gd name="T14" fmla="*/ 123 w 124"/>
              <a:gd name="T15" fmla="*/ 24 h 42"/>
              <a:gd name="T16" fmla="*/ 107 w 124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42">
                <a:moveTo>
                  <a:pt x="107" y="41"/>
                </a:moveTo>
                <a:lnTo>
                  <a:pt x="107" y="41"/>
                </a:lnTo>
                <a:lnTo>
                  <a:pt x="107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2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107" y="8"/>
                  <a:pt x="107" y="8"/>
                  <a:pt x="107" y="8"/>
                </a:cubicBezTo>
                <a:cubicBezTo>
                  <a:pt x="115" y="8"/>
                  <a:pt x="123" y="16"/>
                  <a:pt x="123" y="24"/>
                </a:cubicBezTo>
                <a:cubicBezTo>
                  <a:pt x="123" y="32"/>
                  <a:pt x="115" y="41"/>
                  <a:pt x="10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16">
            <a:extLst>
              <a:ext uri="{FF2B5EF4-FFF2-40B4-BE49-F238E27FC236}">
                <a16:creationId xmlns:a16="http://schemas.microsoft.com/office/drawing/2014/main" id="{60B85978-BBE3-4241-A7B8-BAC617B8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080" y="11449768"/>
            <a:ext cx="137068" cy="39162"/>
          </a:xfrm>
          <a:custGeom>
            <a:avLst/>
            <a:gdLst>
              <a:gd name="T0" fmla="*/ 107 w 124"/>
              <a:gd name="T1" fmla="*/ 33 h 34"/>
              <a:gd name="T2" fmla="*/ 107 w 124"/>
              <a:gd name="T3" fmla="*/ 33 h 34"/>
              <a:gd name="T4" fmla="*/ 107 w 124"/>
              <a:gd name="T5" fmla="*/ 33 h 34"/>
              <a:gd name="T6" fmla="*/ 16 w 124"/>
              <a:gd name="T7" fmla="*/ 33 h 34"/>
              <a:gd name="T8" fmla="*/ 0 w 124"/>
              <a:gd name="T9" fmla="*/ 17 h 34"/>
              <a:gd name="T10" fmla="*/ 16 w 124"/>
              <a:gd name="T11" fmla="*/ 0 h 34"/>
              <a:gd name="T12" fmla="*/ 16 w 124"/>
              <a:gd name="T13" fmla="*/ 0 h 34"/>
              <a:gd name="T14" fmla="*/ 107 w 124"/>
              <a:gd name="T15" fmla="*/ 0 h 34"/>
              <a:gd name="T16" fmla="*/ 123 w 124"/>
              <a:gd name="T17" fmla="*/ 17 h 34"/>
              <a:gd name="T18" fmla="*/ 107 w 124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34">
                <a:moveTo>
                  <a:pt x="107" y="33"/>
                </a:moveTo>
                <a:lnTo>
                  <a:pt x="107" y="33"/>
                </a:lnTo>
                <a:lnTo>
                  <a:pt x="107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17"/>
                </a:cubicBezTo>
                <a:cubicBezTo>
                  <a:pt x="123" y="25"/>
                  <a:pt x="115" y="33"/>
                  <a:pt x="10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17">
            <a:extLst>
              <a:ext uri="{FF2B5EF4-FFF2-40B4-BE49-F238E27FC236}">
                <a16:creationId xmlns:a16="http://schemas.microsoft.com/office/drawing/2014/main" id="{1906DFF7-FF6A-4746-99CE-8D08F4E4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080" y="11547674"/>
            <a:ext cx="137068" cy="48953"/>
          </a:xfrm>
          <a:custGeom>
            <a:avLst/>
            <a:gdLst>
              <a:gd name="T0" fmla="*/ 107 w 124"/>
              <a:gd name="T1" fmla="*/ 41 h 42"/>
              <a:gd name="T2" fmla="*/ 107 w 124"/>
              <a:gd name="T3" fmla="*/ 41 h 42"/>
              <a:gd name="T4" fmla="*/ 107 w 124"/>
              <a:gd name="T5" fmla="*/ 41 h 42"/>
              <a:gd name="T6" fmla="*/ 16 w 124"/>
              <a:gd name="T7" fmla="*/ 41 h 42"/>
              <a:gd name="T8" fmla="*/ 0 w 124"/>
              <a:gd name="T9" fmla="*/ 16 h 42"/>
              <a:gd name="T10" fmla="*/ 16 w 124"/>
              <a:gd name="T11" fmla="*/ 0 h 42"/>
              <a:gd name="T12" fmla="*/ 16 w 124"/>
              <a:gd name="T13" fmla="*/ 0 h 42"/>
              <a:gd name="T14" fmla="*/ 107 w 124"/>
              <a:gd name="T15" fmla="*/ 0 h 42"/>
              <a:gd name="T16" fmla="*/ 123 w 124"/>
              <a:gd name="T17" fmla="*/ 24 h 42"/>
              <a:gd name="T18" fmla="*/ 107 w 124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42">
                <a:moveTo>
                  <a:pt x="107" y="41"/>
                </a:moveTo>
                <a:lnTo>
                  <a:pt x="107" y="41"/>
                </a:lnTo>
                <a:lnTo>
                  <a:pt x="107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3" y="8"/>
                  <a:pt x="123" y="24"/>
                </a:cubicBezTo>
                <a:cubicBezTo>
                  <a:pt x="123" y="33"/>
                  <a:pt x="115" y="41"/>
                  <a:pt x="10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18">
            <a:extLst>
              <a:ext uri="{FF2B5EF4-FFF2-40B4-BE49-F238E27FC236}">
                <a16:creationId xmlns:a16="http://schemas.microsoft.com/office/drawing/2014/main" id="{56B3132C-2161-874D-B3B6-AC66F2CC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676" y="11449768"/>
            <a:ext cx="146858" cy="39162"/>
          </a:xfrm>
          <a:custGeom>
            <a:avLst/>
            <a:gdLst>
              <a:gd name="T0" fmla="*/ 115 w 133"/>
              <a:gd name="T1" fmla="*/ 33 h 34"/>
              <a:gd name="T2" fmla="*/ 115 w 133"/>
              <a:gd name="T3" fmla="*/ 33 h 34"/>
              <a:gd name="T4" fmla="*/ 115 w 133"/>
              <a:gd name="T5" fmla="*/ 33 h 34"/>
              <a:gd name="T6" fmla="*/ 25 w 133"/>
              <a:gd name="T7" fmla="*/ 33 h 34"/>
              <a:gd name="T8" fmla="*/ 0 w 133"/>
              <a:gd name="T9" fmla="*/ 17 h 34"/>
              <a:gd name="T10" fmla="*/ 25 w 133"/>
              <a:gd name="T11" fmla="*/ 0 h 34"/>
              <a:gd name="T12" fmla="*/ 25 w 133"/>
              <a:gd name="T13" fmla="*/ 0 h 34"/>
              <a:gd name="T14" fmla="*/ 115 w 133"/>
              <a:gd name="T15" fmla="*/ 0 h 34"/>
              <a:gd name="T16" fmla="*/ 132 w 133"/>
              <a:gd name="T17" fmla="*/ 17 h 34"/>
              <a:gd name="T18" fmla="*/ 115 w 133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34">
                <a:moveTo>
                  <a:pt x="115" y="33"/>
                </a:moveTo>
                <a:lnTo>
                  <a:pt x="115" y="33"/>
                </a:lnTo>
                <a:lnTo>
                  <a:pt x="115" y="33"/>
                </a:lnTo>
                <a:cubicBezTo>
                  <a:pt x="25" y="33"/>
                  <a:pt x="25" y="33"/>
                  <a:pt x="25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2" y="8"/>
                  <a:pt x="132" y="17"/>
                </a:cubicBezTo>
                <a:cubicBezTo>
                  <a:pt x="132" y="25"/>
                  <a:pt x="124" y="33"/>
                  <a:pt x="11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19">
            <a:extLst>
              <a:ext uri="{FF2B5EF4-FFF2-40B4-BE49-F238E27FC236}">
                <a16:creationId xmlns:a16="http://schemas.microsoft.com/office/drawing/2014/main" id="{103F24CC-8BE9-E444-A1EA-25314F4D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676" y="11547674"/>
            <a:ext cx="249661" cy="48953"/>
          </a:xfrm>
          <a:custGeom>
            <a:avLst/>
            <a:gdLst>
              <a:gd name="T0" fmla="*/ 206 w 223"/>
              <a:gd name="T1" fmla="*/ 41 h 42"/>
              <a:gd name="T2" fmla="*/ 206 w 223"/>
              <a:gd name="T3" fmla="*/ 41 h 42"/>
              <a:gd name="T4" fmla="*/ 25 w 223"/>
              <a:gd name="T5" fmla="*/ 41 h 42"/>
              <a:gd name="T6" fmla="*/ 0 w 223"/>
              <a:gd name="T7" fmla="*/ 16 h 42"/>
              <a:gd name="T8" fmla="*/ 25 w 223"/>
              <a:gd name="T9" fmla="*/ 0 h 42"/>
              <a:gd name="T10" fmla="*/ 206 w 223"/>
              <a:gd name="T11" fmla="*/ 0 h 42"/>
              <a:gd name="T12" fmla="*/ 222 w 223"/>
              <a:gd name="T13" fmla="*/ 16 h 42"/>
              <a:gd name="T14" fmla="*/ 206 w 22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42">
                <a:moveTo>
                  <a:pt x="206" y="41"/>
                </a:moveTo>
                <a:lnTo>
                  <a:pt x="206" y="41"/>
                </a:lnTo>
                <a:cubicBezTo>
                  <a:pt x="25" y="41"/>
                  <a:pt x="25" y="41"/>
                  <a:pt x="25" y="41"/>
                </a:cubicBez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2" y="8"/>
                  <a:pt x="222" y="16"/>
                </a:cubicBezTo>
                <a:cubicBezTo>
                  <a:pt x="222" y="33"/>
                  <a:pt x="214" y="41"/>
                  <a:pt x="20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20">
            <a:extLst>
              <a:ext uri="{FF2B5EF4-FFF2-40B4-BE49-F238E27FC236}">
                <a16:creationId xmlns:a16="http://schemas.microsoft.com/office/drawing/2014/main" id="{D15C2F74-C1A6-A440-B078-EDCA22BD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242" y="11674951"/>
            <a:ext cx="73428" cy="127277"/>
          </a:xfrm>
          <a:custGeom>
            <a:avLst/>
            <a:gdLst>
              <a:gd name="T0" fmla="*/ 33 w 66"/>
              <a:gd name="T1" fmla="*/ 115 h 116"/>
              <a:gd name="T2" fmla="*/ 33 w 66"/>
              <a:gd name="T3" fmla="*/ 115 h 116"/>
              <a:gd name="T4" fmla="*/ 0 w 66"/>
              <a:gd name="T5" fmla="*/ 106 h 116"/>
              <a:gd name="T6" fmla="*/ 0 w 66"/>
              <a:gd name="T7" fmla="*/ 98 h 116"/>
              <a:gd name="T8" fmla="*/ 8 w 66"/>
              <a:gd name="T9" fmla="*/ 90 h 116"/>
              <a:gd name="T10" fmla="*/ 49 w 66"/>
              <a:gd name="T11" fmla="*/ 98 h 116"/>
              <a:gd name="T12" fmla="*/ 57 w 66"/>
              <a:gd name="T13" fmla="*/ 82 h 116"/>
              <a:gd name="T14" fmla="*/ 33 w 66"/>
              <a:gd name="T15" fmla="*/ 57 h 116"/>
              <a:gd name="T16" fmla="*/ 8 w 66"/>
              <a:gd name="T17" fmla="*/ 49 h 116"/>
              <a:gd name="T18" fmla="*/ 0 w 66"/>
              <a:gd name="T19" fmla="*/ 33 h 116"/>
              <a:gd name="T20" fmla="*/ 16 w 66"/>
              <a:gd name="T21" fmla="*/ 8 h 116"/>
              <a:gd name="T22" fmla="*/ 65 w 66"/>
              <a:gd name="T23" fmla="*/ 8 h 116"/>
              <a:gd name="T24" fmla="*/ 65 w 66"/>
              <a:gd name="T25" fmla="*/ 16 h 116"/>
              <a:gd name="T26" fmla="*/ 57 w 66"/>
              <a:gd name="T27" fmla="*/ 16 h 116"/>
              <a:gd name="T28" fmla="*/ 16 w 66"/>
              <a:gd name="T29" fmla="*/ 16 h 116"/>
              <a:gd name="T30" fmla="*/ 8 w 66"/>
              <a:gd name="T31" fmla="*/ 33 h 116"/>
              <a:gd name="T32" fmla="*/ 33 w 66"/>
              <a:gd name="T33" fmla="*/ 49 h 116"/>
              <a:gd name="T34" fmla="*/ 57 w 66"/>
              <a:gd name="T35" fmla="*/ 65 h 116"/>
              <a:gd name="T36" fmla="*/ 65 w 66"/>
              <a:gd name="T37" fmla="*/ 82 h 116"/>
              <a:gd name="T38" fmla="*/ 57 w 66"/>
              <a:gd name="T39" fmla="*/ 106 h 116"/>
              <a:gd name="T40" fmla="*/ 33 w 66"/>
              <a:gd name="T4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" h="116">
                <a:moveTo>
                  <a:pt x="33" y="115"/>
                </a:moveTo>
                <a:lnTo>
                  <a:pt x="33" y="115"/>
                </a:lnTo>
                <a:cubicBezTo>
                  <a:pt x="24" y="115"/>
                  <a:pt x="16" y="106"/>
                  <a:pt x="0" y="106"/>
                </a:cubicBezTo>
                <a:lnTo>
                  <a:pt x="0" y="98"/>
                </a:lnTo>
                <a:cubicBezTo>
                  <a:pt x="0" y="90"/>
                  <a:pt x="8" y="90"/>
                  <a:pt x="8" y="90"/>
                </a:cubicBezTo>
                <a:cubicBezTo>
                  <a:pt x="24" y="98"/>
                  <a:pt x="41" y="98"/>
                  <a:pt x="49" y="98"/>
                </a:cubicBezTo>
                <a:cubicBezTo>
                  <a:pt x="49" y="90"/>
                  <a:pt x="57" y="90"/>
                  <a:pt x="57" y="82"/>
                </a:cubicBezTo>
                <a:cubicBezTo>
                  <a:pt x="57" y="74"/>
                  <a:pt x="41" y="65"/>
                  <a:pt x="33" y="57"/>
                </a:cubicBezTo>
                <a:cubicBezTo>
                  <a:pt x="24" y="57"/>
                  <a:pt x="16" y="57"/>
                  <a:pt x="8" y="49"/>
                </a:cubicBezTo>
                <a:cubicBezTo>
                  <a:pt x="0" y="41"/>
                  <a:pt x="0" y="41"/>
                  <a:pt x="0" y="33"/>
                </a:cubicBezTo>
                <a:cubicBezTo>
                  <a:pt x="0" y="24"/>
                  <a:pt x="8" y="16"/>
                  <a:pt x="16" y="8"/>
                </a:cubicBezTo>
                <a:cubicBezTo>
                  <a:pt x="24" y="0"/>
                  <a:pt x="41" y="0"/>
                  <a:pt x="65" y="8"/>
                </a:cubicBezTo>
                <a:cubicBezTo>
                  <a:pt x="65" y="8"/>
                  <a:pt x="65" y="8"/>
                  <a:pt x="65" y="16"/>
                </a:cubicBezTo>
                <a:lnTo>
                  <a:pt x="57" y="16"/>
                </a:lnTo>
                <a:cubicBezTo>
                  <a:pt x="41" y="8"/>
                  <a:pt x="33" y="8"/>
                  <a:pt x="16" y="16"/>
                </a:cubicBezTo>
                <a:cubicBezTo>
                  <a:pt x="16" y="24"/>
                  <a:pt x="8" y="24"/>
                  <a:pt x="8" y="33"/>
                </a:cubicBezTo>
                <a:cubicBezTo>
                  <a:pt x="8" y="41"/>
                  <a:pt x="24" y="41"/>
                  <a:pt x="33" y="49"/>
                </a:cubicBezTo>
                <a:cubicBezTo>
                  <a:pt x="41" y="57"/>
                  <a:pt x="49" y="57"/>
                  <a:pt x="57" y="65"/>
                </a:cubicBezTo>
                <a:cubicBezTo>
                  <a:pt x="65" y="65"/>
                  <a:pt x="65" y="74"/>
                  <a:pt x="65" y="82"/>
                </a:cubicBezTo>
                <a:cubicBezTo>
                  <a:pt x="65" y="90"/>
                  <a:pt x="65" y="98"/>
                  <a:pt x="57" y="106"/>
                </a:cubicBezTo>
                <a:cubicBezTo>
                  <a:pt x="49" y="106"/>
                  <a:pt x="41" y="115"/>
                  <a:pt x="3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21">
            <a:extLst>
              <a:ext uri="{FF2B5EF4-FFF2-40B4-BE49-F238E27FC236}">
                <a16:creationId xmlns:a16="http://schemas.microsoft.com/office/drawing/2014/main" id="{BCB50794-19EA-B247-904A-BAA4767E9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717" y="11650473"/>
            <a:ext cx="19581" cy="19581"/>
          </a:xfrm>
          <a:custGeom>
            <a:avLst/>
            <a:gdLst>
              <a:gd name="T0" fmla="*/ 9 w 18"/>
              <a:gd name="T1" fmla="*/ 17 h 18"/>
              <a:gd name="T2" fmla="*/ 9 w 18"/>
              <a:gd name="T3" fmla="*/ 17 h 18"/>
              <a:gd name="T4" fmla="*/ 0 w 18"/>
              <a:gd name="T5" fmla="*/ 17 h 18"/>
              <a:gd name="T6" fmla="*/ 0 w 18"/>
              <a:gd name="T7" fmla="*/ 0 h 18"/>
              <a:gd name="T8" fmla="*/ 9 w 18"/>
              <a:gd name="T9" fmla="*/ 0 h 18"/>
              <a:gd name="T10" fmla="*/ 17 w 18"/>
              <a:gd name="T11" fmla="*/ 0 h 18"/>
              <a:gd name="T12" fmla="*/ 17 w 18"/>
              <a:gd name="T13" fmla="*/ 17 h 18"/>
              <a:gd name="T14" fmla="*/ 9 w 1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9" y="17"/>
                </a:lnTo>
                <a:lnTo>
                  <a:pt x="0" y="17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17" y="0"/>
                </a:lnTo>
                <a:cubicBezTo>
                  <a:pt x="17" y="17"/>
                  <a:pt x="17" y="17"/>
                  <a:pt x="17" y="17"/>
                </a:cubicBezTo>
                <a:lnTo>
                  <a:pt x="9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22">
            <a:extLst>
              <a:ext uri="{FF2B5EF4-FFF2-40B4-BE49-F238E27FC236}">
                <a16:creationId xmlns:a16="http://schemas.microsoft.com/office/drawing/2014/main" id="{F54260B8-3B3E-5443-AC0A-0F081711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717" y="11807122"/>
            <a:ext cx="19581" cy="29372"/>
          </a:xfrm>
          <a:custGeom>
            <a:avLst/>
            <a:gdLst>
              <a:gd name="T0" fmla="*/ 9 w 18"/>
              <a:gd name="T1" fmla="*/ 25 h 26"/>
              <a:gd name="T2" fmla="*/ 9 w 18"/>
              <a:gd name="T3" fmla="*/ 25 h 26"/>
              <a:gd name="T4" fmla="*/ 0 w 18"/>
              <a:gd name="T5" fmla="*/ 16 h 26"/>
              <a:gd name="T6" fmla="*/ 0 w 18"/>
              <a:gd name="T7" fmla="*/ 8 h 26"/>
              <a:gd name="T8" fmla="*/ 9 w 18"/>
              <a:gd name="T9" fmla="*/ 0 h 26"/>
              <a:gd name="T10" fmla="*/ 17 w 18"/>
              <a:gd name="T11" fmla="*/ 8 h 26"/>
              <a:gd name="T12" fmla="*/ 17 w 18"/>
              <a:gd name="T13" fmla="*/ 16 h 26"/>
              <a:gd name="T14" fmla="*/ 9 w 18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6">
                <a:moveTo>
                  <a:pt x="9" y="25"/>
                </a:moveTo>
                <a:lnTo>
                  <a:pt x="9" y="25"/>
                </a:lnTo>
                <a:cubicBezTo>
                  <a:pt x="9" y="25"/>
                  <a:pt x="0" y="25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9" y="0"/>
                  <a:pt x="17" y="0"/>
                  <a:pt x="17" y="8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25"/>
                  <a:pt x="9" y="25"/>
                  <a:pt x="9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23">
            <a:extLst>
              <a:ext uri="{FF2B5EF4-FFF2-40B4-BE49-F238E27FC236}">
                <a16:creationId xmlns:a16="http://schemas.microsoft.com/office/drawing/2014/main" id="{299A2D52-73C6-054D-8161-60D70D4E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676" y="11758169"/>
            <a:ext cx="137068" cy="34268"/>
          </a:xfrm>
          <a:custGeom>
            <a:avLst/>
            <a:gdLst>
              <a:gd name="T0" fmla="*/ 107 w 125"/>
              <a:gd name="T1" fmla="*/ 32 h 33"/>
              <a:gd name="T2" fmla="*/ 107 w 125"/>
              <a:gd name="T3" fmla="*/ 32 h 33"/>
              <a:gd name="T4" fmla="*/ 17 w 125"/>
              <a:gd name="T5" fmla="*/ 32 h 33"/>
              <a:gd name="T6" fmla="*/ 0 w 125"/>
              <a:gd name="T7" fmla="*/ 16 h 33"/>
              <a:gd name="T8" fmla="*/ 17 w 125"/>
              <a:gd name="T9" fmla="*/ 0 h 33"/>
              <a:gd name="T10" fmla="*/ 107 w 125"/>
              <a:gd name="T11" fmla="*/ 0 h 33"/>
              <a:gd name="T12" fmla="*/ 124 w 125"/>
              <a:gd name="T13" fmla="*/ 16 h 33"/>
              <a:gd name="T14" fmla="*/ 107 w 125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33">
                <a:moveTo>
                  <a:pt x="107" y="32"/>
                </a:moveTo>
                <a:lnTo>
                  <a:pt x="107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4" y="0"/>
                  <a:pt x="124" y="8"/>
                  <a:pt x="124" y="16"/>
                </a:cubicBezTo>
                <a:cubicBezTo>
                  <a:pt x="124" y="24"/>
                  <a:pt x="124" y="32"/>
                  <a:pt x="107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24">
            <a:extLst>
              <a:ext uri="{FF2B5EF4-FFF2-40B4-BE49-F238E27FC236}">
                <a16:creationId xmlns:a16="http://schemas.microsoft.com/office/drawing/2014/main" id="{1E948F4A-10C4-7C46-B2F4-7A3BF11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435" y="9633619"/>
            <a:ext cx="548271" cy="146858"/>
          </a:xfrm>
          <a:custGeom>
            <a:avLst/>
            <a:gdLst>
              <a:gd name="T0" fmla="*/ 469 w 494"/>
              <a:gd name="T1" fmla="*/ 132 h 133"/>
              <a:gd name="T2" fmla="*/ 469 w 494"/>
              <a:gd name="T3" fmla="*/ 132 h 133"/>
              <a:gd name="T4" fmla="*/ 25 w 494"/>
              <a:gd name="T5" fmla="*/ 132 h 133"/>
              <a:gd name="T6" fmla="*/ 0 w 494"/>
              <a:gd name="T7" fmla="*/ 99 h 133"/>
              <a:gd name="T8" fmla="*/ 0 w 494"/>
              <a:gd name="T9" fmla="*/ 33 h 133"/>
              <a:gd name="T10" fmla="*/ 25 w 494"/>
              <a:gd name="T11" fmla="*/ 0 h 133"/>
              <a:gd name="T12" fmla="*/ 469 w 494"/>
              <a:gd name="T13" fmla="*/ 0 h 133"/>
              <a:gd name="T14" fmla="*/ 493 w 494"/>
              <a:gd name="T15" fmla="*/ 33 h 133"/>
              <a:gd name="T16" fmla="*/ 493 w 494"/>
              <a:gd name="T17" fmla="*/ 99 h 133"/>
              <a:gd name="T18" fmla="*/ 469 w 494"/>
              <a:gd name="T19" fmla="*/ 132 h 133"/>
              <a:gd name="T20" fmla="*/ 33 w 494"/>
              <a:gd name="T21" fmla="*/ 99 h 133"/>
              <a:gd name="T22" fmla="*/ 33 w 494"/>
              <a:gd name="T23" fmla="*/ 99 h 133"/>
              <a:gd name="T24" fmla="*/ 461 w 494"/>
              <a:gd name="T25" fmla="*/ 99 h 133"/>
              <a:gd name="T26" fmla="*/ 461 w 494"/>
              <a:gd name="T27" fmla="*/ 42 h 133"/>
              <a:gd name="T28" fmla="*/ 33 w 494"/>
              <a:gd name="T29" fmla="*/ 42 h 133"/>
              <a:gd name="T30" fmla="*/ 33 w 494"/>
              <a:gd name="T31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4" h="133">
                <a:moveTo>
                  <a:pt x="469" y="132"/>
                </a:moveTo>
                <a:lnTo>
                  <a:pt x="469" y="132"/>
                </a:lnTo>
                <a:cubicBezTo>
                  <a:pt x="25" y="132"/>
                  <a:pt x="25" y="132"/>
                  <a:pt x="25" y="132"/>
                </a:cubicBezTo>
                <a:cubicBezTo>
                  <a:pt x="8" y="132"/>
                  <a:pt x="0" y="116"/>
                  <a:pt x="0" y="9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25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85" y="0"/>
                  <a:pt x="493" y="17"/>
                  <a:pt x="493" y="33"/>
                </a:cubicBezTo>
                <a:cubicBezTo>
                  <a:pt x="493" y="99"/>
                  <a:pt x="493" y="99"/>
                  <a:pt x="493" y="99"/>
                </a:cubicBezTo>
                <a:cubicBezTo>
                  <a:pt x="493" y="116"/>
                  <a:pt x="485" y="132"/>
                  <a:pt x="469" y="132"/>
                </a:cubicBezTo>
                <a:close/>
                <a:moveTo>
                  <a:pt x="33" y="99"/>
                </a:moveTo>
                <a:lnTo>
                  <a:pt x="33" y="99"/>
                </a:lnTo>
                <a:cubicBezTo>
                  <a:pt x="461" y="99"/>
                  <a:pt x="461" y="99"/>
                  <a:pt x="461" y="99"/>
                </a:cubicBezTo>
                <a:cubicBezTo>
                  <a:pt x="461" y="42"/>
                  <a:pt x="461" y="42"/>
                  <a:pt x="461" y="42"/>
                </a:cubicBezTo>
                <a:cubicBezTo>
                  <a:pt x="33" y="42"/>
                  <a:pt x="33" y="42"/>
                  <a:pt x="33" y="42"/>
                </a:cubicBezTo>
                <a:lnTo>
                  <a:pt x="33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25">
            <a:extLst>
              <a:ext uri="{FF2B5EF4-FFF2-40B4-BE49-F238E27FC236}">
                <a16:creationId xmlns:a16="http://schemas.microsoft.com/office/drawing/2014/main" id="{3197D761-0CC2-B640-96C4-B40DD074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341" y="9643410"/>
            <a:ext cx="48953" cy="127277"/>
          </a:xfrm>
          <a:custGeom>
            <a:avLst/>
            <a:gdLst>
              <a:gd name="T0" fmla="*/ 17 w 43"/>
              <a:gd name="T1" fmla="*/ 115 h 116"/>
              <a:gd name="T2" fmla="*/ 17 w 43"/>
              <a:gd name="T3" fmla="*/ 115 h 116"/>
              <a:gd name="T4" fmla="*/ 0 w 43"/>
              <a:gd name="T5" fmla="*/ 90 h 116"/>
              <a:gd name="T6" fmla="*/ 0 w 43"/>
              <a:gd name="T7" fmla="*/ 24 h 116"/>
              <a:gd name="T8" fmla="*/ 17 w 43"/>
              <a:gd name="T9" fmla="*/ 0 h 116"/>
              <a:gd name="T10" fmla="*/ 17 w 43"/>
              <a:gd name="T11" fmla="*/ 0 h 116"/>
              <a:gd name="T12" fmla="*/ 33 w 43"/>
              <a:gd name="T13" fmla="*/ 24 h 116"/>
              <a:gd name="T14" fmla="*/ 42 w 43"/>
              <a:gd name="T15" fmla="*/ 90 h 116"/>
              <a:gd name="T16" fmla="*/ 17 w 43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16">
                <a:moveTo>
                  <a:pt x="17" y="115"/>
                </a:moveTo>
                <a:lnTo>
                  <a:pt x="17" y="115"/>
                </a:lnTo>
                <a:cubicBezTo>
                  <a:pt x="9" y="115"/>
                  <a:pt x="0" y="107"/>
                  <a:pt x="0" y="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3" y="0"/>
                  <a:pt x="33" y="8"/>
                  <a:pt x="33" y="24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107"/>
                  <a:pt x="33" y="115"/>
                  <a:pt x="17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26">
            <a:extLst>
              <a:ext uri="{FF2B5EF4-FFF2-40B4-BE49-F238E27FC236}">
                <a16:creationId xmlns:a16="http://schemas.microsoft.com/office/drawing/2014/main" id="{28A7B792-00F9-8542-B800-1FFA57C2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140" y="9643410"/>
            <a:ext cx="48953" cy="127277"/>
          </a:xfrm>
          <a:custGeom>
            <a:avLst/>
            <a:gdLst>
              <a:gd name="T0" fmla="*/ 25 w 42"/>
              <a:gd name="T1" fmla="*/ 115 h 116"/>
              <a:gd name="T2" fmla="*/ 25 w 42"/>
              <a:gd name="T3" fmla="*/ 115 h 116"/>
              <a:gd name="T4" fmla="*/ 0 w 42"/>
              <a:gd name="T5" fmla="*/ 90 h 116"/>
              <a:gd name="T6" fmla="*/ 0 w 42"/>
              <a:gd name="T7" fmla="*/ 24 h 116"/>
              <a:gd name="T8" fmla="*/ 16 w 42"/>
              <a:gd name="T9" fmla="*/ 0 h 116"/>
              <a:gd name="T10" fmla="*/ 16 w 42"/>
              <a:gd name="T11" fmla="*/ 0 h 116"/>
              <a:gd name="T12" fmla="*/ 41 w 42"/>
              <a:gd name="T13" fmla="*/ 24 h 116"/>
              <a:gd name="T14" fmla="*/ 41 w 42"/>
              <a:gd name="T15" fmla="*/ 90 h 116"/>
              <a:gd name="T16" fmla="*/ 25 w 42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16">
                <a:moveTo>
                  <a:pt x="25" y="115"/>
                </a:moveTo>
                <a:lnTo>
                  <a:pt x="25" y="115"/>
                </a:lnTo>
                <a:cubicBezTo>
                  <a:pt x="8" y="115"/>
                  <a:pt x="0" y="107"/>
                  <a:pt x="0" y="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3" y="0"/>
                  <a:pt x="41" y="8"/>
                  <a:pt x="41" y="24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107"/>
                  <a:pt x="33" y="115"/>
                  <a:pt x="25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27">
            <a:extLst>
              <a:ext uri="{FF2B5EF4-FFF2-40B4-BE49-F238E27FC236}">
                <a16:creationId xmlns:a16="http://schemas.microsoft.com/office/drawing/2014/main" id="{789187CE-3B16-7A4E-89C6-BB1850FA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733" y="9643410"/>
            <a:ext cx="34265" cy="127277"/>
          </a:xfrm>
          <a:custGeom>
            <a:avLst/>
            <a:gdLst>
              <a:gd name="T0" fmla="*/ 16 w 33"/>
              <a:gd name="T1" fmla="*/ 115 h 116"/>
              <a:gd name="T2" fmla="*/ 16 w 33"/>
              <a:gd name="T3" fmla="*/ 115 h 116"/>
              <a:gd name="T4" fmla="*/ 0 w 33"/>
              <a:gd name="T5" fmla="*/ 90 h 116"/>
              <a:gd name="T6" fmla="*/ 0 w 33"/>
              <a:gd name="T7" fmla="*/ 24 h 116"/>
              <a:gd name="T8" fmla="*/ 16 w 33"/>
              <a:gd name="T9" fmla="*/ 8 h 116"/>
              <a:gd name="T10" fmla="*/ 32 w 33"/>
              <a:gd name="T11" fmla="*/ 24 h 116"/>
              <a:gd name="T12" fmla="*/ 32 w 33"/>
              <a:gd name="T13" fmla="*/ 90 h 116"/>
              <a:gd name="T14" fmla="*/ 16 w 33"/>
              <a:gd name="T1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116">
                <a:moveTo>
                  <a:pt x="16" y="115"/>
                </a:moveTo>
                <a:lnTo>
                  <a:pt x="16" y="115"/>
                </a:lnTo>
                <a:cubicBezTo>
                  <a:pt x="8" y="115"/>
                  <a:pt x="0" y="107"/>
                  <a:pt x="0" y="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24" y="0"/>
                  <a:pt x="32" y="8"/>
                  <a:pt x="32" y="24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107"/>
                  <a:pt x="24" y="115"/>
                  <a:pt x="16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28">
            <a:extLst>
              <a:ext uri="{FF2B5EF4-FFF2-40B4-BE49-F238E27FC236}">
                <a16:creationId xmlns:a16="http://schemas.microsoft.com/office/drawing/2014/main" id="{078FA808-8BD3-7944-B7AF-7B5C4A34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638" y="9643410"/>
            <a:ext cx="39162" cy="127277"/>
          </a:xfrm>
          <a:custGeom>
            <a:avLst/>
            <a:gdLst>
              <a:gd name="T0" fmla="*/ 16 w 34"/>
              <a:gd name="T1" fmla="*/ 115 h 116"/>
              <a:gd name="T2" fmla="*/ 16 w 34"/>
              <a:gd name="T3" fmla="*/ 115 h 116"/>
              <a:gd name="T4" fmla="*/ 0 w 34"/>
              <a:gd name="T5" fmla="*/ 90 h 116"/>
              <a:gd name="T6" fmla="*/ 0 w 34"/>
              <a:gd name="T7" fmla="*/ 24 h 116"/>
              <a:gd name="T8" fmla="*/ 16 w 34"/>
              <a:gd name="T9" fmla="*/ 8 h 116"/>
              <a:gd name="T10" fmla="*/ 33 w 34"/>
              <a:gd name="T11" fmla="*/ 24 h 116"/>
              <a:gd name="T12" fmla="*/ 33 w 34"/>
              <a:gd name="T13" fmla="*/ 90 h 116"/>
              <a:gd name="T14" fmla="*/ 16 w 34"/>
              <a:gd name="T1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16">
                <a:moveTo>
                  <a:pt x="16" y="115"/>
                </a:moveTo>
                <a:lnTo>
                  <a:pt x="16" y="115"/>
                </a:lnTo>
                <a:cubicBezTo>
                  <a:pt x="8" y="115"/>
                  <a:pt x="0" y="107"/>
                  <a:pt x="0" y="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25" y="0"/>
                  <a:pt x="33" y="8"/>
                  <a:pt x="33" y="24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107"/>
                  <a:pt x="25" y="115"/>
                  <a:pt x="16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29">
            <a:extLst>
              <a:ext uri="{FF2B5EF4-FFF2-40B4-BE49-F238E27FC236}">
                <a16:creationId xmlns:a16="http://schemas.microsoft.com/office/drawing/2014/main" id="{7E137D70-2915-2143-8777-54B0D1190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6005" y="9530820"/>
            <a:ext cx="548271" cy="137068"/>
          </a:xfrm>
          <a:custGeom>
            <a:avLst/>
            <a:gdLst>
              <a:gd name="T0" fmla="*/ 469 w 495"/>
              <a:gd name="T1" fmla="*/ 123 h 124"/>
              <a:gd name="T2" fmla="*/ 469 w 495"/>
              <a:gd name="T3" fmla="*/ 123 h 124"/>
              <a:gd name="T4" fmla="*/ 25 w 495"/>
              <a:gd name="T5" fmla="*/ 123 h 124"/>
              <a:gd name="T6" fmla="*/ 0 w 495"/>
              <a:gd name="T7" fmla="*/ 99 h 124"/>
              <a:gd name="T8" fmla="*/ 0 w 495"/>
              <a:gd name="T9" fmla="*/ 25 h 124"/>
              <a:gd name="T10" fmla="*/ 25 w 495"/>
              <a:gd name="T11" fmla="*/ 0 h 124"/>
              <a:gd name="T12" fmla="*/ 469 w 495"/>
              <a:gd name="T13" fmla="*/ 0 h 124"/>
              <a:gd name="T14" fmla="*/ 494 w 495"/>
              <a:gd name="T15" fmla="*/ 25 h 124"/>
              <a:gd name="T16" fmla="*/ 494 w 495"/>
              <a:gd name="T17" fmla="*/ 99 h 124"/>
              <a:gd name="T18" fmla="*/ 469 w 495"/>
              <a:gd name="T19" fmla="*/ 123 h 124"/>
              <a:gd name="T20" fmla="*/ 33 w 495"/>
              <a:gd name="T21" fmla="*/ 90 h 124"/>
              <a:gd name="T22" fmla="*/ 33 w 495"/>
              <a:gd name="T23" fmla="*/ 90 h 124"/>
              <a:gd name="T24" fmla="*/ 461 w 495"/>
              <a:gd name="T25" fmla="*/ 90 h 124"/>
              <a:gd name="T26" fmla="*/ 461 w 495"/>
              <a:gd name="T27" fmla="*/ 33 h 124"/>
              <a:gd name="T28" fmla="*/ 33 w 495"/>
              <a:gd name="T29" fmla="*/ 33 h 124"/>
              <a:gd name="T30" fmla="*/ 33 w 495"/>
              <a:gd name="T31" fmla="*/ 9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24">
                <a:moveTo>
                  <a:pt x="469" y="123"/>
                </a:moveTo>
                <a:lnTo>
                  <a:pt x="469" y="123"/>
                </a:lnTo>
                <a:cubicBezTo>
                  <a:pt x="25" y="123"/>
                  <a:pt x="25" y="123"/>
                  <a:pt x="25" y="123"/>
                </a:cubicBezTo>
                <a:cubicBezTo>
                  <a:pt x="9" y="123"/>
                  <a:pt x="0" y="115"/>
                  <a:pt x="0" y="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85" y="0"/>
                  <a:pt x="494" y="8"/>
                  <a:pt x="494" y="25"/>
                </a:cubicBezTo>
                <a:cubicBezTo>
                  <a:pt x="494" y="99"/>
                  <a:pt x="494" y="99"/>
                  <a:pt x="494" y="99"/>
                </a:cubicBezTo>
                <a:cubicBezTo>
                  <a:pt x="494" y="115"/>
                  <a:pt x="485" y="123"/>
                  <a:pt x="469" y="123"/>
                </a:cubicBezTo>
                <a:close/>
                <a:moveTo>
                  <a:pt x="33" y="90"/>
                </a:moveTo>
                <a:lnTo>
                  <a:pt x="33" y="90"/>
                </a:lnTo>
                <a:cubicBezTo>
                  <a:pt x="461" y="90"/>
                  <a:pt x="461" y="90"/>
                  <a:pt x="461" y="90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30">
            <a:extLst>
              <a:ext uri="{FF2B5EF4-FFF2-40B4-BE49-F238E27FC236}">
                <a16:creationId xmlns:a16="http://schemas.microsoft.com/office/drawing/2014/main" id="{C12BF9B9-1BC8-9040-A482-A6E25BDD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8807" y="9540611"/>
            <a:ext cx="39162" cy="117487"/>
          </a:xfrm>
          <a:custGeom>
            <a:avLst/>
            <a:gdLst>
              <a:gd name="T0" fmla="*/ 16 w 34"/>
              <a:gd name="T1" fmla="*/ 107 h 108"/>
              <a:gd name="T2" fmla="*/ 16 w 34"/>
              <a:gd name="T3" fmla="*/ 107 h 108"/>
              <a:gd name="T4" fmla="*/ 0 w 34"/>
              <a:gd name="T5" fmla="*/ 91 h 108"/>
              <a:gd name="T6" fmla="*/ 0 w 34"/>
              <a:gd name="T7" fmla="*/ 17 h 108"/>
              <a:gd name="T8" fmla="*/ 16 w 34"/>
              <a:gd name="T9" fmla="*/ 0 h 108"/>
              <a:gd name="T10" fmla="*/ 33 w 34"/>
              <a:gd name="T11" fmla="*/ 17 h 108"/>
              <a:gd name="T12" fmla="*/ 33 w 34"/>
              <a:gd name="T13" fmla="*/ 91 h 108"/>
              <a:gd name="T14" fmla="*/ 16 w 34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08">
                <a:moveTo>
                  <a:pt x="16" y="107"/>
                </a:moveTo>
                <a:lnTo>
                  <a:pt x="16" y="107"/>
                </a:lnTo>
                <a:cubicBezTo>
                  <a:pt x="8" y="107"/>
                  <a:pt x="0" y="99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3" y="9"/>
                  <a:pt x="33" y="17"/>
                </a:cubicBezTo>
                <a:cubicBezTo>
                  <a:pt x="33" y="91"/>
                  <a:pt x="33" y="91"/>
                  <a:pt x="33" y="91"/>
                </a:cubicBezTo>
                <a:cubicBezTo>
                  <a:pt x="33" y="99"/>
                  <a:pt x="24" y="107"/>
                  <a:pt x="1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31">
            <a:extLst>
              <a:ext uri="{FF2B5EF4-FFF2-40B4-BE49-F238E27FC236}">
                <a16:creationId xmlns:a16="http://schemas.microsoft.com/office/drawing/2014/main" id="{2756E63B-35D8-9440-AFFA-A55357F2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6712" y="9540611"/>
            <a:ext cx="48953" cy="117487"/>
          </a:xfrm>
          <a:custGeom>
            <a:avLst/>
            <a:gdLst>
              <a:gd name="T0" fmla="*/ 17 w 42"/>
              <a:gd name="T1" fmla="*/ 107 h 108"/>
              <a:gd name="T2" fmla="*/ 17 w 42"/>
              <a:gd name="T3" fmla="*/ 107 h 108"/>
              <a:gd name="T4" fmla="*/ 0 w 42"/>
              <a:gd name="T5" fmla="*/ 91 h 108"/>
              <a:gd name="T6" fmla="*/ 0 w 42"/>
              <a:gd name="T7" fmla="*/ 17 h 108"/>
              <a:gd name="T8" fmla="*/ 17 w 42"/>
              <a:gd name="T9" fmla="*/ 0 h 108"/>
              <a:gd name="T10" fmla="*/ 33 w 42"/>
              <a:gd name="T11" fmla="*/ 17 h 108"/>
              <a:gd name="T12" fmla="*/ 33 w 42"/>
              <a:gd name="T13" fmla="*/ 91 h 108"/>
              <a:gd name="T14" fmla="*/ 17 w 42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108">
                <a:moveTo>
                  <a:pt x="17" y="107"/>
                </a:moveTo>
                <a:lnTo>
                  <a:pt x="17" y="107"/>
                </a:lnTo>
                <a:cubicBezTo>
                  <a:pt x="8" y="107"/>
                  <a:pt x="0" y="99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91"/>
                  <a:pt x="33" y="91"/>
                  <a:pt x="33" y="91"/>
                </a:cubicBezTo>
                <a:cubicBezTo>
                  <a:pt x="41" y="99"/>
                  <a:pt x="33" y="107"/>
                  <a:pt x="17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32">
            <a:extLst>
              <a:ext uri="{FF2B5EF4-FFF2-40B4-BE49-F238E27FC236}">
                <a16:creationId xmlns:a16="http://schemas.microsoft.com/office/drawing/2014/main" id="{EF3FECE2-684F-CE4F-8BE0-7E25BCB2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9512" y="9540611"/>
            <a:ext cx="48953" cy="117487"/>
          </a:xfrm>
          <a:custGeom>
            <a:avLst/>
            <a:gdLst>
              <a:gd name="T0" fmla="*/ 24 w 42"/>
              <a:gd name="T1" fmla="*/ 107 h 108"/>
              <a:gd name="T2" fmla="*/ 24 w 42"/>
              <a:gd name="T3" fmla="*/ 107 h 108"/>
              <a:gd name="T4" fmla="*/ 0 w 42"/>
              <a:gd name="T5" fmla="*/ 91 h 108"/>
              <a:gd name="T6" fmla="*/ 0 w 42"/>
              <a:gd name="T7" fmla="*/ 17 h 108"/>
              <a:gd name="T8" fmla="*/ 16 w 42"/>
              <a:gd name="T9" fmla="*/ 0 h 108"/>
              <a:gd name="T10" fmla="*/ 41 w 42"/>
              <a:gd name="T11" fmla="*/ 17 h 108"/>
              <a:gd name="T12" fmla="*/ 41 w 42"/>
              <a:gd name="T13" fmla="*/ 91 h 108"/>
              <a:gd name="T14" fmla="*/ 24 w 42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108">
                <a:moveTo>
                  <a:pt x="24" y="107"/>
                </a:moveTo>
                <a:lnTo>
                  <a:pt x="24" y="107"/>
                </a:lnTo>
                <a:cubicBezTo>
                  <a:pt x="8" y="107"/>
                  <a:pt x="0" y="99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17"/>
                </a:cubicBezTo>
                <a:cubicBezTo>
                  <a:pt x="41" y="91"/>
                  <a:pt x="41" y="91"/>
                  <a:pt x="41" y="91"/>
                </a:cubicBezTo>
                <a:cubicBezTo>
                  <a:pt x="41" y="99"/>
                  <a:pt x="33" y="107"/>
                  <a:pt x="24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33">
            <a:extLst>
              <a:ext uri="{FF2B5EF4-FFF2-40B4-BE49-F238E27FC236}">
                <a16:creationId xmlns:a16="http://schemas.microsoft.com/office/drawing/2014/main" id="{032DCB71-2F1C-9144-9903-0E08BECA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208" y="9540611"/>
            <a:ext cx="39162" cy="117487"/>
          </a:xfrm>
          <a:custGeom>
            <a:avLst/>
            <a:gdLst>
              <a:gd name="T0" fmla="*/ 17 w 34"/>
              <a:gd name="T1" fmla="*/ 107 h 108"/>
              <a:gd name="T2" fmla="*/ 17 w 34"/>
              <a:gd name="T3" fmla="*/ 107 h 108"/>
              <a:gd name="T4" fmla="*/ 0 w 34"/>
              <a:gd name="T5" fmla="*/ 91 h 108"/>
              <a:gd name="T6" fmla="*/ 0 w 34"/>
              <a:gd name="T7" fmla="*/ 17 h 108"/>
              <a:gd name="T8" fmla="*/ 17 w 34"/>
              <a:gd name="T9" fmla="*/ 0 h 108"/>
              <a:gd name="T10" fmla="*/ 17 w 34"/>
              <a:gd name="T11" fmla="*/ 0 h 108"/>
              <a:gd name="T12" fmla="*/ 33 w 34"/>
              <a:gd name="T13" fmla="*/ 17 h 108"/>
              <a:gd name="T14" fmla="*/ 33 w 34"/>
              <a:gd name="T15" fmla="*/ 91 h 108"/>
              <a:gd name="T16" fmla="*/ 17 w 34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108">
                <a:moveTo>
                  <a:pt x="17" y="107"/>
                </a:moveTo>
                <a:lnTo>
                  <a:pt x="17" y="107"/>
                </a:lnTo>
                <a:cubicBezTo>
                  <a:pt x="8" y="107"/>
                  <a:pt x="0" y="99"/>
                  <a:pt x="0" y="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9"/>
                  <a:pt x="33" y="17"/>
                </a:cubicBezTo>
                <a:cubicBezTo>
                  <a:pt x="33" y="91"/>
                  <a:pt x="33" y="91"/>
                  <a:pt x="33" y="91"/>
                </a:cubicBezTo>
                <a:cubicBezTo>
                  <a:pt x="33" y="99"/>
                  <a:pt x="25" y="107"/>
                  <a:pt x="17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34">
            <a:extLst>
              <a:ext uri="{FF2B5EF4-FFF2-40B4-BE49-F238E27FC236}">
                <a16:creationId xmlns:a16="http://schemas.microsoft.com/office/drawing/2014/main" id="{ADBA18CB-FE2B-E940-97FF-7C2E5795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282" y="9432915"/>
            <a:ext cx="548271" cy="137068"/>
          </a:xfrm>
          <a:custGeom>
            <a:avLst/>
            <a:gdLst>
              <a:gd name="T0" fmla="*/ 469 w 495"/>
              <a:gd name="T1" fmla="*/ 123 h 124"/>
              <a:gd name="T2" fmla="*/ 469 w 495"/>
              <a:gd name="T3" fmla="*/ 123 h 124"/>
              <a:gd name="T4" fmla="*/ 25 w 495"/>
              <a:gd name="T5" fmla="*/ 123 h 124"/>
              <a:gd name="T6" fmla="*/ 0 w 495"/>
              <a:gd name="T7" fmla="*/ 98 h 124"/>
              <a:gd name="T8" fmla="*/ 0 w 495"/>
              <a:gd name="T9" fmla="*/ 24 h 124"/>
              <a:gd name="T10" fmla="*/ 25 w 495"/>
              <a:gd name="T11" fmla="*/ 0 h 124"/>
              <a:gd name="T12" fmla="*/ 469 w 495"/>
              <a:gd name="T13" fmla="*/ 0 h 124"/>
              <a:gd name="T14" fmla="*/ 494 w 495"/>
              <a:gd name="T15" fmla="*/ 24 h 124"/>
              <a:gd name="T16" fmla="*/ 494 w 495"/>
              <a:gd name="T17" fmla="*/ 98 h 124"/>
              <a:gd name="T18" fmla="*/ 469 w 495"/>
              <a:gd name="T19" fmla="*/ 123 h 124"/>
              <a:gd name="T20" fmla="*/ 33 w 495"/>
              <a:gd name="T21" fmla="*/ 90 h 124"/>
              <a:gd name="T22" fmla="*/ 33 w 495"/>
              <a:gd name="T23" fmla="*/ 90 h 124"/>
              <a:gd name="T24" fmla="*/ 461 w 495"/>
              <a:gd name="T25" fmla="*/ 90 h 124"/>
              <a:gd name="T26" fmla="*/ 461 w 495"/>
              <a:gd name="T27" fmla="*/ 33 h 124"/>
              <a:gd name="T28" fmla="*/ 33 w 495"/>
              <a:gd name="T29" fmla="*/ 33 h 124"/>
              <a:gd name="T30" fmla="*/ 33 w 495"/>
              <a:gd name="T31" fmla="*/ 9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24">
                <a:moveTo>
                  <a:pt x="469" y="123"/>
                </a:moveTo>
                <a:lnTo>
                  <a:pt x="469" y="123"/>
                </a:lnTo>
                <a:cubicBezTo>
                  <a:pt x="25" y="123"/>
                  <a:pt x="25" y="123"/>
                  <a:pt x="25" y="123"/>
                </a:cubicBezTo>
                <a:cubicBezTo>
                  <a:pt x="9" y="123"/>
                  <a:pt x="0" y="115"/>
                  <a:pt x="0" y="9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77" y="0"/>
                  <a:pt x="494" y="8"/>
                  <a:pt x="494" y="24"/>
                </a:cubicBezTo>
                <a:cubicBezTo>
                  <a:pt x="494" y="98"/>
                  <a:pt x="494" y="98"/>
                  <a:pt x="494" y="98"/>
                </a:cubicBezTo>
                <a:cubicBezTo>
                  <a:pt x="494" y="115"/>
                  <a:pt x="477" y="123"/>
                  <a:pt x="469" y="123"/>
                </a:cubicBezTo>
                <a:close/>
                <a:moveTo>
                  <a:pt x="33" y="90"/>
                </a:moveTo>
                <a:lnTo>
                  <a:pt x="33" y="90"/>
                </a:lnTo>
                <a:cubicBezTo>
                  <a:pt x="461" y="90"/>
                  <a:pt x="461" y="90"/>
                  <a:pt x="461" y="90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33" y="33"/>
                  <a:pt x="33" y="33"/>
                  <a:pt x="33" y="33"/>
                </a:cubicBezTo>
                <a:lnTo>
                  <a:pt x="33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35">
            <a:extLst>
              <a:ext uri="{FF2B5EF4-FFF2-40B4-BE49-F238E27FC236}">
                <a16:creationId xmlns:a16="http://schemas.microsoft.com/office/drawing/2014/main" id="{5C417004-5E55-E84D-A26B-C4D9D79A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084" y="9442705"/>
            <a:ext cx="39162" cy="117487"/>
          </a:xfrm>
          <a:custGeom>
            <a:avLst/>
            <a:gdLst>
              <a:gd name="T0" fmla="*/ 16 w 34"/>
              <a:gd name="T1" fmla="*/ 107 h 108"/>
              <a:gd name="T2" fmla="*/ 16 w 34"/>
              <a:gd name="T3" fmla="*/ 107 h 108"/>
              <a:gd name="T4" fmla="*/ 0 w 34"/>
              <a:gd name="T5" fmla="*/ 90 h 108"/>
              <a:gd name="T6" fmla="*/ 0 w 34"/>
              <a:gd name="T7" fmla="*/ 16 h 108"/>
              <a:gd name="T8" fmla="*/ 16 w 34"/>
              <a:gd name="T9" fmla="*/ 0 h 108"/>
              <a:gd name="T10" fmla="*/ 33 w 34"/>
              <a:gd name="T11" fmla="*/ 16 h 108"/>
              <a:gd name="T12" fmla="*/ 33 w 34"/>
              <a:gd name="T13" fmla="*/ 90 h 108"/>
              <a:gd name="T14" fmla="*/ 16 w 34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08">
                <a:moveTo>
                  <a:pt x="16" y="107"/>
                </a:moveTo>
                <a:lnTo>
                  <a:pt x="16" y="107"/>
                </a:lnTo>
                <a:cubicBezTo>
                  <a:pt x="8" y="107"/>
                  <a:pt x="0" y="99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9"/>
                  <a:pt x="25" y="107"/>
                  <a:pt x="1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36">
            <a:extLst>
              <a:ext uri="{FF2B5EF4-FFF2-40B4-BE49-F238E27FC236}">
                <a16:creationId xmlns:a16="http://schemas.microsoft.com/office/drawing/2014/main" id="{6356B7D6-C1FA-8D48-A2DD-2A82CCD8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990" y="9442705"/>
            <a:ext cx="39162" cy="117487"/>
          </a:xfrm>
          <a:custGeom>
            <a:avLst/>
            <a:gdLst>
              <a:gd name="T0" fmla="*/ 17 w 34"/>
              <a:gd name="T1" fmla="*/ 107 h 108"/>
              <a:gd name="T2" fmla="*/ 17 w 34"/>
              <a:gd name="T3" fmla="*/ 107 h 108"/>
              <a:gd name="T4" fmla="*/ 0 w 34"/>
              <a:gd name="T5" fmla="*/ 90 h 108"/>
              <a:gd name="T6" fmla="*/ 0 w 34"/>
              <a:gd name="T7" fmla="*/ 16 h 108"/>
              <a:gd name="T8" fmla="*/ 17 w 34"/>
              <a:gd name="T9" fmla="*/ 0 h 108"/>
              <a:gd name="T10" fmla="*/ 33 w 34"/>
              <a:gd name="T11" fmla="*/ 16 h 108"/>
              <a:gd name="T12" fmla="*/ 33 w 34"/>
              <a:gd name="T13" fmla="*/ 90 h 108"/>
              <a:gd name="T14" fmla="*/ 17 w 34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08">
                <a:moveTo>
                  <a:pt x="17" y="107"/>
                </a:moveTo>
                <a:lnTo>
                  <a:pt x="17" y="107"/>
                </a:lnTo>
                <a:cubicBezTo>
                  <a:pt x="9" y="107"/>
                  <a:pt x="0" y="99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9"/>
                  <a:pt x="25" y="107"/>
                  <a:pt x="17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37">
            <a:extLst>
              <a:ext uri="{FF2B5EF4-FFF2-40B4-BE49-F238E27FC236}">
                <a16:creationId xmlns:a16="http://schemas.microsoft.com/office/drawing/2014/main" id="{62089F94-951F-BB4F-B413-3F52F916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789" y="9442705"/>
            <a:ext cx="48953" cy="117487"/>
          </a:xfrm>
          <a:custGeom>
            <a:avLst/>
            <a:gdLst>
              <a:gd name="T0" fmla="*/ 16 w 42"/>
              <a:gd name="T1" fmla="*/ 107 h 108"/>
              <a:gd name="T2" fmla="*/ 16 w 42"/>
              <a:gd name="T3" fmla="*/ 107 h 108"/>
              <a:gd name="T4" fmla="*/ 0 w 42"/>
              <a:gd name="T5" fmla="*/ 90 h 108"/>
              <a:gd name="T6" fmla="*/ 0 w 42"/>
              <a:gd name="T7" fmla="*/ 16 h 108"/>
              <a:gd name="T8" fmla="*/ 16 w 42"/>
              <a:gd name="T9" fmla="*/ 0 h 108"/>
              <a:gd name="T10" fmla="*/ 16 w 42"/>
              <a:gd name="T11" fmla="*/ 0 h 108"/>
              <a:gd name="T12" fmla="*/ 32 w 42"/>
              <a:gd name="T13" fmla="*/ 16 h 108"/>
              <a:gd name="T14" fmla="*/ 41 w 42"/>
              <a:gd name="T15" fmla="*/ 90 h 108"/>
              <a:gd name="T16" fmla="*/ 16 w 42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08">
                <a:moveTo>
                  <a:pt x="16" y="107"/>
                </a:moveTo>
                <a:lnTo>
                  <a:pt x="16" y="107"/>
                </a:lnTo>
                <a:cubicBezTo>
                  <a:pt x="8" y="107"/>
                  <a:pt x="0" y="99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32" y="8"/>
                  <a:pt x="32" y="16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9"/>
                  <a:pt x="32" y="107"/>
                  <a:pt x="1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38">
            <a:extLst>
              <a:ext uri="{FF2B5EF4-FFF2-40B4-BE49-F238E27FC236}">
                <a16:creationId xmlns:a16="http://schemas.microsoft.com/office/drawing/2014/main" id="{716AA0EA-28E5-C047-8ED7-F8A94815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694" y="9442705"/>
            <a:ext cx="48953" cy="117487"/>
          </a:xfrm>
          <a:custGeom>
            <a:avLst/>
            <a:gdLst>
              <a:gd name="T0" fmla="*/ 25 w 42"/>
              <a:gd name="T1" fmla="*/ 107 h 108"/>
              <a:gd name="T2" fmla="*/ 25 w 42"/>
              <a:gd name="T3" fmla="*/ 107 h 108"/>
              <a:gd name="T4" fmla="*/ 8 w 42"/>
              <a:gd name="T5" fmla="*/ 90 h 108"/>
              <a:gd name="T6" fmla="*/ 0 w 42"/>
              <a:gd name="T7" fmla="*/ 16 h 108"/>
              <a:gd name="T8" fmla="*/ 25 w 42"/>
              <a:gd name="T9" fmla="*/ 0 h 108"/>
              <a:gd name="T10" fmla="*/ 25 w 42"/>
              <a:gd name="T11" fmla="*/ 0 h 108"/>
              <a:gd name="T12" fmla="*/ 41 w 42"/>
              <a:gd name="T13" fmla="*/ 16 h 108"/>
              <a:gd name="T14" fmla="*/ 41 w 42"/>
              <a:gd name="T15" fmla="*/ 90 h 108"/>
              <a:gd name="T16" fmla="*/ 25 w 42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08">
                <a:moveTo>
                  <a:pt x="25" y="107"/>
                </a:moveTo>
                <a:lnTo>
                  <a:pt x="25" y="107"/>
                </a:lnTo>
                <a:cubicBezTo>
                  <a:pt x="17" y="107"/>
                  <a:pt x="8" y="99"/>
                  <a:pt x="8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9"/>
                  <a:pt x="33" y="107"/>
                  <a:pt x="2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CuadroTexto 923">
            <a:extLst>
              <a:ext uri="{FF2B5EF4-FFF2-40B4-BE49-F238E27FC236}">
                <a16:creationId xmlns:a16="http://schemas.microsoft.com/office/drawing/2014/main" id="{4B8DCBD1-9F9E-6C4C-B698-526A937B7DC0}"/>
              </a:ext>
            </a:extLst>
          </p:cNvPr>
          <p:cNvSpPr txBox="1"/>
          <p:nvPr/>
        </p:nvSpPr>
        <p:spPr>
          <a:xfrm>
            <a:off x="7318742" y="1055535"/>
            <a:ext cx="9740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</a:t>
            </a:r>
          </a:p>
        </p:txBody>
      </p:sp>
      <p:grpSp>
        <p:nvGrpSpPr>
          <p:cNvPr id="925" name="Group 38">
            <a:extLst>
              <a:ext uri="{FF2B5EF4-FFF2-40B4-BE49-F238E27FC236}">
                <a16:creationId xmlns:a16="http://schemas.microsoft.com/office/drawing/2014/main" id="{18DAF859-ECCD-4942-A9F0-020403F34BDA}"/>
              </a:ext>
            </a:extLst>
          </p:cNvPr>
          <p:cNvGrpSpPr/>
          <p:nvPr/>
        </p:nvGrpSpPr>
        <p:grpSpPr>
          <a:xfrm>
            <a:off x="10834189" y="4900016"/>
            <a:ext cx="2621158" cy="980927"/>
            <a:chOff x="5999600" y="11104223"/>
            <a:chExt cx="2621158" cy="980927"/>
          </a:xfrm>
        </p:grpSpPr>
        <p:sp>
          <p:nvSpPr>
            <p:cNvPr id="926" name="CuadroTexto 395">
              <a:extLst>
                <a:ext uri="{FF2B5EF4-FFF2-40B4-BE49-F238E27FC236}">
                  <a16:creationId xmlns:a16="http://schemas.microsoft.com/office/drawing/2014/main" id="{BFCBF07D-5FD0-9E49-BC26-562A4557183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27" name="Rectangle 40">
              <a:extLst>
                <a:ext uri="{FF2B5EF4-FFF2-40B4-BE49-F238E27FC236}">
                  <a16:creationId xmlns:a16="http://schemas.microsoft.com/office/drawing/2014/main" id="{8DCF2520-FA46-114C-8712-68240396171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28" name="Group 38">
            <a:extLst>
              <a:ext uri="{FF2B5EF4-FFF2-40B4-BE49-F238E27FC236}">
                <a16:creationId xmlns:a16="http://schemas.microsoft.com/office/drawing/2014/main" id="{252E0B79-29DF-4941-9485-09E8B42533BA}"/>
              </a:ext>
            </a:extLst>
          </p:cNvPr>
          <p:cNvGrpSpPr/>
          <p:nvPr/>
        </p:nvGrpSpPr>
        <p:grpSpPr>
          <a:xfrm>
            <a:off x="6347669" y="6851232"/>
            <a:ext cx="2621158" cy="980927"/>
            <a:chOff x="5999600" y="11104223"/>
            <a:chExt cx="2621158" cy="980927"/>
          </a:xfrm>
        </p:grpSpPr>
        <p:sp>
          <p:nvSpPr>
            <p:cNvPr id="929" name="CuadroTexto 395">
              <a:extLst>
                <a:ext uri="{FF2B5EF4-FFF2-40B4-BE49-F238E27FC236}">
                  <a16:creationId xmlns:a16="http://schemas.microsoft.com/office/drawing/2014/main" id="{54F05881-0291-4C41-ADC5-BEC4C2675C4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30" name="Rectangle 40">
              <a:extLst>
                <a:ext uri="{FF2B5EF4-FFF2-40B4-BE49-F238E27FC236}">
                  <a16:creationId xmlns:a16="http://schemas.microsoft.com/office/drawing/2014/main" id="{35BDC053-74BD-214C-B98F-32575132E111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1" name="Group 38">
            <a:extLst>
              <a:ext uri="{FF2B5EF4-FFF2-40B4-BE49-F238E27FC236}">
                <a16:creationId xmlns:a16="http://schemas.microsoft.com/office/drawing/2014/main" id="{2463AC32-E45D-3B4E-8945-ABD02FFB93AC}"/>
              </a:ext>
            </a:extLst>
          </p:cNvPr>
          <p:cNvGrpSpPr/>
          <p:nvPr/>
        </p:nvGrpSpPr>
        <p:grpSpPr>
          <a:xfrm>
            <a:off x="1994501" y="6951009"/>
            <a:ext cx="2621158" cy="980927"/>
            <a:chOff x="5999600" y="11104223"/>
            <a:chExt cx="2621158" cy="980927"/>
          </a:xfrm>
        </p:grpSpPr>
        <p:sp>
          <p:nvSpPr>
            <p:cNvPr id="932" name="CuadroTexto 395">
              <a:extLst>
                <a:ext uri="{FF2B5EF4-FFF2-40B4-BE49-F238E27FC236}">
                  <a16:creationId xmlns:a16="http://schemas.microsoft.com/office/drawing/2014/main" id="{6FE1FA86-45A7-E648-8506-0EBCABAFA7E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33" name="Rectangle 40">
              <a:extLst>
                <a:ext uri="{FF2B5EF4-FFF2-40B4-BE49-F238E27FC236}">
                  <a16:creationId xmlns:a16="http://schemas.microsoft.com/office/drawing/2014/main" id="{B3E9AC54-91AD-574C-AD28-5B274349E53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4" name="Group 38">
            <a:extLst>
              <a:ext uri="{FF2B5EF4-FFF2-40B4-BE49-F238E27FC236}">
                <a16:creationId xmlns:a16="http://schemas.microsoft.com/office/drawing/2014/main" id="{BB8C3735-2826-0649-A5B4-62B2BE2108F4}"/>
              </a:ext>
            </a:extLst>
          </p:cNvPr>
          <p:cNvGrpSpPr/>
          <p:nvPr/>
        </p:nvGrpSpPr>
        <p:grpSpPr>
          <a:xfrm>
            <a:off x="15306023" y="6915807"/>
            <a:ext cx="2621158" cy="980927"/>
            <a:chOff x="5999600" y="11104223"/>
            <a:chExt cx="2621158" cy="980927"/>
          </a:xfrm>
        </p:grpSpPr>
        <p:sp>
          <p:nvSpPr>
            <p:cNvPr id="935" name="CuadroTexto 395">
              <a:extLst>
                <a:ext uri="{FF2B5EF4-FFF2-40B4-BE49-F238E27FC236}">
                  <a16:creationId xmlns:a16="http://schemas.microsoft.com/office/drawing/2014/main" id="{1873BE60-BC88-654F-87F3-DA15C18836D1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6" name="Rectangle 40">
              <a:extLst>
                <a:ext uri="{FF2B5EF4-FFF2-40B4-BE49-F238E27FC236}">
                  <a16:creationId xmlns:a16="http://schemas.microsoft.com/office/drawing/2014/main" id="{7601C8E6-A804-A447-9F9A-EBFA7725ED3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7" name="Group 38">
            <a:extLst>
              <a:ext uri="{FF2B5EF4-FFF2-40B4-BE49-F238E27FC236}">
                <a16:creationId xmlns:a16="http://schemas.microsoft.com/office/drawing/2014/main" id="{DB63A655-C14B-7F44-BB7D-9D668074027D}"/>
              </a:ext>
            </a:extLst>
          </p:cNvPr>
          <p:cNvGrpSpPr/>
          <p:nvPr/>
        </p:nvGrpSpPr>
        <p:grpSpPr>
          <a:xfrm>
            <a:off x="19660371" y="6915807"/>
            <a:ext cx="2621158" cy="980927"/>
            <a:chOff x="5999600" y="11104223"/>
            <a:chExt cx="2621158" cy="980927"/>
          </a:xfrm>
        </p:grpSpPr>
        <p:sp>
          <p:nvSpPr>
            <p:cNvPr id="938" name="CuadroTexto 395">
              <a:extLst>
                <a:ext uri="{FF2B5EF4-FFF2-40B4-BE49-F238E27FC236}">
                  <a16:creationId xmlns:a16="http://schemas.microsoft.com/office/drawing/2014/main" id="{48789C15-F461-BE4E-AF98-1B554D590EA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39" name="Rectangle 40">
              <a:extLst>
                <a:ext uri="{FF2B5EF4-FFF2-40B4-BE49-F238E27FC236}">
                  <a16:creationId xmlns:a16="http://schemas.microsoft.com/office/drawing/2014/main" id="{D1121832-44E7-3845-A1BB-8F32430DAF5F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0" name="Group 38">
            <a:extLst>
              <a:ext uri="{FF2B5EF4-FFF2-40B4-BE49-F238E27FC236}">
                <a16:creationId xmlns:a16="http://schemas.microsoft.com/office/drawing/2014/main" id="{BD700839-D01F-D84E-BBB5-549EE797D1FB}"/>
              </a:ext>
            </a:extLst>
          </p:cNvPr>
          <p:cNvGrpSpPr/>
          <p:nvPr/>
        </p:nvGrpSpPr>
        <p:grpSpPr>
          <a:xfrm>
            <a:off x="2594974" y="9050147"/>
            <a:ext cx="2621158" cy="980927"/>
            <a:chOff x="5999600" y="11104223"/>
            <a:chExt cx="2621158" cy="980927"/>
          </a:xfrm>
        </p:grpSpPr>
        <p:sp>
          <p:nvSpPr>
            <p:cNvPr id="941" name="CuadroTexto 395">
              <a:extLst>
                <a:ext uri="{FF2B5EF4-FFF2-40B4-BE49-F238E27FC236}">
                  <a16:creationId xmlns:a16="http://schemas.microsoft.com/office/drawing/2014/main" id="{E5401861-56A5-1B49-B3F9-20D251710584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2" name="Rectangle 40">
              <a:extLst>
                <a:ext uri="{FF2B5EF4-FFF2-40B4-BE49-F238E27FC236}">
                  <a16:creationId xmlns:a16="http://schemas.microsoft.com/office/drawing/2014/main" id="{0CD6B2BD-EFD8-EF45-A8CC-FA08EF653CA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3" name="Group 38">
            <a:extLst>
              <a:ext uri="{FF2B5EF4-FFF2-40B4-BE49-F238E27FC236}">
                <a16:creationId xmlns:a16="http://schemas.microsoft.com/office/drawing/2014/main" id="{3E135909-5ADA-8D48-B8F4-A15BE38D9DF8}"/>
              </a:ext>
            </a:extLst>
          </p:cNvPr>
          <p:cNvGrpSpPr/>
          <p:nvPr/>
        </p:nvGrpSpPr>
        <p:grpSpPr>
          <a:xfrm>
            <a:off x="2627522" y="11004148"/>
            <a:ext cx="2621158" cy="980927"/>
            <a:chOff x="5999600" y="11104223"/>
            <a:chExt cx="2621158" cy="980927"/>
          </a:xfrm>
        </p:grpSpPr>
        <p:sp>
          <p:nvSpPr>
            <p:cNvPr id="944" name="CuadroTexto 395">
              <a:extLst>
                <a:ext uri="{FF2B5EF4-FFF2-40B4-BE49-F238E27FC236}">
                  <a16:creationId xmlns:a16="http://schemas.microsoft.com/office/drawing/2014/main" id="{5FF84052-F5BB-E54C-9177-F33CD574C6A0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45" name="Rectangle 40">
              <a:extLst>
                <a:ext uri="{FF2B5EF4-FFF2-40B4-BE49-F238E27FC236}">
                  <a16:creationId xmlns:a16="http://schemas.microsoft.com/office/drawing/2014/main" id="{30E0090B-56BD-A146-AB80-E5029CFF080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6" name="Group 38">
            <a:extLst>
              <a:ext uri="{FF2B5EF4-FFF2-40B4-BE49-F238E27FC236}">
                <a16:creationId xmlns:a16="http://schemas.microsoft.com/office/drawing/2014/main" id="{C4E8C672-8713-7C4A-81D0-93CDA0787987}"/>
              </a:ext>
            </a:extLst>
          </p:cNvPr>
          <p:cNvGrpSpPr/>
          <p:nvPr/>
        </p:nvGrpSpPr>
        <p:grpSpPr>
          <a:xfrm>
            <a:off x="7001873" y="9010984"/>
            <a:ext cx="2621158" cy="980927"/>
            <a:chOff x="5999600" y="11104223"/>
            <a:chExt cx="2621158" cy="980927"/>
          </a:xfrm>
        </p:grpSpPr>
        <p:sp>
          <p:nvSpPr>
            <p:cNvPr id="947" name="CuadroTexto 395">
              <a:extLst>
                <a:ext uri="{FF2B5EF4-FFF2-40B4-BE49-F238E27FC236}">
                  <a16:creationId xmlns:a16="http://schemas.microsoft.com/office/drawing/2014/main" id="{B1BDFB00-BD74-744F-BE37-5E65A9A9346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48" name="Rectangle 40">
              <a:extLst>
                <a:ext uri="{FF2B5EF4-FFF2-40B4-BE49-F238E27FC236}">
                  <a16:creationId xmlns:a16="http://schemas.microsoft.com/office/drawing/2014/main" id="{C37EE49E-0C5D-3E4D-822A-0B607EB7010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9" name="Group 38">
            <a:extLst>
              <a:ext uri="{FF2B5EF4-FFF2-40B4-BE49-F238E27FC236}">
                <a16:creationId xmlns:a16="http://schemas.microsoft.com/office/drawing/2014/main" id="{712FB91E-EA03-6E48-9681-0A17094BC89D}"/>
              </a:ext>
            </a:extLst>
          </p:cNvPr>
          <p:cNvGrpSpPr/>
          <p:nvPr/>
        </p:nvGrpSpPr>
        <p:grpSpPr>
          <a:xfrm>
            <a:off x="6972391" y="10975349"/>
            <a:ext cx="2621158" cy="980927"/>
            <a:chOff x="5999600" y="11104223"/>
            <a:chExt cx="2621158" cy="980927"/>
          </a:xfrm>
        </p:grpSpPr>
        <p:sp>
          <p:nvSpPr>
            <p:cNvPr id="950" name="CuadroTexto 395">
              <a:extLst>
                <a:ext uri="{FF2B5EF4-FFF2-40B4-BE49-F238E27FC236}">
                  <a16:creationId xmlns:a16="http://schemas.microsoft.com/office/drawing/2014/main" id="{9CC5E454-0548-314B-A713-90DBAF316AB9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51" name="Rectangle 40">
              <a:extLst>
                <a:ext uri="{FF2B5EF4-FFF2-40B4-BE49-F238E27FC236}">
                  <a16:creationId xmlns:a16="http://schemas.microsoft.com/office/drawing/2014/main" id="{70E91A57-4850-8F4C-A958-A13C424FA0A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2" name="Group 38">
            <a:extLst>
              <a:ext uri="{FF2B5EF4-FFF2-40B4-BE49-F238E27FC236}">
                <a16:creationId xmlns:a16="http://schemas.microsoft.com/office/drawing/2014/main" id="{CE6C002A-A40D-7D46-8C96-5B2C45AFB487}"/>
              </a:ext>
            </a:extLst>
          </p:cNvPr>
          <p:cNvGrpSpPr/>
          <p:nvPr/>
        </p:nvGrpSpPr>
        <p:grpSpPr>
          <a:xfrm>
            <a:off x="15878687" y="9035157"/>
            <a:ext cx="2621158" cy="980927"/>
            <a:chOff x="5999600" y="11104223"/>
            <a:chExt cx="2621158" cy="980927"/>
          </a:xfrm>
        </p:grpSpPr>
        <p:sp>
          <p:nvSpPr>
            <p:cNvPr id="953" name="CuadroTexto 395">
              <a:extLst>
                <a:ext uri="{FF2B5EF4-FFF2-40B4-BE49-F238E27FC236}">
                  <a16:creationId xmlns:a16="http://schemas.microsoft.com/office/drawing/2014/main" id="{F8E9B474-E808-9B4C-B63A-245789346BDF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4" name="Rectangle 40">
              <a:extLst>
                <a:ext uri="{FF2B5EF4-FFF2-40B4-BE49-F238E27FC236}">
                  <a16:creationId xmlns:a16="http://schemas.microsoft.com/office/drawing/2014/main" id="{CDA642B1-D02D-C04F-AF24-8F318E6A506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5" name="Group 38">
            <a:extLst>
              <a:ext uri="{FF2B5EF4-FFF2-40B4-BE49-F238E27FC236}">
                <a16:creationId xmlns:a16="http://schemas.microsoft.com/office/drawing/2014/main" id="{72C941ED-34E5-814A-B693-68D6F6130326}"/>
              </a:ext>
            </a:extLst>
          </p:cNvPr>
          <p:cNvGrpSpPr/>
          <p:nvPr/>
        </p:nvGrpSpPr>
        <p:grpSpPr>
          <a:xfrm>
            <a:off x="15969195" y="10975955"/>
            <a:ext cx="2621158" cy="980927"/>
            <a:chOff x="5999600" y="11104223"/>
            <a:chExt cx="2621158" cy="980927"/>
          </a:xfrm>
        </p:grpSpPr>
        <p:sp>
          <p:nvSpPr>
            <p:cNvPr id="956" name="CuadroTexto 395">
              <a:extLst>
                <a:ext uri="{FF2B5EF4-FFF2-40B4-BE49-F238E27FC236}">
                  <a16:creationId xmlns:a16="http://schemas.microsoft.com/office/drawing/2014/main" id="{1E936699-3E94-574D-A795-5129CC6A5BD1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7" name="Rectangle 40">
              <a:extLst>
                <a:ext uri="{FF2B5EF4-FFF2-40B4-BE49-F238E27FC236}">
                  <a16:creationId xmlns:a16="http://schemas.microsoft.com/office/drawing/2014/main" id="{0F7162E7-446A-F04F-AA95-2C4D98B6C580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8" name="Group 38">
            <a:extLst>
              <a:ext uri="{FF2B5EF4-FFF2-40B4-BE49-F238E27FC236}">
                <a16:creationId xmlns:a16="http://schemas.microsoft.com/office/drawing/2014/main" id="{5F62371F-E17C-EC48-94D4-8BB723B2E7A0}"/>
              </a:ext>
            </a:extLst>
          </p:cNvPr>
          <p:cNvGrpSpPr/>
          <p:nvPr/>
        </p:nvGrpSpPr>
        <p:grpSpPr>
          <a:xfrm>
            <a:off x="20410093" y="9010984"/>
            <a:ext cx="2621158" cy="980927"/>
            <a:chOff x="5999600" y="11104223"/>
            <a:chExt cx="2621158" cy="980927"/>
          </a:xfrm>
        </p:grpSpPr>
        <p:sp>
          <p:nvSpPr>
            <p:cNvPr id="959" name="CuadroTexto 395">
              <a:extLst>
                <a:ext uri="{FF2B5EF4-FFF2-40B4-BE49-F238E27FC236}">
                  <a16:creationId xmlns:a16="http://schemas.microsoft.com/office/drawing/2014/main" id="{406432AA-E784-BA4F-8E7B-4E204A3B30FC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60" name="Rectangle 40">
              <a:extLst>
                <a:ext uri="{FF2B5EF4-FFF2-40B4-BE49-F238E27FC236}">
                  <a16:creationId xmlns:a16="http://schemas.microsoft.com/office/drawing/2014/main" id="{FAAF8BD3-EFFB-8B46-8B65-45887B62E004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1" name="Group 38">
            <a:extLst>
              <a:ext uri="{FF2B5EF4-FFF2-40B4-BE49-F238E27FC236}">
                <a16:creationId xmlns:a16="http://schemas.microsoft.com/office/drawing/2014/main" id="{61275F5D-1AAA-2A47-A052-D5BDD2F49C2A}"/>
              </a:ext>
            </a:extLst>
          </p:cNvPr>
          <p:cNvGrpSpPr/>
          <p:nvPr/>
        </p:nvGrpSpPr>
        <p:grpSpPr>
          <a:xfrm>
            <a:off x="20462753" y="10974294"/>
            <a:ext cx="2621158" cy="980927"/>
            <a:chOff x="5999600" y="11104223"/>
            <a:chExt cx="2621158" cy="980927"/>
          </a:xfrm>
        </p:grpSpPr>
        <p:sp>
          <p:nvSpPr>
            <p:cNvPr id="962" name="CuadroTexto 395">
              <a:extLst>
                <a:ext uri="{FF2B5EF4-FFF2-40B4-BE49-F238E27FC236}">
                  <a16:creationId xmlns:a16="http://schemas.microsoft.com/office/drawing/2014/main" id="{5E16CFE2-B030-8940-B347-648946B5939D}"/>
                </a:ext>
              </a:extLst>
            </p:cNvPr>
            <p:cNvSpPr txBox="1"/>
            <p:nvPr/>
          </p:nvSpPr>
          <p:spPr>
            <a:xfrm>
              <a:off x="601930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63" name="Rectangle 40">
              <a:extLst>
                <a:ext uri="{FF2B5EF4-FFF2-40B4-BE49-F238E27FC236}">
                  <a16:creationId xmlns:a16="http://schemas.microsoft.com/office/drawing/2014/main" id="{9B91EA63-BD1E-4F47-BDB7-85AA949A64A6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DBE5D"/>
      </a:accent1>
      <a:accent2>
        <a:srgbClr val="FE3C57"/>
      </a:accent2>
      <a:accent3>
        <a:srgbClr val="22CBE1"/>
      </a:accent3>
      <a:accent4>
        <a:srgbClr val="FF8A47"/>
      </a:accent4>
      <a:accent5>
        <a:srgbClr val="08B66C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91442</TotalTime>
  <Words>805</Words>
  <Application>Microsoft Macintosh PowerPoint</Application>
  <PresentationFormat>Custom</PresentationFormat>
  <Paragraphs>210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16201</cp:revision>
  <dcterms:created xsi:type="dcterms:W3CDTF">2014-11-12T21:47:38Z</dcterms:created>
  <dcterms:modified xsi:type="dcterms:W3CDTF">2019-09-27T17:05:14Z</dcterms:modified>
  <cp:category/>
</cp:coreProperties>
</file>